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6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7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8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9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0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1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2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3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4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5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6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17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18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19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20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21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59" r:id="rId9"/>
    <p:sldId id="269" r:id="rId10"/>
    <p:sldId id="270" r:id="rId11"/>
    <p:sldId id="271" r:id="rId12"/>
    <p:sldId id="272" r:id="rId13"/>
    <p:sldId id="260" r:id="rId14"/>
    <p:sldId id="273" r:id="rId15"/>
    <p:sldId id="274" r:id="rId16"/>
    <p:sldId id="275" r:id="rId17"/>
    <p:sldId id="276" r:id="rId18"/>
    <p:sldId id="261" r:id="rId19"/>
    <p:sldId id="277" r:id="rId20"/>
    <p:sldId id="278" r:id="rId21"/>
    <p:sldId id="279" r:id="rId22"/>
    <p:sldId id="280" r:id="rId23"/>
    <p:sldId id="262" r:id="rId24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E67"/>
    <a:srgbClr val="4725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89722" autoAdjust="0"/>
  </p:normalViewPr>
  <p:slideViewPr>
    <p:cSldViewPr snapToGrid="0" showGuides="1">
      <p:cViewPr varScale="1">
        <p:scale>
          <a:sx n="99" d="100"/>
          <a:sy n="99" d="100"/>
        </p:scale>
        <p:origin x="74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EE13-5ABE-415C-8C0B-1FEA1D4278A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97DB6-CD26-408A-8A9E-60B868D268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97DB6-CD26-408A-8A9E-60B868D2683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97DB6-CD26-408A-8A9E-60B868D26836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97DB6-CD26-408A-8A9E-60B868D26836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97DB6-CD26-408A-8A9E-60B868D26836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97DB6-CD26-408A-8A9E-60B868D26836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97DB6-CD26-408A-8A9E-60B868D26836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97DB6-CD26-408A-8A9E-60B868D26836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97DB6-CD26-408A-8A9E-60B868D26836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97DB6-CD26-408A-8A9E-60B868D26836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97DB6-CD26-408A-8A9E-60B868D26836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97DB6-CD26-408A-8A9E-60B868D26836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97DB6-CD26-408A-8A9E-60B868D2683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97DB6-CD26-408A-8A9E-60B868D26836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97DB6-CD26-408A-8A9E-60B868D26836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97DB6-CD26-408A-8A9E-60B868D26836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97DB6-CD26-408A-8A9E-60B868D26836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97DB6-CD26-408A-8A9E-60B868D2683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97DB6-CD26-408A-8A9E-60B868D2683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97DB6-CD26-408A-8A9E-60B868D2683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97DB6-CD26-408A-8A9E-60B868D26836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97DB6-CD26-408A-8A9E-60B868D26836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97DB6-CD26-408A-8A9E-60B868D26836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97DB6-CD26-408A-8A9E-60B868D2683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5CEF-7ACC-4053-841B-7277338314A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5987-FA12-4436-B2B4-41009E7741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2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5CEF-7ACC-4053-841B-7277338314A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5987-FA12-4436-B2B4-41009E7741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2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5CEF-7ACC-4053-841B-7277338314A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5987-FA12-4436-B2B4-41009E7741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2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5CEF-7ACC-4053-841B-7277338314A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5987-FA12-4436-B2B4-41009E7741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2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5CEF-7ACC-4053-841B-7277338314A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5987-FA12-4436-B2B4-41009E7741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2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5CEF-7ACC-4053-841B-7277338314A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5987-FA12-4436-B2B4-41009E7741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2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5CEF-7ACC-4053-841B-7277338314A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5987-FA12-4436-B2B4-41009E7741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2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5CEF-7ACC-4053-841B-7277338314A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5987-FA12-4436-B2B4-41009E7741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2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5CEF-7ACC-4053-841B-7277338314A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5987-FA12-4436-B2B4-41009E7741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2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5CEF-7ACC-4053-841B-7277338314A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5987-FA12-4436-B2B4-41009E7741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2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5CEF-7ACC-4053-841B-7277338314A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85987-FA12-4436-B2B4-41009E7741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2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95CEF-7ACC-4053-841B-7277338314A3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85987-FA12-4436-B2B4-41009E77414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48" t="7341" r="18886" b="11303"/>
          <a:stretch>
            <a:fillRect/>
          </a:stretch>
        </p:blipFill>
        <p:spPr>
          <a:xfrm rot="5400000">
            <a:off x="2624967" y="-2728081"/>
            <a:ext cx="6953250" cy="122951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2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Relationship Id="rId9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tags" Target="../tags/tag61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2" Type="http://schemas.openxmlformats.org/officeDocument/2006/relationships/tags" Target="../tags/tag50.xml"/><Relationship Id="rId16" Type="http://schemas.openxmlformats.org/officeDocument/2006/relationships/notesSlide" Target="../notesSlides/notesSlide15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5" Type="http://schemas.openxmlformats.org/officeDocument/2006/relationships/tags" Target="../tags/tag53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58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tags" Target="../tags/tag6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tags" Target="../tags/tag4.xml"/><Relationship Id="rId21" Type="http://schemas.openxmlformats.org/officeDocument/2006/relationships/image" Target="../media/image10.png"/><Relationship Id="rId7" Type="http://schemas.openxmlformats.org/officeDocument/2006/relationships/tags" Target="../tags/tag8.xml"/><Relationship Id="rId12" Type="http://schemas.openxmlformats.org/officeDocument/2006/relationships/image" Target="../media/image14.png"/><Relationship Id="rId17" Type="http://schemas.openxmlformats.org/officeDocument/2006/relationships/image" Target="../media/image6.png"/><Relationship Id="rId2" Type="http://schemas.openxmlformats.org/officeDocument/2006/relationships/tags" Target="../tags/tag3.xml"/><Relationship Id="rId16" Type="http://schemas.openxmlformats.org/officeDocument/2006/relationships/image" Target="../media/image5.png"/><Relationship Id="rId20" Type="http://schemas.openxmlformats.org/officeDocument/2006/relationships/image" Target="../media/image9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notesSlide" Target="../notesSlides/notesSlide2.xml"/><Relationship Id="rId5" Type="http://schemas.openxmlformats.org/officeDocument/2006/relationships/tags" Target="../tags/tag6.xml"/><Relationship Id="rId15" Type="http://schemas.openxmlformats.org/officeDocument/2006/relationships/image" Target="../media/image4.png"/><Relationship Id="rId23" Type="http://schemas.openxmlformats.org/officeDocument/2006/relationships/image" Target="../media/image12.png"/><Relationship Id="rId10" Type="http://schemas.openxmlformats.org/officeDocument/2006/relationships/slideLayout" Target="../slideLayouts/slideLayout2.xml"/><Relationship Id="rId19" Type="http://schemas.openxmlformats.org/officeDocument/2006/relationships/image" Target="../media/image8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image" Target="../media/image3.png"/><Relationship Id="rId22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4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7.png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9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3" Type="http://schemas.openxmlformats.org/officeDocument/2006/relationships/tags" Target="../tags/tag3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8" name="图片 104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48" t="7341" r="18886" b="11303"/>
          <a:stretch>
            <a:fillRect/>
          </a:stretch>
        </p:blipFill>
        <p:spPr>
          <a:xfrm rot="5400000">
            <a:off x="2624967" y="-2728081"/>
            <a:ext cx="6953250" cy="12295113"/>
          </a:xfrm>
          <a:prstGeom prst="rect">
            <a:avLst/>
          </a:prstGeom>
        </p:spPr>
      </p:pic>
      <p:sp>
        <p:nvSpPr>
          <p:cNvPr id="7" name="Freeform 5"/>
          <p:cNvSpPr/>
          <p:nvPr/>
        </p:nvSpPr>
        <p:spPr bwMode="auto">
          <a:xfrm>
            <a:off x="2691710" y="1848078"/>
            <a:ext cx="8069" cy="0"/>
          </a:xfrm>
          <a:custGeom>
            <a:avLst/>
            <a:gdLst>
              <a:gd name="T0" fmla="*/ 0 w 1"/>
              <a:gd name="T1" fmla="*/ 1 w 1"/>
              <a:gd name="T2" fmla="*/ 0 w 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">
                <a:moveTo>
                  <a:pt x="0" y="0"/>
                </a:moveTo>
                <a:cubicBezTo>
                  <a:pt x="1" y="0"/>
                  <a:pt x="1" y="0"/>
                  <a:pt x="1" y="0"/>
                </a:cubicBezTo>
                <a:cubicBezTo>
                  <a:pt x="1" y="0"/>
                  <a:pt x="1" y="0"/>
                  <a:pt x="0" y="0"/>
                </a:cubicBezTo>
                <a:close/>
              </a:path>
            </a:pathLst>
          </a:custGeom>
          <a:solidFill>
            <a:srgbClr val="221E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8" name="Freeform 6"/>
          <p:cNvSpPr>
            <a:spLocks noEditPoints="1"/>
          </p:cNvSpPr>
          <p:nvPr/>
        </p:nvSpPr>
        <p:spPr bwMode="auto">
          <a:xfrm>
            <a:off x="2491347" y="1081589"/>
            <a:ext cx="1186115" cy="1383802"/>
          </a:xfrm>
          <a:custGeom>
            <a:avLst/>
            <a:gdLst>
              <a:gd name="T0" fmla="*/ 92 w 109"/>
              <a:gd name="T1" fmla="*/ 70 h 127"/>
              <a:gd name="T2" fmla="*/ 74 w 109"/>
              <a:gd name="T3" fmla="*/ 53 h 127"/>
              <a:gd name="T4" fmla="*/ 74 w 109"/>
              <a:gd name="T5" fmla="*/ 46 h 127"/>
              <a:gd name="T6" fmla="*/ 81 w 109"/>
              <a:gd name="T7" fmla="*/ 48 h 127"/>
              <a:gd name="T8" fmla="*/ 75 w 109"/>
              <a:gd name="T9" fmla="*/ 37 h 127"/>
              <a:gd name="T10" fmla="*/ 80 w 109"/>
              <a:gd name="T11" fmla="*/ 35 h 127"/>
              <a:gd name="T12" fmla="*/ 66 w 109"/>
              <a:gd name="T13" fmla="*/ 12 h 127"/>
              <a:gd name="T14" fmla="*/ 58 w 109"/>
              <a:gd name="T15" fmla="*/ 24 h 127"/>
              <a:gd name="T16" fmla="*/ 42 w 109"/>
              <a:gd name="T17" fmla="*/ 43 h 127"/>
              <a:gd name="T18" fmla="*/ 34 w 109"/>
              <a:gd name="T19" fmla="*/ 54 h 127"/>
              <a:gd name="T20" fmla="*/ 45 w 109"/>
              <a:gd name="T21" fmla="*/ 55 h 127"/>
              <a:gd name="T22" fmla="*/ 40 w 109"/>
              <a:gd name="T23" fmla="*/ 88 h 127"/>
              <a:gd name="T24" fmla="*/ 37 w 109"/>
              <a:gd name="T25" fmla="*/ 88 h 127"/>
              <a:gd name="T26" fmla="*/ 36 w 109"/>
              <a:gd name="T27" fmla="*/ 87 h 127"/>
              <a:gd name="T28" fmla="*/ 33 w 109"/>
              <a:gd name="T29" fmla="*/ 89 h 127"/>
              <a:gd name="T30" fmla="*/ 29 w 109"/>
              <a:gd name="T31" fmla="*/ 89 h 127"/>
              <a:gd name="T32" fmla="*/ 3 w 109"/>
              <a:gd name="T33" fmla="*/ 88 h 127"/>
              <a:gd name="T34" fmla="*/ 17 w 109"/>
              <a:gd name="T35" fmla="*/ 91 h 127"/>
              <a:gd name="T36" fmla="*/ 4 w 109"/>
              <a:gd name="T37" fmla="*/ 91 h 127"/>
              <a:gd name="T38" fmla="*/ 2 w 109"/>
              <a:gd name="T39" fmla="*/ 92 h 127"/>
              <a:gd name="T40" fmla="*/ 8 w 109"/>
              <a:gd name="T41" fmla="*/ 93 h 127"/>
              <a:gd name="T42" fmla="*/ 0 w 109"/>
              <a:gd name="T43" fmla="*/ 94 h 127"/>
              <a:gd name="T44" fmla="*/ 0 w 109"/>
              <a:gd name="T45" fmla="*/ 96 h 127"/>
              <a:gd name="T46" fmla="*/ 0 w 109"/>
              <a:gd name="T47" fmla="*/ 97 h 127"/>
              <a:gd name="T48" fmla="*/ 1 w 109"/>
              <a:gd name="T49" fmla="*/ 98 h 127"/>
              <a:gd name="T50" fmla="*/ 1 w 109"/>
              <a:gd name="T51" fmla="*/ 100 h 127"/>
              <a:gd name="T52" fmla="*/ 2 w 109"/>
              <a:gd name="T53" fmla="*/ 100 h 127"/>
              <a:gd name="T54" fmla="*/ 3 w 109"/>
              <a:gd name="T55" fmla="*/ 101 h 127"/>
              <a:gd name="T56" fmla="*/ 6 w 109"/>
              <a:gd name="T57" fmla="*/ 101 h 127"/>
              <a:gd name="T58" fmla="*/ 4 w 109"/>
              <a:gd name="T59" fmla="*/ 102 h 127"/>
              <a:gd name="T60" fmla="*/ 10 w 109"/>
              <a:gd name="T61" fmla="*/ 101 h 127"/>
              <a:gd name="T62" fmla="*/ 22 w 109"/>
              <a:gd name="T63" fmla="*/ 97 h 127"/>
              <a:gd name="T64" fmla="*/ 14 w 109"/>
              <a:gd name="T65" fmla="*/ 101 h 127"/>
              <a:gd name="T66" fmla="*/ 9 w 109"/>
              <a:gd name="T67" fmla="*/ 105 h 127"/>
              <a:gd name="T68" fmla="*/ 14 w 109"/>
              <a:gd name="T69" fmla="*/ 103 h 127"/>
              <a:gd name="T70" fmla="*/ 19 w 109"/>
              <a:gd name="T71" fmla="*/ 101 h 127"/>
              <a:gd name="T72" fmla="*/ 8 w 109"/>
              <a:gd name="T73" fmla="*/ 109 h 127"/>
              <a:gd name="T74" fmla="*/ 8 w 109"/>
              <a:gd name="T75" fmla="*/ 111 h 127"/>
              <a:gd name="T76" fmla="*/ 10 w 109"/>
              <a:gd name="T77" fmla="*/ 111 h 127"/>
              <a:gd name="T78" fmla="*/ 11 w 109"/>
              <a:gd name="T79" fmla="*/ 112 h 127"/>
              <a:gd name="T80" fmla="*/ 12 w 109"/>
              <a:gd name="T81" fmla="*/ 113 h 127"/>
              <a:gd name="T82" fmla="*/ 30 w 109"/>
              <a:gd name="T83" fmla="*/ 97 h 127"/>
              <a:gd name="T84" fmla="*/ 34 w 109"/>
              <a:gd name="T85" fmla="*/ 96 h 127"/>
              <a:gd name="T86" fmla="*/ 38 w 109"/>
              <a:gd name="T87" fmla="*/ 95 h 127"/>
              <a:gd name="T88" fmla="*/ 39 w 109"/>
              <a:gd name="T89" fmla="*/ 94 h 127"/>
              <a:gd name="T90" fmla="*/ 37 w 109"/>
              <a:gd name="T91" fmla="*/ 93 h 127"/>
              <a:gd name="T92" fmla="*/ 46 w 109"/>
              <a:gd name="T93" fmla="*/ 90 h 127"/>
              <a:gd name="T94" fmla="*/ 25 w 109"/>
              <a:gd name="T95" fmla="*/ 118 h 127"/>
              <a:gd name="T96" fmla="*/ 40 w 109"/>
              <a:gd name="T97" fmla="*/ 110 h 127"/>
              <a:gd name="T98" fmla="*/ 86 w 109"/>
              <a:gd name="T99" fmla="*/ 77 h 127"/>
              <a:gd name="T100" fmla="*/ 107 w 109"/>
              <a:gd name="T101" fmla="*/ 68 h 127"/>
              <a:gd name="T102" fmla="*/ 57 w 109"/>
              <a:gd name="T103" fmla="*/ 78 h 127"/>
              <a:gd name="T104" fmla="*/ 79 w 109"/>
              <a:gd name="T105" fmla="*/ 75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9" h="127">
                <a:moveTo>
                  <a:pt x="107" y="68"/>
                </a:moveTo>
                <a:cubicBezTo>
                  <a:pt x="105" y="67"/>
                  <a:pt x="94" y="72"/>
                  <a:pt x="94" y="72"/>
                </a:cubicBezTo>
                <a:cubicBezTo>
                  <a:pt x="94" y="72"/>
                  <a:pt x="94" y="70"/>
                  <a:pt x="92" y="71"/>
                </a:cubicBezTo>
                <a:cubicBezTo>
                  <a:pt x="90" y="70"/>
                  <a:pt x="90" y="70"/>
                  <a:pt x="90" y="70"/>
                </a:cubicBezTo>
                <a:cubicBezTo>
                  <a:pt x="92" y="70"/>
                  <a:pt x="92" y="70"/>
                  <a:pt x="92" y="70"/>
                </a:cubicBezTo>
                <a:cubicBezTo>
                  <a:pt x="92" y="70"/>
                  <a:pt x="79" y="69"/>
                  <a:pt x="73" y="65"/>
                </a:cubicBezTo>
                <a:cubicBezTo>
                  <a:pt x="67" y="62"/>
                  <a:pt x="63" y="57"/>
                  <a:pt x="63" y="57"/>
                </a:cubicBezTo>
                <a:cubicBezTo>
                  <a:pt x="63" y="57"/>
                  <a:pt x="61" y="54"/>
                  <a:pt x="65" y="53"/>
                </a:cubicBezTo>
                <a:cubicBezTo>
                  <a:pt x="69" y="53"/>
                  <a:pt x="70" y="55"/>
                  <a:pt x="70" y="55"/>
                </a:cubicBezTo>
                <a:cubicBezTo>
                  <a:pt x="70" y="55"/>
                  <a:pt x="74" y="54"/>
                  <a:pt x="74" y="53"/>
                </a:cubicBezTo>
                <a:cubicBezTo>
                  <a:pt x="74" y="52"/>
                  <a:pt x="73" y="50"/>
                  <a:pt x="73" y="50"/>
                </a:cubicBezTo>
                <a:cubicBezTo>
                  <a:pt x="73" y="50"/>
                  <a:pt x="74" y="51"/>
                  <a:pt x="74" y="49"/>
                </a:cubicBezTo>
                <a:cubicBezTo>
                  <a:pt x="75" y="47"/>
                  <a:pt x="73" y="48"/>
                  <a:pt x="73" y="48"/>
                </a:cubicBezTo>
                <a:cubicBezTo>
                  <a:pt x="73" y="48"/>
                  <a:pt x="72" y="46"/>
                  <a:pt x="73" y="46"/>
                </a:cubicBezTo>
                <a:cubicBezTo>
                  <a:pt x="74" y="46"/>
                  <a:pt x="74" y="46"/>
                  <a:pt x="74" y="46"/>
                </a:cubicBezTo>
                <a:cubicBezTo>
                  <a:pt x="74" y="45"/>
                  <a:pt x="74" y="45"/>
                  <a:pt x="74" y="45"/>
                </a:cubicBezTo>
                <a:cubicBezTo>
                  <a:pt x="75" y="45"/>
                  <a:pt x="75" y="45"/>
                  <a:pt x="75" y="45"/>
                </a:cubicBezTo>
                <a:cubicBezTo>
                  <a:pt x="75" y="44"/>
                  <a:pt x="75" y="44"/>
                  <a:pt x="75" y="44"/>
                </a:cubicBezTo>
                <a:cubicBezTo>
                  <a:pt x="75" y="44"/>
                  <a:pt x="78" y="43"/>
                  <a:pt x="79" y="45"/>
                </a:cubicBezTo>
                <a:cubicBezTo>
                  <a:pt x="80" y="46"/>
                  <a:pt x="80" y="48"/>
                  <a:pt x="81" y="48"/>
                </a:cubicBezTo>
                <a:cubicBezTo>
                  <a:pt x="82" y="49"/>
                  <a:pt x="85" y="45"/>
                  <a:pt x="82" y="41"/>
                </a:cubicBezTo>
                <a:cubicBezTo>
                  <a:pt x="82" y="41"/>
                  <a:pt x="81" y="40"/>
                  <a:pt x="80" y="40"/>
                </a:cubicBezTo>
                <a:cubicBezTo>
                  <a:pt x="80" y="40"/>
                  <a:pt x="81" y="39"/>
                  <a:pt x="80" y="39"/>
                </a:cubicBezTo>
                <a:cubicBezTo>
                  <a:pt x="79" y="39"/>
                  <a:pt x="79" y="39"/>
                  <a:pt x="79" y="39"/>
                </a:cubicBezTo>
                <a:cubicBezTo>
                  <a:pt x="79" y="39"/>
                  <a:pt x="75" y="38"/>
                  <a:pt x="75" y="37"/>
                </a:cubicBezTo>
                <a:cubicBezTo>
                  <a:pt x="75" y="36"/>
                  <a:pt x="76" y="37"/>
                  <a:pt x="76" y="36"/>
                </a:cubicBezTo>
                <a:cubicBezTo>
                  <a:pt x="76" y="35"/>
                  <a:pt x="74" y="34"/>
                  <a:pt x="74" y="34"/>
                </a:cubicBezTo>
                <a:cubicBezTo>
                  <a:pt x="74" y="34"/>
                  <a:pt x="79" y="35"/>
                  <a:pt x="78" y="36"/>
                </a:cubicBezTo>
                <a:cubicBezTo>
                  <a:pt x="78" y="36"/>
                  <a:pt x="80" y="36"/>
                  <a:pt x="78" y="34"/>
                </a:cubicBezTo>
                <a:cubicBezTo>
                  <a:pt x="78" y="34"/>
                  <a:pt x="79" y="34"/>
                  <a:pt x="80" y="35"/>
                </a:cubicBezTo>
                <a:cubicBezTo>
                  <a:pt x="80" y="35"/>
                  <a:pt x="80" y="33"/>
                  <a:pt x="77" y="31"/>
                </a:cubicBezTo>
                <a:cubicBezTo>
                  <a:pt x="77" y="31"/>
                  <a:pt x="84" y="30"/>
                  <a:pt x="87" y="31"/>
                </a:cubicBezTo>
                <a:cubicBezTo>
                  <a:pt x="91" y="31"/>
                  <a:pt x="91" y="30"/>
                  <a:pt x="91" y="30"/>
                </a:cubicBezTo>
                <a:cubicBezTo>
                  <a:pt x="91" y="30"/>
                  <a:pt x="93" y="27"/>
                  <a:pt x="74" y="28"/>
                </a:cubicBezTo>
                <a:cubicBezTo>
                  <a:pt x="74" y="28"/>
                  <a:pt x="68" y="14"/>
                  <a:pt x="66" y="12"/>
                </a:cubicBezTo>
                <a:cubicBezTo>
                  <a:pt x="63" y="10"/>
                  <a:pt x="54" y="6"/>
                  <a:pt x="53" y="0"/>
                </a:cubicBezTo>
                <a:cubicBezTo>
                  <a:pt x="53" y="0"/>
                  <a:pt x="51" y="11"/>
                  <a:pt x="60" y="17"/>
                </a:cubicBezTo>
                <a:cubicBezTo>
                  <a:pt x="60" y="17"/>
                  <a:pt x="59" y="16"/>
                  <a:pt x="59" y="17"/>
                </a:cubicBezTo>
                <a:cubicBezTo>
                  <a:pt x="59" y="18"/>
                  <a:pt x="60" y="18"/>
                  <a:pt x="60" y="18"/>
                </a:cubicBezTo>
                <a:cubicBezTo>
                  <a:pt x="60" y="18"/>
                  <a:pt x="59" y="24"/>
                  <a:pt x="58" y="24"/>
                </a:cubicBezTo>
                <a:cubicBezTo>
                  <a:pt x="56" y="25"/>
                  <a:pt x="56" y="30"/>
                  <a:pt x="56" y="32"/>
                </a:cubicBezTo>
                <a:cubicBezTo>
                  <a:pt x="56" y="32"/>
                  <a:pt x="46" y="35"/>
                  <a:pt x="44" y="39"/>
                </a:cubicBezTo>
                <a:cubicBezTo>
                  <a:pt x="42" y="42"/>
                  <a:pt x="56" y="37"/>
                  <a:pt x="56" y="37"/>
                </a:cubicBezTo>
                <a:cubicBezTo>
                  <a:pt x="56" y="37"/>
                  <a:pt x="57" y="41"/>
                  <a:pt x="54" y="41"/>
                </a:cubicBezTo>
                <a:cubicBezTo>
                  <a:pt x="52" y="42"/>
                  <a:pt x="46" y="39"/>
                  <a:pt x="42" y="43"/>
                </a:cubicBezTo>
                <a:cubicBezTo>
                  <a:pt x="44" y="43"/>
                  <a:pt x="44" y="43"/>
                  <a:pt x="44" y="43"/>
                </a:cubicBezTo>
                <a:cubicBezTo>
                  <a:pt x="44" y="43"/>
                  <a:pt x="34" y="49"/>
                  <a:pt x="40" y="51"/>
                </a:cubicBezTo>
                <a:cubicBezTo>
                  <a:pt x="40" y="51"/>
                  <a:pt x="36" y="49"/>
                  <a:pt x="41" y="47"/>
                </a:cubicBezTo>
                <a:cubicBezTo>
                  <a:pt x="41" y="47"/>
                  <a:pt x="41" y="48"/>
                  <a:pt x="42" y="51"/>
                </a:cubicBezTo>
                <a:cubicBezTo>
                  <a:pt x="43" y="54"/>
                  <a:pt x="35" y="57"/>
                  <a:pt x="34" y="54"/>
                </a:cubicBezTo>
                <a:cubicBezTo>
                  <a:pt x="33" y="52"/>
                  <a:pt x="34" y="51"/>
                  <a:pt x="34" y="51"/>
                </a:cubicBezTo>
                <a:cubicBezTo>
                  <a:pt x="33" y="51"/>
                  <a:pt x="30" y="52"/>
                  <a:pt x="32" y="55"/>
                </a:cubicBezTo>
                <a:cubicBezTo>
                  <a:pt x="34" y="60"/>
                  <a:pt x="38" y="58"/>
                  <a:pt x="38" y="58"/>
                </a:cubicBezTo>
                <a:cubicBezTo>
                  <a:pt x="38" y="58"/>
                  <a:pt x="39" y="60"/>
                  <a:pt x="37" y="60"/>
                </a:cubicBezTo>
                <a:cubicBezTo>
                  <a:pt x="37" y="60"/>
                  <a:pt x="43" y="59"/>
                  <a:pt x="45" y="55"/>
                </a:cubicBezTo>
                <a:cubicBezTo>
                  <a:pt x="45" y="57"/>
                  <a:pt x="45" y="57"/>
                  <a:pt x="45" y="57"/>
                </a:cubicBezTo>
                <a:cubicBezTo>
                  <a:pt x="48" y="56"/>
                  <a:pt x="48" y="56"/>
                  <a:pt x="48" y="56"/>
                </a:cubicBezTo>
                <a:cubicBezTo>
                  <a:pt x="48" y="56"/>
                  <a:pt x="39" y="64"/>
                  <a:pt x="42" y="73"/>
                </a:cubicBezTo>
                <a:cubicBezTo>
                  <a:pt x="42" y="73"/>
                  <a:pt x="38" y="74"/>
                  <a:pt x="40" y="76"/>
                </a:cubicBezTo>
                <a:cubicBezTo>
                  <a:pt x="40" y="76"/>
                  <a:pt x="32" y="87"/>
                  <a:pt x="40" y="88"/>
                </a:cubicBezTo>
                <a:cubicBezTo>
                  <a:pt x="37" y="89"/>
                  <a:pt x="37" y="89"/>
                  <a:pt x="37" y="89"/>
                </a:cubicBezTo>
                <a:cubicBezTo>
                  <a:pt x="37" y="89"/>
                  <a:pt x="37" y="89"/>
                  <a:pt x="37" y="89"/>
                </a:cubicBezTo>
                <a:cubicBezTo>
                  <a:pt x="37" y="89"/>
                  <a:pt x="37" y="89"/>
                  <a:pt x="37" y="89"/>
                </a:cubicBezTo>
                <a:cubicBezTo>
                  <a:pt x="37" y="89"/>
                  <a:pt x="37" y="89"/>
                  <a:pt x="37" y="89"/>
                </a:cubicBezTo>
                <a:cubicBezTo>
                  <a:pt x="37" y="89"/>
                  <a:pt x="37" y="88"/>
                  <a:pt x="37" y="88"/>
                </a:cubicBezTo>
                <a:cubicBezTo>
                  <a:pt x="37" y="88"/>
                  <a:pt x="37" y="88"/>
                  <a:pt x="36" y="88"/>
                </a:cubicBezTo>
                <a:cubicBezTo>
                  <a:pt x="36" y="88"/>
                  <a:pt x="36" y="88"/>
                  <a:pt x="36" y="88"/>
                </a:cubicBezTo>
                <a:cubicBezTo>
                  <a:pt x="35" y="89"/>
                  <a:pt x="35" y="89"/>
                  <a:pt x="35" y="89"/>
                </a:cubicBezTo>
                <a:cubicBezTo>
                  <a:pt x="36" y="88"/>
                  <a:pt x="36" y="88"/>
                  <a:pt x="36" y="88"/>
                </a:cubicBezTo>
                <a:cubicBezTo>
                  <a:pt x="36" y="88"/>
                  <a:pt x="36" y="87"/>
                  <a:pt x="36" y="87"/>
                </a:cubicBezTo>
                <a:cubicBezTo>
                  <a:pt x="36" y="87"/>
                  <a:pt x="36" y="87"/>
                  <a:pt x="35" y="87"/>
                </a:cubicBezTo>
                <a:cubicBezTo>
                  <a:pt x="35" y="87"/>
                  <a:pt x="35" y="87"/>
                  <a:pt x="35" y="87"/>
                </a:cubicBezTo>
                <a:cubicBezTo>
                  <a:pt x="35" y="87"/>
                  <a:pt x="35" y="87"/>
                  <a:pt x="35" y="87"/>
                </a:cubicBezTo>
                <a:cubicBezTo>
                  <a:pt x="35" y="87"/>
                  <a:pt x="35" y="87"/>
                  <a:pt x="35" y="87"/>
                </a:cubicBezTo>
                <a:cubicBezTo>
                  <a:pt x="33" y="89"/>
                  <a:pt x="33" y="89"/>
                  <a:pt x="33" y="89"/>
                </a:cubicBezTo>
                <a:cubicBezTo>
                  <a:pt x="33" y="88"/>
                  <a:pt x="33" y="88"/>
                  <a:pt x="33" y="88"/>
                </a:cubicBezTo>
                <a:cubicBezTo>
                  <a:pt x="32" y="88"/>
                  <a:pt x="32" y="88"/>
                  <a:pt x="31" y="88"/>
                </a:cubicBezTo>
                <a:cubicBezTo>
                  <a:pt x="31" y="88"/>
                  <a:pt x="31" y="88"/>
                  <a:pt x="30" y="89"/>
                </a:cubicBezTo>
                <a:cubicBezTo>
                  <a:pt x="30" y="89"/>
                  <a:pt x="30" y="89"/>
                  <a:pt x="30" y="89"/>
                </a:cubicBezTo>
                <a:cubicBezTo>
                  <a:pt x="30" y="89"/>
                  <a:pt x="29" y="89"/>
                  <a:pt x="29" y="89"/>
                </a:cubicBezTo>
                <a:cubicBezTo>
                  <a:pt x="29" y="89"/>
                  <a:pt x="29" y="89"/>
                  <a:pt x="28" y="89"/>
                </a:cubicBezTo>
                <a:cubicBezTo>
                  <a:pt x="28" y="90"/>
                  <a:pt x="28" y="90"/>
                  <a:pt x="28" y="91"/>
                </a:cubicBezTo>
                <a:cubicBezTo>
                  <a:pt x="4" y="87"/>
                  <a:pt x="4" y="87"/>
                  <a:pt x="4" y="87"/>
                </a:cubicBezTo>
                <a:cubicBezTo>
                  <a:pt x="3" y="87"/>
                  <a:pt x="3" y="88"/>
                  <a:pt x="3" y="88"/>
                </a:cubicBezTo>
                <a:cubicBezTo>
                  <a:pt x="3" y="88"/>
                  <a:pt x="3" y="88"/>
                  <a:pt x="3" y="88"/>
                </a:cubicBezTo>
                <a:cubicBezTo>
                  <a:pt x="10" y="89"/>
                  <a:pt x="10" y="89"/>
                  <a:pt x="10" y="89"/>
                </a:cubicBezTo>
                <a:cubicBezTo>
                  <a:pt x="2" y="88"/>
                  <a:pt x="2" y="88"/>
                  <a:pt x="2" y="88"/>
                </a:cubicBezTo>
                <a:cubicBezTo>
                  <a:pt x="2" y="88"/>
                  <a:pt x="2" y="88"/>
                  <a:pt x="2" y="89"/>
                </a:cubicBezTo>
                <a:cubicBezTo>
                  <a:pt x="2" y="89"/>
                  <a:pt x="2" y="89"/>
                  <a:pt x="2" y="89"/>
                </a:cubicBezTo>
                <a:cubicBezTo>
                  <a:pt x="17" y="91"/>
                  <a:pt x="17" y="91"/>
                  <a:pt x="17" y="91"/>
                </a:cubicBezTo>
                <a:cubicBezTo>
                  <a:pt x="2" y="90"/>
                  <a:pt x="2" y="90"/>
                  <a:pt x="2" y="90"/>
                </a:cubicBezTo>
                <a:cubicBezTo>
                  <a:pt x="2" y="90"/>
                  <a:pt x="1" y="90"/>
                  <a:pt x="1" y="90"/>
                </a:cubicBezTo>
                <a:cubicBezTo>
                  <a:pt x="1" y="90"/>
                  <a:pt x="2" y="91"/>
                  <a:pt x="2" y="91"/>
                </a:cubicBezTo>
                <a:cubicBezTo>
                  <a:pt x="4" y="91"/>
                  <a:pt x="4" y="91"/>
                  <a:pt x="4" y="91"/>
                </a:cubicBezTo>
                <a:cubicBezTo>
                  <a:pt x="4" y="91"/>
                  <a:pt x="4" y="91"/>
                  <a:pt x="4" y="91"/>
                </a:cubicBezTo>
                <a:cubicBezTo>
                  <a:pt x="4" y="91"/>
                  <a:pt x="4" y="91"/>
                  <a:pt x="4" y="91"/>
                </a:cubicBezTo>
                <a:cubicBezTo>
                  <a:pt x="8" y="92"/>
                  <a:pt x="8" y="92"/>
                  <a:pt x="8" y="92"/>
                </a:cubicBezTo>
                <a:cubicBezTo>
                  <a:pt x="2" y="92"/>
                  <a:pt x="2" y="92"/>
                  <a:pt x="2" y="92"/>
                </a:cubicBezTo>
                <a:cubicBezTo>
                  <a:pt x="2" y="92"/>
                  <a:pt x="2" y="92"/>
                  <a:pt x="2" y="92"/>
                </a:cubicBezTo>
                <a:cubicBezTo>
                  <a:pt x="2" y="92"/>
                  <a:pt x="2" y="92"/>
                  <a:pt x="2" y="92"/>
                </a:cubicBezTo>
                <a:cubicBezTo>
                  <a:pt x="1" y="92"/>
                  <a:pt x="1" y="92"/>
                  <a:pt x="1" y="92"/>
                </a:cubicBezTo>
                <a:cubicBezTo>
                  <a:pt x="1" y="92"/>
                  <a:pt x="1" y="92"/>
                  <a:pt x="1" y="93"/>
                </a:cubicBezTo>
                <a:cubicBezTo>
                  <a:pt x="1" y="93"/>
                  <a:pt x="1" y="93"/>
                  <a:pt x="1" y="93"/>
                </a:cubicBezTo>
                <a:cubicBezTo>
                  <a:pt x="1" y="93"/>
                  <a:pt x="1" y="93"/>
                  <a:pt x="1" y="93"/>
                </a:cubicBezTo>
                <a:cubicBezTo>
                  <a:pt x="8" y="93"/>
                  <a:pt x="8" y="93"/>
                  <a:pt x="8" y="93"/>
                </a:cubicBezTo>
                <a:cubicBezTo>
                  <a:pt x="2" y="94"/>
                  <a:pt x="2" y="94"/>
                  <a:pt x="2" y="94"/>
                </a:cubicBezTo>
                <a:cubicBezTo>
                  <a:pt x="1" y="94"/>
                  <a:pt x="1" y="94"/>
                  <a:pt x="1" y="94"/>
                </a:cubicBezTo>
                <a:cubicBezTo>
                  <a:pt x="1" y="94"/>
                  <a:pt x="1" y="94"/>
                  <a:pt x="1" y="94"/>
                </a:cubicBezTo>
                <a:cubicBezTo>
                  <a:pt x="1" y="94"/>
                  <a:pt x="1" y="94"/>
                  <a:pt x="1" y="94"/>
                </a:cubicBezTo>
                <a:cubicBezTo>
                  <a:pt x="1" y="94"/>
                  <a:pt x="0" y="94"/>
                  <a:pt x="0" y="94"/>
                </a:cubicBezTo>
                <a:cubicBezTo>
                  <a:pt x="0" y="95"/>
                  <a:pt x="1" y="95"/>
                  <a:pt x="1" y="95"/>
                </a:cubicBezTo>
                <a:cubicBezTo>
                  <a:pt x="1" y="95"/>
                  <a:pt x="1" y="95"/>
                  <a:pt x="1" y="95"/>
                </a:cubicBezTo>
                <a:cubicBezTo>
                  <a:pt x="6" y="94"/>
                  <a:pt x="6" y="94"/>
                  <a:pt x="6" y="94"/>
                </a:cubicBezTo>
                <a:cubicBezTo>
                  <a:pt x="0" y="95"/>
                  <a:pt x="0" y="95"/>
                  <a:pt x="0" y="95"/>
                </a:cubicBezTo>
                <a:cubicBezTo>
                  <a:pt x="0" y="95"/>
                  <a:pt x="0" y="95"/>
                  <a:pt x="0" y="96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6"/>
                  <a:pt x="0" y="96"/>
                  <a:pt x="0" y="96"/>
                </a:cubicBezTo>
                <a:cubicBezTo>
                  <a:pt x="13" y="95"/>
                  <a:pt x="13" y="95"/>
                  <a:pt x="13" y="95"/>
                </a:cubicBezTo>
                <a:cubicBezTo>
                  <a:pt x="1" y="97"/>
                  <a:pt x="1" y="97"/>
                  <a:pt x="1" y="97"/>
                </a:cubicBezTo>
                <a:cubicBezTo>
                  <a:pt x="1" y="97"/>
                  <a:pt x="0" y="97"/>
                  <a:pt x="0" y="97"/>
                </a:cubicBezTo>
                <a:cubicBezTo>
                  <a:pt x="0" y="97"/>
                  <a:pt x="1" y="97"/>
                  <a:pt x="1" y="97"/>
                </a:cubicBezTo>
                <a:cubicBezTo>
                  <a:pt x="1" y="97"/>
                  <a:pt x="1" y="97"/>
                  <a:pt x="1" y="97"/>
                </a:cubicBezTo>
                <a:cubicBezTo>
                  <a:pt x="9" y="96"/>
                  <a:pt x="9" y="96"/>
                  <a:pt x="9" y="96"/>
                </a:cubicBezTo>
                <a:cubicBezTo>
                  <a:pt x="1" y="98"/>
                  <a:pt x="1" y="98"/>
                  <a:pt x="1" y="98"/>
                </a:cubicBezTo>
                <a:cubicBezTo>
                  <a:pt x="1" y="98"/>
                  <a:pt x="1" y="98"/>
                  <a:pt x="1" y="98"/>
                </a:cubicBezTo>
                <a:cubicBezTo>
                  <a:pt x="1" y="98"/>
                  <a:pt x="1" y="99"/>
                  <a:pt x="2" y="99"/>
                </a:cubicBezTo>
                <a:cubicBezTo>
                  <a:pt x="2" y="99"/>
                  <a:pt x="2" y="99"/>
                  <a:pt x="2" y="99"/>
                </a:cubicBezTo>
                <a:cubicBezTo>
                  <a:pt x="13" y="96"/>
                  <a:pt x="13" y="96"/>
                  <a:pt x="13" y="96"/>
                </a:cubicBezTo>
                <a:cubicBezTo>
                  <a:pt x="1" y="99"/>
                  <a:pt x="1" y="99"/>
                  <a:pt x="1" y="99"/>
                </a:cubicBezTo>
                <a:cubicBezTo>
                  <a:pt x="1" y="99"/>
                  <a:pt x="1" y="99"/>
                  <a:pt x="1" y="100"/>
                </a:cubicBezTo>
                <a:cubicBezTo>
                  <a:pt x="1" y="100"/>
                  <a:pt x="1" y="100"/>
                  <a:pt x="1" y="100"/>
                </a:cubicBezTo>
                <a:cubicBezTo>
                  <a:pt x="1" y="100"/>
                  <a:pt x="1" y="100"/>
                  <a:pt x="1" y="100"/>
                </a:cubicBezTo>
                <a:cubicBezTo>
                  <a:pt x="18" y="96"/>
                  <a:pt x="18" y="96"/>
                  <a:pt x="18" y="96"/>
                </a:cubicBezTo>
                <a:cubicBezTo>
                  <a:pt x="14" y="97"/>
                  <a:pt x="14" y="97"/>
                  <a:pt x="14" y="97"/>
                </a:cubicBezTo>
                <a:cubicBezTo>
                  <a:pt x="2" y="100"/>
                  <a:pt x="2" y="100"/>
                  <a:pt x="2" y="100"/>
                </a:cubicBezTo>
                <a:cubicBezTo>
                  <a:pt x="2" y="100"/>
                  <a:pt x="1" y="100"/>
                  <a:pt x="1" y="100"/>
                </a:cubicBezTo>
                <a:cubicBezTo>
                  <a:pt x="2" y="101"/>
                  <a:pt x="2" y="101"/>
                  <a:pt x="2" y="101"/>
                </a:cubicBezTo>
                <a:cubicBezTo>
                  <a:pt x="2" y="101"/>
                  <a:pt x="2" y="101"/>
                  <a:pt x="2" y="101"/>
                </a:cubicBezTo>
                <a:cubicBezTo>
                  <a:pt x="3" y="100"/>
                  <a:pt x="3" y="100"/>
                  <a:pt x="3" y="100"/>
                </a:cubicBezTo>
                <a:cubicBezTo>
                  <a:pt x="3" y="100"/>
                  <a:pt x="3" y="101"/>
                  <a:pt x="3" y="101"/>
                </a:cubicBezTo>
                <a:cubicBezTo>
                  <a:pt x="3" y="101"/>
                  <a:pt x="3" y="101"/>
                  <a:pt x="4" y="101"/>
                </a:cubicBezTo>
                <a:cubicBezTo>
                  <a:pt x="4" y="101"/>
                  <a:pt x="4" y="101"/>
                  <a:pt x="4" y="101"/>
                </a:cubicBezTo>
                <a:cubicBezTo>
                  <a:pt x="6" y="100"/>
                  <a:pt x="6" y="100"/>
                  <a:pt x="6" y="100"/>
                </a:cubicBezTo>
                <a:cubicBezTo>
                  <a:pt x="6" y="100"/>
                  <a:pt x="6" y="101"/>
                  <a:pt x="6" y="101"/>
                </a:cubicBezTo>
                <a:cubicBezTo>
                  <a:pt x="6" y="101"/>
                  <a:pt x="6" y="101"/>
                  <a:pt x="6" y="101"/>
                </a:cubicBezTo>
                <a:cubicBezTo>
                  <a:pt x="3" y="102"/>
                  <a:pt x="3" y="102"/>
                  <a:pt x="3" y="102"/>
                </a:cubicBezTo>
                <a:cubicBezTo>
                  <a:pt x="3" y="102"/>
                  <a:pt x="3" y="102"/>
                  <a:pt x="3" y="102"/>
                </a:cubicBezTo>
                <a:cubicBezTo>
                  <a:pt x="3" y="102"/>
                  <a:pt x="3" y="102"/>
                  <a:pt x="3" y="102"/>
                </a:cubicBezTo>
                <a:cubicBezTo>
                  <a:pt x="3" y="102"/>
                  <a:pt x="3" y="102"/>
                  <a:pt x="3" y="102"/>
                </a:cubicBezTo>
                <a:cubicBezTo>
                  <a:pt x="4" y="102"/>
                  <a:pt x="4" y="102"/>
                  <a:pt x="4" y="102"/>
                </a:cubicBezTo>
                <a:cubicBezTo>
                  <a:pt x="2" y="103"/>
                  <a:pt x="2" y="103"/>
                  <a:pt x="2" y="103"/>
                </a:cubicBezTo>
                <a:cubicBezTo>
                  <a:pt x="2" y="103"/>
                  <a:pt x="1" y="103"/>
                  <a:pt x="1" y="103"/>
                </a:cubicBezTo>
                <a:cubicBezTo>
                  <a:pt x="2" y="104"/>
                  <a:pt x="2" y="104"/>
                  <a:pt x="2" y="104"/>
                </a:cubicBezTo>
                <a:cubicBezTo>
                  <a:pt x="2" y="104"/>
                  <a:pt x="2" y="104"/>
                  <a:pt x="2" y="104"/>
                </a:cubicBezTo>
                <a:cubicBezTo>
                  <a:pt x="10" y="101"/>
                  <a:pt x="10" y="101"/>
                  <a:pt x="10" y="101"/>
                </a:cubicBezTo>
                <a:cubicBezTo>
                  <a:pt x="3" y="104"/>
                  <a:pt x="3" y="104"/>
                  <a:pt x="3" y="104"/>
                </a:cubicBezTo>
                <a:cubicBezTo>
                  <a:pt x="3" y="104"/>
                  <a:pt x="3" y="104"/>
                  <a:pt x="3" y="104"/>
                </a:cubicBezTo>
                <a:cubicBezTo>
                  <a:pt x="3" y="104"/>
                  <a:pt x="3" y="104"/>
                  <a:pt x="4" y="104"/>
                </a:cubicBezTo>
                <a:cubicBezTo>
                  <a:pt x="4" y="104"/>
                  <a:pt x="4" y="104"/>
                  <a:pt x="4" y="104"/>
                </a:cubicBezTo>
                <a:cubicBezTo>
                  <a:pt x="22" y="97"/>
                  <a:pt x="22" y="97"/>
                  <a:pt x="22" y="97"/>
                </a:cubicBezTo>
                <a:cubicBezTo>
                  <a:pt x="3" y="105"/>
                  <a:pt x="3" y="105"/>
                  <a:pt x="3" y="105"/>
                </a:cubicBezTo>
                <a:cubicBezTo>
                  <a:pt x="3" y="105"/>
                  <a:pt x="3" y="105"/>
                  <a:pt x="3" y="105"/>
                </a:cubicBezTo>
                <a:cubicBezTo>
                  <a:pt x="3" y="106"/>
                  <a:pt x="3" y="106"/>
                  <a:pt x="4" y="106"/>
                </a:cubicBezTo>
                <a:cubicBezTo>
                  <a:pt x="4" y="106"/>
                  <a:pt x="4" y="106"/>
                  <a:pt x="4" y="106"/>
                </a:cubicBezTo>
                <a:cubicBezTo>
                  <a:pt x="14" y="101"/>
                  <a:pt x="14" y="101"/>
                  <a:pt x="14" y="101"/>
                </a:cubicBezTo>
                <a:cubicBezTo>
                  <a:pt x="4" y="106"/>
                  <a:pt x="4" y="106"/>
                  <a:pt x="4" y="106"/>
                </a:cubicBezTo>
                <a:cubicBezTo>
                  <a:pt x="4" y="107"/>
                  <a:pt x="4" y="107"/>
                  <a:pt x="4" y="107"/>
                </a:cubicBezTo>
                <a:cubicBezTo>
                  <a:pt x="4" y="107"/>
                  <a:pt x="4" y="107"/>
                  <a:pt x="4" y="107"/>
                </a:cubicBezTo>
                <a:cubicBezTo>
                  <a:pt x="4" y="107"/>
                  <a:pt x="4" y="107"/>
                  <a:pt x="4" y="107"/>
                </a:cubicBezTo>
                <a:cubicBezTo>
                  <a:pt x="9" y="105"/>
                  <a:pt x="9" y="105"/>
                  <a:pt x="9" y="105"/>
                </a:cubicBezTo>
                <a:cubicBezTo>
                  <a:pt x="6" y="106"/>
                  <a:pt x="6" y="106"/>
                  <a:pt x="6" y="106"/>
                </a:cubicBezTo>
                <a:cubicBezTo>
                  <a:pt x="6" y="107"/>
                  <a:pt x="6" y="107"/>
                  <a:pt x="6" y="107"/>
                </a:cubicBezTo>
                <a:cubicBezTo>
                  <a:pt x="6" y="107"/>
                  <a:pt x="6" y="107"/>
                  <a:pt x="6" y="107"/>
                </a:cubicBezTo>
                <a:cubicBezTo>
                  <a:pt x="6" y="107"/>
                  <a:pt x="6" y="107"/>
                  <a:pt x="6" y="107"/>
                </a:cubicBezTo>
                <a:cubicBezTo>
                  <a:pt x="14" y="103"/>
                  <a:pt x="14" y="103"/>
                  <a:pt x="14" y="103"/>
                </a:cubicBezTo>
                <a:cubicBezTo>
                  <a:pt x="5" y="108"/>
                  <a:pt x="5" y="108"/>
                  <a:pt x="5" y="108"/>
                </a:cubicBezTo>
                <a:cubicBezTo>
                  <a:pt x="5" y="109"/>
                  <a:pt x="5" y="109"/>
                  <a:pt x="5" y="109"/>
                </a:cubicBezTo>
                <a:cubicBezTo>
                  <a:pt x="5" y="109"/>
                  <a:pt x="5" y="109"/>
                  <a:pt x="5" y="109"/>
                </a:cubicBezTo>
                <a:cubicBezTo>
                  <a:pt x="5" y="109"/>
                  <a:pt x="5" y="109"/>
                  <a:pt x="5" y="109"/>
                </a:cubicBezTo>
                <a:cubicBezTo>
                  <a:pt x="19" y="101"/>
                  <a:pt x="19" y="101"/>
                  <a:pt x="19" y="101"/>
                </a:cubicBezTo>
                <a:cubicBezTo>
                  <a:pt x="8" y="109"/>
                  <a:pt x="8" y="109"/>
                  <a:pt x="8" y="109"/>
                </a:cubicBezTo>
                <a:cubicBezTo>
                  <a:pt x="8" y="109"/>
                  <a:pt x="7" y="109"/>
                  <a:pt x="8" y="109"/>
                </a:cubicBezTo>
                <a:cubicBezTo>
                  <a:pt x="8" y="109"/>
                  <a:pt x="8" y="109"/>
                  <a:pt x="8" y="109"/>
                </a:cubicBezTo>
                <a:cubicBezTo>
                  <a:pt x="8" y="109"/>
                  <a:pt x="8" y="109"/>
                  <a:pt x="8" y="109"/>
                </a:cubicBezTo>
                <a:cubicBezTo>
                  <a:pt x="8" y="109"/>
                  <a:pt x="8" y="109"/>
                  <a:pt x="8" y="109"/>
                </a:cubicBezTo>
                <a:cubicBezTo>
                  <a:pt x="8" y="109"/>
                  <a:pt x="8" y="109"/>
                  <a:pt x="8" y="109"/>
                </a:cubicBezTo>
                <a:cubicBezTo>
                  <a:pt x="8" y="110"/>
                  <a:pt x="9" y="110"/>
                  <a:pt x="9" y="110"/>
                </a:cubicBezTo>
                <a:cubicBezTo>
                  <a:pt x="9" y="110"/>
                  <a:pt x="9" y="110"/>
                  <a:pt x="9" y="110"/>
                </a:cubicBezTo>
                <a:cubicBezTo>
                  <a:pt x="20" y="102"/>
                  <a:pt x="20" y="102"/>
                  <a:pt x="20" y="102"/>
                </a:cubicBezTo>
                <a:cubicBezTo>
                  <a:pt x="8" y="111"/>
                  <a:pt x="8" y="111"/>
                  <a:pt x="8" y="111"/>
                </a:cubicBezTo>
                <a:cubicBezTo>
                  <a:pt x="8" y="111"/>
                  <a:pt x="8" y="111"/>
                  <a:pt x="8" y="111"/>
                </a:cubicBezTo>
                <a:cubicBezTo>
                  <a:pt x="8" y="111"/>
                  <a:pt x="9" y="111"/>
                  <a:pt x="9" y="111"/>
                </a:cubicBezTo>
                <a:cubicBezTo>
                  <a:pt x="9" y="111"/>
                  <a:pt x="9" y="111"/>
                  <a:pt x="9" y="111"/>
                </a:cubicBezTo>
                <a:cubicBezTo>
                  <a:pt x="10" y="110"/>
                  <a:pt x="10" y="110"/>
                  <a:pt x="10" y="110"/>
                </a:cubicBezTo>
                <a:cubicBezTo>
                  <a:pt x="10" y="110"/>
                  <a:pt x="10" y="111"/>
                  <a:pt x="10" y="111"/>
                </a:cubicBezTo>
                <a:cubicBezTo>
                  <a:pt x="10" y="111"/>
                  <a:pt x="10" y="111"/>
                  <a:pt x="11" y="111"/>
                </a:cubicBezTo>
                <a:cubicBezTo>
                  <a:pt x="11" y="111"/>
                  <a:pt x="11" y="111"/>
                  <a:pt x="11" y="111"/>
                </a:cubicBezTo>
                <a:cubicBezTo>
                  <a:pt x="22" y="102"/>
                  <a:pt x="22" y="102"/>
                  <a:pt x="22" y="102"/>
                </a:cubicBezTo>
                <a:cubicBezTo>
                  <a:pt x="11" y="111"/>
                  <a:pt x="11" y="111"/>
                  <a:pt x="11" y="111"/>
                </a:cubicBezTo>
                <a:cubicBezTo>
                  <a:pt x="11" y="111"/>
                  <a:pt x="11" y="112"/>
                  <a:pt x="11" y="112"/>
                </a:cubicBezTo>
                <a:cubicBezTo>
                  <a:pt x="11" y="112"/>
                  <a:pt x="11" y="112"/>
                  <a:pt x="11" y="112"/>
                </a:cubicBezTo>
                <a:cubicBezTo>
                  <a:pt x="11" y="112"/>
                  <a:pt x="11" y="112"/>
                  <a:pt x="11" y="112"/>
                </a:cubicBezTo>
                <a:cubicBezTo>
                  <a:pt x="16" y="108"/>
                  <a:pt x="16" y="108"/>
                  <a:pt x="16" y="108"/>
                </a:cubicBezTo>
                <a:cubicBezTo>
                  <a:pt x="12" y="112"/>
                  <a:pt x="12" y="112"/>
                  <a:pt x="12" y="112"/>
                </a:cubicBezTo>
                <a:cubicBezTo>
                  <a:pt x="11" y="112"/>
                  <a:pt x="11" y="112"/>
                  <a:pt x="12" y="113"/>
                </a:cubicBezTo>
                <a:cubicBezTo>
                  <a:pt x="12" y="113"/>
                  <a:pt x="12" y="113"/>
                  <a:pt x="12" y="113"/>
                </a:cubicBezTo>
                <a:cubicBezTo>
                  <a:pt x="12" y="113"/>
                  <a:pt x="12" y="113"/>
                  <a:pt x="12" y="113"/>
                </a:cubicBezTo>
                <a:cubicBezTo>
                  <a:pt x="26" y="100"/>
                  <a:pt x="26" y="100"/>
                  <a:pt x="26" y="100"/>
                </a:cubicBezTo>
                <a:cubicBezTo>
                  <a:pt x="30" y="96"/>
                  <a:pt x="30" y="96"/>
                  <a:pt x="30" y="96"/>
                </a:cubicBezTo>
                <a:cubicBezTo>
                  <a:pt x="30" y="97"/>
                  <a:pt x="30" y="97"/>
                  <a:pt x="30" y="97"/>
                </a:cubicBezTo>
                <a:cubicBezTo>
                  <a:pt x="31" y="97"/>
                  <a:pt x="31" y="97"/>
                  <a:pt x="31" y="97"/>
                </a:cubicBezTo>
                <a:cubicBezTo>
                  <a:pt x="32" y="97"/>
                  <a:pt x="32" y="97"/>
                  <a:pt x="32" y="97"/>
                </a:cubicBezTo>
                <a:cubicBezTo>
                  <a:pt x="32" y="97"/>
                  <a:pt x="33" y="97"/>
                  <a:pt x="33" y="96"/>
                </a:cubicBezTo>
                <a:cubicBezTo>
                  <a:pt x="33" y="97"/>
                  <a:pt x="33" y="97"/>
                  <a:pt x="33" y="97"/>
                </a:cubicBezTo>
                <a:cubicBezTo>
                  <a:pt x="33" y="97"/>
                  <a:pt x="33" y="97"/>
                  <a:pt x="34" y="96"/>
                </a:cubicBezTo>
                <a:cubicBezTo>
                  <a:pt x="34" y="96"/>
                  <a:pt x="34" y="96"/>
                  <a:pt x="34" y="96"/>
                </a:cubicBezTo>
                <a:cubicBezTo>
                  <a:pt x="34" y="96"/>
                  <a:pt x="34" y="96"/>
                  <a:pt x="34" y="96"/>
                </a:cubicBezTo>
                <a:cubicBezTo>
                  <a:pt x="34" y="96"/>
                  <a:pt x="35" y="96"/>
                  <a:pt x="35" y="96"/>
                </a:cubicBezTo>
                <a:cubicBezTo>
                  <a:pt x="35" y="96"/>
                  <a:pt x="35" y="95"/>
                  <a:pt x="35" y="94"/>
                </a:cubicBezTo>
                <a:cubicBezTo>
                  <a:pt x="38" y="95"/>
                  <a:pt x="38" y="95"/>
                  <a:pt x="38" y="95"/>
                </a:cubicBezTo>
                <a:cubicBezTo>
                  <a:pt x="38" y="95"/>
                  <a:pt x="38" y="95"/>
                  <a:pt x="38" y="95"/>
                </a:cubicBezTo>
                <a:cubicBezTo>
                  <a:pt x="38" y="95"/>
                  <a:pt x="39" y="95"/>
                  <a:pt x="39" y="95"/>
                </a:cubicBezTo>
                <a:cubicBezTo>
                  <a:pt x="39" y="94"/>
                  <a:pt x="39" y="94"/>
                  <a:pt x="38" y="94"/>
                </a:cubicBezTo>
                <a:cubicBezTo>
                  <a:pt x="38" y="94"/>
                  <a:pt x="39" y="94"/>
                  <a:pt x="39" y="94"/>
                </a:cubicBezTo>
                <a:cubicBezTo>
                  <a:pt x="39" y="94"/>
                  <a:pt x="39" y="94"/>
                  <a:pt x="39" y="94"/>
                </a:cubicBezTo>
                <a:cubicBezTo>
                  <a:pt x="39" y="94"/>
                  <a:pt x="39" y="94"/>
                  <a:pt x="39" y="94"/>
                </a:cubicBezTo>
                <a:cubicBezTo>
                  <a:pt x="39" y="94"/>
                  <a:pt x="39" y="94"/>
                  <a:pt x="39" y="94"/>
                </a:cubicBezTo>
                <a:cubicBezTo>
                  <a:pt x="39" y="94"/>
                  <a:pt x="39" y="94"/>
                  <a:pt x="39" y="93"/>
                </a:cubicBezTo>
                <a:cubicBezTo>
                  <a:pt x="39" y="93"/>
                  <a:pt x="39" y="93"/>
                  <a:pt x="39" y="93"/>
                </a:cubicBezTo>
                <a:cubicBezTo>
                  <a:pt x="37" y="93"/>
                  <a:pt x="37" y="93"/>
                  <a:pt x="37" y="93"/>
                </a:cubicBezTo>
                <a:cubicBezTo>
                  <a:pt x="39" y="93"/>
                  <a:pt x="39" y="93"/>
                  <a:pt x="39" y="93"/>
                </a:cubicBezTo>
                <a:cubicBezTo>
                  <a:pt x="39" y="93"/>
                  <a:pt x="39" y="92"/>
                  <a:pt x="39" y="92"/>
                </a:cubicBezTo>
                <a:cubicBezTo>
                  <a:pt x="39" y="92"/>
                  <a:pt x="39" y="92"/>
                  <a:pt x="39" y="92"/>
                </a:cubicBezTo>
                <a:cubicBezTo>
                  <a:pt x="39" y="92"/>
                  <a:pt x="39" y="92"/>
                  <a:pt x="39" y="92"/>
                </a:cubicBezTo>
                <a:cubicBezTo>
                  <a:pt x="46" y="90"/>
                  <a:pt x="46" y="90"/>
                  <a:pt x="46" y="90"/>
                </a:cubicBezTo>
                <a:cubicBezTo>
                  <a:pt x="46" y="90"/>
                  <a:pt x="43" y="98"/>
                  <a:pt x="34" y="102"/>
                </a:cubicBezTo>
                <a:cubicBezTo>
                  <a:pt x="26" y="106"/>
                  <a:pt x="19" y="113"/>
                  <a:pt x="19" y="113"/>
                </a:cubicBezTo>
                <a:cubicBezTo>
                  <a:pt x="21" y="113"/>
                  <a:pt x="21" y="113"/>
                  <a:pt x="21" y="113"/>
                </a:cubicBezTo>
                <a:cubicBezTo>
                  <a:pt x="21" y="113"/>
                  <a:pt x="15" y="122"/>
                  <a:pt x="23" y="127"/>
                </a:cubicBezTo>
                <a:cubicBezTo>
                  <a:pt x="23" y="127"/>
                  <a:pt x="18" y="120"/>
                  <a:pt x="25" y="118"/>
                </a:cubicBezTo>
                <a:cubicBezTo>
                  <a:pt x="26" y="120"/>
                  <a:pt x="26" y="120"/>
                  <a:pt x="26" y="120"/>
                </a:cubicBezTo>
                <a:cubicBezTo>
                  <a:pt x="26" y="120"/>
                  <a:pt x="28" y="117"/>
                  <a:pt x="30" y="118"/>
                </a:cubicBezTo>
                <a:cubicBezTo>
                  <a:pt x="32" y="118"/>
                  <a:pt x="34" y="116"/>
                  <a:pt x="34" y="116"/>
                </a:cubicBezTo>
                <a:cubicBezTo>
                  <a:pt x="34" y="117"/>
                  <a:pt x="34" y="117"/>
                  <a:pt x="34" y="117"/>
                </a:cubicBezTo>
                <a:cubicBezTo>
                  <a:pt x="34" y="117"/>
                  <a:pt x="38" y="117"/>
                  <a:pt x="40" y="110"/>
                </a:cubicBezTo>
                <a:cubicBezTo>
                  <a:pt x="40" y="110"/>
                  <a:pt x="41" y="113"/>
                  <a:pt x="39" y="115"/>
                </a:cubicBezTo>
                <a:cubicBezTo>
                  <a:pt x="39" y="115"/>
                  <a:pt x="51" y="115"/>
                  <a:pt x="56" y="111"/>
                </a:cubicBezTo>
                <a:cubicBezTo>
                  <a:pt x="61" y="108"/>
                  <a:pt x="83" y="91"/>
                  <a:pt x="76" y="86"/>
                </a:cubicBezTo>
                <a:cubicBezTo>
                  <a:pt x="76" y="86"/>
                  <a:pt x="80" y="83"/>
                  <a:pt x="73" y="81"/>
                </a:cubicBezTo>
                <a:cubicBezTo>
                  <a:pt x="86" y="77"/>
                  <a:pt x="86" y="77"/>
                  <a:pt x="86" y="77"/>
                </a:cubicBezTo>
                <a:cubicBezTo>
                  <a:pt x="86" y="77"/>
                  <a:pt x="87" y="80"/>
                  <a:pt x="89" y="78"/>
                </a:cubicBezTo>
                <a:cubicBezTo>
                  <a:pt x="89" y="78"/>
                  <a:pt x="91" y="79"/>
                  <a:pt x="92" y="77"/>
                </a:cubicBezTo>
                <a:cubicBezTo>
                  <a:pt x="92" y="77"/>
                  <a:pt x="94" y="78"/>
                  <a:pt x="94" y="75"/>
                </a:cubicBezTo>
                <a:cubicBezTo>
                  <a:pt x="107" y="71"/>
                  <a:pt x="107" y="71"/>
                  <a:pt x="107" y="71"/>
                </a:cubicBezTo>
                <a:cubicBezTo>
                  <a:pt x="107" y="71"/>
                  <a:pt x="109" y="69"/>
                  <a:pt x="107" y="68"/>
                </a:cubicBezTo>
                <a:close/>
                <a:moveTo>
                  <a:pt x="36" y="90"/>
                </a:moveTo>
                <a:cubicBezTo>
                  <a:pt x="36" y="90"/>
                  <a:pt x="36" y="90"/>
                  <a:pt x="36" y="90"/>
                </a:cubicBezTo>
                <a:cubicBezTo>
                  <a:pt x="36" y="90"/>
                  <a:pt x="36" y="90"/>
                  <a:pt x="36" y="90"/>
                </a:cubicBezTo>
                <a:close/>
                <a:moveTo>
                  <a:pt x="65" y="80"/>
                </a:moveTo>
                <a:cubicBezTo>
                  <a:pt x="65" y="80"/>
                  <a:pt x="62" y="78"/>
                  <a:pt x="57" y="78"/>
                </a:cubicBezTo>
                <a:cubicBezTo>
                  <a:pt x="52" y="70"/>
                  <a:pt x="52" y="70"/>
                  <a:pt x="52" y="70"/>
                </a:cubicBezTo>
                <a:cubicBezTo>
                  <a:pt x="52" y="70"/>
                  <a:pt x="52" y="66"/>
                  <a:pt x="54" y="66"/>
                </a:cubicBezTo>
                <a:cubicBezTo>
                  <a:pt x="54" y="66"/>
                  <a:pt x="56" y="68"/>
                  <a:pt x="59" y="67"/>
                </a:cubicBezTo>
                <a:cubicBezTo>
                  <a:pt x="61" y="66"/>
                  <a:pt x="60" y="64"/>
                  <a:pt x="60" y="64"/>
                </a:cubicBezTo>
                <a:cubicBezTo>
                  <a:pt x="60" y="64"/>
                  <a:pt x="75" y="71"/>
                  <a:pt x="79" y="75"/>
                </a:cubicBezTo>
                <a:lnTo>
                  <a:pt x="65" y="80"/>
                </a:lnTo>
                <a:close/>
              </a:path>
            </a:pathLst>
          </a:custGeom>
          <a:solidFill>
            <a:srgbClr val="221E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9" name="Freeform 7"/>
          <p:cNvSpPr/>
          <p:nvPr/>
        </p:nvSpPr>
        <p:spPr bwMode="auto">
          <a:xfrm>
            <a:off x="2362822" y="165519"/>
            <a:ext cx="568852" cy="415545"/>
          </a:xfrm>
          <a:custGeom>
            <a:avLst/>
            <a:gdLst>
              <a:gd name="T0" fmla="*/ 52 w 52"/>
              <a:gd name="T1" fmla="*/ 5 h 38"/>
              <a:gd name="T2" fmla="*/ 29 w 52"/>
              <a:gd name="T3" fmla="*/ 9 h 38"/>
              <a:gd name="T4" fmla="*/ 29 w 52"/>
              <a:gd name="T5" fmla="*/ 26 h 38"/>
              <a:gd name="T6" fmla="*/ 27 w 52"/>
              <a:gd name="T7" fmla="*/ 24 h 38"/>
              <a:gd name="T8" fmla="*/ 25 w 52"/>
              <a:gd name="T9" fmla="*/ 19 h 38"/>
              <a:gd name="T10" fmla="*/ 25 w 52"/>
              <a:gd name="T11" fmla="*/ 23 h 38"/>
              <a:gd name="T12" fmla="*/ 22 w 52"/>
              <a:gd name="T13" fmla="*/ 25 h 38"/>
              <a:gd name="T14" fmla="*/ 18 w 52"/>
              <a:gd name="T15" fmla="*/ 22 h 38"/>
              <a:gd name="T16" fmla="*/ 19 w 52"/>
              <a:gd name="T17" fmla="*/ 26 h 38"/>
              <a:gd name="T18" fmla="*/ 0 w 52"/>
              <a:gd name="T19" fmla="*/ 29 h 38"/>
              <a:gd name="T20" fmla="*/ 7 w 52"/>
              <a:gd name="T21" fmla="*/ 31 h 38"/>
              <a:gd name="T22" fmla="*/ 17 w 52"/>
              <a:gd name="T23" fmla="*/ 31 h 38"/>
              <a:gd name="T24" fmla="*/ 22 w 52"/>
              <a:gd name="T25" fmla="*/ 29 h 38"/>
              <a:gd name="T26" fmla="*/ 24 w 52"/>
              <a:gd name="T27" fmla="*/ 31 h 38"/>
              <a:gd name="T28" fmla="*/ 34 w 52"/>
              <a:gd name="T29" fmla="*/ 38 h 38"/>
              <a:gd name="T30" fmla="*/ 32 w 52"/>
              <a:gd name="T31" fmla="*/ 27 h 38"/>
              <a:gd name="T32" fmla="*/ 38 w 52"/>
              <a:gd name="T33" fmla="*/ 23 h 38"/>
              <a:gd name="T34" fmla="*/ 44 w 52"/>
              <a:gd name="T35" fmla="*/ 14 h 38"/>
              <a:gd name="T36" fmla="*/ 52 w 52"/>
              <a:gd name="T37" fmla="*/ 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" h="38">
                <a:moveTo>
                  <a:pt x="52" y="5"/>
                </a:moveTo>
                <a:cubicBezTo>
                  <a:pt x="39" y="0"/>
                  <a:pt x="29" y="9"/>
                  <a:pt x="29" y="9"/>
                </a:cubicBezTo>
                <a:cubicBezTo>
                  <a:pt x="34" y="15"/>
                  <a:pt x="29" y="26"/>
                  <a:pt x="29" y="26"/>
                </a:cubicBezTo>
                <a:cubicBezTo>
                  <a:pt x="28" y="25"/>
                  <a:pt x="27" y="24"/>
                  <a:pt x="27" y="24"/>
                </a:cubicBezTo>
                <a:cubicBezTo>
                  <a:pt x="27" y="22"/>
                  <a:pt x="25" y="19"/>
                  <a:pt x="25" y="19"/>
                </a:cubicBezTo>
                <a:cubicBezTo>
                  <a:pt x="24" y="21"/>
                  <a:pt x="25" y="23"/>
                  <a:pt x="25" y="23"/>
                </a:cubicBezTo>
                <a:cubicBezTo>
                  <a:pt x="24" y="23"/>
                  <a:pt x="22" y="25"/>
                  <a:pt x="22" y="25"/>
                </a:cubicBezTo>
                <a:cubicBezTo>
                  <a:pt x="20" y="22"/>
                  <a:pt x="18" y="22"/>
                  <a:pt x="18" y="22"/>
                </a:cubicBezTo>
                <a:cubicBezTo>
                  <a:pt x="19" y="24"/>
                  <a:pt x="19" y="25"/>
                  <a:pt x="19" y="26"/>
                </a:cubicBezTo>
                <a:cubicBezTo>
                  <a:pt x="15" y="24"/>
                  <a:pt x="7" y="23"/>
                  <a:pt x="0" y="29"/>
                </a:cubicBezTo>
                <a:cubicBezTo>
                  <a:pt x="0" y="29"/>
                  <a:pt x="6" y="27"/>
                  <a:pt x="7" y="31"/>
                </a:cubicBezTo>
                <a:cubicBezTo>
                  <a:pt x="7" y="31"/>
                  <a:pt x="15" y="27"/>
                  <a:pt x="17" y="31"/>
                </a:cubicBezTo>
                <a:cubicBezTo>
                  <a:pt x="17" y="31"/>
                  <a:pt x="19" y="30"/>
                  <a:pt x="22" y="29"/>
                </a:cubicBezTo>
                <a:cubicBezTo>
                  <a:pt x="23" y="31"/>
                  <a:pt x="24" y="31"/>
                  <a:pt x="24" y="31"/>
                </a:cubicBezTo>
                <a:cubicBezTo>
                  <a:pt x="30" y="30"/>
                  <a:pt x="34" y="38"/>
                  <a:pt x="34" y="38"/>
                </a:cubicBezTo>
                <a:cubicBezTo>
                  <a:pt x="35" y="31"/>
                  <a:pt x="32" y="27"/>
                  <a:pt x="32" y="27"/>
                </a:cubicBezTo>
                <a:cubicBezTo>
                  <a:pt x="31" y="23"/>
                  <a:pt x="38" y="23"/>
                  <a:pt x="38" y="23"/>
                </a:cubicBezTo>
                <a:cubicBezTo>
                  <a:pt x="37" y="16"/>
                  <a:pt x="44" y="14"/>
                  <a:pt x="44" y="14"/>
                </a:cubicBezTo>
                <a:cubicBezTo>
                  <a:pt x="42" y="8"/>
                  <a:pt x="52" y="5"/>
                  <a:pt x="52" y="5"/>
                </a:cubicBezTo>
                <a:close/>
              </a:path>
            </a:pathLst>
          </a:custGeom>
          <a:solidFill>
            <a:srgbClr val="000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0" name="Freeform 8"/>
          <p:cNvSpPr/>
          <p:nvPr/>
        </p:nvSpPr>
        <p:spPr bwMode="auto">
          <a:xfrm>
            <a:off x="10599860" y="491242"/>
            <a:ext cx="564816" cy="423614"/>
          </a:xfrm>
          <a:custGeom>
            <a:avLst/>
            <a:gdLst>
              <a:gd name="T0" fmla="*/ 52 w 52"/>
              <a:gd name="T1" fmla="*/ 6 h 39"/>
              <a:gd name="T2" fmla="*/ 29 w 52"/>
              <a:gd name="T3" fmla="*/ 10 h 39"/>
              <a:gd name="T4" fmla="*/ 28 w 52"/>
              <a:gd name="T5" fmla="*/ 27 h 39"/>
              <a:gd name="T6" fmla="*/ 27 w 52"/>
              <a:gd name="T7" fmla="*/ 24 h 39"/>
              <a:gd name="T8" fmla="*/ 25 w 52"/>
              <a:gd name="T9" fmla="*/ 20 h 39"/>
              <a:gd name="T10" fmla="*/ 24 w 52"/>
              <a:gd name="T11" fmla="*/ 24 h 39"/>
              <a:gd name="T12" fmla="*/ 21 w 52"/>
              <a:gd name="T13" fmla="*/ 25 h 39"/>
              <a:gd name="T14" fmla="*/ 18 w 52"/>
              <a:gd name="T15" fmla="*/ 23 h 39"/>
              <a:gd name="T16" fmla="*/ 19 w 52"/>
              <a:gd name="T17" fmla="*/ 26 h 39"/>
              <a:gd name="T18" fmla="*/ 0 w 52"/>
              <a:gd name="T19" fmla="*/ 30 h 39"/>
              <a:gd name="T20" fmla="*/ 7 w 52"/>
              <a:gd name="T21" fmla="*/ 31 h 39"/>
              <a:gd name="T22" fmla="*/ 17 w 52"/>
              <a:gd name="T23" fmla="*/ 32 h 39"/>
              <a:gd name="T24" fmla="*/ 21 w 52"/>
              <a:gd name="T25" fmla="*/ 30 h 39"/>
              <a:gd name="T26" fmla="*/ 24 w 52"/>
              <a:gd name="T27" fmla="*/ 31 h 39"/>
              <a:gd name="T28" fmla="*/ 34 w 52"/>
              <a:gd name="T29" fmla="*/ 39 h 39"/>
              <a:gd name="T30" fmla="*/ 31 w 52"/>
              <a:gd name="T31" fmla="*/ 27 h 39"/>
              <a:gd name="T32" fmla="*/ 38 w 52"/>
              <a:gd name="T33" fmla="*/ 24 h 39"/>
              <a:gd name="T34" fmla="*/ 44 w 52"/>
              <a:gd name="T35" fmla="*/ 15 h 39"/>
              <a:gd name="T36" fmla="*/ 52 w 52"/>
              <a:gd name="T37" fmla="*/ 6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" h="39">
                <a:moveTo>
                  <a:pt x="52" y="6"/>
                </a:moveTo>
                <a:cubicBezTo>
                  <a:pt x="39" y="0"/>
                  <a:pt x="29" y="10"/>
                  <a:pt x="29" y="10"/>
                </a:cubicBezTo>
                <a:cubicBezTo>
                  <a:pt x="34" y="15"/>
                  <a:pt x="28" y="27"/>
                  <a:pt x="28" y="27"/>
                </a:cubicBezTo>
                <a:cubicBezTo>
                  <a:pt x="28" y="25"/>
                  <a:pt x="27" y="24"/>
                  <a:pt x="27" y="24"/>
                </a:cubicBezTo>
                <a:cubicBezTo>
                  <a:pt x="27" y="22"/>
                  <a:pt x="25" y="20"/>
                  <a:pt x="25" y="20"/>
                </a:cubicBezTo>
                <a:cubicBezTo>
                  <a:pt x="24" y="22"/>
                  <a:pt x="24" y="24"/>
                  <a:pt x="24" y="24"/>
                </a:cubicBezTo>
                <a:cubicBezTo>
                  <a:pt x="23" y="24"/>
                  <a:pt x="21" y="25"/>
                  <a:pt x="21" y="25"/>
                </a:cubicBezTo>
                <a:cubicBezTo>
                  <a:pt x="20" y="23"/>
                  <a:pt x="18" y="23"/>
                  <a:pt x="18" y="23"/>
                </a:cubicBezTo>
                <a:cubicBezTo>
                  <a:pt x="18" y="24"/>
                  <a:pt x="19" y="25"/>
                  <a:pt x="19" y="26"/>
                </a:cubicBezTo>
                <a:cubicBezTo>
                  <a:pt x="14" y="25"/>
                  <a:pt x="7" y="24"/>
                  <a:pt x="0" y="30"/>
                </a:cubicBezTo>
                <a:cubicBezTo>
                  <a:pt x="0" y="30"/>
                  <a:pt x="6" y="28"/>
                  <a:pt x="7" y="31"/>
                </a:cubicBezTo>
                <a:cubicBezTo>
                  <a:pt x="7" y="31"/>
                  <a:pt x="15" y="28"/>
                  <a:pt x="17" y="32"/>
                </a:cubicBezTo>
                <a:cubicBezTo>
                  <a:pt x="17" y="32"/>
                  <a:pt x="19" y="30"/>
                  <a:pt x="21" y="30"/>
                </a:cubicBezTo>
                <a:cubicBezTo>
                  <a:pt x="23" y="31"/>
                  <a:pt x="24" y="31"/>
                  <a:pt x="24" y="31"/>
                </a:cubicBezTo>
                <a:cubicBezTo>
                  <a:pt x="30" y="30"/>
                  <a:pt x="34" y="39"/>
                  <a:pt x="34" y="39"/>
                </a:cubicBezTo>
                <a:cubicBezTo>
                  <a:pt x="35" y="32"/>
                  <a:pt x="31" y="27"/>
                  <a:pt x="31" y="27"/>
                </a:cubicBezTo>
                <a:cubicBezTo>
                  <a:pt x="31" y="23"/>
                  <a:pt x="38" y="24"/>
                  <a:pt x="38" y="24"/>
                </a:cubicBezTo>
                <a:cubicBezTo>
                  <a:pt x="37" y="16"/>
                  <a:pt x="44" y="15"/>
                  <a:pt x="44" y="15"/>
                </a:cubicBezTo>
                <a:cubicBezTo>
                  <a:pt x="42" y="9"/>
                  <a:pt x="52" y="6"/>
                  <a:pt x="52" y="6"/>
                </a:cubicBezTo>
                <a:close/>
              </a:path>
            </a:pathLst>
          </a:custGeom>
          <a:solidFill>
            <a:srgbClr val="000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1" name="Freeform 9"/>
          <p:cNvSpPr/>
          <p:nvPr/>
        </p:nvSpPr>
        <p:spPr bwMode="auto">
          <a:xfrm>
            <a:off x="5713358" y="664887"/>
            <a:ext cx="544646" cy="403440"/>
          </a:xfrm>
          <a:custGeom>
            <a:avLst/>
            <a:gdLst>
              <a:gd name="T0" fmla="*/ 0 w 50"/>
              <a:gd name="T1" fmla="*/ 6 h 37"/>
              <a:gd name="T2" fmla="*/ 22 w 50"/>
              <a:gd name="T3" fmla="*/ 9 h 37"/>
              <a:gd name="T4" fmla="*/ 23 w 50"/>
              <a:gd name="T5" fmla="*/ 26 h 37"/>
              <a:gd name="T6" fmla="*/ 24 w 50"/>
              <a:gd name="T7" fmla="*/ 23 h 37"/>
              <a:gd name="T8" fmla="*/ 26 w 50"/>
              <a:gd name="T9" fmla="*/ 19 h 37"/>
              <a:gd name="T10" fmla="*/ 27 w 50"/>
              <a:gd name="T11" fmla="*/ 23 h 37"/>
              <a:gd name="T12" fmla="*/ 29 w 50"/>
              <a:gd name="T13" fmla="*/ 24 h 37"/>
              <a:gd name="T14" fmla="*/ 33 w 50"/>
              <a:gd name="T15" fmla="*/ 22 h 37"/>
              <a:gd name="T16" fmla="*/ 32 w 50"/>
              <a:gd name="T17" fmla="*/ 25 h 37"/>
              <a:gd name="T18" fmla="*/ 50 w 50"/>
              <a:gd name="T19" fmla="*/ 28 h 37"/>
              <a:gd name="T20" fmla="*/ 43 w 50"/>
              <a:gd name="T21" fmla="*/ 30 h 37"/>
              <a:gd name="T22" fmla="*/ 34 w 50"/>
              <a:gd name="T23" fmla="*/ 31 h 37"/>
              <a:gd name="T24" fmla="*/ 29 w 50"/>
              <a:gd name="T25" fmla="*/ 28 h 37"/>
              <a:gd name="T26" fmla="*/ 27 w 50"/>
              <a:gd name="T27" fmla="*/ 30 h 37"/>
              <a:gd name="T28" fmla="*/ 18 w 50"/>
              <a:gd name="T29" fmla="*/ 37 h 37"/>
              <a:gd name="T30" fmla="*/ 20 w 50"/>
              <a:gd name="T31" fmla="*/ 26 h 37"/>
              <a:gd name="T32" fmla="*/ 14 w 50"/>
              <a:gd name="T33" fmla="*/ 23 h 37"/>
              <a:gd name="T34" fmla="*/ 8 w 50"/>
              <a:gd name="T35" fmla="*/ 14 h 37"/>
              <a:gd name="T36" fmla="*/ 0 w 50"/>
              <a:gd name="T37" fmla="*/ 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0" h="37">
                <a:moveTo>
                  <a:pt x="0" y="6"/>
                </a:moveTo>
                <a:cubicBezTo>
                  <a:pt x="13" y="0"/>
                  <a:pt x="22" y="9"/>
                  <a:pt x="22" y="9"/>
                </a:cubicBezTo>
                <a:cubicBezTo>
                  <a:pt x="18" y="15"/>
                  <a:pt x="23" y="26"/>
                  <a:pt x="23" y="26"/>
                </a:cubicBezTo>
                <a:cubicBezTo>
                  <a:pt x="23" y="24"/>
                  <a:pt x="24" y="23"/>
                  <a:pt x="24" y="23"/>
                </a:cubicBezTo>
                <a:cubicBezTo>
                  <a:pt x="24" y="21"/>
                  <a:pt x="26" y="19"/>
                  <a:pt x="26" y="19"/>
                </a:cubicBezTo>
                <a:cubicBezTo>
                  <a:pt x="27" y="21"/>
                  <a:pt x="27" y="23"/>
                  <a:pt x="27" y="23"/>
                </a:cubicBezTo>
                <a:cubicBezTo>
                  <a:pt x="28" y="23"/>
                  <a:pt x="29" y="24"/>
                  <a:pt x="29" y="24"/>
                </a:cubicBezTo>
                <a:cubicBezTo>
                  <a:pt x="31" y="22"/>
                  <a:pt x="33" y="22"/>
                  <a:pt x="33" y="22"/>
                </a:cubicBezTo>
                <a:cubicBezTo>
                  <a:pt x="32" y="23"/>
                  <a:pt x="32" y="24"/>
                  <a:pt x="32" y="25"/>
                </a:cubicBezTo>
                <a:cubicBezTo>
                  <a:pt x="36" y="24"/>
                  <a:pt x="43" y="23"/>
                  <a:pt x="50" y="28"/>
                </a:cubicBezTo>
                <a:cubicBezTo>
                  <a:pt x="50" y="28"/>
                  <a:pt x="44" y="27"/>
                  <a:pt x="43" y="30"/>
                </a:cubicBezTo>
                <a:cubicBezTo>
                  <a:pt x="43" y="30"/>
                  <a:pt x="36" y="27"/>
                  <a:pt x="34" y="31"/>
                </a:cubicBezTo>
                <a:cubicBezTo>
                  <a:pt x="34" y="31"/>
                  <a:pt x="32" y="29"/>
                  <a:pt x="29" y="28"/>
                </a:cubicBezTo>
                <a:cubicBezTo>
                  <a:pt x="28" y="30"/>
                  <a:pt x="27" y="30"/>
                  <a:pt x="27" y="30"/>
                </a:cubicBezTo>
                <a:cubicBezTo>
                  <a:pt x="21" y="29"/>
                  <a:pt x="18" y="37"/>
                  <a:pt x="18" y="37"/>
                </a:cubicBezTo>
                <a:cubicBezTo>
                  <a:pt x="16" y="30"/>
                  <a:pt x="20" y="26"/>
                  <a:pt x="20" y="26"/>
                </a:cubicBezTo>
                <a:cubicBezTo>
                  <a:pt x="20" y="22"/>
                  <a:pt x="14" y="23"/>
                  <a:pt x="14" y="23"/>
                </a:cubicBezTo>
                <a:cubicBezTo>
                  <a:pt x="15" y="16"/>
                  <a:pt x="8" y="14"/>
                  <a:pt x="8" y="14"/>
                </a:cubicBezTo>
                <a:cubicBezTo>
                  <a:pt x="10" y="8"/>
                  <a:pt x="0" y="6"/>
                  <a:pt x="0" y="6"/>
                </a:cubicBezTo>
                <a:close/>
              </a:path>
            </a:pathLst>
          </a:custGeom>
          <a:solidFill>
            <a:srgbClr val="000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 rot="21207550">
            <a:off x="-457025" y="3936941"/>
            <a:ext cx="11522710" cy="4701763"/>
          </a:xfrm>
          <a:custGeom>
            <a:avLst/>
            <a:gdLst>
              <a:gd name="T0" fmla="*/ 2941 w 3056"/>
              <a:gd name="T1" fmla="*/ 887 h 1245"/>
              <a:gd name="T2" fmla="*/ 2876 w 3056"/>
              <a:gd name="T3" fmla="*/ 799 h 1245"/>
              <a:gd name="T4" fmla="*/ 2816 w 3056"/>
              <a:gd name="T5" fmla="*/ 743 h 1245"/>
              <a:gd name="T6" fmla="*/ 2736 w 3056"/>
              <a:gd name="T7" fmla="*/ 702 h 1245"/>
              <a:gd name="T8" fmla="*/ 2690 w 3056"/>
              <a:gd name="T9" fmla="*/ 652 h 1245"/>
              <a:gd name="T10" fmla="*/ 2604 w 3056"/>
              <a:gd name="T11" fmla="*/ 611 h 1245"/>
              <a:gd name="T12" fmla="*/ 2525 w 3056"/>
              <a:gd name="T13" fmla="*/ 530 h 1245"/>
              <a:gd name="T14" fmla="*/ 2483 w 3056"/>
              <a:gd name="T15" fmla="*/ 458 h 1245"/>
              <a:gd name="T16" fmla="*/ 2442 w 3056"/>
              <a:gd name="T17" fmla="*/ 385 h 1245"/>
              <a:gd name="T18" fmla="*/ 2369 w 3056"/>
              <a:gd name="T19" fmla="*/ 366 h 1245"/>
              <a:gd name="T20" fmla="*/ 2264 w 3056"/>
              <a:gd name="T21" fmla="*/ 347 h 1245"/>
              <a:gd name="T22" fmla="*/ 2163 w 3056"/>
              <a:gd name="T23" fmla="*/ 305 h 1245"/>
              <a:gd name="T24" fmla="*/ 2108 w 3056"/>
              <a:gd name="T25" fmla="*/ 257 h 1245"/>
              <a:gd name="T26" fmla="*/ 2048 w 3056"/>
              <a:gd name="T27" fmla="*/ 252 h 1245"/>
              <a:gd name="T28" fmla="*/ 1923 w 3056"/>
              <a:gd name="T29" fmla="*/ 239 h 1245"/>
              <a:gd name="T30" fmla="*/ 1829 w 3056"/>
              <a:gd name="T31" fmla="*/ 197 h 1245"/>
              <a:gd name="T32" fmla="*/ 1742 w 3056"/>
              <a:gd name="T33" fmla="*/ 116 h 1245"/>
              <a:gd name="T34" fmla="*/ 1652 w 3056"/>
              <a:gd name="T35" fmla="*/ 120 h 1245"/>
              <a:gd name="T36" fmla="*/ 1538 w 3056"/>
              <a:gd name="T37" fmla="*/ 168 h 1245"/>
              <a:gd name="T38" fmla="*/ 1447 w 3056"/>
              <a:gd name="T39" fmla="*/ 169 h 1245"/>
              <a:gd name="T40" fmla="*/ 1331 w 3056"/>
              <a:gd name="T41" fmla="*/ 93 h 1245"/>
              <a:gd name="T42" fmla="*/ 1190 w 3056"/>
              <a:gd name="T43" fmla="*/ 97 h 1245"/>
              <a:gd name="T44" fmla="*/ 1108 w 3056"/>
              <a:gd name="T45" fmla="*/ 119 h 1245"/>
              <a:gd name="T46" fmla="*/ 1018 w 3056"/>
              <a:gd name="T47" fmla="*/ 176 h 1245"/>
              <a:gd name="T48" fmla="*/ 951 w 3056"/>
              <a:gd name="T49" fmla="*/ 134 h 1245"/>
              <a:gd name="T50" fmla="*/ 908 w 3056"/>
              <a:gd name="T51" fmla="*/ 182 h 1245"/>
              <a:gd name="T52" fmla="*/ 819 w 3056"/>
              <a:gd name="T53" fmla="*/ 181 h 1245"/>
              <a:gd name="T54" fmla="*/ 722 w 3056"/>
              <a:gd name="T55" fmla="*/ 265 h 1245"/>
              <a:gd name="T56" fmla="*/ 604 w 3056"/>
              <a:gd name="T57" fmla="*/ 215 h 1245"/>
              <a:gd name="T58" fmla="*/ 530 w 3056"/>
              <a:gd name="T59" fmla="*/ 300 h 1245"/>
              <a:gd name="T60" fmla="*/ 474 w 3056"/>
              <a:gd name="T61" fmla="*/ 349 h 1245"/>
              <a:gd name="T62" fmla="*/ 366 w 3056"/>
              <a:gd name="T63" fmla="*/ 339 h 1245"/>
              <a:gd name="T64" fmla="*/ 334 w 3056"/>
              <a:gd name="T65" fmla="*/ 415 h 1245"/>
              <a:gd name="T66" fmla="*/ 176 w 3056"/>
              <a:gd name="T67" fmla="*/ 374 h 1245"/>
              <a:gd name="T68" fmla="*/ 222 w 3056"/>
              <a:gd name="T69" fmla="*/ 501 h 1245"/>
              <a:gd name="T70" fmla="*/ 141 w 3056"/>
              <a:gd name="T71" fmla="*/ 556 h 1245"/>
              <a:gd name="T72" fmla="*/ 53 w 3056"/>
              <a:gd name="T73" fmla="*/ 569 h 1245"/>
              <a:gd name="T74" fmla="*/ 56 w 3056"/>
              <a:gd name="T75" fmla="*/ 642 h 1245"/>
              <a:gd name="T76" fmla="*/ 373 w 3056"/>
              <a:gd name="T77" fmla="*/ 340 h 1245"/>
              <a:gd name="T78" fmla="*/ 143 w 3056"/>
              <a:gd name="T79" fmla="*/ 586 h 1245"/>
              <a:gd name="T80" fmla="*/ 281 w 3056"/>
              <a:gd name="T81" fmla="*/ 495 h 1245"/>
              <a:gd name="T82" fmla="*/ 353 w 3056"/>
              <a:gd name="T83" fmla="*/ 393 h 1245"/>
              <a:gd name="T84" fmla="*/ 400 w 3056"/>
              <a:gd name="T85" fmla="*/ 400 h 1245"/>
              <a:gd name="T86" fmla="*/ 535 w 3056"/>
              <a:gd name="T87" fmla="*/ 299 h 1245"/>
              <a:gd name="T88" fmla="*/ 529 w 3056"/>
              <a:gd name="T89" fmla="*/ 321 h 1245"/>
              <a:gd name="T90" fmla="*/ 678 w 3056"/>
              <a:gd name="T91" fmla="*/ 289 h 1245"/>
              <a:gd name="T92" fmla="*/ 774 w 3056"/>
              <a:gd name="T93" fmla="*/ 276 h 1245"/>
              <a:gd name="T94" fmla="*/ 834 w 3056"/>
              <a:gd name="T95" fmla="*/ 212 h 1245"/>
              <a:gd name="T96" fmla="*/ 970 w 3056"/>
              <a:gd name="T97" fmla="*/ 171 h 1245"/>
              <a:gd name="T98" fmla="*/ 1394 w 3056"/>
              <a:gd name="T99" fmla="*/ 164 h 1245"/>
              <a:gd name="T100" fmla="*/ 1562 w 3056"/>
              <a:gd name="T101" fmla="*/ 178 h 1245"/>
              <a:gd name="T102" fmla="*/ 1647 w 3056"/>
              <a:gd name="T103" fmla="*/ 183 h 1245"/>
              <a:gd name="T104" fmla="*/ 1744 w 3056"/>
              <a:gd name="T105" fmla="*/ 235 h 1245"/>
              <a:gd name="T106" fmla="*/ 1934 w 3056"/>
              <a:gd name="T107" fmla="*/ 287 h 1245"/>
              <a:gd name="T108" fmla="*/ 2151 w 3056"/>
              <a:gd name="T109" fmla="*/ 315 h 1245"/>
              <a:gd name="T110" fmla="*/ 2340 w 3056"/>
              <a:gd name="T111" fmla="*/ 410 h 1245"/>
              <a:gd name="T112" fmla="*/ 2480 w 3056"/>
              <a:gd name="T113" fmla="*/ 579 h 1245"/>
              <a:gd name="T114" fmla="*/ 2579 w 3056"/>
              <a:gd name="T115" fmla="*/ 636 h 1245"/>
              <a:gd name="T116" fmla="*/ 2686 w 3056"/>
              <a:gd name="T117" fmla="*/ 700 h 1245"/>
              <a:gd name="T118" fmla="*/ 2758 w 3056"/>
              <a:gd name="T119" fmla="*/ 762 h 1245"/>
              <a:gd name="T120" fmla="*/ 2822 w 3056"/>
              <a:gd name="T121" fmla="*/ 806 h 1245"/>
              <a:gd name="T122" fmla="*/ 2889 w 3056"/>
              <a:gd name="T123" fmla="*/ 922 h 1245"/>
              <a:gd name="T124" fmla="*/ 2963 w 3056"/>
              <a:gd name="T125" fmla="*/ 924 h 1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056" h="1245">
                <a:moveTo>
                  <a:pt x="3038" y="984"/>
                </a:moveTo>
                <a:cubicBezTo>
                  <a:pt x="3034" y="987"/>
                  <a:pt x="3029" y="989"/>
                  <a:pt x="3024" y="991"/>
                </a:cubicBezTo>
                <a:cubicBezTo>
                  <a:pt x="3028" y="974"/>
                  <a:pt x="3035" y="956"/>
                  <a:pt x="3044" y="940"/>
                </a:cubicBezTo>
                <a:cubicBezTo>
                  <a:pt x="3046" y="923"/>
                  <a:pt x="3046" y="923"/>
                  <a:pt x="3046" y="923"/>
                </a:cubicBezTo>
                <a:cubicBezTo>
                  <a:pt x="3040" y="927"/>
                  <a:pt x="3033" y="932"/>
                  <a:pt x="3027" y="938"/>
                </a:cubicBezTo>
                <a:cubicBezTo>
                  <a:pt x="3016" y="943"/>
                  <a:pt x="3006" y="950"/>
                  <a:pt x="2996" y="957"/>
                </a:cubicBezTo>
                <a:cubicBezTo>
                  <a:pt x="2996" y="953"/>
                  <a:pt x="2996" y="950"/>
                  <a:pt x="2995" y="947"/>
                </a:cubicBezTo>
                <a:cubicBezTo>
                  <a:pt x="3005" y="934"/>
                  <a:pt x="3013" y="920"/>
                  <a:pt x="3019" y="904"/>
                </a:cubicBezTo>
                <a:cubicBezTo>
                  <a:pt x="3027" y="880"/>
                  <a:pt x="3038" y="864"/>
                  <a:pt x="3056" y="851"/>
                </a:cubicBezTo>
                <a:cubicBezTo>
                  <a:pt x="3056" y="847"/>
                  <a:pt x="3056" y="847"/>
                  <a:pt x="3056" y="847"/>
                </a:cubicBezTo>
                <a:cubicBezTo>
                  <a:pt x="3027" y="864"/>
                  <a:pt x="3009" y="894"/>
                  <a:pt x="2988" y="920"/>
                </a:cubicBezTo>
                <a:cubicBezTo>
                  <a:pt x="2985" y="915"/>
                  <a:pt x="2982" y="910"/>
                  <a:pt x="2978" y="905"/>
                </a:cubicBezTo>
                <a:cubicBezTo>
                  <a:pt x="2987" y="889"/>
                  <a:pt x="2991" y="873"/>
                  <a:pt x="2982" y="856"/>
                </a:cubicBezTo>
                <a:cubicBezTo>
                  <a:pt x="2981" y="883"/>
                  <a:pt x="2966" y="904"/>
                  <a:pt x="2944" y="916"/>
                </a:cubicBezTo>
                <a:cubicBezTo>
                  <a:pt x="2944" y="906"/>
                  <a:pt x="2944" y="897"/>
                  <a:pt x="2941" y="887"/>
                </a:cubicBezTo>
                <a:cubicBezTo>
                  <a:pt x="2941" y="887"/>
                  <a:pt x="2942" y="887"/>
                  <a:pt x="2942" y="887"/>
                </a:cubicBezTo>
                <a:cubicBezTo>
                  <a:pt x="2942" y="887"/>
                  <a:pt x="2941" y="887"/>
                  <a:pt x="2941" y="887"/>
                </a:cubicBezTo>
                <a:cubicBezTo>
                  <a:pt x="2939" y="879"/>
                  <a:pt x="2934" y="871"/>
                  <a:pt x="2926" y="862"/>
                </a:cubicBezTo>
                <a:cubicBezTo>
                  <a:pt x="2926" y="857"/>
                  <a:pt x="2924" y="852"/>
                  <a:pt x="2920" y="846"/>
                </a:cubicBezTo>
                <a:cubicBezTo>
                  <a:pt x="2925" y="871"/>
                  <a:pt x="2900" y="890"/>
                  <a:pt x="2876" y="901"/>
                </a:cubicBezTo>
                <a:cubicBezTo>
                  <a:pt x="2880" y="881"/>
                  <a:pt x="2888" y="862"/>
                  <a:pt x="2898" y="845"/>
                </a:cubicBezTo>
                <a:cubicBezTo>
                  <a:pt x="2916" y="835"/>
                  <a:pt x="2936" y="828"/>
                  <a:pt x="2957" y="821"/>
                </a:cubicBezTo>
                <a:cubicBezTo>
                  <a:pt x="2939" y="824"/>
                  <a:pt x="2923" y="829"/>
                  <a:pt x="2908" y="834"/>
                </a:cubicBezTo>
                <a:cubicBezTo>
                  <a:pt x="2926" y="813"/>
                  <a:pt x="2939" y="790"/>
                  <a:pt x="2926" y="766"/>
                </a:cubicBezTo>
                <a:cubicBezTo>
                  <a:pt x="2925" y="803"/>
                  <a:pt x="2898" y="828"/>
                  <a:pt x="2860" y="835"/>
                </a:cubicBezTo>
                <a:cubicBezTo>
                  <a:pt x="2862" y="832"/>
                  <a:pt x="2864" y="829"/>
                  <a:pt x="2865" y="825"/>
                </a:cubicBezTo>
                <a:cubicBezTo>
                  <a:pt x="2871" y="820"/>
                  <a:pt x="2879" y="815"/>
                  <a:pt x="2888" y="813"/>
                </a:cubicBezTo>
                <a:cubicBezTo>
                  <a:pt x="2882" y="813"/>
                  <a:pt x="2876" y="814"/>
                  <a:pt x="2870" y="815"/>
                </a:cubicBezTo>
                <a:cubicBezTo>
                  <a:pt x="2870" y="814"/>
                  <a:pt x="2870" y="814"/>
                  <a:pt x="2870" y="813"/>
                </a:cubicBezTo>
                <a:cubicBezTo>
                  <a:pt x="2872" y="808"/>
                  <a:pt x="2874" y="804"/>
                  <a:pt x="2876" y="799"/>
                </a:cubicBezTo>
                <a:cubicBezTo>
                  <a:pt x="2879" y="798"/>
                  <a:pt x="2883" y="798"/>
                  <a:pt x="2886" y="797"/>
                </a:cubicBezTo>
                <a:cubicBezTo>
                  <a:pt x="2883" y="797"/>
                  <a:pt x="2880" y="797"/>
                  <a:pt x="2877" y="797"/>
                </a:cubicBezTo>
                <a:cubicBezTo>
                  <a:pt x="2889" y="773"/>
                  <a:pt x="2905" y="759"/>
                  <a:pt x="2934" y="745"/>
                </a:cubicBezTo>
                <a:cubicBezTo>
                  <a:pt x="2902" y="753"/>
                  <a:pt x="2882" y="775"/>
                  <a:pt x="2863" y="799"/>
                </a:cubicBezTo>
                <a:cubicBezTo>
                  <a:pt x="2863" y="799"/>
                  <a:pt x="2862" y="799"/>
                  <a:pt x="2861" y="799"/>
                </a:cubicBezTo>
                <a:cubicBezTo>
                  <a:pt x="2871" y="786"/>
                  <a:pt x="2875" y="772"/>
                  <a:pt x="2865" y="757"/>
                </a:cubicBezTo>
                <a:cubicBezTo>
                  <a:pt x="2869" y="780"/>
                  <a:pt x="2847" y="798"/>
                  <a:pt x="2825" y="809"/>
                </a:cubicBezTo>
                <a:cubicBezTo>
                  <a:pt x="2824" y="808"/>
                  <a:pt x="2823" y="807"/>
                  <a:pt x="2822" y="806"/>
                </a:cubicBezTo>
                <a:cubicBezTo>
                  <a:pt x="2826" y="788"/>
                  <a:pt x="2833" y="771"/>
                  <a:pt x="2843" y="755"/>
                </a:cubicBezTo>
                <a:cubicBezTo>
                  <a:pt x="2860" y="746"/>
                  <a:pt x="2880" y="738"/>
                  <a:pt x="2901" y="731"/>
                </a:cubicBezTo>
                <a:cubicBezTo>
                  <a:pt x="2882" y="735"/>
                  <a:pt x="2865" y="739"/>
                  <a:pt x="2849" y="746"/>
                </a:cubicBezTo>
                <a:cubicBezTo>
                  <a:pt x="2851" y="743"/>
                  <a:pt x="2853" y="740"/>
                  <a:pt x="2855" y="737"/>
                </a:cubicBezTo>
                <a:cubicBezTo>
                  <a:pt x="2845" y="740"/>
                  <a:pt x="2834" y="748"/>
                  <a:pt x="2824" y="757"/>
                </a:cubicBezTo>
                <a:cubicBezTo>
                  <a:pt x="2823" y="758"/>
                  <a:pt x="2822" y="758"/>
                  <a:pt x="2821" y="759"/>
                </a:cubicBezTo>
                <a:cubicBezTo>
                  <a:pt x="2820" y="753"/>
                  <a:pt x="2819" y="748"/>
                  <a:pt x="2816" y="743"/>
                </a:cubicBezTo>
                <a:cubicBezTo>
                  <a:pt x="2816" y="750"/>
                  <a:pt x="2814" y="757"/>
                  <a:pt x="2812" y="764"/>
                </a:cubicBezTo>
                <a:cubicBezTo>
                  <a:pt x="2805" y="768"/>
                  <a:pt x="2799" y="772"/>
                  <a:pt x="2792" y="776"/>
                </a:cubicBezTo>
                <a:cubicBezTo>
                  <a:pt x="2792" y="773"/>
                  <a:pt x="2792" y="770"/>
                  <a:pt x="2791" y="767"/>
                </a:cubicBezTo>
                <a:cubicBezTo>
                  <a:pt x="2801" y="754"/>
                  <a:pt x="2809" y="740"/>
                  <a:pt x="2815" y="723"/>
                </a:cubicBezTo>
                <a:cubicBezTo>
                  <a:pt x="2827" y="690"/>
                  <a:pt x="2844" y="672"/>
                  <a:pt x="2879" y="655"/>
                </a:cubicBezTo>
                <a:cubicBezTo>
                  <a:pt x="2835" y="667"/>
                  <a:pt x="2813" y="704"/>
                  <a:pt x="2787" y="736"/>
                </a:cubicBezTo>
                <a:cubicBezTo>
                  <a:pt x="2786" y="734"/>
                  <a:pt x="2785" y="731"/>
                  <a:pt x="2784" y="729"/>
                </a:cubicBezTo>
                <a:cubicBezTo>
                  <a:pt x="2784" y="732"/>
                  <a:pt x="2783" y="735"/>
                  <a:pt x="2783" y="738"/>
                </a:cubicBezTo>
                <a:cubicBezTo>
                  <a:pt x="2779" y="731"/>
                  <a:pt x="2774" y="724"/>
                  <a:pt x="2766" y="716"/>
                </a:cubicBezTo>
                <a:cubicBezTo>
                  <a:pt x="2774" y="713"/>
                  <a:pt x="2782" y="710"/>
                  <a:pt x="2791" y="708"/>
                </a:cubicBezTo>
                <a:cubicBezTo>
                  <a:pt x="2772" y="711"/>
                  <a:pt x="2755" y="715"/>
                  <a:pt x="2740" y="721"/>
                </a:cubicBezTo>
                <a:cubicBezTo>
                  <a:pt x="2740" y="721"/>
                  <a:pt x="2740" y="720"/>
                  <a:pt x="2740" y="720"/>
                </a:cubicBezTo>
                <a:cubicBezTo>
                  <a:pt x="2742" y="718"/>
                  <a:pt x="2743" y="716"/>
                  <a:pt x="2745" y="714"/>
                </a:cubicBezTo>
                <a:cubicBezTo>
                  <a:pt x="2743" y="714"/>
                  <a:pt x="2741" y="715"/>
                  <a:pt x="2740" y="715"/>
                </a:cubicBezTo>
                <a:cubicBezTo>
                  <a:pt x="2739" y="711"/>
                  <a:pt x="2738" y="707"/>
                  <a:pt x="2736" y="702"/>
                </a:cubicBezTo>
                <a:cubicBezTo>
                  <a:pt x="2743" y="699"/>
                  <a:pt x="2751" y="697"/>
                  <a:pt x="2759" y="694"/>
                </a:cubicBezTo>
                <a:cubicBezTo>
                  <a:pt x="2750" y="696"/>
                  <a:pt x="2742" y="697"/>
                  <a:pt x="2735" y="699"/>
                </a:cubicBezTo>
                <a:cubicBezTo>
                  <a:pt x="2734" y="699"/>
                  <a:pt x="2734" y="699"/>
                  <a:pt x="2734" y="698"/>
                </a:cubicBezTo>
                <a:cubicBezTo>
                  <a:pt x="2748" y="681"/>
                  <a:pt x="2757" y="661"/>
                  <a:pt x="2749" y="642"/>
                </a:cubicBezTo>
                <a:cubicBezTo>
                  <a:pt x="2755" y="638"/>
                  <a:pt x="2761" y="635"/>
                  <a:pt x="2768" y="631"/>
                </a:cubicBezTo>
                <a:cubicBezTo>
                  <a:pt x="2761" y="633"/>
                  <a:pt x="2754" y="636"/>
                  <a:pt x="2748" y="639"/>
                </a:cubicBezTo>
                <a:cubicBezTo>
                  <a:pt x="2748" y="638"/>
                  <a:pt x="2747" y="638"/>
                  <a:pt x="2747" y="637"/>
                </a:cubicBezTo>
                <a:cubicBezTo>
                  <a:pt x="2747" y="638"/>
                  <a:pt x="2747" y="639"/>
                  <a:pt x="2747" y="640"/>
                </a:cubicBezTo>
                <a:cubicBezTo>
                  <a:pt x="2727" y="651"/>
                  <a:pt x="2712" y="667"/>
                  <a:pt x="2698" y="685"/>
                </a:cubicBezTo>
                <a:cubicBezTo>
                  <a:pt x="2695" y="685"/>
                  <a:pt x="2692" y="685"/>
                  <a:pt x="2689" y="686"/>
                </a:cubicBezTo>
                <a:cubicBezTo>
                  <a:pt x="2689" y="682"/>
                  <a:pt x="2689" y="677"/>
                  <a:pt x="2688" y="673"/>
                </a:cubicBezTo>
                <a:cubicBezTo>
                  <a:pt x="2694" y="671"/>
                  <a:pt x="2701" y="669"/>
                  <a:pt x="2707" y="668"/>
                </a:cubicBezTo>
                <a:cubicBezTo>
                  <a:pt x="2700" y="668"/>
                  <a:pt x="2693" y="668"/>
                  <a:pt x="2686" y="669"/>
                </a:cubicBezTo>
                <a:cubicBezTo>
                  <a:pt x="2686" y="668"/>
                  <a:pt x="2685" y="666"/>
                  <a:pt x="2685" y="665"/>
                </a:cubicBezTo>
                <a:cubicBezTo>
                  <a:pt x="2688" y="661"/>
                  <a:pt x="2689" y="656"/>
                  <a:pt x="2690" y="652"/>
                </a:cubicBezTo>
                <a:cubicBezTo>
                  <a:pt x="2701" y="638"/>
                  <a:pt x="2715" y="628"/>
                  <a:pt x="2736" y="618"/>
                </a:cubicBezTo>
                <a:cubicBezTo>
                  <a:pt x="2718" y="623"/>
                  <a:pt x="2704" y="632"/>
                  <a:pt x="2691" y="644"/>
                </a:cubicBezTo>
                <a:cubicBezTo>
                  <a:pt x="2691" y="638"/>
                  <a:pt x="2689" y="633"/>
                  <a:pt x="2685" y="628"/>
                </a:cubicBezTo>
                <a:cubicBezTo>
                  <a:pt x="2690" y="652"/>
                  <a:pt x="2665" y="671"/>
                  <a:pt x="2641" y="682"/>
                </a:cubicBezTo>
                <a:cubicBezTo>
                  <a:pt x="2645" y="662"/>
                  <a:pt x="2653" y="643"/>
                  <a:pt x="2663" y="626"/>
                </a:cubicBezTo>
                <a:cubicBezTo>
                  <a:pt x="2681" y="617"/>
                  <a:pt x="2701" y="609"/>
                  <a:pt x="2722" y="602"/>
                </a:cubicBezTo>
                <a:cubicBezTo>
                  <a:pt x="2702" y="605"/>
                  <a:pt x="2685" y="610"/>
                  <a:pt x="2670" y="616"/>
                </a:cubicBezTo>
                <a:cubicBezTo>
                  <a:pt x="2672" y="614"/>
                  <a:pt x="2674" y="611"/>
                  <a:pt x="2676" y="608"/>
                </a:cubicBezTo>
                <a:cubicBezTo>
                  <a:pt x="2665" y="611"/>
                  <a:pt x="2654" y="619"/>
                  <a:pt x="2644" y="628"/>
                </a:cubicBezTo>
                <a:cubicBezTo>
                  <a:pt x="2641" y="630"/>
                  <a:pt x="2637" y="632"/>
                  <a:pt x="2634" y="634"/>
                </a:cubicBezTo>
                <a:cubicBezTo>
                  <a:pt x="2626" y="636"/>
                  <a:pt x="2619" y="638"/>
                  <a:pt x="2612" y="641"/>
                </a:cubicBezTo>
                <a:cubicBezTo>
                  <a:pt x="2612" y="640"/>
                  <a:pt x="2612" y="639"/>
                  <a:pt x="2612" y="638"/>
                </a:cubicBezTo>
                <a:cubicBezTo>
                  <a:pt x="2621" y="625"/>
                  <a:pt x="2629" y="611"/>
                  <a:pt x="2635" y="594"/>
                </a:cubicBezTo>
                <a:cubicBezTo>
                  <a:pt x="2647" y="561"/>
                  <a:pt x="2664" y="543"/>
                  <a:pt x="2699" y="526"/>
                </a:cubicBezTo>
                <a:cubicBezTo>
                  <a:pt x="2654" y="538"/>
                  <a:pt x="2632" y="578"/>
                  <a:pt x="2604" y="611"/>
                </a:cubicBezTo>
                <a:cubicBezTo>
                  <a:pt x="2601" y="604"/>
                  <a:pt x="2595" y="597"/>
                  <a:pt x="2588" y="589"/>
                </a:cubicBezTo>
                <a:cubicBezTo>
                  <a:pt x="2599" y="574"/>
                  <a:pt x="2614" y="563"/>
                  <a:pt x="2636" y="552"/>
                </a:cubicBezTo>
                <a:cubicBezTo>
                  <a:pt x="2602" y="561"/>
                  <a:pt x="2581" y="587"/>
                  <a:pt x="2560" y="612"/>
                </a:cubicBezTo>
                <a:cubicBezTo>
                  <a:pt x="2560" y="611"/>
                  <a:pt x="2560" y="610"/>
                  <a:pt x="2561" y="609"/>
                </a:cubicBezTo>
                <a:cubicBezTo>
                  <a:pt x="2582" y="587"/>
                  <a:pt x="2598" y="561"/>
                  <a:pt x="2584" y="535"/>
                </a:cubicBezTo>
                <a:cubicBezTo>
                  <a:pt x="2584" y="556"/>
                  <a:pt x="2575" y="574"/>
                  <a:pt x="2560" y="586"/>
                </a:cubicBezTo>
                <a:cubicBezTo>
                  <a:pt x="2558" y="576"/>
                  <a:pt x="2554" y="565"/>
                  <a:pt x="2542" y="552"/>
                </a:cubicBezTo>
                <a:cubicBezTo>
                  <a:pt x="2550" y="563"/>
                  <a:pt x="2550" y="574"/>
                  <a:pt x="2546" y="583"/>
                </a:cubicBezTo>
                <a:cubicBezTo>
                  <a:pt x="2527" y="583"/>
                  <a:pt x="2506" y="587"/>
                  <a:pt x="2494" y="600"/>
                </a:cubicBezTo>
                <a:cubicBezTo>
                  <a:pt x="2493" y="599"/>
                  <a:pt x="2493" y="598"/>
                  <a:pt x="2493" y="598"/>
                </a:cubicBezTo>
                <a:cubicBezTo>
                  <a:pt x="2494" y="594"/>
                  <a:pt x="2496" y="591"/>
                  <a:pt x="2499" y="588"/>
                </a:cubicBezTo>
                <a:cubicBezTo>
                  <a:pt x="2502" y="585"/>
                  <a:pt x="2505" y="583"/>
                  <a:pt x="2508" y="580"/>
                </a:cubicBezTo>
                <a:cubicBezTo>
                  <a:pt x="2519" y="573"/>
                  <a:pt x="2533" y="568"/>
                  <a:pt x="2544" y="566"/>
                </a:cubicBezTo>
                <a:cubicBezTo>
                  <a:pt x="2535" y="566"/>
                  <a:pt x="2527" y="567"/>
                  <a:pt x="2519" y="568"/>
                </a:cubicBezTo>
                <a:cubicBezTo>
                  <a:pt x="2528" y="557"/>
                  <a:pt x="2532" y="544"/>
                  <a:pt x="2525" y="530"/>
                </a:cubicBezTo>
                <a:cubicBezTo>
                  <a:pt x="2531" y="522"/>
                  <a:pt x="2537" y="515"/>
                  <a:pt x="2541" y="507"/>
                </a:cubicBezTo>
                <a:cubicBezTo>
                  <a:pt x="2547" y="505"/>
                  <a:pt x="2553" y="502"/>
                  <a:pt x="2559" y="500"/>
                </a:cubicBezTo>
                <a:cubicBezTo>
                  <a:pt x="2553" y="502"/>
                  <a:pt x="2548" y="503"/>
                  <a:pt x="2542" y="504"/>
                </a:cubicBezTo>
                <a:cubicBezTo>
                  <a:pt x="2548" y="491"/>
                  <a:pt x="2549" y="477"/>
                  <a:pt x="2542" y="463"/>
                </a:cubicBezTo>
                <a:cubicBezTo>
                  <a:pt x="2542" y="482"/>
                  <a:pt x="2535" y="497"/>
                  <a:pt x="2523" y="509"/>
                </a:cubicBezTo>
                <a:cubicBezTo>
                  <a:pt x="2517" y="511"/>
                  <a:pt x="2512" y="513"/>
                  <a:pt x="2507" y="515"/>
                </a:cubicBezTo>
                <a:cubicBezTo>
                  <a:pt x="2509" y="512"/>
                  <a:pt x="2511" y="509"/>
                  <a:pt x="2513" y="507"/>
                </a:cubicBezTo>
                <a:cubicBezTo>
                  <a:pt x="2510" y="508"/>
                  <a:pt x="2507" y="509"/>
                  <a:pt x="2504" y="510"/>
                </a:cubicBezTo>
                <a:cubicBezTo>
                  <a:pt x="2488" y="511"/>
                  <a:pt x="2472" y="513"/>
                  <a:pt x="2459" y="521"/>
                </a:cubicBezTo>
                <a:cubicBezTo>
                  <a:pt x="2462" y="517"/>
                  <a:pt x="2464" y="512"/>
                  <a:pt x="2466" y="508"/>
                </a:cubicBezTo>
                <a:cubicBezTo>
                  <a:pt x="2477" y="501"/>
                  <a:pt x="2490" y="496"/>
                  <a:pt x="2502" y="494"/>
                </a:cubicBezTo>
                <a:cubicBezTo>
                  <a:pt x="2493" y="494"/>
                  <a:pt x="2485" y="495"/>
                  <a:pt x="2477" y="496"/>
                </a:cubicBezTo>
                <a:cubicBezTo>
                  <a:pt x="2484" y="487"/>
                  <a:pt x="2488" y="477"/>
                  <a:pt x="2486" y="466"/>
                </a:cubicBezTo>
                <a:cubicBezTo>
                  <a:pt x="2497" y="448"/>
                  <a:pt x="2512" y="436"/>
                  <a:pt x="2537" y="424"/>
                </a:cubicBezTo>
                <a:cubicBezTo>
                  <a:pt x="2514" y="430"/>
                  <a:pt x="2497" y="443"/>
                  <a:pt x="2483" y="458"/>
                </a:cubicBezTo>
                <a:cubicBezTo>
                  <a:pt x="2482" y="457"/>
                  <a:pt x="2481" y="455"/>
                  <a:pt x="2480" y="454"/>
                </a:cubicBezTo>
                <a:cubicBezTo>
                  <a:pt x="2481" y="456"/>
                  <a:pt x="2481" y="458"/>
                  <a:pt x="2481" y="460"/>
                </a:cubicBezTo>
                <a:cubicBezTo>
                  <a:pt x="2469" y="474"/>
                  <a:pt x="2458" y="489"/>
                  <a:pt x="2447" y="503"/>
                </a:cubicBezTo>
                <a:cubicBezTo>
                  <a:pt x="2444" y="504"/>
                  <a:pt x="2442" y="505"/>
                  <a:pt x="2440" y="506"/>
                </a:cubicBezTo>
                <a:cubicBezTo>
                  <a:pt x="2439" y="505"/>
                  <a:pt x="2439" y="503"/>
                  <a:pt x="2438" y="502"/>
                </a:cubicBezTo>
                <a:cubicBezTo>
                  <a:pt x="2442" y="485"/>
                  <a:pt x="2449" y="468"/>
                  <a:pt x="2459" y="452"/>
                </a:cubicBezTo>
                <a:cubicBezTo>
                  <a:pt x="2476" y="443"/>
                  <a:pt x="2496" y="435"/>
                  <a:pt x="2517" y="428"/>
                </a:cubicBezTo>
                <a:cubicBezTo>
                  <a:pt x="2498" y="432"/>
                  <a:pt x="2481" y="437"/>
                  <a:pt x="2465" y="443"/>
                </a:cubicBezTo>
                <a:cubicBezTo>
                  <a:pt x="2467" y="440"/>
                  <a:pt x="2469" y="437"/>
                  <a:pt x="2471" y="435"/>
                </a:cubicBezTo>
                <a:cubicBezTo>
                  <a:pt x="2460" y="437"/>
                  <a:pt x="2449" y="445"/>
                  <a:pt x="2439" y="454"/>
                </a:cubicBezTo>
                <a:cubicBezTo>
                  <a:pt x="2428" y="460"/>
                  <a:pt x="2418" y="466"/>
                  <a:pt x="2408" y="473"/>
                </a:cubicBezTo>
                <a:cubicBezTo>
                  <a:pt x="2408" y="472"/>
                  <a:pt x="2408" y="470"/>
                  <a:pt x="2408" y="469"/>
                </a:cubicBezTo>
                <a:cubicBezTo>
                  <a:pt x="2423" y="447"/>
                  <a:pt x="2441" y="420"/>
                  <a:pt x="2442" y="396"/>
                </a:cubicBezTo>
                <a:cubicBezTo>
                  <a:pt x="2454" y="377"/>
                  <a:pt x="2469" y="364"/>
                  <a:pt x="2494" y="352"/>
                </a:cubicBezTo>
                <a:cubicBezTo>
                  <a:pt x="2472" y="358"/>
                  <a:pt x="2456" y="370"/>
                  <a:pt x="2442" y="385"/>
                </a:cubicBezTo>
                <a:cubicBezTo>
                  <a:pt x="2440" y="377"/>
                  <a:pt x="2437" y="370"/>
                  <a:pt x="2431" y="363"/>
                </a:cubicBezTo>
                <a:cubicBezTo>
                  <a:pt x="2434" y="375"/>
                  <a:pt x="2433" y="388"/>
                  <a:pt x="2430" y="399"/>
                </a:cubicBezTo>
                <a:cubicBezTo>
                  <a:pt x="2420" y="411"/>
                  <a:pt x="2411" y="423"/>
                  <a:pt x="2401" y="435"/>
                </a:cubicBezTo>
                <a:cubicBezTo>
                  <a:pt x="2400" y="436"/>
                  <a:pt x="2400" y="436"/>
                  <a:pt x="2399" y="436"/>
                </a:cubicBezTo>
                <a:cubicBezTo>
                  <a:pt x="2397" y="433"/>
                  <a:pt x="2395" y="429"/>
                  <a:pt x="2393" y="426"/>
                </a:cubicBezTo>
                <a:cubicBezTo>
                  <a:pt x="2396" y="422"/>
                  <a:pt x="2401" y="419"/>
                  <a:pt x="2406" y="417"/>
                </a:cubicBezTo>
                <a:cubicBezTo>
                  <a:pt x="2400" y="418"/>
                  <a:pt x="2395" y="419"/>
                  <a:pt x="2389" y="421"/>
                </a:cubicBezTo>
                <a:cubicBezTo>
                  <a:pt x="2387" y="418"/>
                  <a:pt x="2384" y="415"/>
                  <a:pt x="2381" y="412"/>
                </a:cubicBezTo>
                <a:cubicBezTo>
                  <a:pt x="2384" y="415"/>
                  <a:pt x="2386" y="418"/>
                  <a:pt x="2388" y="422"/>
                </a:cubicBezTo>
                <a:cubicBezTo>
                  <a:pt x="2375" y="427"/>
                  <a:pt x="2364" y="434"/>
                  <a:pt x="2358" y="446"/>
                </a:cubicBezTo>
                <a:cubicBezTo>
                  <a:pt x="2358" y="441"/>
                  <a:pt x="2359" y="436"/>
                  <a:pt x="2362" y="431"/>
                </a:cubicBezTo>
                <a:cubicBezTo>
                  <a:pt x="2364" y="428"/>
                  <a:pt x="2367" y="425"/>
                  <a:pt x="2369" y="422"/>
                </a:cubicBezTo>
                <a:cubicBezTo>
                  <a:pt x="2377" y="413"/>
                  <a:pt x="2389" y="405"/>
                  <a:pt x="2400" y="401"/>
                </a:cubicBezTo>
                <a:cubicBezTo>
                  <a:pt x="2391" y="402"/>
                  <a:pt x="2383" y="405"/>
                  <a:pt x="2376" y="408"/>
                </a:cubicBezTo>
                <a:cubicBezTo>
                  <a:pt x="2382" y="394"/>
                  <a:pt x="2383" y="379"/>
                  <a:pt x="2369" y="366"/>
                </a:cubicBezTo>
                <a:cubicBezTo>
                  <a:pt x="2377" y="383"/>
                  <a:pt x="2369" y="400"/>
                  <a:pt x="2356" y="414"/>
                </a:cubicBezTo>
                <a:cubicBezTo>
                  <a:pt x="2354" y="405"/>
                  <a:pt x="2351" y="396"/>
                  <a:pt x="2343" y="385"/>
                </a:cubicBezTo>
                <a:cubicBezTo>
                  <a:pt x="2344" y="380"/>
                  <a:pt x="2346" y="374"/>
                  <a:pt x="2347" y="369"/>
                </a:cubicBezTo>
                <a:cubicBezTo>
                  <a:pt x="2362" y="356"/>
                  <a:pt x="2379" y="344"/>
                  <a:pt x="2398" y="333"/>
                </a:cubicBezTo>
                <a:cubicBezTo>
                  <a:pt x="2380" y="341"/>
                  <a:pt x="2365" y="349"/>
                  <a:pt x="2351" y="358"/>
                </a:cubicBezTo>
                <a:cubicBezTo>
                  <a:pt x="2352" y="355"/>
                  <a:pt x="2354" y="352"/>
                  <a:pt x="2355" y="349"/>
                </a:cubicBezTo>
                <a:cubicBezTo>
                  <a:pt x="2345" y="354"/>
                  <a:pt x="2336" y="363"/>
                  <a:pt x="2329" y="375"/>
                </a:cubicBezTo>
                <a:cubicBezTo>
                  <a:pt x="2320" y="382"/>
                  <a:pt x="2312" y="391"/>
                  <a:pt x="2303" y="400"/>
                </a:cubicBezTo>
                <a:cubicBezTo>
                  <a:pt x="2303" y="396"/>
                  <a:pt x="2302" y="393"/>
                  <a:pt x="2301" y="390"/>
                </a:cubicBezTo>
                <a:cubicBezTo>
                  <a:pt x="2307" y="376"/>
                  <a:pt x="2310" y="361"/>
                  <a:pt x="2312" y="343"/>
                </a:cubicBezTo>
                <a:cubicBezTo>
                  <a:pt x="2315" y="308"/>
                  <a:pt x="2327" y="287"/>
                  <a:pt x="2356" y="263"/>
                </a:cubicBezTo>
                <a:cubicBezTo>
                  <a:pt x="2315" y="284"/>
                  <a:pt x="2304" y="328"/>
                  <a:pt x="2286" y="366"/>
                </a:cubicBezTo>
                <a:cubicBezTo>
                  <a:pt x="2283" y="362"/>
                  <a:pt x="2279" y="358"/>
                  <a:pt x="2274" y="354"/>
                </a:cubicBezTo>
                <a:cubicBezTo>
                  <a:pt x="2273" y="344"/>
                  <a:pt x="2270" y="335"/>
                  <a:pt x="2263" y="327"/>
                </a:cubicBezTo>
                <a:cubicBezTo>
                  <a:pt x="2264" y="334"/>
                  <a:pt x="2265" y="340"/>
                  <a:pt x="2264" y="347"/>
                </a:cubicBezTo>
                <a:cubicBezTo>
                  <a:pt x="2263" y="346"/>
                  <a:pt x="2263" y="345"/>
                  <a:pt x="2262" y="345"/>
                </a:cubicBezTo>
                <a:cubicBezTo>
                  <a:pt x="2263" y="345"/>
                  <a:pt x="2263" y="346"/>
                  <a:pt x="2264" y="347"/>
                </a:cubicBezTo>
                <a:cubicBezTo>
                  <a:pt x="2263" y="362"/>
                  <a:pt x="2257" y="376"/>
                  <a:pt x="2247" y="387"/>
                </a:cubicBezTo>
                <a:cubicBezTo>
                  <a:pt x="2239" y="361"/>
                  <a:pt x="2242" y="342"/>
                  <a:pt x="2212" y="321"/>
                </a:cubicBezTo>
                <a:cubicBezTo>
                  <a:pt x="2230" y="337"/>
                  <a:pt x="2225" y="355"/>
                  <a:pt x="2212" y="371"/>
                </a:cubicBezTo>
                <a:cubicBezTo>
                  <a:pt x="2210" y="371"/>
                  <a:pt x="2209" y="372"/>
                  <a:pt x="2208" y="372"/>
                </a:cubicBezTo>
                <a:cubicBezTo>
                  <a:pt x="2214" y="358"/>
                  <a:pt x="2214" y="343"/>
                  <a:pt x="2200" y="330"/>
                </a:cubicBezTo>
                <a:cubicBezTo>
                  <a:pt x="2211" y="353"/>
                  <a:pt x="2192" y="376"/>
                  <a:pt x="2172" y="392"/>
                </a:cubicBezTo>
                <a:cubicBezTo>
                  <a:pt x="2171" y="377"/>
                  <a:pt x="2172" y="361"/>
                  <a:pt x="2176" y="345"/>
                </a:cubicBezTo>
                <a:cubicBezTo>
                  <a:pt x="2180" y="339"/>
                  <a:pt x="2185" y="332"/>
                  <a:pt x="2189" y="324"/>
                </a:cubicBezTo>
                <a:cubicBezTo>
                  <a:pt x="2201" y="315"/>
                  <a:pt x="2215" y="306"/>
                  <a:pt x="2229" y="298"/>
                </a:cubicBezTo>
                <a:cubicBezTo>
                  <a:pt x="2216" y="303"/>
                  <a:pt x="2205" y="309"/>
                  <a:pt x="2194" y="315"/>
                </a:cubicBezTo>
                <a:cubicBezTo>
                  <a:pt x="2205" y="292"/>
                  <a:pt x="2209" y="268"/>
                  <a:pt x="2193" y="249"/>
                </a:cubicBezTo>
                <a:cubicBezTo>
                  <a:pt x="2199" y="279"/>
                  <a:pt x="2187" y="305"/>
                  <a:pt x="2163" y="321"/>
                </a:cubicBezTo>
                <a:cubicBezTo>
                  <a:pt x="2164" y="316"/>
                  <a:pt x="2164" y="310"/>
                  <a:pt x="2163" y="305"/>
                </a:cubicBezTo>
                <a:cubicBezTo>
                  <a:pt x="2165" y="304"/>
                  <a:pt x="2166" y="303"/>
                  <a:pt x="2168" y="303"/>
                </a:cubicBezTo>
                <a:cubicBezTo>
                  <a:pt x="2166" y="303"/>
                  <a:pt x="2165" y="303"/>
                  <a:pt x="2163" y="304"/>
                </a:cubicBezTo>
                <a:cubicBezTo>
                  <a:pt x="2162" y="299"/>
                  <a:pt x="2161" y="294"/>
                  <a:pt x="2158" y="289"/>
                </a:cubicBezTo>
                <a:cubicBezTo>
                  <a:pt x="2159" y="288"/>
                  <a:pt x="2160" y="288"/>
                  <a:pt x="2162" y="287"/>
                </a:cubicBezTo>
                <a:cubicBezTo>
                  <a:pt x="2160" y="287"/>
                  <a:pt x="2159" y="288"/>
                  <a:pt x="2158" y="288"/>
                </a:cubicBezTo>
                <a:cubicBezTo>
                  <a:pt x="2156" y="285"/>
                  <a:pt x="2154" y="283"/>
                  <a:pt x="2152" y="280"/>
                </a:cubicBezTo>
                <a:cubicBezTo>
                  <a:pt x="2153" y="283"/>
                  <a:pt x="2153" y="286"/>
                  <a:pt x="2154" y="289"/>
                </a:cubicBezTo>
                <a:cubicBezTo>
                  <a:pt x="2151" y="289"/>
                  <a:pt x="2148" y="290"/>
                  <a:pt x="2146" y="291"/>
                </a:cubicBezTo>
                <a:cubicBezTo>
                  <a:pt x="2151" y="265"/>
                  <a:pt x="2163" y="247"/>
                  <a:pt x="2188" y="227"/>
                </a:cubicBezTo>
                <a:cubicBezTo>
                  <a:pt x="2166" y="239"/>
                  <a:pt x="2152" y="257"/>
                  <a:pt x="2142" y="277"/>
                </a:cubicBezTo>
                <a:cubicBezTo>
                  <a:pt x="2142" y="268"/>
                  <a:pt x="2139" y="260"/>
                  <a:pt x="2130" y="252"/>
                </a:cubicBezTo>
                <a:cubicBezTo>
                  <a:pt x="2141" y="275"/>
                  <a:pt x="2122" y="298"/>
                  <a:pt x="2102" y="314"/>
                </a:cubicBezTo>
                <a:cubicBezTo>
                  <a:pt x="2102" y="313"/>
                  <a:pt x="2102" y="311"/>
                  <a:pt x="2101" y="309"/>
                </a:cubicBezTo>
                <a:cubicBezTo>
                  <a:pt x="2102" y="308"/>
                  <a:pt x="2102" y="307"/>
                  <a:pt x="2101" y="306"/>
                </a:cubicBezTo>
                <a:cubicBezTo>
                  <a:pt x="2101" y="289"/>
                  <a:pt x="2104" y="273"/>
                  <a:pt x="2108" y="257"/>
                </a:cubicBezTo>
                <a:cubicBezTo>
                  <a:pt x="2112" y="255"/>
                  <a:pt x="2115" y="253"/>
                  <a:pt x="2119" y="251"/>
                </a:cubicBezTo>
                <a:cubicBezTo>
                  <a:pt x="2116" y="252"/>
                  <a:pt x="2112" y="254"/>
                  <a:pt x="2109" y="255"/>
                </a:cubicBezTo>
                <a:cubicBezTo>
                  <a:pt x="2109" y="255"/>
                  <a:pt x="2109" y="255"/>
                  <a:pt x="2109" y="255"/>
                </a:cubicBezTo>
                <a:cubicBezTo>
                  <a:pt x="2123" y="242"/>
                  <a:pt x="2141" y="230"/>
                  <a:pt x="2159" y="220"/>
                </a:cubicBezTo>
                <a:cubicBezTo>
                  <a:pt x="2141" y="227"/>
                  <a:pt x="2126" y="235"/>
                  <a:pt x="2113" y="244"/>
                </a:cubicBezTo>
                <a:cubicBezTo>
                  <a:pt x="2114" y="241"/>
                  <a:pt x="2115" y="238"/>
                  <a:pt x="2116" y="235"/>
                </a:cubicBezTo>
                <a:cubicBezTo>
                  <a:pt x="2107" y="240"/>
                  <a:pt x="2098" y="250"/>
                  <a:pt x="2091" y="261"/>
                </a:cubicBezTo>
                <a:cubicBezTo>
                  <a:pt x="2087" y="264"/>
                  <a:pt x="2084" y="267"/>
                  <a:pt x="2080" y="271"/>
                </a:cubicBezTo>
                <a:cubicBezTo>
                  <a:pt x="2077" y="272"/>
                  <a:pt x="2075" y="274"/>
                  <a:pt x="2072" y="276"/>
                </a:cubicBezTo>
                <a:cubicBezTo>
                  <a:pt x="2074" y="272"/>
                  <a:pt x="2075" y="269"/>
                  <a:pt x="2076" y="266"/>
                </a:cubicBezTo>
                <a:cubicBezTo>
                  <a:pt x="2071" y="269"/>
                  <a:pt x="2067" y="273"/>
                  <a:pt x="2062" y="277"/>
                </a:cubicBezTo>
                <a:cubicBezTo>
                  <a:pt x="2062" y="277"/>
                  <a:pt x="2062" y="277"/>
                  <a:pt x="2062" y="277"/>
                </a:cubicBezTo>
                <a:cubicBezTo>
                  <a:pt x="2068" y="262"/>
                  <a:pt x="2072" y="247"/>
                  <a:pt x="2074" y="229"/>
                </a:cubicBezTo>
                <a:cubicBezTo>
                  <a:pt x="2077" y="194"/>
                  <a:pt x="2088" y="173"/>
                  <a:pt x="2118" y="149"/>
                </a:cubicBezTo>
                <a:cubicBezTo>
                  <a:pt x="2077" y="171"/>
                  <a:pt x="2066" y="214"/>
                  <a:pt x="2048" y="252"/>
                </a:cubicBezTo>
                <a:cubicBezTo>
                  <a:pt x="2045" y="248"/>
                  <a:pt x="2041" y="244"/>
                  <a:pt x="2036" y="241"/>
                </a:cubicBezTo>
                <a:cubicBezTo>
                  <a:pt x="2042" y="217"/>
                  <a:pt x="2054" y="200"/>
                  <a:pt x="2078" y="181"/>
                </a:cubicBezTo>
                <a:cubicBezTo>
                  <a:pt x="2054" y="193"/>
                  <a:pt x="2040" y="213"/>
                  <a:pt x="2029" y="235"/>
                </a:cubicBezTo>
                <a:cubicBezTo>
                  <a:pt x="2027" y="234"/>
                  <a:pt x="2025" y="232"/>
                  <a:pt x="2023" y="231"/>
                </a:cubicBezTo>
                <a:cubicBezTo>
                  <a:pt x="2025" y="232"/>
                  <a:pt x="2027" y="234"/>
                  <a:pt x="2029" y="235"/>
                </a:cubicBezTo>
                <a:cubicBezTo>
                  <a:pt x="2022" y="249"/>
                  <a:pt x="2017" y="263"/>
                  <a:pt x="2010" y="277"/>
                </a:cubicBezTo>
                <a:cubicBezTo>
                  <a:pt x="2002" y="254"/>
                  <a:pt x="2004" y="238"/>
                  <a:pt x="1988" y="220"/>
                </a:cubicBezTo>
                <a:cubicBezTo>
                  <a:pt x="1991" y="194"/>
                  <a:pt x="1988" y="168"/>
                  <a:pt x="1964" y="154"/>
                </a:cubicBezTo>
                <a:cubicBezTo>
                  <a:pt x="1975" y="172"/>
                  <a:pt x="1978" y="190"/>
                  <a:pt x="1974" y="207"/>
                </a:cubicBezTo>
                <a:cubicBezTo>
                  <a:pt x="1973" y="207"/>
                  <a:pt x="1973" y="207"/>
                  <a:pt x="1973" y="207"/>
                </a:cubicBezTo>
                <a:cubicBezTo>
                  <a:pt x="1973" y="207"/>
                  <a:pt x="1973" y="207"/>
                  <a:pt x="1973" y="207"/>
                </a:cubicBezTo>
                <a:cubicBezTo>
                  <a:pt x="1970" y="222"/>
                  <a:pt x="1961" y="235"/>
                  <a:pt x="1947" y="246"/>
                </a:cubicBezTo>
                <a:cubicBezTo>
                  <a:pt x="1944" y="234"/>
                  <a:pt x="1950" y="222"/>
                  <a:pt x="1959" y="213"/>
                </a:cubicBezTo>
                <a:cubicBezTo>
                  <a:pt x="1943" y="222"/>
                  <a:pt x="1927" y="236"/>
                  <a:pt x="1925" y="254"/>
                </a:cubicBezTo>
                <a:cubicBezTo>
                  <a:pt x="1923" y="249"/>
                  <a:pt x="1922" y="244"/>
                  <a:pt x="1923" y="239"/>
                </a:cubicBezTo>
                <a:cubicBezTo>
                  <a:pt x="1924" y="235"/>
                  <a:pt x="1925" y="232"/>
                  <a:pt x="1926" y="228"/>
                </a:cubicBezTo>
                <a:cubicBezTo>
                  <a:pt x="1931" y="217"/>
                  <a:pt x="1940" y="206"/>
                  <a:pt x="1948" y="199"/>
                </a:cubicBezTo>
                <a:cubicBezTo>
                  <a:pt x="1941" y="203"/>
                  <a:pt x="1934" y="208"/>
                  <a:pt x="1928" y="213"/>
                </a:cubicBezTo>
                <a:cubicBezTo>
                  <a:pt x="1929" y="197"/>
                  <a:pt x="1924" y="183"/>
                  <a:pt x="1907" y="174"/>
                </a:cubicBezTo>
                <a:cubicBezTo>
                  <a:pt x="1925" y="193"/>
                  <a:pt x="1915" y="221"/>
                  <a:pt x="1901" y="242"/>
                </a:cubicBezTo>
                <a:cubicBezTo>
                  <a:pt x="1893" y="223"/>
                  <a:pt x="1889" y="202"/>
                  <a:pt x="1888" y="183"/>
                </a:cubicBezTo>
                <a:cubicBezTo>
                  <a:pt x="1897" y="166"/>
                  <a:pt x="1909" y="150"/>
                  <a:pt x="1923" y="135"/>
                </a:cubicBezTo>
                <a:cubicBezTo>
                  <a:pt x="1908" y="147"/>
                  <a:pt x="1897" y="159"/>
                  <a:pt x="1887" y="171"/>
                </a:cubicBezTo>
                <a:cubicBezTo>
                  <a:pt x="1887" y="168"/>
                  <a:pt x="1888" y="165"/>
                  <a:pt x="1888" y="162"/>
                </a:cubicBezTo>
                <a:cubicBezTo>
                  <a:pt x="1880" y="169"/>
                  <a:pt x="1875" y="181"/>
                  <a:pt x="1873" y="193"/>
                </a:cubicBezTo>
                <a:cubicBezTo>
                  <a:pt x="1867" y="203"/>
                  <a:pt x="1862" y="214"/>
                  <a:pt x="1857" y="225"/>
                </a:cubicBezTo>
                <a:cubicBezTo>
                  <a:pt x="1855" y="222"/>
                  <a:pt x="1853" y="219"/>
                  <a:pt x="1851" y="217"/>
                </a:cubicBezTo>
                <a:cubicBezTo>
                  <a:pt x="1852" y="201"/>
                  <a:pt x="1850" y="185"/>
                  <a:pt x="1845" y="168"/>
                </a:cubicBezTo>
                <a:cubicBezTo>
                  <a:pt x="1836" y="133"/>
                  <a:pt x="1840" y="110"/>
                  <a:pt x="1859" y="79"/>
                </a:cubicBezTo>
                <a:cubicBezTo>
                  <a:pt x="1828" y="111"/>
                  <a:pt x="1833" y="155"/>
                  <a:pt x="1829" y="197"/>
                </a:cubicBezTo>
                <a:cubicBezTo>
                  <a:pt x="1823" y="193"/>
                  <a:pt x="1816" y="190"/>
                  <a:pt x="1808" y="187"/>
                </a:cubicBezTo>
                <a:cubicBezTo>
                  <a:pt x="1808" y="166"/>
                  <a:pt x="1802" y="147"/>
                  <a:pt x="1783" y="135"/>
                </a:cubicBezTo>
                <a:cubicBezTo>
                  <a:pt x="1798" y="159"/>
                  <a:pt x="1798" y="184"/>
                  <a:pt x="1785" y="205"/>
                </a:cubicBezTo>
                <a:cubicBezTo>
                  <a:pt x="1783" y="202"/>
                  <a:pt x="1780" y="198"/>
                  <a:pt x="1777" y="195"/>
                </a:cubicBezTo>
                <a:cubicBezTo>
                  <a:pt x="1777" y="194"/>
                  <a:pt x="1778" y="194"/>
                  <a:pt x="1778" y="193"/>
                </a:cubicBezTo>
                <a:cubicBezTo>
                  <a:pt x="1778" y="194"/>
                  <a:pt x="1777" y="194"/>
                  <a:pt x="1777" y="194"/>
                </a:cubicBezTo>
                <a:cubicBezTo>
                  <a:pt x="1773" y="191"/>
                  <a:pt x="1769" y="187"/>
                  <a:pt x="1763" y="184"/>
                </a:cubicBezTo>
                <a:cubicBezTo>
                  <a:pt x="1765" y="182"/>
                  <a:pt x="1766" y="181"/>
                  <a:pt x="1767" y="180"/>
                </a:cubicBezTo>
                <a:cubicBezTo>
                  <a:pt x="1766" y="181"/>
                  <a:pt x="1764" y="182"/>
                  <a:pt x="1762" y="183"/>
                </a:cubicBezTo>
                <a:cubicBezTo>
                  <a:pt x="1757" y="180"/>
                  <a:pt x="1752" y="177"/>
                  <a:pt x="1745" y="175"/>
                </a:cubicBezTo>
                <a:cubicBezTo>
                  <a:pt x="1742" y="167"/>
                  <a:pt x="1736" y="160"/>
                  <a:pt x="1726" y="155"/>
                </a:cubicBezTo>
                <a:cubicBezTo>
                  <a:pt x="1744" y="174"/>
                  <a:pt x="1734" y="202"/>
                  <a:pt x="1720" y="223"/>
                </a:cubicBezTo>
                <a:cubicBezTo>
                  <a:pt x="1720" y="221"/>
                  <a:pt x="1719" y="220"/>
                  <a:pt x="1718" y="218"/>
                </a:cubicBezTo>
                <a:cubicBezTo>
                  <a:pt x="1723" y="195"/>
                  <a:pt x="1725" y="170"/>
                  <a:pt x="1714" y="152"/>
                </a:cubicBezTo>
                <a:cubicBezTo>
                  <a:pt x="1722" y="140"/>
                  <a:pt x="1731" y="128"/>
                  <a:pt x="1742" y="116"/>
                </a:cubicBezTo>
                <a:cubicBezTo>
                  <a:pt x="1729" y="126"/>
                  <a:pt x="1719" y="137"/>
                  <a:pt x="1710" y="147"/>
                </a:cubicBezTo>
                <a:cubicBezTo>
                  <a:pt x="1709" y="146"/>
                  <a:pt x="1708" y="145"/>
                  <a:pt x="1707" y="143"/>
                </a:cubicBezTo>
                <a:cubicBezTo>
                  <a:pt x="1707" y="143"/>
                  <a:pt x="1707" y="143"/>
                  <a:pt x="1707" y="142"/>
                </a:cubicBezTo>
                <a:cubicBezTo>
                  <a:pt x="1707" y="143"/>
                  <a:pt x="1706" y="143"/>
                  <a:pt x="1706" y="143"/>
                </a:cubicBezTo>
                <a:cubicBezTo>
                  <a:pt x="1704" y="140"/>
                  <a:pt x="1701" y="138"/>
                  <a:pt x="1697" y="136"/>
                </a:cubicBezTo>
                <a:cubicBezTo>
                  <a:pt x="1699" y="140"/>
                  <a:pt x="1701" y="143"/>
                  <a:pt x="1703" y="147"/>
                </a:cubicBezTo>
                <a:cubicBezTo>
                  <a:pt x="1698" y="154"/>
                  <a:pt x="1694" y="164"/>
                  <a:pt x="1692" y="174"/>
                </a:cubicBezTo>
                <a:cubicBezTo>
                  <a:pt x="1686" y="184"/>
                  <a:pt x="1681" y="195"/>
                  <a:pt x="1676" y="205"/>
                </a:cubicBezTo>
                <a:cubicBezTo>
                  <a:pt x="1674" y="203"/>
                  <a:pt x="1672" y="200"/>
                  <a:pt x="1670" y="197"/>
                </a:cubicBezTo>
                <a:cubicBezTo>
                  <a:pt x="1670" y="196"/>
                  <a:pt x="1670" y="194"/>
                  <a:pt x="1670" y="192"/>
                </a:cubicBezTo>
                <a:cubicBezTo>
                  <a:pt x="1674" y="188"/>
                  <a:pt x="1677" y="184"/>
                  <a:pt x="1681" y="181"/>
                </a:cubicBezTo>
                <a:cubicBezTo>
                  <a:pt x="1677" y="183"/>
                  <a:pt x="1674" y="185"/>
                  <a:pt x="1670" y="188"/>
                </a:cubicBezTo>
                <a:cubicBezTo>
                  <a:pt x="1670" y="175"/>
                  <a:pt x="1668" y="162"/>
                  <a:pt x="1664" y="149"/>
                </a:cubicBezTo>
                <a:cubicBezTo>
                  <a:pt x="1655" y="114"/>
                  <a:pt x="1659" y="91"/>
                  <a:pt x="1678" y="60"/>
                </a:cubicBezTo>
                <a:cubicBezTo>
                  <a:pt x="1662" y="77"/>
                  <a:pt x="1655" y="98"/>
                  <a:pt x="1652" y="120"/>
                </a:cubicBezTo>
                <a:cubicBezTo>
                  <a:pt x="1643" y="128"/>
                  <a:pt x="1635" y="136"/>
                  <a:pt x="1628" y="144"/>
                </a:cubicBezTo>
                <a:cubicBezTo>
                  <a:pt x="1630" y="121"/>
                  <a:pt x="1625" y="98"/>
                  <a:pt x="1603" y="84"/>
                </a:cubicBezTo>
                <a:cubicBezTo>
                  <a:pt x="1622" y="115"/>
                  <a:pt x="1616" y="148"/>
                  <a:pt x="1592" y="171"/>
                </a:cubicBezTo>
                <a:cubicBezTo>
                  <a:pt x="1590" y="170"/>
                  <a:pt x="1588" y="168"/>
                  <a:pt x="1586" y="166"/>
                </a:cubicBezTo>
                <a:cubicBezTo>
                  <a:pt x="1587" y="158"/>
                  <a:pt x="1591" y="150"/>
                  <a:pt x="1598" y="143"/>
                </a:cubicBezTo>
                <a:cubicBezTo>
                  <a:pt x="1592" y="147"/>
                  <a:pt x="1585" y="151"/>
                  <a:pt x="1580" y="156"/>
                </a:cubicBezTo>
                <a:cubicBezTo>
                  <a:pt x="1579" y="154"/>
                  <a:pt x="1579" y="152"/>
                  <a:pt x="1578" y="150"/>
                </a:cubicBezTo>
                <a:cubicBezTo>
                  <a:pt x="1577" y="147"/>
                  <a:pt x="1577" y="144"/>
                  <a:pt x="1576" y="141"/>
                </a:cubicBezTo>
                <a:cubicBezTo>
                  <a:pt x="1580" y="137"/>
                  <a:pt x="1583" y="133"/>
                  <a:pt x="1587" y="130"/>
                </a:cubicBezTo>
                <a:cubicBezTo>
                  <a:pt x="1583" y="132"/>
                  <a:pt x="1579" y="134"/>
                  <a:pt x="1575" y="137"/>
                </a:cubicBezTo>
                <a:cubicBezTo>
                  <a:pt x="1570" y="109"/>
                  <a:pt x="1575" y="88"/>
                  <a:pt x="1592" y="61"/>
                </a:cubicBezTo>
                <a:cubicBezTo>
                  <a:pt x="1574" y="80"/>
                  <a:pt x="1568" y="103"/>
                  <a:pt x="1565" y="127"/>
                </a:cubicBezTo>
                <a:cubicBezTo>
                  <a:pt x="1563" y="118"/>
                  <a:pt x="1557" y="110"/>
                  <a:pt x="1546" y="105"/>
                </a:cubicBezTo>
                <a:cubicBezTo>
                  <a:pt x="1563" y="123"/>
                  <a:pt x="1555" y="149"/>
                  <a:pt x="1542" y="169"/>
                </a:cubicBezTo>
                <a:cubicBezTo>
                  <a:pt x="1541" y="169"/>
                  <a:pt x="1540" y="168"/>
                  <a:pt x="1538" y="168"/>
                </a:cubicBezTo>
                <a:cubicBezTo>
                  <a:pt x="1531" y="150"/>
                  <a:pt x="1528" y="131"/>
                  <a:pt x="1526" y="113"/>
                </a:cubicBezTo>
                <a:cubicBezTo>
                  <a:pt x="1536" y="97"/>
                  <a:pt x="1548" y="81"/>
                  <a:pt x="1562" y="66"/>
                </a:cubicBezTo>
                <a:cubicBezTo>
                  <a:pt x="1547" y="77"/>
                  <a:pt x="1536" y="90"/>
                  <a:pt x="1526" y="102"/>
                </a:cubicBezTo>
                <a:cubicBezTo>
                  <a:pt x="1526" y="99"/>
                  <a:pt x="1526" y="95"/>
                  <a:pt x="1527" y="92"/>
                </a:cubicBezTo>
                <a:cubicBezTo>
                  <a:pt x="1519" y="100"/>
                  <a:pt x="1514" y="111"/>
                  <a:pt x="1511" y="124"/>
                </a:cubicBezTo>
                <a:cubicBezTo>
                  <a:pt x="1506" y="134"/>
                  <a:pt x="1500" y="144"/>
                  <a:pt x="1496" y="155"/>
                </a:cubicBezTo>
                <a:cubicBezTo>
                  <a:pt x="1494" y="152"/>
                  <a:pt x="1492" y="150"/>
                  <a:pt x="1490" y="147"/>
                </a:cubicBezTo>
                <a:cubicBezTo>
                  <a:pt x="1491" y="132"/>
                  <a:pt x="1489" y="116"/>
                  <a:pt x="1484" y="99"/>
                </a:cubicBezTo>
                <a:cubicBezTo>
                  <a:pt x="1475" y="64"/>
                  <a:pt x="1479" y="40"/>
                  <a:pt x="1498" y="10"/>
                </a:cubicBezTo>
                <a:cubicBezTo>
                  <a:pt x="1467" y="41"/>
                  <a:pt x="1472" y="86"/>
                  <a:pt x="1468" y="127"/>
                </a:cubicBezTo>
                <a:cubicBezTo>
                  <a:pt x="1460" y="122"/>
                  <a:pt x="1450" y="118"/>
                  <a:pt x="1437" y="114"/>
                </a:cubicBezTo>
                <a:cubicBezTo>
                  <a:pt x="1450" y="118"/>
                  <a:pt x="1460" y="125"/>
                  <a:pt x="1467" y="133"/>
                </a:cubicBezTo>
                <a:cubicBezTo>
                  <a:pt x="1466" y="143"/>
                  <a:pt x="1464" y="152"/>
                  <a:pt x="1461" y="161"/>
                </a:cubicBezTo>
                <a:cubicBezTo>
                  <a:pt x="1455" y="155"/>
                  <a:pt x="1450" y="149"/>
                  <a:pt x="1450" y="141"/>
                </a:cubicBezTo>
                <a:cubicBezTo>
                  <a:pt x="1446" y="150"/>
                  <a:pt x="1445" y="159"/>
                  <a:pt x="1447" y="169"/>
                </a:cubicBezTo>
                <a:cubicBezTo>
                  <a:pt x="1440" y="161"/>
                  <a:pt x="1435" y="154"/>
                  <a:pt x="1431" y="147"/>
                </a:cubicBezTo>
                <a:cubicBezTo>
                  <a:pt x="1435" y="119"/>
                  <a:pt x="1433" y="91"/>
                  <a:pt x="1408" y="75"/>
                </a:cubicBezTo>
                <a:cubicBezTo>
                  <a:pt x="1419" y="93"/>
                  <a:pt x="1421" y="111"/>
                  <a:pt x="1417" y="127"/>
                </a:cubicBezTo>
                <a:cubicBezTo>
                  <a:pt x="1410" y="119"/>
                  <a:pt x="1400" y="111"/>
                  <a:pt x="1382" y="105"/>
                </a:cubicBezTo>
                <a:cubicBezTo>
                  <a:pt x="1397" y="112"/>
                  <a:pt x="1402" y="122"/>
                  <a:pt x="1403" y="134"/>
                </a:cubicBezTo>
                <a:cubicBezTo>
                  <a:pt x="1386" y="143"/>
                  <a:pt x="1370" y="157"/>
                  <a:pt x="1368" y="175"/>
                </a:cubicBezTo>
                <a:cubicBezTo>
                  <a:pt x="1366" y="170"/>
                  <a:pt x="1366" y="165"/>
                  <a:pt x="1367" y="160"/>
                </a:cubicBezTo>
                <a:cubicBezTo>
                  <a:pt x="1368" y="156"/>
                  <a:pt x="1369" y="153"/>
                  <a:pt x="1370" y="149"/>
                </a:cubicBezTo>
                <a:cubicBezTo>
                  <a:pt x="1374" y="138"/>
                  <a:pt x="1383" y="128"/>
                  <a:pt x="1392" y="121"/>
                </a:cubicBezTo>
                <a:cubicBezTo>
                  <a:pt x="1384" y="124"/>
                  <a:pt x="1378" y="129"/>
                  <a:pt x="1372" y="134"/>
                </a:cubicBezTo>
                <a:cubicBezTo>
                  <a:pt x="1373" y="118"/>
                  <a:pt x="1368" y="104"/>
                  <a:pt x="1350" y="95"/>
                </a:cubicBezTo>
                <a:cubicBezTo>
                  <a:pt x="1368" y="114"/>
                  <a:pt x="1359" y="142"/>
                  <a:pt x="1345" y="163"/>
                </a:cubicBezTo>
                <a:cubicBezTo>
                  <a:pt x="1337" y="144"/>
                  <a:pt x="1332" y="123"/>
                  <a:pt x="1331" y="104"/>
                </a:cubicBezTo>
                <a:cubicBezTo>
                  <a:pt x="1340" y="88"/>
                  <a:pt x="1353" y="72"/>
                  <a:pt x="1366" y="56"/>
                </a:cubicBezTo>
                <a:cubicBezTo>
                  <a:pt x="1352" y="68"/>
                  <a:pt x="1341" y="80"/>
                  <a:pt x="1331" y="93"/>
                </a:cubicBezTo>
                <a:cubicBezTo>
                  <a:pt x="1331" y="89"/>
                  <a:pt x="1331" y="86"/>
                  <a:pt x="1331" y="83"/>
                </a:cubicBezTo>
                <a:cubicBezTo>
                  <a:pt x="1324" y="90"/>
                  <a:pt x="1319" y="102"/>
                  <a:pt x="1316" y="115"/>
                </a:cubicBezTo>
                <a:cubicBezTo>
                  <a:pt x="1310" y="125"/>
                  <a:pt x="1305" y="135"/>
                  <a:pt x="1301" y="146"/>
                </a:cubicBezTo>
                <a:cubicBezTo>
                  <a:pt x="1299" y="143"/>
                  <a:pt x="1297" y="140"/>
                  <a:pt x="1295" y="138"/>
                </a:cubicBezTo>
                <a:cubicBezTo>
                  <a:pt x="1295" y="122"/>
                  <a:pt x="1293" y="106"/>
                  <a:pt x="1289" y="89"/>
                </a:cubicBezTo>
                <a:cubicBezTo>
                  <a:pt x="1280" y="54"/>
                  <a:pt x="1283" y="31"/>
                  <a:pt x="1303" y="0"/>
                </a:cubicBezTo>
                <a:cubicBezTo>
                  <a:pt x="1272" y="32"/>
                  <a:pt x="1276" y="77"/>
                  <a:pt x="1272" y="118"/>
                </a:cubicBezTo>
                <a:cubicBezTo>
                  <a:pt x="1264" y="113"/>
                  <a:pt x="1255" y="108"/>
                  <a:pt x="1242" y="105"/>
                </a:cubicBezTo>
                <a:cubicBezTo>
                  <a:pt x="1255" y="109"/>
                  <a:pt x="1265" y="115"/>
                  <a:pt x="1272" y="123"/>
                </a:cubicBezTo>
                <a:cubicBezTo>
                  <a:pt x="1271" y="133"/>
                  <a:pt x="1269" y="142"/>
                  <a:pt x="1266" y="151"/>
                </a:cubicBezTo>
                <a:cubicBezTo>
                  <a:pt x="1260" y="146"/>
                  <a:pt x="1255" y="140"/>
                  <a:pt x="1255" y="132"/>
                </a:cubicBezTo>
                <a:cubicBezTo>
                  <a:pt x="1251" y="140"/>
                  <a:pt x="1250" y="150"/>
                  <a:pt x="1252" y="160"/>
                </a:cubicBezTo>
                <a:cubicBezTo>
                  <a:pt x="1232" y="138"/>
                  <a:pt x="1229" y="120"/>
                  <a:pt x="1209" y="106"/>
                </a:cubicBezTo>
                <a:cubicBezTo>
                  <a:pt x="1201" y="93"/>
                  <a:pt x="1190" y="83"/>
                  <a:pt x="1173" y="79"/>
                </a:cubicBezTo>
                <a:cubicBezTo>
                  <a:pt x="1180" y="84"/>
                  <a:pt x="1186" y="90"/>
                  <a:pt x="1190" y="97"/>
                </a:cubicBezTo>
                <a:cubicBezTo>
                  <a:pt x="1189" y="96"/>
                  <a:pt x="1188" y="96"/>
                  <a:pt x="1187" y="95"/>
                </a:cubicBezTo>
                <a:cubicBezTo>
                  <a:pt x="1188" y="96"/>
                  <a:pt x="1190" y="97"/>
                  <a:pt x="1191" y="98"/>
                </a:cubicBezTo>
                <a:cubicBezTo>
                  <a:pt x="1202" y="114"/>
                  <a:pt x="1205" y="133"/>
                  <a:pt x="1201" y="151"/>
                </a:cubicBezTo>
                <a:cubicBezTo>
                  <a:pt x="1198" y="157"/>
                  <a:pt x="1194" y="163"/>
                  <a:pt x="1191" y="168"/>
                </a:cubicBezTo>
                <a:cubicBezTo>
                  <a:pt x="1185" y="159"/>
                  <a:pt x="1186" y="146"/>
                  <a:pt x="1191" y="136"/>
                </a:cubicBezTo>
                <a:cubicBezTo>
                  <a:pt x="1179" y="150"/>
                  <a:pt x="1169" y="168"/>
                  <a:pt x="1175" y="186"/>
                </a:cubicBezTo>
                <a:cubicBezTo>
                  <a:pt x="1171" y="182"/>
                  <a:pt x="1168" y="177"/>
                  <a:pt x="1167" y="172"/>
                </a:cubicBezTo>
                <a:cubicBezTo>
                  <a:pt x="1167" y="168"/>
                  <a:pt x="1166" y="164"/>
                  <a:pt x="1166" y="160"/>
                </a:cubicBezTo>
                <a:cubicBezTo>
                  <a:pt x="1166" y="149"/>
                  <a:pt x="1170" y="136"/>
                  <a:pt x="1176" y="127"/>
                </a:cubicBezTo>
                <a:cubicBezTo>
                  <a:pt x="1170" y="132"/>
                  <a:pt x="1165" y="139"/>
                  <a:pt x="1162" y="145"/>
                </a:cubicBezTo>
                <a:cubicBezTo>
                  <a:pt x="1157" y="130"/>
                  <a:pt x="1147" y="118"/>
                  <a:pt x="1127" y="115"/>
                </a:cubicBezTo>
                <a:cubicBezTo>
                  <a:pt x="1151" y="128"/>
                  <a:pt x="1153" y="157"/>
                  <a:pt x="1148" y="181"/>
                </a:cubicBezTo>
                <a:cubicBezTo>
                  <a:pt x="1134" y="166"/>
                  <a:pt x="1121" y="147"/>
                  <a:pt x="1113" y="129"/>
                </a:cubicBezTo>
                <a:cubicBezTo>
                  <a:pt x="1115" y="111"/>
                  <a:pt x="1120" y="92"/>
                  <a:pt x="1127" y="73"/>
                </a:cubicBezTo>
                <a:cubicBezTo>
                  <a:pt x="1119" y="89"/>
                  <a:pt x="1113" y="104"/>
                  <a:pt x="1108" y="119"/>
                </a:cubicBezTo>
                <a:cubicBezTo>
                  <a:pt x="1107" y="115"/>
                  <a:pt x="1106" y="112"/>
                  <a:pt x="1105" y="109"/>
                </a:cubicBezTo>
                <a:cubicBezTo>
                  <a:pt x="1101" y="118"/>
                  <a:pt x="1101" y="131"/>
                  <a:pt x="1103" y="144"/>
                </a:cubicBezTo>
                <a:cubicBezTo>
                  <a:pt x="1101" y="155"/>
                  <a:pt x="1101" y="167"/>
                  <a:pt x="1100" y="178"/>
                </a:cubicBezTo>
                <a:cubicBezTo>
                  <a:pt x="1097" y="176"/>
                  <a:pt x="1095" y="174"/>
                  <a:pt x="1092" y="172"/>
                </a:cubicBezTo>
                <a:cubicBezTo>
                  <a:pt x="1087" y="157"/>
                  <a:pt x="1079" y="143"/>
                  <a:pt x="1068" y="128"/>
                </a:cubicBezTo>
                <a:cubicBezTo>
                  <a:pt x="1046" y="97"/>
                  <a:pt x="1041" y="74"/>
                  <a:pt x="1047" y="39"/>
                </a:cubicBezTo>
                <a:cubicBezTo>
                  <a:pt x="1036" y="65"/>
                  <a:pt x="1042" y="93"/>
                  <a:pt x="1050" y="120"/>
                </a:cubicBezTo>
                <a:cubicBezTo>
                  <a:pt x="1042" y="108"/>
                  <a:pt x="1031" y="98"/>
                  <a:pt x="1016" y="94"/>
                </a:cubicBezTo>
                <a:cubicBezTo>
                  <a:pt x="1029" y="105"/>
                  <a:pt x="1038" y="117"/>
                  <a:pt x="1042" y="131"/>
                </a:cubicBezTo>
                <a:cubicBezTo>
                  <a:pt x="1038" y="129"/>
                  <a:pt x="1034" y="127"/>
                  <a:pt x="1030" y="126"/>
                </a:cubicBezTo>
                <a:cubicBezTo>
                  <a:pt x="1035" y="131"/>
                  <a:pt x="1040" y="136"/>
                  <a:pt x="1044" y="141"/>
                </a:cubicBezTo>
                <a:cubicBezTo>
                  <a:pt x="1045" y="146"/>
                  <a:pt x="1045" y="152"/>
                  <a:pt x="1045" y="157"/>
                </a:cubicBezTo>
                <a:cubicBezTo>
                  <a:pt x="1041" y="157"/>
                  <a:pt x="1036" y="157"/>
                  <a:pt x="1032" y="157"/>
                </a:cubicBezTo>
                <a:cubicBezTo>
                  <a:pt x="1032" y="155"/>
                  <a:pt x="1033" y="153"/>
                  <a:pt x="1033" y="152"/>
                </a:cubicBezTo>
                <a:cubicBezTo>
                  <a:pt x="1027" y="159"/>
                  <a:pt x="1022" y="167"/>
                  <a:pt x="1018" y="176"/>
                </a:cubicBezTo>
                <a:cubicBezTo>
                  <a:pt x="1015" y="175"/>
                  <a:pt x="1012" y="173"/>
                  <a:pt x="1009" y="171"/>
                </a:cubicBezTo>
                <a:cubicBezTo>
                  <a:pt x="1010" y="161"/>
                  <a:pt x="1014" y="151"/>
                  <a:pt x="1018" y="143"/>
                </a:cubicBezTo>
                <a:cubicBezTo>
                  <a:pt x="1012" y="148"/>
                  <a:pt x="1008" y="155"/>
                  <a:pt x="1005" y="161"/>
                </a:cubicBezTo>
                <a:cubicBezTo>
                  <a:pt x="1000" y="149"/>
                  <a:pt x="993" y="138"/>
                  <a:pt x="979" y="133"/>
                </a:cubicBezTo>
                <a:cubicBezTo>
                  <a:pt x="981" y="129"/>
                  <a:pt x="982" y="125"/>
                  <a:pt x="984" y="121"/>
                </a:cubicBezTo>
                <a:cubicBezTo>
                  <a:pt x="982" y="125"/>
                  <a:pt x="979" y="129"/>
                  <a:pt x="978" y="133"/>
                </a:cubicBezTo>
                <a:cubicBezTo>
                  <a:pt x="975" y="132"/>
                  <a:pt x="973" y="131"/>
                  <a:pt x="970" y="131"/>
                </a:cubicBezTo>
                <a:cubicBezTo>
                  <a:pt x="972" y="132"/>
                  <a:pt x="974" y="134"/>
                  <a:pt x="976" y="135"/>
                </a:cubicBezTo>
                <a:cubicBezTo>
                  <a:pt x="972" y="145"/>
                  <a:pt x="968" y="154"/>
                  <a:pt x="965" y="164"/>
                </a:cubicBezTo>
                <a:cubicBezTo>
                  <a:pt x="964" y="161"/>
                  <a:pt x="963" y="159"/>
                  <a:pt x="962" y="157"/>
                </a:cubicBezTo>
                <a:cubicBezTo>
                  <a:pt x="961" y="157"/>
                  <a:pt x="961" y="157"/>
                  <a:pt x="961" y="157"/>
                </a:cubicBezTo>
                <a:cubicBezTo>
                  <a:pt x="961" y="157"/>
                  <a:pt x="961" y="157"/>
                  <a:pt x="961" y="157"/>
                </a:cubicBezTo>
                <a:cubicBezTo>
                  <a:pt x="959" y="153"/>
                  <a:pt x="957" y="149"/>
                  <a:pt x="955" y="145"/>
                </a:cubicBezTo>
                <a:cubicBezTo>
                  <a:pt x="958" y="127"/>
                  <a:pt x="963" y="108"/>
                  <a:pt x="970" y="89"/>
                </a:cubicBezTo>
                <a:cubicBezTo>
                  <a:pt x="961" y="105"/>
                  <a:pt x="955" y="120"/>
                  <a:pt x="951" y="134"/>
                </a:cubicBezTo>
                <a:cubicBezTo>
                  <a:pt x="950" y="131"/>
                  <a:pt x="948" y="128"/>
                  <a:pt x="947" y="125"/>
                </a:cubicBezTo>
                <a:cubicBezTo>
                  <a:pt x="943" y="134"/>
                  <a:pt x="943" y="147"/>
                  <a:pt x="945" y="160"/>
                </a:cubicBezTo>
                <a:cubicBezTo>
                  <a:pt x="944" y="171"/>
                  <a:pt x="943" y="182"/>
                  <a:pt x="943" y="194"/>
                </a:cubicBezTo>
                <a:cubicBezTo>
                  <a:pt x="940" y="192"/>
                  <a:pt x="937" y="190"/>
                  <a:pt x="934" y="188"/>
                </a:cubicBezTo>
                <a:cubicBezTo>
                  <a:pt x="929" y="173"/>
                  <a:pt x="921" y="159"/>
                  <a:pt x="910" y="144"/>
                </a:cubicBezTo>
                <a:cubicBezTo>
                  <a:pt x="908" y="140"/>
                  <a:pt x="906" y="137"/>
                  <a:pt x="904" y="133"/>
                </a:cubicBezTo>
                <a:cubicBezTo>
                  <a:pt x="900" y="119"/>
                  <a:pt x="900" y="104"/>
                  <a:pt x="904" y="87"/>
                </a:cubicBezTo>
                <a:cubicBezTo>
                  <a:pt x="899" y="98"/>
                  <a:pt x="897" y="111"/>
                  <a:pt x="897" y="123"/>
                </a:cubicBezTo>
                <a:cubicBezTo>
                  <a:pt x="887" y="101"/>
                  <a:pt x="885" y="82"/>
                  <a:pt x="890" y="55"/>
                </a:cubicBezTo>
                <a:cubicBezTo>
                  <a:pt x="876" y="87"/>
                  <a:pt x="887" y="120"/>
                  <a:pt x="898" y="153"/>
                </a:cubicBezTo>
                <a:cubicBezTo>
                  <a:pt x="895" y="151"/>
                  <a:pt x="891" y="150"/>
                  <a:pt x="887" y="149"/>
                </a:cubicBezTo>
                <a:cubicBezTo>
                  <a:pt x="893" y="153"/>
                  <a:pt x="898" y="159"/>
                  <a:pt x="902" y="164"/>
                </a:cubicBezTo>
                <a:cubicBezTo>
                  <a:pt x="904" y="168"/>
                  <a:pt x="905" y="172"/>
                  <a:pt x="906" y="176"/>
                </a:cubicBezTo>
                <a:cubicBezTo>
                  <a:pt x="897" y="174"/>
                  <a:pt x="886" y="173"/>
                  <a:pt x="873" y="173"/>
                </a:cubicBezTo>
                <a:cubicBezTo>
                  <a:pt x="886" y="173"/>
                  <a:pt x="898" y="176"/>
                  <a:pt x="908" y="182"/>
                </a:cubicBezTo>
                <a:cubicBezTo>
                  <a:pt x="910" y="190"/>
                  <a:pt x="912" y="198"/>
                  <a:pt x="912" y="206"/>
                </a:cubicBezTo>
                <a:cubicBezTo>
                  <a:pt x="910" y="206"/>
                  <a:pt x="907" y="205"/>
                  <a:pt x="904" y="205"/>
                </a:cubicBezTo>
                <a:cubicBezTo>
                  <a:pt x="900" y="202"/>
                  <a:pt x="897" y="199"/>
                  <a:pt x="895" y="195"/>
                </a:cubicBezTo>
                <a:cubicBezTo>
                  <a:pt x="895" y="198"/>
                  <a:pt x="895" y="201"/>
                  <a:pt x="896" y="204"/>
                </a:cubicBezTo>
                <a:cubicBezTo>
                  <a:pt x="893" y="204"/>
                  <a:pt x="890" y="204"/>
                  <a:pt x="887" y="204"/>
                </a:cubicBezTo>
                <a:cubicBezTo>
                  <a:pt x="890" y="204"/>
                  <a:pt x="893" y="205"/>
                  <a:pt x="896" y="205"/>
                </a:cubicBezTo>
                <a:cubicBezTo>
                  <a:pt x="896" y="208"/>
                  <a:pt x="897" y="211"/>
                  <a:pt x="899" y="214"/>
                </a:cubicBezTo>
                <a:cubicBezTo>
                  <a:pt x="898" y="215"/>
                  <a:pt x="897" y="217"/>
                  <a:pt x="896" y="218"/>
                </a:cubicBezTo>
                <a:cubicBezTo>
                  <a:pt x="891" y="215"/>
                  <a:pt x="887" y="212"/>
                  <a:pt x="884" y="210"/>
                </a:cubicBezTo>
                <a:cubicBezTo>
                  <a:pt x="885" y="205"/>
                  <a:pt x="887" y="201"/>
                  <a:pt x="890" y="197"/>
                </a:cubicBezTo>
                <a:cubicBezTo>
                  <a:pt x="886" y="200"/>
                  <a:pt x="883" y="204"/>
                  <a:pt x="881" y="207"/>
                </a:cubicBezTo>
                <a:cubicBezTo>
                  <a:pt x="865" y="195"/>
                  <a:pt x="854" y="185"/>
                  <a:pt x="830" y="182"/>
                </a:cubicBezTo>
                <a:cubicBezTo>
                  <a:pt x="833" y="169"/>
                  <a:pt x="837" y="156"/>
                  <a:pt x="841" y="143"/>
                </a:cubicBezTo>
                <a:cubicBezTo>
                  <a:pt x="834" y="156"/>
                  <a:pt x="829" y="169"/>
                  <a:pt x="825" y="181"/>
                </a:cubicBezTo>
                <a:cubicBezTo>
                  <a:pt x="823" y="181"/>
                  <a:pt x="821" y="181"/>
                  <a:pt x="819" y="181"/>
                </a:cubicBezTo>
                <a:cubicBezTo>
                  <a:pt x="819" y="180"/>
                  <a:pt x="819" y="180"/>
                  <a:pt x="819" y="179"/>
                </a:cubicBezTo>
                <a:cubicBezTo>
                  <a:pt x="819" y="180"/>
                  <a:pt x="818" y="180"/>
                  <a:pt x="818" y="181"/>
                </a:cubicBezTo>
                <a:cubicBezTo>
                  <a:pt x="818" y="181"/>
                  <a:pt x="818" y="181"/>
                  <a:pt x="818" y="181"/>
                </a:cubicBezTo>
                <a:cubicBezTo>
                  <a:pt x="818" y="181"/>
                  <a:pt x="818" y="181"/>
                  <a:pt x="818" y="181"/>
                </a:cubicBezTo>
                <a:cubicBezTo>
                  <a:pt x="815" y="190"/>
                  <a:pt x="815" y="202"/>
                  <a:pt x="817" y="214"/>
                </a:cubicBezTo>
                <a:cubicBezTo>
                  <a:pt x="815" y="225"/>
                  <a:pt x="814" y="237"/>
                  <a:pt x="814" y="248"/>
                </a:cubicBezTo>
                <a:cubicBezTo>
                  <a:pt x="811" y="246"/>
                  <a:pt x="808" y="244"/>
                  <a:pt x="806" y="242"/>
                </a:cubicBezTo>
                <a:cubicBezTo>
                  <a:pt x="800" y="228"/>
                  <a:pt x="793" y="213"/>
                  <a:pt x="782" y="198"/>
                </a:cubicBezTo>
                <a:cubicBezTo>
                  <a:pt x="760" y="168"/>
                  <a:pt x="754" y="144"/>
                  <a:pt x="761" y="109"/>
                </a:cubicBezTo>
                <a:cubicBezTo>
                  <a:pt x="744" y="149"/>
                  <a:pt x="765" y="190"/>
                  <a:pt x="777" y="230"/>
                </a:cubicBezTo>
                <a:cubicBezTo>
                  <a:pt x="769" y="228"/>
                  <a:pt x="760" y="227"/>
                  <a:pt x="750" y="227"/>
                </a:cubicBezTo>
                <a:cubicBezTo>
                  <a:pt x="743" y="220"/>
                  <a:pt x="734" y="215"/>
                  <a:pt x="724" y="212"/>
                </a:cubicBezTo>
                <a:cubicBezTo>
                  <a:pt x="741" y="226"/>
                  <a:pt x="751" y="244"/>
                  <a:pt x="753" y="262"/>
                </a:cubicBezTo>
                <a:cubicBezTo>
                  <a:pt x="735" y="248"/>
                  <a:pt x="722" y="235"/>
                  <a:pt x="689" y="235"/>
                </a:cubicBezTo>
                <a:cubicBezTo>
                  <a:pt x="709" y="238"/>
                  <a:pt x="719" y="249"/>
                  <a:pt x="722" y="265"/>
                </a:cubicBezTo>
                <a:cubicBezTo>
                  <a:pt x="718" y="269"/>
                  <a:pt x="715" y="274"/>
                  <a:pt x="713" y="279"/>
                </a:cubicBezTo>
                <a:cubicBezTo>
                  <a:pt x="708" y="267"/>
                  <a:pt x="701" y="256"/>
                  <a:pt x="688" y="251"/>
                </a:cubicBezTo>
                <a:cubicBezTo>
                  <a:pt x="683" y="243"/>
                  <a:pt x="678" y="236"/>
                  <a:pt x="670" y="230"/>
                </a:cubicBezTo>
                <a:cubicBezTo>
                  <a:pt x="672" y="222"/>
                  <a:pt x="675" y="215"/>
                  <a:pt x="678" y="207"/>
                </a:cubicBezTo>
                <a:cubicBezTo>
                  <a:pt x="674" y="214"/>
                  <a:pt x="670" y="221"/>
                  <a:pt x="667" y="228"/>
                </a:cubicBezTo>
                <a:cubicBezTo>
                  <a:pt x="662" y="225"/>
                  <a:pt x="657" y="222"/>
                  <a:pt x="650" y="221"/>
                </a:cubicBezTo>
                <a:cubicBezTo>
                  <a:pt x="656" y="225"/>
                  <a:pt x="660" y="230"/>
                  <a:pt x="664" y="235"/>
                </a:cubicBezTo>
                <a:cubicBezTo>
                  <a:pt x="662" y="241"/>
                  <a:pt x="660" y="246"/>
                  <a:pt x="659" y="252"/>
                </a:cubicBezTo>
                <a:cubicBezTo>
                  <a:pt x="658" y="249"/>
                  <a:pt x="656" y="246"/>
                  <a:pt x="655" y="243"/>
                </a:cubicBezTo>
                <a:cubicBezTo>
                  <a:pt x="652" y="250"/>
                  <a:pt x="651" y="259"/>
                  <a:pt x="652" y="269"/>
                </a:cubicBezTo>
                <a:cubicBezTo>
                  <a:pt x="647" y="275"/>
                  <a:pt x="642" y="281"/>
                  <a:pt x="639" y="288"/>
                </a:cubicBezTo>
                <a:cubicBezTo>
                  <a:pt x="635" y="277"/>
                  <a:pt x="629" y="267"/>
                  <a:pt x="619" y="262"/>
                </a:cubicBezTo>
                <a:cubicBezTo>
                  <a:pt x="619" y="262"/>
                  <a:pt x="619" y="262"/>
                  <a:pt x="618" y="262"/>
                </a:cubicBezTo>
                <a:cubicBezTo>
                  <a:pt x="610" y="250"/>
                  <a:pt x="604" y="239"/>
                  <a:pt x="600" y="228"/>
                </a:cubicBezTo>
                <a:cubicBezTo>
                  <a:pt x="601" y="224"/>
                  <a:pt x="603" y="220"/>
                  <a:pt x="604" y="215"/>
                </a:cubicBezTo>
                <a:cubicBezTo>
                  <a:pt x="602" y="219"/>
                  <a:pt x="601" y="222"/>
                  <a:pt x="599" y="225"/>
                </a:cubicBezTo>
                <a:cubicBezTo>
                  <a:pt x="594" y="209"/>
                  <a:pt x="594" y="193"/>
                  <a:pt x="598" y="173"/>
                </a:cubicBezTo>
                <a:cubicBezTo>
                  <a:pt x="589" y="193"/>
                  <a:pt x="590" y="213"/>
                  <a:pt x="595" y="234"/>
                </a:cubicBezTo>
                <a:cubicBezTo>
                  <a:pt x="591" y="243"/>
                  <a:pt x="588" y="252"/>
                  <a:pt x="585" y="261"/>
                </a:cubicBezTo>
                <a:cubicBezTo>
                  <a:pt x="584" y="258"/>
                  <a:pt x="583" y="254"/>
                  <a:pt x="582" y="251"/>
                </a:cubicBezTo>
                <a:cubicBezTo>
                  <a:pt x="578" y="261"/>
                  <a:pt x="578" y="273"/>
                  <a:pt x="580" y="286"/>
                </a:cubicBezTo>
                <a:cubicBezTo>
                  <a:pt x="578" y="296"/>
                  <a:pt x="578" y="306"/>
                  <a:pt x="577" y="316"/>
                </a:cubicBezTo>
                <a:cubicBezTo>
                  <a:pt x="574" y="313"/>
                  <a:pt x="570" y="311"/>
                  <a:pt x="566" y="309"/>
                </a:cubicBezTo>
                <a:cubicBezTo>
                  <a:pt x="561" y="296"/>
                  <a:pt x="554" y="283"/>
                  <a:pt x="545" y="270"/>
                </a:cubicBezTo>
                <a:cubicBezTo>
                  <a:pt x="523" y="240"/>
                  <a:pt x="517" y="217"/>
                  <a:pt x="524" y="181"/>
                </a:cubicBezTo>
                <a:cubicBezTo>
                  <a:pt x="509" y="216"/>
                  <a:pt x="524" y="252"/>
                  <a:pt x="536" y="288"/>
                </a:cubicBezTo>
                <a:cubicBezTo>
                  <a:pt x="534" y="292"/>
                  <a:pt x="532" y="295"/>
                  <a:pt x="531" y="299"/>
                </a:cubicBezTo>
                <a:cubicBezTo>
                  <a:pt x="529" y="299"/>
                  <a:pt x="528" y="298"/>
                  <a:pt x="526" y="298"/>
                </a:cubicBezTo>
                <a:cubicBezTo>
                  <a:pt x="527" y="299"/>
                  <a:pt x="529" y="299"/>
                  <a:pt x="531" y="299"/>
                </a:cubicBezTo>
                <a:cubicBezTo>
                  <a:pt x="531" y="300"/>
                  <a:pt x="530" y="300"/>
                  <a:pt x="530" y="300"/>
                </a:cubicBezTo>
                <a:cubicBezTo>
                  <a:pt x="523" y="299"/>
                  <a:pt x="516" y="299"/>
                  <a:pt x="507" y="299"/>
                </a:cubicBezTo>
                <a:cubicBezTo>
                  <a:pt x="515" y="299"/>
                  <a:pt x="523" y="300"/>
                  <a:pt x="529" y="302"/>
                </a:cubicBezTo>
                <a:cubicBezTo>
                  <a:pt x="527" y="309"/>
                  <a:pt x="525" y="315"/>
                  <a:pt x="523" y="321"/>
                </a:cubicBezTo>
                <a:cubicBezTo>
                  <a:pt x="522" y="318"/>
                  <a:pt x="521" y="315"/>
                  <a:pt x="520" y="312"/>
                </a:cubicBezTo>
                <a:cubicBezTo>
                  <a:pt x="517" y="318"/>
                  <a:pt x="516" y="326"/>
                  <a:pt x="516" y="335"/>
                </a:cubicBezTo>
                <a:cubicBezTo>
                  <a:pt x="508" y="328"/>
                  <a:pt x="500" y="321"/>
                  <a:pt x="491" y="317"/>
                </a:cubicBezTo>
                <a:cubicBezTo>
                  <a:pt x="483" y="307"/>
                  <a:pt x="473" y="298"/>
                  <a:pt x="462" y="292"/>
                </a:cubicBezTo>
                <a:cubicBezTo>
                  <a:pt x="458" y="277"/>
                  <a:pt x="458" y="261"/>
                  <a:pt x="462" y="242"/>
                </a:cubicBezTo>
                <a:cubicBezTo>
                  <a:pt x="455" y="257"/>
                  <a:pt x="455" y="272"/>
                  <a:pt x="457" y="288"/>
                </a:cubicBezTo>
                <a:cubicBezTo>
                  <a:pt x="442" y="280"/>
                  <a:pt x="427" y="276"/>
                  <a:pt x="410" y="280"/>
                </a:cubicBezTo>
                <a:cubicBezTo>
                  <a:pt x="431" y="284"/>
                  <a:pt x="448" y="294"/>
                  <a:pt x="460" y="307"/>
                </a:cubicBezTo>
                <a:cubicBezTo>
                  <a:pt x="460" y="307"/>
                  <a:pt x="460" y="307"/>
                  <a:pt x="461" y="308"/>
                </a:cubicBezTo>
                <a:cubicBezTo>
                  <a:pt x="458" y="307"/>
                  <a:pt x="455" y="307"/>
                  <a:pt x="452" y="307"/>
                </a:cubicBezTo>
                <a:cubicBezTo>
                  <a:pt x="455" y="308"/>
                  <a:pt x="458" y="308"/>
                  <a:pt x="461" y="309"/>
                </a:cubicBezTo>
                <a:cubicBezTo>
                  <a:pt x="464" y="322"/>
                  <a:pt x="469" y="336"/>
                  <a:pt x="474" y="349"/>
                </a:cubicBezTo>
                <a:cubicBezTo>
                  <a:pt x="465" y="343"/>
                  <a:pt x="460" y="332"/>
                  <a:pt x="458" y="322"/>
                </a:cubicBezTo>
                <a:cubicBezTo>
                  <a:pt x="456" y="335"/>
                  <a:pt x="457" y="349"/>
                  <a:pt x="463" y="361"/>
                </a:cubicBezTo>
                <a:cubicBezTo>
                  <a:pt x="460" y="360"/>
                  <a:pt x="458" y="360"/>
                  <a:pt x="455" y="360"/>
                </a:cubicBezTo>
                <a:cubicBezTo>
                  <a:pt x="454" y="358"/>
                  <a:pt x="452" y="357"/>
                  <a:pt x="451" y="355"/>
                </a:cubicBezTo>
                <a:cubicBezTo>
                  <a:pt x="444" y="345"/>
                  <a:pt x="441" y="332"/>
                  <a:pt x="440" y="321"/>
                </a:cubicBezTo>
                <a:cubicBezTo>
                  <a:pt x="438" y="329"/>
                  <a:pt x="438" y="336"/>
                  <a:pt x="439" y="344"/>
                </a:cubicBezTo>
                <a:cubicBezTo>
                  <a:pt x="426" y="333"/>
                  <a:pt x="410" y="327"/>
                  <a:pt x="392" y="333"/>
                </a:cubicBezTo>
                <a:cubicBezTo>
                  <a:pt x="415" y="333"/>
                  <a:pt x="431" y="350"/>
                  <a:pt x="442" y="369"/>
                </a:cubicBezTo>
                <a:cubicBezTo>
                  <a:pt x="424" y="352"/>
                  <a:pt x="404" y="338"/>
                  <a:pt x="381" y="337"/>
                </a:cubicBezTo>
                <a:cubicBezTo>
                  <a:pt x="376" y="324"/>
                  <a:pt x="372" y="310"/>
                  <a:pt x="368" y="296"/>
                </a:cubicBezTo>
                <a:cubicBezTo>
                  <a:pt x="370" y="311"/>
                  <a:pt x="372" y="324"/>
                  <a:pt x="376" y="337"/>
                </a:cubicBezTo>
                <a:cubicBezTo>
                  <a:pt x="374" y="337"/>
                  <a:pt x="372" y="338"/>
                  <a:pt x="370" y="338"/>
                </a:cubicBezTo>
                <a:cubicBezTo>
                  <a:pt x="370" y="338"/>
                  <a:pt x="370" y="338"/>
                  <a:pt x="370" y="338"/>
                </a:cubicBezTo>
                <a:cubicBezTo>
                  <a:pt x="370" y="338"/>
                  <a:pt x="370" y="338"/>
                  <a:pt x="370" y="338"/>
                </a:cubicBezTo>
                <a:cubicBezTo>
                  <a:pt x="369" y="338"/>
                  <a:pt x="367" y="338"/>
                  <a:pt x="366" y="339"/>
                </a:cubicBezTo>
                <a:cubicBezTo>
                  <a:pt x="368" y="339"/>
                  <a:pt x="369" y="339"/>
                  <a:pt x="370" y="340"/>
                </a:cubicBezTo>
                <a:cubicBezTo>
                  <a:pt x="373" y="349"/>
                  <a:pt x="379" y="359"/>
                  <a:pt x="388" y="369"/>
                </a:cubicBezTo>
                <a:cubicBezTo>
                  <a:pt x="390" y="374"/>
                  <a:pt x="393" y="378"/>
                  <a:pt x="395" y="383"/>
                </a:cubicBezTo>
                <a:cubicBezTo>
                  <a:pt x="395" y="388"/>
                  <a:pt x="394" y="392"/>
                  <a:pt x="395" y="397"/>
                </a:cubicBezTo>
                <a:cubicBezTo>
                  <a:pt x="373" y="372"/>
                  <a:pt x="346" y="347"/>
                  <a:pt x="314" y="350"/>
                </a:cubicBezTo>
                <a:cubicBezTo>
                  <a:pt x="300" y="338"/>
                  <a:pt x="290" y="323"/>
                  <a:pt x="281" y="303"/>
                </a:cubicBezTo>
                <a:cubicBezTo>
                  <a:pt x="285" y="321"/>
                  <a:pt x="295" y="337"/>
                  <a:pt x="308" y="351"/>
                </a:cubicBezTo>
                <a:cubicBezTo>
                  <a:pt x="307" y="351"/>
                  <a:pt x="306" y="351"/>
                  <a:pt x="305" y="351"/>
                </a:cubicBezTo>
                <a:cubicBezTo>
                  <a:pt x="306" y="351"/>
                  <a:pt x="307" y="352"/>
                  <a:pt x="309" y="352"/>
                </a:cubicBezTo>
                <a:cubicBezTo>
                  <a:pt x="314" y="358"/>
                  <a:pt x="320" y="363"/>
                  <a:pt x="326" y="369"/>
                </a:cubicBezTo>
                <a:cubicBezTo>
                  <a:pt x="328" y="380"/>
                  <a:pt x="330" y="391"/>
                  <a:pt x="334" y="401"/>
                </a:cubicBezTo>
                <a:cubicBezTo>
                  <a:pt x="334" y="401"/>
                  <a:pt x="334" y="402"/>
                  <a:pt x="333" y="402"/>
                </a:cubicBezTo>
                <a:cubicBezTo>
                  <a:pt x="331" y="400"/>
                  <a:pt x="328" y="398"/>
                  <a:pt x="326" y="396"/>
                </a:cubicBezTo>
                <a:cubicBezTo>
                  <a:pt x="327" y="402"/>
                  <a:pt x="330" y="408"/>
                  <a:pt x="334" y="415"/>
                </a:cubicBezTo>
                <a:cubicBezTo>
                  <a:pt x="334" y="415"/>
                  <a:pt x="334" y="415"/>
                  <a:pt x="334" y="415"/>
                </a:cubicBezTo>
                <a:cubicBezTo>
                  <a:pt x="321" y="404"/>
                  <a:pt x="305" y="398"/>
                  <a:pt x="287" y="404"/>
                </a:cubicBezTo>
                <a:cubicBezTo>
                  <a:pt x="308" y="404"/>
                  <a:pt x="324" y="419"/>
                  <a:pt x="335" y="436"/>
                </a:cubicBezTo>
                <a:cubicBezTo>
                  <a:pt x="330" y="436"/>
                  <a:pt x="325" y="436"/>
                  <a:pt x="319" y="437"/>
                </a:cubicBezTo>
                <a:cubicBezTo>
                  <a:pt x="315" y="434"/>
                  <a:pt x="311" y="432"/>
                  <a:pt x="306" y="430"/>
                </a:cubicBezTo>
                <a:cubicBezTo>
                  <a:pt x="296" y="425"/>
                  <a:pt x="287" y="420"/>
                  <a:pt x="279" y="415"/>
                </a:cubicBezTo>
                <a:cubicBezTo>
                  <a:pt x="273" y="400"/>
                  <a:pt x="268" y="384"/>
                  <a:pt x="263" y="367"/>
                </a:cubicBezTo>
                <a:cubicBezTo>
                  <a:pt x="265" y="382"/>
                  <a:pt x="267" y="396"/>
                  <a:pt x="271" y="409"/>
                </a:cubicBezTo>
                <a:cubicBezTo>
                  <a:pt x="256" y="397"/>
                  <a:pt x="246" y="382"/>
                  <a:pt x="237" y="361"/>
                </a:cubicBezTo>
                <a:cubicBezTo>
                  <a:pt x="241" y="381"/>
                  <a:pt x="252" y="397"/>
                  <a:pt x="266" y="411"/>
                </a:cubicBezTo>
                <a:cubicBezTo>
                  <a:pt x="268" y="421"/>
                  <a:pt x="275" y="431"/>
                  <a:pt x="283" y="440"/>
                </a:cubicBezTo>
                <a:cubicBezTo>
                  <a:pt x="288" y="450"/>
                  <a:pt x="293" y="459"/>
                  <a:pt x="298" y="468"/>
                </a:cubicBezTo>
                <a:cubicBezTo>
                  <a:pt x="297" y="469"/>
                  <a:pt x="295" y="470"/>
                  <a:pt x="293" y="471"/>
                </a:cubicBezTo>
                <a:cubicBezTo>
                  <a:pt x="292" y="471"/>
                  <a:pt x="291" y="471"/>
                  <a:pt x="290" y="470"/>
                </a:cubicBezTo>
                <a:cubicBezTo>
                  <a:pt x="277" y="460"/>
                  <a:pt x="262" y="451"/>
                  <a:pt x="245" y="442"/>
                </a:cubicBezTo>
                <a:cubicBezTo>
                  <a:pt x="209" y="426"/>
                  <a:pt x="191" y="408"/>
                  <a:pt x="176" y="374"/>
                </a:cubicBezTo>
                <a:cubicBezTo>
                  <a:pt x="184" y="416"/>
                  <a:pt x="226" y="443"/>
                  <a:pt x="259" y="473"/>
                </a:cubicBezTo>
                <a:cubicBezTo>
                  <a:pt x="256" y="473"/>
                  <a:pt x="253" y="474"/>
                  <a:pt x="250" y="475"/>
                </a:cubicBezTo>
                <a:cubicBezTo>
                  <a:pt x="233" y="463"/>
                  <a:pt x="213" y="455"/>
                  <a:pt x="192" y="460"/>
                </a:cubicBezTo>
                <a:cubicBezTo>
                  <a:pt x="210" y="464"/>
                  <a:pt x="225" y="471"/>
                  <a:pt x="237" y="481"/>
                </a:cubicBezTo>
                <a:cubicBezTo>
                  <a:pt x="234" y="482"/>
                  <a:pt x="232" y="483"/>
                  <a:pt x="229" y="485"/>
                </a:cubicBezTo>
                <a:cubicBezTo>
                  <a:pt x="232" y="483"/>
                  <a:pt x="234" y="482"/>
                  <a:pt x="237" y="481"/>
                </a:cubicBezTo>
                <a:cubicBezTo>
                  <a:pt x="244" y="487"/>
                  <a:pt x="249" y="494"/>
                  <a:pt x="253" y="502"/>
                </a:cubicBezTo>
                <a:cubicBezTo>
                  <a:pt x="252" y="503"/>
                  <a:pt x="250" y="503"/>
                  <a:pt x="249" y="504"/>
                </a:cubicBezTo>
                <a:cubicBezTo>
                  <a:pt x="250" y="504"/>
                  <a:pt x="252" y="503"/>
                  <a:pt x="253" y="503"/>
                </a:cubicBezTo>
                <a:cubicBezTo>
                  <a:pt x="255" y="506"/>
                  <a:pt x="256" y="509"/>
                  <a:pt x="257" y="512"/>
                </a:cubicBezTo>
                <a:cubicBezTo>
                  <a:pt x="252" y="511"/>
                  <a:pt x="247" y="510"/>
                  <a:pt x="242" y="509"/>
                </a:cubicBezTo>
                <a:cubicBezTo>
                  <a:pt x="241" y="507"/>
                  <a:pt x="241" y="505"/>
                  <a:pt x="240" y="502"/>
                </a:cubicBezTo>
                <a:cubicBezTo>
                  <a:pt x="240" y="504"/>
                  <a:pt x="240" y="507"/>
                  <a:pt x="240" y="509"/>
                </a:cubicBezTo>
                <a:cubicBezTo>
                  <a:pt x="234" y="508"/>
                  <a:pt x="229" y="507"/>
                  <a:pt x="223" y="507"/>
                </a:cubicBezTo>
                <a:cubicBezTo>
                  <a:pt x="223" y="505"/>
                  <a:pt x="222" y="503"/>
                  <a:pt x="222" y="501"/>
                </a:cubicBezTo>
                <a:cubicBezTo>
                  <a:pt x="222" y="503"/>
                  <a:pt x="221" y="505"/>
                  <a:pt x="221" y="507"/>
                </a:cubicBezTo>
                <a:cubicBezTo>
                  <a:pt x="214" y="507"/>
                  <a:pt x="207" y="509"/>
                  <a:pt x="199" y="512"/>
                </a:cubicBezTo>
                <a:cubicBezTo>
                  <a:pt x="191" y="510"/>
                  <a:pt x="183" y="510"/>
                  <a:pt x="175" y="513"/>
                </a:cubicBezTo>
                <a:cubicBezTo>
                  <a:pt x="180" y="513"/>
                  <a:pt x="185" y="514"/>
                  <a:pt x="190" y="516"/>
                </a:cubicBezTo>
                <a:cubicBezTo>
                  <a:pt x="189" y="516"/>
                  <a:pt x="188" y="517"/>
                  <a:pt x="188" y="517"/>
                </a:cubicBezTo>
                <a:cubicBezTo>
                  <a:pt x="188" y="517"/>
                  <a:pt x="189" y="516"/>
                  <a:pt x="190" y="516"/>
                </a:cubicBezTo>
                <a:cubicBezTo>
                  <a:pt x="209" y="523"/>
                  <a:pt x="222" y="543"/>
                  <a:pt x="230" y="562"/>
                </a:cubicBezTo>
                <a:cubicBezTo>
                  <a:pt x="209" y="555"/>
                  <a:pt x="188" y="544"/>
                  <a:pt x="171" y="532"/>
                </a:cubicBezTo>
                <a:cubicBezTo>
                  <a:pt x="162" y="515"/>
                  <a:pt x="156" y="496"/>
                  <a:pt x="151" y="476"/>
                </a:cubicBezTo>
                <a:cubicBezTo>
                  <a:pt x="152" y="494"/>
                  <a:pt x="156" y="510"/>
                  <a:pt x="161" y="525"/>
                </a:cubicBezTo>
                <a:cubicBezTo>
                  <a:pt x="158" y="523"/>
                  <a:pt x="155" y="520"/>
                  <a:pt x="152" y="518"/>
                </a:cubicBezTo>
                <a:cubicBezTo>
                  <a:pt x="153" y="523"/>
                  <a:pt x="155" y="528"/>
                  <a:pt x="158" y="533"/>
                </a:cubicBezTo>
                <a:cubicBezTo>
                  <a:pt x="139" y="517"/>
                  <a:pt x="117" y="506"/>
                  <a:pt x="93" y="512"/>
                </a:cubicBezTo>
                <a:cubicBezTo>
                  <a:pt x="127" y="518"/>
                  <a:pt x="150" y="539"/>
                  <a:pt x="159" y="566"/>
                </a:cubicBezTo>
                <a:cubicBezTo>
                  <a:pt x="153" y="562"/>
                  <a:pt x="147" y="559"/>
                  <a:pt x="141" y="556"/>
                </a:cubicBezTo>
                <a:cubicBezTo>
                  <a:pt x="141" y="555"/>
                  <a:pt x="141" y="554"/>
                  <a:pt x="141" y="554"/>
                </a:cubicBezTo>
                <a:cubicBezTo>
                  <a:pt x="141" y="554"/>
                  <a:pt x="140" y="555"/>
                  <a:pt x="140" y="556"/>
                </a:cubicBezTo>
                <a:cubicBezTo>
                  <a:pt x="138" y="554"/>
                  <a:pt x="135" y="553"/>
                  <a:pt x="132" y="552"/>
                </a:cubicBezTo>
                <a:cubicBezTo>
                  <a:pt x="96" y="535"/>
                  <a:pt x="78" y="517"/>
                  <a:pt x="64" y="483"/>
                </a:cubicBezTo>
                <a:cubicBezTo>
                  <a:pt x="70" y="515"/>
                  <a:pt x="95" y="538"/>
                  <a:pt x="121" y="560"/>
                </a:cubicBezTo>
                <a:cubicBezTo>
                  <a:pt x="121" y="565"/>
                  <a:pt x="121" y="570"/>
                  <a:pt x="122" y="575"/>
                </a:cubicBezTo>
                <a:cubicBezTo>
                  <a:pt x="109" y="564"/>
                  <a:pt x="93" y="558"/>
                  <a:pt x="75" y="564"/>
                </a:cubicBezTo>
                <a:cubicBezTo>
                  <a:pt x="94" y="565"/>
                  <a:pt x="109" y="577"/>
                  <a:pt x="120" y="592"/>
                </a:cubicBezTo>
                <a:cubicBezTo>
                  <a:pt x="119" y="593"/>
                  <a:pt x="118" y="593"/>
                  <a:pt x="117" y="594"/>
                </a:cubicBezTo>
                <a:cubicBezTo>
                  <a:pt x="118" y="593"/>
                  <a:pt x="119" y="593"/>
                  <a:pt x="120" y="593"/>
                </a:cubicBezTo>
                <a:cubicBezTo>
                  <a:pt x="124" y="599"/>
                  <a:pt x="128" y="606"/>
                  <a:pt x="130" y="613"/>
                </a:cubicBezTo>
                <a:cubicBezTo>
                  <a:pt x="109" y="606"/>
                  <a:pt x="89" y="595"/>
                  <a:pt x="71" y="583"/>
                </a:cubicBezTo>
                <a:cubicBezTo>
                  <a:pt x="62" y="566"/>
                  <a:pt x="56" y="547"/>
                  <a:pt x="51" y="528"/>
                </a:cubicBezTo>
                <a:cubicBezTo>
                  <a:pt x="52" y="545"/>
                  <a:pt x="56" y="561"/>
                  <a:pt x="61" y="576"/>
                </a:cubicBezTo>
                <a:cubicBezTo>
                  <a:pt x="58" y="574"/>
                  <a:pt x="55" y="572"/>
                  <a:pt x="53" y="569"/>
                </a:cubicBezTo>
                <a:cubicBezTo>
                  <a:pt x="55" y="579"/>
                  <a:pt x="62" y="590"/>
                  <a:pt x="71" y="601"/>
                </a:cubicBezTo>
                <a:cubicBezTo>
                  <a:pt x="73" y="604"/>
                  <a:pt x="74" y="608"/>
                  <a:pt x="76" y="611"/>
                </a:cubicBezTo>
                <a:cubicBezTo>
                  <a:pt x="63" y="603"/>
                  <a:pt x="48" y="598"/>
                  <a:pt x="33" y="600"/>
                </a:cubicBezTo>
                <a:cubicBezTo>
                  <a:pt x="32" y="603"/>
                  <a:pt x="32" y="603"/>
                  <a:pt x="32" y="603"/>
                </a:cubicBezTo>
                <a:cubicBezTo>
                  <a:pt x="52" y="608"/>
                  <a:pt x="68" y="618"/>
                  <a:pt x="79" y="631"/>
                </a:cubicBezTo>
                <a:cubicBezTo>
                  <a:pt x="79" y="631"/>
                  <a:pt x="78" y="631"/>
                  <a:pt x="78" y="631"/>
                </a:cubicBezTo>
                <a:cubicBezTo>
                  <a:pt x="65" y="620"/>
                  <a:pt x="50" y="611"/>
                  <a:pt x="32" y="603"/>
                </a:cubicBezTo>
                <a:cubicBezTo>
                  <a:pt x="30" y="618"/>
                  <a:pt x="30" y="618"/>
                  <a:pt x="30" y="618"/>
                </a:cubicBezTo>
                <a:cubicBezTo>
                  <a:pt x="36" y="623"/>
                  <a:pt x="42" y="628"/>
                  <a:pt x="47" y="633"/>
                </a:cubicBezTo>
                <a:cubicBezTo>
                  <a:pt x="41" y="634"/>
                  <a:pt x="34" y="637"/>
                  <a:pt x="27" y="640"/>
                </a:cubicBezTo>
                <a:cubicBezTo>
                  <a:pt x="27" y="641"/>
                  <a:pt x="27" y="641"/>
                  <a:pt x="27" y="641"/>
                </a:cubicBezTo>
                <a:cubicBezTo>
                  <a:pt x="35" y="638"/>
                  <a:pt x="44" y="637"/>
                  <a:pt x="52" y="637"/>
                </a:cubicBezTo>
                <a:cubicBezTo>
                  <a:pt x="59" y="644"/>
                  <a:pt x="66" y="652"/>
                  <a:pt x="72" y="659"/>
                </a:cubicBezTo>
                <a:cubicBezTo>
                  <a:pt x="68" y="660"/>
                  <a:pt x="64" y="660"/>
                  <a:pt x="60" y="659"/>
                </a:cubicBezTo>
                <a:cubicBezTo>
                  <a:pt x="58" y="653"/>
                  <a:pt x="57" y="648"/>
                  <a:pt x="56" y="642"/>
                </a:cubicBezTo>
                <a:cubicBezTo>
                  <a:pt x="55" y="648"/>
                  <a:pt x="55" y="653"/>
                  <a:pt x="55" y="658"/>
                </a:cubicBezTo>
                <a:cubicBezTo>
                  <a:pt x="53" y="657"/>
                  <a:pt x="50" y="656"/>
                  <a:pt x="48" y="654"/>
                </a:cubicBezTo>
                <a:cubicBezTo>
                  <a:pt x="50" y="658"/>
                  <a:pt x="53" y="661"/>
                  <a:pt x="56" y="664"/>
                </a:cubicBezTo>
                <a:cubicBezTo>
                  <a:pt x="56" y="664"/>
                  <a:pt x="56" y="665"/>
                  <a:pt x="56" y="665"/>
                </a:cubicBezTo>
                <a:cubicBezTo>
                  <a:pt x="47" y="658"/>
                  <a:pt x="37" y="652"/>
                  <a:pt x="26" y="652"/>
                </a:cubicBezTo>
                <a:cubicBezTo>
                  <a:pt x="25" y="657"/>
                  <a:pt x="25" y="657"/>
                  <a:pt x="25" y="657"/>
                </a:cubicBezTo>
                <a:cubicBezTo>
                  <a:pt x="33" y="661"/>
                  <a:pt x="40" y="666"/>
                  <a:pt x="46" y="672"/>
                </a:cubicBezTo>
                <a:cubicBezTo>
                  <a:pt x="38" y="671"/>
                  <a:pt x="31" y="669"/>
                  <a:pt x="24" y="668"/>
                </a:cubicBezTo>
                <a:cubicBezTo>
                  <a:pt x="18" y="714"/>
                  <a:pt x="18" y="714"/>
                  <a:pt x="18" y="714"/>
                </a:cubicBezTo>
                <a:cubicBezTo>
                  <a:pt x="19" y="717"/>
                  <a:pt x="21" y="719"/>
                  <a:pt x="22" y="722"/>
                </a:cubicBezTo>
                <a:cubicBezTo>
                  <a:pt x="20" y="722"/>
                  <a:pt x="19" y="721"/>
                  <a:pt x="17" y="721"/>
                </a:cubicBezTo>
                <a:cubicBezTo>
                  <a:pt x="0" y="851"/>
                  <a:pt x="0" y="851"/>
                  <a:pt x="0" y="851"/>
                </a:cubicBezTo>
                <a:cubicBezTo>
                  <a:pt x="3004" y="1245"/>
                  <a:pt x="3004" y="1245"/>
                  <a:pt x="3004" y="1245"/>
                </a:cubicBezTo>
                <a:lnTo>
                  <a:pt x="3038" y="984"/>
                </a:lnTo>
                <a:close/>
                <a:moveTo>
                  <a:pt x="373" y="340"/>
                </a:moveTo>
                <a:cubicBezTo>
                  <a:pt x="374" y="340"/>
                  <a:pt x="376" y="341"/>
                  <a:pt x="377" y="341"/>
                </a:cubicBezTo>
                <a:cubicBezTo>
                  <a:pt x="377" y="342"/>
                  <a:pt x="378" y="344"/>
                  <a:pt x="378" y="345"/>
                </a:cubicBezTo>
                <a:cubicBezTo>
                  <a:pt x="376" y="343"/>
                  <a:pt x="374" y="342"/>
                  <a:pt x="373" y="340"/>
                </a:cubicBezTo>
                <a:close/>
                <a:moveTo>
                  <a:pt x="66" y="675"/>
                </a:moveTo>
                <a:cubicBezTo>
                  <a:pt x="66" y="673"/>
                  <a:pt x="65" y="672"/>
                  <a:pt x="64" y="671"/>
                </a:cubicBezTo>
                <a:cubicBezTo>
                  <a:pt x="66" y="672"/>
                  <a:pt x="68" y="674"/>
                  <a:pt x="71" y="675"/>
                </a:cubicBezTo>
                <a:cubicBezTo>
                  <a:pt x="69" y="675"/>
                  <a:pt x="68" y="675"/>
                  <a:pt x="66" y="675"/>
                </a:cubicBezTo>
                <a:close/>
                <a:moveTo>
                  <a:pt x="133" y="586"/>
                </a:moveTo>
                <a:cubicBezTo>
                  <a:pt x="129" y="579"/>
                  <a:pt x="126" y="570"/>
                  <a:pt x="124" y="562"/>
                </a:cubicBezTo>
                <a:cubicBezTo>
                  <a:pt x="130" y="567"/>
                  <a:pt x="135" y="572"/>
                  <a:pt x="141" y="577"/>
                </a:cubicBezTo>
                <a:cubicBezTo>
                  <a:pt x="141" y="579"/>
                  <a:pt x="142" y="581"/>
                  <a:pt x="142" y="583"/>
                </a:cubicBezTo>
                <a:cubicBezTo>
                  <a:pt x="139" y="584"/>
                  <a:pt x="136" y="585"/>
                  <a:pt x="133" y="586"/>
                </a:cubicBezTo>
                <a:close/>
                <a:moveTo>
                  <a:pt x="141" y="596"/>
                </a:moveTo>
                <a:cubicBezTo>
                  <a:pt x="139" y="593"/>
                  <a:pt x="137" y="590"/>
                  <a:pt x="134" y="587"/>
                </a:cubicBezTo>
                <a:cubicBezTo>
                  <a:pt x="137" y="587"/>
                  <a:pt x="140" y="586"/>
                  <a:pt x="143" y="586"/>
                </a:cubicBezTo>
                <a:cubicBezTo>
                  <a:pt x="146" y="593"/>
                  <a:pt x="150" y="599"/>
                  <a:pt x="156" y="605"/>
                </a:cubicBezTo>
                <a:cubicBezTo>
                  <a:pt x="150" y="603"/>
                  <a:pt x="145" y="600"/>
                  <a:pt x="141" y="596"/>
                </a:cubicBezTo>
                <a:close/>
                <a:moveTo>
                  <a:pt x="206" y="514"/>
                </a:moveTo>
                <a:cubicBezTo>
                  <a:pt x="211" y="515"/>
                  <a:pt x="216" y="516"/>
                  <a:pt x="221" y="519"/>
                </a:cubicBezTo>
                <a:cubicBezTo>
                  <a:pt x="221" y="521"/>
                  <a:pt x="221" y="522"/>
                  <a:pt x="222" y="524"/>
                </a:cubicBezTo>
                <a:cubicBezTo>
                  <a:pt x="217" y="520"/>
                  <a:pt x="212" y="517"/>
                  <a:pt x="206" y="514"/>
                </a:cubicBezTo>
                <a:close/>
                <a:moveTo>
                  <a:pt x="241" y="545"/>
                </a:moveTo>
                <a:cubicBezTo>
                  <a:pt x="238" y="542"/>
                  <a:pt x="236" y="538"/>
                  <a:pt x="233" y="535"/>
                </a:cubicBezTo>
                <a:cubicBezTo>
                  <a:pt x="231" y="532"/>
                  <a:pt x="229" y="528"/>
                  <a:pt x="227" y="523"/>
                </a:cubicBezTo>
                <a:cubicBezTo>
                  <a:pt x="235" y="530"/>
                  <a:pt x="242" y="540"/>
                  <a:pt x="248" y="550"/>
                </a:cubicBezTo>
                <a:cubicBezTo>
                  <a:pt x="245" y="549"/>
                  <a:pt x="243" y="547"/>
                  <a:pt x="241" y="545"/>
                </a:cubicBezTo>
                <a:close/>
                <a:moveTo>
                  <a:pt x="273" y="496"/>
                </a:moveTo>
                <a:cubicBezTo>
                  <a:pt x="266" y="489"/>
                  <a:pt x="260" y="483"/>
                  <a:pt x="253" y="477"/>
                </a:cubicBezTo>
                <a:cubicBezTo>
                  <a:pt x="256" y="477"/>
                  <a:pt x="260" y="477"/>
                  <a:pt x="264" y="477"/>
                </a:cubicBezTo>
                <a:cubicBezTo>
                  <a:pt x="270" y="483"/>
                  <a:pt x="276" y="488"/>
                  <a:pt x="281" y="495"/>
                </a:cubicBezTo>
                <a:cubicBezTo>
                  <a:pt x="278" y="495"/>
                  <a:pt x="276" y="495"/>
                  <a:pt x="273" y="496"/>
                </a:cubicBezTo>
                <a:close/>
                <a:moveTo>
                  <a:pt x="293" y="471"/>
                </a:moveTo>
                <a:cubicBezTo>
                  <a:pt x="295" y="470"/>
                  <a:pt x="297" y="469"/>
                  <a:pt x="299" y="468"/>
                </a:cubicBezTo>
                <a:cubicBezTo>
                  <a:pt x="299" y="470"/>
                  <a:pt x="300" y="471"/>
                  <a:pt x="301" y="472"/>
                </a:cubicBezTo>
                <a:cubicBezTo>
                  <a:pt x="298" y="471"/>
                  <a:pt x="296" y="471"/>
                  <a:pt x="293" y="471"/>
                </a:cubicBezTo>
                <a:close/>
                <a:moveTo>
                  <a:pt x="325" y="358"/>
                </a:moveTo>
                <a:cubicBezTo>
                  <a:pt x="325" y="358"/>
                  <a:pt x="325" y="357"/>
                  <a:pt x="325" y="357"/>
                </a:cubicBezTo>
                <a:cubicBezTo>
                  <a:pt x="333" y="360"/>
                  <a:pt x="340" y="365"/>
                  <a:pt x="346" y="370"/>
                </a:cubicBezTo>
                <a:cubicBezTo>
                  <a:pt x="339" y="366"/>
                  <a:pt x="332" y="362"/>
                  <a:pt x="325" y="358"/>
                </a:cubicBezTo>
                <a:close/>
                <a:moveTo>
                  <a:pt x="344" y="410"/>
                </a:moveTo>
                <a:cubicBezTo>
                  <a:pt x="344" y="410"/>
                  <a:pt x="344" y="410"/>
                  <a:pt x="344" y="409"/>
                </a:cubicBezTo>
                <a:cubicBezTo>
                  <a:pt x="347" y="408"/>
                  <a:pt x="349" y="408"/>
                  <a:pt x="352" y="407"/>
                </a:cubicBezTo>
                <a:cubicBezTo>
                  <a:pt x="352" y="410"/>
                  <a:pt x="353" y="413"/>
                  <a:pt x="353" y="416"/>
                </a:cubicBezTo>
                <a:cubicBezTo>
                  <a:pt x="350" y="414"/>
                  <a:pt x="347" y="412"/>
                  <a:pt x="344" y="410"/>
                </a:cubicBezTo>
                <a:close/>
                <a:moveTo>
                  <a:pt x="353" y="393"/>
                </a:moveTo>
                <a:cubicBezTo>
                  <a:pt x="352" y="397"/>
                  <a:pt x="352" y="401"/>
                  <a:pt x="352" y="405"/>
                </a:cubicBezTo>
                <a:cubicBezTo>
                  <a:pt x="349" y="406"/>
                  <a:pt x="347" y="408"/>
                  <a:pt x="344" y="409"/>
                </a:cubicBezTo>
                <a:cubicBezTo>
                  <a:pt x="338" y="397"/>
                  <a:pt x="333" y="385"/>
                  <a:pt x="329" y="371"/>
                </a:cubicBezTo>
                <a:cubicBezTo>
                  <a:pt x="336" y="378"/>
                  <a:pt x="344" y="384"/>
                  <a:pt x="352" y="390"/>
                </a:cubicBezTo>
                <a:cubicBezTo>
                  <a:pt x="351" y="391"/>
                  <a:pt x="349" y="391"/>
                  <a:pt x="348" y="391"/>
                </a:cubicBezTo>
                <a:cubicBezTo>
                  <a:pt x="350" y="391"/>
                  <a:pt x="352" y="392"/>
                  <a:pt x="353" y="392"/>
                </a:cubicBezTo>
                <a:cubicBezTo>
                  <a:pt x="357" y="395"/>
                  <a:pt x="361" y="398"/>
                  <a:pt x="364" y="401"/>
                </a:cubicBezTo>
                <a:cubicBezTo>
                  <a:pt x="362" y="402"/>
                  <a:pt x="359" y="403"/>
                  <a:pt x="356" y="404"/>
                </a:cubicBezTo>
                <a:cubicBezTo>
                  <a:pt x="355" y="400"/>
                  <a:pt x="354" y="397"/>
                  <a:pt x="353" y="393"/>
                </a:cubicBezTo>
                <a:close/>
                <a:moveTo>
                  <a:pt x="357" y="406"/>
                </a:moveTo>
                <a:cubicBezTo>
                  <a:pt x="361" y="406"/>
                  <a:pt x="365" y="405"/>
                  <a:pt x="369" y="406"/>
                </a:cubicBezTo>
                <a:cubicBezTo>
                  <a:pt x="370" y="407"/>
                  <a:pt x="371" y="407"/>
                  <a:pt x="372" y="408"/>
                </a:cubicBezTo>
                <a:cubicBezTo>
                  <a:pt x="373" y="413"/>
                  <a:pt x="374" y="418"/>
                  <a:pt x="374" y="424"/>
                </a:cubicBezTo>
                <a:cubicBezTo>
                  <a:pt x="367" y="420"/>
                  <a:pt x="361" y="414"/>
                  <a:pt x="357" y="406"/>
                </a:cubicBezTo>
                <a:close/>
                <a:moveTo>
                  <a:pt x="400" y="400"/>
                </a:moveTo>
                <a:cubicBezTo>
                  <a:pt x="399" y="395"/>
                  <a:pt x="397" y="390"/>
                  <a:pt x="397" y="385"/>
                </a:cubicBezTo>
                <a:cubicBezTo>
                  <a:pt x="399" y="390"/>
                  <a:pt x="403" y="395"/>
                  <a:pt x="406" y="401"/>
                </a:cubicBezTo>
                <a:cubicBezTo>
                  <a:pt x="404" y="400"/>
                  <a:pt x="402" y="400"/>
                  <a:pt x="400" y="400"/>
                </a:cubicBezTo>
                <a:close/>
                <a:moveTo>
                  <a:pt x="388" y="352"/>
                </a:moveTo>
                <a:cubicBezTo>
                  <a:pt x="387" y="349"/>
                  <a:pt x="386" y="347"/>
                  <a:pt x="384" y="344"/>
                </a:cubicBezTo>
                <a:cubicBezTo>
                  <a:pt x="400" y="350"/>
                  <a:pt x="412" y="359"/>
                  <a:pt x="420" y="370"/>
                </a:cubicBezTo>
                <a:cubicBezTo>
                  <a:pt x="409" y="365"/>
                  <a:pt x="398" y="359"/>
                  <a:pt x="388" y="352"/>
                </a:cubicBezTo>
                <a:close/>
                <a:moveTo>
                  <a:pt x="458" y="365"/>
                </a:moveTo>
                <a:cubicBezTo>
                  <a:pt x="457" y="363"/>
                  <a:pt x="456" y="362"/>
                  <a:pt x="455" y="360"/>
                </a:cubicBezTo>
                <a:cubicBezTo>
                  <a:pt x="458" y="361"/>
                  <a:pt x="461" y="361"/>
                  <a:pt x="464" y="362"/>
                </a:cubicBezTo>
                <a:cubicBezTo>
                  <a:pt x="466" y="366"/>
                  <a:pt x="469" y="370"/>
                  <a:pt x="473" y="373"/>
                </a:cubicBezTo>
                <a:cubicBezTo>
                  <a:pt x="467" y="372"/>
                  <a:pt x="462" y="368"/>
                  <a:pt x="458" y="365"/>
                </a:cubicBezTo>
                <a:close/>
                <a:moveTo>
                  <a:pt x="537" y="291"/>
                </a:moveTo>
                <a:cubicBezTo>
                  <a:pt x="538" y="294"/>
                  <a:pt x="539" y="297"/>
                  <a:pt x="540" y="300"/>
                </a:cubicBezTo>
                <a:cubicBezTo>
                  <a:pt x="538" y="299"/>
                  <a:pt x="536" y="299"/>
                  <a:pt x="535" y="299"/>
                </a:cubicBezTo>
                <a:cubicBezTo>
                  <a:pt x="535" y="296"/>
                  <a:pt x="536" y="294"/>
                  <a:pt x="537" y="291"/>
                </a:cubicBezTo>
                <a:close/>
                <a:moveTo>
                  <a:pt x="534" y="300"/>
                </a:moveTo>
                <a:cubicBezTo>
                  <a:pt x="536" y="301"/>
                  <a:pt x="538" y="301"/>
                  <a:pt x="539" y="302"/>
                </a:cubicBezTo>
                <a:cubicBezTo>
                  <a:pt x="537" y="302"/>
                  <a:pt x="536" y="301"/>
                  <a:pt x="534" y="301"/>
                </a:cubicBezTo>
                <a:cubicBezTo>
                  <a:pt x="534" y="301"/>
                  <a:pt x="534" y="301"/>
                  <a:pt x="534" y="300"/>
                </a:cubicBezTo>
                <a:close/>
                <a:moveTo>
                  <a:pt x="537" y="349"/>
                </a:moveTo>
                <a:cubicBezTo>
                  <a:pt x="537" y="348"/>
                  <a:pt x="536" y="348"/>
                  <a:pt x="536" y="348"/>
                </a:cubicBezTo>
                <a:cubicBezTo>
                  <a:pt x="533" y="343"/>
                  <a:pt x="530" y="337"/>
                  <a:pt x="528" y="332"/>
                </a:cubicBezTo>
                <a:cubicBezTo>
                  <a:pt x="529" y="323"/>
                  <a:pt x="531" y="313"/>
                  <a:pt x="533" y="304"/>
                </a:cubicBezTo>
                <a:cubicBezTo>
                  <a:pt x="536" y="305"/>
                  <a:pt x="539" y="306"/>
                  <a:pt x="542" y="308"/>
                </a:cubicBezTo>
                <a:cubicBezTo>
                  <a:pt x="543" y="312"/>
                  <a:pt x="544" y="315"/>
                  <a:pt x="545" y="319"/>
                </a:cubicBezTo>
                <a:cubicBezTo>
                  <a:pt x="544" y="318"/>
                  <a:pt x="543" y="318"/>
                  <a:pt x="542" y="318"/>
                </a:cubicBezTo>
                <a:cubicBezTo>
                  <a:pt x="543" y="319"/>
                  <a:pt x="544" y="319"/>
                  <a:pt x="545" y="320"/>
                </a:cubicBezTo>
                <a:cubicBezTo>
                  <a:pt x="546" y="325"/>
                  <a:pt x="547" y="331"/>
                  <a:pt x="547" y="336"/>
                </a:cubicBezTo>
                <a:cubicBezTo>
                  <a:pt x="539" y="333"/>
                  <a:pt x="532" y="329"/>
                  <a:pt x="529" y="321"/>
                </a:cubicBezTo>
                <a:cubicBezTo>
                  <a:pt x="529" y="331"/>
                  <a:pt x="532" y="340"/>
                  <a:pt x="537" y="349"/>
                </a:cubicBezTo>
                <a:close/>
                <a:moveTo>
                  <a:pt x="610" y="293"/>
                </a:moveTo>
                <a:cubicBezTo>
                  <a:pt x="606" y="289"/>
                  <a:pt x="602" y="287"/>
                  <a:pt x="596" y="284"/>
                </a:cubicBezTo>
                <a:cubicBezTo>
                  <a:pt x="594" y="280"/>
                  <a:pt x="592" y="276"/>
                  <a:pt x="590" y="271"/>
                </a:cubicBezTo>
                <a:cubicBezTo>
                  <a:pt x="591" y="261"/>
                  <a:pt x="593" y="250"/>
                  <a:pt x="597" y="239"/>
                </a:cubicBezTo>
                <a:cubicBezTo>
                  <a:pt x="601" y="257"/>
                  <a:pt x="609" y="276"/>
                  <a:pt x="614" y="294"/>
                </a:cubicBezTo>
                <a:cubicBezTo>
                  <a:pt x="613" y="293"/>
                  <a:pt x="612" y="293"/>
                  <a:pt x="610" y="293"/>
                </a:cubicBezTo>
                <a:close/>
                <a:moveTo>
                  <a:pt x="651" y="312"/>
                </a:moveTo>
                <a:cubicBezTo>
                  <a:pt x="648" y="310"/>
                  <a:pt x="646" y="308"/>
                  <a:pt x="643" y="307"/>
                </a:cubicBezTo>
                <a:cubicBezTo>
                  <a:pt x="643" y="305"/>
                  <a:pt x="643" y="304"/>
                  <a:pt x="643" y="303"/>
                </a:cubicBezTo>
                <a:cubicBezTo>
                  <a:pt x="643" y="291"/>
                  <a:pt x="647" y="279"/>
                  <a:pt x="652" y="270"/>
                </a:cubicBezTo>
                <a:cubicBezTo>
                  <a:pt x="653" y="272"/>
                  <a:pt x="653" y="275"/>
                  <a:pt x="653" y="278"/>
                </a:cubicBezTo>
                <a:cubicBezTo>
                  <a:pt x="652" y="288"/>
                  <a:pt x="651" y="299"/>
                  <a:pt x="651" y="310"/>
                </a:cubicBezTo>
                <a:cubicBezTo>
                  <a:pt x="651" y="311"/>
                  <a:pt x="651" y="311"/>
                  <a:pt x="651" y="312"/>
                </a:cubicBezTo>
                <a:close/>
                <a:moveTo>
                  <a:pt x="678" y="289"/>
                </a:moveTo>
                <a:cubicBezTo>
                  <a:pt x="673" y="281"/>
                  <a:pt x="668" y="272"/>
                  <a:pt x="663" y="263"/>
                </a:cubicBezTo>
                <a:cubicBezTo>
                  <a:pt x="664" y="255"/>
                  <a:pt x="666" y="247"/>
                  <a:pt x="668" y="240"/>
                </a:cubicBezTo>
                <a:cubicBezTo>
                  <a:pt x="678" y="255"/>
                  <a:pt x="682" y="272"/>
                  <a:pt x="678" y="289"/>
                </a:cubicBezTo>
                <a:close/>
                <a:moveTo>
                  <a:pt x="693" y="264"/>
                </a:moveTo>
                <a:cubicBezTo>
                  <a:pt x="698" y="271"/>
                  <a:pt x="700" y="280"/>
                  <a:pt x="701" y="290"/>
                </a:cubicBezTo>
                <a:cubicBezTo>
                  <a:pt x="699" y="281"/>
                  <a:pt x="697" y="272"/>
                  <a:pt x="693" y="264"/>
                </a:cubicBezTo>
                <a:close/>
                <a:moveTo>
                  <a:pt x="720" y="308"/>
                </a:moveTo>
                <a:cubicBezTo>
                  <a:pt x="719" y="308"/>
                  <a:pt x="719" y="308"/>
                  <a:pt x="718" y="308"/>
                </a:cubicBezTo>
                <a:cubicBezTo>
                  <a:pt x="718" y="307"/>
                  <a:pt x="718" y="306"/>
                  <a:pt x="718" y="305"/>
                </a:cubicBezTo>
                <a:cubicBezTo>
                  <a:pt x="717" y="302"/>
                  <a:pt x="717" y="298"/>
                  <a:pt x="716" y="294"/>
                </a:cubicBezTo>
                <a:cubicBezTo>
                  <a:pt x="716" y="285"/>
                  <a:pt x="719" y="276"/>
                  <a:pt x="723" y="267"/>
                </a:cubicBezTo>
                <a:cubicBezTo>
                  <a:pt x="725" y="280"/>
                  <a:pt x="723" y="295"/>
                  <a:pt x="720" y="308"/>
                </a:cubicBezTo>
                <a:close/>
                <a:moveTo>
                  <a:pt x="773" y="276"/>
                </a:moveTo>
                <a:cubicBezTo>
                  <a:pt x="773" y="275"/>
                  <a:pt x="773" y="275"/>
                  <a:pt x="773" y="274"/>
                </a:cubicBezTo>
                <a:cubicBezTo>
                  <a:pt x="773" y="275"/>
                  <a:pt x="774" y="276"/>
                  <a:pt x="774" y="276"/>
                </a:cubicBezTo>
                <a:cubicBezTo>
                  <a:pt x="774" y="276"/>
                  <a:pt x="773" y="276"/>
                  <a:pt x="773" y="276"/>
                </a:cubicBezTo>
                <a:close/>
                <a:moveTo>
                  <a:pt x="766" y="249"/>
                </a:moveTo>
                <a:cubicBezTo>
                  <a:pt x="766" y="250"/>
                  <a:pt x="766" y="252"/>
                  <a:pt x="766" y="253"/>
                </a:cubicBezTo>
                <a:cubicBezTo>
                  <a:pt x="762" y="243"/>
                  <a:pt x="757" y="234"/>
                  <a:pt x="750" y="227"/>
                </a:cubicBezTo>
                <a:cubicBezTo>
                  <a:pt x="761" y="228"/>
                  <a:pt x="771" y="231"/>
                  <a:pt x="779" y="236"/>
                </a:cubicBezTo>
                <a:cubicBezTo>
                  <a:pt x="782" y="245"/>
                  <a:pt x="783" y="255"/>
                  <a:pt x="784" y="264"/>
                </a:cubicBezTo>
                <a:cubicBezTo>
                  <a:pt x="776" y="261"/>
                  <a:pt x="769" y="256"/>
                  <a:pt x="766" y="249"/>
                </a:cubicBezTo>
                <a:close/>
                <a:moveTo>
                  <a:pt x="822" y="189"/>
                </a:moveTo>
                <a:cubicBezTo>
                  <a:pt x="821" y="186"/>
                  <a:pt x="820" y="184"/>
                  <a:pt x="819" y="181"/>
                </a:cubicBezTo>
                <a:cubicBezTo>
                  <a:pt x="821" y="181"/>
                  <a:pt x="823" y="182"/>
                  <a:pt x="824" y="182"/>
                </a:cubicBezTo>
                <a:cubicBezTo>
                  <a:pt x="823" y="184"/>
                  <a:pt x="823" y="186"/>
                  <a:pt x="822" y="189"/>
                </a:cubicBezTo>
                <a:close/>
                <a:moveTo>
                  <a:pt x="827" y="199"/>
                </a:moveTo>
                <a:cubicBezTo>
                  <a:pt x="827" y="194"/>
                  <a:pt x="828" y="189"/>
                  <a:pt x="829" y="184"/>
                </a:cubicBezTo>
                <a:cubicBezTo>
                  <a:pt x="843" y="189"/>
                  <a:pt x="849" y="201"/>
                  <a:pt x="851" y="214"/>
                </a:cubicBezTo>
                <a:cubicBezTo>
                  <a:pt x="846" y="213"/>
                  <a:pt x="840" y="213"/>
                  <a:pt x="834" y="212"/>
                </a:cubicBezTo>
                <a:cubicBezTo>
                  <a:pt x="831" y="208"/>
                  <a:pt x="829" y="204"/>
                  <a:pt x="827" y="199"/>
                </a:cubicBezTo>
                <a:close/>
                <a:moveTo>
                  <a:pt x="834" y="213"/>
                </a:moveTo>
                <a:cubicBezTo>
                  <a:pt x="841" y="214"/>
                  <a:pt x="847" y="217"/>
                  <a:pt x="852" y="220"/>
                </a:cubicBezTo>
                <a:cubicBezTo>
                  <a:pt x="852" y="226"/>
                  <a:pt x="852" y="232"/>
                  <a:pt x="851" y="239"/>
                </a:cubicBezTo>
                <a:cubicBezTo>
                  <a:pt x="845" y="230"/>
                  <a:pt x="839" y="222"/>
                  <a:pt x="834" y="213"/>
                </a:cubicBezTo>
                <a:close/>
                <a:moveTo>
                  <a:pt x="901" y="221"/>
                </a:moveTo>
                <a:cubicBezTo>
                  <a:pt x="901" y="221"/>
                  <a:pt x="901" y="220"/>
                  <a:pt x="901" y="219"/>
                </a:cubicBezTo>
                <a:cubicBezTo>
                  <a:pt x="902" y="220"/>
                  <a:pt x="902" y="221"/>
                  <a:pt x="903" y="222"/>
                </a:cubicBezTo>
                <a:cubicBezTo>
                  <a:pt x="902" y="222"/>
                  <a:pt x="902" y="221"/>
                  <a:pt x="901" y="221"/>
                </a:cubicBezTo>
                <a:close/>
                <a:moveTo>
                  <a:pt x="907" y="207"/>
                </a:moveTo>
                <a:cubicBezTo>
                  <a:pt x="909" y="208"/>
                  <a:pt x="911" y="208"/>
                  <a:pt x="913" y="209"/>
                </a:cubicBezTo>
                <a:cubicBezTo>
                  <a:pt x="913" y="209"/>
                  <a:pt x="913" y="210"/>
                  <a:pt x="913" y="210"/>
                </a:cubicBezTo>
                <a:cubicBezTo>
                  <a:pt x="911" y="209"/>
                  <a:pt x="909" y="208"/>
                  <a:pt x="907" y="207"/>
                </a:cubicBezTo>
                <a:close/>
                <a:moveTo>
                  <a:pt x="991" y="197"/>
                </a:moveTo>
                <a:cubicBezTo>
                  <a:pt x="983" y="189"/>
                  <a:pt x="976" y="180"/>
                  <a:pt x="970" y="171"/>
                </a:cubicBezTo>
                <a:cubicBezTo>
                  <a:pt x="972" y="160"/>
                  <a:pt x="975" y="148"/>
                  <a:pt x="978" y="137"/>
                </a:cubicBezTo>
                <a:cubicBezTo>
                  <a:pt x="986" y="144"/>
                  <a:pt x="990" y="154"/>
                  <a:pt x="992" y="165"/>
                </a:cubicBezTo>
                <a:cubicBezTo>
                  <a:pt x="989" y="164"/>
                  <a:pt x="987" y="163"/>
                  <a:pt x="984" y="163"/>
                </a:cubicBezTo>
                <a:cubicBezTo>
                  <a:pt x="986" y="164"/>
                  <a:pt x="987" y="165"/>
                  <a:pt x="989" y="166"/>
                </a:cubicBezTo>
                <a:cubicBezTo>
                  <a:pt x="985" y="165"/>
                  <a:pt x="980" y="165"/>
                  <a:pt x="975" y="165"/>
                </a:cubicBezTo>
                <a:cubicBezTo>
                  <a:pt x="982" y="166"/>
                  <a:pt x="988" y="168"/>
                  <a:pt x="993" y="171"/>
                </a:cubicBezTo>
                <a:cubicBezTo>
                  <a:pt x="993" y="179"/>
                  <a:pt x="992" y="189"/>
                  <a:pt x="991" y="197"/>
                </a:cubicBezTo>
                <a:close/>
                <a:moveTo>
                  <a:pt x="1035" y="187"/>
                </a:moveTo>
                <a:cubicBezTo>
                  <a:pt x="1033" y="184"/>
                  <a:pt x="1031" y="181"/>
                  <a:pt x="1030" y="177"/>
                </a:cubicBezTo>
                <a:cubicBezTo>
                  <a:pt x="1031" y="176"/>
                  <a:pt x="1032" y="175"/>
                  <a:pt x="1032" y="174"/>
                </a:cubicBezTo>
                <a:cubicBezTo>
                  <a:pt x="1031" y="175"/>
                  <a:pt x="1031" y="176"/>
                  <a:pt x="1030" y="176"/>
                </a:cubicBezTo>
                <a:cubicBezTo>
                  <a:pt x="1029" y="170"/>
                  <a:pt x="1029" y="163"/>
                  <a:pt x="1032" y="157"/>
                </a:cubicBezTo>
                <a:cubicBezTo>
                  <a:pt x="1036" y="157"/>
                  <a:pt x="1041" y="157"/>
                  <a:pt x="1045" y="158"/>
                </a:cubicBezTo>
                <a:cubicBezTo>
                  <a:pt x="1044" y="168"/>
                  <a:pt x="1040" y="178"/>
                  <a:pt x="1035" y="187"/>
                </a:cubicBezTo>
                <a:close/>
                <a:moveTo>
                  <a:pt x="1394" y="164"/>
                </a:moveTo>
                <a:cubicBezTo>
                  <a:pt x="1393" y="165"/>
                  <a:pt x="1392" y="166"/>
                  <a:pt x="1391" y="167"/>
                </a:cubicBezTo>
                <a:cubicBezTo>
                  <a:pt x="1388" y="156"/>
                  <a:pt x="1394" y="143"/>
                  <a:pt x="1403" y="134"/>
                </a:cubicBezTo>
                <a:cubicBezTo>
                  <a:pt x="1403" y="143"/>
                  <a:pt x="1399" y="154"/>
                  <a:pt x="1394" y="164"/>
                </a:cubicBezTo>
                <a:close/>
                <a:moveTo>
                  <a:pt x="1542" y="170"/>
                </a:moveTo>
                <a:cubicBezTo>
                  <a:pt x="1541" y="171"/>
                  <a:pt x="1541" y="171"/>
                  <a:pt x="1540" y="172"/>
                </a:cubicBezTo>
                <a:cubicBezTo>
                  <a:pt x="1539" y="171"/>
                  <a:pt x="1539" y="169"/>
                  <a:pt x="1538" y="168"/>
                </a:cubicBezTo>
                <a:cubicBezTo>
                  <a:pt x="1540" y="169"/>
                  <a:pt x="1541" y="169"/>
                  <a:pt x="1542" y="170"/>
                </a:cubicBezTo>
                <a:close/>
                <a:moveTo>
                  <a:pt x="1539" y="219"/>
                </a:moveTo>
                <a:cubicBezTo>
                  <a:pt x="1536" y="214"/>
                  <a:pt x="1533" y="211"/>
                  <a:pt x="1530" y="207"/>
                </a:cubicBezTo>
                <a:cubicBezTo>
                  <a:pt x="1540" y="207"/>
                  <a:pt x="1540" y="207"/>
                  <a:pt x="1540" y="207"/>
                </a:cubicBezTo>
                <a:cubicBezTo>
                  <a:pt x="1540" y="211"/>
                  <a:pt x="1540" y="215"/>
                  <a:pt x="1541" y="219"/>
                </a:cubicBezTo>
                <a:cubicBezTo>
                  <a:pt x="1540" y="219"/>
                  <a:pt x="1540" y="219"/>
                  <a:pt x="1539" y="219"/>
                </a:cubicBezTo>
                <a:close/>
                <a:moveTo>
                  <a:pt x="1562" y="169"/>
                </a:moveTo>
                <a:cubicBezTo>
                  <a:pt x="1562" y="168"/>
                  <a:pt x="1562" y="167"/>
                  <a:pt x="1563" y="166"/>
                </a:cubicBezTo>
                <a:cubicBezTo>
                  <a:pt x="1562" y="170"/>
                  <a:pt x="1562" y="174"/>
                  <a:pt x="1562" y="178"/>
                </a:cubicBezTo>
                <a:cubicBezTo>
                  <a:pt x="1561" y="175"/>
                  <a:pt x="1561" y="172"/>
                  <a:pt x="1562" y="169"/>
                </a:cubicBezTo>
                <a:close/>
                <a:moveTo>
                  <a:pt x="1627" y="155"/>
                </a:moveTo>
                <a:cubicBezTo>
                  <a:pt x="1634" y="143"/>
                  <a:pt x="1643" y="132"/>
                  <a:pt x="1652" y="121"/>
                </a:cubicBezTo>
                <a:cubicBezTo>
                  <a:pt x="1650" y="134"/>
                  <a:pt x="1650" y="148"/>
                  <a:pt x="1649" y="162"/>
                </a:cubicBezTo>
                <a:cubicBezTo>
                  <a:pt x="1646" y="160"/>
                  <a:pt x="1643" y="158"/>
                  <a:pt x="1640" y="156"/>
                </a:cubicBezTo>
                <a:cubicBezTo>
                  <a:pt x="1644" y="161"/>
                  <a:pt x="1647" y="166"/>
                  <a:pt x="1648" y="172"/>
                </a:cubicBezTo>
                <a:cubicBezTo>
                  <a:pt x="1648" y="174"/>
                  <a:pt x="1648" y="176"/>
                  <a:pt x="1648" y="177"/>
                </a:cubicBezTo>
                <a:cubicBezTo>
                  <a:pt x="1641" y="173"/>
                  <a:pt x="1634" y="170"/>
                  <a:pt x="1624" y="167"/>
                </a:cubicBezTo>
                <a:cubicBezTo>
                  <a:pt x="1625" y="163"/>
                  <a:pt x="1626" y="159"/>
                  <a:pt x="1627" y="155"/>
                </a:cubicBezTo>
                <a:close/>
                <a:moveTo>
                  <a:pt x="1641" y="211"/>
                </a:moveTo>
                <a:cubicBezTo>
                  <a:pt x="1635" y="205"/>
                  <a:pt x="1630" y="199"/>
                  <a:pt x="1630" y="192"/>
                </a:cubicBezTo>
                <a:cubicBezTo>
                  <a:pt x="1628" y="195"/>
                  <a:pt x="1627" y="199"/>
                  <a:pt x="1627" y="202"/>
                </a:cubicBezTo>
                <a:cubicBezTo>
                  <a:pt x="1625" y="194"/>
                  <a:pt x="1623" y="186"/>
                  <a:pt x="1622" y="178"/>
                </a:cubicBezTo>
                <a:cubicBezTo>
                  <a:pt x="1623" y="174"/>
                  <a:pt x="1624" y="170"/>
                  <a:pt x="1624" y="167"/>
                </a:cubicBezTo>
                <a:cubicBezTo>
                  <a:pt x="1634" y="171"/>
                  <a:pt x="1642" y="176"/>
                  <a:pt x="1647" y="183"/>
                </a:cubicBezTo>
                <a:cubicBezTo>
                  <a:pt x="1646" y="193"/>
                  <a:pt x="1644" y="202"/>
                  <a:pt x="1641" y="211"/>
                </a:cubicBezTo>
                <a:close/>
                <a:moveTo>
                  <a:pt x="1707" y="164"/>
                </a:moveTo>
                <a:cubicBezTo>
                  <a:pt x="1707" y="163"/>
                  <a:pt x="1707" y="163"/>
                  <a:pt x="1707" y="162"/>
                </a:cubicBezTo>
                <a:cubicBezTo>
                  <a:pt x="1709" y="168"/>
                  <a:pt x="1709" y="174"/>
                  <a:pt x="1708" y="179"/>
                </a:cubicBezTo>
                <a:cubicBezTo>
                  <a:pt x="1707" y="174"/>
                  <a:pt x="1707" y="169"/>
                  <a:pt x="1707" y="164"/>
                </a:cubicBezTo>
                <a:close/>
                <a:moveTo>
                  <a:pt x="1758" y="185"/>
                </a:moveTo>
                <a:cubicBezTo>
                  <a:pt x="1754" y="188"/>
                  <a:pt x="1750" y="191"/>
                  <a:pt x="1747" y="194"/>
                </a:cubicBezTo>
                <a:cubicBezTo>
                  <a:pt x="1748" y="187"/>
                  <a:pt x="1747" y="181"/>
                  <a:pt x="1745" y="175"/>
                </a:cubicBezTo>
                <a:cubicBezTo>
                  <a:pt x="1751" y="178"/>
                  <a:pt x="1755" y="182"/>
                  <a:pt x="1758" y="185"/>
                </a:cubicBezTo>
                <a:close/>
                <a:moveTo>
                  <a:pt x="1744" y="235"/>
                </a:moveTo>
                <a:cubicBezTo>
                  <a:pt x="1742" y="230"/>
                  <a:pt x="1741" y="225"/>
                  <a:pt x="1742" y="220"/>
                </a:cubicBezTo>
                <a:cubicBezTo>
                  <a:pt x="1743" y="216"/>
                  <a:pt x="1744" y="212"/>
                  <a:pt x="1745" y="209"/>
                </a:cubicBezTo>
                <a:cubicBezTo>
                  <a:pt x="1748" y="201"/>
                  <a:pt x="1754" y="194"/>
                  <a:pt x="1759" y="188"/>
                </a:cubicBezTo>
                <a:cubicBezTo>
                  <a:pt x="1762" y="192"/>
                  <a:pt x="1764" y="198"/>
                  <a:pt x="1764" y="203"/>
                </a:cubicBezTo>
                <a:cubicBezTo>
                  <a:pt x="1753" y="211"/>
                  <a:pt x="1745" y="222"/>
                  <a:pt x="1744" y="235"/>
                </a:cubicBezTo>
                <a:close/>
                <a:moveTo>
                  <a:pt x="1822" y="230"/>
                </a:moveTo>
                <a:cubicBezTo>
                  <a:pt x="1816" y="225"/>
                  <a:pt x="1811" y="219"/>
                  <a:pt x="1811" y="211"/>
                </a:cubicBezTo>
                <a:cubicBezTo>
                  <a:pt x="1807" y="219"/>
                  <a:pt x="1806" y="229"/>
                  <a:pt x="1808" y="239"/>
                </a:cubicBezTo>
                <a:cubicBezTo>
                  <a:pt x="1806" y="236"/>
                  <a:pt x="1803" y="233"/>
                  <a:pt x="1801" y="230"/>
                </a:cubicBezTo>
                <a:cubicBezTo>
                  <a:pt x="1805" y="216"/>
                  <a:pt x="1808" y="201"/>
                  <a:pt x="1808" y="187"/>
                </a:cubicBezTo>
                <a:cubicBezTo>
                  <a:pt x="1816" y="191"/>
                  <a:pt x="1823" y="196"/>
                  <a:pt x="1828" y="202"/>
                </a:cubicBezTo>
                <a:cubicBezTo>
                  <a:pt x="1827" y="212"/>
                  <a:pt x="1825" y="221"/>
                  <a:pt x="1822" y="230"/>
                </a:cubicBezTo>
                <a:close/>
                <a:moveTo>
                  <a:pt x="1896" y="276"/>
                </a:moveTo>
                <a:cubicBezTo>
                  <a:pt x="1908" y="276"/>
                  <a:pt x="1908" y="276"/>
                  <a:pt x="1908" y="276"/>
                </a:cubicBezTo>
                <a:cubicBezTo>
                  <a:pt x="1909" y="277"/>
                  <a:pt x="1909" y="278"/>
                  <a:pt x="1909" y="279"/>
                </a:cubicBezTo>
                <a:cubicBezTo>
                  <a:pt x="1905" y="278"/>
                  <a:pt x="1900" y="277"/>
                  <a:pt x="1896" y="276"/>
                </a:cubicBezTo>
                <a:close/>
                <a:moveTo>
                  <a:pt x="1934" y="287"/>
                </a:moveTo>
                <a:cubicBezTo>
                  <a:pt x="1929" y="285"/>
                  <a:pt x="1924" y="284"/>
                  <a:pt x="1919" y="282"/>
                </a:cubicBezTo>
                <a:cubicBezTo>
                  <a:pt x="1936" y="283"/>
                  <a:pt x="1936" y="283"/>
                  <a:pt x="1936" y="283"/>
                </a:cubicBezTo>
                <a:cubicBezTo>
                  <a:pt x="1936" y="285"/>
                  <a:pt x="1935" y="286"/>
                  <a:pt x="1934" y="287"/>
                </a:cubicBezTo>
                <a:close/>
                <a:moveTo>
                  <a:pt x="2030" y="281"/>
                </a:moveTo>
                <a:cubicBezTo>
                  <a:pt x="2032" y="275"/>
                  <a:pt x="2033" y="268"/>
                  <a:pt x="2033" y="261"/>
                </a:cubicBezTo>
                <a:cubicBezTo>
                  <a:pt x="2034" y="254"/>
                  <a:pt x="2035" y="248"/>
                  <a:pt x="2036" y="242"/>
                </a:cubicBezTo>
                <a:cubicBezTo>
                  <a:pt x="2040" y="247"/>
                  <a:pt x="2043" y="252"/>
                  <a:pt x="2045" y="257"/>
                </a:cubicBezTo>
                <a:cubicBezTo>
                  <a:pt x="2041" y="266"/>
                  <a:pt x="2036" y="274"/>
                  <a:pt x="2030" y="281"/>
                </a:cubicBezTo>
                <a:close/>
                <a:moveTo>
                  <a:pt x="2085" y="355"/>
                </a:moveTo>
                <a:cubicBezTo>
                  <a:pt x="2084" y="357"/>
                  <a:pt x="2083" y="358"/>
                  <a:pt x="2082" y="360"/>
                </a:cubicBezTo>
                <a:cubicBezTo>
                  <a:pt x="2081" y="359"/>
                  <a:pt x="2081" y="357"/>
                  <a:pt x="2080" y="356"/>
                </a:cubicBezTo>
                <a:cubicBezTo>
                  <a:pt x="2081" y="354"/>
                  <a:pt x="2082" y="351"/>
                  <a:pt x="2083" y="349"/>
                </a:cubicBezTo>
                <a:cubicBezTo>
                  <a:pt x="2084" y="348"/>
                  <a:pt x="2085" y="347"/>
                  <a:pt x="2086" y="345"/>
                </a:cubicBezTo>
                <a:cubicBezTo>
                  <a:pt x="2089" y="346"/>
                  <a:pt x="2089" y="346"/>
                  <a:pt x="2089" y="346"/>
                </a:cubicBezTo>
                <a:cubicBezTo>
                  <a:pt x="2088" y="349"/>
                  <a:pt x="2086" y="352"/>
                  <a:pt x="2085" y="355"/>
                </a:cubicBezTo>
                <a:close/>
                <a:moveTo>
                  <a:pt x="2144" y="331"/>
                </a:moveTo>
                <a:cubicBezTo>
                  <a:pt x="2144" y="331"/>
                  <a:pt x="2144" y="331"/>
                  <a:pt x="2144" y="331"/>
                </a:cubicBezTo>
                <a:cubicBezTo>
                  <a:pt x="2145" y="325"/>
                  <a:pt x="2147" y="320"/>
                  <a:pt x="2151" y="315"/>
                </a:cubicBezTo>
                <a:cubicBezTo>
                  <a:pt x="2150" y="321"/>
                  <a:pt x="2147" y="326"/>
                  <a:pt x="2144" y="331"/>
                </a:cubicBezTo>
                <a:close/>
                <a:moveTo>
                  <a:pt x="2143" y="311"/>
                </a:moveTo>
                <a:cubicBezTo>
                  <a:pt x="2143" y="310"/>
                  <a:pt x="2143" y="309"/>
                  <a:pt x="2144" y="307"/>
                </a:cubicBezTo>
                <a:cubicBezTo>
                  <a:pt x="2144" y="303"/>
                  <a:pt x="2144" y="299"/>
                  <a:pt x="2145" y="296"/>
                </a:cubicBezTo>
                <a:cubicBezTo>
                  <a:pt x="2148" y="294"/>
                  <a:pt x="2151" y="292"/>
                  <a:pt x="2154" y="291"/>
                </a:cubicBezTo>
                <a:cubicBezTo>
                  <a:pt x="2154" y="296"/>
                  <a:pt x="2154" y="302"/>
                  <a:pt x="2153" y="307"/>
                </a:cubicBezTo>
                <a:cubicBezTo>
                  <a:pt x="2150" y="308"/>
                  <a:pt x="2146" y="309"/>
                  <a:pt x="2143" y="311"/>
                </a:cubicBezTo>
                <a:close/>
                <a:moveTo>
                  <a:pt x="2268" y="395"/>
                </a:moveTo>
                <a:cubicBezTo>
                  <a:pt x="2267" y="393"/>
                  <a:pt x="2266" y="392"/>
                  <a:pt x="2266" y="390"/>
                </a:cubicBezTo>
                <a:cubicBezTo>
                  <a:pt x="2271" y="378"/>
                  <a:pt x="2274" y="366"/>
                  <a:pt x="2274" y="355"/>
                </a:cubicBezTo>
                <a:cubicBezTo>
                  <a:pt x="2278" y="360"/>
                  <a:pt x="2281" y="365"/>
                  <a:pt x="2284" y="371"/>
                </a:cubicBezTo>
                <a:cubicBezTo>
                  <a:pt x="2279" y="380"/>
                  <a:pt x="2274" y="388"/>
                  <a:pt x="2268" y="395"/>
                </a:cubicBezTo>
                <a:close/>
                <a:moveTo>
                  <a:pt x="2340" y="410"/>
                </a:moveTo>
                <a:cubicBezTo>
                  <a:pt x="2341" y="403"/>
                  <a:pt x="2341" y="396"/>
                  <a:pt x="2343" y="388"/>
                </a:cubicBezTo>
                <a:cubicBezTo>
                  <a:pt x="2345" y="396"/>
                  <a:pt x="2344" y="404"/>
                  <a:pt x="2340" y="410"/>
                </a:cubicBezTo>
                <a:close/>
                <a:moveTo>
                  <a:pt x="2383" y="444"/>
                </a:moveTo>
                <a:cubicBezTo>
                  <a:pt x="2383" y="438"/>
                  <a:pt x="2387" y="432"/>
                  <a:pt x="2391" y="427"/>
                </a:cubicBezTo>
                <a:cubicBezTo>
                  <a:pt x="2393" y="431"/>
                  <a:pt x="2394" y="435"/>
                  <a:pt x="2395" y="439"/>
                </a:cubicBezTo>
                <a:cubicBezTo>
                  <a:pt x="2391" y="441"/>
                  <a:pt x="2387" y="443"/>
                  <a:pt x="2383" y="444"/>
                </a:cubicBezTo>
                <a:close/>
                <a:moveTo>
                  <a:pt x="2508" y="521"/>
                </a:moveTo>
                <a:cubicBezTo>
                  <a:pt x="2506" y="522"/>
                  <a:pt x="2503" y="523"/>
                  <a:pt x="2501" y="525"/>
                </a:cubicBezTo>
                <a:cubicBezTo>
                  <a:pt x="2501" y="525"/>
                  <a:pt x="2501" y="524"/>
                  <a:pt x="2501" y="524"/>
                </a:cubicBezTo>
                <a:cubicBezTo>
                  <a:pt x="2503" y="523"/>
                  <a:pt x="2506" y="522"/>
                  <a:pt x="2508" y="521"/>
                </a:cubicBezTo>
                <a:close/>
                <a:moveTo>
                  <a:pt x="2475" y="530"/>
                </a:moveTo>
                <a:cubicBezTo>
                  <a:pt x="2480" y="521"/>
                  <a:pt x="2491" y="514"/>
                  <a:pt x="2503" y="511"/>
                </a:cubicBezTo>
                <a:cubicBezTo>
                  <a:pt x="2496" y="514"/>
                  <a:pt x="2488" y="520"/>
                  <a:pt x="2482" y="526"/>
                </a:cubicBezTo>
                <a:cubicBezTo>
                  <a:pt x="2479" y="528"/>
                  <a:pt x="2477" y="529"/>
                  <a:pt x="2475" y="530"/>
                </a:cubicBezTo>
                <a:close/>
                <a:moveTo>
                  <a:pt x="2480" y="579"/>
                </a:moveTo>
                <a:cubicBezTo>
                  <a:pt x="2480" y="579"/>
                  <a:pt x="2480" y="579"/>
                  <a:pt x="2480" y="578"/>
                </a:cubicBezTo>
                <a:cubicBezTo>
                  <a:pt x="2480" y="579"/>
                  <a:pt x="2480" y="579"/>
                  <a:pt x="2480" y="579"/>
                </a:cubicBezTo>
                <a:cubicBezTo>
                  <a:pt x="2480" y="580"/>
                  <a:pt x="2479" y="580"/>
                  <a:pt x="2479" y="580"/>
                </a:cubicBezTo>
                <a:cubicBezTo>
                  <a:pt x="2479" y="577"/>
                  <a:pt x="2480" y="574"/>
                  <a:pt x="2481" y="570"/>
                </a:cubicBezTo>
                <a:cubicBezTo>
                  <a:pt x="2494" y="560"/>
                  <a:pt x="2510" y="547"/>
                  <a:pt x="2523" y="532"/>
                </a:cubicBezTo>
                <a:cubicBezTo>
                  <a:pt x="2523" y="553"/>
                  <a:pt x="2502" y="569"/>
                  <a:pt x="2480" y="579"/>
                </a:cubicBezTo>
                <a:close/>
                <a:moveTo>
                  <a:pt x="2526" y="603"/>
                </a:moveTo>
                <a:cubicBezTo>
                  <a:pt x="2523" y="603"/>
                  <a:pt x="2520" y="604"/>
                  <a:pt x="2516" y="605"/>
                </a:cubicBezTo>
                <a:cubicBezTo>
                  <a:pt x="2520" y="594"/>
                  <a:pt x="2533" y="586"/>
                  <a:pt x="2546" y="583"/>
                </a:cubicBezTo>
                <a:cubicBezTo>
                  <a:pt x="2542" y="590"/>
                  <a:pt x="2535" y="597"/>
                  <a:pt x="2526" y="603"/>
                </a:cubicBezTo>
                <a:close/>
                <a:moveTo>
                  <a:pt x="2579" y="636"/>
                </a:moveTo>
                <a:cubicBezTo>
                  <a:pt x="2577" y="628"/>
                  <a:pt x="2576" y="621"/>
                  <a:pt x="2581" y="614"/>
                </a:cubicBezTo>
                <a:cubicBezTo>
                  <a:pt x="2577" y="616"/>
                  <a:pt x="2575" y="618"/>
                  <a:pt x="2572" y="621"/>
                </a:cubicBezTo>
                <a:cubicBezTo>
                  <a:pt x="2572" y="621"/>
                  <a:pt x="2572" y="621"/>
                  <a:pt x="2572" y="620"/>
                </a:cubicBezTo>
                <a:cubicBezTo>
                  <a:pt x="2577" y="608"/>
                  <a:pt x="2582" y="598"/>
                  <a:pt x="2588" y="589"/>
                </a:cubicBezTo>
                <a:cubicBezTo>
                  <a:pt x="2595" y="597"/>
                  <a:pt x="2599" y="606"/>
                  <a:pt x="2600" y="615"/>
                </a:cubicBezTo>
                <a:cubicBezTo>
                  <a:pt x="2594" y="623"/>
                  <a:pt x="2587" y="630"/>
                  <a:pt x="2579" y="636"/>
                </a:cubicBezTo>
                <a:close/>
                <a:moveTo>
                  <a:pt x="2612" y="647"/>
                </a:moveTo>
                <a:cubicBezTo>
                  <a:pt x="2612" y="647"/>
                  <a:pt x="2612" y="646"/>
                  <a:pt x="2612" y="646"/>
                </a:cubicBezTo>
                <a:cubicBezTo>
                  <a:pt x="2614" y="646"/>
                  <a:pt x="2615" y="645"/>
                  <a:pt x="2617" y="644"/>
                </a:cubicBezTo>
                <a:cubicBezTo>
                  <a:pt x="2615" y="645"/>
                  <a:pt x="2614" y="646"/>
                  <a:pt x="2612" y="647"/>
                </a:cubicBezTo>
                <a:close/>
                <a:moveTo>
                  <a:pt x="2679" y="688"/>
                </a:moveTo>
                <a:cubicBezTo>
                  <a:pt x="2676" y="689"/>
                  <a:pt x="2673" y="690"/>
                  <a:pt x="2670" y="691"/>
                </a:cubicBezTo>
                <a:cubicBezTo>
                  <a:pt x="2671" y="690"/>
                  <a:pt x="2672" y="688"/>
                  <a:pt x="2672" y="686"/>
                </a:cubicBezTo>
                <a:cubicBezTo>
                  <a:pt x="2673" y="684"/>
                  <a:pt x="2674" y="681"/>
                  <a:pt x="2675" y="679"/>
                </a:cubicBezTo>
                <a:cubicBezTo>
                  <a:pt x="2677" y="678"/>
                  <a:pt x="2680" y="676"/>
                  <a:pt x="2683" y="675"/>
                </a:cubicBezTo>
                <a:cubicBezTo>
                  <a:pt x="2682" y="680"/>
                  <a:pt x="2680" y="684"/>
                  <a:pt x="2679" y="688"/>
                </a:cubicBezTo>
                <a:close/>
                <a:moveTo>
                  <a:pt x="2681" y="670"/>
                </a:moveTo>
                <a:cubicBezTo>
                  <a:pt x="2682" y="669"/>
                  <a:pt x="2683" y="668"/>
                  <a:pt x="2684" y="667"/>
                </a:cubicBezTo>
                <a:cubicBezTo>
                  <a:pt x="2684" y="668"/>
                  <a:pt x="2684" y="669"/>
                  <a:pt x="2684" y="670"/>
                </a:cubicBezTo>
                <a:cubicBezTo>
                  <a:pt x="2683" y="670"/>
                  <a:pt x="2682" y="670"/>
                  <a:pt x="2681" y="670"/>
                </a:cubicBezTo>
                <a:close/>
                <a:moveTo>
                  <a:pt x="2686" y="700"/>
                </a:moveTo>
                <a:cubicBezTo>
                  <a:pt x="2686" y="698"/>
                  <a:pt x="2687" y="697"/>
                  <a:pt x="2687" y="695"/>
                </a:cubicBezTo>
                <a:cubicBezTo>
                  <a:pt x="2689" y="693"/>
                  <a:pt x="2691" y="692"/>
                  <a:pt x="2693" y="690"/>
                </a:cubicBezTo>
                <a:cubicBezTo>
                  <a:pt x="2691" y="694"/>
                  <a:pt x="2688" y="697"/>
                  <a:pt x="2686" y="700"/>
                </a:cubicBezTo>
                <a:close/>
                <a:moveTo>
                  <a:pt x="2746" y="643"/>
                </a:moveTo>
                <a:cubicBezTo>
                  <a:pt x="2744" y="660"/>
                  <a:pt x="2737" y="674"/>
                  <a:pt x="2725" y="685"/>
                </a:cubicBezTo>
                <a:cubicBezTo>
                  <a:pt x="2724" y="684"/>
                  <a:pt x="2723" y="683"/>
                  <a:pt x="2722" y="681"/>
                </a:cubicBezTo>
                <a:cubicBezTo>
                  <a:pt x="2723" y="683"/>
                  <a:pt x="2724" y="684"/>
                  <a:pt x="2725" y="686"/>
                </a:cubicBezTo>
                <a:cubicBezTo>
                  <a:pt x="2719" y="691"/>
                  <a:pt x="2712" y="695"/>
                  <a:pt x="2704" y="699"/>
                </a:cubicBezTo>
                <a:cubicBezTo>
                  <a:pt x="2714" y="674"/>
                  <a:pt x="2726" y="657"/>
                  <a:pt x="2746" y="643"/>
                </a:cubicBezTo>
                <a:close/>
                <a:moveTo>
                  <a:pt x="2700" y="736"/>
                </a:moveTo>
                <a:cubicBezTo>
                  <a:pt x="2699" y="735"/>
                  <a:pt x="2698" y="735"/>
                  <a:pt x="2697" y="734"/>
                </a:cubicBezTo>
                <a:cubicBezTo>
                  <a:pt x="2707" y="726"/>
                  <a:pt x="2718" y="716"/>
                  <a:pt x="2727" y="706"/>
                </a:cubicBezTo>
                <a:cubicBezTo>
                  <a:pt x="2724" y="718"/>
                  <a:pt x="2713" y="728"/>
                  <a:pt x="2700" y="736"/>
                </a:cubicBezTo>
                <a:close/>
                <a:moveTo>
                  <a:pt x="2759" y="765"/>
                </a:moveTo>
                <a:cubicBezTo>
                  <a:pt x="2758" y="764"/>
                  <a:pt x="2758" y="763"/>
                  <a:pt x="2758" y="762"/>
                </a:cubicBezTo>
                <a:cubicBezTo>
                  <a:pt x="2760" y="757"/>
                  <a:pt x="2761" y="751"/>
                  <a:pt x="2759" y="745"/>
                </a:cubicBezTo>
                <a:cubicBezTo>
                  <a:pt x="2760" y="744"/>
                  <a:pt x="2760" y="744"/>
                  <a:pt x="2760" y="743"/>
                </a:cubicBezTo>
                <a:cubicBezTo>
                  <a:pt x="2760" y="744"/>
                  <a:pt x="2759" y="744"/>
                  <a:pt x="2759" y="744"/>
                </a:cubicBezTo>
                <a:cubicBezTo>
                  <a:pt x="2758" y="740"/>
                  <a:pt x="2757" y="737"/>
                  <a:pt x="2754" y="733"/>
                </a:cubicBezTo>
                <a:cubicBezTo>
                  <a:pt x="2755" y="738"/>
                  <a:pt x="2755" y="744"/>
                  <a:pt x="2753" y="749"/>
                </a:cubicBezTo>
                <a:cubicBezTo>
                  <a:pt x="2748" y="753"/>
                  <a:pt x="2744" y="759"/>
                  <a:pt x="2741" y="765"/>
                </a:cubicBezTo>
                <a:cubicBezTo>
                  <a:pt x="2741" y="764"/>
                  <a:pt x="2741" y="762"/>
                  <a:pt x="2741" y="761"/>
                </a:cubicBezTo>
                <a:cubicBezTo>
                  <a:pt x="2742" y="760"/>
                  <a:pt x="2743" y="760"/>
                  <a:pt x="2744" y="760"/>
                </a:cubicBezTo>
                <a:cubicBezTo>
                  <a:pt x="2743" y="760"/>
                  <a:pt x="2742" y="760"/>
                  <a:pt x="2741" y="760"/>
                </a:cubicBezTo>
                <a:cubicBezTo>
                  <a:pt x="2739" y="747"/>
                  <a:pt x="2740" y="737"/>
                  <a:pt x="2740" y="727"/>
                </a:cubicBezTo>
                <a:cubicBezTo>
                  <a:pt x="2748" y="723"/>
                  <a:pt x="2757" y="720"/>
                  <a:pt x="2766" y="716"/>
                </a:cubicBezTo>
                <a:cubicBezTo>
                  <a:pt x="2774" y="725"/>
                  <a:pt x="2779" y="735"/>
                  <a:pt x="2780" y="744"/>
                </a:cubicBezTo>
                <a:cubicBezTo>
                  <a:pt x="2773" y="752"/>
                  <a:pt x="2766" y="759"/>
                  <a:pt x="2759" y="765"/>
                </a:cubicBezTo>
                <a:close/>
                <a:moveTo>
                  <a:pt x="2821" y="811"/>
                </a:moveTo>
                <a:cubicBezTo>
                  <a:pt x="2821" y="809"/>
                  <a:pt x="2821" y="808"/>
                  <a:pt x="2822" y="806"/>
                </a:cubicBezTo>
                <a:cubicBezTo>
                  <a:pt x="2823" y="807"/>
                  <a:pt x="2824" y="808"/>
                  <a:pt x="2824" y="809"/>
                </a:cubicBezTo>
                <a:cubicBezTo>
                  <a:pt x="2823" y="810"/>
                  <a:pt x="2822" y="810"/>
                  <a:pt x="2821" y="811"/>
                </a:cubicBezTo>
                <a:close/>
                <a:moveTo>
                  <a:pt x="2834" y="832"/>
                </a:moveTo>
                <a:cubicBezTo>
                  <a:pt x="2834" y="832"/>
                  <a:pt x="2834" y="831"/>
                  <a:pt x="2835" y="830"/>
                </a:cubicBezTo>
                <a:cubicBezTo>
                  <a:pt x="2835" y="830"/>
                  <a:pt x="2835" y="831"/>
                  <a:pt x="2835" y="831"/>
                </a:cubicBezTo>
                <a:cubicBezTo>
                  <a:pt x="2834" y="832"/>
                  <a:pt x="2834" y="832"/>
                  <a:pt x="2834" y="832"/>
                </a:cubicBezTo>
                <a:close/>
                <a:moveTo>
                  <a:pt x="2844" y="824"/>
                </a:moveTo>
                <a:cubicBezTo>
                  <a:pt x="2842" y="825"/>
                  <a:pt x="2840" y="826"/>
                  <a:pt x="2838" y="828"/>
                </a:cubicBezTo>
                <a:cubicBezTo>
                  <a:pt x="2838" y="827"/>
                  <a:pt x="2837" y="826"/>
                  <a:pt x="2837" y="825"/>
                </a:cubicBezTo>
                <a:cubicBezTo>
                  <a:pt x="2838" y="823"/>
                  <a:pt x="2839" y="821"/>
                  <a:pt x="2841" y="818"/>
                </a:cubicBezTo>
                <a:cubicBezTo>
                  <a:pt x="2844" y="816"/>
                  <a:pt x="2847" y="813"/>
                  <a:pt x="2850" y="811"/>
                </a:cubicBezTo>
                <a:cubicBezTo>
                  <a:pt x="2852" y="809"/>
                  <a:pt x="2855" y="808"/>
                  <a:pt x="2857" y="807"/>
                </a:cubicBezTo>
                <a:cubicBezTo>
                  <a:pt x="2853" y="812"/>
                  <a:pt x="2848" y="818"/>
                  <a:pt x="2844" y="824"/>
                </a:cubicBezTo>
                <a:close/>
                <a:moveTo>
                  <a:pt x="2918" y="906"/>
                </a:moveTo>
                <a:cubicBezTo>
                  <a:pt x="2906" y="909"/>
                  <a:pt x="2896" y="914"/>
                  <a:pt x="2889" y="922"/>
                </a:cubicBezTo>
                <a:cubicBezTo>
                  <a:pt x="2890" y="917"/>
                  <a:pt x="2893" y="912"/>
                  <a:pt x="2897" y="908"/>
                </a:cubicBezTo>
                <a:cubicBezTo>
                  <a:pt x="2900" y="906"/>
                  <a:pt x="2903" y="903"/>
                  <a:pt x="2906" y="901"/>
                </a:cubicBezTo>
                <a:cubicBezTo>
                  <a:pt x="2913" y="896"/>
                  <a:pt x="2922" y="892"/>
                  <a:pt x="2930" y="890"/>
                </a:cubicBezTo>
                <a:cubicBezTo>
                  <a:pt x="2928" y="896"/>
                  <a:pt x="2923" y="901"/>
                  <a:pt x="2918" y="906"/>
                </a:cubicBezTo>
                <a:close/>
                <a:moveTo>
                  <a:pt x="2931" y="887"/>
                </a:moveTo>
                <a:cubicBezTo>
                  <a:pt x="2926" y="887"/>
                  <a:pt x="2921" y="888"/>
                  <a:pt x="2916" y="889"/>
                </a:cubicBezTo>
                <a:cubicBezTo>
                  <a:pt x="2923" y="881"/>
                  <a:pt x="2927" y="872"/>
                  <a:pt x="2926" y="862"/>
                </a:cubicBezTo>
                <a:cubicBezTo>
                  <a:pt x="2932" y="871"/>
                  <a:pt x="2933" y="879"/>
                  <a:pt x="2931" y="887"/>
                </a:cubicBezTo>
                <a:close/>
                <a:moveTo>
                  <a:pt x="2945" y="946"/>
                </a:moveTo>
                <a:cubicBezTo>
                  <a:pt x="2945" y="945"/>
                  <a:pt x="2945" y="944"/>
                  <a:pt x="2945" y="942"/>
                </a:cubicBezTo>
                <a:cubicBezTo>
                  <a:pt x="2946" y="941"/>
                  <a:pt x="2948" y="940"/>
                  <a:pt x="2949" y="938"/>
                </a:cubicBezTo>
                <a:cubicBezTo>
                  <a:pt x="2948" y="941"/>
                  <a:pt x="2946" y="943"/>
                  <a:pt x="2945" y="946"/>
                </a:cubicBezTo>
                <a:close/>
                <a:moveTo>
                  <a:pt x="2962" y="945"/>
                </a:moveTo>
                <a:cubicBezTo>
                  <a:pt x="2960" y="938"/>
                  <a:pt x="2960" y="930"/>
                  <a:pt x="2964" y="924"/>
                </a:cubicBezTo>
                <a:cubicBezTo>
                  <a:pt x="2964" y="924"/>
                  <a:pt x="2963" y="924"/>
                  <a:pt x="2963" y="924"/>
                </a:cubicBezTo>
                <a:cubicBezTo>
                  <a:pt x="2968" y="919"/>
                  <a:pt x="2973" y="912"/>
                  <a:pt x="2977" y="906"/>
                </a:cubicBezTo>
                <a:cubicBezTo>
                  <a:pt x="2981" y="912"/>
                  <a:pt x="2983" y="918"/>
                  <a:pt x="2984" y="925"/>
                </a:cubicBezTo>
                <a:cubicBezTo>
                  <a:pt x="2977" y="932"/>
                  <a:pt x="2970" y="939"/>
                  <a:pt x="2962" y="945"/>
                </a:cubicBezTo>
                <a:close/>
              </a:path>
            </a:pathLst>
          </a:custGeom>
          <a:solidFill>
            <a:srgbClr val="2515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grpSp>
        <p:nvGrpSpPr>
          <p:cNvPr id="1032" name="组合 1031"/>
          <p:cNvGrpSpPr/>
          <p:nvPr/>
        </p:nvGrpSpPr>
        <p:grpSpPr>
          <a:xfrm>
            <a:off x="-61291" y="1963893"/>
            <a:ext cx="3884612" cy="5418138"/>
            <a:chOff x="9258300" y="-2825750"/>
            <a:chExt cx="3884612" cy="5418138"/>
          </a:xfrm>
        </p:grpSpPr>
        <p:sp>
          <p:nvSpPr>
            <p:cNvPr id="21" name="Freeform 17"/>
            <p:cNvSpPr/>
            <p:nvPr/>
          </p:nvSpPr>
          <p:spPr bwMode="auto">
            <a:xfrm>
              <a:off x="10947400" y="-2825750"/>
              <a:ext cx="547687" cy="606425"/>
            </a:xfrm>
            <a:custGeom>
              <a:avLst/>
              <a:gdLst>
                <a:gd name="T0" fmla="*/ 96 w 129"/>
                <a:gd name="T1" fmla="*/ 42 h 143"/>
                <a:gd name="T2" fmla="*/ 80 w 129"/>
                <a:gd name="T3" fmla="*/ 27 h 143"/>
                <a:gd name="T4" fmla="*/ 86 w 129"/>
                <a:gd name="T5" fmla="*/ 3 h 143"/>
                <a:gd name="T6" fmla="*/ 52 w 129"/>
                <a:gd name="T7" fmla="*/ 0 h 143"/>
                <a:gd name="T8" fmla="*/ 53 w 129"/>
                <a:gd name="T9" fmla="*/ 25 h 143"/>
                <a:gd name="T10" fmla="*/ 35 w 129"/>
                <a:gd name="T11" fmla="*/ 37 h 143"/>
                <a:gd name="T12" fmla="*/ 3 w 129"/>
                <a:gd name="T13" fmla="*/ 31 h 143"/>
                <a:gd name="T14" fmla="*/ 0 w 129"/>
                <a:gd name="T15" fmla="*/ 58 h 143"/>
                <a:gd name="T16" fmla="*/ 32 w 129"/>
                <a:gd name="T17" fmla="*/ 58 h 143"/>
                <a:gd name="T18" fmla="*/ 50 w 129"/>
                <a:gd name="T19" fmla="*/ 75 h 143"/>
                <a:gd name="T20" fmla="*/ 37 w 129"/>
                <a:gd name="T21" fmla="*/ 140 h 143"/>
                <a:gd name="T22" fmla="*/ 71 w 129"/>
                <a:gd name="T23" fmla="*/ 143 h 143"/>
                <a:gd name="T24" fmla="*/ 73 w 129"/>
                <a:gd name="T25" fmla="*/ 77 h 143"/>
                <a:gd name="T26" fmla="*/ 95 w 129"/>
                <a:gd name="T27" fmla="*/ 63 h 143"/>
                <a:gd name="T28" fmla="*/ 126 w 129"/>
                <a:gd name="T29" fmla="*/ 69 h 143"/>
                <a:gd name="T30" fmla="*/ 129 w 129"/>
                <a:gd name="T31" fmla="*/ 42 h 143"/>
                <a:gd name="T32" fmla="*/ 96 w 129"/>
                <a:gd name="T33" fmla="*/ 42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9" h="143">
                  <a:moveTo>
                    <a:pt x="96" y="42"/>
                  </a:moveTo>
                  <a:cubicBezTo>
                    <a:pt x="94" y="36"/>
                    <a:pt x="88" y="30"/>
                    <a:pt x="80" y="27"/>
                  </a:cubicBezTo>
                  <a:cubicBezTo>
                    <a:pt x="86" y="3"/>
                    <a:pt x="86" y="3"/>
                    <a:pt x="86" y="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45" y="27"/>
                    <a:pt x="39" y="31"/>
                    <a:pt x="35" y="37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32" y="58"/>
                    <a:pt x="32" y="58"/>
                    <a:pt x="32" y="58"/>
                  </a:cubicBezTo>
                  <a:cubicBezTo>
                    <a:pt x="35" y="65"/>
                    <a:pt x="41" y="71"/>
                    <a:pt x="50" y="75"/>
                  </a:cubicBezTo>
                  <a:cubicBezTo>
                    <a:pt x="37" y="140"/>
                    <a:pt x="37" y="140"/>
                    <a:pt x="37" y="140"/>
                  </a:cubicBezTo>
                  <a:cubicBezTo>
                    <a:pt x="71" y="143"/>
                    <a:pt x="71" y="143"/>
                    <a:pt x="71" y="143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82" y="75"/>
                    <a:pt x="90" y="70"/>
                    <a:pt x="95" y="63"/>
                  </a:cubicBezTo>
                  <a:cubicBezTo>
                    <a:pt x="126" y="69"/>
                    <a:pt x="126" y="69"/>
                    <a:pt x="126" y="69"/>
                  </a:cubicBezTo>
                  <a:cubicBezTo>
                    <a:pt x="129" y="42"/>
                    <a:pt x="129" y="42"/>
                    <a:pt x="129" y="42"/>
                  </a:cubicBezTo>
                  <a:lnTo>
                    <a:pt x="96" y="42"/>
                  </a:lnTo>
                  <a:close/>
                </a:path>
              </a:pathLst>
            </a:custGeom>
            <a:solidFill>
              <a:srgbClr val="1B10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22" name="Freeform 18"/>
            <p:cNvSpPr/>
            <p:nvPr/>
          </p:nvSpPr>
          <p:spPr bwMode="auto">
            <a:xfrm>
              <a:off x="9258300" y="-2665413"/>
              <a:ext cx="3659187" cy="5257801"/>
            </a:xfrm>
            <a:custGeom>
              <a:avLst/>
              <a:gdLst>
                <a:gd name="T0" fmla="*/ 37 w 862"/>
                <a:gd name="T1" fmla="*/ 953 h 1239"/>
                <a:gd name="T2" fmla="*/ 0 w 862"/>
                <a:gd name="T3" fmla="*/ 1239 h 1239"/>
                <a:gd name="T4" fmla="*/ 861 w 862"/>
                <a:gd name="T5" fmla="*/ 1149 h 1239"/>
                <a:gd name="T6" fmla="*/ 862 w 862"/>
                <a:gd name="T7" fmla="*/ 1088 h 1239"/>
                <a:gd name="T8" fmla="*/ 848 w 862"/>
                <a:gd name="T9" fmla="*/ 1070 h 1239"/>
                <a:gd name="T10" fmla="*/ 845 w 862"/>
                <a:gd name="T11" fmla="*/ 928 h 1239"/>
                <a:gd name="T12" fmla="*/ 780 w 862"/>
                <a:gd name="T13" fmla="*/ 879 h 1239"/>
                <a:gd name="T14" fmla="*/ 725 w 862"/>
                <a:gd name="T15" fmla="*/ 925 h 1239"/>
                <a:gd name="T16" fmla="*/ 718 w 862"/>
                <a:gd name="T17" fmla="*/ 993 h 1239"/>
                <a:gd name="T18" fmla="*/ 673 w 862"/>
                <a:gd name="T19" fmla="*/ 989 h 1239"/>
                <a:gd name="T20" fmla="*/ 713 w 862"/>
                <a:gd name="T21" fmla="*/ 635 h 1239"/>
                <a:gd name="T22" fmla="*/ 712 w 862"/>
                <a:gd name="T23" fmla="*/ 469 h 1239"/>
                <a:gd name="T24" fmla="*/ 647 w 862"/>
                <a:gd name="T25" fmla="*/ 258 h 1239"/>
                <a:gd name="T26" fmla="*/ 562 w 862"/>
                <a:gd name="T27" fmla="*/ 463 h 1239"/>
                <a:gd name="T28" fmla="*/ 575 w 862"/>
                <a:gd name="T29" fmla="*/ 585 h 1239"/>
                <a:gd name="T30" fmla="*/ 522 w 862"/>
                <a:gd name="T31" fmla="*/ 584 h 1239"/>
                <a:gd name="T32" fmla="*/ 538 w 862"/>
                <a:gd name="T33" fmla="*/ 514 h 1239"/>
                <a:gd name="T34" fmla="*/ 504 w 862"/>
                <a:gd name="T35" fmla="*/ 499 h 1239"/>
                <a:gd name="T36" fmla="*/ 532 w 862"/>
                <a:gd name="T37" fmla="*/ 296 h 1239"/>
                <a:gd name="T38" fmla="*/ 459 w 862"/>
                <a:gd name="T39" fmla="*/ 0 h 1239"/>
                <a:gd name="T40" fmla="*/ 357 w 862"/>
                <a:gd name="T41" fmla="*/ 285 h 1239"/>
                <a:gd name="T42" fmla="*/ 362 w 862"/>
                <a:gd name="T43" fmla="*/ 480 h 1239"/>
                <a:gd name="T44" fmla="*/ 354 w 862"/>
                <a:gd name="T45" fmla="*/ 371 h 1239"/>
                <a:gd name="T46" fmla="*/ 348 w 862"/>
                <a:gd name="T47" fmla="*/ 372 h 1239"/>
                <a:gd name="T48" fmla="*/ 322 w 862"/>
                <a:gd name="T49" fmla="*/ 392 h 1239"/>
                <a:gd name="T50" fmla="*/ 309 w 862"/>
                <a:gd name="T51" fmla="*/ 288 h 1239"/>
                <a:gd name="T52" fmla="*/ 297 w 862"/>
                <a:gd name="T53" fmla="*/ 287 h 1239"/>
                <a:gd name="T54" fmla="*/ 289 w 862"/>
                <a:gd name="T55" fmla="*/ 310 h 1239"/>
                <a:gd name="T56" fmla="*/ 273 w 862"/>
                <a:gd name="T57" fmla="*/ 311 h 1239"/>
                <a:gd name="T58" fmla="*/ 285 w 862"/>
                <a:gd name="T59" fmla="*/ 234 h 1239"/>
                <a:gd name="T60" fmla="*/ 234 w 862"/>
                <a:gd name="T61" fmla="*/ 122 h 1239"/>
                <a:gd name="T62" fmla="*/ 176 w 862"/>
                <a:gd name="T63" fmla="*/ 240 h 1239"/>
                <a:gd name="T64" fmla="*/ 186 w 862"/>
                <a:gd name="T65" fmla="*/ 310 h 1239"/>
                <a:gd name="T66" fmla="*/ 166 w 862"/>
                <a:gd name="T67" fmla="*/ 312 h 1239"/>
                <a:gd name="T68" fmla="*/ 157 w 862"/>
                <a:gd name="T69" fmla="*/ 283 h 1239"/>
                <a:gd name="T70" fmla="*/ 98 w 862"/>
                <a:gd name="T71" fmla="*/ 453 h 1239"/>
                <a:gd name="T72" fmla="*/ 74 w 862"/>
                <a:gd name="T73" fmla="*/ 351 h 1239"/>
                <a:gd name="T74" fmla="*/ 38 w 862"/>
                <a:gd name="T75" fmla="*/ 490 h 1239"/>
                <a:gd name="T76" fmla="*/ 44 w 862"/>
                <a:gd name="T77" fmla="*/ 624 h 1239"/>
                <a:gd name="T78" fmla="*/ 70 w 862"/>
                <a:gd name="T79" fmla="*/ 691 h 1239"/>
                <a:gd name="T80" fmla="*/ 65 w 862"/>
                <a:gd name="T81" fmla="*/ 947 h 1239"/>
                <a:gd name="T82" fmla="*/ 37 w 862"/>
                <a:gd name="T83" fmla="*/ 953 h 1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62" h="1239">
                  <a:moveTo>
                    <a:pt x="37" y="953"/>
                  </a:moveTo>
                  <a:cubicBezTo>
                    <a:pt x="0" y="1239"/>
                    <a:pt x="0" y="1239"/>
                    <a:pt x="0" y="1239"/>
                  </a:cubicBezTo>
                  <a:cubicBezTo>
                    <a:pt x="861" y="1149"/>
                    <a:pt x="861" y="1149"/>
                    <a:pt x="861" y="1149"/>
                  </a:cubicBezTo>
                  <a:cubicBezTo>
                    <a:pt x="862" y="1088"/>
                    <a:pt x="862" y="1088"/>
                    <a:pt x="862" y="1088"/>
                  </a:cubicBezTo>
                  <a:cubicBezTo>
                    <a:pt x="853" y="1083"/>
                    <a:pt x="848" y="1077"/>
                    <a:pt x="848" y="1070"/>
                  </a:cubicBezTo>
                  <a:cubicBezTo>
                    <a:pt x="843" y="1040"/>
                    <a:pt x="831" y="960"/>
                    <a:pt x="845" y="928"/>
                  </a:cubicBezTo>
                  <a:cubicBezTo>
                    <a:pt x="861" y="905"/>
                    <a:pt x="801" y="874"/>
                    <a:pt x="780" y="879"/>
                  </a:cubicBezTo>
                  <a:cubicBezTo>
                    <a:pt x="761" y="884"/>
                    <a:pt x="747" y="906"/>
                    <a:pt x="725" y="925"/>
                  </a:cubicBezTo>
                  <a:cubicBezTo>
                    <a:pt x="716" y="940"/>
                    <a:pt x="750" y="966"/>
                    <a:pt x="718" y="993"/>
                  </a:cubicBezTo>
                  <a:cubicBezTo>
                    <a:pt x="703" y="992"/>
                    <a:pt x="688" y="990"/>
                    <a:pt x="673" y="989"/>
                  </a:cubicBezTo>
                  <a:cubicBezTo>
                    <a:pt x="664" y="870"/>
                    <a:pt x="684" y="752"/>
                    <a:pt x="713" y="635"/>
                  </a:cubicBezTo>
                  <a:cubicBezTo>
                    <a:pt x="675" y="579"/>
                    <a:pt x="680" y="524"/>
                    <a:pt x="712" y="469"/>
                  </a:cubicBezTo>
                  <a:cubicBezTo>
                    <a:pt x="673" y="408"/>
                    <a:pt x="660" y="333"/>
                    <a:pt x="647" y="258"/>
                  </a:cubicBezTo>
                  <a:cubicBezTo>
                    <a:pt x="629" y="332"/>
                    <a:pt x="608" y="405"/>
                    <a:pt x="562" y="463"/>
                  </a:cubicBezTo>
                  <a:cubicBezTo>
                    <a:pt x="576" y="490"/>
                    <a:pt x="580" y="531"/>
                    <a:pt x="575" y="585"/>
                  </a:cubicBezTo>
                  <a:cubicBezTo>
                    <a:pt x="557" y="584"/>
                    <a:pt x="539" y="584"/>
                    <a:pt x="522" y="584"/>
                  </a:cubicBezTo>
                  <a:cubicBezTo>
                    <a:pt x="527" y="560"/>
                    <a:pt x="533" y="537"/>
                    <a:pt x="538" y="514"/>
                  </a:cubicBezTo>
                  <a:cubicBezTo>
                    <a:pt x="527" y="509"/>
                    <a:pt x="515" y="504"/>
                    <a:pt x="504" y="499"/>
                  </a:cubicBezTo>
                  <a:cubicBezTo>
                    <a:pt x="500" y="431"/>
                    <a:pt x="504" y="363"/>
                    <a:pt x="532" y="296"/>
                  </a:cubicBezTo>
                  <a:cubicBezTo>
                    <a:pt x="489" y="200"/>
                    <a:pt x="464" y="102"/>
                    <a:pt x="459" y="0"/>
                  </a:cubicBezTo>
                  <a:cubicBezTo>
                    <a:pt x="439" y="104"/>
                    <a:pt x="405" y="199"/>
                    <a:pt x="357" y="285"/>
                  </a:cubicBezTo>
                  <a:cubicBezTo>
                    <a:pt x="386" y="365"/>
                    <a:pt x="377" y="424"/>
                    <a:pt x="362" y="480"/>
                  </a:cubicBezTo>
                  <a:cubicBezTo>
                    <a:pt x="360" y="443"/>
                    <a:pt x="357" y="407"/>
                    <a:pt x="354" y="371"/>
                  </a:cubicBezTo>
                  <a:cubicBezTo>
                    <a:pt x="352" y="372"/>
                    <a:pt x="350" y="372"/>
                    <a:pt x="348" y="372"/>
                  </a:cubicBezTo>
                  <a:cubicBezTo>
                    <a:pt x="339" y="379"/>
                    <a:pt x="330" y="385"/>
                    <a:pt x="322" y="392"/>
                  </a:cubicBezTo>
                  <a:cubicBezTo>
                    <a:pt x="312" y="357"/>
                    <a:pt x="309" y="322"/>
                    <a:pt x="309" y="288"/>
                  </a:cubicBezTo>
                  <a:cubicBezTo>
                    <a:pt x="305" y="287"/>
                    <a:pt x="301" y="287"/>
                    <a:pt x="297" y="287"/>
                  </a:cubicBezTo>
                  <a:cubicBezTo>
                    <a:pt x="294" y="295"/>
                    <a:pt x="291" y="302"/>
                    <a:pt x="289" y="310"/>
                  </a:cubicBezTo>
                  <a:cubicBezTo>
                    <a:pt x="284" y="310"/>
                    <a:pt x="279" y="311"/>
                    <a:pt x="273" y="311"/>
                  </a:cubicBezTo>
                  <a:cubicBezTo>
                    <a:pt x="277" y="285"/>
                    <a:pt x="281" y="260"/>
                    <a:pt x="285" y="234"/>
                  </a:cubicBezTo>
                  <a:cubicBezTo>
                    <a:pt x="262" y="202"/>
                    <a:pt x="244" y="166"/>
                    <a:pt x="234" y="122"/>
                  </a:cubicBezTo>
                  <a:cubicBezTo>
                    <a:pt x="220" y="166"/>
                    <a:pt x="199" y="204"/>
                    <a:pt x="176" y="240"/>
                  </a:cubicBezTo>
                  <a:cubicBezTo>
                    <a:pt x="179" y="262"/>
                    <a:pt x="183" y="289"/>
                    <a:pt x="186" y="310"/>
                  </a:cubicBezTo>
                  <a:cubicBezTo>
                    <a:pt x="181" y="311"/>
                    <a:pt x="171" y="311"/>
                    <a:pt x="166" y="312"/>
                  </a:cubicBezTo>
                  <a:cubicBezTo>
                    <a:pt x="166" y="296"/>
                    <a:pt x="170" y="279"/>
                    <a:pt x="157" y="283"/>
                  </a:cubicBezTo>
                  <a:cubicBezTo>
                    <a:pt x="139" y="349"/>
                    <a:pt x="124" y="445"/>
                    <a:pt x="98" y="453"/>
                  </a:cubicBezTo>
                  <a:cubicBezTo>
                    <a:pt x="90" y="419"/>
                    <a:pt x="82" y="385"/>
                    <a:pt x="74" y="351"/>
                  </a:cubicBezTo>
                  <a:cubicBezTo>
                    <a:pt x="66" y="402"/>
                    <a:pt x="58" y="452"/>
                    <a:pt x="38" y="490"/>
                  </a:cubicBezTo>
                  <a:cubicBezTo>
                    <a:pt x="47" y="530"/>
                    <a:pt x="50" y="582"/>
                    <a:pt x="44" y="624"/>
                  </a:cubicBezTo>
                  <a:cubicBezTo>
                    <a:pt x="62" y="648"/>
                    <a:pt x="67" y="663"/>
                    <a:pt x="70" y="691"/>
                  </a:cubicBezTo>
                  <a:cubicBezTo>
                    <a:pt x="74" y="776"/>
                    <a:pt x="80" y="862"/>
                    <a:pt x="65" y="947"/>
                  </a:cubicBezTo>
                  <a:cubicBezTo>
                    <a:pt x="58" y="948"/>
                    <a:pt x="48" y="950"/>
                    <a:pt x="37" y="953"/>
                  </a:cubicBezTo>
                  <a:close/>
                </a:path>
              </a:pathLst>
            </a:custGeom>
            <a:solidFill>
              <a:srgbClr val="1B10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12407900" y="750888"/>
              <a:ext cx="539750" cy="1250950"/>
            </a:xfrm>
            <a:prstGeom prst="rect">
              <a:avLst/>
            </a:prstGeom>
            <a:solidFill>
              <a:srgbClr val="1B10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25" name="Freeform 21"/>
            <p:cNvSpPr/>
            <p:nvPr/>
          </p:nvSpPr>
          <p:spPr bwMode="auto">
            <a:xfrm>
              <a:off x="12207875" y="-215900"/>
              <a:ext cx="935037" cy="1149350"/>
            </a:xfrm>
            <a:custGeom>
              <a:avLst/>
              <a:gdLst>
                <a:gd name="T0" fmla="*/ 257 w 589"/>
                <a:gd name="T1" fmla="*/ 0 h 724"/>
                <a:gd name="T2" fmla="*/ 0 w 589"/>
                <a:gd name="T3" fmla="*/ 724 h 724"/>
                <a:gd name="T4" fmla="*/ 589 w 589"/>
                <a:gd name="T5" fmla="*/ 724 h 724"/>
                <a:gd name="T6" fmla="*/ 257 w 589"/>
                <a:gd name="T7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9" h="724">
                  <a:moveTo>
                    <a:pt x="257" y="0"/>
                  </a:moveTo>
                  <a:lnTo>
                    <a:pt x="0" y="724"/>
                  </a:lnTo>
                  <a:lnTo>
                    <a:pt x="589" y="724"/>
                  </a:lnTo>
                  <a:lnTo>
                    <a:pt x="257" y="0"/>
                  </a:lnTo>
                  <a:close/>
                </a:path>
              </a:pathLst>
            </a:custGeom>
            <a:solidFill>
              <a:srgbClr val="1B10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pic>
          <p:nvPicPr>
            <p:cNvPr id="1046" name="Picture 2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10788" y="-1651000"/>
              <a:ext cx="255587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Freeform 23"/>
            <p:cNvSpPr/>
            <p:nvPr/>
          </p:nvSpPr>
          <p:spPr bwMode="auto">
            <a:xfrm>
              <a:off x="10226675" y="-1658938"/>
              <a:ext cx="15875" cy="249238"/>
            </a:xfrm>
            <a:custGeom>
              <a:avLst/>
              <a:gdLst>
                <a:gd name="T0" fmla="*/ 8 w 10"/>
                <a:gd name="T1" fmla="*/ 157 h 157"/>
                <a:gd name="T2" fmla="*/ 0 w 10"/>
                <a:gd name="T3" fmla="*/ 157 h 157"/>
                <a:gd name="T4" fmla="*/ 2 w 10"/>
                <a:gd name="T5" fmla="*/ 0 h 157"/>
                <a:gd name="T6" fmla="*/ 10 w 10"/>
                <a:gd name="T7" fmla="*/ 0 h 157"/>
                <a:gd name="T8" fmla="*/ 8 w 10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57">
                  <a:moveTo>
                    <a:pt x="8" y="157"/>
                  </a:moveTo>
                  <a:lnTo>
                    <a:pt x="0" y="157"/>
                  </a:lnTo>
                  <a:lnTo>
                    <a:pt x="2" y="0"/>
                  </a:lnTo>
                  <a:lnTo>
                    <a:pt x="10" y="0"/>
                  </a:lnTo>
                  <a:lnTo>
                    <a:pt x="8" y="157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27" name="Freeform 24"/>
            <p:cNvSpPr/>
            <p:nvPr/>
          </p:nvSpPr>
          <p:spPr bwMode="auto">
            <a:xfrm>
              <a:off x="10110788" y="-1539875"/>
              <a:ext cx="258762" cy="15875"/>
            </a:xfrm>
            <a:custGeom>
              <a:avLst/>
              <a:gdLst>
                <a:gd name="T0" fmla="*/ 163 w 163"/>
                <a:gd name="T1" fmla="*/ 5 h 10"/>
                <a:gd name="T2" fmla="*/ 163 w 163"/>
                <a:gd name="T3" fmla="*/ 10 h 10"/>
                <a:gd name="T4" fmla="*/ 0 w 163"/>
                <a:gd name="T5" fmla="*/ 5 h 10"/>
                <a:gd name="T6" fmla="*/ 0 w 163"/>
                <a:gd name="T7" fmla="*/ 0 h 10"/>
                <a:gd name="T8" fmla="*/ 163 w 163"/>
                <a:gd name="T9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0">
                  <a:moveTo>
                    <a:pt x="163" y="5"/>
                  </a:moveTo>
                  <a:lnTo>
                    <a:pt x="163" y="10"/>
                  </a:lnTo>
                  <a:lnTo>
                    <a:pt x="0" y="5"/>
                  </a:lnTo>
                  <a:lnTo>
                    <a:pt x="0" y="0"/>
                  </a:lnTo>
                  <a:lnTo>
                    <a:pt x="163" y="5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pic>
          <p:nvPicPr>
            <p:cNvPr id="1049" name="Picture 2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55450" y="-781050"/>
              <a:ext cx="255587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Freeform 26"/>
            <p:cNvSpPr/>
            <p:nvPr/>
          </p:nvSpPr>
          <p:spPr bwMode="auto">
            <a:xfrm>
              <a:off x="11971338" y="-788988"/>
              <a:ext cx="20637" cy="249238"/>
            </a:xfrm>
            <a:custGeom>
              <a:avLst/>
              <a:gdLst>
                <a:gd name="T0" fmla="*/ 8 w 13"/>
                <a:gd name="T1" fmla="*/ 157 h 157"/>
                <a:gd name="T2" fmla="*/ 0 w 13"/>
                <a:gd name="T3" fmla="*/ 157 h 157"/>
                <a:gd name="T4" fmla="*/ 5 w 13"/>
                <a:gd name="T5" fmla="*/ 0 h 157"/>
                <a:gd name="T6" fmla="*/ 13 w 13"/>
                <a:gd name="T7" fmla="*/ 0 h 157"/>
                <a:gd name="T8" fmla="*/ 8 w 13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57">
                  <a:moveTo>
                    <a:pt x="8" y="157"/>
                  </a:moveTo>
                  <a:lnTo>
                    <a:pt x="0" y="157"/>
                  </a:lnTo>
                  <a:lnTo>
                    <a:pt x="5" y="0"/>
                  </a:lnTo>
                  <a:lnTo>
                    <a:pt x="13" y="0"/>
                  </a:lnTo>
                  <a:lnTo>
                    <a:pt x="8" y="157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29" name="Freeform 27"/>
            <p:cNvSpPr/>
            <p:nvPr/>
          </p:nvSpPr>
          <p:spPr bwMode="auto">
            <a:xfrm>
              <a:off x="11860213" y="-671513"/>
              <a:ext cx="258762" cy="17463"/>
            </a:xfrm>
            <a:custGeom>
              <a:avLst/>
              <a:gdLst>
                <a:gd name="T0" fmla="*/ 163 w 163"/>
                <a:gd name="T1" fmla="*/ 6 h 11"/>
                <a:gd name="T2" fmla="*/ 163 w 163"/>
                <a:gd name="T3" fmla="*/ 11 h 11"/>
                <a:gd name="T4" fmla="*/ 0 w 163"/>
                <a:gd name="T5" fmla="*/ 6 h 11"/>
                <a:gd name="T6" fmla="*/ 0 w 163"/>
                <a:gd name="T7" fmla="*/ 0 h 11"/>
                <a:gd name="T8" fmla="*/ 163 w 163"/>
                <a:gd name="T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1">
                  <a:moveTo>
                    <a:pt x="163" y="6"/>
                  </a:moveTo>
                  <a:lnTo>
                    <a:pt x="163" y="11"/>
                  </a:lnTo>
                  <a:lnTo>
                    <a:pt x="0" y="6"/>
                  </a:lnTo>
                  <a:lnTo>
                    <a:pt x="0" y="0"/>
                  </a:lnTo>
                  <a:lnTo>
                    <a:pt x="163" y="6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pic>
          <p:nvPicPr>
            <p:cNvPr id="1052" name="Picture 2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26963" y="479425"/>
              <a:ext cx="2540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Freeform 29"/>
            <p:cNvSpPr/>
            <p:nvPr/>
          </p:nvSpPr>
          <p:spPr bwMode="auto">
            <a:xfrm>
              <a:off x="12641263" y="466725"/>
              <a:ext cx="22225" cy="250825"/>
            </a:xfrm>
            <a:custGeom>
              <a:avLst/>
              <a:gdLst>
                <a:gd name="T0" fmla="*/ 8 w 14"/>
                <a:gd name="T1" fmla="*/ 158 h 158"/>
                <a:gd name="T2" fmla="*/ 0 w 14"/>
                <a:gd name="T3" fmla="*/ 158 h 158"/>
                <a:gd name="T4" fmla="*/ 6 w 14"/>
                <a:gd name="T5" fmla="*/ 0 h 158"/>
                <a:gd name="T6" fmla="*/ 14 w 14"/>
                <a:gd name="T7" fmla="*/ 0 h 158"/>
                <a:gd name="T8" fmla="*/ 8 w 14"/>
                <a:gd name="T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8">
                  <a:moveTo>
                    <a:pt x="8" y="158"/>
                  </a:moveTo>
                  <a:lnTo>
                    <a:pt x="0" y="158"/>
                  </a:lnTo>
                  <a:lnTo>
                    <a:pt x="6" y="0"/>
                  </a:lnTo>
                  <a:lnTo>
                    <a:pt x="14" y="0"/>
                  </a:lnTo>
                  <a:lnTo>
                    <a:pt x="8" y="158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12531725" y="585788"/>
              <a:ext cx="258762" cy="20638"/>
            </a:xfrm>
            <a:custGeom>
              <a:avLst/>
              <a:gdLst>
                <a:gd name="T0" fmla="*/ 163 w 163"/>
                <a:gd name="T1" fmla="*/ 5 h 13"/>
                <a:gd name="T2" fmla="*/ 163 w 163"/>
                <a:gd name="T3" fmla="*/ 13 h 13"/>
                <a:gd name="T4" fmla="*/ 0 w 163"/>
                <a:gd name="T5" fmla="*/ 5 h 13"/>
                <a:gd name="T6" fmla="*/ 0 w 163"/>
                <a:gd name="T7" fmla="*/ 0 h 13"/>
                <a:gd name="T8" fmla="*/ 163 w 163"/>
                <a:gd name="T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3">
                  <a:moveTo>
                    <a:pt x="163" y="5"/>
                  </a:moveTo>
                  <a:lnTo>
                    <a:pt x="163" y="13"/>
                  </a:lnTo>
                  <a:lnTo>
                    <a:pt x="0" y="5"/>
                  </a:lnTo>
                  <a:lnTo>
                    <a:pt x="0" y="0"/>
                  </a:lnTo>
                  <a:lnTo>
                    <a:pt x="163" y="5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pic>
          <p:nvPicPr>
            <p:cNvPr id="1055" name="Picture 3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5500" y="-1311275"/>
              <a:ext cx="255587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" name="Freeform 32"/>
            <p:cNvSpPr/>
            <p:nvPr/>
          </p:nvSpPr>
          <p:spPr bwMode="auto">
            <a:xfrm>
              <a:off x="11099800" y="-1319213"/>
              <a:ext cx="22225" cy="249238"/>
            </a:xfrm>
            <a:custGeom>
              <a:avLst/>
              <a:gdLst>
                <a:gd name="T0" fmla="*/ 8 w 14"/>
                <a:gd name="T1" fmla="*/ 157 h 157"/>
                <a:gd name="T2" fmla="*/ 0 w 14"/>
                <a:gd name="T3" fmla="*/ 157 h 157"/>
                <a:gd name="T4" fmla="*/ 6 w 14"/>
                <a:gd name="T5" fmla="*/ 0 h 157"/>
                <a:gd name="T6" fmla="*/ 14 w 14"/>
                <a:gd name="T7" fmla="*/ 0 h 157"/>
                <a:gd name="T8" fmla="*/ 8 w 14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7">
                  <a:moveTo>
                    <a:pt x="8" y="157"/>
                  </a:moveTo>
                  <a:lnTo>
                    <a:pt x="0" y="157"/>
                  </a:lnTo>
                  <a:lnTo>
                    <a:pt x="6" y="0"/>
                  </a:lnTo>
                  <a:lnTo>
                    <a:pt x="14" y="0"/>
                  </a:lnTo>
                  <a:lnTo>
                    <a:pt x="8" y="157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1025" name="Freeform 33"/>
            <p:cNvSpPr/>
            <p:nvPr/>
          </p:nvSpPr>
          <p:spPr bwMode="auto">
            <a:xfrm>
              <a:off x="10990263" y="-1201738"/>
              <a:ext cx="258762" cy="17463"/>
            </a:xfrm>
            <a:custGeom>
              <a:avLst/>
              <a:gdLst>
                <a:gd name="T0" fmla="*/ 163 w 163"/>
                <a:gd name="T1" fmla="*/ 6 h 11"/>
                <a:gd name="T2" fmla="*/ 163 w 163"/>
                <a:gd name="T3" fmla="*/ 11 h 11"/>
                <a:gd name="T4" fmla="*/ 0 w 163"/>
                <a:gd name="T5" fmla="*/ 6 h 11"/>
                <a:gd name="T6" fmla="*/ 0 w 163"/>
                <a:gd name="T7" fmla="*/ 0 h 11"/>
                <a:gd name="T8" fmla="*/ 163 w 163"/>
                <a:gd name="T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1">
                  <a:moveTo>
                    <a:pt x="163" y="6"/>
                  </a:moveTo>
                  <a:lnTo>
                    <a:pt x="163" y="11"/>
                  </a:lnTo>
                  <a:lnTo>
                    <a:pt x="0" y="6"/>
                  </a:lnTo>
                  <a:lnTo>
                    <a:pt x="0" y="0"/>
                  </a:lnTo>
                  <a:lnTo>
                    <a:pt x="163" y="6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pic>
          <p:nvPicPr>
            <p:cNvPr id="1058" name="Picture 3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2213" y="-1044575"/>
              <a:ext cx="381000" cy="649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" name="Freeform 35"/>
            <p:cNvSpPr/>
            <p:nvPr/>
          </p:nvSpPr>
          <p:spPr bwMode="auto">
            <a:xfrm>
              <a:off x="10069513" y="-1069975"/>
              <a:ext cx="444500" cy="704850"/>
            </a:xfrm>
            <a:custGeom>
              <a:avLst/>
              <a:gdLst>
                <a:gd name="T0" fmla="*/ 280 w 280"/>
                <a:gd name="T1" fmla="*/ 177 h 444"/>
                <a:gd name="T2" fmla="*/ 280 w 280"/>
                <a:gd name="T3" fmla="*/ 163 h 444"/>
                <a:gd name="T4" fmla="*/ 139 w 280"/>
                <a:gd name="T5" fmla="*/ 166 h 444"/>
                <a:gd name="T6" fmla="*/ 131 w 280"/>
                <a:gd name="T7" fmla="*/ 0 h 444"/>
                <a:gd name="T8" fmla="*/ 112 w 280"/>
                <a:gd name="T9" fmla="*/ 0 h 444"/>
                <a:gd name="T10" fmla="*/ 120 w 280"/>
                <a:gd name="T11" fmla="*/ 166 h 444"/>
                <a:gd name="T12" fmla="*/ 0 w 280"/>
                <a:gd name="T13" fmla="*/ 171 h 444"/>
                <a:gd name="T14" fmla="*/ 0 w 280"/>
                <a:gd name="T15" fmla="*/ 185 h 444"/>
                <a:gd name="T16" fmla="*/ 123 w 280"/>
                <a:gd name="T17" fmla="*/ 182 h 444"/>
                <a:gd name="T18" fmla="*/ 136 w 280"/>
                <a:gd name="T19" fmla="*/ 444 h 444"/>
                <a:gd name="T20" fmla="*/ 152 w 280"/>
                <a:gd name="T21" fmla="*/ 444 h 444"/>
                <a:gd name="T22" fmla="*/ 139 w 280"/>
                <a:gd name="T23" fmla="*/ 182 h 444"/>
                <a:gd name="T24" fmla="*/ 280 w 280"/>
                <a:gd name="T25" fmla="*/ 177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0" h="444">
                  <a:moveTo>
                    <a:pt x="280" y="177"/>
                  </a:moveTo>
                  <a:lnTo>
                    <a:pt x="280" y="163"/>
                  </a:lnTo>
                  <a:lnTo>
                    <a:pt x="139" y="166"/>
                  </a:lnTo>
                  <a:lnTo>
                    <a:pt x="131" y="0"/>
                  </a:lnTo>
                  <a:lnTo>
                    <a:pt x="112" y="0"/>
                  </a:lnTo>
                  <a:lnTo>
                    <a:pt x="120" y="166"/>
                  </a:lnTo>
                  <a:lnTo>
                    <a:pt x="0" y="171"/>
                  </a:lnTo>
                  <a:lnTo>
                    <a:pt x="0" y="185"/>
                  </a:lnTo>
                  <a:lnTo>
                    <a:pt x="123" y="182"/>
                  </a:lnTo>
                  <a:lnTo>
                    <a:pt x="136" y="444"/>
                  </a:lnTo>
                  <a:lnTo>
                    <a:pt x="152" y="444"/>
                  </a:lnTo>
                  <a:lnTo>
                    <a:pt x="139" y="182"/>
                  </a:lnTo>
                  <a:lnTo>
                    <a:pt x="280" y="177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pic>
          <p:nvPicPr>
            <p:cNvPr id="1060" name="Picture 3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3738" y="-322263"/>
              <a:ext cx="382587" cy="649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7" name="Freeform 37"/>
            <p:cNvSpPr/>
            <p:nvPr/>
          </p:nvSpPr>
          <p:spPr bwMode="auto">
            <a:xfrm>
              <a:off x="10841038" y="-347663"/>
              <a:ext cx="450850" cy="703263"/>
            </a:xfrm>
            <a:custGeom>
              <a:avLst/>
              <a:gdLst>
                <a:gd name="T0" fmla="*/ 284 w 284"/>
                <a:gd name="T1" fmla="*/ 176 h 443"/>
                <a:gd name="T2" fmla="*/ 281 w 284"/>
                <a:gd name="T3" fmla="*/ 163 h 443"/>
                <a:gd name="T4" fmla="*/ 142 w 284"/>
                <a:gd name="T5" fmla="*/ 165 h 443"/>
                <a:gd name="T6" fmla="*/ 131 w 284"/>
                <a:gd name="T7" fmla="*/ 0 h 443"/>
                <a:gd name="T8" fmla="*/ 115 w 284"/>
                <a:gd name="T9" fmla="*/ 0 h 443"/>
                <a:gd name="T10" fmla="*/ 123 w 284"/>
                <a:gd name="T11" fmla="*/ 165 h 443"/>
                <a:gd name="T12" fmla="*/ 0 w 284"/>
                <a:gd name="T13" fmla="*/ 171 h 443"/>
                <a:gd name="T14" fmla="*/ 3 w 284"/>
                <a:gd name="T15" fmla="*/ 184 h 443"/>
                <a:gd name="T16" fmla="*/ 123 w 284"/>
                <a:gd name="T17" fmla="*/ 181 h 443"/>
                <a:gd name="T18" fmla="*/ 137 w 284"/>
                <a:gd name="T19" fmla="*/ 443 h 443"/>
                <a:gd name="T20" fmla="*/ 155 w 284"/>
                <a:gd name="T21" fmla="*/ 443 h 443"/>
                <a:gd name="T22" fmla="*/ 142 w 284"/>
                <a:gd name="T23" fmla="*/ 181 h 443"/>
                <a:gd name="T24" fmla="*/ 284 w 284"/>
                <a:gd name="T25" fmla="*/ 176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4" h="443">
                  <a:moveTo>
                    <a:pt x="284" y="176"/>
                  </a:moveTo>
                  <a:lnTo>
                    <a:pt x="281" y="163"/>
                  </a:lnTo>
                  <a:lnTo>
                    <a:pt x="142" y="165"/>
                  </a:lnTo>
                  <a:lnTo>
                    <a:pt x="131" y="0"/>
                  </a:lnTo>
                  <a:lnTo>
                    <a:pt x="115" y="0"/>
                  </a:lnTo>
                  <a:lnTo>
                    <a:pt x="123" y="165"/>
                  </a:lnTo>
                  <a:lnTo>
                    <a:pt x="0" y="171"/>
                  </a:lnTo>
                  <a:lnTo>
                    <a:pt x="3" y="184"/>
                  </a:lnTo>
                  <a:lnTo>
                    <a:pt x="123" y="181"/>
                  </a:lnTo>
                  <a:lnTo>
                    <a:pt x="137" y="443"/>
                  </a:lnTo>
                  <a:lnTo>
                    <a:pt x="155" y="443"/>
                  </a:lnTo>
                  <a:lnTo>
                    <a:pt x="142" y="181"/>
                  </a:lnTo>
                  <a:lnTo>
                    <a:pt x="284" y="176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pic>
          <p:nvPicPr>
            <p:cNvPr id="1062" name="Picture 38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60188" y="-149225"/>
              <a:ext cx="382587" cy="649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8" name="Freeform 39"/>
            <p:cNvSpPr/>
            <p:nvPr/>
          </p:nvSpPr>
          <p:spPr bwMode="auto">
            <a:xfrm>
              <a:off x="11647488" y="-169863"/>
              <a:ext cx="450850" cy="700088"/>
            </a:xfrm>
            <a:custGeom>
              <a:avLst/>
              <a:gdLst>
                <a:gd name="T0" fmla="*/ 284 w 284"/>
                <a:gd name="T1" fmla="*/ 174 h 441"/>
                <a:gd name="T2" fmla="*/ 281 w 284"/>
                <a:gd name="T3" fmla="*/ 160 h 441"/>
                <a:gd name="T4" fmla="*/ 142 w 284"/>
                <a:gd name="T5" fmla="*/ 166 h 441"/>
                <a:gd name="T6" fmla="*/ 131 w 284"/>
                <a:gd name="T7" fmla="*/ 0 h 441"/>
                <a:gd name="T8" fmla="*/ 115 w 284"/>
                <a:gd name="T9" fmla="*/ 0 h 441"/>
                <a:gd name="T10" fmla="*/ 123 w 284"/>
                <a:gd name="T11" fmla="*/ 166 h 441"/>
                <a:gd name="T12" fmla="*/ 0 w 284"/>
                <a:gd name="T13" fmla="*/ 168 h 441"/>
                <a:gd name="T14" fmla="*/ 3 w 284"/>
                <a:gd name="T15" fmla="*/ 184 h 441"/>
                <a:gd name="T16" fmla="*/ 123 w 284"/>
                <a:gd name="T17" fmla="*/ 179 h 441"/>
                <a:gd name="T18" fmla="*/ 139 w 284"/>
                <a:gd name="T19" fmla="*/ 441 h 441"/>
                <a:gd name="T20" fmla="*/ 156 w 284"/>
                <a:gd name="T21" fmla="*/ 441 h 441"/>
                <a:gd name="T22" fmla="*/ 142 w 284"/>
                <a:gd name="T23" fmla="*/ 179 h 441"/>
                <a:gd name="T24" fmla="*/ 284 w 284"/>
                <a:gd name="T25" fmla="*/ 174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4" h="441">
                  <a:moveTo>
                    <a:pt x="284" y="174"/>
                  </a:moveTo>
                  <a:lnTo>
                    <a:pt x="281" y="160"/>
                  </a:lnTo>
                  <a:lnTo>
                    <a:pt x="142" y="166"/>
                  </a:lnTo>
                  <a:lnTo>
                    <a:pt x="131" y="0"/>
                  </a:lnTo>
                  <a:lnTo>
                    <a:pt x="115" y="0"/>
                  </a:lnTo>
                  <a:lnTo>
                    <a:pt x="123" y="166"/>
                  </a:lnTo>
                  <a:lnTo>
                    <a:pt x="0" y="168"/>
                  </a:lnTo>
                  <a:lnTo>
                    <a:pt x="3" y="184"/>
                  </a:lnTo>
                  <a:lnTo>
                    <a:pt x="123" y="179"/>
                  </a:lnTo>
                  <a:lnTo>
                    <a:pt x="139" y="441"/>
                  </a:lnTo>
                  <a:lnTo>
                    <a:pt x="156" y="441"/>
                  </a:lnTo>
                  <a:lnTo>
                    <a:pt x="142" y="179"/>
                  </a:lnTo>
                  <a:lnTo>
                    <a:pt x="284" y="174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pic>
          <p:nvPicPr>
            <p:cNvPr id="1064" name="Picture 40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20313" y="-119062"/>
              <a:ext cx="381000" cy="649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9" name="Freeform 41"/>
            <p:cNvSpPr/>
            <p:nvPr/>
          </p:nvSpPr>
          <p:spPr bwMode="auto">
            <a:xfrm>
              <a:off x="10102850" y="-139700"/>
              <a:ext cx="449262" cy="700088"/>
            </a:xfrm>
            <a:custGeom>
              <a:avLst/>
              <a:gdLst>
                <a:gd name="T0" fmla="*/ 283 w 283"/>
                <a:gd name="T1" fmla="*/ 176 h 441"/>
                <a:gd name="T2" fmla="*/ 283 w 283"/>
                <a:gd name="T3" fmla="*/ 160 h 441"/>
                <a:gd name="T4" fmla="*/ 142 w 283"/>
                <a:gd name="T5" fmla="*/ 165 h 441"/>
                <a:gd name="T6" fmla="*/ 134 w 283"/>
                <a:gd name="T7" fmla="*/ 0 h 441"/>
                <a:gd name="T8" fmla="*/ 115 w 283"/>
                <a:gd name="T9" fmla="*/ 0 h 441"/>
                <a:gd name="T10" fmla="*/ 123 w 283"/>
                <a:gd name="T11" fmla="*/ 165 h 441"/>
                <a:gd name="T12" fmla="*/ 0 w 283"/>
                <a:gd name="T13" fmla="*/ 171 h 441"/>
                <a:gd name="T14" fmla="*/ 3 w 283"/>
                <a:gd name="T15" fmla="*/ 184 h 441"/>
                <a:gd name="T16" fmla="*/ 123 w 283"/>
                <a:gd name="T17" fmla="*/ 179 h 441"/>
                <a:gd name="T18" fmla="*/ 139 w 283"/>
                <a:gd name="T19" fmla="*/ 441 h 441"/>
                <a:gd name="T20" fmla="*/ 155 w 283"/>
                <a:gd name="T21" fmla="*/ 441 h 441"/>
                <a:gd name="T22" fmla="*/ 142 w 283"/>
                <a:gd name="T23" fmla="*/ 179 h 441"/>
                <a:gd name="T24" fmla="*/ 283 w 283"/>
                <a:gd name="T25" fmla="*/ 176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3" h="441">
                  <a:moveTo>
                    <a:pt x="283" y="176"/>
                  </a:moveTo>
                  <a:lnTo>
                    <a:pt x="283" y="160"/>
                  </a:lnTo>
                  <a:lnTo>
                    <a:pt x="142" y="165"/>
                  </a:lnTo>
                  <a:lnTo>
                    <a:pt x="134" y="0"/>
                  </a:lnTo>
                  <a:lnTo>
                    <a:pt x="115" y="0"/>
                  </a:lnTo>
                  <a:lnTo>
                    <a:pt x="123" y="165"/>
                  </a:lnTo>
                  <a:lnTo>
                    <a:pt x="0" y="171"/>
                  </a:lnTo>
                  <a:lnTo>
                    <a:pt x="3" y="184"/>
                  </a:lnTo>
                  <a:lnTo>
                    <a:pt x="123" y="179"/>
                  </a:lnTo>
                  <a:lnTo>
                    <a:pt x="139" y="441"/>
                  </a:lnTo>
                  <a:lnTo>
                    <a:pt x="155" y="441"/>
                  </a:lnTo>
                  <a:lnTo>
                    <a:pt x="142" y="179"/>
                  </a:lnTo>
                  <a:lnTo>
                    <a:pt x="283" y="176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pic>
          <p:nvPicPr>
            <p:cNvPr id="1066" name="Picture 42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65063" y="1103313"/>
              <a:ext cx="242887" cy="40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0" name="Freeform 43"/>
            <p:cNvSpPr/>
            <p:nvPr/>
          </p:nvSpPr>
          <p:spPr bwMode="auto">
            <a:xfrm>
              <a:off x="12560300" y="1093788"/>
              <a:ext cx="273050" cy="428625"/>
            </a:xfrm>
            <a:custGeom>
              <a:avLst/>
              <a:gdLst>
                <a:gd name="T0" fmla="*/ 172 w 172"/>
                <a:gd name="T1" fmla="*/ 107 h 270"/>
                <a:gd name="T2" fmla="*/ 172 w 172"/>
                <a:gd name="T3" fmla="*/ 99 h 270"/>
                <a:gd name="T4" fmla="*/ 86 w 172"/>
                <a:gd name="T5" fmla="*/ 102 h 270"/>
                <a:gd name="T6" fmla="*/ 81 w 172"/>
                <a:gd name="T7" fmla="*/ 0 h 270"/>
                <a:gd name="T8" fmla="*/ 70 w 172"/>
                <a:gd name="T9" fmla="*/ 0 h 270"/>
                <a:gd name="T10" fmla="*/ 75 w 172"/>
                <a:gd name="T11" fmla="*/ 102 h 270"/>
                <a:gd name="T12" fmla="*/ 0 w 172"/>
                <a:gd name="T13" fmla="*/ 105 h 270"/>
                <a:gd name="T14" fmla="*/ 0 w 172"/>
                <a:gd name="T15" fmla="*/ 113 h 270"/>
                <a:gd name="T16" fmla="*/ 75 w 172"/>
                <a:gd name="T17" fmla="*/ 110 h 270"/>
                <a:gd name="T18" fmla="*/ 83 w 172"/>
                <a:gd name="T19" fmla="*/ 270 h 270"/>
                <a:gd name="T20" fmla="*/ 94 w 172"/>
                <a:gd name="T21" fmla="*/ 270 h 270"/>
                <a:gd name="T22" fmla="*/ 86 w 172"/>
                <a:gd name="T23" fmla="*/ 110 h 270"/>
                <a:gd name="T24" fmla="*/ 172 w 172"/>
                <a:gd name="T25" fmla="*/ 107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2" h="270">
                  <a:moveTo>
                    <a:pt x="172" y="107"/>
                  </a:moveTo>
                  <a:lnTo>
                    <a:pt x="172" y="99"/>
                  </a:lnTo>
                  <a:lnTo>
                    <a:pt x="86" y="102"/>
                  </a:lnTo>
                  <a:lnTo>
                    <a:pt x="81" y="0"/>
                  </a:lnTo>
                  <a:lnTo>
                    <a:pt x="70" y="0"/>
                  </a:lnTo>
                  <a:lnTo>
                    <a:pt x="75" y="102"/>
                  </a:lnTo>
                  <a:lnTo>
                    <a:pt x="0" y="105"/>
                  </a:lnTo>
                  <a:lnTo>
                    <a:pt x="0" y="113"/>
                  </a:lnTo>
                  <a:lnTo>
                    <a:pt x="75" y="110"/>
                  </a:lnTo>
                  <a:lnTo>
                    <a:pt x="83" y="270"/>
                  </a:lnTo>
                  <a:lnTo>
                    <a:pt x="94" y="270"/>
                  </a:lnTo>
                  <a:lnTo>
                    <a:pt x="86" y="110"/>
                  </a:lnTo>
                  <a:lnTo>
                    <a:pt x="172" y="107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pic>
          <p:nvPicPr>
            <p:cNvPr id="1068" name="Picture 44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8138" y="869950"/>
              <a:ext cx="623887" cy="1093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69" name="Picture 45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64950" y="900113"/>
              <a:ext cx="242887" cy="40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1" name="Freeform 46"/>
            <p:cNvSpPr/>
            <p:nvPr/>
          </p:nvSpPr>
          <p:spPr bwMode="auto">
            <a:xfrm>
              <a:off x="11660188" y="890588"/>
              <a:ext cx="276225" cy="428625"/>
            </a:xfrm>
            <a:custGeom>
              <a:avLst/>
              <a:gdLst>
                <a:gd name="T0" fmla="*/ 174 w 174"/>
                <a:gd name="T1" fmla="*/ 107 h 270"/>
                <a:gd name="T2" fmla="*/ 172 w 174"/>
                <a:gd name="T3" fmla="*/ 99 h 270"/>
                <a:gd name="T4" fmla="*/ 86 w 174"/>
                <a:gd name="T5" fmla="*/ 102 h 270"/>
                <a:gd name="T6" fmla="*/ 81 w 174"/>
                <a:gd name="T7" fmla="*/ 0 h 270"/>
                <a:gd name="T8" fmla="*/ 70 w 174"/>
                <a:gd name="T9" fmla="*/ 0 h 270"/>
                <a:gd name="T10" fmla="*/ 75 w 174"/>
                <a:gd name="T11" fmla="*/ 102 h 270"/>
                <a:gd name="T12" fmla="*/ 0 w 174"/>
                <a:gd name="T13" fmla="*/ 104 h 270"/>
                <a:gd name="T14" fmla="*/ 3 w 174"/>
                <a:gd name="T15" fmla="*/ 112 h 270"/>
                <a:gd name="T16" fmla="*/ 75 w 174"/>
                <a:gd name="T17" fmla="*/ 110 h 270"/>
                <a:gd name="T18" fmla="*/ 86 w 174"/>
                <a:gd name="T19" fmla="*/ 270 h 270"/>
                <a:gd name="T20" fmla="*/ 97 w 174"/>
                <a:gd name="T21" fmla="*/ 270 h 270"/>
                <a:gd name="T22" fmla="*/ 86 w 174"/>
                <a:gd name="T23" fmla="*/ 110 h 270"/>
                <a:gd name="T24" fmla="*/ 174 w 174"/>
                <a:gd name="T25" fmla="*/ 107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4" h="270">
                  <a:moveTo>
                    <a:pt x="174" y="107"/>
                  </a:moveTo>
                  <a:lnTo>
                    <a:pt x="172" y="99"/>
                  </a:lnTo>
                  <a:lnTo>
                    <a:pt x="86" y="102"/>
                  </a:lnTo>
                  <a:lnTo>
                    <a:pt x="81" y="0"/>
                  </a:lnTo>
                  <a:lnTo>
                    <a:pt x="70" y="0"/>
                  </a:lnTo>
                  <a:lnTo>
                    <a:pt x="75" y="102"/>
                  </a:lnTo>
                  <a:lnTo>
                    <a:pt x="0" y="104"/>
                  </a:lnTo>
                  <a:lnTo>
                    <a:pt x="3" y="112"/>
                  </a:lnTo>
                  <a:lnTo>
                    <a:pt x="75" y="110"/>
                  </a:lnTo>
                  <a:lnTo>
                    <a:pt x="86" y="270"/>
                  </a:lnTo>
                  <a:lnTo>
                    <a:pt x="97" y="270"/>
                  </a:lnTo>
                  <a:lnTo>
                    <a:pt x="86" y="110"/>
                  </a:lnTo>
                  <a:lnTo>
                    <a:pt x="174" y="107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</p:grpSp>
      <p:grpSp>
        <p:nvGrpSpPr>
          <p:cNvPr id="1039" name="组合 1038"/>
          <p:cNvGrpSpPr/>
          <p:nvPr/>
        </p:nvGrpSpPr>
        <p:grpSpPr>
          <a:xfrm>
            <a:off x="8441179" y="3990508"/>
            <a:ext cx="1622457" cy="1771251"/>
            <a:chOff x="10442576" y="-2511426"/>
            <a:chExt cx="2163763" cy="2362200"/>
          </a:xfrm>
        </p:grpSpPr>
        <p:sp>
          <p:nvSpPr>
            <p:cNvPr id="1036" name="Freeform 50"/>
            <p:cNvSpPr/>
            <p:nvPr/>
          </p:nvSpPr>
          <p:spPr bwMode="auto">
            <a:xfrm>
              <a:off x="10442576" y="-2511426"/>
              <a:ext cx="2163763" cy="2362200"/>
            </a:xfrm>
            <a:custGeom>
              <a:avLst/>
              <a:gdLst>
                <a:gd name="T0" fmla="*/ 206 w 508"/>
                <a:gd name="T1" fmla="*/ 0 h 555"/>
                <a:gd name="T2" fmla="*/ 175 w 508"/>
                <a:gd name="T3" fmla="*/ 3 h 555"/>
                <a:gd name="T4" fmla="*/ 93 w 508"/>
                <a:gd name="T5" fmla="*/ 161 h 555"/>
                <a:gd name="T6" fmla="*/ 23 w 508"/>
                <a:gd name="T7" fmla="*/ 381 h 555"/>
                <a:gd name="T8" fmla="*/ 115 w 508"/>
                <a:gd name="T9" fmla="*/ 327 h 555"/>
                <a:gd name="T10" fmla="*/ 173 w 508"/>
                <a:gd name="T11" fmla="*/ 346 h 555"/>
                <a:gd name="T12" fmla="*/ 215 w 508"/>
                <a:gd name="T13" fmla="*/ 510 h 555"/>
                <a:gd name="T14" fmla="*/ 282 w 508"/>
                <a:gd name="T15" fmla="*/ 555 h 555"/>
                <a:gd name="T16" fmla="*/ 299 w 508"/>
                <a:gd name="T17" fmla="*/ 554 h 555"/>
                <a:gd name="T18" fmla="*/ 281 w 508"/>
                <a:gd name="T19" fmla="*/ 486 h 555"/>
                <a:gd name="T20" fmla="*/ 426 w 508"/>
                <a:gd name="T21" fmla="*/ 358 h 555"/>
                <a:gd name="T22" fmla="*/ 436 w 508"/>
                <a:gd name="T23" fmla="*/ 245 h 555"/>
                <a:gd name="T24" fmla="*/ 457 w 508"/>
                <a:gd name="T25" fmla="*/ 209 h 555"/>
                <a:gd name="T26" fmla="*/ 496 w 508"/>
                <a:gd name="T27" fmla="*/ 242 h 555"/>
                <a:gd name="T28" fmla="*/ 466 w 508"/>
                <a:gd name="T29" fmla="*/ 133 h 555"/>
                <a:gd name="T30" fmla="*/ 357 w 508"/>
                <a:gd name="T31" fmla="*/ 82 h 555"/>
                <a:gd name="T32" fmla="*/ 306 w 508"/>
                <a:gd name="T33" fmla="*/ 93 h 555"/>
                <a:gd name="T34" fmla="*/ 206 w 508"/>
                <a:gd name="T35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8" h="555">
                  <a:moveTo>
                    <a:pt x="206" y="0"/>
                  </a:moveTo>
                  <a:cubicBezTo>
                    <a:pt x="196" y="0"/>
                    <a:pt x="186" y="1"/>
                    <a:pt x="175" y="3"/>
                  </a:cubicBezTo>
                  <a:cubicBezTo>
                    <a:pt x="88" y="21"/>
                    <a:pt x="82" y="111"/>
                    <a:pt x="93" y="161"/>
                  </a:cubicBezTo>
                  <a:cubicBezTo>
                    <a:pt x="106" y="222"/>
                    <a:pt x="0" y="272"/>
                    <a:pt x="23" y="381"/>
                  </a:cubicBezTo>
                  <a:cubicBezTo>
                    <a:pt x="44" y="349"/>
                    <a:pt x="78" y="327"/>
                    <a:pt x="115" y="327"/>
                  </a:cubicBezTo>
                  <a:cubicBezTo>
                    <a:pt x="134" y="327"/>
                    <a:pt x="153" y="333"/>
                    <a:pt x="173" y="346"/>
                  </a:cubicBezTo>
                  <a:cubicBezTo>
                    <a:pt x="234" y="385"/>
                    <a:pt x="204" y="459"/>
                    <a:pt x="215" y="510"/>
                  </a:cubicBezTo>
                  <a:cubicBezTo>
                    <a:pt x="223" y="549"/>
                    <a:pt x="260" y="555"/>
                    <a:pt x="282" y="555"/>
                  </a:cubicBezTo>
                  <a:cubicBezTo>
                    <a:pt x="292" y="555"/>
                    <a:pt x="299" y="554"/>
                    <a:pt x="299" y="554"/>
                  </a:cubicBezTo>
                  <a:cubicBezTo>
                    <a:pt x="299" y="554"/>
                    <a:pt x="246" y="540"/>
                    <a:pt x="281" y="486"/>
                  </a:cubicBezTo>
                  <a:cubicBezTo>
                    <a:pt x="316" y="431"/>
                    <a:pt x="393" y="414"/>
                    <a:pt x="426" y="358"/>
                  </a:cubicBezTo>
                  <a:cubicBezTo>
                    <a:pt x="446" y="325"/>
                    <a:pt x="444" y="283"/>
                    <a:pt x="436" y="245"/>
                  </a:cubicBezTo>
                  <a:cubicBezTo>
                    <a:pt x="431" y="221"/>
                    <a:pt x="442" y="209"/>
                    <a:pt x="457" y="209"/>
                  </a:cubicBezTo>
                  <a:cubicBezTo>
                    <a:pt x="471" y="209"/>
                    <a:pt x="487" y="220"/>
                    <a:pt x="496" y="242"/>
                  </a:cubicBezTo>
                  <a:cubicBezTo>
                    <a:pt x="496" y="242"/>
                    <a:pt x="508" y="186"/>
                    <a:pt x="466" y="133"/>
                  </a:cubicBezTo>
                  <a:cubicBezTo>
                    <a:pt x="435" y="93"/>
                    <a:pt x="391" y="82"/>
                    <a:pt x="357" y="82"/>
                  </a:cubicBezTo>
                  <a:cubicBezTo>
                    <a:pt x="331" y="82"/>
                    <a:pt x="311" y="88"/>
                    <a:pt x="306" y="93"/>
                  </a:cubicBezTo>
                  <a:cubicBezTo>
                    <a:pt x="297" y="51"/>
                    <a:pt x="270" y="0"/>
                    <a:pt x="206" y="0"/>
                  </a:cubicBezTo>
                </a:path>
              </a:pathLst>
            </a:custGeom>
            <a:solidFill>
              <a:srgbClr val="FBF7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1037" name="Freeform 51"/>
            <p:cNvSpPr/>
            <p:nvPr/>
          </p:nvSpPr>
          <p:spPr bwMode="auto">
            <a:xfrm>
              <a:off x="11102976" y="-2039938"/>
              <a:ext cx="149225" cy="103188"/>
            </a:xfrm>
            <a:custGeom>
              <a:avLst/>
              <a:gdLst>
                <a:gd name="T0" fmla="*/ 32 w 35"/>
                <a:gd name="T1" fmla="*/ 0 h 24"/>
                <a:gd name="T2" fmla="*/ 22 w 35"/>
                <a:gd name="T3" fmla="*/ 21 h 24"/>
                <a:gd name="T4" fmla="*/ 0 w 35"/>
                <a:gd name="T5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24">
                  <a:moveTo>
                    <a:pt x="32" y="0"/>
                  </a:moveTo>
                  <a:cubicBezTo>
                    <a:pt x="35" y="9"/>
                    <a:pt x="30" y="19"/>
                    <a:pt x="22" y="21"/>
                  </a:cubicBezTo>
                  <a:cubicBezTo>
                    <a:pt x="13" y="24"/>
                    <a:pt x="3" y="20"/>
                    <a:pt x="0" y="11"/>
                  </a:cubicBezTo>
                </a:path>
              </a:pathLst>
            </a:custGeom>
            <a:solidFill>
              <a:srgbClr val="2C2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1038" name="Freeform 52"/>
            <p:cNvSpPr/>
            <p:nvPr/>
          </p:nvSpPr>
          <p:spPr bwMode="auto">
            <a:xfrm>
              <a:off x="11371263" y="-2128838"/>
              <a:ext cx="149225" cy="101600"/>
            </a:xfrm>
            <a:custGeom>
              <a:avLst/>
              <a:gdLst>
                <a:gd name="T0" fmla="*/ 32 w 35"/>
                <a:gd name="T1" fmla="*/ 0 h 24"/>
                <a:gd name="T2" fmla="*/ 21 w 35"/>
                <a:gd name="T3" fmla="*/ 21 h 24"/>
                <a:gd name="T4" fmla="*/ 0 w 35"/>
                <a:gd name="T5" fmla="*/ 1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24">
                  <a:moveTo>
                    <a:pt x="32" y="0"/>
                  </a:moveTo>
                  <a:cubicBezTo>
                    <a:pt x="35" y="8"/>
                    <a:pt x="30" y="18"/>
                    <a:pt x="21" y="21"/>
                  </a:cubicBezTo>
                  <a:cubicBezTo>
                    <a:pt x="12" y="24"/>
                    <a:pt x="3" y="19"/>
                    <a:pt x="0" y="10"/>
                  </a:cubicBezTo>
                </a:path>
              </a:pathLst>
            </a:custGeom>
            <a:solidFill>
              <a:srgbClr val="2C2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</p:grpSp>
      <p:grpSp>
        <p:nvGrpSpPr>
          <p:cNvPr id="1047" name="组合 1046"/>
          <p:cNvGrpSpPr/>
          <p:nvPr/>
        </p:nvGrpSpPr>
        <p:grpSpPr>
          <a:xfrm>
            <a:off x="10733714" y="5329364"/>
            <a:ext cx="1009841" cy="1214837"/>
            <a:chOff x="12157075" y="1936750"/>
            <a:chExt cx="1165225" cy="1401763"/>
          </a:xfrm>
        </p:grpSpPr>
        <p:sp>
          <p:nvSpPr>
            <p:cNvPr id="1043" name="Freeform 56"/>
            <p:cNvSpPr/>
            <p:nvPr/>
          </p:nvSpPr>
          <p:spPr bwMode="auto">
            <a:xfrm>
              <a:off x="12157075" y="1936750"/>
              <a:ext cx="1165225" cy="1401763"/>
            </a:xfrm>
            <a:custGeom>
              <a:avLst/>
              <a:gdLst>
                <a:gd name="T0" fmla="*/ 162 w 272"/>
                <a:gd name="T1" fmla="*/ 0 h 328"/>
                <a:gd name="T2" fmla="*/ 103 w 272"/>
                <a:gd name="T3" fmla="*/ 55 h 328"/>
                <a:gd name="T4" fmla="*/ 86 w 272"/>
                <a:gd name="T5" fmla="*/ 51 h 328"/>
                <a:gd name="T6" fmla="*/ 25 w 272"/>
                <a:gd name="T7" fmla="*/ 85 h 328"/>
                <a:gd name="T8" fmla="*/ 8 w 272"/>
                <a:gd name="T9" fmla="*/ 150 h 328"/>
                <a:gd name="T10" fmla="*/ 31 w 272"/>
                <a:gd name="T11" fmla="*/ 130 h 328"/>
                <a:gd name="T12" fmla="*/ 43 w 272"/>
                <a:gd name="T13" fmla="*/ 151 h 328"/>
                <a:gd name="T14" fmla="*/ 56 w 272"/>
                <a:gd name="T15" fmla="*/ 209 h 328"/>
                <a:gd name="T16" fmla="*/ 117 w 272"/>
                <a:gd name="T17" fmla="*/ 287 h 328"/>
                <a:gd name="T18" fmla="*/ 107 w 272"/>
                <a:gd name="T19" fmla="*/ 327 h 328"/>
                <a:gd name="T20" fmla="*/ 117 w 272"/>
                <a:gd name="T21" fmla="*/ 328 h 328"/>
                <a:gd name="T22" fmla="*/ 156 w 272"/>
                <a:gd name="T23" fmla="*/ 301 h 328"/>
                <a:gd name="T24" fmla="*/ 181 w 272"/>
                <a:gd name="T25" fmla="*/ 204 h 328"/>
                <a:gd name="T26" fmla="*/ 231 w 272"/>
                <a:gd name="T27" fmla="*/ 222 h 328"/>
                <a:gd name="T28" fmla="*/ 272 w 272"/>
                <a:gd name="T29" fmla="*/ 205 h 328"/>
                <a:gd name="T30" fmla="*/ 265 w 272"/>
                <a:gd name="T31" fmla="*/ 205 h 328"/>
                <a:gd name="T32" fmla="*/ 227 w 272"/>
                <a:gd name="T33" fmla="*/ 178 h 328"/>
                <a:gd name="T34" fmla="*/ 229 w 272"/>
                <a:gd name="T35" fmla="*/ 95 h 328"/>
                <a:gd name="T36" fmla="*/ 180 w 272"/>
                <a:gd name="T37" fmla="*/ 2 h 328"/>
                <a:gd name="T38" fmla="*/ 162 w 272"/>
                <a:gd name="T39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2" h="328">
                  <a:moveTo>
                    <a:pt x="162" y="0"/>
                  </a:moveTo>
                  <a:cubicBezTo>
                    <a:pt x="124" y="0"/>
                    <a:pt x="108" y="30"/>
                    <a:pt x="103" y="55"/>
                  </a:cubicBezTo>
                  <a:cubicBezTo>
                    <a:pt x="100" y="53"/>
                    <a:pt x="94" y="51"/>
                    <a:pt x="86" y="51"/>
                  </a:cubicBezTo>
                  <a:cubicBezTo>
                    <a:pt x="70" y="51"/>
                    <a:pt x="46" y="58"/>
                    <a:pt x="25" y="85"/>
                  </a:cubicBezTo>
                  <a:cubicBezTo>
                    <a:pt x="0" y="116"/>
                    <a:pt x="8" y="150"/>
                    <a:pt x="8" y="150"/>
                  </a:cubicBezTo>
                  <a:cubicBezTo>
                    <a:pt x="12" y="136"/>
                    <a:pt x="22" y="130"/>
                    <a:pt x="31" y="130"/>
                  </a:cubicBezTo>
                  <a:cubicBezTo>
                    <a:pt x="39" y="130"/>
                    <a:pt x="46" y="137"/>
                    <a:pt x="43" y="151"/>
                  </a:cubicBezTo>
                  <a:cubicBezTo>
                    <a:pt x="38" y="173"/>
                    <a:pt x="44" y="189"/>
                    <a:pt x="56" y="209"/>
                  </a:cubicBezTo>
                  <a:cubicBezTo>
                    <a:pt x="76" y="242"/>
                    <a:pt x="97" y="254"/>
                    <a:pt x="117" y="287"/>
                  </a:cubicBezTo>
                  <a:cubicBezTo>
                    <a:pt x="138" y="319"/>
                    <a:pt x="107" y="327"/>
                    <a:pt x="107" y="327"/>
                  </a:cubicBezTo>
                  <a:cubicBezTo>
                    <a:pt x="107" y="327"/>
                    <a:pt x="111" y="328"/>
                    <a:pt x="117" y="328"/>
                  </a:cubicBezTo>
                  <a:cubicBezTo>
                    <a:pt x="130" y="328"/>
                    <a:pt x="151" y="324"/>
                    <a:pt x="156" y="301"/>
                  </a:cubicBezTo>
                  <a:cubicBezTo>
                    <a:pt x="163" y="271"/>
                    <a:pt x="145" y="227"/>
                    <a:pt x="181" y="204"/>
                  </a:cubicBezTo>
                  <a:cubicBezTo>
                    <a:pt x="181" y="204"/>
                    <a:pt x="203" y="222"/>
                    <a:pt x="231" y="222"/>
                  </a:cubicBezTo>
                  <a:cubicBezTo>
                    <a:pt x="244" y="222"/>
                    <a:pt x="258" y="217"/>
                    <a:pt x="272" y="205"/>
                  </a:cubicBezTo>
                  <a:cubicBezTo>
                    <a:pt x="272" y="205"/>
                    <a:pt x="269" y="205"/>
                    <a:pt x="265" y="205"/>
                  </a:cubicBezTo>
                  <a:cubicBezTo>
                    <a:pt x="253" y="205"/>
                    <a:pt x="232" y="202"/>
                    <a:pt x="227" y="178"/>
                  </a:cubicBezTo>
                  <a:cubicBezTo>
                    <a:pt x="220" y="145"/>
                    <a:pt x="229" y="95"/>
                    <a:pt x="229" y="95"/>
                  </a:cubicBezTo>
                  <a:cubicBezTo>
                    <a:pt x="235" y="65"/>
                    <a:pt x="231" y="13"/>
                    <a:pt x="180" y="2"/>
                  </a:cubicBezTo>
                  <a:cubicBezTo>
                    <a:pt x="174" y="0"/>
                    <a:pt x="167" y="0"/>
                    <a:pt x="162" y="0"/>
                  </a:cubicBezTo>
                </a:path>
              </a:pathLst>
            </a:custGeom>
            <a:solidFill>
              <a:srgbClr val="FBF7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1044" name="Freeform 57"/>
            <p:cNvSpPr/>
            <p:nvPr/>
          </p:nvSpPr>
          <p:spPr bwMode="auto">
            <a:xfrm>
              <a:off x="12890500" y="2219325"/>
              <a:ext cx="88900" cy="58738"/>
            </a:xfrm>
            <a:custGeom>
              <a:avLst/>
              <a:gdLst>
                <a:gd name="T0" fmla="*/ 2 w 21"/>
                <a:gd name="T1" fmla="*/ 0 h 14"/>
                <a:gd name="T2" fmla="*/ 8 w 21"/>
                <a:gd name="T3" fmla="*/ 12 h 14"/>
                <a:gd name="T4" fmla="*/ 21 w 21"/>
                <a:gd name="T5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4">
                  <a:moveTo>
                    <a:pt x="2" y="0"/>
                  </a:moveTo>
                  <a:cubicBezTo>
                    <a:pt x="0" y="5"/>
                    <a:pt x="3" y="10"/>
                    <a:pt x="8" y="12"/>
                  </a:cubicBezTo>
                  <a:cubicBezTo>
                    <a:pt x="13" y="14"/>
                    <a:pt x="19" y="11"/>
                    <a:pt x="21" y="6"/>
                  </a:cubicBezTo>
                </a:path>
              </a:pathLst>
            </a:custGeom>
            <a:solidFill>
              <a:srgbClr val="2C2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1045" name="Freeform 58"/>
            <p:cNvSpPr/>
            <p:nvPr/>
          </p:nvSpPr>
          <p:spPr bwMode="auto">
            <a:xfrm>
              <a:off x="12731750" y="2163763"/>
              <a:ext cx="90488" cy="58738"/>
            </a:xfrm>
            <a:custGeom>
              <a:avLst/>
              <a:gdLst>
                <a:gd name="T0" fmla="*/ 2 w 21"/>
                <a:gd name="T1" fmla="*/ 0 h 14"/>
                <a:gd name="T2" fmla="*/ 8 w 21"/>
                <a:gd name="T3" fmla="*/ 12 h 14"/>
                <a:gd name="T4" fmla="*/ 21 w 21"/>
                <a:gd name="T5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4">
                  <a:moveTo>
                    <a:pt x="2" y="0"/>
                  </a:moveTo>
                  <a:cubicBezTo>
                    <a:pt x="0" y="5"/>
                    <a:pt x="3" y="11"/>
                    <a:pt x="8" y="12"/>
                  </a:cubicBezTo>
                  <a:cubicBezTo>
                    <a:pt x="13" y="14"/>
                    <a:pt x="19" y="11"/>
                    <a:pt x="21" y="6"/>
                  </a:cubicBezTo>
                </a:path>
              </a:pathLst>
            </a:custGeom>
            <a:solidFill>
              <a:srgbClr val="2C2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</p:grpSp>
      <p:sp>
        <p:nvSpPr>
          <p:cNvPr id="67" name="文本框 66"/>
          <p:cNvSpPr txBox="1"/>
          <p:nvPr/>
        </p:nvSpPr>
        <p:spPr>
          <a:xfrm>
            <a:off x="4506805" y="1712775"/>
            <a:ext cx="63754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万圣节策划</a:t>
            </a:r>
            <a:r>
              <a:rPr lang="en-US" altLang="zh-CN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模版</a:t>
            </a:r>
          </a:p>
        </p:txBody>
      </p:sp>
      <p:sp>
        <p:nvSpPr>
          <p:cNvPr id="68" name="矩形 471"/>
          <p:cNvSpPr>
            <a:spLocks noChangeArrowheads="1"/>
          </p:cNvSpPr>
          <p:nvPr/>
        </p:nvSpPr>
        <p:spPr bwMode="auto">
          <a:xfrm>
            <a:off x="5066821" y="2660227"/>
            <a:ext cx="52424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 dirty="0">
                <a:solidFill>
                  <a:schemeClr val="bg1"/>
                </a:solidFill>
                <a:ea typeface="微软雅黑" panose="020B0503020204020204" pitchFamily="34" charset="-122"/>
              </a:rPr>
              <a:t>THESIS DEFENSE GENERAL PPT GUIDE TEMPLATE</a:t>
            </a:r>
          </a:p>
        </p:txBody>
      </p:sp>
      <p:cxnSp>
        <p:nvCxnSpPr>
          <p:cNvPr id="69" name="直接连接符 68"/>
          <p:cNvCxnSpPr/>
          <p:nvPr/>
        </p:nvCxnSpPr>
        <p:spPr>
          <a:xfrm>
            <a:off x="4661834" y="2649776"/>
            <a:ext cx="6050071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矩形 69"/>
          <p:cNvSpPr>
            <a:spLocks noChangeArrowheads="1"/>
          </p:cNvSpPr>
          <p:nvPr/>
        </p:nvSpPr>
        <p:spPr bwMode="auto">
          <a:xfrm>
            <a:off x="5344107" y="3118078"/>
            <a:ext cx="1955985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策划人：</a:t>
            </a:r>
            <a:r>
              <a:rPr lang="en-US" altLang="zh-CN" sz="2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矩形 70"/>
          <p:cNvSpPr>
            <a:spLocks noChangeArrowheads="1"/>
          </p:cNvSpPr>
          <p:nvPr/>
        </p:nvSpPr>
        <p:spPr bwMode="auto">
          <a:xfrm>
            <a:off x="8210514" y="3104468"/>
            <a:ext cx="1962397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活动时间：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KSO_Shape"/>
          <p:cNvSpPr/>
          <p:nvPr/>
        </p:nvSpPr>
        <p:spPr bwMode="auto">
          <a:xfrm>
            <a:off x="5150939" y="3017099"/>
            <a:ext cx="371781" cy="451556"/>
          </a:xfrm>
          <a:custGeom>
            <a:avLst/>
            <a:gdLst>
              <a:gd name="T0" fmla="*/ 440790 w 2792413"/>
              <a:gd name="T1" fmla="*/ 2575798 h 3389313"/>
              <a:gd name="T2" fmla="*/ 1147253 w 2792413"/>
              <a:gd name="T3" fmla="*/ 1201035 h 3389313"/>
              <a:gd name="T4" fmla="*/ 1223433 w 2792413"/>
              <a:gd name="T5" fmla="*/ 1473921 h 3389313"/>
              <a:gd name="T6" fmla="*/ 1315165 w 2792413"/>
              <a:gd name="T7" fmla="*/ 1458373 h 3389313"/>
              <a:gd name="T8" fmla="*/ 1462128 w 2792413"/>
              <a:gd name="T9" fmla="*/ 1368574 h 3389313"/>
              <a:gd name="T10" fmla="*/ 1552274 w 2792413"/>
              <a:gd name="T11" fmla="*/ 1517392 h 3389313"/>
              <a:gd name="T12" fmla="*/ 1632262 w 2792413"/>
              <a:gd name="T13" fmla="*/ 1262910 h 3389313"/>
              <a:gd name="T14" fmla="*/ 1689714 w 2792413"/>
              <a:gd name="T15" fmla="*/ 1093784 h 3389313"/>
              <a:gd name="T16" fmla="*/ 1947454 w 2792413"/>
              <a:gd name="T17" fmla="*/ 1176285 h 3389313"/>
              <a:gd name="T18" fmla="*/ 2040457 w 2792413"/>
              <a:gd name="T19" fmla="*/ 1240064 h 3389313"/>
              <a:gd name="T20" fmla="*/ 2124889 w 2792413"/>
              <a:gd name="T21" fmla="*/ 1394276 h 3389313"/>
              <a:gd name="T22" fmla="*/ 2358823 w 2792413"/>
              <a:gd name="T23" fmla="*/ 1575460 h 3389313"/>
              <a:gd name="T24" fmla="*/ 2669254 w 2792413"/>
              <a:gd name="T25" fmla="*/ 1240381 h 3389313"/>
              <a:gd name="T26" fmla="*/ 2738767 w 2792413"/>
              <a:gd name="T27" fmla="*/ 1227371 h 3389313"/>
              <a:gd name="T28" fmla="*/ 2783840 w 2792413"/>
              <a:gd name="T29" fmla="*/ 1283853 h 3389313"/>
              <a:gd name="T30" fmla="*/ 2705122 w 2792413"/>
              <a:gd name="T31" fmla="*/ 1422200 h 3389313"/>
              <a:gd name="T32" fmla="*/ 2761621 w 2792413"/>
              <a:gd name="T33" fmla="*/ 1492008 h 3389313"/>
              <a:gd name="T34" fmla="*/ 2775270 w 2792413"/>
              <a:gd name="T35" fmla="*/ 1582441 h 3389313"/>
              <a:gd name="T36" fmla="*/ 2740355 w 2792413"/>
              <a:gd name="T37" fmla="*/ 1669383 h 3389313"/>
              <a:gd name="T38" fmla="*/ 2438811 w 2792413"/>
              <a:gd name="T39" fmla="*/ 2001606 h 3389313"/>
              <a:gd name="T40" fmla="*/ 2326447 w 2792413"/>
              <a:gd name="T41" fmla="*/ 2083155 h 3389313"/>
              <a:gd name="T42" fmla="*/ 2234397 w 2792413"/>
              <a:gd name="T43" fmla="*/ 2095530 h 3389313"/>
              <a:gd name="T44" fmla="*/ 2140759 w 2792413"/>
              <a:gd name="T45" fmla="*/ 2059674 h 3389313"/>
              <a:gd name="T46" fmla="*/ 2049979 w 2792413"/>
              <a:gd name="T47" fmla="*/ 1965116 h 3389313"/>
              <a:gd name="T48" fmla="*/ 1428165 w 2792413"/>
              <a:gd name="T49" fmla="*/ 2143126 h 3389313"/>
              <a:gd name="T50" fmla="*/ 1429434 w 2792413"/>
              <a:gd name="T51" fmla="*/ 1759182 h 3389313"/>
              <a:gd name="T52" fmla="*/ 1368174 w 2792413"/>
              <a:gd name="T53" fmla="*/ 1755057 h 3389313"/>
              <a:gd name="T54" fmla="*/ 1337384 w 2792413"/>
              <a:gd name="T55" fmla="*/ 1826769 h 3389313"/>
              <a:gd name="T56" fmla="*/ 852376 w 2792413"/>
              <a:gd name="T57" fmla="*/ 1682710 h 3389313"/>
              <a:gd name="T58" fmla="*/ 784766 w 2792413"/>
              <a:gd name="T59" fmla="*/ 2018424 h 3389313"/>
              <a:gd name="T60" fmla="*/ 485762 w 2792413"/>
              <a:gd name="T61" fmla="*/ 1784884 h 3389313"/>
              <a:gd name="T62" fmla="*/ 583526 w 2792413"/>
              <a:gd name="T63" fmla="*/ 1432036 h 3389313"/>
              <a:gd name="T64" fmla="*/ 667641 w 2792413"/>
              <a:gd name="T65" fmla="*/ 1278141 h 3389313"/>
              <a:gd name="T66" fmla="*/ 848249 w 2792413"/>
              <a:gd name="T67" fmla="*/ 1188343 h 3389313"/>
              <a:gd name="T68" fmla="*/ 1117099 w 2792413"/>
              <a:gd name="T69" fmla="*/ 1090294 h 3389313"/>
              <a:gd name="T70" fmla="*/ 1495426 w 2792413"/>
              <a:gd name="T71" fmla="*/ 10798 h 3389313"/>
              <a:gd name="T72" fmla="*/ 1596073 w 2792413"/>
              <a:gd name="T73" fmla="*/ 50816 h 3389313"/>
              <a:gd name="T74" fmla="*/ 1679258 w 2792413"/>
              <a:gd name="T75" fmla="*/ 116241 h 3389313"/>
              <a:gd name="T76" fmla="*/ 1743076 w 2792413"/>
              <a:gd name="T77" fmla="*/ 203263 h 3389313"/>
              <a:gd name="T78" fmla="*/ 1802448 w 2792413"/>
              <a:gd name="T79" fmla="*/ 402397 h 3389313"/>
              <a:gd name="T80" fmla="*/ 1849121 w 2792413"/>
              <a:gd name="T81" fmla="*/ 458612 h 3389313"/>
              <a:gd name="T82" fmla="*/ 1861186 w 2792413"/>
              <a:gd name="T83" fmla="*/ 526260 h 3389313"/>
              <a:gd name="T84" fmla="*/ 1823086 w 2792413"/>
              <a:gd name="T85" fmla="*/ 626621 h 3389313"/>
              <a:gd name="T86" fmla="*/ 1771651 w 2792413"/>
              <a:gd name="T87" fmla="*/ 681248 h 3389313"/>
              <a:gd name="T88" fmla="*/ 1688148 w 2792413"/>
              <a:gd name="T89" fmla="*/ 863867 h 3389313"/>
              <a:gd name="T90" fmla="*/ 1552576 w 2792413"/>
              <a:gd name="T91" fmla="*/ 992176 h 3389313"/>
              <a:gd name="T92" fmla="*/ 1464628 w 2792413"/>
              <a:gd name="T93" fmla="*/ 1024254 h 3389313"/>
              <a:gd name="T94" fmla="*/ 1364933 w 2792413"/>
              <a:gd name="T95" fmla="*/ 1028383 h 3389313"/>
              <a:gd name="T96" fmla="*/ 1273493 w 2792413"/>
              <a:gd name="T97" fmla="*/ 1003928 h 3389313"/>
              <a:gd name="T98" fmla="*/ 1136333 w 2792413"/>
              <a:gd name="T99" fmla="*/ 893721 h 3389313"/>
              <a:gd name="T100" fmla="*/ 1043305 w 2792413"/>
              <a:gd name="T101" fmla="*/ 719677 h 3389313"/>
              <a:gd name="T102" fmla="*/ 984250 w 2792413"/>
              <a:gd name="T103" fmla="*/ 642183 h 3389313"/>
              <a:gd name="T104" fmla="*/ 943610 w 2792413"/>
              <a:gd name="T105" fmla="*/ 580887 h 3389313"/>
              <a:gd name="T106" fmla="*/ 930275 w 2792413"/>
              <a:gd name="T107" fmla="*/ 508792 h 3389313"/>
              <a:gd name="T108" fmla="*/ 958215 w 2792413"/>
              <a:gd name="T109" fmla="*/ 440826 h 3389313"/>
              <a:gd name="T110" fmla="*/ 1010603 w 2792413"/>
              <a:gd name="T111" fmla="*/ 336019 h 3389313"/>
              <a:gd name="T112" fmla="*/ 1081405 w 2792413"/>
              <a:gd name="T113" fmla="*/ 168327 h 3389313"/>
              <a:gd name="T114" fmla="*/ 1152525 w 2792413"/>
              <a:gd name="T115" fmla="*/ 89245 h 3389313"/>
              <a:gd name="T116" fmla="*/ 1242060 w 2792413"/>
              <a:gd name="T117" fmla="*/ 32713 h 3389313"/>
              <a:gd name="T118" fmla="*/ 1348105 w 2792413"/>
              <a:gd name="T119" fmla="*/ 3494 h 3389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792413" h="3389313">
                <a:moveTo>
                  <a:pt x="520700" y="2665413"/>
                </a:moveTo>
                <a:lnTo>
                  <a:pt x="2271713" y="2665413"/>
                </a:lnTo>
                <a:lnTo>
                  <a:pt x="2258063" y="3389313"/>
                </a:lnTo>
                <a:lnTo>
                  <a:pt x="534985" y="3389313"/>
                </a:lnTo>
                <a:lnTo>
                  <a:pt x="520700" y="2665413"/>
                </a:lnTo>
                <a:close/>
                <a:moveTo>
                  <a:pt x="0" y="2312988"/>
                </a:moveTo>
                <a:lnTo>
                  <a:pt x="2792413" y="2312988"/>
                </a:lnTo>
                <a:lnTo>
                  <a:pt x="2504058" y="3016251"/>
                </a:lnTo>
                <a:lnTo>
                  <a:pt x="2343366" y="3016251"/>
                </a:lnTo>
                <a:lnTo>
                  <a:pt x="2351623" y="2575798"/>
                </a:lnTo>
                <a:lnTo>
                  <a:pt x="440790" y="2575798"/>
                </a:lnTo>
                <a:lnTo>
                  <a:pt x="449047" y="3016251"/>
                </a:lnTo>
                <a:lnTo>
                  <a:pt x="288355" y="3016251"/>
                </a:lnTo>
                <a:lnTo>
                  <a:pt x="0" y="2312988"/>
                </a:lnTo>
                <a:close/>
                <a:moveTo>
                  <a:pt x="1131065" y="1087438"/>
                </a:moveTo>
                <a:lnTo>
                  <a:pt x="1131065" y="1087755"/>
                </a:lnTo>
                <a:lnTo>
                  <a:pt x="1131700" y="1087438"/>
                </a:lnTo>
                <a:lnTo>
                  <a:pt x="1133287" y="1104890"/>
                </a:lnTo>
                <a:lnTo>
                  <a:pt x="1135826" y="1125198"/>
                </a:lnTo>
                <a:lnTo>
                  <a:pt x="1138683" y="1148044"/>
                </a:lnTo>
                <a:lnTo>
                  <a:pt x="1142492" y="1173112"/>
                </a:lnTo>
                <a:lnTo>
                  <a:pt x="1147253" y="1201035"/>
                </a:lnTo>
                <a:lnTo>
                  <a:pt x="1153284" y="1231179"/>
                </a:lnTo>
                <a:lnTo>
                  <a:pt x="1160267" y="1262910"/>
                </a:lnTo>
                <a:lnTo>
                  <a:pt x="1168520" y="1297180"/>
                </a:lnTo>
                <a:lnTo>
                  <a:pt x="1178042" y="1333670"/>
                </a:lnTo>
                <a:lnTo>
                  <a:pt x="1183439" y="1352074"/>
                </a:lnTo>
                <a:lnTo>
                  <a:pt x="1188835" y="1371430"/>
                </a:lnTo>
                <a:lnTo>
                  <a:pt x="1195183" y="1391103"/>
                </a:lnTo>
                <a:lnTo>
                  <a:pt x="1201531" y="1411094"/>
                </a:lnTo>
                <a:lnTo>
                  <a:pt x="1208514" y="1431719"/>
                </a:lnTo>
                <a:lnTo>
                  <a:pt x="1215497" y="1452344"/>
                </a:lnTo>
                <a:lnTo>
                  <a:pt x="1223433" y="1473921"/>
                </a:lnTo>
                <a:lnTo>
                  <a:pt x="1231685" y="1495498"/>
                </a:lnTo>
                <a:lnTo>
                  <a:pt x="1240573" y="1517392"/>
                </a:lnTo>
                <a:lnTo>
                  <a:pt x="1249461" y="1539604"/>
                </a:lnTo>
                <a:lnTo>
                  <a:pt x="1258983" y="1562450"/>
                </a:lnTo>
                <a:lnTo>
                  <a:pt x="1269458" y="1585296"/>
                </a:lnTo>
                <a:lnTo>
                  <a:pt x="1279932" y="1608460"/>
                </a:lnTo>
                <a:lnTo>
                  <a:pt x="1291359" y="1632258"/>
                </a:lnTo>
                <a:lnTo>
                  <a:pt x="1294851" y="1601162"/>
                </a:lnTo>
                <a:lnTo>
                  <a:pt x="1298977" y="1571018"/>
                </a:lnTo>
                <a:lnTo>
                  <a:pt x="1306913" y="1512315"/>
                </a:lnTo>
                <a:lnTo>
                  <a:pt x="1315165" y="1458373"/>
                </a:lnTo>
                <a:lnTo>
                  <a:pt x="1323101" y="1409824"/>
                </a:lnTo>
                <a:lnTo>
                  <a:pt x="1330084" y="1368574"/>
                </a:lnTo>
                <a:lnTo>
                  <a:pt x="1336115" y="1335574"/>
                </a:lnTo>
                <a:lnTo>
                  <a:pt x="1342780" y="1300670"/>
                </a:lnTo>
                <a:lnTo>
                  <a:pt x="1298025" y="1196275"/>
                </a:lnTo>
                <a:lnTo>
                  <a:pt x="1370395" y="1127736"/>
                </a:lnTo>
                <a:lnTo>
                  <a:pt x="1421817" y="1127736"/>
                </a:lnTo>
                <a:lnTo>
                  <a:pt x="1494187" y="1196275"/>
                </a:lnTo>
                <a:lnTo>
                  <a:pt x="1449749" y="1300670"/>
                </a:lnTo>
                <a:lnTo>
                  <a:pt x="1456415" y="1335574"/>
                </a:lnTo>
                <a:lnTo>
                  <a:pt x="1462128" y="1368574"/>
                </a:lnTo>
                <a:lnTo>
                  <a:pt x="1469746" y="1409824"/>
                </a:lnTo>
                <a:lnTo>
                  <a:pt x="1477364" y="1458373"/>
                </a:lnTo>
                <a:lnTo>
                  <a:pt x="1485617" y="1512315"/>
                </a:lnTo>
                <a:lnTo>
                  <a:pt x="1493869" y="1571018"/>
                </a:lnTo>
                <a:lnTo>
                  <a:pt x="1497678" y="1601162"/>
                </a:lnTo>
                <a:lnTo>
                  <a:pt x="1501170" y="1632258"/>
                </a:lnTo>
                <a:lnTo>
                  <a:pt x="1512279" y="1608460"/>
                </a:lnTo>
                <a:lnTo>
                  <a:pt x="1523072" y="1585296"/>
                </a:lnTo>
                <a:lnTo>
                  <a:pt x="1533229" y="1562450"/>
                </a:lnTo>
                <a:lnTo>
                  <a:pt x="1542751" y="1539604"/>
                </a:lnTo>
                <a:lnTo>
                  <a:pt x="1552274" y="1517392"/>
                </a:lnTo>
                <a:lnTo>
                  <a:pt x="1560844" y="1495498"/>
                </a:lnTo>
                <a:lnTo>
                  <a:pt x="1568779" y="1473921"/>
                </a:lnTo>
                <a:lnTo>
                  <a:pt x="1576715" y="1452344"/>
                </a:lnTo>
                <a:lnTo>
                  <a:pt x="1584015" y="1431719"/>
                </a:lnTo>
                <a:lnTo>
                  <a:pt x="1590681" y="1411094"/>
                </a:lnTo>
                <a:lnTo>
                  <a:pt x="1597346" y="1391103"/>
                </a:lnTo>
                <a:lnTo>
                  <a:pt x="1603377" y="1371430"/>
                </a:lnTo>
                <a:lnTo>
                  <a:pt x="1609408" y="1352074"/>
                </a:lnTo>
                <a:lnTo>
                  <a:pt x="1614487" y="1333670"/>
                </a:lnTo>
                <a:lnTo>
                  <a:pt x="1624327" y="1297180"/>
                </a:lnTo>
                <a:lnTo>
                  <a:pt x="1632262" y="1262910"/>
                </a:lnTo>
                <a:lnTo>
                  <a:pt x="1639563" y="1231179"/>
                </a:lnTo>
                <a:lnTo>
                  <a:pt x="1644959" y="1201035"/>
                </a:lnTo>
                <a:lnTo>
                  <a:pt x="1649720" y="1173112"/>
                </a:lnTo>
                <a:lnTo>
                  <a:pt x="1653846" y="1148044"/>
                </a:lnTo>
                <a:lnTo>
                  <a:pt x="1657020" y="1125198"/>
                </a:lnTo>
                <a:lnTo>
                  <a:pt x="1659242" y="1104890"/>
                </a:lnTo>
                <a:lnTo>
                  <a:pt x="1660829" y="1087438"/>
                </a:lnTo>
                <a:lnTo>
                  <a:pt x="1661464" y="1087755"/>
                </a:lnTo>
                <a:lnTo>
                  <a:pt x="1661464" y="1087438"/>
                </a:lnTo>
                <a:lnTo>
                  <a:pt x="1675430" y="1090294"/>
                </a:lnTo>
                <a:lnTo>
                  <a:pt x="1689714" y="1093784"/>
                </a:lnTo>
                <a:lnTo>
                  <a:pt x="1703998" y="1097592"/>
                </a:lnTo>
                <a:lnTo>
                  <a:pt x="1718916" y="1101400"/>
                </a:lnTo>
                <a:lnTo>
                  <a:pt x="1749705" y="1110919"/>
                </a:lnTo>
                <a:lnTo>
                  <a:pt x="1782399" y="1120756"/>
                </a:lnTo>
                <a:lnTo>
                  <a:pt x="1812871" y="1129640"/>
                </a:lnTo>
                <a:lnTo>
                  <a:pt x="1841120" y="1138208"/>
                </a:lnTo>
                <a:lnTo>
                  <a:pt x="1866831" y="1146458"/>
                </a:lnTo>
                <a:lnTo>
                  <a:pt x="1890002" y="1154390"/>
                </a:lnTo>
                <a:lnTo>
                  <a:pt x="1911269" y="1162006"/>
                </a:lnTo>
                <a:lnTo>
                  <a:pt x="1930314" y="1168987"/>
                </a:lnTo>
                <a:lnTo>
                  <a:pt x="1947454" y="1176285"/>
                </a:lnTo>
                <a:lnTo>
                  <a:pt x="1962690" y="1183266"/>
                </a:lnTo>
                <a:lnTo>
                  <a:pt x="1976021" y="1189612"/>
                </a:lnTo>
                <a:lnTo>
                  <a:pt x="1987766" y="1195958"/>
                </a:lnTo>
                <a:lnTo>
                  <a:pt x="1998240" y="1201670"/>
                </a:lnTo>
                <a:lnTo>
                  <a:pt x="2006811" y="1207381"/>
                </a:lnTo>
                <a:lnTo>
                  <a:pt x="2014111" y="1212775"/>
                </a:lnTo>
                <a:lnTo>
                  <a:pt x="2020142" y="1218487"/>
                </a:lnTo>
                <a:lnTo>
                  <a:pt x="2025221" y="1223564"/>
                </a:lnTo>
                <a:lnTo>
                  <a:pt x="2029030" y="1228641"/>
                </a:lnTo>
                <a:lnTo>
                  <a:pt x="2035061" y="1234035"/>
                </a:lnTo>
                <a:lnTo>
                  <a:pt x="2040457" y="1240064"/>
                </a:lnTo>
                <a:lnTo>
                  <a:pt x="2046170" y="1246410"/>
                </a:lnTo>
                <a:lnTo>
                  <a:pt x="2051249" y="1252756"/>
                </a:lnTo>
                <a:lnTo>
                  <a:pt x="2056010" y="1259420"/>
                </a:lnTo>
                <a:lnTo>
                  <a:pt x="2060771" y="1266401"/>
                </a:lnTo>
                <a:lnTo>
                  <a:pt x="2065215" y="1273699"/>
                </a:lnTo>
                <a:lnTo>
                  <a:pt x="2068706" y="1281631"/>
                </a:lnTo>
                <a:lnTo>
                  <a:pt x="2069976" y="1283535"/>
                </a:lnTo>
                <a:lnTo>
                  <a:pt x="2072833" y="1289564"/>
                </a:lnTo>
                <a:lnTo>
                  <a:pt x="2083942" y="1312410"/>
                </a:lnTo>
                <a:lnTo>
                  <a:pt x="2101717" y="1348584"/>
                </a:lnTo>
                <a:lnTo>
                  <a:pt x="2124889" y="1394276"/>
                </a:lnTo>
                <a:lnTo>
                  <a:pt x="2151869" y="1446950"/>
                </a:lnTo>
                <a:lnTo>
                  <a:pt x="2182341" y="1504382"/>
                </a:lnTo>
                <a:lnTo>
                  <a:pt x="2197894" y="1534210"/>
                </a:lnTo>
                <a:lnTo>
                  <a:pt x="2214399" y="1563719"/>
                </a:lnTo>
                <a:lnTo>
                  <a:pt x="2230588" y="1593229"/>
                </a:lnTo>
                <a:lnTo>
                  <a:pt x="2247093" y="1622104"/>
                </a:lnTo>
                <a:lnTo>
                  <a:pt x="2260742" y="1645902"/>
                </a:lnTo>
                <a:lnTo>
                  <a:pt x="2274073" y="1668431"/>
                </a:lnTo>
                <a:lnTo>
                  <a:pt x="2305497" y="1634479"/>
                </a:lnTo>
                <a:lnTo>
                  <a:pt x="2332478" y="1604652"/>
                </a:lnTo>
                <a:lnTo>
                  <a:pt x="2358823" y="1575460"/>
                </a:lnTo>
                <a:lnTo>
                  <a:pt x="2406752" y="1520883"/>
                </a:lnTo>
                <a:lnTo>
                  <a:pt x="2443572" y="1478046"/>
                </a:lnTo>
                <a:lnTo>
                  <a:pt x="2465157" y="1453296"/>
                </a:lnTo>
                <a:lnTo>
                  <a:pt x="2468013" y="1449805"/>
                </a:lnTo>
                <a:lnTo>
                  <a:pt x="2471822" y="1445681"/>
                </a:lnTo>
                <a:lnTo>
                  <a:pt x="2475631" y="1441555"/>
                </a:lnTo>
                <a:lnTo>
                  <a:pt x="2483567" y="1434257"/>
                </a:lnTo>
                <a:lnTo>
                  <a:pt x="2491819" y="1427276"/>
                </a:lnTo>
                <a:lnTo>
                  <a:pt x="2500390" y="1420930"/>
                </a:lnTo>
                <a:lnTo>
                  <a:pt x="2664175" y="1245141"/>
                </a:lnTo>
                <a:lnTo>
                  <a:pt x="2669254" y="1240381"/>
                </a:lnTo>
                <a:lnTo>
                  <a:pt x="2674967" y="1235939"/>
                </a:lnTo>
                <a:lnTo>
                  <a:pt x="2680681" y="1232131"/>
                </a:lnTo>
                <a:lnTo>
                  <a:pt x="2686712" y="1229275"/>
                </a:lnTo>
                <a:lnTo>
                  <a:pt x="2693060" y="1227054"/>
                </a:lnTo>
                <a:lnTo>
                  <a:pt x="2699408" y="1225150"/>
                </a:lnTo>
                <a:lnTo>
                  <a:pt x="2706074" y="1224198"/>
                </a:lnTo>
                <a:lnTo>
                  <a:pt x="2712422" y="1223247"/>
                </a:lnTo>
                <a:lnTo>
                  <a:pt x="2719088" y="1223247"/>
                </a:lnTo>
                <a:lnTo>
                  <a:pt x="2725754" y="1224198"/>
                </a:lnTo>
                <a:lnTo>
                  <a:pt x="2732419" y="1225468"/>
                </a:lnTo>
                <a:lnTo>
                  <a:pt x="2738767" y="1227371"/>
                </a:lnTo>
                <a:lnTo>
                  <a:pt x="2745116" y="1229910"/>
                </a:lnTo>
                <a:lnTo>
                  <a:pt x="2751147" y="1233400"/>
                </a:lnTo>
                <a:lnTo>
                  <a:pt x="2757178" y="1237525"/>
                </a:lnTo>
                <a:lnTo>
                  <a:pt x="2762574" y="1241968"/>
                </a:lnTo>
                <a:lnTo>
                  <a:pt x="2767335" y="1247045"/>
                </a:lnTo>
                <a:lnTo>
                  <a:pt x="2771779" y="1252756"/>
                </a:lnTo>
                <a:lnTo>
                  <a:pt x="2775270" y="1258151"/>
                </a:lnTo>
                <a:lnTo>
                  <a:pt x="2778444" y="1264497"/>
                </a:lnTo>
                <a:lnTo>
                  <a:pt x="2780666" y="1270843"/>
                </a:lnTo>
                <a:lnTo>
                  <a:pt x="2782571" y="1277189"/>
                </a:lnTo>
                <a:lnTo>
                  <a:pt x="2783840" y="1283853"/>
                </a:lnTo>
                <a:lnTo>
                  <a:pt x="2784475" y="1290199"/>
                </a:lnTo>
                <a:lnTo>
                  <a:pt x="2784475" y="1296862"/>
                </a:lnTo>
                <a:lnTo>
                  <a:pt x="2783840" y="1303526"/>
                </a:lnTo>
                <a:lnTo>
                  <a:pt x="2782253" y="1310189"/>
                </a:lnTo>
                <a:lnTo>
                  <a:pt x="2780349" y="1316535"/>
                </a:lnTo>
                <a:lnTo>
                  <a:pt x="2777492" y="1322882"/>
                </a:lnTo>
                <a:lnTo>
                  <a:pt x="2774635" y="1328911"/>
                </a:lnTo>
                <a:lnTo>
                  <a:pt x="2770509" y="1334622"/>
                </a:lnTo>
                <a:lnTo>
                  <a:pt x="2766065" y="1340334"/>
                </a:lnTo>
                <a:lnTo>
                  <a:pt x="2694964" y="1416171"/>
                </a:lnTo>
                <a:lnTo>
                  <a:pt x="2705122" y="1422200"/>
                </a:lnTo>
                <a:lnTo>
                  <a:pt x="2709883" y="1426007"/>
                </a:lnTo>
                <a:lnTo>
                  <a:pt x="2714644" y="1429815"/>
                </a:lnTo>
                <a:lnTo>
                  <a:pt x="2721310" y="1435844"/>
                </a:lnTo>
                <a:lnTo>
                  <a:pt x="2727658" y="1441873"/>
                </a:lnTo>
                <a:lnTo>
                  <a:pt x="2733689" y="1448854"/>
                </a:lnTo>
                <a:lnTo>
                  <a:pt x="2739085" y="1455517"/>
                </a:lnTo>
                <a:lnTo>
                  <a:pt x="2744481" y="1462498"/>
                </a:lnTo>
                <a:lnTo>
                  <a:pt x="2749242" y="1469478"/>
                </a:lnTo>
                <a:lnTo>
                  <a:pt x="2753686" y="1476777"/>
                </a:lnTo>
                <a:lnTo>
                  <a:pt x="2757812" y="1484392"/>
                </a:lnTo>
                <a:lnTo>
                  <a:pt x="2761621" y="1492008"/>
                </a:lnTo>
                <a:lnTo>
                  <a:pt x="2764478" y="1499940"/>
                </a:lnTo>
                <a:lnTo>
                  <a:pt x="2767335" y="1507873"/>
                </a:lnTo>
                <a:lnTo>
                  <a:pt x="2770191" y="1515806"/>
                </a:lnTo>
                <a:lnTo>
                  <a:pt x="2771779" y="1524056"/>
                </a:lnTo>
                <a:lnTo>
                  <a:pt x="2773683" y="1532306"/>
                </a:lnTo>
                <a:lnTo>
                  <a:pt x="2774953" y="1540556"/>
                </a:lnTo>
                <a:lnTo>
                  <a:pt x="2775905" y="1548806"/>
                </a:lnTo>
                <a:lnTo>
                  <a:pt x="2776222" y="1557373"/>
                </a:lnTo>
                <a:lnTo>
                  <a:pt x="2776222" y="1565623"/>
                </a:lnTo>
                <a:lnTo>
                  <a:pt x="2775905" y="1574191"/>
                </a:lnTo>
                <a:lnTo>
                  <a:pt x="2775270" y="1582441"/>
                </a:lnTo>
                <a:lnTo>
                  <a:pt x="2774000" y="1591008"/>
                </a:lnTo>
                <a:lnTo>
                  <a:pt x="2772731" y="1598941"/>
                </a:lnTo>
                <a:lnTo>
                  <a:pt x="2770826" y="1607508"/>
                </a:lnTo>
                <a:lnTo>
                  <a:pt x="2768604" y="1615758"/>
                </a:lnTo>
                <a:lnTo>
                  <a:pt x="2765430" y="1623691"/>
                </a:lnTo>
                <a:lnTo>
                  <a:pt x="2762574" y="1631624"/>
                </a:lnTo>
                <a:lnTo>
                  <a:pt x="2758765" y="1639556"/>
                </a:lnTo>
                <a:lnTo>
                  <a:pt x="2754956" y="1647489"/>
                </a:lnTo>
                <a:lnTo>
                  <a:pt x="2750194" y="1654787"/>
                </a:lnTo>
                <a:lnTo>
                  <a:pt x="2745433" y="1662085"/>
                </a:lnTo>
                <a:lnTo>
                  <a:pt x="2740355" y="1669383"/>
                </a:lnTo>
                <a:lnTo>
                  <a:pt x="2734641" y="1676364"/>
                </a:lnTo>
                <a:lnTo>
                  <a:pt x="2716549" y="1697941"/>
                </a:lnTo>
                <a:lnTo>
                  <a:pt x="2670206" y="1751249"/>
                </a:lnTo>
                <a:lnTo>
                  <a:pt x="2639417" y="1786470"/>
                </a:lnTo>
                <a:lnTo>
                  <a:pt x="2605136" y="1824865"/>
                </a:lnTo>
                <a:lnTo>
                  <a:pt x="2569586" y="1864529"/>
                </a:lnTo>
                <a:lnTo>
                  <a:pt x="2532766" y="1904827"/>
                </a:lnTo>
                <a:lnTo>
                  <a:pt x="2508325" y="1930529"/>
                </a:lnTo>
                <a:lnTo>
                  <a:pt x="2484519" y="1955914"/>
                </a:lnTo>
                <a:lnTo>
                  <a:pt x="2461030" y="1979712"/>
                </a:lnTo>
                <a:lnTo>
                  <a:pt x="2438811" y="2001606"/>
                </a:lnTo>
                <a:lnTo>
                  <a:pt x="2426115" y="2013347"/>
                </a:lnTo>
                <a:lnTo>
                  <a:pt x="2413418" y="2025087"/>
                </a:lnTo>
                <a:lnTo>
                  <a:pt x="2400722" y="2035876"/>
                </a:lnTo>
                <a:lnTo>
                  <a:pt x="2387708" y="2046664"/>
                </a:lnTo>
                <a:lnTo>
                  <a:pt x="2380090" y="2052376"/>
                </a:lnTo>
                <a:lnTo>
                  <a:pt x="2371837" y="2058405"/>
                </a:lnTo>
                <a:lnTo>
                  <a:pt x="2362314" y="2064751"/>
                </a:lnTo>
                <a:lnTo>
                  <a:pt x="2351205" y="2071414"/>
                </a:lnTo>
                <a:lnTo>
                  <a:pt x="2343904" y="2075222"/>
                </a:lnTo>
                <a:lnTo>
                  <a:pt x="2335969" y="2079347"/>
                </a:lnTo>
                <a:lnTo>
                  <a:pt x="2326447" y="2083155"/>
                </a:lnTo>
                <a:lnTo>
                  <a:pt x="2315337" y="2087280"/>
                </a:lnTo>
                <a:lnTo>
                  <a:pt x="2307719" y="2089501"/>
                </a:lnTo>
                <a:lnTo>
                  <a:pt x="2300101" y="2091405"/>
                </a:lnTo>
                <a:lnTo>
                  <a:pt x="2292801" y="2093309"/>
                </a:lnTo>
                <a:lnTo>
                  <a:pt x="2284865" y="2094578"/>
                </a:lnTo>
                <a:lnTo>
                  <a:pt x="2277565" y="2095530"/>
                </a:lnTo>
                <a:lnTo>
                  <a:pt x="2270582" y="2096164"/>
                </a:lnTo>
                <a:lnTo>
                  <a:pt x="2262964" y="2096799"/>
                </a:lnTo>
                <a:lnTo>
                  <a:pt x="2255981" y="2097116"/>
                </a:lnTo>
                <a:lnTo>
                  <a:pt x="2244871" y="2096799"/>
                </a:lnTo>
                <a:lnTo>
                  <a:pt x="2234397" y="2095530"/>
                </a:lnTo>
                <a:lnTo>
                  <a:pt x="2224557" y="2093943"/>
                </a:lnTo>
                <a:lnTo>
                  <a:pt x="2215034" y="2092357"/>
                </a:lnTo>
                <a:lnTo>
                  <a:pt x="2206147" y="2090453"/>
                </a:lnTo>
                <a:lnTo>
                  <a:pt x="2197894" y="2087597"/>
                </a:lnTo>
                <a:lnTo>
                  <a:pt x="2190593" y="2085058"/>
                </a:lnTo>
                <a:lnTo>
                  <a:pt x="2183610" y="2082520"/>
                </a:lnTo>
                <a:lnTo>
                  <a:pt x="2176945" y="2079982"/>
                </a:lnTo>
                <a:lnTo>
                  <a:pt x="2170596" y="2077126"/>
                </a:lnTo>
                <a:lnTo>
                  <a:pt x="2159487" y="2071097"/>
                </a:lnTo>
                <a:lnTo>
                  <a:pt x="2149647" y="2065385"/>
                </a:lnTo>
                <a:lnTo>
                  <a:pt x="2140759" y="2059674"/>
                </a:lnTo>
                <a:lnTo>
                  <a:pt x="2133141" y="2053962"/>
                </a:lnTo>
                <a:lnTo>
                  <a:pt x="2125841" y="2048251"/>
                </a:lnTo>
                <a:lnTo>
                  <a:pt x="2119175" y="2043174"/>
                </a:lnTo>
                <a:lnTo>
                  <a:pt x="2113462" y="2037779"/>
                </a:lnTo>
                <a:lnTo>
                  <a:pt x="2102670" y="2027308"/>
                </a:lnTo>
                <a:lnTo>
                  <a:pt x="2092512" y="2017154"/>
                </a:lnTo>
                <a:lnTo>
                  <a:pt x="2083307" y="2006683"/>
                </a:lnTo>
                <a:lnTo>
                  <a:pt x="2074737" y="1996847"/>
                </a:lnTo>
                <a:lnTo>
                  <a:pt x="2066167" y="1986375"/>
                </a:lnTo>
                <a:lnTo>
                  <a:pt x="2057914" y="1975904"/>
                </a:lnTo>
                <a:lnTo>
                  <a:pt x="2049979" y="1965116"/>
                </a:lnTo>
                <a:lnTo>
                  <a:pt x="2042044" y="1954010"/>
                </a:lnTo>
                <a:lnTo>
                  <a:pt x="2026490" y="1931798"/>
                </a:lnTo>
                <a:lnTo>
                  <a:pt x="2013476" y="1912125"/>
                </a:lnTo>
                <a:lnTo>
                  <a:pt x="2000462" y="1891817"/>
                </a:lnTo>
                <a:lnTo>
                  <a:pt x="1987131" y="1870557"/>
                </a:lnTo>
                <a:lnTo>
                  <a:pt x="1974117" y="1848663"/>
                </a:lnTo>
                <a:lnTo>
                  <a:pt x="1961103" y="1826769"/>
                </a:lnTo>
                <a:lnTo>
                  <a:pt x="1948089" y="1803922"/>
                </a:lnTo>
                <a:lnTo>
                  <a:pt x="1922061" y="1758547"/>
                </a:lnTo>
                <a:lnTo>
                  <a:pt x="1922061" y="2143126"/>
                </a:lnTo>
                <a:lnTo>
                  <a:pt x="1428165" y="2143126"/>
                </a:lnTo>
                <a:lnTo>
                  <a:pt x="1455462" y="1826769"/>
                </a:lnTo>
                <a:lnTo>
                  <a:pt x="1455145" y="1818519"/>
                </a:lnTo>
                <a:lnTo>
                  <a:pt x="1454510" y="1810269"/>
                </a:lnTo>
                <a:lnTo>
                  <a:pt x="1452923" y="1802653"/>
                </a:lnTo>
                <a:lnTo>
                  <a:pt x="1450701" y="1795038"/>
                </a:lnTo>
                <a:lnTo>
                  <a:pt x="1448479" y="1788057"/>
                </a:lnTo>
                <a:lnTo>
                  <a:pt x="1445623" y="1781076"/>
                </a:lnTo>
                <a:lnTo>
                  <a:pt x="1441814" y="1774730"/>
                </a:lnTo>
                <a:lnTo>
                  <a:pt x="1438005" y="1769018"/>
                </a:lnTo>
                <a:lnTo>
                  <a:pt x="1433878" y="1763941"/>
                </a:lnTo>
                <a:lnTo>
                  <a:pt x="1429434" y="1759182"/>
                </a:lnTo>
                <a:lnTo>
                  <a:pt x="1424673" y="1755057"/>
                </a:lnTo>
                <a:lnTo>
                  <a:pt x="1419595" y="1751566"/>
                </a:lnTo>
                <a:lnTo>
                  <a:pt x="1413881" y="1748711"/>
                </a:lnTo>
                <a:lnTo>
                  <a:pt x="1408485" y="1746807"/>
                </a:lnTo>
                <a:lnTo>
                  <a:pt x="1402454" y="1745538"/>
                </a:lnTo>
                <a:lnTo>
                  <a:pt x="1396423" y="1744903"/>
                </a:lnTo>
                <a:lnTo>
                  <a:pt x="1390710" y="1745538"/>
                </a:lnTo>
                <a:lnTo>
                  <a:pt x="1384679" y="1746807"/>
                </a:lnTo>
                <a:lnTo>
                  <a:pt x="1378966" y="1748711"/>
                </a:lnTo>
                <a:lnTo>
                  <a:pt x="1373570" y="1751566"/>
                </a:lnTo>
                <a:lnTo>
                  <a:pt x="1368174" y="1755057"/>
                </a:lnTo>
                <a:lnTo>
                  <a:pt x="1363412" y="1759182"/>
                </a:lnTo>
                <a:lnTo>
                  <a:pt x="1358969" y="1763941"/>
                </a:lnTo>
                <a:lnTo>
                  <a:pt x="1354842" y="1769018"/>
                </a:lnTo>
                <a:lnTo>
                  <a:pt x="1351351" y="1774730"/>
                </a:lnTo>
                <a:lnTo>
                  <a:pt x="1347542" y="1781076"/>
                </a:lnTo>
                <a:lnTo>
                  <a:pt x="1344367" y="1788057"/>
                </a:lnTo>
                <a:lnTo>
                  <a:pt x="1342146" y="1795038"/>
                </a:lnTo>
                <a:lnTo>
                  <a:pt x="1339924" y="1802653"/>
                </a:lnTo>
                <a:lnTo>
                  <a:pt x="1338971" y="1810269"/>
                </a:lnTo>
                <a:lnTo>
                  <a:pt x="1337702" y="1818519"/>
                </a:lnTo>
                <a:lnTo>
                  <a:pt x="1337384" y="1826769"/>
                </a:lnTo>
                <a:lnTo>
                  <a:pt x="1364999" y="2143126"/>
                </a:lnTo>
                <a:lnTo>
                  <a:pt x="870151" y="2143126"/>
                </a:lnTo>
                <a:lnTo>
                  <a:pt x="870151" y="1651297"/>
                </a:lnTo>
                <a:lnTo>
                  <a:pt x="869833" y="1651297"/>
                </a:lnTo>
                <a:lnTo>
                  <a:pt x="868881" y="1652249"/>
                </a:lnTo>
                <a:lnTo>
                  <a:pt x="867294" y="1653201"/>
                </a:lnTo>
                <a:lnTo>
                  <a:pt x="864755" y="1656691"/>
                </a:lnTo>
                <a:lnTo>
                  <a:pt x="861581" y="1661133"/>
                </a:lnTo>
                <a:lnTo>
                  <a:pt x="858724" y="1667162"/>
                </a:lnTo>
                <a:lnTo>
                  <a:pt x="855867" y="1674143"/>
                </a:lnTo>
                <a:lnTo>
                  <a:pt x="852376" y="1682710"/>
                </a:lnTo>
                <a:lnTo>
                  <a:pt x="848884" y="1691912"/>
                </a:lnTo>
                <a:lnTo>
                  <a:pt x="845710" y="1702701"/>
                </a:lnTo>
                <a:lnTo>
                  <a:pt x="839044" y="1726816"/>
                </a:lnTo>
                <a:lnTo>
                  <a:pt x="832061" y="1755057"/>
                </a:lnTo>
                <a:lnTo>
                  <a:pt x="824443" y="1786153"/>
                </a:lnTo>
                <a:lnTo>
                  <a:pt x="817460" y="1820423"/>
                </a:lnTo>
                <a:lnTo>
                  <a:pt x="810477" y="1856913"/>
                </a:lnTo>
                <a:lnTo>
                  <a:pt x="803811" y="1895308"/>
                </a:lnTo>
                <a:lnTo>
                  <a:pt x="797145" y="1935606"/>
                </a:lnTo>
                <a:lnTo>
                  <a:pt x="790797" y="1976221"/>
                </a:lnTo>
                <a:lnTo>
                  <a:pt x="784766" y="2018424"/>
                </a:lnTo>
                <a:lnTo>
                  <a:pt x="779688" y="2060308"/>
                </a:lnTo>
                <a:lnTo>
                  <a:pt x="774609" y="2101876"/>
                </a:lnTo>
                <a:lnTo>
                  <a:pt x="771118" y="2143126"/>
                </a:lnTo>
                <a:lnTo>
                  <a:pt x="438150" y="2143126"/>
                </a:lnTo>
                <a:lnTo>
                  <a:pt x="443864" y="2084741"/>
                </a:lnTo>
                <a:lnTo>
                  <a:pt x="449894" y="2028577"/>
                </a:lnTo>
                <a:lnTo>
                  <a:pt x="455925" y="1975269"/>
                </a:lnTo>
                <a:lnTo>
                  <a:pt x="463226" y="1923865"/>
                </a:lnTo>
                <a:lnTo>
                  <a:pt x="470209" y="1875317"/>
                </a:lnTo>
                <a:lnTo>
                  <a:pt x="478144" y="1828990"/>
                </a:lnTo>
                <a:lnTo>
                  <a:pt x="485762" y="1784884"/>
                </a:lnTo>
                <a:lnTo>
                  <a:pt x="494015" y="1742682"/>
                </a:lnTo>
                <a:lnTo>
                  <a:pt x="502585" y="1702701"/>
                </a:lnTo>
                <a:lnTo>
                  <a:pt x="511155" y="1665258"/>
                </a:lnTo>
                <a:lnTo>
                  <a:pt x="520043" y="1629085"/>
                </a:lnTo>
                <a:lnTo>
                  <a:pt x="528931" y="1595450"/>
                </a:lnTo>
                <a:lnTo>
                  <a:pt x="537818" y="1563719"/>
                </a:lnTo>
                <a:lnTo>
                  <a:pt x="547023" y="1533892"/>
                </a:lnTo>
                <a:lnTo>
                  <a:pt x="556228" y="1505969"/>
                </a:lnTo>
                <a:lnTo>
                  <a:pt x="565116" y="1479632"/>
                </a:lnTo>
                <a:lnTo>
                  <a:pt x="574638" y="1454882"/>
                </a:lnTo>
                <a:lnTo>
                  <a:pt x="583526" y="1432036"/>
                </a:lnTo>
                <a:lnTo>
                  <a:pt x="592413" y="1410777"/>
                </a:lnTo>
                <a:lnTo>
                  <a:pt x="601301" y="1391420"/>
                </a:lnTo>
                <a:lnTo>
                  <a:pt x="609871" y="1373334"/>
                </a:lnTo>
                <a:lnTo>
                  <a:pt x="618124" y="1356516"/>
                </a:lnTo>
                <a:lnTo>
                  <a:pt x="626059" y="1341920"/>
                </a:lnTo>
                <a:lnTo>
                  <a:pt x="633995" y="1327959"/>
                </a:lnTo>
                <a:lnTo>
                  <a:pt x="641930" y="1315266"/>
                </a:lnTo>
                <a:lnTo>
                  <a:pt x="648913" y="1304160"/>
                </a:lnTo>
                <a:lnTo>
                  <a:pt x="655579" y="1294324"/>
                </a:lnTo>
                <a:lnTo>
                  <a:pt x="661927" y="1285756"/>
                </a:lnTo>
                <a:lnTo>
                  <a:pt x="667641" y="1278141"/>
                </a:lnTo>
                <a:lnTo>
                  <a:pt x="673037" y="1271478"/>
                </a:lnTo>
                <a:lnTo>
                  <a:pt x="677798" y="1266083"/>
                </a:lnTo>
                <a:lnTo>
                  <a:pt x="681924" y="1261641"/>
                </a:lnTo>
                <a:lnTo>
                  <a:pt x="699065" y="1252756"/>
                </a:lnTo>
                <a:lnTo>
                  <a:pt x="717475" y="1243237"/>
                </a:lnTo>
                <a:lnTo>
                  <a:pt x="737154" y="1234035"/>
                </a:lnTo>
                <a:lnTo>
                  <a:pt x="758104" y="1224833"/>
                </a:lnTo>
                <a:lnTo>
                  <a:pt x="779688" y="1215948"/>
                </a:lnTo>
                <a:lnTo>
                  <a:pt x="801907" y="1206746"/>
                </a:lnTo>
                <a:lnTo>
                  <a:pt x="824761" y="1197227"/>
                </a:lnTo>
                <a:lnTo>
                  <a:pt x="848249" y="1188343"/>
                </a:lnTo>
                <a:lnTo>
                  <a:pt x="895544" y="1170891"/>
                </a:lnTo>
                <a:lnTo>
                  <a:pt x="942204" y="1154390"/>
                </a:lnTo>
                <a:lnTo>
                  <a:pt x="987594" y="1138525"/>
                </a:lnTo>
                <a:lnTo>
                  <a:pt x="1030445" y="1124564"/>
                </a:lnTo>
                <a:lnTo>
                  <a:pt x="1041554" y="1118217"/>
                </a:lnTo>
                <a:lnTo>
                  <a:pt x="1053299" y="1112188"/>
                </a:lnTo>
                <a:lnTo>
                  <a:pt x="1065678" y="1107111"/>
                </a:lnTo>
                <a:lnTo>
                  <a:pt x="1077740" y="1102352"/>
                </a:lnTo>
                <a:lnTo>
                  <a:pt x="1090754" y="1097909"/>
                </a:lnTo>
                <a:lnTo>
                  <a:pt x="1103768" y="1094102"/>
                </a:lnTo>
                <a:lnTo>
                  <a:pt x="1117099" y="1090294"/>
                </a:lnTo>
                <a:lnTo>
                  <a:pt x="1131065" y="1087438"/>
                </a:lnTo>
                <a:close/>
                <a:moveTo>
                  <a:pt x="1401445" y="0"/>
                </a:moveTo>
                <a:lnTo>
                  <a:pt x="1412240" y="318"/>
                </a:lnTo>
                <a:lnTo>
                  <a:pt x="1423353" y="635"/>
                </a:lnTo>
                <a:lnTo>
                  <a:pt x="1433513" y="1588"/>
                </a:lnTo>
                <a:lnTo>
                  <a:pt x="1444308" y="2223"/>
                </a:lnTo>
                <a:lnTo>
                  <a:pt x="1454786" y="3494"/>
                </a:lnTo>
                <a:lnTo>
                  <a:pt x="1465263" y="4764"/>
                </a:lnTo>
                <a:lnTo>
                  <a:pt x="1475423" y="6670"/>
                </a:lnTo>
                <a:lnTo>
                  <a:pt x="1485266" y="8575"/>
                </a:lnTo>
                <a:lnTo>
                  <a:pt x="1495426" y="10798"/>
                </a:lnTo>
                <a:lnTo>
                  <a:pt x="1505268" y="13339"/>
                </a:lnTo>
                <a:lnTo>
                  <a:pt x="1515111" y="15880"/>
                </a:lnTo>
                <a:lnTo>
                  <a:pt x="1524636" y="19056"/>
                </a:lnTo>
                <a:lnTo>
                  <a:pt x="1533843" y="22232"/>
                </a:lnTo>
                <a:lnTo>
                  <a:pt x="1543368" y="25726"/>
                </a:lnTo>
                <a:lnTo>
                  <a:pt x="1552576" y="29219"/>
                </a:lnTo>
                <a:lnTo>
                  <a:pt x="1561466" y="33030"/>
                </a:lnTo>
                <a:lnTo>
                  <a:pt x="1570356" y="37159"/>
                </a:lnTo>
                <a:lnTo>
                  <a:pt x="1578928" y="41605"/>
                </a:lnTo>
                <a:lnTo>
                  <a:pt x="1587818" y="46052"/>
                </a:lnTo>
                <a:lnTo>
                  <a:pt x="1596073" y="50816"/>
                </a:lnTo>
                <a:lnTo>
                  <a:pt x="1604646" y="55897"/>
                </a:lnTo>
                <a:lnTo>
                  <a:pt x="1612583" y="60979"/>
                </a:lnTo>
                <a:lnTo>
                  <a:pt x="1620521" y="66378"/>
                </a:lnTo>
                <a:lnTo>
                  <a:pt x="1628776" y="72095"/>
                </a:lnTo>
                <a:lnTo>
                  <a:pt x="1636078" y="77812"/>
                </a:lnTo>
                <a:lnTo>
                  <a:pt x="1644016" y="83528"/>
                </a:lnTo>
                <a:lnTo>
                  <a:pt x="1651318" y="89880"/>
                </a:lnTo>
                <a:lnTo>
                  <a:pt x="1658303" y="96232"/>
                </a:lnTo>
                <a:lnTo>
                  <a:pt x="1665606" y="102902"/>
                </a:lnTo>
                <a:lnTo>
                  <a:pt x="1672591" y="109571"/>
                </a:lnTo>
                <a:lnTo>
                  <a:pt x="1679258" y="116241"/>
                </a:lnTo>
                <a:lnTo>
                  <a:pt x="1685926" y="123546"/>
                </a:lnTo>
                <a:lnTo>
                  <a:pt x="1692593" y="130851"/>
                </a:lnTo>
                <a:lnTo>
                  <a:pt x="1698943" y="138155"/>
                </a:lnTo>
                <a:lnTo>
                  <a:pt x="1704976" y="145778"/>
                </a:lnTo>
                <a:lnTo>
                  <a:pt x="1710691" y="153400"/>
                </a:lnTo>
                <a:lnTo>
                  <a:pt x="1716723" y="161658"/>
                </a:lnTo>
                <a:lnTo>
                  <a:pt x="1722438" y="169597"/>
                </a:lnTo>
                <a:lnTo>
                  <a:pt x="1727836" y="177537"/>
                </a:lnTo>
                <a:lnTo>
                  <a:pt x="1733233" y="186113"/>
                </a:lnTo>
                <a:lnTo>
                  <a:pt x="1738313" y="194688"/>
                </a:lnTo>
                <a:lnTo>
                  <a:pt x="1743076" y="203263"/>
                </a:lnTo>
                <a:lnTo>
                  <a:pt x="1747838" y="212156"/>
                </a:lnTo>
                <a:lnTo>
                  <a:pt x="1752283" y="221048"/>
                </a:lnTo>
                <a:lnTo>
                  <a:pt x="1760856" y="239469"/>
                </a:lnTo>
                <a:lnTo>
                  <a:pt x="1768793" y="258207"/>
                </a:lnTo>
                <a:lnTo>
                  <a:pt x="1776096" y="277581"/>
                </a:lnTo>
                <a:lnTo>
                  <a:pt x="1782446" y="297272"/>
                </a:lnTo>
                <a:lnTo>
                  <a:pt x="1788161" y="317916"/>
                </a:lnTo>
                <a:lnTo>
                  <a:pt x="1792923" y="338560"/>
                </a:lnTo>
                <a:lnTo>
                  <a:pt x="1797051" y="359521"/>
                </a:lnTo>
                <a:lnTo>
                  <a:pt x="1799908" y="380800"/>
                </a:lnTo>
                <a:lnTo>
                  <a:pt x="1802448" y="402397"/>
                </a:lnTo>
                <a:lnTo>
                  <a:pt x="1804036" y="424946"/>
                </a:lnTo>
                <a:lnTo>
                  <a:pt x="1809751" y="426534"/>
                </a:lnTo>
                <a:lnTo>
                  <a:pt x="1815148" y="428758"/>
                </a:lnTo>
                <a:lnTo>
                  <a:pt x="1819911" y="431616"/>
                </a:lnTo>
                <a:lnTo>
                  <a:pt x="1825308" y="434474"/>
                </a:lnTo>
                <a:lnTo>
                  <a:pt x="1829753" y="437968"/>
                </a:lnTo>
                <a:lnTo>
                  <a:pt x="1834198" y="441144"/>
                </a:lnTo>
                <a:lnTo>
                  <a:pt x="1838326" y="445273"/>
                </a:lnTo>
                <a:lnTo>
                  <a:pt x="1842453" y="449401"/>
                </a:lnTo>
                <a:lnTo>
                  <a:pt x="1845628" y="453848"/>
                </a:lnTo>
                <a:lnTo>
                  <a:pt x="1849121" y="458612"/>
                </a:lnTo>
                <a:lnTo>
                  <a:pt x="1851978" y="463693"/>
                </a:lnTo>
                <a:lnTo>
                  <a:pt x="1854201" y="469728"/>
                </a:lnTo>
                <a:lnTo>
                  <a:pt x="1856423" y="475762"/>
                </a:lnTo>
                <a:lnTo>
                  <a:pt x="1858328" y="482114"/>
                </a:lnTo>
                <a:lnTo>
                  <a:pt x="1859916" y="488784"/>
                </a:lnTo>
                <a:lnTo>
                  <a:pt x="1860868" y="496088"/>
                </a:lnTo>
                <a:lnTo>
                  <a:pt x="1861503" y="502123"/>
                </a:lnTo>
                <a:lnTo>
                  <a:pt x="1862138" y="507839"/>
                </a:lnTo>
                <a:lnTo>
                  <a:pt x="1862138" y="513874"/>
                </a:lnTo>
                <a:lnTo>
                  <a:pt x="1861503" y="519908"/>
                </a:lnTo>
                <a:lnTo>
                  <a:pt x="1861186" y="526260"/>
                </a:lnTo>
                <a:lnTo>
                  <a:pt x="1860868" y="532294"/>
                </a:lnTo>
                <a:lnTo>
                  <a:pt x="1858963" y="544998"/>
                </a:lnTo>
                <a:lnTo>
                  <a:pt x="1856106" y="557385"/>
                </a:lnTo>
                <a:lnTo>
                  <a:pt x="1852296" y="569771"/>
                </a:lnTo>
                <a:lnTo>
                  <a:pt x="1847851" y="582157"/>
                </a:lnTo>
                <a:lnTo>
                  <a:pt x="1842771" y="593908"/>
                </a:lnTo>
                <a:lnTo>
                  <a:pt x="1836738" y="605342"/>
                </a:lnTo>
                <a:lnTo>
                  <a:pt x="1833881" y="611059"/>
                </a:lnTo>
                <a:lnTo>
                  <a:pt x="1830071" y="616140"/>
                </a:lnTo>
                <a:lnTo>
                  <a:pt x="1826578" y="621540"/>
                </a:lnTo>
                <a:lnTo>
                  <a:pt x="1823086" y="626621"/>
                </a:lnTo>
                <a:lnTo>
                  <a:pt x="1818958" y="631385"/>
                </a:lnTo>
                <a:lnTo>
                  <a:pt x="1814831" y="635831"/>
                </a:lnTo>
                <a:lnTo>
                  <a:pt x="1810703" y="640278"/>
                </a:lnTo>
                <a:lnTo>
                  <a:pt x="1806258" y="644407"/>
                </a:lnTo>
                <a:lnTo>
                  <a:pt x="1801813" y="648218"/>
                </a:lnTo>
                <a:lnTo>
                  <a:pt x="1797051" y="652029"/>
                </a:lnTo>
                <a:lnTo>
                  <a:pt x="1792288" y="655205"/>
                </a:lnTo>
                <a:lnTo>
                  <a:pt x="1787208" y="658063"/>
                </a:lnTo>
                <a:lnTo>
                  <a:pt x="1782128" y="660922"/>
                </a:lnTo>
                <a:lnTo>
                  <a:pt x="1777048" y="663145"/>
                </a:lnTo>
                <a:lnTo>
                  <a:pt x="1771651" y="681248"/>
                </a:lnTo>
                <a:lnTo>
                  <a:pt x="1766571" y="699033"/>
                </a:lnTo>
                <a:lnTo>
                  <a:pt x="1760538" y="716501"/>
                </a:lnTo>
                <a:lnTo>
                  <a:pt x="1754188" y="733969"/>
                </a:lnTo>
                <a:lnTo>
                  <a:pt x="1747521" y="751437"/>
                </a:lnTo>
                <a:lnTo>
                  <a:pt x="1740218" y="768587"/>
                </a:lnTo>
                <a:lnTo>
                  <a:pt x="1732598" y="785420"/>
                </a:lnTo>
                <a:lnTo>
                  <a:pt x="1724661" y="801618"/>
                </a:lnTo>
                <a:lnTo>
                  <a:pt x="1716406" y="817497"/>
                </a:lnTo>
                <a:lnTo>
                  <a:pt x="1707516" y="833695"/>
                </a:lnTo>
                <a:lnTo>
                  <a:pt x="1698308" y="848940"/>
                </a:lnTo>
                <a:lnTo>
                  <a:pt x="1688148" y="863867"/>
                </a:lnTo>
                <a:lnTo>
                  <a:pt x="1677988" y="878159"/>
                </a:lnTo>
                <a:lnTo>
                  <a:pt x="1667511" y="892451"/>
                </a:lnTo>
                <a:lnTo>
                  <a:pt x="1656716" y="905790"/>
                </a:lnTo>
                <a:lnTo>
                  <a:pt x="1644968" y="918811"/>
                </a:lnTo>
                <a:lnTo>
                  <a:pt x="1633221" y="931515"/>
                </a:lnTo>
                <a:lnTo>
                  <a:pt x="1620838" y="943266"/>
                </a:lnTo>
                <a:lnTo>
                  <a:pt x="1607821" y="954382"/>
                </a:lnTo>
                <a:lnTo>
                  <a:pt x="1594803" y="964863"/>
                </a:lnTo>
                <a:lnTo>
                  <a:pt x="1581151" y="974709"/>
                </a:lnTo>
                <a:lnTo>
                  <a:pt x="1567181" y="983919"/>
                </a:lnTo>
                <a:lnTo>
                  <a:pt x="1552576" y="992176"/>
                </a:lnTo>
                <a:lnTo>
                  <a:pt x="1545273" y="996305"/>
                </a:lnTo>
                <a:lnTo>
                  <a:pt x="1537336" y="1000116"/>
                </a:lnTo>
                <a:lnTo>
                  <a:pt x="1530033" y="1003610"/>
                </a:lnTo>
                <a:lnTo>
                  <a:pt x="1522096" y="1006786"/>
                </a:lnTo>
                <a:lnTo>
                  <a:pt x="1513841" y="1010279"/>
                </a:lnTo>
                <a:lnTo>
                  <a:pt x="1506221" y="1012820"/>
                </a:lnTo>
                <a:lnTo>
                  <a:pt x="1497966" y="1015679"/>
                </a:lnTo>
                <a:lnTo>
                  <a:pt x="1489711" y="1017902"/>
                </a:lnTo>
                <a:lnTo>
                  <a:pt x="1481456" y="1020443"/>
                </a:lnTo>
                <a:lnTo>
                  <a:pt x="1473201" y="1022348"/>
                </a:lnTo>
                <a:lnTo>
                  <a:pt x="1464628" y="1024254"/>
                </a:lnTo>
                <a:lnTo>
                  <a:pt x="1455738" y="1025842"/>
                </a:lnTo>
                <a:lnTo>
                  <a:pt x="1447166" y="1027112"/>
                </a:lnTo>
                <a:lnTo>
                  <a:pt x="1438276" y="1028383"/>
                </a:lnTo>
                <a:lnTo>
                  <a:pt x="1429068" y="1029018"/>
                </a:lnTo>
                <a:lnTo>
                  <a:pt x="1419860" y="1029971"/>
                </a:lnTo>
                <a:lnTo>
                  <a:pt x="1410653" y="1030288"/>
                </a:lnTo>
                <a:lnTo>
                  <a:pt x="1401445" y="1030288"/>
                </a:lnTo>
                <a:lnTo>
                  <a:pt x="1391920" y="1030288"/>
                </a:lnTo>
                <a:lnTo>
                  <a:pt x="1382713" y="1029971"/>
                </a:lnTo>
                <a:lnTo>
                  <a:pt x="1373823" y="1029018"/>
                </a:lnTo>
                <a:lnTo>
                  <a:pt x="1364933" y="1028383"/>
                </a:lnTo>
                <a:lnTo>
                  <a:pt x="1356043" y="1027112"/>
                </a:lnTo>
                <a:lnTo>
                  <a:pt x="1347153" y="1025842"/>
                </a:lnTo>
                <a:lnTo>
                  <a:pt x="1338580" y="1024254"/>
                </a:lnTo>
                <a:lnTo>
                  <a:pt x="1330008" y="1022348"/>
                </a:lnTo>
                <a:lnTo>
                  <a:pt x="1321753" y="1020443"/>
                </a:lnTo>
                <a:lnTo>
                  <a:pt x="1313180" y="1018219"/>
                </a:lnTo>
                <a:lnTo>
                  <a:pt x="1305243" y="1015679"/>
                </a:lnTo>
                <a:lnTo>
                  <a:pt x="1297305" y="1013138"/>
                </a:lnTo>
                <a:lnTo>
                  <a:pt x="1289050" y="1010279"/>
                </a:lnTo>
                <a:lnTo>
                  <a:pt x="1281430" y="1007104"/>
                </a:lnTo>
                <a:lnTo>
                  <a:pt x="1273493" y="1003928"/>
                </a:lnTo>
                <a:lnTo>
                  <a:pt x="1266190" y="1000434"/>
                </a:lnTo>
                <a:lnTo>
                  <a:pt x="1250950" y="992812"/>
                </a:lnTo>
                <a:lnTo>
                  <a:pt x="1236345" y="984554"/>
                </a:lnTo>
                <a:lnTo>
                  <a:pt x="1222693" y="975344"/>
                </a:lnTo>
                <a:lnTo>
                  <a:pt x="1209040" y="965498"/>
                </a:lnTo>
                <a:lnTo>
                  <a:pt x="1196023" y="955017"/>
                </a:lnTo>
                <a:lnTo>
                  <a:pt x="1183005" y="943901"/>
                </a:lnTo>
                <a:lnTo>
                  <a:pt x="1170623" y="932150"/>
                </a:lnTo>
                <a:lnTo>
                  <a:pt x="1158875" y="919764"/>
                </a:lnTo>
                <a:lnTo>
                  <a:pt x="1147128" y="907378"/>
                </a:lnTo>
                <a:lnTo>
                  <a:pt x="1136333" y="893721"/>
                </a:lnTo>
                <a:lnTo>
                  <a:pt x="1125538" y="879747"/>
                </a:lnTo>
                <a:lnTo>
                  <a:pt x="1115695" y="865455"/>
                </a:lnTo>
                <a:lnTo>
                  <a:pt x="1105853" y="850845"/>
                </a:lnTo>
                <a:lnTo>
                  <a:pt x="1096645" y="835601"/>
                </a:lnTo>
                <a:lnTo>
                  <a:pt x="1087755" y="820038"/>
                </a:lnTo>
                <a:lnTo>
                  <a:pt x="1079183" y="803841"/>
                </a:lnTo>
                <a:lnTo>
                  <a:pt x="1070928" y="787643"/>
                </a:lnTo>
                <a:lnTo>
                  <a:pt x="1063625" y="770811"/>
                </a:lnTo>
                <a:lnTo>
                  <a:pt x="1056323" y="753978"/>
                </a:lnTo>
                <a:lnTo>
                  <a:pt x="1049655" y="737145"/>
                </a:lnTo>
                <a:lnTo>
                  <a:pt x="1043305" y="719677"/>
                </a:lnTo>
                <a:lnTo>
                  <a:pt x="1037273" y="702209"/>
                </a:lnTo>
                <a:lnTo>
                  <a:pt x="1031558" y="684106"/>
                </a:lnTo>
                <a:lnTo>
                  <a:pt x="1026795" y="666321"/>
                </a:lnTo>
                <a:lnTo>
                  <a:pt x="1020763" y="664415"/>
                </a:lnTo>
                <a:lnTo>
                  <a:pt x="1015365" y="662827"/>
                </a:lnTo>
                <a:lnTo>
                  <a:pt x="1009650" y="659969"/>
                </a:lnTo>
                <a:lnTo>
                  <a:pt x="1004253" y="657110"/>
                </a:lnTo>
                <a:lnTo>
                  <a:pt x="998855" y="653617"/>
                </a:lnTo>
                <a:lnTo>
                  <a:pt x="993775" y="650441"/>
                </a:lnTo>
                <a:lnTo>
                  <a:pt x="989013" y="646312"/>
                </a:lnTo>
                <a:lnTo>
                  <a:pt x="984250" y="642183"/>
                </a:lnTo>
                <a:lnTo>
                  <a:pt x="979805" y="637737"/>
                </a:lnTo>
                <a:lnTo>
                  <a:pt x="975360" y="632973"/>
                </a:lnTo>
                <a:lnTo>
                  <a:pt x="970598" y="627891"/>
                </a:lnTo>
                <a:lnTo>
                  <a:pt x="966788" y="622492"/>
                </a:lnTo>
                <a:lnTo>
                  <a:pt x="962978" y="617411"/>
                </a:lnTo>
                <a:lnTo>
                  <a:pt x="959168" y="611376"/>
                </a:lnTo>
                <a:lnTo>
                  <a:pt x="955358" y="605660"/>
                </a:lnTo>
                <a:lnTo>
                  <a:pt x="952500" y="599625"/>
                </a:lnTo>
                <a:lnTo>
                  <a:pt x="949325" y="593591"/>
                </a:lnTo>
                <a:lnTo>
                  <a:pt x="946468" y="587239"/>
                </a:lnTo>
                <a:lnTo>
                  <a:pt x="943610" y="580887"/>
                </a:lnTo>
                <a:lnTo>
                  <a:pt x="941388" y="574535"/>
                </a:lnTo>
                <a:lnTo>
                  <a:pt x="939165" y="567865"/>
                </a:lnTo>
                <a:lnTo>
                  <a:pt x="937260" y="561196"/>
                </a:lnTo>
                <a:lnTo>
                  <a:pt x="935355" y="554526"/>
                </a:lnTo>
                <a:lnTo>
                  <a:pt x="934085" y="547857"/>
                </a:lnTo>
                <a:lnTo>
                  <a:pt x="932815" y="541505"/>
                </a:lnTo>
                <a:lnTo>
                  <a:pt x="931863" y="534835"/>
                </a:lnTo>
                <a:lnTo>
                  <a:pt x="930910" y="528166"/>
                </a:lnTo>
                <a:lnTo>
                  <a:pt x="930593" y="521496"/>
                </a:lnTo>
                <a:lnTo>
                  <a:pt x="930275" y="515144"/>
                </a:lnTo>
                <a:lnTo>
                  <a:pt x="930275" y="508792"/>
                </a:lnTo>
                <a:lnTo>
                  <a:pt x="930593" y="502440"/>
                </a:lnTo>
                <a:lnTo>
                  <a:pt x="931228" y="496088"/>
                </a:lnTo>
                <a:lnTo>
                  <a:pt x="932498" y="488148"/>
                </a:lnTo>
                <a:lnTo>
                  <a:pt x="934403" y="480526"/>
                </a:lnTo>
                <a:lnTo>
                  <a:pt x="936625" y="473539"/>
                </a:lnTo>
                <a:lnTo>
                  <a:pt x="939165" y="466869"/>
                </a:lnTo>
                <a:lnTo>
                  <a:pt x="942023" y="460835"/>
                </a:lnTo>
                <a:lnTo>
                  <a:pt x="945515" y="455436"/>
                </a:lnTo>
                <a:lnTo>
                  <a:pt x="949325" y="450037"/>
                </a:lnTo>
                <a:lnTo>
                  <a:pt x="953770" y="445273"/>
                </a:lnTo>
                <a:lnTo>
                  <a:pt x="958215" y="440826"/>
                </a:lnTo>
                <a:lnTo>
                  <a:pt x="962978" y="437015"/>
                </a:lnTo>
                <a:lnTo>
                  <a:pt x="968058" y="433204"/>
                </a:lnTo>
                <a:lnTo>
                  <a:pt x="973773" y="430345"/>
                </a:lnTo>
                <a:lnTo>
                  <a:pt x="979805" y="427805"/>
                </a:lnTo>
                <a:lnTo>
                  <a:pt x="985520" y="425264"/>
                </a:lnTo>
                <a:lnTo>
                  <a:pt x="992188" y="423358"/>
                </a:lnTo>
                <a:lnTo>
                  <a:pt x="998855" y="421453"/>
                </a:lnTo>
                <a:lnTo>
                  <a:pt x="1000443" y="399538"/>
                </a:lnTo>
                <a:lnTo>
                  <a:pt x="1002983" y="377942"/>
                </a:lnTo>
                <a:lnTo>
                  <a:pt x="1006475" y="356663"/>
                </a:lnTo>
                <a:lnTo>
                  <a:pt x="1010603" y="336019"/>
                </a:lnTo>
                <a:lnTo>
                  <a:pt x="1015365" y="315057"/>
                </a:lnTo>
                <a:lnTo>
                  <a:pt x="1020763" y="295049"/>
                </a:lnTo>
                <a:lnTo>
                  <a:pt x="1027748" y="275358"/>
                </a:lnTo>
                <a:lnTo>
                  <a:pt x="1034733" y="256302"/>
                </a:lnTo>
                <a:lnTo>
                  <a:pt x="1042353" y="237564"/>
                </a:lnTo>
                <a:lnTo>
                  <a:pt x="1051243" y="219143"/>
                </a:lnTo>
                <a:lnTo>
                  <a:pt x="1060768" y="201675"/>
                </a:lnTo>
                <a:lnTo>
                  <a:pt x="1065530" y="193417"/>
                </a:lnTo>
                <a:lnTo>
                  <a:pt x="1070610" y="184842"/>
                </a:lnTo>
                <a:lnTo>
                  <a:pt x="1076008" y="176585"/>
                </a:lnTo>
                <a:lnTo>
                  <a:pt x="1081405" y="168327"/>
                </a:lnTo>
                <a:lnTo>
                  <a:pt x="1087120" y="160070"/>
                </a:lnTo>
                <a:lnTo>
                  <a:pt x="1092835" y="152447"/>
                </a:lnTo>
                <a:lnTo>
                  <a:pt x="1098868" y="144507"/>
                </a:lnTo>
                <a:lnTo>
                  <a:pt x="1104900" y="137202"/>
                </a:lnTo>
                <a:lnTo>
                  <a:pt x="1111250" y="129580"/>
                </a:lnTo>
                <a:lnTo>
                  <a:pt x="1117600" y="122593"/>
                </a:lnTo>
                <a:lnTo>
                  <a:pt x="1124268" y="115606"/>
                </a:lnTo>
                <a:lnTo>
                  <a:pt x="1131253" y="108619"/>
                </a:lnTo>
                <a:lnTo>
                  <a:pt x="1137920" y="101949"/>
                </a:lnTo>
                <a:lnTo>
                  <a:pt x="1144905" y="95597"/>
                </a:lnTo>
                <a:lnTo>
                  <a:pt x="1152525" y="89245"/>
                </a:lnTo>
                <a:lnTo>
                  <a:pt x="1159828" y="82893"/>
                </a:lnTo>
                <a:lnTo>
                  <a:pt x="1167130" y="76859"/>
                </a:lnTo>
                <a:lnTo>
                  <a:pt x="1175068" y="71460"/>
                </a:lnTo>
                <a:lnTo>
                  <a:pt x="1183005" y="65743"/>
                </a:lnTo>
                <a:lnTo>
                  <a:pt x="1190943" y="60661"/>
                </a:lnTo>
                <a:lnTo>
                  <a:pt x="1198880" y="55262"/>
                </a:lnTo>
                <a:lnTo>
                  <a:pt x="1207453" y="50498"/>
                </a:lnTo>
                <a:lnTo>
                  <a:pt x="1216025" y="45734"/>
                </a:lnTo>
                <a:lnTo>
                  <a:pt x="1224598" y="41288"/>
                </a:lnTo>
                <a:lnTo>
                  <a:pt x="1233170" y="36841"/>
                </a:lnTo>
                <a:lnTo>
                  <a:pt x="1242060" y="32713"/>
                </a:lnTo>
                <a:lnTo>
                  <a:pt x="1250950" y="28902"/>
                </a:lnTo>
                <a:lnTo>
                  <a:pt x="1260158" y="25408"/>
                </a:lnTo>
                <a:lnTo>
                  <a:pt x="1269365" y="21914"/>
                </a:lnTo>
                <a:lnTo>
                  <a:pt x="1278890" y="19056"/>
                </a:lnTo>
                <a:lnTo>
                  <a:pt x="1288415" y="15880"/>
                </a:lnTo>
                <a:lnTo>
                  <a:pt x="1297940" y="13339"/>
                </a:lnTo>
                <a:lnTo>
                  <a:pt x="1307783" y="10798"/>
                </a:lnTo>
                <a:lnTo>
                  <a:pt x="1317625" y="8575"/>
                </a:lnTo>
                <a:lnTo>
                  <a:pt x="1327785" y="6670"/>
                </a:lnTo>
                <a:lnTo>
                  <a:pt x="1337945" y="4764"/>
                </a:lnTo>
                <a:lnTo>
                  <a:pt x="1348105" y="3494"/>
                </a:lnTo>
                <a:lnTo>
                  <a:pt x="1358583" y="2223"/>
                </a:lnTo>
                <a:lnTo>
                  <a:pt x="1369060" y="1588"/>
                </a:lnTo>
                <a:lnTo>
                  <a:pt x="1379855" y="635"/>
                </a:lnTo>
                <a:lnTo>
                  <a:pt x="1390650" y="318"/>
                </a:lnTo>
                <a:lnTo>
                  <a:pt x="1401445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73" name="KSO_Shape"/>
          <p:cNvSpPr/>
          <p:nvPr/>
        </p:nvSpPr>
        <p:spPr bwMode="auto">
          <a:xfrm>
            <a:off x="7823763" y="3128636"/>
            <a:ext cx="354398" cy="354989"/>
          </a:xfrm>
          <a:custGeom>
            <a:avLst/>
            <a:gdLst>
              <a:gd name="T0" fmla="*/ 923363 w 1752600"/>
              <a:gd name="T1" fmla="*/ 1417153 h 1754188"/>
              <a:gd name="T2" fmla="*/ 958587 w 1752600"/>
              <a:gd name="T3" fmla="*/ 1476612 h 1754188"/>
              <a:gd name="T4" fmla="*/ 945181 w 1752600"/>
              <a:gd name="T5" fmla="*/ 1530763 h 1754188"/>
              <a:gd name="T6" fmla="*/ 886299 w 1752600"/>
              <a:gd name="T7" fmla="*/ 1566067 h 1754188"/>
              <a:gd name="T8" fmla="*/ 832675 w 1752600"/>
              <a:gd name="T9" fmla="*/ 1552795 h 1754188"/>
              <a:gd name="T10" fmla="*/ 797714 w 1752600"/>
              <a:gd name="T11" fmla="*/ 1493335 h 1754188"/>
              <a:gd name="T12" fmla="*/ 810857 w 1752600"/>
              <a:gd name="T13" fmla="*/ 1439185 h 1754188"/>
              <a:gd name="T14" fmla="*/ 869739 w 1752600"/>
              <a:gd name="T15" fmla="*/ 1403616 h 1754188"/>
              <a:gd name="T16" fmla="*/ 1526266 w 1752600"/>
              <a:gd name="T17" fmla="*/ 809406 h 1754188"/>
              <a:gd name="T18" fmla="*/ 1561836 w 1752600"/>
              <a:gd name="T19" fmla="*/ 868866 h 1754188"/>
              <a:gd name="T20" fmla="*/ 1548298 w 1752600"/>
              <a:gd name="T21" fmla="*/ 923016 h 1754188"/>
              <a:gd name="T22" fmla="*/ 1488839 w 1752600"/>
              <a:gd name="T23" fmla="*/ 958586 h 1754188"/>
              <a:gd name="T24" fmla="*/ 1434954 w 1752600"/>
              <a:gd name="T25" fmla="*/ 945048 h 1754188"/>
              <a:gd name="T26" fmla="*/ 1399385 w 1752600"/>
              <a:gd name="T27" fmla="*/ 885589 h 1754188"/>
              <a:gd name="T28" fmla="*/ 1412922 w 1752600"/>
              <a:gd name="T29" fmla="*/ 831438 h 1754188"/>
              <a:gd name="T30" fmla="*/ 1472116 w 1752600"/>
              <a:gd name="T31" fmla="*/ 795869 h 1754188"/>
              <a:gd name="T32" fmla="*/ 931422 w 1752600"/>
              <a:gd name="T33" fmla="*/ 210375 h 1754188"/>
              <a:gd name="T34" fmla="*/ 985331 w 1752600"/>
              <a:gd name="T35" fmla="*/ 812351 h 1754188"/>
              <a:gd name="T36" fmla="*/ 997223 w 1752600"/>
              <a:gd name="T37" fmla="*/ 915108 h 1754188"/>
              <a:gd name="T38" fmla="*/ 946749 w 1752600"/>
              <a:gd name="T39" fmla="*/ 982906 h 1754188"/>
              <a:gd name="T40" fmla="*/ 857693 w 1752600"/>
              <a:gd name="T41" fmla="*/ 1003564 h 1754188"/>
              <a:gd name="T42" fmla="*/ 763351 w 1752600"/>
              <a:gd name="T43" fmla="*/ 937354 h 1754188"/>
              <a:gd name="T44" fmla="*/ 353480 w 1752600"/>
              <a:gd name="T45" fmla="*/ 893921 h 1754188"/>
              <a:gd name="T46" fmla="*/ 383342 w 1752600"/>
              <a:gd name="T47" fmla="*/ 820296 h 1754188"/>
              <a:gd name="T48" fmla="*/ 815147 w 1752600"/>
              <a:gd name="T49" fmla="*/ 764945 h 1754188"/>
              <a:gd name="T50" fmla="*/ 858486 w 1752600"/>
              <a:gd name="T51" fmla="*/ 180713 h 1754188"/>
              <a:gd name="T52" fmla="*/ 670516 w 1752600"/>
              <a:gd name="T53" fmla="*/ 152975 h 1754188"/>
              <a:gd name="T54" fmla="*/ 441192 w 1752600"/>
              <a:gd name="T55" fmla="*/ 263340 h 1754188"/>
              <a:gd name="T56" fmla="*/ 263181 w 1752600"/>
              <a:gd name="T57" fmla="*/ 441458 h 1754188"/>
              <a:gd name="T58" fmla="*/ 152883 w 1752600"/>
              <a:gd name="T59" fmla="*/ 670921 h 1754188"/>
              <a:gd name="T60" fmla="*/ 126168 w 1752600"/>
              <a:gd name="T61" fmla="*/ 934791 h 1754188"/>
              <a:gd name="T62" fmla="*/ 190707 w 1752600"/>
              <a:gd name="T63" fmla="*/ 1186485 h 1754188"/>
              <a:gd name="T64" fmla="*/ 332216 w 1752600"/>
              <a:gd name="T65" fmla="*/ 1396099 h 1754188"/>
              <a:gd name="T66" fmla="*/ 534297 w 1752600"/>
              <a:gd name="T67" fmla="*/ 1547221 h 1754188"/>
              <a:gd name="T68" fmla="*/ 780550 w 1752600"/>
              <a:gd name="T69" fmla="*/ 1623709 h 1754188"/>
              <a:gd name="T70" fmla="*/ 1045847 w 1752600"/>
              <a:gd name="T71" fmla="*/ 1610476 h 1754188"/>
              <a:gd name="T72" fmla="*/ 1281255 w 1752600"/>
              <a:gd name="T73" fmla="*/ 1511227 h 1754188"/>
              <a:gd name="T74" fmla="*/ 1467730 w 1752600"/>
              <a:gd name="T75" fmla="*/ 1341578 h 1754188"/>
              <a:gd name="T76" fmla="*/ 1588873 w 1752600"/>
              <a:gd name="T77" fmla="*/ 1118202 h 1754188"/>
              <a:gd name="T78" fmla="*/ 1628019 w 1752600"/>
              <a:gd name="T79" fmla="*/ 857509 h 1754188"/>
              <a:gd name="T80" fmla="*/ 1576176 w 1752600"/>
              <a:gd name="T81" fmla="*/ 601315 h 1754188"/>
              <a:gd name="T82" fmla="*/ 1444718 w 1752600"/>
              <a:gd name="T83" fmla="*/ 384820 h 1754188"/>
              <a:gd name="T84" fmla="*/ 1250573 w 1752600"/>
              <a:gd name="T85" fmla="*/ 224170 h 1754188"/>
              <a:gd name="T86" fmla="*/ 1009345 w 1752600"/>
              <a:gd name="T87" fmla="*/ 136037 h 1754188"/>
              <a:gd name="T88" fmla="*/ 987656 w 1752600"/>
              <a:gd name="T89" fmla="*/ 7146 h 1754188"/>
              <a:gd name="T90" fmla="*/ 1274907 w 1752600"/>
              <a:gd name="T91" fmla="*/ 96337 h 1754188"/>
              <a:gd name="T92" fmla="*/ 1510315 w 1752600"/>
              <a:gd name="T93" fmla="*/ 272074 h 1754188"/>
              <a:gd name="T94" fmla="*/ 1675101 w 1752600"/>
              <a:gd name="T95" fmla="*/ 516358 h 1754188"/>
              <a:gd name="T96" fmla="*/ 1749955 w 1752600"/>
              <a:gd name="T97" fmla="*/ 809605 h 1754188"/>
              <a:gd name="T98" fmla="*/ 1719273 w 1752600"/>
              <a:gd name="T99" fmla="*/ 1116879 h 1754188"/>
              <a:gd name="T100" fmla="*/ 1590724 w 1752600"/>
              <a:gd name="T101" fmla="*/ 1384453 h 1754188"/>
              <a:gd name="T102" fmla="*/ 1383353 w 1752600"/>
              <a:gd name="T103" fmla="*/ 1591949 h 1754188"/>
              <a:gd name="T104" fmla="*/ 1115940 w 1752600"/>
              <a:gd name="T105" fmla="*/ 1720576 h 1754188"/>
              <a:gd name="T106" fmla="*/ 809116 w 1752600"/>
              <a:gd name="T107" fmla="*/ 1751277 h 1754188"/>
              <a:gd name="T108" fmla="*/ 516046 w 1752600"/>
              <a:gd name="T109" fmla="*/ 1676377 h 1754188"/>
              <a:gd name="T110" fmla="*/ 271909 w 1752600"/>
              <a:gd name="T111" fmla="*/ 1511492 h 1754188"/>
              <a:gd name="T112" fmla="*/ 95750 w 1752600"/>
              <a:gd name="T113" fmla="*/ 1275941 h 1754188"/>
              <a:gd name="T114" fmla="*/ 6877 w 1752600"/>
              <a:gd name="T115" fmla="*/ 988782 h 1754188"/>
              <a:gd name="T116" fmla="*/ 22483 w 1752600"/>
              <a:gd name="T117" fmla="*/ 679126 h 1754188"/>
              <a:gd name="T118" fmla="*/ 138071 w 1752600"/>
              <a:gd name="T119" fmla="*/ 404935 h 1754188"/>
              <a:gd name="T120" fmla="*/ 335655 w 1752600"/>
              <a:gd name="T121" fmla="*/ 187117 h 1754188"/>
              <a:gd name="T122" fmla="*/ 595662 w 1752600"/>
              <a:gd name="T123" fmla="*/ 46051 h 17541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752600" h="1754188">
                <a:moveTo>
                  <a:pt x="873945" y="1403350"/>
                </a:moveTo>
                <a:lnTo>
                  <a:pt x="877888" y="1403350"/>
                </a:lnTo>
                <a:lnTo>
                  <a:pt x="882356" y="1403350"/>
                </a:lnTo>
                <a:lnTo>
                  <a:pt x="886299" y="1403616"/>
                </a:lnTo>
                <a:lnTo>
                  <a:pt x="890505" y="1404146"/>
                </a:lnTo>
                <a:lnTo>
                  <a:pt x="894448" y="1404943"/>
                </a:lnTo>
                <a:lnTo>
                  <a:pt x="898128" y="1405739"/>
                </a:lnTo>
                <a:lnTo>
                  <a:pt x="901808" y="1406801"/>
                </a:lnTo>
                <a:lnTo>
                  <a:pt x="906014" y="1408393"/>
                </a:lnTo>
                <a:lnTo>
                  <a:pt x="909432" y="1409455"/>
                </a:lnTo>
                <a:lnTo>
                  <a:pt x="913112" y="1411048"/>
                </a:lnTo>
                <a:lnTo>
                  <a:pt x="916529" y="1412906"/>
                </a:lnTo>
                <a:lnTo>
                  <a:pt x="919946" y="1415030"/>
                </a:lnTo>
                <a:lnTo>
                  <a:pt x="923363" y="1417153"/>
                </a:lnTo>
                <a:lnTo>
                  <a:pt x="929672" y="1421931"/>
                </a:lnTo>
                <a:lnTo>
                  <a:pt x="935192" y="1427240"/>
                </a:lnTo>
                <a:lnTo>
                  <a:pt x="940450" y="1432814"/>
                </a:lnTo>
                <a:lnTo>
                  <a:pt x="945181" y="1439185"/>
                </a:lnTo>
                <a:lnTo>
                  <a:pt x="947284" y="1442636"/>
                </a:lnTo>
                <a:lnTo>
                  <a:pt x="949124" y="1446086"/>
                </a:lnTo>
                <a:lnTo>
                  <a:pt x="951227" y="1449537"/>
                </a:lnTo>
                <a:lnTo>
                  <a:pt x="952804" y="1452988"/>
                </a:lnTo>
                <a:lnTo>
                  <a:pt x="953856" y="1456704"/>
                </a:lnTo>
                <a:lnTo>
                  <a:pt x="955433" y="1460420"/>
                </a:lnTo>
                <a:lnTo>
                  <a:pt x="956484" y="1464667"/>
                </a:lnTo>
                <a:lnTo>
                  <a:pt x="957273" y="1468384"/>
                </a:lnTo>
                <a:lnTo>
                  <a:pt x="958062" y="1472365"/>
                </a:lnTo>
                <a:lnTo>
                  <a:pt x="958587" y="1476612"/>
                </a:lnTo>
                <a:lnTo>
                  <a:pt x="958850" y="1480594"/>
                </a:lnTo>
                <a:lnTo>
                  <a:pt x="958850" y="1485107"/>
                </a:lnTo>
                <a:lnTo>
                  <a:pt x="958850" y="1489088"/>
                </a:lnTo>
                <a:lnTo>
                  <a:pt x="958587" y="1493335"/>
                </a:lnTo>
                <a:lnTo>
                  <a:pt x="958062" y="1497317"/>
                </a:lnTo>
                <a:lnTo>
                  <a:pt x="957273" y="1501299"/>
                </a:lnTo>
                <a:lnTo>
                  <a:pt x="956484" y="1505546"/>
                </a:lnTo>
                <a:lnTo>
                  <a:pt x="955433" y="1509262"/>
                </a:lnTo>
                <a:lnTo>
                  <a:pt x="953856" y="1512978"/>
                </a:lnTo>
                <a:lnTo>
                  <a:pt x="952804" y="1516694"/>
                </a:lnTo>
                <a:lnTo>
                  <a:pt x="951227" y="1520145"/>
                </a:lnTo>
                <a:lnTo>
                  <a:pt x="949124" y="1524127"/>
                </a:lnTo>
                <a:lnTo>
                  <a:pt x="947284" y="1527312"/>
                </a:lnTo>
                <a:lnTo>
                  <a:pt x="945181" y="1530763"/>
                </a:lnTo>
                <a:lnTo>
                  <a:pt x="940450" y="1536868"/>
                </a:lnTo>
                <a:lnTo>
                  <a:pt x="935192" y="1542973"/>
                </a:lnTo>
                <a:lnTo>
                  <a:pt x="929672" y="1548017"/>
                </a:lnTo>
                <a:lnTo>
                  <a:pt x="923363" y="1552795"/>
                </a:lnTo>
                <a:lnTo>
                  <a:pt x="919946" y="1554918"/>
                </a:lnTo>
                <a:lnTo>
                  <a:pt x="916529" y="1556776"/>
                </a:lnTo>
                <a:lnTo>
                  <a:pt x="913112" y="1558634"/>
                </a:lnTo>
                <a:lnTo>
                  <a:pt x="909432" y="1560227"/>
                </a:lnTo>
                <a:lnTo>
                  <a:pt x="906014" y="1561820"/>
                </a:lnTo>
                <a:lnTo>
                  <a:pt x="901808" y="1563147"/>
                </a:lnTo>
                <a:lnTo>
                  <a:pt x="898128" y="1564209"/>
                </a:lnTo>
                <a:lnTo>
                  <a:pt x="894448" y="1565005"/>
                </a:lnTo>
                <a:lnTo>
                  <a:pt x="890505" y="1565801"/>
                </a:lnTo>
                <a:lnTo>
                  <a:pt x="886299" y="1566067"/>
                </a:lnTo>
                <a:lnTo>
                  <a:pt x="882356" y="1566598"/>
                </a:lnTo>
                <a:lnTo>
                  <a:pt x="877888" y="1566863"/>
                </a:lnTo>
                <a:lnTo>
                  <a:pt x="873945" y="1566598"/>
                </a:lnTo>
                <a:lnTo>
                  <a:pt x="869739" y="1566067"/>
                </a:lnTo>
                <a:lnTo>
                  <a:pt x="865796" y="1565801"/>
                </a:lnTo>
                <a:lnTo>
                  <a:pt x="861853" y="1565005"/>
                </a:lnTo>
                <a:lnTo>
                  <a:pt x="857647" y="1564209"/>
                </a:lnTo>
                <a:lnTo>
                  <a:pt x="853967" y="1563147"/>
                </a:lnTo>
                <a:lnTo>
                  <a:pt x="850287" y="1561820"/>
                </a:lnTo>
                <a:lnTo>
                  <a:pt x="846607" y="1560227"/>
                </a:lnTo>
                <a:lnTo>
                  <a:pt x="842664" y="1558634"/>
                </a:lnTo>
                <a:lnTo>
                  <a:pt x="839247" y="1556776"/>
                </a:lnTo>
                <a:lnTo>
                  <a:pt x="835829" y="1554918"/>
                </a:lnTo>
                <a:lnTo>
                  <a:pt x="832675" y="1552795"/>
                </a:lnTo>
                <a:lnTo>
                  <a:pt x="826629" y="1548017"/>
                </a:lnTo>
                <a:lnTo>
                  <a:pt x="820583" y="1542973"/>
                </a:lnTo>
                <a:lnTo>
                  <a:pt x="815589" y="1536868"/>
                </a:lnTo>
                <a:lnTo>
                  <a:pt x="810857" y="1530763"/>
                </a:lnTo>
                <a:lnTo>
                  <a:pt x="808754" y="1527312"/>
                </a:lnTo>
                <a:lnTo>
                  <a:pt x="806914" y="1524127"/>
                </a:lnTo>
                <a:lnTo>
                  <a:pt x="805074" y="1520145"/>
                </a:lnTo>
                <a:lnTo>
                  <a:pt x="803497" y="1516694"/>
                </a:lnTo>
                <a:lnTo>
                  <a:pt x="801920" y="1512978"/>
                </a:lnTo>
                <a:lnTo>
                  <a:pt x="800605" y="1509262"/>
                </a:lnTo>
                <a:lnTo>
                  <a:pt x="799554" y="1505546"/>
                </a:lnTo>
                <a:lnTo>
                  <a:pt x="798765" y="1501299"/>
                </a:lnTo>
                <a:lnTo>
                  <a:pt x="797977" y="1497317"/>
                </a:lnTo>
                <a:lnTo>
                  <a:pt x="797714" y="1493335"/>
                </a:lnTo>
                <a:lnTo>
                  <a:pt x="797188" y="1489088"/>
                </a:lnTo>
                <a:lnTo>
                  <a:pt x="796925" y="1485107"/>
                </a:lnTo>
                <a:lnTo>
                  <a:pt x="797188" y="1480594"/>
                </a:lnTo>
                <a:lnTo>
                  <a:pt x="797714" y="1476612"/>
                </a:lnTo>
                <a:lnTo>
                  <a:pt x="797977" y="1472365"/>
                </a:lnTo>
                <a:lnTo>
                  <a:pt x="798765" y="1468384"/>
                </a:lnTo>
                <a:lnTo>
                  <a:pt x="799554" y="1464667"/>
                </a:lnTo>
                <a:lnTo>
                  <a:pt x="800605" y="1460420"/>
                </a:lnTo>
                <a:lnTo>
                  <a:pt x="801920" y="1456704"/>
                </a:lnTo>
                <a:lnTo>
                  <a:pt x="803497" y="1452988"/>
                </a:lnTo>
                <a:lnTo>
                  <a:pt x="805074" y="1449537"/>
                </a:lnTo>
                <a:lnTo>
                  <a:pt x="806914" y="1446086"/>
                </a:lnTo>
                <a:lnTo>
                  <a:pt x="808754" y="1442636"/>
                </a:lnTo>
                <a:lnTo>
                  <a:pt x="810857" y="1439185"/>
                </a:lnTo>
                <a:lnTo>
                  <a:pt x="815589" y="1432814"/>
                </a:lnTo>
                <a:lnTo>
                  <a:pt x="820583" y="1427240"/>
                </a:lnTo>
                <a:lnTo>
                  <a:pt x="826629" y="1421931"/>
                </a:lnTo>
                <a:lnTo>
                  <a:pt x="832675" y="1417153"/>
                </a:lnTo>
                <a:lnTo>
                  <a:pt x="835829" y="1415030"/>
                </a:lnTo>
                <a:lnTo>
                  <a:pt x="839247" y="1412906"/>
                </a:lnTo>
                <a:lnTo>
                  <a:pt x="842664" y="1411048"/>
                </a:lnTo>
                <a:lnTo>
                  <a:pt x="846607" y="1409455"/>
                </a:lnTo>
                <a:lnTo>
                  <a:pt x="850287" y="1408393"/>
                </a:lnTo>
                <a:lnTo>
                  <a:pt x="853967" y="1406801"/>
                </a:lnTo>
                <a:lnTo>
                  <a:pt x="857647" y="1405739"/>
                </a:lnTo>
                <a:lnTo>
                  <a:pt x="861853" y="1404943"/>
                </a:lnTo>
                <a:lnTo>
                  <a:pt x="865796" y="1404146"/>
                </a:lnTo>
                <a:lnTo>
                  <a:pt x="869739" y="1403616"/>
                </a:lnTo>
                <a:lnTo>
                  <a:pt x="873945" y="1403350"/>
                </a:lnTo>
                <a:close/>
                <a:moveTo>
                  <a:pt x="1480345" y="795338"/>
                </a:moveTo>
                <a:lnTo>
                  <a:pt x="1484857" y="795603"/>
                </a:lnTo>
                <a:lnTo>
                  <a:pt x="1488839" y="795869"/>
                </a:lnTo>
                <a:lnTo>
                  <a:pt x="1493086" y="796134"/>
                </a:lnTo>
                <a:lnTo>
                  <a:pt x="1497068" y="797196"/>
                </a:lnTo>
                <a:lnTo>
                  <a:pt x="1500784" y="797727"/>
                </a:lnTo>
                <a:lnTo>
                  <a:pt x="1505031" y="799054"/>
                </a:lnTo>
                <a:lnTo>
                  <a:pt x="1508747" y="800381"/>
                </a:lnTo>
                <a:lnTo>
                  <a:pt x="1512198" y="801974"/>
                </a:lnTo>
                <a:lnTo>
                  <a:pt x="1515914" y="803567"/>
                </a:lnTo>
                <a:lnTo>
                  <a:pt x="1519365" y="805425"/>
                </a:lnTo>
                <a:lnTo>
                  <a:pt x="1522816" y="807283"/>
                </a:lnTo>
                <a:lnTo>
                  <a:pt x="1526266" y="809406"/>
                </a:lnTo>
                <a:lnTo>
                  <a:pt x="1532637" y="814184"/>
                </a:lnTo>
                <a:lnTo>
                  <a:pt x="1538211" y="819228"/>
                </a:lnTo>
                <a:lnTo>
                  <a:pt x="1543520" y="825068"/>
                </a:lnTo>
                <a:lnTo>
                  <a:pt x="1548298" y="831438"/>
                </a:lnTo>
                <a:lnTo>
                  <a:pt x="1550422" y="834624"/>
                </a:lnTo>
                <a:lnTo>
                  <a:pt x="1552545" y="838074"/>
                </a:lnTo>
                <a:lnTo>
                  <a:pt x="1554403" y="841791"/>
                </a:lnTo>
                <a:lnTo>
                  <a:pt x="1555996" y="845241"/>
                </a:lnTo>
                <a:lnTo>
                  <a:pt x="1557589" y="848958"/>
                </a:lnTo>
                <a:lnTo>
                  <a:pt x="1558650" y="852939"/>
                </a:lnTo>
                <a:lnTo>
                  <a:pt x="1559712" y="856655"/>
                </a:lnTo>
                <a:lnTo>
                  <a:pt x="1560509" y="860637"/>
                </a:lnTo>
                <a:lnTo>
                  <a:pt x="1561305" y="864884"/>
                </a:lnTo>
                <a:lnTo>
                  <a:pt x="1561836" y="868866"/>
                </a:lnTo>
                <a:lnTo>
                  <a:pt x="1562101" y="872847"/>
                </a:lnTo>
                <a:lnTo>
                  <a:pt x="1562101" y="877094"/>
                </a:lnTo>
                <a:lnTo>
                  <a:pt x="1562101" y="881342"/>
                </a:lnTo>
                <a:lnTo>
                  <a:pt x="1561836" y="885589"/>
                </a:lnTo>
                <a:lnTo>
                  <a:pt x="1561305" y="889570"/>
                </a:lnTo>
                <a:lnTo>
                  <a:pt x="1560509" y="893817"/>
                </a:lnTo>
                <a:lnTo>
                  <a:pt x="1559712" y="897534"/>
                </a:lnTo>
                <a:lnTo>
                  <a:pt x="1558650" y="901515"/>
                </a:lnTo>
                <a:lnTo>
                  <a:pt x="1557589" y="905497"/>
                </a:lnTo>
                <a:lnTo>
                  <a:pt x="1555996" y="908948"/>
                </a:lnTo>
                <a:lnTo>
                  <a:pt x="1554403" y="912664"/>
                </a:lnTo>
                <a:lnTo>
                  <a:pt x="1552545" y="916115"/>
                </a:lnTo>
                <a:lnTo>
                  <a:pt x="1550422" y="919565"/>
                </a:lnTo>
                <a:lnTo>
                  <a:pt x="1548298" y="923016"/>
                </a:lnTo>
                <a:lnTo>
                  <a:pt x="1543520" y="929387"/>
                </a:lnTo>
                <a:lnTo>
                  <a:pt x="1538211" y="934961"/>
                </a:lnTo>
                <a:lnTo>
                  <a:pt x="1532637" y="940270"/>
                </a:lnTo>
                <a:lnTo>
                  <a:pt x="1526266" y="945048"/>
                </a:lnTo>
                <a:lnTo>
                  <a:pt x="1522816" y="947171"/>
                </a:lnTo>
                <a:lnTo>
                  <a:pt x="1519365" y="949030"/>
                </a:lnTo>
                <a:lnTo>
                  <a:pt x="1515914" y="950888"/>
                </a:lnTo>
                <a:lnTo>
                  <a:pt x="1512198" y="952480"/>
                </a:lnTo>
                <a:lnTo>
                  <a:pt x="1508747" y="953808"/>
                </a:lnTo>
                <a:lnTo>
                  <a:pt x="1505031" y="955400"/>
                </a:lnTo>
                <a:lnTo>
                  <a:pt x="1500784" y="956197"/>
                </a:lnTo>
                <a:lnTo>
                  <a:pt x="1497068" y="957258"/>
                </a:lnTo>
                <a:lnTo>
                  <a:pt x="1493086" y="957789"/>
                </a:lnTo>
                <a:lnTo>
                  <a:pt x="1488839" y="958586"/>
                </a:lnTo>
                <a:lnTo>
                  <a:pt x="1484857" y="958851"/>
                </a:lnTo>
                <a:lnTo>
                  <a:pt x="1480345" y="958851"/>
                </a:lnTo>
                <a:lnTo>
                  <a:pt x="1476363" y="958851"/>
                </a:lnTo>
                <a:lnTo>
                  <a:pt x="1472116" y="958586"/>
                </a:lnTo>
                <a:lnTo>
                  <a:pt x="1468134" y="957789"/>
                </a:lnTo>
                <a:lnTo>
                  <a:pt x="1464153" y="957258"/>
                </a:lnTo>
                <a:lnTo>
                  <a:pt x="1459906" y="956197"/>
                </a:lnTo>
                <a:lnTo>
                  <a:pt x="1456189" y="955400"/>
                </a:lnTo>
                <a:lnTo>
                  <a:pt x="1452473" y="953808"/>
                </a:lnTo>
                <a:lnTo>
                  <a:pt x="1448757" y="952480"/>
                </a:lnTo>
                <a:lnTo>
                  <a:pt x="1445306" y="950888"/>
                </a:lnTo>
                <a:lnTo>
                  <a:pt x="1441325" y="949030"/>
                </a:lnTo>
                <a:lnTo>
                  <a:pt x="1437874" y="947171"/>
                </a:lnTo>
                <a:lnTo>
                  <a:pt x="1434954" y="945048"/>
                </a:lnTo>
                <a:lnTo>
                  <a:pt x="1428583" y="940270"/>
                </a:lnTo>
                <a:lnTo>
                  <a:pt x="1422478" y="934961"/>
                </a:lnTo>
                <a:lnTo>
                  <a:pt x="1417435" y="929387"/>
                </a:lnTo>
                <a:lnTo>
                  <a:pt x="1412922" y="923016"/>
                </a:lnTo>
                <a:lnTo>
                  <a:pt x="1410533" y="919565"/>
                </a:lnTo>
                <a:lnTo>
                  <a:pt x="1408675" y="916115"/>
                </a:lnTo>
                <a:lnTo>
                  <a:pt x="1406817" y="912664"/>
                </a:lnTo>
                <a:lnTo>
                  <a:pt x="1405224" y="908948"/>
                </a:lnTo>
                <a:lnTo>
                  <a:pt x="1403632" y="905497"/>
                </a:lnTo>
                <a:lnTo>
                  <a:pt x="1402304" y="901515"/>
                </a:lnTo>
                <a:lnTo>
                  <a:pt x="1401243" y="897534"/>
                </a:lnTo>
                <a:lnTo>
                  <a:pt x="1400446" y="893817"/>
                </a:lnTo>
                <a:lnTo>
                  <a:pt x="1399650" y="889570"/>
                </a:lnTo>
                <a:lnTo>
                  <a:pt x="1399385" y="885589"/>
                </a:lnTo>
                <a:lnTo>
                  <a:pt x="1398854" y="881342"/>
                </a:lnTo>
                <a:lnTo>
                  <a:pt x="1398588" y="877094"/>
                </a:lnTo>
                <a:lnTo>
                  <a:pt x="1398854" y="872847"/>
                </a:lnTo>
                <a:lnTo>
                  <a:pt x="1399385" y="868866"/>
                </a:lnTo>
                <a:lnTo>
                  <a:pt x="1399650" y="864884"/>
                </a:lnTo>
                <a:lnTo>
                  <a:pt x="1400446" y="860637"/>
                </a:lnTo>
                <a:lnTo>
                  <a:pt x="1401243" y="856655"/>
                </a:lnTo>
                <a:lnTo>
                  <a:pt x="1402304" y="852939"/>
                </a:lnTo>
                <a:lnTo>
                  <a:pt x="1403632" y="848958"/>
                </a:lnTo>
                <a:lnTo>
                  <a:pt x="1405224" y="845241"/>
                </a:lnTo>
                <a:lnTo>
                  <a:pt x="1406817" y="841791"/>
                </a:lnTo>
                <a:lnTo>
                  <a:pt x="1408675" y="838074"/>
                </a:lnTo>
                <a:lnTo>
                  <a:pt x="1410533" y="834624"/>
                </a:lnTo>
                <a:lnTo>
                  <a:pt x="1412922" y="831438"/>
                </a:lnTo>
                <a:lnTo>
                  <a:pt x="1417435" y="825068"/>
                </a:lnTo>
                <a:lnTo>
                  <a:pt x="1422478" y="819228"/>
                </a:lnTo>
                <a:lnTo>
                  <a:pt x="1428583" y="814184"/>
                </a:lnTo>
                <a:lnTo>
                  <a:pt x="1434954" y="809406"/>
                </a:lnTo>
                <a:lnTo>
                  <a:pt x="1437874" y="807283"/>
                </a:lnTo>
                <a:lnTo>
                  <a:pt x="1441325" y="805425"/>
                </a:lnTo>
                <a:lnTo>
                  <a:pt x="1445306" y="803567"/>
                </a:lnTo>
                <a:lnTo>
                  <a:pt x="1448757" y="801974"/>
                </a:lnTo>
                <a:lnTo>
                  <a:pt x="1452473" y="800381"/>
                </a:lnTo>
                <a:lnTo>
                  <a:pt x="1456189" y="799054"/>
                </a:lnTo>
                <a:lnTo>
                  <a:pt x="1459906" y="797727"/>
                </a:lnTo>
                <a:lnTo>
                  <a:pt x="1464153" y="797196"/>
                </a:lnTo>
                <a:lnTo>
                  <a:pt x="1468134" y="796134"/>
                </a:lnTo>
                <a:lnTo>
                  <a:pt x="1472116" y="795869"/>
                </a:lnTo>
                <a:lnTo>
                  <a:pt x="1476363" y="795603"/>
                </a:lnTo>
                <a:lnTo>
                  <a:pt x="1480345" y="795338"/>
                </a:lnTo>
                <a:close/>
                <a:moveTo>
                  <a:pt x="876984" y="177800"/>
                </a:moveTo>
                <a:lnTo>
                  <a:pt x="883326" y="178065"/>
                </a:lnTo>
                <a:lnTo>
                  <a:pt x="889669" y="179124"/>
                </a:lnTo>
                <a:lnTo>
                  <a:pt x="895482" y="180713"/>
                </a:lnTo>
                <a:lnTo>
                  <a:pt x="901032" y="182832"/>
                </a:lnTo>
                <a:lnTo>
                  <a:pt x="906581" y="185215"/>
                </a:lnTo>
                <a:lnTo>
                  <a:pt x="911867" y="188393"/>
                </a:lnTo>
                <a:lnTo>
                  <a:pt x="916359" y="191836"/>
                </a:lnTo>
                <a:lnTo>
                  <a:pt x="920851" y="196074"/>
                </a:lnTo>
                <a:lnTo>
                  <a:pt x="924815" y="200311"/>
                </a:lnTo>
                <a:lnTo>
                  <a:pt x="928251" y="205078"/>
                </a:lnTo>
                <a:lnTo>
                  <a:pt x="931422" y="210375"/>
                </a:lnTo>
                <a:lnTo>
                  <a:pt x="934065" y="215672"/>
                </a:lnTo>
                <a:lnTo>
                  <a:pt x="936179" y="221498"/>
                </a:lnTo>
                <a:lnTo>
                  <a:pt x="937764" y="227325"/>
                </a:lnTo>
                <a:lnTo>
                  <a:pt x="938821" y="233681"/>
                </a:lnTo>
                <a:lnTo>
                  <a:pt x="939086" y="240037"/>
                </a:lnTo>
                <a:lnTo>
                  <a:pt x="939086" y="766534"/>
                </a:lnTo>
                <a:lnTo>
                  <a:pt x="945956" y="770772"/>
                </a:lnTo>
                <a:lnTo>
                  <a:pt x="952827" y="775539"/>
                </a:lnTo>
                <a:lnTo>
                  <a:pt x="959169" y="780835"/>
                </a:lnTo>
                <a:lnTo>
                  <a:pt x="964983" y="786397"/>
                </a:lnTo>
                <a:lnTo>
                  <a:pt x="971061" y="792488"/>
                </a:lnTo>
                <a:lnTo>
                  <a:pt x="976082" y="798844"/>
                </a:lnTo>
                <a:lnTo>
                  <a:pt x="980839" y="805465"/>
                </a:lnTo>
                <a:lnTo>
                  <a:pt x="985331" y="812351"/>
                </a:lnTo>
                <a:lnTo>
                  <a:pt x="989295" y="819502"/>
                </a:lnTo>
                <a:lnTo>
                  <a:pt x="992995" y="826917"/>
                </a:lnTo>
                <a:lnTo>
                  <a:pt x="995902" y="834862"/>
                </a:lnTo>
                <a:lnTo>
                  <a:pt x="998545" y="843072"/>
                </a:lnTo>
                <a:lnTo>
                  <a:pt x="1000394" y="851282"/>
                </a:lnTo>
                <a:lnTo>
                  <a:pt x="1001980" y="859757"/>
                </a:lnTo>
                <a:lnTo>
                  <a:pt x="1002773" y="868497"/>
                </a:lnTo>
                <a:lnTo>
                  <a:pt x="1003301" y="877236"/>
                </a:lnTo>
                <a:lnTo>
                  <a:pt x="1002773" y="883857"/>
                </a:lnTo>
                <a:lnTo>
                  <a:pt x="1002244" y="889948"/>
                </a:lnTo>
                <a:lnTo>
                  <a:pt x="1001716" y="896569"/>
                </a:lnTo>
                <a:lnTo>
                  <a:pt x="1000394" y="902925"/>
                </a:lnTo>
                <a:lnTo>
                  <a:pt x="999073" y="909017"/>
                </a:lnTo>
                <a:lnTo>
                  <a:pt x="997223" y="915108"/>
                </a:lnTo>
                <a:lnTo>
                  <a:pt x="995373" y="921199"/>
                </a:lnTo>
                <a:lnTo>
                  <a:pt x="993259" y="926761"/>
                </a:lnTo>
                <a:lnTo>
                  <a:pt x="990352" y="932322"/>
                </a:lnTo>
                <a:lnTo>
                  <a:pt x="987445" y="938149"/>
                </a:lnTo>
                <a:lnTo>
                  <a:pt x="984803" y="943446"/>
                </a:lnTo>
                <a:lnTo>
                  <a:pt x="981367" y="948478"/>
                </a:lnTo>
                <a:lnTo>
                  <a:pt x="977932" y="953509"/>
                </a:lnTo>
                <a:lnTo>
                  <a:pt x="973968" y="958541"/>
                </a:lnTo>
                <a:lnTo>
                  <a:pt x="970004" y="962779"/>
                </a:lnTo>
                <a:lnTo>
                  <a:pt x="965512" y="967281"/>
                </a:lnTo>
                <a:lnTo>
                  <a:pt x="961284" y="971783"/>
                </a:lnTo>
                <a:lnTo>
                  <a:pt x="956527" y="975756"/>
                </a:lnTo>
                <a:lnTo>
                  <a:pt x="951770" y="979464"/>
                </a:lnTo>
                <a:lnTo>
                  <a:pt x="946749" y="982906"/>
                </a:lnTo>
                <a:lnTo>
                  <a:pt x="941728" y="986349"/>
                </a:lnTo>
                <a:lnTo>
                  <a:pt x="936443" y="989527"/>
                </a:lnTo>
                <a:lnTo>
                  <a:pt x="930893" y="992441"/>
                </a:lnTo>
                <a:lnTo>
                  <a:pt x="925344" y="994824"/>
                </a:lnTo>
                <a:lnTo>
                  <a:pt x="919530" y="996943"/>
                </a:lnTo>
                <a:lnTo>
                  <a:pt x="913716" y="999062"/>
                </a:lnTo>
                <a:lnTo>
                  <a:pt x="907374" y="1000915"/>
                </a:lnTo>
                <a:lnTo>
                  <a:pt x="901560" y="1001975"/>
                </a:lnTo>
                <a:lnTo>
                  <a:pt x="895218" y="1003299"/>
                </a:lnTo>
                <a:lnTo>
                  <a:pt x="888611" y="1004358"/>
                </a:lnTo>
                <a:lnTo>
                  <a:pt x="882269" y="1004623"/>
                </a:lnTo>
                <a:lnTo>
                  <a:pt x="875663" y="1004888"/>
                </a:lnTo>
                <a:lnTo>
                  <a:pt x="866678" y="1004623"/>
                </a:lnTo>
                <a:lnTo>
                  <a:pt x="857693" y="1003564"/>
                </a:lnTo>
                <a:lnTo>
                  <a:pt x="849236" y="1001975"/>
                </a:lnTo>
                <a:lnTo>
                  <a:pt x="840780" y="999856"/>
                </a:lnTo>
                <a:lnTo>
                  <a:pt x="832324" y="997473"/>
                </a:lnTo>
                <a:lnTo>
                  <a:pt x="824396" y="994030"/>
                </a:lnTo>
                <a:lnTo>
                  <a:pt x="816732" y="990587"/>
                </a:lnTo>
                <a:lnTo>
                  <a:pt x="809333" y="986084"/>
                </a:lnTo>
                <a:lnTo>
                  <a:pt x="802198" y="981317"/>
                </a:lnTo>
                <a:lnTo>
                  <a:pt x="795591" y="976286"/>
                </a:lnTo>
                <a:lnTo>
                  <a:pt x="788984" y="970724"/>
                </a:lnTo>
                <a:lnTo>
                  <a:pt x="783170" y="964633"/>
                </a:lnTo>
                <a:lnTo>
                  <a:pt x="777357" y="958541"/>
                </a:lnTo>
                <a:lnTo>
                  <a:pt x="772600" y="951920"/>
                </a:lnTo>
                <a:lnTo>
                  <a:pt x="767843" y="944770"/>
                </a:lnTo>
                <a:lnTo>
                  <a:pt x="763351" y="937354"/>
                </a:lnTo>
                <a:lnTo>
                  <a:pt x="413204" y="937354"/>
                </a:lnTo>
                <a:lnTo>
                  <a:pt x="406597" y="937090"/>
                </a:lnTo>
                <a:lnTo>
                  <a:pt x="400519" y="936295"/>
                </a:lnTo>
                <a:lnTo>
                  <a:pt x="394705" y="934706"/>
                </a:lnTo>
                <a:lnTo>
                  <a:pt x="388627" y="932322"/>
                </a:lnTo>
                <a:lnTo>
                  <a:pt x="383342" y="929939"/>
                </a:lnTo>
                <a:lnTo>
                  <a:pt x="378321" y="926761"/>
                </a:lnTo>
                <a:lnTo>
                  <a:pt x="373564" y="923053"/>
                </a:lnTo>
                <a:lnTo>
                  <a:pt x="368808" y="919345"/>
                </a:lnTo>
                <a:lnTo>
                  <a:pt x="365108" y="914843"/>
                </a:lnTo>
                <a:lnTo>
                  <a:pt x="361408" y="909811"/>
                </a:lnTo>
                <a:lnTo>
                  <a:pt x="358237" y="904779"/>
                </a:lnTo>
                <a:lnTo>
                  <a:pt x="355859" y="899483"/>
                </a:lnTo>
                <a:lnTo>
                  <a:pt x="353480" y="893921"/>
                </a:lnTo>
                <a:lnTo>
                  <a:pt x="352159" y="887830"/>
                </a:lnTo>
                <a:lnTo>
                  <a:pt x="351102" y="881474"/>
                </a:lnTo>
                <a:lnTo>
                  <a:pt x="350838" y="875382"/>
                </a:lnTo>
                <a:lnTo>
                  <a:pt x="351102" y="868761"/>
                </a:lnTo>
                <a:lnTo>
                  <a:pt x="352159" y="862670"/>
                </a:lnTo>
                <a:lnTo>
                  <a:pt x="353480" y="856844"/>
                </a:lnTo>
                <a:lnTo>
                  <a:pt x="355859" y="850752"/>
                </a:lnTo>
                <a:lnTo>
                  <a:pt x="358237" y="845456"/>
                </a:lnTo>
                <a:lnTo>
                  <a:pt x="361408" y="840424"/>
                </a:lnTo>
                <a:lnTo>
                  <a:pt x="365108" y="835392"/>
                </a:lnTo>
                <a:lnTo>
                  <a:pt x="368808" y="831154"/>
                </a:lnTo>
                <a:lnTo>
                  <a:pt x="373564" y="827447"/>
                </a:lnTo>
                <a:lnTo>
                  <a:pt x="378321" y="823474"/>
                </a:lnTo>
                <a:lnTo>
                  <a:pt x="383342" y="820296"/>
                </a:lnTo>
                <a:lnTo>
                  <a:pt x="388627" y="817913"/>
                </a:lnTo>
                <a:lnTo>
                  <a:pt x="394705" y="815794"/>
                </a:lnTo>
                <a:lnTo>
                  <a:pt x="400519" y="814205"/>
                </a:lnTo>
                <a:lnTo>
                  <a:pt x="406597" y="813146"/>
                </a:lnTo>
                <a:lnTo>
                  <a:pt x="413204" y="812881"/>
                </a:lnTo>
                <a:lnTo>
                  <a:pt x="765465" y="812881"/>
                </a:lnTo>
                <a:lnTo>
                  <a:pt x="770222" y="805730"/>
                </a:lnTo>
                <a:lnTo>
                  <a:pt x="775507" y="798579"/>
                </a:lnTo>
                <a:lnTo>
                  <a:pt x="780792" y="791959"/>
                </a:lnTo>
                <a:lnTo>
                  <a:pt x="786870" y="785602"/>
                </a:lnTo>
                <a:lnTo>
                  <a:pt x="793477" y="779511"/>
                </a:lnTo>
                <a:lnTo>
                  <a:pt x="800348" y="774214"/>
                </a:lnTo>
                <a:lnTo>
                  <a:pt x="807483" y="769183"/>
                </a:lnTo>
                <a:lnTo>
                  <a:pt x="815147" y="764945"/>
                </a:lnTo>
                <a:lnTo>
                  <a:pt x="815147" y="240037"/>
                </a:lnTo>
                <a:lnTo>
                  <a:pt x="815411" y="233681"/>
                </a:lnTo>
                <a:lnTo>
                  <a:pt x="816204" y="227325"/>
                </a:lnTo>
                <a:lnTo>
                  <a:pt x="817789" y="221498"/>
                </a:lnTo>
                <a:lnTo>
                  <a:pt x="819639" y="215672"/>
                </a:lnTo>
                <a:lnTo>
                  <a:pt x="822546" y="210375"/>
                </a:lnTo>
                <a:lnTo>
                  <a:pt x="825717" y="205078"/>
                </a:lnTo>
                <a:lnTo>
                  <a:pt x="829153" y="200311"/>
                </a:lnTo>
                <a:lnTo>
                  <a:pt x="833116" y="196074"/>
                </a:lnTo>
                <a:lnTo>
                  <a:pt x="837609" y="191836"/>
                </a:lnTo>
                <a:lnTo>
                  <a:pt x="842366" y="188393"/>
                </a:lnTo>
                <a:lnTo>
                  <a:pt x="847387" y="185215"/>
                </a:lnTo>
                <a:lnTo>
                  <a:pt x="852936" y="182832"/>
                </a:lnTo>
                <a:lnTo>
                  <a:pt x="858486" y="180713"/>
                </a:lnTo>
                <a:lnTo>
                  <a:pt x="864564" y="179124"/>
                </a:lnTo>
                <a:lnTo>
                  <a:pt x="870642" y="178065"/>
                </a:lnTo>
                <a:lnTo>
                  <a:pt x="876984" y="177800"/>
                </a:lnTo>
                <a:close/>
                <a:moveTo>
                  <a:pt x="856991" y="124392"/>
                </a:moveTo>
                <a:lnTo>
                  <a:pt x="837683" y="125450"/>
                </a:lnTo>
                <a:lnTo>
                  <a:pt x="818374" y="126774"/>
                </a:lnTo>
                <a:lnTo>
                  <a:pt x="799594" y="128362"/>
                </a:lnTo>
                <a:lnTo>
                  <a:pt x="780550" y="130479"/>
                </a:lnTo>
                <a:lnTo>
                  <a:pt x="762034" y="132861"/>
                </a:lnTo>
                <a:lnTo>
                  <a:pt x="743255" y="136037"/>
                </a:lnTo>
                <a:lnTo>
                  <a:pt x="725004" y="139478"/>
                </a:lnTo>
                <a:lnTo>
                  <a:pt x="706489" y="143712"/>
                </a:lnTo>
                <a:lnTo>
                  <a:pt x="688502" y="147947"/>
                </a:lnTo>
                <a:lnTo>
                  <a:pt x="670516" y="152975"/>
                </a:lnTo>
                <a:lnTo>
                  <a:pt x="653059" y="158269"/>
                </a:lnTo>
                <a:lnTo>
                  <a:pt x="635337" y="164091"/>
                </a:lnTo>
                <a:lnTo>
                  <a:pt x="617880" y="169914"/>
                </a:lnTo>
                <a:lnTo>
                  <a:pt x="600687" y="176530"/>
                </a:lnTo>
                <a:lnTo>
                  <a:pt x="583759" y="183412"/>
                </a:lnTo>
                <a:lnTo>
                  <a:pt x="567095" y="191087"/>
                </a:lnTo>
                <a:lnTo>
                  <a:pt x="550432" y="198762"/>
                </a:lnTo>
                <a:lnTo>
                  <a:pt x="534297" y="206967"/>
                </a:lnTo>
                <a:lnTo>
                  <a:pt x="517898" y="215436"/>
                </a:lnTo>
                <a:lnTo>
                  <a:pt x="502292" y="224170"/>
                </a:lnTo>
                <a:lnTo>
                  <a:pt x="486686" y="233698"/>
                </a:lnTo>
                <a:lnTo>
                  <a:pt x="471345" y="242961"/>
                </a:lnTo>
                <a:lnTo>
                  <a:pt x="456268" y="253018"/>
                </a:lnTo>
                <a:lnTo>
                  <a:pt x="441192" y="263340"/>
                </a:lnTo>
                <a:lnTo>
                  <a:pt x="426379" y="274191"/>
                </a:lnTo>
                <a:lnTo>
                  <a:pt x="412361" y="285042"/>
                </a:lnTo>
                <a:lnTo>
                  <a:pt x="398342" y="296423"/>
                </a:lnTo>
                <a:lnTo>
                  <a:pt x="384588" y="308333"/>
                </a:lnTo>
                <a:lnTo>
                  <a:pt x="371098" y="320243"/>
                </a:lnTo>
                <a:lnTo>
                  <a:pt x="357608" y="332417"/>
                </a:lnTo>
                <a:lnTo>
                  <a:pt x="344648" y="344856"/>
                </a:lnTo>
                <a:lnTo>
                  <a:pt x="332216" y="358089"/>
                </a:lnTo>
                <a:lnTo>
                  <a:pt x="319784" y="371323"/>
                </a:lnTo>
                <a:lnTo>
                  <a:pt x="307617" y="384820"/>
                </a:lnTo>
                <a:lnTo>
                  <a:pt x="295979" y="398583"/>
                </a:lnTo>
                <a:lnTo>
                  <a:pt x="284870" y="412610"/>
                </a:lnTo>
                <a:lnTo>
                  <a:pt x="273761" y="427167"/>
                </a:lnTo>
                <a:lnTo>
                  <a:pt x="263181" y="441458"/>
                </a:lnTo>
                <a:lnTo>
                  <a:pt x="252865" y="456544"/>
                </a:lnTo>
                <a:lnTo>
                  <a:pt x="242814" y="471630"/>
                </a:lnTo>
                <a:lnTo>
                  <a:pt x="233027" y="486980"/>
                </a:lnTo>
                <a:lnTo>
                  <a:pt x="224034" y="502596"/>
                </a:lnTo>
                <a:lnTo>
                  <a:pt x="215041" y="518740"/>
                </a:lnTo>
                <a:lnTo>
                  <a:pt x="206577" y="534620"/>
                </a:lnTo>
                <a:lnTo>
                  <a:pt x="198377" y="551029"/>
                </a:lnTo>
                <a:lnTo>
                  <a:pt x="190707" y="567438"/>
                </a:lnTo>
                <a:lnTo>
                  <a:pt x="183301" y="584112"/>
                </a:lnTo>
                <a:lnTo>
                  <a:pt x="176424" y="601315"/>
                </a:lnTo>
                <a:lnTo>
                  <a:pt x="169811" y="618253"/>
                </a:lnTo>
                <a:lnTo>
                  <a:pt x="163992" y="635986"/>
                </a:lnTo>
                <a:lnTo>
                  <a:pt x="157908" y="653454"/>
                </a:lnTo>
                <a:lnTo>
                  <a:pt x="152883" y="670921"/>
                </a:lnTo>
                <a:lnTo>
                  <a:pt x="147857" y="689183"/>
                </a:lnTo>
                <a:lnTo>
                  <a:pt x="143625" y="707180"/>
                </a:lnTo>
                <a:lnTo>
                  <a:pt x="139393" y="725707"/>
                </a:lnTo>
                <a:lnTo>
                  <a:pt x="135955" y="743704"/>
                </a:lnTo>
                <a:lnTo>
                  <a:pt x="132781" y="762495"/>
                </a:lnTo>
                <a:lnTo>
                  <a:pt x="130400" y="781551"/>
                </a:lnTo>
                <a:lnTo>
                  <a:pt x="128019" y="800342"/>
                </a:lnTo>
                <a:lnTo>
                  <a:pt x="126168" y="819133"/>
                </a:lnTo>
                <a:lnTo>
                  <a:pt x="125110" y="838189"/>
                </a:lnTo>
                <a:lnTo>
                  <a:pt x="124316" y="857509"/>
                </a:lnTo>
                <a:lnTo>
                  <a:pt x="124052" y="877094"/>
                </a:lnTo>
                <a:lnTo>
                  <a:pt x="124316" y="896414"/>
                </a:lnTo>
                <a:lnTo>
                  <a:pt x="125110" y="915735"/>
                </a:lnTo>
                <a:lnTo>
                  <a:pt x="126168" y="934791"/>
                </a:lnTo>
                <a:lnTo>
                  <a:pt x="128019" y="953846"/>
                </a:lnTo>
                <a:lnTo>
                  <a:pt x="130400" y="972637"/>
                </a:lnTo>
                <a:lnTo>
                  <a:pt x="132781" y="991428"/>
                </a:lnTo>
                <a:lnTo>
                  <a:pt x="135955" y="1009955"/>
                </a:lnTo>
                <a:lnTo>
                  <a:pt x="139393" y="1028481"/>
                </a:lnTo>
                <a:lnTo>
                  <a:pt x="143625" y="1046743"/>
                </a:lnTo>
                <a:lnTo>
                  <a:pt x="147857" y="1065005"/>
                </a:lnTo>
                <a:lnTo>
                  <a:pt x="152883" y="1082737"/>
                </a:lnTo>
                <a:lnTo>
                  <a:pt x="157908" y="1100734"/>
                </a:lnTo>
                <a:lnTo>
                  <a:pt x="163992" y="1118202"/>
                </a:lnTo>
                <a:lnTo>
                  <a:pt x="169811" y="1135405"/>
                </a:lnTo>
                <a:lnTo>
                  <a:pt x="176424" y="1152608"/>
                </a:lnTo>
                <a:lnTo>
                  <a:pt x="183301" y="1169547"/>
                </a:lnTo>
                <a:lnTo>
                  <a:pt x="190707" y="1186485"/>
                </a:lnTo>
                <a:lnTo>
                  <a:pt x="198377" y="1203159"/>
                </a:lnTo>
                <a:lnTo>
                  <a:pt x="206577" y="1219568"/>
                </a:lnTo>
                <a:lnTo>
                  <a:pt x="215041" y="1235448"/>
                </a:lnTo>
                <a:lnTo>
                  <a:pt x="224034" y="1251592"/>
                </a:lnTo>
                <a:lnTo>
                  <a:pt x="233027" y="1267208"/>
                </a:lnTo>
                <a:lnTo>
                  <a:pt x="242814" y="1282558"/>
                </a:lnTo>
                <a:lnTo>
                  <a:pt x="252865" y="1297644"/>
                </a:lnTo>
                <a:lnTo>
                  <a:pt x="263181" y="1312200"/>
                </a:lnTo>
                <a:lnTo>
                  <a:pt x="273761" y="1327021"/>
                </a:lnTo>
                <a:lnTo>
                  <a:pt x="284870" y="1341578"/>
                </a:lnTo>
                <a:lnTo>
                  <a:pt x="295979" y="1355605"/>
                </a:lnTo>
                <a:lnTo>
                  <a:pt x="307617" y="1369368"/>
                </a:lnTo>
                <a:lnTo>
                  <a:pt x="319784" y="1382865"/>
                </a:lnTo>
                <a:lnTo>
                  <a:pt x="332216" y="1396099"/>
                </a:lnTo>
                <a:lnTo>
                  <a:pt x="344648" y="1408803"/>
                </a:lnTo>
                <a:lnTo>
                  <a:pt x="357608" y="1421771"/>
                </a:lnTo>
                <a:lnTo>
                  <a:pt x="371098" y="1433946"/>
                </a:lnTo>
                <a:lnTo>
                  <a:pt x="384588" y="1445855"/>
                </a:lnTo>
                <a:lnTo>
                  <a:pt x="398342" y="1457501"/>
                </a:lnTo>
                <a:lnTo>
                  <a:pt x="412361" y="1469146"/>
                </a:lnTo>
                <a:lnTo>
                  <a:pt x="426379" y="1479997"/>
                </a:lnTo>
                <a:lnTo>
                  <a:pt x="441192" y="1490848"/>
                </a:lnTo>
                <a:lnTo>
                  <a:pt x="456268" y="1501170"/>
                </a:lnTo>
                <a:lnTo>
                  <a:pt x="471345" y="1511227"/>
                </a:lnTo>
                <a:lnTo>
                  <a:pt x="486686" y="1520490"/>
                </a:lnTo>
                <a:lnTo>
                  <a:pt x="502292" y="1530018"/>
                </a:lnTo>
                <a:lnTo>
                  <a:pt x="517898" y="1538752"/>
                </a:lnTo>
                <a:lnTo>
                  <a:pt x="534297" y="1547221"/>
                </a:lnTo>
                <a:lnTo>
                  <a:pt x="550432" y="1555426"/>
                </a:lnTo>
                <a:lnTo>
                  <a:pt x="567095" y="1563101"/>
                </a:lnTo>
                <a:lnTo>
                  <a:pt x="583759" y="1570512"/>
                </a:lnTo>
                <a:lnTo>
                  <a:pt x="600687" y="1577393"/>
                </a:lnTo>
                <a:lnTo>
                  <a:pt x="617880" y="1583745"/>
                </a:lnTo>
                <a:lnTo>
                  <a:pt x="635337" y="1590097"/>
                </a:lnTo>
                <a:lnTo>
                  <a:pt x="653059" y="1595655"/>
                </a:lnTo>
                <a:lnTo>
                  <a:pt x="670516" y="1601213"/>
                </a:lnTo>
                <a:lnTo>
                  <a:pt x="688502" y="1605712"/>
                </a:lnTo>
                <a:lnTo>
                  <a:pt x="706489" y="1610476"/>
                </a:lnTo>
                <a:lnTo>
                  <a:pt x="725004" y="1614181"/>
                </a:lnTo>
                <a:lnTo>
                  <a:pt x="743255" y="1618151"/>
                </a:lnTo>
                <a:lnTo>
                  <a:pt x="762034" y="1620798"/>
                </a:lnTo>
                <a:lnTo>
                  <a:pt x="780550" y="1623709"/>
                </a:lnTo>
                <a:lnTo>
                  <a:pt x="799594" y="1625826"/>
                </a:lnTo>
                <a:lnTo>
                  <a:pt x="818374" y="1627414"/>
                </a:lnTo>
                <a:lnTo>
                  <a:pt x="837683" y="1628738"/>
                </a:lnTo>
                <a:lnTo>
                  <a:pt x="856991" y="1629267"/>
                </a:lnTo>
                <a:lnTo>
                  <a:pt x="876300" y="1629532"/>
                </a:lnTo>
                <a:lnTo>
                  <a:pt x="895873" y="1629267"/>
                </a:lnTo>
                <a:lnTo>
                  <a:pt x="914918" y="1628738"/>
                </a:lnTo>
                <a:lnTo>
                  <a:pt x="933962" y="1627414"/>
                </a:lnTo>
                <a:lnTo>
                  <a:pt x="953271" y="1625826"/>
                </a:lnTo>
                <a:lnTo>
                  <a:pt x="972050" y="1623709"/>
                </a:lnTo>
                <a:lnTo>
                  <a:pt x="990830" y="1620798"/>
                </a:lnTo>
                <a:lnTo>
                  <a:pt x="1009345" y="1618151"/>
                </a:lnTo>
                <a:lnTo>
                  <a:pt x="1027861" y="1614181"/>
                </a:lnTo>
                <a:lnTo>
                  <a:pt x="1045847" y="1610476"/>
                </a:lnTo>
                <a:lnTo>
                  <a:pt x="1064098" y="1605712"/>
                </a:lnTo>
                <a:lnTo>
                  <a:pt x="1082084" y="1601213"/>
                </a:lnTo>
                <a:lnTo>
                  <a:pt x="1099806" y="1595655"/>
                </a:lnTo>
                <a:lnTo>
                  <a:pt x="1117263" y="1590097"/>
                </a:lnTo>
                <a:lnTo>
                  <a:pt x="1134720" y="1583745"/>
                </a:lnTo>
                <a:lnTo>
                  <a:pt x="1151913" y="1577393"/>
                </a:lnTo>
                <a:lnTo>
                  <a:pt x="1168841" y="1570512"/>
                </a:lnTo>
                <a:lnTo>
                  <a:pt x="1185769" y="1563101"/>
                </a:lnTo>
                <a:lnTo>
                  <a:pt x="1201904" y="1555426"/>
                </a:lnTo>
                <a:lnTo>
                  <a:pt x="1218568" y="1547221"/>
                </a:lnTo>
                <a:lnTo>
                  <a:pt x="1234702" y="1538752"/>
                </a:lnTo>
                <a:lnTo>
                  <a:pt x="1250573" y="1530018"/>
                </a:lnTo>
                <a:lnTo>
                  <a:pt x="1265914" y="1520490"/>
                </a:lnTo>
                <a:lnTo>
                  <a:pt x="1281255" y="1511227"/>
                </a:lnTo>
                <a:lnTo>
                  <a:pt x="1296596" y="1501170"/>
                </a:lnTo>
                <a:lnTo>
                  <a:pt x="1311408" y="1490848"/>
                </a:lnTo>
                <a:lnTo>
                  <a:pt x="1325956" y="1479997"/>
                </a:lnTo>
                <a:lnTo>
                  <a:pt x="1340504" y="1469146"/>
                </a:lnTo>
                <a:lnTo>
                  <a:pt x="1354522" y="1457501"/>
                </a:lnTo>
                <a:lnTo>
                  <a:pt x="1368277" y="1445855"/>
                </a:lnTo>
                <a:lnTo>
                  <a:pt x="1381766" y="1433946"/>
                </a:lnTo>
                <a:lnTo>
                  <a:pt x="1394991" y="1421771"/>
                </a:lnTo>
                <a:lnTo>
                  <a:pt x="1407952" y="1408803"/>
                </a:lnTo>
                <a:lnTo>
                  <a:pt x="1420384" y="1396099"/>
                </a:lnTo>
                <a:lnTo>
                  <a:pt x="1432815" y="1382865"/>
                </a:lnTo>
                <a:lnTo>
                  <a:pt x="1444718" y="1369368"/>
                </a:lnTo>
                <a:lnTo>
                  <a:pt x="1456356" y="1355605"/>
                </a:lnTo>
                <a:lnTo>
                  <a:pt x="1467730" y="1341578"/>
                </a:lnTo>
                <a:lnTo>
                  <a:pt x="1479104" y="1327021"/>
                </a:lnTo>
                <a:lnTo>
                  <a:pt x="1489684" y="1312200"/>
                </a:lnTo>
                <a:lnTo>
                  <a:pt x="1499735" y="1297644"/>
                </a:lnTo>
                <a:lnTo>
                  <a:pt x="1509786" y="1282558"/>
                </a:lnTo>
                <a:lnTo>
                  <a:pt x="1519308" y="1267208"/>
                </a:lnTo>
                <a:lnTo>
                  <a:pt x="1528830" y="1251592"/>
                </a:lnTo>
                <a:lnTo>
                  <a:pt x="1537559" y="1235448"/>
                </a:lnTo>
                <a:lnTo>
                  <a:pt x="1546023" y="1219568"/>
                </a:lnTo>
                <a:lnTo>
                  <a:pt x="1554223" y="1203159"/>
                </a:lnTo>
                <a:lnTo>
                  <a:pt x="1561893" y="1186485"/>
                </a:lnTo>
                <a:lnTo>
                  <a:pt x="1569299" y="1169547"/>
                </a:lnTo>
                <a:lnTo>
                  <a:pt x="1576176" y="1152608"/>
                </a:lnTo>
                <a:lnTo>
                  <a:pt x="1582789" y="1135405"/>
                </a:lnTo>
                <a:lnTo>
                  <a:pt x="1588873" y="1118202"/>
                </a:lnTo>
                <a:lnTo>
                  <a:pt x="1594692" y="1100734"/>
                </a:lnTo>
                <a:lnTo>
                  <a:pt x="1599982" y="1082737"/>
                </a:lnTo>
                <a:lnTo>
                  <a:pt x="1604743" y="1065005"/>
                </a:lnTo>
                <a:lnTo>
                  <a:pt x="1608975" y="1046743"/>
                </a:lnTo>
                <a:lnTo>
                  <a:pt x="1613207" y="1028481"/>
                </a:lnTo>
                <a:lnTo>
                  <a:pt x="1616645" y="1009955"/>
                </a:lnTo>
                <a:lnTo>
                  <a:pt x="1619555" y="991428"/>
                </a:lnTo>
                <a:lnTo>
                  <a:pt x="1622464" y="972637"/>
                </a:lnTo>
                <a:lnTo>
                  <a:pt x="1624581" y="953846"/>
                </a:lnTo>
                <a:lnTo>
                  <a:pt x="1626168" y="934791"/>
                </a:lnTo>
                <a:lnTo>
                  <a:pt x="1627490" y="915735"/>
                </a:lnTo>
                <a:lnTo>
                  <a:pt x="1628019" y="896414"/>
                </a:lnTo>
                <a:lnTo>
                  <a:pt x="1628548" y="877094"/>
                </a:lnTo>
                <a:lnTo>
                  <a:pt x="1628019" y="857509"/>
                </a:lnTo>
                <a:lnTo>
                  <a:pt x="1627490" y="838189"/>
                </a:lnTo>
                <a:lnTo>
                  <a:pt x="1626168" y="819133"/>
                </a:lnTo>
                <a:lnTo>
                  <a:pt x="1624581" y="800342"/>
                </a:lnTo>
                <a:lnTo>
                  <a:pt x="1622464" y="781551"/>
                </a:lnTo>
                <a:lnTo>
                  <a:pt x="1619555" y="762495"/>
                </a:lnTo>
                <a:lnTo>
                  <a:pt x="1616645" y="743704"/>
                </a:lnTo>
                <a:lnTo>
                  <a:pt x="1613207" y="725707"/>
                </a:lnTo>
                <a:lnTo>
                  <a:pt x="1608975" y="707180"/>
                </a:lnTo>
                <a:lnTo>
                  <a:pt x="1604743" y="689183"/>
                </a:lnTo>
                <a:lnTo>
                  <a:pt x="1599982" y="670921"/>
                </a:lnTo>
                <a:lnTo>
                  <a:pt x="1594692" y="653454"/>
                </a:lnTo>
                <a:lnTo>
                  <a:pt x="1588873" y="635986"/>
                </a:lnTo>
                <a:lnTo>
                  <a:pt x="1582789" y="618253"/>
                </a:lnTo>
                <a:lnTo>
                  <a:pt x="1576176" y="601315"/>
                </a:lnTo>
                <a:lnTo>
                  <a:pt x="1569299" y="584112"/>
                </a:lnTo>
                <a:lnTo>
                  <a:pt x="1561893" y="567438"/>
                </a:lnTo>
                <a:lnTo>
                  <a:pt x="1554223" y="551029"/>
                </a:lnTo>
                <a:lnTo>
                  <a:pt x="1546023" y="534620"/>
                </a:lnTo>
                <a:lnTo>
                  <a:pt x="1537559" y="518740"/>
                </a:lnTo>
                <a:lnTo>
                  <a:pt x="1528830" y="502596"/>
                </a:lnTo>
                <a:lnTo>
                  <a:pt x="1519308" y="486980"/>
                </a:lnTo>
                <a:lnTo>
                  <a:pt x="1509786" y="471630"/>
                </a:lnTo>
                <a:lnTo>
                  <a:pt x="1499735" y="456544"/>
                </a:lnTo>
                <a:lnTo>
                  <a:pt x="1489684" y="441458"/>
                </a:lnTo>
                <a:lnTo>
                  <a:pt x="1479104" y="427167"/>
                </a:lnTo>
                <a:lnTo>
                  <a:pt x="1467730" y="412610"/>
                </a:lnTo>
                <a:lnTo>
                  <a:pt x="1456356" y="398583"/>
                </a:lnTo>
                <a:lnTo>
                  <a:pt x="1444718" y="384820"/>
                </a:lnTo>
                <a:lnTo>
                  <a:pt x="1432815" y="371323"/>
                </a:lnTo>
                <a:lnTo>
                  <a:pt x="1420384" y="358089"/>
                </a:lnTo>
                <a:lnTo>
                  <a:pt x="1407952" y="344856"/>
                </a:lnTo>
                <a:lnTo>
                  <a:pt x="1394991" y="332417"/>
                </a:lnTo>
                <a:lnTo>
                  <a:pt x="1381766" y="320243"/>
                </a:lnTo>
                <a:lnTo>
                  <a:pt x="1368277" y="308333"/>
                </a:lnTo>
                <a:lnTo>
                  <a:pt x="1354522" y="296423"/>
                </a:lnTo>
                <a:lnTo>
                  <a:pt x="1340504" y="285042"/>
                </a:lnTo>
                <a:lnTo>
                  <a:pt x="1325956" y="274191"/>
                </a:lnTo>
                <a:lnTo>
                  <a:pt x="1311408" y="263340"/>
                </a:lnTo>
                <a:lnTo>
                  <a:pt x="1296596" y="253018"/>
                </a:lnTo>
                <a:lnTo>
                  <a:pt x="1281255" y="242961"/>
                </a:lnTo>
                <a:lnTo>
                  <a:pt x="1265914" y="233698"/>
                </a:lnTo>
                <a:lnTo>
                  <a:pt x="1250573" y="224170"/>
                </a:lnTo>
                <a:lnTo>
                  <a:pt x="1234702" y="215436"/>
                </a:lnTo>
                <a:lnTo>
                  <a:pt x="1218568" y="206967"/>
                </a:lnTo>
                <a:lnTo>
                  <a:pt x="1201904" y="198762"/>
                </a:lnTo>
                <a:lnTo>
                  <a:pt x="1185769" y="191087"/>
                </a:lnTo>
                <a:lnTo>
                  <a:pt x="1168841" y="183412"/>
                </a:lnTo>
                <a:lnTo>
                  <a:pt x="1151913" y="176530"/>
                </a:lnTo>
                <a:lnTo>
                  <a:pt x="1134720" y="169914"/>
                </a:lnTo>
                <a:lnTo>
                  <a:pt x="1117263" y="164091"/>
                </a:lnTo>
                <a:lnTo>
                  <a:pt x="1099806" y="158269"/>
                </a:lnTo>
                <a:lnTo>
                  <a:pt x="1082084" y="152975"/>
                </a:lnTo>
                <a:lnTo>
                  <a:pt x="1064098" y="147947"/>
                </a:lnTo>
                <a:lnTo>
                  <a:pt x="1045847" y="143712"/>
                </a:lnTo>
                <a:lnTo>
                  <a:pt x="1027861" y="139478"/>
                </a:lnTo>
                <a:lnTo>
                  <a:pt x="1009345" y="136037"/>
                </a:lnTo>
                <a:lnTo>
                  <a:pt x="990830" y="132861"/>
                </a:lnTo>
                <a:lnTo>
                  <a:pt x="972050" y="130479"/>
                </a:lnTo>
                <a:lnTo>
                  <a:pt x="953271" y="128362"/>
                </a:lnTo>
                <a:lnTo>
                  <a:pt x="933962" y="126774"/>
                </a:lnTo>
                <a:lnTo>
                  <a:pt x="914918" y="125450"/>
                </a:lnTo>
                <a:lnTo>
                  <a:pt x="895873" y="124392"/>
                </a:lnTo>
                <a:lnTo>
                  <a:pt x="876300" y="124392"/>
                </a:lnTo>
                <a:lnTo>
                  <a:pt x="856991" y="124392"/>
                </a:lnTo>
                <a:close/>
                <a:moveTo>
                  <a:pt x="876300" y="0"/>
                </a:moveTo>
                <a:lnTo>
                  <a:pt x="899048" y="265"/>
                </a:lnTo>
                <a:lnTo>
                  <a:pt x="921266" y="1323"/>
                </a:lnTo>
                <a:lnTo>
                  <a:pt x="943749" y="2382"/>
                </a:lnTo>
                <a:lnTo>
                  <a:pt x="965702" y="4764"/>
                </a:lnTo>
                <a:lnTo>
                  <a:pt x="987656" y="7146"/>
                </a:lnTo>
                <a:lnTo>
                  <a:pt x="1009610" y="10057"/>
                </a:lnTo>
                <a:lnTo>
                  <a:pt x="1031299" y="13763"/>
                </a:lnTo>
                <a:lnTo>
                  <a:pt x="1052724" y="17997"/>
                </a:lnTo>
                <a:lnTo>
                  <a:pt x="1074149" y="22496"/>
                </a:lnTo>
                <a:lnTo>
                  <a:pt x="1095045" y="27525"/>
                </a:lnTo>
                <a:lnTo>
                  <a:pt x="1115940" y="33348"/>
                </a:lnTo>
                <a:lnTo>
                  <a:pt x="1136572" y="39435"/>
                </a:lnTo>
                <a:lnTo>
                  <a:pt x="1157203" y="46051"/>
                </a:lnTo>
                <a:lnTo>
                  <a:pt x="1177305" y="53197"/>
                </a:lnTo>
                <a:lnTo>
                  <a:pt x="1197407" y="60873"/>
                </a:lnTo>
                <a:lnTo>
                  <a:pt x="1216981" y="69077"/>
                </a:lnTo>
                <a:lnTo>
                  <a:pt x="1236818" y="77811"/>
                </a:lnTo>
                <a:lnTo>
                  <a:pt x="1255863" y="86545"/>
                </a:lnTo>
                <a:lnTo>
                  <a:pt x="1274907" y="96337"/>
                </a:lnTo>
                <a:lnTo>
                  <a:pt x="1293687" y="105865"/>
                </a:lnTo>
                <a:lnTo>
                  <a:pt x="1312202" y="116452"/>
                </a:lnTo>
                <a:lnTo>
                  <a:pt x="1330453" y="127303"/>
                </a:lnTo>
                <a:lnTo>
                  <a:pt x="1348439" y="138154"/>
                </a:lnTo>
                <a:lnTo>
                  <a:pt x="1365896" y="149799"/>
                </a:lnTo>
                <a:lnTo>
                  <a:pt x="1383353" y="162239"/>
                </a:lnTo>
                <a:lnTo>
                  <a:pt x="1400282" y="174413"/>
                </a:lnTo>
                <a:lnTo>
                  <a:pt x="1416945" y="187117"/>
                </a:lnTo>
                <a:lnTo>
                  <a:pt x="1433609" y="200615"/>
                </a:lnTo>
                <a:lnTo>
                  <a:pt x="1449479" y="214113"/>
                </a:lnTo>
                <a:lnTo>
                  <a:pt x="1465085" y="228404"/>
                </a:lnTo>
                <a:lnTo>
                  <a:pt x="1480426" y="242432"/>
                </a:lnTo>
                <a:lnTo>
                  <a:pt x="1495503" y="257253"/>
                </a:lnTo>
                <a:lnTo>
                  <a:pt x="1510315" y="272074"/>
                </a:lnTo>
                <a:lnTo>
                  <a:pt x="1524863" y="287424"/>
                </a:lnTo>
                <a:lnTo>
                  <a:pt x="1538881" y="303569"/>
                </a:lnTo>
                <a:lnTo>
                  <a:pt x="1552371" y="319449"/>
                </a:lnTo>
                <a:lnTo>
                  <a:pt x="1565596" y="335858"/>
                </a:lnTo>
                <a:lnTo>
                  <a:pt x="1578292" y="352796"/>
                </a:lnTo>
                <a:lnTo>
                  <a:pt x="1590724" y="369735"/>
                </a:lnTo>
                <a:lnTo>
                  <a:pt x="1602627" y="386938"/>
                </a:lnTo>
                <a:lnTo>
                  <a:pt x="1614265" y="404935"/>
                </a:lnTo>
                <a:lnTo>
                  <a:pt x="1625639" y="422667"/>
                </a:lnTo>
                <a:lnTo>
                  <a:pt x="1636219" y="440929"/>
                </a:lnTo>
                <a:lnTo>
                  <a:pt x="1646534" y="459455"/>
                </a:lnTo>
                <a:lnTo>
                  <a:pt x="1656585" y="478247"/>
                </a:lnTo>
                <a:lnTo>
                  <a:pt x="1666108" y="497038"/>
                </a:lnTo>
                <a:lnTo>
                  <a:pt x="1675101" y="516358"/>
                </a:lnTo>
                <a:lnTo>
                  <a:pt x="1683565" y="535943"/>
                </a:lnTo>
                <a:lnTo>
                  <a:pt x="1691764" y="555528"/>
                </a:lnTo>
                <a:lnTo>
                  <a:pt x="1699170" y="575643"/>
                </a:lnTo>
                <a:lnTo>
                  <a:pt x="1706577" y="596022"/>
                </a:lnTo>
                <a:lnTo>
                  <a:pt x="1712925" y="616401"/>
                </a:lnTo>
                <a:lnTo>
                  <a:pt x="1719273" y="637309"/>
                </a:lnTo>
                <a:lnTo>
                  <a:pt x="1725092" y="658218"/>
                </a:lnTo>
                <a:lnTo>
                  <a:pt x="1730382" y="679126"/>
                </a:lnTo>
                <a:lnTo>
                  <a:pt x="1734614" y="700564"/>
                </a:lnTo>
                <a:lnTo>
                  <a:pt x="1739111" y="721737"/>
                </a:lnTo>
                <a:lnTo>
                  <a:pt x="1742549" y="743439"/>
                </a:lnTo>
                <a:lnTo>
                  <a:pt x="1745723" y="765406"/>
                </a:lnTo>
                <a:lnTo>
                  <a:pt x="1748104" y="787373"/>
                </a:lnTo>
                <a:lnTo>
                  <a:pt x="1749955" y="809605"/>
                </a:lnTo>
                <a:lnTo>
                  <a:pt x="1751542" y="831837"/>
                </a:lnTo>
                <a:lnTo>
                  <a:pt x="1752336" y="854598"/>
                </a:lnTo>
                <a:lnTo>
                  <a:pt x="1752600" y="877094"/>
                </a:lnTo>
                <a:lnTo>
                  <a:pt x="1752336" y="899590"/>
                </a:lnTo>
                <a:lnTo>
                  <a:pt x="1751542" y="922351"/>
                </a:lnTo>
                <a:lnTo>
                  <a:pt x="1749955" y="944583"/>
                </a:lnTo>
                <a:lnTo>
                  <a:pt x="1748104" y="966550"/>
                </a:lnTo>
                <a:lnTo>
                  <a:pt x="1745723" y="988782"/>
                </a:lnTo>
                <a:lnTo>
                  <a:pt x="1742549" y="1010220"/>
                </a:lnTo>
                <a:lnTo>
                  <a:pt x="1739111" y="1031922"/>
                </a:lnTo>
                <a:lnTo>
                  <a:pt x="1734614" y="1053624"/>
                </a:lnTo>
                <a:lnTo>
                  <a:pt x="1730382" y="1075062"/>
                </a:lnTo>
                <a:lnTo>
                  <a:pt x="1725092" y="1095970"/>
                </a:lnTo>
                <a:lnTo>
                  <a:pt x="1719273" y="1116879"/>
                </a:lnTo>
                <a:lnTo>
                  <a:pt x="1712925" y="1137523"/>
                </a:lnTo>
                <a:lnTo>
                  <a:pt x="1706577" y="1157902"/>
                </a:lnTo>
                <a:lnTo>
                  <a:pt x="1699170" y="1178016"/>
                </a:lnTo>
                <a:lnTo>
                  <a:pt x="1691764" y="1198130"/>
                </a:lnTo>
                <a:lnTo>
                  <a:pt x="1683565" y="1217980"/>
                </a:lnTo>
                <a:lnTo>
                  <a:pt x="1675101" y="1237565"/>
                </a:lnTo>
                <a:lnTo>
                  <a:pt x="1666108" y="1256886"/>
                </a:lnTo>
                <a:lnTo>
                  <a:pt x="1656585" y="1275941"/>
                </a:lnTo>
                <a:lnTo>
                  <a:pt x="1646534" y="1294733"/>
                </a:lnTo>
                <a:lnTo>
                  <a:pt x="1636219" y="1313259"/>
                </a:lnTo>
                <a:lnTo>
                  <a:pt x="1625639" y="1331521"/>
                </a:lnTo>
                <a:lnTo>
                  <a:pt x="1614265" y="1349253"/>
                </a:lnTo>
                <a:lnTo>
                  <a:pt x="1602627" y="1366986"/>
                </a:lnTo>
                <a:lnTo>
                  <a:pt x="1590724" y="1384453"/>
                </a:lnTo>
                <a:lnTo>
                  <a:pt x="1578292" y="1401392"/>
                </a:lnTo>
                <a:lnTo>
                  <a:pt x="1565596" y="1418066"/>
                </a:lnTo>
                <a:lnTo>
                  <a:pt x="1552371" y="1434475"/>
                </a:lnTo>
                <a:lnTo>
                  <a:pt x="1538881" y="1450619"/>
                </a:lnTo>
                <a:lnTo>
                  <a:pt x="1524863" y="1466234"/>
                </a:lnTo>
                <a:lnTo>
                  <a:pt x="1510315" y="1481585"/>
                </a:lnTo>
                <a:lnTo>
                  <a:pt x="1495503" y="1496671"/>
                </a:lnTo>
                <a:lnTo>
                  <a:pt x="1480426" y="1511492"/>
                </a:lnTo>
                <a:lnTo>
                  <a:pt x="1465085" y="1525784"/>
                </a:lnTo>
                <a:lnTo>
                  <a:pt x="1449479" y="1540075"/>
                </a:lnTo>
                <a:lnTo>
                  <a:pt x="1433609" y="1553573"/>
                </a:lnTo>
                <a:lnTo>
                  <a:pt x="1416945" y="1566542"/>
                </a:lnTo>
                <a:lnTo>
                  <a:pt x="1400282" y="1579510"/>
                </a:lnTo>
                <a:lnTo>
                  <a:pt x="1383353" y="1591949"/>
                </a:lnTo>
                <a:lnTo>
                  <a:pt x="1365896" y="1603859"/>
                </a:lnTo>
                <a:lnTo>
                  <a:pt x="1348439" y="1615505"/>
                </a:lnTo>
                <a:lnTo>
                  <a:pt x="1330453" y="1626885"/>
                </a:lnTo>
                <a:lnTo>
                  <a:pt x="1312202" y="1637472"/>
                </a:lnTo>
                <a:lnTo>
                  <a:pt x="1293687" y="1647793"/>
                </a:lnTo>
                <a:lnTo>
                  <a:pt x="1274907" y="1657851"/>
                </a:lnTo>
                <a:lnTo>
                  <a:pt x="1255863" y="1667379"/>
                </a:lnTo>
                <a:lnTo>
                  <a:pt x="1236818" y="1676377"/>
                </a:lnTo>
                <a:lnTo>
                  <a:pt x="1216981" y="1684846"/>
                </a:lnTo>
                <a:lnTo>
                  <a:pt x="1197407" y="1693051"/>
                </a:lnTo>
                <a:lnTo>
                  <a:pt x="1177305" y="1700726"/>
                </a:lnTo>
                <a:lnTo>
                  <a:pt x="1157203" y="1707607"/>
                </a:lnTo>
                <a:lnTo>
                  <a:pt x="1136572" y="1714753"/>
                </a:lnTo>
                <a:lnTo>
                  <a:pt x="1115940" y="1720576"/>
                </a:lnTo>
                <a:lnTo>
                  <a:pt x="1095045" y="1726134"/>
                </a:lnTo>
                <a:lnTo>
                  <a:pt x="1074149" y="1731427"/>
                </a:lnTo>
                <a:lnTo>
                  <a:pt x="1052724" y="1736191"/>
                </a:lnTo>
                <a:lnTo>
                  <a:pt x="1031299" y="1740426"/>
                </a:lnTo>
                <a:lnTo>
                  <a:pt x="1009610" y="1743866"/>
                </a:lnTo>
                <a:lnTo>
                  <a:pt x="987656" y="1747042"/>
                </a:lnTo>
                <a:lnTo>
                  <a:pt x="965702" y="1749424"/>
                </a:lnTo>
                <a:lnTo>
                  <a:pt x="943749" y="1751277"/>
                </a:lnTo>
                <a:lnTo>
                  <a:pt x="921266" y="1752865"/>
                </a:lnTo>
                <a:lnTo>
                  <a:pt x="899048" y="1753923"/>
                </a:lnTo>
                <a:lnTo>
                  <a:pt x="876300" y="1754188"/>
                </a:lnTo>
                <a:lnTo>
                  <a:pt x="853817" y="1753923"/>
                </a:lnTo>
                <a:lnTo>
                  <a:pt x="831335" y="1752865"/>
                </a:lnTo>
                <a:lnTo>
                  <a:pt x="809116" y="1751277"/>
                </a:lnTo>
                <a:lnTo>
                  <a:pt x="786898" y="1749424"/>
                </a:lnTo>
                <a:lnTo>
                  <a:pt x="764944" y="1747042"/>
                </a:lnTo>
                <a:lnTo>
                  <a:pt x="742990" y="1743866"/>
                </a:lnTo>
                <a:lnTo>
                  <a:pt x="721301" y="1740426"/>
                </a:lnTo>
                <a:lnTo>
                  <a:pt x="699876" y="1736191"/>
                </a:lnTo>
                <a:lnTo>
                  <a:pt x="678716" y="1731427"/>
                </a:lnTo>
                <a:lnTo>
                  <a:pt x="657820" y="1726134"/>
                </a:lnTo>
                <a:lnTo>
                  <a:pt x="636660" y="1720576"/>
                </a:lnTo>
                <a:lnTo>
                  <a:pt x="616028" y="1714753"/>
                </a:lnTo>
                <a:lnTo>
                  <a:pt x="595662" y="1707607"/>
                </a:lnTo>
                <a:lnTo>
                  <a:pt x="575295" y="1700726"/>
                </a:lnTo>
                <a:lnTo>
                  <a:pt x="555193" y="1693051"/>
                </a:lnTo>
                <a:lnTo>
                  <a:pt x="535619" y="1684846"/>
                </a:lnTo>
                <a:lnTo>
                  <a:pt x="516046" y="1676377"/>
                </a:lnTo>
                <a:lnTo>
                  <a:pt x="496737" y="1667379"/>
                </a:lnTo>
                <a:lnTo>
                  <a:pt x="477958" y="1657851"/>
                </a:lnTo>
                <a:lnTo>
                  <a:pt x="458913" y="1647793"/>
                </a:lnTo>
                <a:lnTo>
                  <a:pt x="440663" y="1637472"/>
                </a:lnTo>
                <a:lnTo>
                  <a:pt x="422412" y="1626885"/>
                </a:lnTo>
                <a:lnTo>
                  <a:pt x="404161" y="1615505"/>
                </a:lnTo>
                <a:lnTo>
                  <a:pt x="386704" y="1603859"/>
                </a:lnTo>
                <a:lnTo>
                  <a:pt x="369511" y="1591949"/>
                </a:lnTo>
                <a:lnTo>
                  <a:pt x="352318" y="1579510"/>
                </a:lnTo>
                <a:lnTo>
                  <a:pt x="335655" y="1566542"/>
                </a:lnTo>
                <a:lnTo>
                  <a:pt x="319255" y="1553573"/>
                </a:lnTo>
                <a:lnTo>
                  <a:pt x="303121" y="1540075"/>
                </a:lnTo>
                <a:lnTo>
                  <a:pt x="287251" y="1525784"/>
                </a:lnTo>
                <a:lnTo>
                  <a:pt x="271909" y="1511492"/>
                </a:lnTo>
                <a:lnTo>
                  <a:pt x="256833" y="1496671"/>
                </a:lnTo>
                <a:lnTo>
                  <a:pt x="242285" y="1481585"/>
                </a:lnTo>
                <a:lnTo>
                  <a:pt x="227737" y="1466234"/>
                </a:lnTo>
                <a:lnTo>
                  <a:pt x="213983" y="1450619"/>
                </a:lnTo>
                <a:lnTo>
                  <a:pt x="200229" y="1434475"/>
                </a:lnTo>
                <a:lnTo>
                  <a:pt x="187004" y="1418066"/>
                </a:lnTo>
                <a:lnTo>
                  <a:pt x="174308" y="1401392"/>
                </a:lnTo>
                <a:lnTo>
                  <a:pt x="161876" y="1384453"/>
                </a:lnTo>
                <a:lnTo>
                  <a:pt x="149709" y="1366986"/>
                </a:lnTo>
                <a:lnTo>
                  <a:pt x="138071" y="1349253"/>
                </a:lnTo>
                <a:lnTo>
                  <a:pt x="126961" y="1331521"/>
                </a:lnTo>
                <a:lnTo>
                  <a:pt x="116117" y="1313259"/>
                </a:lnTo>
                <a:lnTo>
                  <a:pt x="105801" y="1294733"/>
                </a:lnTo>
                <a:lnTo>
                  <a:pt x="95750" y="1275941"/>
                </a:lnTo>
                <a:lnTo>
                  <a:pt x="86492" y="1256886"/>
                </a:lnTo>
                <a:lnTo>
                  <a:pt x="77499" y="1237565"/>
                </a:lnTo>
                <a:lnTo>
                  <a:pt x="69035" y="1217980"/>
                </a:lnTo>
                <a:lnTo>
                  <a:pt x="60836" y="1198130"/>
                </a:lnTo>
                <a:lnTo>
                  <a:pt x="53165" y="1178016"/>
                </a:lnTo>
                <a:lnTo>
                  <a:pt x="46023" y="1157902"/>
                </a:lnTo>
                <a:lnTo>
                  <a:pt x="39411" y="1137523"/>
                </a:lnTo>
                <a:lnTo>
                  <a:pt x="33327" y="1116879"/>
                </a:lnTo>
                <a:lnTo>
                  <a:pt x="27508" y="1095970"/>
                </a:lnTo>
                <a:lnTo>
                  <a:pt x="22483" y="1075062"/>
                </a:lnTo>
                <a:lnTo>
                  <a:pt x="17721" y="1053624"/>
                </a:lnTo>
                <a:lnTo>
                  <a:pt x="13754" y="1031922"/>
                </a:lnTo>
                <a:lnTo>
                  <a:pt x="10051" y="1010220"/>
                </a:lnTo>
                <a:lnTo>
                  <a:pt x="6877" y="988782"/>
                </a:lnTo>
                <a:lnTo>
                  <a:pt x="4496" y="966550"/>
                </a:lnTo>
                <a:lnTo>
                  <a:pt x="2380" y="944583"/>
                </a:lnTo>
                <a:lnTo>
                  <a:pt x="1322" y="922351"/>
                </a:lnTo>
                <a:lnTo>
                  <a:pt x="264" y="899590"/>
                </a:lnTo>
                <a:lnTo>
                  <a:pt x="0" y="877094"/>
                </a:lnTo>
                <a:lnTo>
                  <a:pt x="264" y="854598"/>
                </a:lnTo>
                <a:lnTo>
                  <a:pt x="1322" y="831837"/>
                </a:lnTo>
                <a:lnTo>
                  <a:pt x="2380" y="809605"/>
                </a:lnTo>
                <a:lnTo>
                  <a:pt x="4496" y="787373"/>
                </a:lnTo>
                <a:lnTo>
                  <a:pt x="6877" y="765406"/>
                </a:lnTo>
                <a:lnTo>
                  <a:pt x="10051" y="743439"/>
                </a:lnTo>
                <a:lnTo>
                  <a:pt x="13754" y="721737"/>
                </a:lnTo>
                <a:lnTo>
                  <a:pt x="17721" y="700564"/>
                </a:lnTo>
                <a:lnTo>
                  <a:pt x="22483" y="679126"/>
                </a:lnTo>
                <a:lnTo>
                  <a:pt x="27508" y="658218"/>
                </a:lnTo>
                <a:lnTo>
                  <a:pt x="33327" y="637309"/>
                </a:lnTo>
                <a:lnTo>
                  <a:pt x="39411" y="616401"/>
                </a:lnTo>
                <a:lnTo>
                  <a:pt x="46023" y="596022"/>
                </a:lnTo>
                <a:lnTo>
                  <a:pt x="53165" y="575643"/>
                </a:lnTo>
                <a:lnTo>
                  <a:pt x="60836" y="555528"/>
                </a:lnTo>
                <a:lnTo>
                  <a:pt x="69035" y="535943"/>
                </a:lnTo>
                <a:lnTo>
                  <a:pt x="77499" y="516358"/>
                </a:lnTo>
                <a:lnTo>
                  <a:pt x="86492" y="497038"/>
                </a:lnTo>
                <a:lnTo>
                  <a:pt x="95750" y="478247"/>
                </a:lnTo>
                <a:lnTo>
                  <a:pt x="105801" y="459455"/>
                </a:lnTo>
                <a:lnTo>
                  <a:pt x="116117" y="440929"/>
                </a:lnTo>
                <a:lnTo>
                  <a:pt x="126961" y="422667"/>
                </a:lnTo>
                <a:lnTo>
                  <a:pt x="138071" y="404935"/>
                </a:lnTo>
                <a:lnTo>
                  <a:pt x="149709" y="386938"/>
                </a:lnTo>
                <a:lnTo>
                  <a:pt x="161876" y="369735"/>
                </a:lnTo>
                <a:lnTo>
                  <a:pt x="174308" y="352796"/>
                </a:lnTo>
                <a:lnTo>
                  <a:pt x="187004" y="335858"/>
                </a:lnTo>
                <a:lnTo>
                  <a:pt x="200229" y="319449"/>
                </a:lnTo>
                <a:lnTo>
                  <a:pt x="213983" y="303569"/>
                </a:lnTo>
                <a:lnTo>
                  <a:pt x="227737" y="287424"/>
                </a:lnTo>
                <a:lnTo>
                  <a:pt x="242285" y="272074"/>
                </a:lnTo>
                <a:lnTo>
                  <a:pt x="256833" y="257253"/>
                </a:lnTo>
                <a:lnTo>
                  <a:pt x="271909" y="242432"/>
                </a:lnTo>
                <a:lnTo>
                  <a:pt x="287251" y="228404"/>
                </a:lnTo>
                <a:lnTo>
                  <a:pt x="303121" y="214113"/>
                </a:lnTo>
                <a:lnTo>
                  <a:pt x="319255" y="200615"/>
                </a:lnTo>
                <a:lnTo>
                  <a:pt x="335655" y="187117"/>
                </a:lnTo>
                <a:lnTo>
                  <a:pt x="352318" y="174413"/>
                </a:lnTo>
                <a:lnTo>
                  <a:pt x="369511" y="162239"/>
                </a:lnTo>
                <a:lnTo>
                  <a:pt x="386704" y="149799"/>
                </a:lnTo>
                <a:lnTo>
                  <a:pt x="404161" y="138154"/>
                </a:lnTo>
                <a:lnTo>
                  <a:pt x="422412" y="127303"/>
                </a:lnTo>
                <a:lnTo>
                  <a:pt x="440663" y="116452"/>
                </a:lnTo>
                <a:lnTo>
                  <a:pt x="458913" y="105865"/>
                </a:lnTo>
                <a:lnTo>
                  <a:pt x="477958" y="96337"/>
                </a:lnTo>
                <a:lnTo>
                  <a:pt x="496737" y="86545"/>
                </a:lnTo>
                <a:lnTo>
                  <a:pt x="516046" y="77811"/>
                </a:lnTo>
                <a:lnTo>
                  <a:pt x="535619" y="69077"/>
                </a:lnTo>
                <a:lnTo>
                  <a:pt x="555193" y="60873"/>
                </a:lnTo>
                <a:lnTo>
                  <a:pt x="575295" y="53197"/>
                </a:lnTo>
                <a:lnTo>
                  <a:pt x="595662" y="46051"/>
                </a:lnTo>
                <a:lnTo>
                  <a:pt x="616028" y="39435"/>
                </a:lnTo>
                <a:lnTo>
                  <a:pt x="636660" y="33348"/>
                </a:lnTo>
                <a:lnTo>
                  <a:pt x="657820" y="27525"/>
                </a:lnTo>
                <a:lnTo>
                  <a:pt x="678716" y="22496"/>
                </a:lnTo>
                <a:lnTo>
                  <a:pt x="699876" y="17997"/>
                </a:lnTo>
                <a:lnTo>
                  <a:pt x="721301" y="13763"/>
                </a:lnTo>
                <a:lnTo>
                  <a:pt x="742990" y="10057"/>
                </a:lnTo>
                <a:lnTo>
                  <a:pt x="764944" y="7146"/>
                </a:lnTo>
                <a:lnTo>
                  <a:pt x="786898" y="4764"/>
                </a:lnTo>
                <a:lnTo>
                  <a:pt x="809116" y="2382"/>
                </a:lnTo>
                <a:lnTo>
                  <a:pt x="831335" y="1323"/>
                </a:lnTo>
                <a:lnTo>
                  <a:pt x="853817" y="265"/>
                </a:lnTo>
                <a:lnTo>
                  <a:pt x="87630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pic>
        <p:nvPicPr>
          <p:cNvPr id="74" name="图片 7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8" y="19050"/>
            <a:ext cx="1843200" cy="1841377"/>
          </a:xfrm>
          <a:prstGeom prst="rect">
            <a:avLst/>
          </a:prstGeom>
        </p:spPr>
      </p:pic>
      <p:sp>
        <p:nvSpPr>
          <p:cNvPr id="1050" name="矩形 1049"/>
          <p:cNvSpPr/>
          <p:nvPr/>
        </p:nvSpPr>
        <p:spPr>
          <a:xfrm>
            <a:off x="85648" y="31750"/>
            <a:ext cx="12030152" cy="67724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166461" y="140119"/>
            <a:ext cx="11873139" cy="658786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70" grpId="0"/>
      <p:bldP spid="71" grpId="0"/>
      <p:bldP spid="72" grpId="0" animBg="1"/>
      <p:bldP spid="7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自由: 形状 3"/>
          <p:cNvSpPr/>
          <p:nvPr/>
        </p:nvSpPr>
        <p:spPr>
          <a:xfrm>
            <a:off x="0" y="0"/>
            <a:ext cx="12192000" cy="6860934"/>
          </a:xfrm>
          <a:custGeom>
            <a:avLst/>
            <a:gdLst>
              <a:gd name="connsiteX0" fmla="*/ 203593 w 12192000"/>
              <a:gd name="connsiteY0" fmla="*/ 78057 h 6860934"/>
              <a:gd name="connsiteX1" fmla="*/ 78059 w 12192000"/>
              <a:gd name="connsiteY1" fmla="*/ 203591 h 6860934"/>
              <a:gd name="connsiteX2" fmla="*/ 78059 w 12192000"/>
              <a:gd name="connsiteY2" fmla="*/ 6665559 h 6860934"/>
              <a:gd name="connsiteX3" fmla="*/ 203593 w 12192000"/>
              <a:gd name="connsiteY3" fmla="*/ 6791093 h 6860934"/>
              <a:gd name="connsiteX4" fmla="*/ 11984690 w 12192000"/>
              <a:gd name="connsiteY4" fmla="*/ 6791093 h 6860934"/>
              <a:gd name="connsiteX5" fmla="*/ 12110224 w 12192000"/>
              <a:gd name="connsiteY5" fmla="*/ 6665559 h 6860934"/>
              <a:gd name="connsiteX6" fmla="*/ 12110224 w 12192000"/>
              <a:gd name="connsiteY6" fmla="*/ 203591 h 6860934"/>
              <a:gd name="connsiteX7" fmla="*/ 11984690 w 12192000"/>
              <a:gd name="connsiteY7" fmla="*/ 78057 h 6860934"/>
              <a:gd name="connsiteX8" fmla="*/ 0 w 12192000"/>
              <a:gd name="connsiteY8" fmla="*/ 0 h 6860934"/>
              <a:gd name="connsiteX9" fmla="*/ 12192000 w 12192000"/>
              <a:gd name="connsiteY9" fmla="*/ 0 h 6860934"/>
              <a:gd name="connsiteX10" fmla="*/ 12192000 w 12192000"/>
              <a:gd name="connsiteY10" fmla="*/ 6860934 h 6860934"/>
              <a:gd name="connsiteX11" fmla="*/ 0 w 12192000"/>
              <a:gd name="connsiteY11" fmla="*/ 6860934 h 686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60934">
                <a:moveTo>
                  <a:pt x="203593" y="78057"/>
                </a:moveTo>
                <a:cubicBezTo>
                  <a:pt x="134262" y="78057"/>
                  <a:pt x="78059" y="134260"/>
                  <a:pt x="78059" y="203591"/>
                </a:cubicBezTo>
                <a:lnTo>
                  <a:pt x="78059" y="6665559"/>
                </a:lnTo>
                <a:cubicBezTo>
                  <a:pt x="78059" y="6734890"/>
                  <a:pt x="134262" y="6791093"/>
                  <a:pt x="203593" y="6791093"/>
                </a:cubicBezTo>
                <a:lnTo>
                  <a:pt x="11984690" y="6791093"/>
                </a:lnTo>
                <a:cubicBezTo>
                  <a:pt x="12054021" y="6791093"/>
                  <a:pt x="12110224" y="6734890"/>
                  <a:pt x="12110224" y="6665559"/>
                </a:cubicBezTo>
                <a:lnTo>
                  <a:pt x="12110224" y="203591"/>
                </a:lnTo>
                <a:cubicBezTo>
                  <a:pt x="12110224" y="134260"/>
                  <a:pt x="12054021" y="78057"/>
                  <a:pt x="11984690" y="78057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60934"/>
                </a:lnTo>
                <a:lnTo>
                  <a:pt x="0" y="68609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61794" y="149258"/>
            <a:ext cx="498951" cy="49861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8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MH_Entry_1"/>
          <p:cNvSpPr/>
          <p:nvPr>
            <p:custDataLst>
              <p:tags r:id="rId2"/>
            </p:custDataLst>
          </p:nvPr>
        </p:nvSpPr>
        <p:spPr>
          <a:xfrm>
            <a:off x="625584" y="149258"/>
            <a:ext cx="2349110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活动受众分析</a:t>
            </a:r>
          </a:p>
        </p:txBody>
      </p:sp>
      <p:sp>
        <p:nvSpPr>
          <p:cNvPr id="7" name="MH_Other_1"/>
          <p:cNvSpPr/>
          <p:nvPr>
            <p:custDataLst>
              <p:tags r:id="rId3"/>
            </p:custDataLst>
          </p:nvPr>
        </p:nvSpPr>
        <p:spPr bwMode="auto">
          <a:xfrm>
            <a:off x="549275" y="4125913"/>
            <a:ext cx="11093450" cy="1347787"/>
          </a:xfrm>
          <a:custGeom>
            <a:avLst/>
            <a:gdLst>
              <a:gd name="T0" fmla="*/ 0 w 5760"/>
              <a:gd name="T1" fmla="*/ 0 h 700"/>
              <a:gd name="T2" fmla="*/ 72 w 5760"/>
              <a:gd name="T3" fmla="*/ 38 h 700"/>
              <a:gd name="T4" fmla="*/ 197 w 5760"/>
              <a:gd name="T5" fmla="*/ 96 h 700"/>
              <a:gd name="T6" fmla="*/ 378 w 5760"/>
              <a:gd name="T7" fmla="*/ 175 h 700"/>
              <a:gd name="T8" fmla="*/ 613 w 5760"/>
              <a:gd name="T9" fmla="*/ 266 h 700"/>
              <a:gd name="T10" fmla="*/ 748 w 5760"/>
              <a:gd name="T11" fmla="*/ 314 h 700"/>
              <a:gd name="T12" fmla="*/ 895 w 5760"/>
              <a:gd name="T13" fmla="*/ 363 h 700"/>
              <a:gd name="T14" fmla="*/ 1053 w 5760"/>
              <a:gd name="T15" fmla="*/ 412 h 700"/>
              <a:gd name="T16" fmla="*/ 1221 w 5760"/>
              <a:gd name="T17" fmla="*/ 458 h 700"/>
              <a:gd name="T18" fmla="*/ 1400 w 5760"/>
              <a:gd name="T19" fmla="*/ 504 h 700"/>
              <a:gd name="T20" fmla="*/ 1588 w 5760"/>
              <a:gd name="T21" fmla="*/ 547 h 700"/>
              <a:gd name="T22" fmla="*/ 1786 w 5760"/>
              <a:gd name="T23" fmla="*/ 586 h 700"/>
              <a:gd name="T24" fmla="*/ 1991 w 5760"/>
              <a:gd name="T25" fmla="*/ 621 h 700"/>
              <a:gd name="T26" fmla="*/ 2206 w 5760"/>
              <a:gd name="T27" fmla="*/ 651 h 700"/>
              <a:gd name="T28" fmla="*/ 2427 w 5760"/>
              <a:gd name="T29" fmla="*/ 674 h 700"/>
              <a:gd name="T30" fmla="*/ 2656 w 5760"/>
              <a:gd name="T31" fmla="*/ 691 h 700"/>
              <a:gd name="T32" fmla="*/ 2890 w 5760"/>
              <a:gd name="T33" fmla="*/ 699 h 700"/>
              <a:gd name="T34" fmla="*/ 3132 w 5760"/>
              <a:gd name="T35" fmla="*/ 699 h 700"/>
              <a:gd name="T36" fmla="*/ 3378 w 5760"/>
              <a:gd name="T37" fmla="*/ 690 h 700"/>
              <a:gd name="T38" fmla="*/ 3630 w 5760"/>
              <a:gd name="T39" fmla="*/ 670 h 700"/>
              <a:gd name="T40" fmla="*/ 3821 w 5760"/>
              <a:gd name="T41" fmla="*/ 648 h 700"/>
              <a:gd name="T42" fmla="*/ 3950 w 5760"/>
              <a:gd name="T43" fmla="*/ 629 h 700"/>
              <a:gd name="T44" fmla="*/ 4080 w 5760"/>
              <a:gd name="T45" fmla="*/ 608 h 700"/>
              <a:gd name="T46" fmla="*/ 4211 w 5760"/>
              <a:gd name="T47" fmla="*/ 583 h 700"/>
              <a:gd name="T48" fmla="*/ 4343 w 5760"/>
              <a:gd name="T49" fmla="*/ 555 h 700"/>
              <a:gd name="T50" fmla="*/ 4475 w 5760"/>
              <a:gd name="T51" fmla="*/ 523 h 700"/>
              <a:gd name="T52" fmla="*/ 4608 w 5760"/>
              <a:gd name="T53" fmla="*/ 489 h 700"/>
              <a:gd name="T54" fmla="*/ 4742 w 5760"/>
              <a:gd name="T55" fmla="*/ 450 h 700"/>
              <a:gd name="T56" fmla="*/ 4876 w 5760"/>
              <a:gd name="T57" fmla="*/ 408 h 700"/>
              <a:gd name="T58" fmla="*/ 5012 w 5760"/>
              <a:gd name="T59" fmla="*/ 363 h 700"/>
              <a:gd name="T60" fmla="*/ 5146 w 5760"/>
              <a:gd name="T61" fmla="*/ 313 h 700"/>
              <a:gd name="T62" fmla="*/ 5283 w 5760"/>
              <a:gd name="T63" fmla="*/ 259 h 700"/>
              <a:gd name="T64" fmla="*/ 5418 w 5760"/>
              <a:gd name="T65" fmla="*/ 201 h 700"/>
              <a:gd name="T66" fmla="*/ 5555 w 5760"/>
              <a:gd name="T67" fmla="*/ 138 h 700"/>
              <a:gd name="T68" fmla="*/ 5692 w 5760"/>
              <a:gd name="T69" fmla="*/ 72 h 700"/>
              <a:gd name="T70" fmla="*/ 5760 w 5760"/>
              <a:gd name="T71" fmla="*/ 37 h 700"/>
              <a:gd name="T72" fmla="*/ 5623 w 5760"/>
              <a:gd name="T73" fmla="*/ 63 h 700"/>
              <a:gd name="T74" fmla="*/ 5460 w 5760"/>
              <a:gd name="T75" fmla="*/ 92 h 700"/>
              <a:gd name="T76" fmla="*/ 5242 w 5760"/>
              <a:gd name="T77" fmla="*/ 127 h 700"/>
              <a:gd name="T78" fmla="*/ 4971 w 5760"/>
              <a:gd name="T79" fmla="*/ 164 h 700"/>
              <a:gd name="T80" fmla="*/ 4653 w 5760"/>
              <a:gd name="T81" fmla="*/ 203 h 700"/>
              <a:gd name="T82" fmla="*/ 4294 w 5760"/>
              <a:gd name="T83" fmla="*/ 241 h 700"/>
              <a:gd name="T84" fmla="*/ 3898 w 5760"/>
              <a:gd name="T85" fmla="*/ 272 h 700"/>
              <a:gd name="T86" fmla="*/ 3579 w 5760"/>
              <a:gd name="T87" fmla="*/ 291 h 700"/>
              <a:gd name="T88" fmla="*/ 3358 w 5760"/>
              <a:gd name="T89" fmla="*/ 300 h 700"/>
              <a:gd name="T90" fmla="*/ 3132 w 5760"/>
              <a:gd name="T91" fmla="*/ 307 h 700"/>
              <a:gd name="T92" fmla="*/ 2898 w 5760"/>
              <a:gd name="T93" fmla="*/ 310 h 700"/>
              <a:gd name="T94" fmla="*/ 2660 w 5760"/>
              <a:gd name="T95" fmla="*/ 309 h 700"/>
              <a:gd name="T96" fmla="*/ 2417 w 5760"/>
              <a:gd name="T97" fmla="*/ 306 h 700"/>
              <a:gd name="T98" fmla="*/ 2170 w 5760"/>
              <a:gd name="T99" fmla="*/ 297 h 700"/>
              <a:gd name="T100" fmla="*/ 1920 w 5760"/>
              <a:gd name="T101" fmla="*/ 284 h 700"/>
              <a:gd name="T102" fmla="*/ 1667 w 5760"/>
              <a:gd name="T103" fmla="*/ 266 h 700"/>
              <a:gd name="T104" fmla="*/ 1412 w 5760"/>
              <a:gd name="T105" fmla="*/ 242 h 700"/>
              <a:gd name="T106" fmla="*/ 1155 w 5760"/>
              <a:gd name="T107" fmla="*/ 212 h 700"/>
              <a:gd name="T108" fmla="*/ 898 w 5760"/>
              <a:gd name="T109" fmla="*/ 177 h 700"/>
              <a:gd name="T110" fmla="*/ 640 w 5760"/>
              <a:gd name="T111" fmla="*/ 136 h 700"/>
              <a:gd name="T112" fmla="*/ 383 w 5760"/>
              <a:gd name="T113" fmla="*/ 87 h 700"/>
              <a:gd name="T114" fmla="*/ 128 w 5760"/>
              <a:gd name="T115" fmla="*/ 31 h 700"/>
              <a:gd name="T116" fmla="*/ 0 w 5760"/>
              <a:gd name="T117" fmla="*/ 0 h 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760" h="700">
                <a:moveTo>
                  <a:pt x="0" y="0"/>
                </a:moveTo>
                <a:lnTo>
                  <a:pt x="0" y="0"/>
                </a:lnTo>
                <a:lnTo>
                  <a:pt x="32" y="17"/>
                </a:lnTo>
                <a:lnTo>
                  <a:pt x="72" y="38"/>
                </a:lnTo>
                <a:lnTo>
                  <a:pt x="128" y="64"/>
                </a:lnTo>
                <a:lnTo>
                  <a:pt x="197" y="96"/>
                </a:lnTo>
                <a:lnTo>
                  <a:pt x="281" y="134"/>
                </a:lnTo>
                <a:lnTo>
                  <a:pt x="378" y="175"/>
                </a:lnTo>
                <a:lnTo>
                  <a:pt x="490" y="219"/>
                </a:lnTo>
                <a:lnTo>
                  <a:pt x="613" y="266"/>
                </a:lnTo>
                <a:lnTo>
                  <a:pt x="679" y="290"/>
                </a:lnTo>
                <a:lnTo>
                  <a:pt x="748" y="314"/>
                </a:lnTo>
                <a:lnTo>
                  <a:pt x="820" y="339"/>
                </a:lnTo>
                <a:lnTo>
                  <a:pt x="895" y="363"/>
                </a:lnTo>
                <a:lnTo>
                  <a:pt x="973" y="387"/>
                </a:lnTo>
                <a:lnTo>
                  <a:pt x="1053" y="412"/>
                </a:lnTo>
                <a:lnTo>
                  <a:pt x="1136" y="436"/>
                </a:lnTo>
                <a:lnTo>
                  <a:pt x="1221" y="458"/>
                </a:lnTo>
                <a:lnTo>
                  <a:pt x="1310" y="482"/>
                </a:lnTo>
                <a:lnTo>
                  <a:pt x="1400" y="504"/>
                </a:lnTo>
                <a:lnTo>
                  <a:pt x="1494" y="526"/>
                </a:lnTo>
                <a:lnTo>
                  <a:pt x="1588" y="547"/>
                </a:lnTo>
                <a:lnTo>
                  <a:pt x="1686" y="568"/>
                </a:lnTo>
                <a:lnTo>
                  <a:pt x="1786" y="586"/>
                </a:lnTo>
                <a:lnTo>
                  <a:pt x="1888" y="604"/>
                </a:lnTo>
                <a:lnTo>
                  <a:pt x="1991" y="621"/>
                </a:lnTo>
                <a:lnTo>
                  <a:pt x="2097" y="636"/>
                </a:lnTo>
                <a:lnTo>
                  <a:pt x="2206" y="651"/>
                </a:lnTo>
                <a:lnTo>
                  <a:pt x="2315" y="664"/>
                </a:lnTo>
                <a:lnTo>
                  <a:pt x="2427" y="674"/>
                </a:lnTo>
                <a:lnTo>
                  <a:pt x="2541" y="683"/>
                </a:lnTo>
                <a:lnTo>
                  <a:pt x="2656" y="691"/>
                </a:lnTo>
                <a:lnTo>
                  <a:pt x="2772" y="695"/>
                </a:lnTo>
                <a:lnTo>
                  <a:pt x="2890" y="699"/>
                </a:lnTo>
                <a:lnTo>
                  <a:pt x="3010" y="700"/>
                </a:lnTo>
                <a:lnTo>
                  <a:pt x="3132" y="699"/>
                </a:lnTo>
                <a:lnTo>
                  <a:pt x="3254" y="695"/>
                </a:lnTo>
                <a:lnTo>
                  <a:pt x="3378" y="690"/>
                </a:lnTo>
                <a:lnTo>
                  <a:pt x="3503" y="681"/>
                </a:lnTo>
                <a:lnTo>
                  <a:pt x="3630" y="670"/>
                </a:lnTo>
                <a:lnTo>
                  <a:pt x="3756" y="656"/>
                </a:lnTo>
                <a:lnTo>
                  <a:pt x="3821" y="648"/>
                </a:lnTo>
                <a:lnTo>
                  <a:pt x="3885" y="638"/>
                </a:lnTo>
                <a:lnTo>
                  <a:pt x="3950" y="629"/>
                </a:lnTo>
                <a:lnTo>
                  <a:pt x="4015" y="619"/>
                </a:lnTo>
                <a:lnTo>
                  <a:pt x="4080" y="608"/>
                </a:lnTo>
                <a:lnTo>
                  <a:pt x="4145" y="596"/>
                </a:lnTo>
                <a:lnTo>
                  <a:pt x="4211" y="583"/>
                </a:lnTo>
                <a:lnTo>
                  <a:pt x="4277" y="569"/>
                </a:lnTo>
                <a:lnTo>
                  <a:pt x="4343" y="555"/>
                </a:lnTo>
                <a:lnTo>
                  <a:pt x="4409" y="539"/>
                </a:lnTo>
                <a:lnTo>
                  <a:pt x="4475" y="523"/>
                </a:lnTo>
                <a:lnTo>
                  <a:pt x="4541" y="506"/>
                </a:lnTo>
                <a:lnTo>
                  <a:pt x="4608" y="489"/>
                </a:lnTo>
                <a:lnTo>
                  <a:pt x="4674" y="470"/>
                </a:lnTo>
                <a:lnTo>
                  <a:pt x="4742" y="450"/>
                </a:lnTo>
                <a:lnTo>
                  <a:pt x="4809" y="430"/>
                </a:lnTo>
                <a:lnTo>
                  <a:pt x="4876" y="408"/>
                </a:lnTo>
                <a:lnTo>
                  <a:pt x="4943" y="386"/>
                </a:lnTo>
                <a:lnTo>
                  <a:pt x="5012" y="363"/>
                </a:lnTo>
                <a:lnTo>
                  <a:pt x="5079" y="338"/>
                </a:lnTo>
                <a:lnTo>
                  <a:pt x="5146" y="313"/>
                </a:lnTo>
                <a:lnTo>
                  <a:pt x="5214" y="286"/>
                </a:lnTo>
                <a:lnTo>
                  <a:pt x="5283" y="259"/>
                </a:lnTo>
                <a:lnTo>
                  <a:pt x="5350" y="231"/>
                </a:lnTo>
                <a:lnTo>
                  <a:pt x="5418" y="201"/>
                </a:lnTo>
                <a:lnTo>
                  <a:pt x="5487" y="170"/>
                </a:lnTo>
                <a:lnTo>
                  <a:pt x="5555" y="138"/>
                </a:lnTo>
                <a:lnTo>
                  <a:pt x="5623" y="106"/>
                </a:lnTo>
                <a:lnTo>
                  <a:pt x="5692" y="72"/>
                </a:lnTo>
                <a:lnTo>
                  <a:pt x="5760" y="37"/>
                </a:lnTo>
                <a:lnTo>
                  <a:pt x="5760" y="37"/>
                </a:lnTo>
                <a:lnTo>
                  <a:pt x="5725" y="44"/>
                </a:lnTo>
                <a:lnTo>
                  <a:pt x="5623" y="63"/>
                </a:lnTo>
                <a:lnTo>
                  <a:pt x="5549" y="77"/>
                </a:lnTo>
                <a:lnTo>
                  <a:pt x="5460" y="92"/>
                </a:lnTo>
                <a:lnTo>
                  <a:pt x="5358" y="109"/>
                </a:lnTo>
                <a:lnTo>
                  <a:pt x="5242" y="127"/>
                </a:lnTo>
                <a:lnTo>
                  <a:pt x="5112" y="145"/>
                </a:lnTo>
                <a:lnTo>
                  <a:pt x="4971" y="164"/>
                </a:lnTo>
                <a:lnTo>
                  <a:pt x="4818" y="184"/>
                </a:lnTo>
                <a:lnTo>
                  <a:pt x="4653" y="203"/>
                </a:lnTo>
                <a:lnTo>
                  <a:pt x="4478" y="223"/>
                </a:lnTo>
                <a:lnTo>
                  <a:pt x="4294" y="241"/>
                </a:lnTo>
                <a:lnTo>
                  <a:pt x="4100" y="257"/>
                </a:lnTo>
                <a:lnTo>
                  <a:pt x="3898" y="272"/>
                </a:lnTo>
                <a:lnTo>
                  <a:pt x="3688" y="285"/>
                </a:lnTo>
                <a:lnTo>
                  <a:pt x="3579" y="291"/>
                </a:lnTo>
                <a:lnTo>
                  <a:pt x="3470" y="296"/>
                </a:lnTo>
                <a:lnTo>
                  <a:pt x="3358" y="300"/>
                </a:lnTo>
                <a:lnTo>
                  <a:pt x="3246" y="303"/>
                </a:lnTo>
                <a:lnTo>
                  <a:pt x="3132" y="307"/>
                </a:lnTo>
                <a:lnTo>
                  <a:pt x="3016" y="309"/>
                </a:lnTo>
                <a:lnTo>
                  <a:pt x="2898" y="310"/>
                </a:lnTo>
                <a:lnTo>
                  <a:pt x="2780" y="310"/>
                </a:lnTo>
                <a:lnTo>
                  <a:pt x="2660" y="309"/>
                </a:lnTo>
                <a:lnTo>
                  <a:pt x="2539" y="308"/>
                </a:lnTo>
                <a:lnTo>
                  <a:pt x="2417" y="306"/>
                </a:lnTo>
                <a:lnTo>
                  <a:pt x="2294" y="302"/>
                </a:lnTo>
                <a:lnTo>
                  <a:pt x="2170" y="297"/>
                </a:lnTo>
                <a:lnTo>
                  <a:pt x="2045" y="291"/>
                </a:lnTo>
                <a:lnTo>
                  <a:pt x="1920" y="284"/>
                </a:lnTo>
                <a:lnTo>
                  <a:pt x="1793" y="275"/>
                </a:lnTo>
                <a:lnTo>
                  <a:pt x="1667" y="266"/>
                </a:lnTo>
                <a:lnTo>
                  <a:pt x="1539" y="254"/>
                </a:lnTo>
                <a:lnTo>
                  <a:pt x="1412" y="242"/>
                </a:lnTo>
                <a:lnTo>
                  <a:pt x="1284" y="228"/>
                </a:lnTo>
                <a:lnTo>
                  <a:pt x="1155" y="212"/>
                </a:lnTo>
                <a:lnTo>
                  <a:pt x="1026" y="196"/>
                </a:lnTo>
                <a:lnTo>
                  <a:pt x="898" y="177"/>
                </a:lnTo>
                <a:lnTo>
                  <a:pt x="769" y="158"/>
                </a:lnTo>
                <a:lnTo>
                  <a:pt x="640" y="136"/>
                </a:lnTo>
                <a:lnTo>
                  <a:pt x="512" y="112"/>
                </a:lnTo>
                <a:lnTo>
                  <a:pt x="383" y="87"/>
                </a:lnTo>
                <a:lnTo>
                  <a:pt x="255" y="60"/>
                </a:lnTo>
                <a:lnTo>
                  <a:pt x="128" y="31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MH_SubTitle_1"/>
          <p:cNvSpPr/>
          <p:nvPr>
            <p:custDataLst>
              <p:tags r:id="rId4"/>
            </p:custDataLst>
          </p:nvPr>
        </p:nvSpPr>
        <p:spPr bwMode="auto">
          <a:xfrm>
            <a:off x="2189163" y="3349625"/>
            <a:ext cx="1390650" cy="1393825"/>
          </a:xfrm>
          <a:custGeom>
            <a:avLst/>
            <a:gdLst>
              <a:gd name="T0" fmla="*/ 642 w 642"/>
              <a:gd name="T1" fmla="*/ 338 h 643"/>
              <a:gd name="T2" fmla="*/ 635 w 642"/>
              <a:gd name="T3" fmla="*/ 386 h 643"/>
              <a:gd name="T4" fmla="*/ 623 w 642"/>
              <a:gd name="T5" fmla="*/ 432 h 643"/>
              <a:gd name="T6" fmla="*/ 603 w 642"/>
              <a:gd name="T7" fmla="*/ 474 h 643"/>
              <a:gd name="T8" fmla="*/ 578 w 642"/>
              <a:gd name="T9" fmla="*/ 514 h 643"/>
              <a:gd name="T10" fmla="*/ 548 w 642"/>
              <a:gd name="T11" fmla="*/ 548 h 643"/>
              <a:gd name="T12" fmla="*/ 513 w 642"/>
              <a:gd name="T13" fmla="*/ 579 h 643"/>
              <a:gd name="T14" fmla="*/ 474 w 642"/>
              <a:gd name="T15" fmla="*/ 604 h 643"/>
              <a:gd name="T16" fmla="*/ 431 w 642"/>
              <a:gd name="T17" fmla="*/ 623 h 643"/>
              <a:gd name="T18" fmla="*/ 386 w 642"/>
              <a:gd name="T19" fmla="*/ 636 h 643"/>
              <a:gd name="T20" fmla="*/ 337 w 642"/>
              <a:gd name="T21" fmla="*/ 643 h 643"/>
              <a:gd name="T22" fmla="*/ 304 w 642"/>
              <a:gd name="T23" fmla="*/ 643 h 643"/>
              <a:gd name="T24" fmla="*/ 256 w 642"/>
              <a:gd name="T25" fmla="*/ 636 h 643"/>
              <a:gd name="T26" fmla="*/ 210 w 642"/>
              <a:gd name="T27" fmla="*/ 623 h 643"/>
              <a:gd name="T28" fmla="*/ 167 w 642"/>
              <a:gd name="T29" fmla="*/ 604 h 643"/>
              <a:gd name="T30" fmla="*/ 128 w 642"/>
              <a:gd name="T31" fmla="*/ 579 h 643"/>
              <a:gd name="T32" fmla="*/ 93 w 642"/>
              <a:gd name="T33" fmla="*/ 548 h 643"/>
              <a:gd name="T34" fmla="*/ 63 w 642"/>
              <a:gd name="T35" fmla="*/ 514 h 643"/>
              <a:gd name="T36" fmla="*/ 38 w 642"/>
              <a:gd name="T37" fmla="*/ 474 h 643"/>
              <a:gd name="T38" fmla="*/ 19 w 642"/>
              <a:gd name="T39" fmla="*/ 432 h 643"/>
              <a:gd name="T40" fmla="*/ 7 w 642"/>
              <a:gd name="T41" fmla="*/ 386 h 643"/>
              <a:gd name="T42" fmla="*/ 0 w 642"/>
              <a:gd name="T43" fmla="*/ 338 h 643"/>
              <a:gd name="T44" fmla="*/ 0 w 642"/>
              <a:gd name="T45" fmla="*/ 304 h 643"/>
              <a:gd name="T46" fmla="*/ 7 w 642"/>
              <a:gd name="T47" fmla="*/ 256 h 643"/>
              <a:gd name="T48" fmla="*/ 19 w 642"/>
              <a:gd name="T49" fmla="*/ 211 h 643"/>
              <a:gd name="T50" fmla="*/ 38 w 642"/>
              <a:gd name="T51" fmla="*/ 169 h 643"/>
              <a:gd name="T52" fmla="*/ 63 w 642"/>
              <a:gd name="T53" fmla="*/ 129 h 643"/>
              <a:gd name="T54" fmla="*/ 93 w 642"/>
              <a:gd name="T55" fmla="*/ 95 h 643"/>
              <a:gd name="T56" fmla="*/ 128 w 642"/>
              <a:gd name="T57" fmla="*/ 64 h 643"/>
              <a:gd name="T58" fmla="*/ 167 w 642"/>
              <a:gd name="T59" fmla="*/ 39 h 643"/>
              <a:gd name="T60" fmla="*/ 210 w 642"/>
              <a:gd name="T61" fmla="*/ 19 h 643"/>
              <a:gd name="T62" fmla="*/ 256 w 642"/>
              <a:gd name="T63" fmla="*/ 7 h 643"/>
              <a:gd name="T64" fmla="*/ 304 w 642"/>
              <a:gd name="T65" fmla="*/ 0 h 643"/>
              <a:gd name="T66" fmla="*/ 337 w 642"/>
              <a:gd name="T67" fmla="*/ 0 h 643"/>
              <a:gd name="T68" fmla="*/ 386 w 642"/>
              <a:gd name="T69" fmla="*/ 7 h 643"/>
              <a:gd name="T70" fmla="*/ 431 w 642"/>
              <a:gd name="T71" fmla="*/ 19 h 643"/>
              <a:gd name="T72" fmla="*/ 474 w 642"/>
              <a:gd name="T73" fmla="*/ 39 h 643"/>
              <a:gd name="T74" fmla="*/ 513 w 642"/>
              <a:gd name="T75" fmla="*/ 64 h 643"/>
              <a:gd name="T76" fmla="*/ 548 w 642"/>
              <a:gd name="T77" fmla="*/ 95 h 643"/>
              <a:gd name="T78" fmla="*/ 578 w 642"/>
              <a:gd name="T79" fmla="*/ 129 h 643"/>
              <a:gd name="T80" fmla="*/ 603 w 642"/>
              <a:gd name="T81" fmla="*/ 169 h 643"/>
              <a:gd name="T82" fmla="*/ 623 w 642"/>
              <a:gd name="T83" fmla="*/ 211 h 643"/>
              <a:gd name="T84" fmla="*/ 635 w 642"/>
              <a:gd name="T85" fmla="*/ 256 h 643"/>
              <a:gd name="T86" fmla="*/ 642 w 642"/>
              <a:gd name="T87" fmla="*/ 304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42" h="643">
                <a:moveTo>
                  <a:pt x="642" y="321"/>
                </a:moveTo>
                <a:lnTo>
                  <a:pt x="642" y="321"/>
                </a:lnTo>
                <a:lnTo>
                  <a:pt x="642" y="338"/>
                </a:lnTo>
                <a:lnTo>
                  <a:pt x="640" y="354"/>
                </a:lnTo>
                <a:lnTo>
                  <a:pt x="639" y="370"/>
                </a:lnTo>
                <a:lnTo>
                  <a:pt x="635" y="386"/>
                </a:lnTo>
                <a:lnTo>
                  <a:pt x="632" y="401"/>
                </a:lnTo>
                <a:lnTo>
                  <a:pt x="627" y="417"/>
                </a:lnTo>
                <a:lnTo>
                  <a:pt x="623" y="432"/>
                </a:lnTo>
                <a:lnTo>
                  <a:pt x="617" y="447"/>
                </a:lnTo>
                <a:lnTo>
                  <a:pt x="610" y="460"/>
                </a:lnTo>
                <a:lnTo>
                  <a:pt x="603" y="474"/>
                </a:lnTo>
                <a:lnTo>
                  <a:pt x="596" y="488"/>
                </a:lnTo>
                <a:lnTo>
                  <a:pt x="588" y="501"/>
                </a:lnTo>
                <a:lnTo>
                  <a:pt x="578" y="514"/>
                </a:lnTo>
                <a:lnTo>
                  <a:pt x="569" y="525"/>
                </a:lnTo>
                <a:lnTo>
                  <a:pt x="559" y="538"/>
                </a:lnTo>
                <a:lnTo>
                  <a:pt x="548" y="548"/>
                </a:lnTo>
                <a:lnTo>
                  <a:pt x="537" y="560"/>
                </a:lnTo>
                <a:lnTo>
                  <a:pt x="525" y="570"/>
                </a:lnTo>
                <a:lnTo>
                  <a:pt x="513" y="579"/>
                </a:lnTo>
                <a:lnTo>
                  <a:pt x="501" y="588"/>
                </a:lnTo>
                <a:lnTo>
                  <a:pt x="487" y="596"/>
                </a:lnTo>
                <a:lnTo>
                  <a:pt x="474" y="604"/>
                </a:lnTo>
                <a:lnTo>
                  <a:pt x="460" y="611"/>
                </a:lnTo>
                <a:lnTo>
                  <a:pt x="446" y="618"/>
                </a:lnTo>
                <a:lnTo>
                  <a:pt x="431" y="623"/>
                </a:lnTo>
                <a:lnTo>
                  <a:pt x="417" y="628"/>
                </a:lnTo>
                <a:lnTo>
                  <a:pt x="401" y="632"/>
                </a:lnTo>
                <a:lnTo>
                  <a:pt x="386" y="636"/>
                </a:lnTo>
                <a:lnTo>
                  <a:pt x="370" y="639"/>
                </a:lnTo>
                <a:lnTo>
                  <a:pt x="354" y="642"/>
                </a:lnTo>
                <a:lnTo>
                  <a:pt x="337" y="643"/>
                </a:lnTo>
                <a:lnTo>
                  <a:pt x="321" y="643"/>
                </a:lnTo>
                <a:lnTo>
                  <a:pt x="321" y="643"/>
                </a:lnTo>
                <a:lnTo>
                  <a:pt x="304" y="643"/>
                </a:lnTo>
                <a:lnTo>
                  <a:pt x="288" y="642"/>
                </a:lnTo>
                <a:lnTo>
                  <a:pt x="272" y="639"/>
                </a:lnTo>
                <a:lnTo>
                  <a:pt x="256" y="636"/>
                </a:lnTo>
                <a:lnTo>
                  <a:pt x="240" y="632"/>
                </a:lnTo>
                <a:lnTo>
                  <a:pt x="225" y="628"/>
                </a:lnTo>
                <a:lnTo>
                  <a:pt x="210" y="623"/>
                </a:lnTo>
                <a:lnTo>
                  <a:pt x="196" y="618"/>
                </a:lnTo>
                <a:lnTo>
                  <a:pt x="182" y="611"/>
                </a:lnTo>
                <a:lnTo>
                  <a:pt x="167" y="604"/>
                </a:lnTo>
                <a:lnTo>
                  <a:pt x="155" y="596"/>
                </a:lnTo>
                <a:lnTo>
                  <a:pt x="141" y="588"/>
                </a:lnTo>
                <a:lnTo>
                  <a:pt x="128" y="579"/>
                </a:lnTo>
                <a:lnTo>
                  <a:pt x="117" y="570"/>
                </a:lnTo>
                <a:lnTo>
                  <a:pt x="105" y="560"/>
                </a:lnTo>
                <a:lnTo>
                  <a:pt x="93" y="548"/>
                </a:lnTo>
                <a:lnTo>
                  <a:pt x="83" y="538"/>
                </a:lnTo>
                <a:lnTo>
                  <a:pt x="73" y="525"/>
                </a:lnTo>
                <a:lnTo>
                  <a:pt x="63" y="514"/>
                </a:lnTo>
                <a:lnTo>
                  <a:pt x="54" y="501"/>
                </a:lnTo>
                <a:lnTo>
                  <a:pt x="46" y="488"/>
                </a:lnTo>
                <a:lnTo>
                  <a:pt x="38" y="474"/>
                </a:lnTo>
                <a:lnTo>
                  <a:pt x="32" y="460"/>
                </a:lnTo>
                <a:lnTo>
                  <a:pt x="25" y="447"/>
                </a:lnTo>
                <a:lnTo>
                  <a:pt x="19" y="432"/>
                </a:lnTo>
                <a:lnTo>
                  <a:pt x="15" y="417"/>
                </a:lnTo>
                <a:lnTo>
                  <a:pt x="10" y="401"/>
                </a:lnTo>
                <a:lnTo>
                  <a:pt x="7" y="386"/>
                </a:lnTo>
                <a:lnTo>
                  <a:pt x="3" y="370"/>
                </a:lnTo>
                <a:lnTo>
                  <a:pt x="1" y="354"/>
                </a:lnTo>
                <a:lnTo>
                  <a:pt x="0" y="338"/>
                </a:lnTo>
                <a:lnTo>
                  <a:pt x="0" y="321"/>
                </a:lnTo>
                <a:lnTo>
                  <a:pt x="0" y="321"/>
                </a:lnTo>
                <a:lnTo>
                  <a:pt x="0" y="304"/>
                </a:lnTo>
                <a:lnTo>
                  <a:pt x="1" y="288"/>
                </a:lnTo>
                <a:lnTo>
                  <a:pt x="3" y="272"/>
                </a:lnTo>
                <a:lnTo>
                  <a:pt x="7" y="256"/>
                </a:lnTo>
                <a:lnTo>
                  <a:pt x="10" y="242"/>
                </a:lnTo>
                <a:lnTo>
                  <a:pt x="15" y="226"/>
                </a:lnTo>
                <a:lnTo>
                  <a:pt x="19" y="211"/>
                </a:lnTo>
                <a:lnTo>
                  <a:pt x="25" y="196"/>
                </a:lnTo>
                <a:lnTo>
                  <a:pt x="32" y="182"/>
                </a:lnTo>
                <a:lnTo>
                  <a:pt x="38" y="169"/>
                </a:lnTo>
                <a:lnTo>
                  <a:pt x="46" y="155"/>
                </a:lnTo>
                <a:lnTo>
                  <a:pt x="54" y="141"/>
                </a:lnTo>
                <a:lnTo>
                  <a:pt x="63" y="129"/>
                </a:lnTo>
                <a:lnTo>
                  <a:pt x="73" y="117"/>
                </a:lnTo>
                <a:lnTo>
                  <a:pt x="83" y="105"/>
                </a:lnTo>
                <a:lnTo>
                  <a:pt x="93" y="95"/>
                </a:lnTo>
                <a:lnTo>
                  <a:pt x="105" y="83"/>
                </a:lnTo>
                <a:lnTo>
                  <a:pt x="117" y="73"/>
                </a:lnTo>
                <a:lnTo>
                  <a:pt x="128" y="64"/>
                </a:lnTo>
                <a:lnTo>
                  <a:pt x="141" y="55"/>
                </a:lnTo>
                <a:lnTo>
                  <a:pt x="155" y="47"/>
                </a:lnTo>
                <a:lnTo>
                  <a:pt x="167" y="39"/>
                </a:lnTo>
                <a:lnTo>
                  <a:pt x="182" y="32"/>
                </a:lnTo>
                <a:lnTo>
                  <a:pt x="196" y="25"/>
                </a:lnTo>
                <a:lnTo>
                  <a:pt x="210" y="19"/>
                </a:lnTo>
                <a:lnTo>
                  <a:pt x="225" y="15"/>
                </a:lnTo>
                <a:lnTo>
                  <a:pt x="240" y="10"/>
                </a:lnTo>
                <a:lnTo>
                  <a:pt x="256" y="7"/>
                </a:lnTo>
                <a:lnTo>
                  <a:pt x="272" y="3"/>
                </a:lnTo>
                <a:lnTo>
                  <a:pt x="288" y="1"/>
                </a:lnTo>
                <a:lnTo>
                  <a:pt x="304" y="0"/>
                </a:lnTo>
                <a:lnTo>
                  <a:pt x="321" y="0"/>
                </a:lnTo>
                <a:lnTo>
                  <a:pt x="321" y="0"/>
                </a:lnTo>
                <a:lnTo>
                  <a:pt x="337" y="0"/>
                </a:lnTo>
                <a:lnTo>
                  <a:pt x="354" y="1"/>
                </a:lnTo>
                <a:lnTo>
                  <a:pt x="370" y="3"/>
                </a:lnTo>
                <a:lnTo>
                  <a:pt x="386" y="7"/>
                </a:lnTo>
                <a:lnTo>
                  <a:pt x="401" y="10"/>
                </a:lnTo>
                <a:lnTo>
                  <a:pt x="417" y="15"/>
                </a:lnTo>
                <a:lnTo>
                  <a:pt x="431" y="19"/>
                </a:lnTo>
                <a:lnTo>
                  <a:pt x="446" y="25"/>
                </a:lnTo>
                <a:lnTo>
                  <a:pt x="460" y="32"/>
                </a:lnTo>
                <a:lnTo>
                  <a:pt x="474" y="39"/>
                </a:lnTo>
                <a:lnTo>
                  <a:pt x="487" y="47"/>
                </a:lnTo>
                <a:lnTo>
                  <a:pt x="501" y="55"/>
                </a:lnTo>
                <a:lnTo>
                  <a:pt x="513" y="64"/>
                </a:lnTo>
                <a:lnTo>
                  <a:pt x="525" y="73"/>
                </a:lnTo>
                <a:lnTo>
                  <a:pt x="537" y="83"/>
                </a:lnTo>
                <a:lnTo>
                  <a:pt x="548" y="95"/>
                </a:lnTo>
                <a:lnTo>
                  <a:pt x="559" y="105"/>
                </a:lnTo>
                <a:lnTo>
                  <a:pt x="569" y="117"/>
                </a:lnTo>
                <a:lnTo>
                  <a:pt x="578" y="129"/>
                </a:lnTo>
                <a:lnTo>
                  <a:pt x="588" y="141"/>
                </a:lnTo>
                <a:lnTo>
                  <a:pt x="596" y="155"/>
                </a:lnTo>
                <a:lnTo>
                  <a:pt x="603" y="169"/>
                </a:lnTo>
                <a:lnTo>
                  <a:pt x="610" y="182"/>
                </a:lnTo>
                <a:lnTo>
                  <a:pt x="617" y="196"/>
                </a:lnTo>
                <a:lnTo>
                  <a:pt x="623" y="211"/>
                </a:lnTo>
                <a:lnTo>
                  <a:pt x="627" y="226"/>
                </a:lnTo>
                <a:lnTo>
                  <a:pt x="632" y="242"/>
                </a:lnTo>
                <a:lnTo>
                  <a:pt x="635" y="256"/>
                </a:lnTo>
                <a:lnTo>
                  <a:pt x="639" y="272"/>
                </a:lnTo>
                <a:lnTo>
                  <a:pt x="640" y="288"/>
                </a:lnTo>
                <a:lnTo>
                  <a:pt x="642" y="304"/>
                </a:lnTo>
                <a:lnTo>
                  <a:pt x="642" y="321"/>
                </a:lnTo>
                <a:lnTo>
                  <a:pt x="642" y="3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 anchorCtr="1">
            <a:norm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9" name="MH_SubTitle_2"/>
          <p:cNvSpPr/>
          <p:nvPr>
            <p:custDataLst>
              <p:tags r:id="rId5"/>
            </p:custDataLst>
          </p:nvPr>
        </p:nvSpPr>
        <p:spPr bwMode="auto">
          <a:xfrm>
            <a:off x="4330700" y="3586163"/>
            <a:ext cx="1390650" cy="1392237"/>
          </a:xfrm>
          <a:custGeom>
            <a:avLst/>
            <a:gdLst>
              <a:gd name="T0" fmla="*/ 642 w 642"/>
              <a:gd name="T1" fmla="*/ 339 h 643"/>
              <a:gd name="T2" fmla="*/ 635 w 642"/>
              <a:gd name="T3" fmla="*/ 386 h 643"/>
              <a:gd name="T4" fmla="*/ 623 w 642"/>
              <a:gd name="T5" fmla="*/ 432 h 643"/>
              <a:gd name="T6" fmla="*/ 603 w 642"/>
              <a:gd name="T7" fmla="*/ 474 h 643"/>
              <a:gd name="T8" fmla="*/ 578 w 642"/>
              <a:gd name="T9" fmla="*/ 514 h 643"/>
              <a:gd name="T10" fmla="*/ 547 w 642"/>
              <a:gd name="T11" fmla="*/ 548 h 643"/>
              <a:gd name="T12" fmla="*/ 513 w 642"/>
              <a:gd name="T13" fmla="*/ 579 h 643"/>
              <a:gd name="T14" fmla="*/ 473 w 642"/>
              <a:gd name="T15" fmla="*/ 604 h 643"/>
              <a:gd name="T16" fmla="*/ 431 w 642"/>
              <a:gd name="T17" fmla="*/ 623 h 643"/>
              <a:gd name="T18" fmla="*/ 386 w 642"/>
              <a:gd name="T19" fmla="*/ 636 h 643"/>
              <a:gd name="T20" fmla="*/ 337 w 642"/>
              <a:gd name="T21" fmla="*/ 643 h 643"/>
              <a:gd name="T22" fmla="*/ 304 w 642"/>
              <a:gd name="T23" fmla="*/ 643 h 643"/>
              <a:gd name="T24" fmla="*/ 256 w 642"/>
              <a:gd name="T25" fmla="*/ 636 h 643"/>
              <a:gd name="T26" fmla="*/ 210 w 642"/>
              <a:gd name="T27" fmla="*/ 623 h 643"/>
              <a:gd name="T28" fmla="*/ 168 w 642"/>
              <a:gd name="T29" fmla="*/ 604 h 643"/>
              <a:gd name="T30" fmla="*/ 128 w 642"/>
              <a:gd name="T31" fmla="*/ 579 h 643"/>
              <a:gd name="T32" fmla="*/ 94 w 642"/>
              <a:gd name="T33" fmla="*/ 548 h 643"/>
              <a:gd name="T34" fmla="*/ 63 w 642"/>
              <a:gd name="T35" fmla="*/ 514 h 643"/>
              <a:gd name="T36" fmla="*/ 38 w 642"/>
              <a:gd name="T37" fmla="*/ 474 h 643"/>
              <a:gd name="T38" fmla="*/ 19 w 642"/>
              <a:gd name="T39" fmla="*/ 432 h 643"/>
              <a:gd name="T40" fmla="*/ 6 w 642"/>
              <a:gd name="T41" fmla="*/ 386 h 643"/>
              <a:gd name="T42" fmla="*/ 0 w 642"/>
              <a:gd name="T43" fmla="*/ 339 h 643"/>
              <a:gd name="T44" fmla="*/ 0 w 642"/>
              <a:gd name="T45" fmla="*/ 305 h 643"/>
              <a:gd name="T46" fmla="*/ 6 w 642"/>
              <a:gd name="T47" fmla="*/ 256 h 643"/>
              <a:gd name="T48" fmla="*/ 19 w 642"/>
              <a:gd name="T49" fmla="*/ 211 h 643"/>
              <a:gd name="T50" fmla="*/ 38 w 642"/>
              <a:gd name="T51" fmla="*/ 169 h 643"/>
              <a:gd name="T52" fmla="*/ 63 w 642"/>
              <a:gd name="T53" fmla="*/ 129 h 643"/>
              <a:gd name="T54" fmla="*/ 94 w 642"/>
              <a:gd name="T55" fmla="*/ 95 h 643"/>
              <a:gd name="T56" fmla="*/ 128 w 642"/>
              <a:gd name="T57" fmla="*/ 64 h 643"/>
              <a:gd name="T58" fmla="*/ 168 w 642"/>
              <a:gd name="T59" fmla="*/ 39 h 643"/>
              <a:gd name="T60" fmla="*/ 210 w 642"/>
              <a:gd name="T61" fmla="*/ 19 h 643"/>
              <a:gd name="T62" fmla="*/ 256 w 642"/>
              <a:gd name="T63" fmla="*/ 7 h 643"/>
              <a:gd name="T64" fmla="*/ 304 w 642"/>
              <a:gd name="T65" fmla="*/ 0 h 643"/>
              <a:gd name="T66" fmla="*/ 337 w 642"/>
              <a:gd name="T67" fmla="*/ 0 h 643"/>
              <a:gd name="T68" fmla="*/ 386 w 642"/>
              <a:gd name="T69" fmla="*/ 7 h 643"/>
              <a:gd name="T70" fmla="*/ 431 w 642"/>
              <a:gd name="T71" fmla="*/ 19 h 643"/>
              <a:gd name="T72" fmla="*/ 473 w 642"/>
              <a:gd name="T73" fmla="*/ 39 h 643"/>
              <a:gd name="T74" fmla="*/ 513 w 642"/>
              <a:gd name="T75" fmla="*/ 64 h 643"/>
              <a:gd name="T76" fmla="*/ 547 w 642"/>
              <a:gd name="T77" fmla="*/ 95 h 643"/>
              <a:gd name="T78" fmla="*/ 578 w 642"/>
              <a:gd name="T79" fmla="*/ 129 h 643"/>
              <a:gd name="T80" fmla="*/ 603 w 642"/>
              <a:gd name="T81" fmla="*/ 169 h 643"/>
              <a:gd name="T82" fmla="*/ 623 w 642"/>
              <a:gd name="T83" fmla="*/ 211 h 643"/>
              <a:gd name="T84" fmla="*/ 635 w 642"/>
              <a:gd name="T85" fmla="*/ 256 h 643"/>
              <a:gd name="T86" fmla="*/ 642 w 642"/>
              <a:gd name="T87" fmla="*/ 305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42" h="643">
                <a:moveTo>
                  <a:pt x="642" y="321"/>
                </a:moveTo>
                <a:lnTo>
                  <a:pt x="642" y="321"/>
                </a:lnTo>
                <a:lnTo>
                  <a:pt x="642" y="339"/>
                </a:lnTo>
                <a:lnTo>
                  <a:pt x="641" y="354"/>
                </a:lnTo>
                <a:lnTo>
                  <a:pt x="639" y="370"/>
                </a:lnTo>
                <a:lnTo>
                  <a:pt x="635" y="386"/>
                </a:lnTo>
                <a:lnTo>
                  <a:pt x="632" y="402"/>
                </a:lnTo>
                <a:lnTo>
                  <a:pt x="627" y="417"/>
                </a:lnTo>
                <a:lnTo>
                  <a:pt x="623" y="432"/>
                </a:lnTo>
                <a:lnTo>
                  <a:pt x="617" y="447"/>
                </a:lnTo>
                <a:lnTo>
                  <a:pt x="610" y="460"/>
                </a:lnTo>
                <a:lnTo>
                  <a:pt x="603" y="474"/>
                </a:lnTo>
                <a:lnTo>
                  <a:pt x="595" y="488"/>
                </a:lnTo>
                <a:lnTo>
                  <a:pt x="587" y="501"/>
                </a:lnTo>
                <a:lnTo>
                  <a:pt x="578" y="514"/>
                </a:lnTo>
                <a:lnTo>
                  <a:pt x="569" y="525"/>
                </a:lnTo>
                <a:lnTo>
                  <a:pt x="559" y="538"/>
                </a:lnTo>
                <a:lnTo>
                  <a:pt x="547" y="548"/>
                </a:lnTo>
                <a:lnTo>
                  <a:pt x="537" y="560"/>
                </a:lnTo>
                <a:lnTo>
                  <a:pt x="525" y="570"/>
                </a:lnTo>
                <a:lnTo>
                  <a:pt x="513" y="579"/>
                </a:lnTo>
                <a:lnTo>
                  <a:pt x="501" y="588"/>
                </a:lnTo>
                <a:lnTo>
                  <a:pt x="487" y="596"/>
                </a:lnTo>
                <a:lnTo>
                  <a:pt x="473" y="604"/>
                </a:lnTo>
                <a:lnTo>
                  <a:pt x="460" y="611"/>
                </a:lnTo>
                <a:lnTo>
                  <a:pt x="446" y="618"/>
                </a:lnTo>
                <a:lnTo>
                  <a:pt x="431" y="623"/>
                </a:lnTo>
                <a:lnTo>
                  <a:pt x="416" y="628"/>
                </a:lnTo>
                <a:lnTo>
                  <a:pt x="401" y="632"/>
                </a:lnTo>
                <a:lnTo>
                  <a:pt x="386" y="636"/>
                </a:lnTo>
                <a:lnTo>
                  <a:pt x="370" y="639"/>
                </a:lnTo>
                <a:lnTo>
                  <a:pt x="354" y="642"/>
                </a:lnTo>
                <a:lnTo>
                  <a:pt x="337" y="643"/>
                </a:lnTo>
                <a:lnTo>
                  <a:pt x="321" y="643"/>
                </a:lnTo>
                <a:lnTo>
                  <a:pt x="321" y="643"/>
                </a:lnTo>
                <a:lnTo>
                  <a:pt x="304" y="643"/>
                </a:lnTo>
                <a:lnTo>
                  <a:pt x="288" y="642"/>
                </a:lnTo>
                <a:lnTo>
                  <a:pt x="272" y="639"/>
                </a:lnTo>
                <a:lnTo>
                  <a:pt x="256" y="636"/>
                </a:lnTo>
                <a:lnTo>
                  <a:pt x="240" y="632"/>
                </a:lnTo>
                <a:lnTo>
                  <a:pt x="225" y="628"/>
                </a:lnTo>
                <a:lnTo>
                  <a:pt x="210" y="623"/>
                </a:lnTo>
                <a:lnTo>
                  <a:pt x="195" y="618"/>
                </a:lnTo>
                <a:lnTo>
                  <a:pt x="182" y="611"/>
                </a:lnTo>
                <a:lnTo>
                  <a:pt x="168" y="604"/>
                </a:lnTo>
                <a:lnTo>
                  <a:pt x="154" y="596"/>
                </a:lnTo>
                <a:lnTo>
                  <a:pt x="141" y="588"/>
                </a:lnTo>
                <a:lnTo>
                  <a:pt x="128" y="579"/>
                </a:lnTo>
                <a:lnTo>
                  <a:pt x="117" y="570"/>
                </a:lnTo>
                <a:lnTo>
                  <a:pt x="104" y="560"/>
                </a:lnTo>
                <a:lnTo>
                  <a:pt x="94" y="548"/>
                </a:lnTo>
                <a:lnTo>
                  <a:pt x="83" y="538"/>
                </a:lnTo>
                <a:lnTo>
                  <a:pt x="72" y="525"/>
                </a:lnTo>
                <a:lnTo>
                  <a:pt x="63" y="514"/>
                </a:lnTo>
                <a:lnTo>
                  <a:pt x="54" y="501"/>
                </a:lnTo>
                <a:lnTo>
                  <a:pt x="46" y="488"/>
                </a:lnTo>
                <a:lnTo>
                  <a:pt x="38" y="474"/>
                </a:lnTo>
                <a:lnTo>
                  <a:pt x="31" y="460"/>
                </a:lnTo>
                <a:lnTo>
                  <a:pt x="25" y="447"/>
                </a:lnTo>
                <a:lnTo>
                  <a:pt x="19" y="432"/>
                </a:lnTo>
                <a:lnTo>
                  <a:pt x="14" y="417"/>
                </a:lnTo>
                <a:lnTo>
                  <a:pt x="10" y="402"/>
                </a:lnTo>
                <a:lnTo>
                  <a:pt x="6" y="386"/>
                </a:lnTo>
                <a:lnTo>
                  <a:pt x="3" y="370"/>
                </a:lnTo>
                <a:lnTo>
                  <a:pt x="1" y="354"/>
                </a:lnTo>
                <a:lnTo>
                  <a:pt x="0" y="339"/>
                </a:lnTo>
                <a:lnTo>
                  <a:pt x="0" y="321"/>
                </a:lnTo>
                <a:lnTo>
                  <a:pt x="0" y="321"/>
                </a:lnTo>
                <a:lnTo>
                  <a:pt x="0" y="305"/>
                </a:lnTo>
                <a:lnTo>
                  <a:pt x="1" y="288"/>
                </a:lnTo>
                <a:lnTo>
                  <a:pt x="3" y="272"/>
                </a:lnTo>
                <a:lnTo>
                  <a:pt x="6" y="256"/>
                </a:lnTo>
                <a:lnTo>
                  <a:pt x="10" y="242"/>
                </a:lnTo>
                <a:lnTo>
                  <a:pt x="14" y="226"/>
                </a:lnTo>
                <a:lnTo>
                  <a:pt x="19" y="211"/>
                </a:lnTo>
                <a:lnTo>
                  <a:pt x="25" y="196"/>
                </a:lnTo>
                <a:lnTo>
                  <a:pt x="31" y="182"/>
                </a:lnTo>
                <a:lnTo>
                  <a:pt x="38" y="169"/>
                </a:lnTo>
                <a:lnTo>
                  <a:pt x="46" y="155"/>
                </a:lnTo>
                <a:lnTo>
                  <a:pt x="54" y="141"/>
                </a:lnTo>
                <a:lnTo>
                  <a:pt x="63" y="129"/>
                </a:lnTo>
                <a:lnTo>
                  <a:pt x="72" y="117"/>
                </a:lnTo>
                <a:lnTo>
                  <a:pt x="83" y="105"/>
                </a:lnTo>
                <a:lnTo>
                  <a:pt x="94" y="95"/>
                </a:lnTo>
                <a:lnTo>
                  <a:pt x="104" y="83"/>
                </a:lnTo>
                <a:lnTo>
                  <a:pt x="117" y="73"/>
                </a:lnTo>
                <a:lnTo>
                  <a:pt x="128" y="64"/>
                </a:lnTo>
                <a:lnTo>
                  <a:pt x="141" y="55"/>
                </a:lnTo>
                <a:lnTo>
                  <a:pt x="154" y="47"/>
                </a:lnTo>
                <a:lnTo>
                  <a:pt x="168" y="39"/>
                </a:lnTo>
                <a:lnTo>
                  <a:pt x="182" y="32"/>
                </a:lnTo>
                <a:lnTo>
                  <a:pt x="195" y="25"/>
                </a:lnTo>
                <a:lnTo>
                  <a:pt x="210" y="19"/>
                </a:lnTo>
                <a:lnTo>
                  <a:pt x="225" y="15"/>
                </a:lnTo>
                <a:lnTo>
                  <a:pt x="240" y="10"/>
                </a:lnTo>
                <a:lnTo>
                  <a:pt x="256" y="7"/>
                </a:lnTo>
                <a:lnTo>
                  <a:pt x="272" y="4"/>
                </a:lnTo>
                <a:lnTo>
                  <a:pt x="288" y="1"/>
                </a:lnTo>
                <a:lnTo>
                  <a:pt x="304" y="0"/>
                </a:lnTo>
                <a:lnTo>
                  <a:pt x="321" y="0"/>
                </a:lnTo>
                <a:lnTo>
                  <a:pt x="321" y="0"/>
                </a:lnTo>
                <a:lnTo>
                  <a:pt x="337" y="0"/>
                </a:lnTo>
                <a:lnTo>
                  <a:pt x="354" y="1"/>
                </a:lnTo>
                <a:lnTo>
                  <a:pt x="370" y="4"/>
                </a:lnTo>
                <a:lnTo>
                  <a:pt x="386" y="7"/>
                </a:lnTo>
                <a:lnTo>
                  <a:pt x="401" y="10"/>
                </a:lnTo>
                <a:lnTo>
                  <a:pt x="416" y="15"/>
                </a:lnTo>
                <a:lnTo>
                  <a:pt x="431" y="19"/>
                </a:lnTo>
                <a:lnTo>
                  <a:pt x="446" y="25"/>
                </a:lnTo>
                <a:lnTo>
                  <a:pt x="460" y="32"/>
                </a:lnTo>
                <a:lnTo>
                  <a:pt x="473" y="39"/>
                </a:lnTo>
                <a:lnTo>
                  <a:pt x="487" y="47"/>
                </a:lnTo>
                <a:lnTo>
                  <a:pt x="501" y="55"/>
                </a:lnTo>
                <a:lnTo>
                  <a:pt x="513" y="64"/>
                </a:lnTo>
                <a:lnTo>
                  <a:pt x="525" y="73"/>
                </a:lnTo>
                <a:lnTo>
                  <a:pt x="537" y="83"/>
                </a:lnTo>
                <a:lnTo>
                  <a:pt x="547" y="95"/>
                </a:lnTo>
                <a:lnTo>
                  <a:pt x="559" y="105"/>
                </a:lnTo>
                <a:lnTo>
                  <a:pt x="569" y="117"/>
                </a:lnTo>
                <a:lnTo>
                  <a:pt x="578" y="129"/>
                </a:lnTo>
                <a:lnTo>
                  <a:pt x="587" y="141"/>
                </a:lnTo>
                <a:lnTo>
                  <a:pt x="595" y="155"/>
                </a:lnTo>
                <a:lnTo>
                  <a:pt x="603" y="169"/>
                </a:lnTo>
                <a:lnTo>
                  <a:pt x="610" y="182"/>
                </a:lnTo>
                <a:lnTo>
                  <a:pt x="617" y="196"/>
                </a:lnTo>
                <a:lnTo>
                  <a:pt x="623" y="211"/>
                </a:lnTo>
                <a:lnTo>
                  <a:pt x="627" y="226"/>
                </a:lnTo>
                <a:lnTo>
                  <a:pt x="632" y="242"/>
                </a:lnTo>
                <a:lnTo>
                  <a:pt x="635" y="256"/>
                </a:lnTo>
                <a:lnTo>
                  <a:pt x="639" y="272"/>
                </a:lnTo>
                <a:lnTo>
                  <a:pt x="641" y="288"/>
                </a:lnTo>
                <a:lnTo>
                  <a:pt x="642" y="305"/>
                </a:lnTo>
                <a:lnTo>
                  <a:pt x="642" y="321"/>
                </a:lnTo>
                <a:lnTo>
                  <a:pt x="642" y="32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0" name="MH_SubTitle_4"/>
          <p:cNvSpPr/>
          <p:nvPr>
            <p:custDataLst>
              <p:tags r:id="rId6"/>
            </p:custDataLst>
          </p:nvPr>
        </p:nvSpPr>
        <p:spPr bwMode="auto">
          <a:xfrm>
            <a:off x="8610600" y="3349625"/>
            <a:ext cx="1392238" cy="1393825"/>
          </a:xfrm>
          <a:custGeom>
            <a:avLst/>
            <a:gdLst>
              <a:gd name="T0" fmla="*/ 643 w 643"/>
              <a:gd name="T1" fmla="*/ 339 h 643"/>
              <a:gd name="T2" fmla="*/ 636 w 643"/>
              <a:gd name="T3" fmla="*/ 387 h 643"/>
              <a:gd name="T4" fmla="*/ 623 w 643"/>
              <a:gd name="T5" fmla="*/ 432 h 643"/>
              <a:gd name="T6" fmla="*/ 604 w 643"/>
              <a:gd name="T7" fmla="*/ 474 h 643"/>
              <a:gd name="T8" fmla="*/ 579 w 643"/>
              <a:gd name="T9" fmla="*/ 514 h 643"/>
              <a:gd name="T10" fmla="*/ 549 w 643"/>
              <a:gd name="T11" fmla="*/ 549 h 643"/>
              <a:gd name="T12" fmla="*/ 514 w 643"/>
              <a:gd name="T13" fmla="*/ 579 h 643"/>
              <a:gd name="T14" fmla="*/ 475 w 643"/>
              <a:gd name="T15" fmla="*/ 604 h 643"/>
              <a:gd name="T16" fmla="*/ 432 w 643"/>
              <a:gd name="T17" fmla="*/ 624 h 643"/>
              <a:gd name="T18" fmla="*/ 386 w 643"/>
              <a:gd name="T19" fmla="*/ 636 h 643"/>
              <a:gd name="T20" fmla="*/ 338 w 643"/>
              <a:gd name="T21" fmla="*/ 643 h 643"/>
              <a:gd name="T22" fmla="*/ 305 w 643"/>
              <a:gd name="T23" fmla="*/ 643 h 643"/>
              <a:gd name="T24" fmla="*/ 256 w 643"/>
              <a:gd name="T25" fmla="*/ 636 h 643"/>
              <a:gd name="T26" fmla="*/ 211 w 643"/>
              <a:gd name="T27" fmla="*/ 624 h 643"/>
              <a:gd name="T28" fmla="*/ 169 w 643"/>
              <a:gd name="T29" fmla="*/ 604 h 643"/>
              <a:gd name="T30" fmla="*/ 129 w 643"/>
              <a:gd name="T31" fmla="*/ 579 h 643"/>
              <a:gd name="T32" fmla="*/ 95 w 643"/>
              <a:gd name="T33" fmla="*/ 549 h 643"/>
              <a:gd name="T34" fmla="*/ 64 w 643"/>
              <a:gd name="T35" fmla="*/ 514 h 643"/>
              <a:gd name="T36" fmla="*/ 39 w 643"/>
              <a:gd name="T37" fmla="*/ 474 h 643"/>
              <a:gd name="T38" fmla="*/ 19 w 643"/>
              <a:gd name="T39" fmla="*/ 432 h 643"/>
              <a:gd name="T40" fmla="*/ 7 w 643"/>
              <a:gd name="T41" fmla="*/ 387 h 643"/>
              <a:gd name="T42" fmla="*/ 0 w 643"/>
              <a:gd name="T43" fmla="*/ 339 h 643"/>
              <a:gd name="T44" fmla="*/ 0 w 643"/>
              <a:gd name="T45" fmla="*/ 306 h 643"/>
              <a:gd name="T46" fmla="*/ 7 w 643"/>
              <a:gd name="T47" fmla="*/ 257 h 643"/>
              <a:gd name="T48" fmla="*/ 19 w 643"/>
              <a:gd name="T49" fmla="*/ 211 h 643"/>
              <a:gd name="T50" fmla="*/ 39 w 643"/>
              <a:gd name="T51" fmla="*/ 169 h 643"/>
              <a:gd name="T52" fmla="*/ 64 w 643"/>
              <a:gd name="T53" fmla="*/ 129 h 643"/>
              <a:gd name="T54" fmla="*/ 95 w 643"/>
              <a:gd name="T55" fmla="*/ 95 h 643"/>
              <a:gd name="T56" fmla="*/ 129 w 643"/>
              <a:gd name="T57" fmla="*/ 64 h 643"/>
              <a:gd name="T58" fmla="*/ 169 w 643"/>
              <a:gd name="T59" fmla="*/ 39 h 643"/>
              <a:gd name="T60" fmla="*/ 211 w 643"/>
              <a:gd name="T61" fmla="*/ 20 h 643"/>
              <a:gd name="T62" fmla="*/ 256 w 643"/>
              <a:gd name="T63" fmla="*/ 7 h 643"/>
              <a:gd name="T64" fmla="*/ 305 w 643"/>
              <a:gd name="T65" fmla="*/ 0 h 643"/>
              <a:gd name="T66" fmla="*/ 338 w 643"/>
              <a:gd name="T67" fmla="*/ 0 h 643"/>
              <a:gd name="T68" fmla="*/ 386 w 643"/>
              <a:gd name="T69" fmla="*/ 7 h 643"/>
              <a:gd name="T70" fmla="*/ 432 w 643"/>
              <a:gd name="T71" fmla="*/ 20 h 643"/>
              <a:gd name="T72" fmla="*/ 475 w 643"/>
              <a:gd name="T73" fmla="*/ 39 h 643"/>
              <a:gd name="T74" fmla="*/ 514 w 643"/>
              <a:gd name="T75" fmla="*/ 64 h 643"/>
              <a:gd name="T76" fmla="*/ 549 w 643"/>
              <a:gd name="T77" fmla="*/ 95 h 643"/>
              <a:gd name="T78" fmla="*/ 579 w 643"/>
              <a:gd name="T79" fmla="*/ 129 h 643"/>
              <a:gd name="T80" fmla="*/ 604 w 643"/>
              <a:gd name="T81" fmla="*/ 169 h 643"/>
              <a:gd name="T82" fmla="*/ 623 w 643"/>
              <a:gd name="T83" fmla="*/ 211 h 643"/>
              <a:gd name="T84" fmla="*/ 636 w 643"/>
              <a:gd name="T85" fmla="*/ 257 h 643"/>
              <a:gd name="T86" fmla="*/ 643 w 643"/>
              <a:gd name="T87" fmla="*/ 306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43" h="643">
                <a:moveTo>
                  <a:pt x="643" y="322"/>
                </a:moveTo>
                <a:lnTo>
                  <a:pt x="643" y="322"/>
                </a:lnTo>
                <a:lnTo>
                  <a:pt x="643" y="339"/>
                </a:lnTo>
                <a:lnTo>
                  <a:pt x="642" y="355"/>
                </a:lnTo>
                <a:lnTo>
                  <a:pt x="639" y="371"/>
                </a:lnTo>
                <a:lnTo>
                  <a:pt x="636" y="387"/>
                </a:lnTo>
                <a:lnTo>
                  <a:pt x="632" y="403"/>
                </a:lnTo>
                <a:lnTo>
                  <a:pt x="628" y="417"/>
                </a:lnTo>
                <a:lnTo>
                  <a:pt x="623" y="432"/>
                </a:lnTo>
                <a:lnTo>
                  <a:pt x="618" y="447"/>
                </a:lnTo>
                <a:lnTo>
                  <a:pt x="611" y="461"/>
                </a:lnTo>
                <a:lnTo>
                  <a:pt x="604" y="474"/>
                </a:lnTo>
                <a:lnTo>
                  <a:pt x="596" y="488"/>
                </a:lnTo>
                <a:lnTo>
                  <a:pt x="588" y="502"/>
                </a:lnTo>
                <a:lnTo>
                  <a:pt x="579" y="514"/>
                </a:lnTo>
                <a:lnTo>
                  <a:pt x="570" y="526"/>
                </a:lnTo>
                <a:lnTo>
                  <a:pt x="559" y="538"/>
                </a:lnTo>
                <a:lnTo>
                  <a:pt x="549" y="549"/>
                </a:lnTo>
                <a:lnTo>
                  <a:pt x="538" y="560"/>
                </a:lnTo>
                <a:lnTo>
                  <a:pt x="526" y="570"/>
                </a:lnTo>
                <a:lnTo>
                  <a:pt x="514" y="579"/>
                </a:lnTo>
                <a:lnTo>
                  <a:pt x="501" y="588"/>
                </a:lnTo>
                <a:lnTo>
                  <a:pt x="488" y="596"/>
                </a:lnTo>
                <a:lnTo>
                  <a:pt x="475" y="604"/>
                </a:lnTo>
                <a:lnTo>
                  <a:pt x="460" y="611"/>
                </a:lnTo>
                <a:lnTo>
                  <a:pt x="447" y="618"/>
                </a:lnTo>
                <a:lnTo>
                  <a:pt x="432" y="624"/>
                </a:lnTo>
                <a:lnTo>
                  <a:pt x="417" y="628"/>
                </a:lnTo>
                <a:lnTo>
                  <a:pt x="402" y="633"/>
                </a:lnTo>
                <a:lnTo>
                  <a:pt x="386" y="636"/>
                </a:lnTo>
                <a:lnTo>
                  <a:pt x="370" y="640"/>
                </a:lnTo>
                <a:lnTo>
                  <a:pt x="354" y="642"/>
                </a:lnTo>
                <a:lnTo>
                  <a:pt x="338" y="643"/>
                </a:lnTo>
                <a:lnTo>
                  <a:pt x="321" y="643"/>
                </a:lnTo>
                <a:lnTo>
                  <a:pt x="321" y="643"/>
                </a:lnTo>
                <a:lnTo>
                  <a:pt x="305" y="643"/>
                </a:lnTo>
                <a:lnTo>
                  <a:pt x="288" y="642"/>
                </a:lnTo>
                <a:lnTo>
                  <a:pt x="272" y="640"/>
                </a:lnTo>
                <a:lnTo>
                  <a:pt x="256" y="636"/>
                </a:lnTo>
                <a:lnTo>
                  <a:pt x="242" y="633"/>
                </a:lnTo>
                <a:lnTo>
                  <a:pt x="226" y="628"/>
                </a:lnTo>
                <a:lnTo>
                  <a:pt x="211" y="624"/>
                </a:lnTo>
                <a:lnTo>
                  <a:pt x="196" y="618"/>
                </a:lnTo>
                <a:lnTo>
                  <a:pt x="182" y="611"/>
                </a:lnTo>
                <a:lnTo>
                  <a:pt x="169" y="604"/>
                </a:lnTo>
                <a:lnTo>
                  <a:pt x="155" y="596"/>
                </a:lnTo>
                <a:lnTo>
                  <a:pt x="141" y="588"/>
                </a:lnTo>
                <a:lnTo>
                  <a:pt x="129" y="579"/>
                </a:lnTo>
                <a:lnTo>
                  <a:pt x="117" y="570"/>
                </a:lnTo>
                <a:lnTo>
                  <a:pt x="105" y="560"/>
                </a:lnTo>
                <a:lnTo>
                  <a:pt x="95" y="549"/>
                </a:lnTo>
                <a:lnTo>
                  <a:pt x="83" y="538"/>
                </a:lnTo>
                <a:lnTo>
                  <a:pt x="73" y="526"/>
                </a:lnTo>
                <a:lnTo>
                  <a:pt x="64" y="514"/>
                </a:lnTo>
                <a:lnTo>
                  <a:pt x="55" y="502"/>
                </a:lnTo>
                <a:lnTo>
                  <a:pt x="47" y="488"/>
                </a:lnTo>
                <a:lnTo>
                  <a:pt x="39" y="474"/>
                </a:lnTo>
                <a:lnTo>
                  <a:pt x="32" y="461"/>
                </a:lnTo>
                <a:lnTo>
                  <a:pt x="25" y="447"/>
                </a:lnTo>
                <a:lnTo>
                  <a:pt x="19" y="432"/>
                </a:lnTo>
                <a:lnTo>
                  <a:pt x="15" y="417"/>
                </a:lnTo>
                <a:lnTo>
                  <a:pt x="10" y="403"/>
                </a:lnTo>
                <a:lnTo>
                  <a:pt x="7" y="387"/>
                </a:lnTo>
                <a:lnTo>
                  <a:pt x="4" y="371"/>
                </a:lnTo>
                <a:lnTo>
                  <a:pt x="2" y="355"/>
                </a:lnTo>
                <a:lnTo>
                  <a:pt x="0" y="339"/>
                </a:lnTo>
                <a:lnTo>
                  <a:pt x="0" y="322"/>
                </a:lnTo>
                <a:lnTo>
                  <a:pt x="0" y="322"/>
                </a:lnTo>
                <a:lnTo>
                  <a:pt x="0" y="306"/>
                </a:lnTo>
                <a:lnTo>
                  <a:pt x="2" y="289"/>
                </a:lnTo>
                <a:lnTo>
                  <a:pt x="4" y="273"/>
                </a:lnTo>
                <a:lnTo>
                  <a:pt x="7" y="257"/>
                </a:lnTo>
                <a:lnTo>
                  <a:pt x="10" y="242"/>
                </a:lnTo>
                <a:lnTo>
                  <a:pt x="15" y="226"/>
                </a:lnTo>
                <a:lnTo>
                  <a:pt x="19" y="211"/>
                </a:lnTo>
                <a:lnTo>
                  <a:pt x="25" y="196"/>
                </a:lnTo>
                <a:lnTo>
                  <a:pt x="32" y="183"/>
                </a:lnTo>
                <a:lnTo>
                  <a:pt x="39" y="169"/>
                </a:lnTo>
                <a:lnTo>
                  <a:pt x="47" y="155"/>
                </a:lnTo>
                <a:lnTo>
                  <a:pt x="55" y="142"/>
                </a:lnTo>
                <a:lnTo>
                  <a:pt x="64" y="129"/>
                </a:lnTo>
                <a:lnTo>
                  <a:pt x="73" y="118"/>
                </a:lnTo>
                <a:lnTo>
                  <a:pt x="83" y="105"/>
                </a:lnTo>
                <a:lnTo>
                  <a:pt x="95" y="95"/>
                </a:lnTo>
                <a:lnTo>
                  <a:pt x="105" y="84"/>
                </a:lnTo>
                <a:lnTo>
                  <a:pt x="117" y="73"/>
                </a:lnTo>
                <a:lnTo>
                  <a:pt x="129" y="64"/>
                </a:lnTo>
                <a:lnTo>
                  <a:pt x="141" y="55"/>
                </a:lnTo>
                <a:lnTo>
                  <a:pt x="155" y="47"/>
                </a:lnTo>
                <a:lnTo>
                  <a:pt x="169" y="39"/>
                </a:lnTo>
                <a:lnTo>
                  <a:pt x="182" y="32"/>
                </a:lnTo>
                <a:lnTo>
                  <a:pt x="196" y="26"/>
                </a:lnTo>
                <a:lnTo>
                  <a:pt x="211" y="20"/>
                </a:lnTo>
                <a:lnTo>
                  <a:pt x="226" y="15"/>
                </a:lnTo>
                <a:lnTo>
                  <a:pt x="242" y="11"/>
                </a:lnTo>
                <a:lnTo>
                  <a:pt x="256" y="7"/>
                </a:lnTo>
                <a:lnTo>
                  <a:pt x="272" y="4"/>
                </a:lnTo>
                <a:lnTo>
                  <a:pt x="288" y="2"/>
                </a:lnTo>
                <a:lnTo>
                  <a:pt x="305" y="0"/>
                </a:lnTo>
                <a:lnTo>
                  <a:pt x="321" y="0"/>
                </a:lnTo>
                <a:lnTo>
                  <a:pt x="321" y="0"/>
                </a:lnTo>
                <a:lnTo>
                  <a:pt x="338" y="0"/>
                </a:lnTo>
                <a:lnTo>
                  <a:pt x="354" y="2"/>
                </a:lnTo>
                <a:lnTo>
                  <a:pt x="370" y="4"/>
                </a:lnTo>
                <a:lnTo>
                  <a:pt x="386" y="7"/>
                </a:lnTo>
                <a:lnTo>
                  <a:pt x="402" y="11"/>
                </a:lnTo>
                <a:lnTo>
                  <a:pt x="417" y="15"/>
                </a:lnTo>
                <a:lnTo>
                  <a:pt x="432" y="20"/>
                </a:lnTo>
                <a:lnTo>
                  <a:pt x="447" y="26"/>
                </a:lnTo>
                <a:lnTo>
                  <a:pt x="460" y="32"/>
                </a:lnTo>
                <a:lnTo>
                  <a:pt x="475" y="39"/>
                </a:lnTo>
                <a:lnTo>
                  <a:pt x="488" y="47"/>
                </a:lnTo>
                <a:lnTo>
                  <a:pt x="501" y="55"/>
                </a:lnTo>
                <a:lnTo>
                  <a:pt x="514" y="64"/>
                </a:lnTo>
                <a:lnTo>
                  <a:pt x="526" y="73"/>
                </a:lnTo>
                <a:lnTo>
                  <a:pt x="538" y="84"/>
                </a:lnTo>
                <a:lnTo>
                  <a:pt x="549" y="95"/>
                </a:lnTo>
                <a:lnTo>
                  <a:pt x="559" y="105"/>
                </a:lnTo>
                <a:lnTo>
                  <a:pt x="570" y="118"/>
                </a:lnTo>
                <a:lnTo>
                  <a:pt x="579" y="129"/>
                </a:lnTo>
                <a:lnTo>
                  <a:pt x="588" y="142"/>
                </a:lnTo>
                <a:lnTo>
                  <a:pt x="596" y="155"/>
                </a:lnTo>
                <a:lnTo>
                  <a:pt x="604" y="169"/>
                </a:lnTo>
                <a:lnTo>
                  <a:pt x="611" y="183"/>
                </a:lnTo>
                <a:lnTo>
                  <a:pt x="618" y="196"/>
                </a:lnTo>
                <a:lnTo>
                  <a:pt x="623" y="211"/>
                </a:lnTo>
                <a:lnTo>
                  <a:pt x="628" y="226"/>
                </a:lnTo>
                <a:lnTo>
                  <a:pt x="632" y="242"/>
                </a:lnTo>
                <a:lnTo>
                  <a:pt x="636" y="257"/>
                </a:lnTo>
                <a:lnTo>
                  <a:pt x="639" y="273"/>
                </a:lnTo>
                <a:lnTo>
                  <a:pt x="642" y="289"/>
                </a:lnTo>
                <a:lnTo>
                  <a:pt x="643" y="306"/>
                </a:lnTo>
                <a:lnTo>
                  <a:pt x="643" y="322"/>
                </a:lnTo>
                <a:lnTo>
                  <a:pt x="643" y="32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="ctr" anchorCtr="1">
            <a:norm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11" name="MH_SubTitle_3"/>
          <p:cNvSpPr/>
          <p:nvPr>
            <p:custDataLst>
              <p:tags r:id="rId7"/>
            </p:custDataLst>
          </p:nvPr>
        </p:nvSpPr>
        <p:spPr bwMode="auto">
          <a:xfrm>
            <a:off x="6465888" y="3573463"/>
            <a:ext cx="1393825" cy="1392237"/>
          </a:xfrm>
          <a:custGeom>
            <a:avLst/>
            <a:gdLst>
              <a:gd name="T0" fmla="*/ 643 w 643"/>
              <a:gd name="T1" fmla="*/ 339 h 643"/>
              <a:gd name="T2" fmla="*/ 636 w 643"/>
              <a:gd name="T3" fmla="*/ 387 h 643"/>
              <a:gd name="T4" fmla="*/ 623 w 643"/>
              <a:gd name="T5" fmla="*/ 432 h 643"/>
              <a:gd name="T6" fmla="*/ 604 w 643"/>
              <a:gd name="T7" fmla="*/ 474 h 643"/>
              <a:gd name="T8" fmla="*/ 579 w 643"/>
              <a:gd name="T9" fmla="*/ 514 h 643"/>
              <a:gd name="T10" fmla="*/ 548 w 643"/>
              <a:gd name="T11" fmla="*/ 549 h 643"/>
              <a:gd name="T12" fmla="*/ 514 w 643"/>
              <a:gd name="T13" fmla="*/ 579 h 643"/>
              <a:gd name="T14" fmla="*/ 474 w 643"/>
              <a:gd name="T15" fmla="*/ 604 h 643"/>
              <a:gd name="T16" fmla="*/ 432 w 643"/>
              <a:gd name="T17" fmla="*/ 624 h 643"/>
              <a:gd name="T18" fmla="*/ 387 w 643"/>
              <a:gd name="T19" fmla="*/ 636 h 643"/>
              <a:gd name="T20" fmla="*/ 339 w 643"/>
              <a:gd name="T21" fmla="*/ 643 h 643"/>
              <a:gd name="T22" fmla="*/ 306 w 643"/>
              <a:gd name="T23" fmla="*/ 643 h 643"/>
              <a:gd name="T24" fmla="*/ 257 w 643"/>
              <a:gd name="T25" fmla="*/ 636 h 643"/>
              <a:gd name="T26" fmla="*/ 211 w 643"/>
              <a:gd name="T27" fmla="*/ 624 h 643"/>
              <a:gd name="T28" fmla="*/ 169 w 643"/>
              <a:gd name="T29" fmla="*/ 604 h 643"/>
              <a:gd name="T30" fmla="*/ 129 w 643"/>
              <a:gd name="T31" fmla="*/ 579 h 643"/>
              <a:gd name="T32" fmla="*/ 95 w 643"/>
              <a:gd name="T33" fmla="*/ 549 h 643"/>
              <a:gd name="T34" fmla="*/ 64 w 643"/>
              <a:gd name="T35" fmla="*/ 514 h 643"/>
              <a:gd name="T36" fmla="*/ 39 w 643"/>
              <a:gd name="T37" fmla="*/ 474 h 643"/>
              <a:gd name="T38" fmla="*/ 20 w 643"/>
              <a:gd name="T39" fmla="*/ 432 h 643"/>
              <a:gd name="T40" fmla="*/ 7 w 643"/>
              <a:gd name="T41" fmla="*/ 387 h 643"/>
              <a:gd name="T42" fmla="*/ 0 w 643"/>
              <a:gd name="T43" fmla="*/ 339 h 643"/>
              <a:gd name="T44" fmla="*/ 0 w 643"/>
              <a:gd name="T45" fmla="*/ 306 h 643"/>
              <a:gd name="T46" fmla="*/ 7 w 643"/>
              <a:gd name="T47" fmla="*/ 257 h 643"/>
              <a:gd name="T48" fmla="*/ 20 w 643"/>
              <a:gd name="T49" fmla="*/ 211 h 643"/>
              <a:gd name="T50" fmla="*/ 39 w 643"/>
              <a:gd name="T51" fmla="*/ 169 h 643"/>
              <a:gd name="T52" fmla="*/ 64 w 643"/>
              <a:gd name="T53" fmla="*/ 129 h 643"/>
              <a:gd name="T54" fmla="*/ 95 w 643"/>
              <a:gd name="T55" fmla="*/ 95 h 643"/>
              <a:gd name="T56" fmla="*/ 129 w 643"/>
              <a:gd name="T57" fmla="*/ 64 h 643"/>
              <a:gd name="T58" fmla="*/ 169 w 643"/>
              <a:gd name="T59" fmla="*/ 39 h 643"/>
              <a:gd name="T60" fmla="*/ 211 w 643"/>
              <a:gd name="T61" fmla="*/ 20 h 643"/>
              <a:gd name="T62" fmla="*/ 257 w 643"/>
              <a:gd name="T63" fmla="*/ 7 h 643"/>
              <a:gd name="T64" fmla="*/ 306 w 643"/>
              <a:gd name="T65" fmla="*/ 0 h 643"/>
              <a:gd name="T66" fmla="*/ 339 w 643"/>
              <a:gd name="T67" fmla="*/ 0 h 643"/>
              <a:gd name="T68" fmla="*/ 387 w 643"/>
              <a:gd name="T69" fmla="*/ 7 h 643"/>
              <a:gd name="T70" fmla="*/ 432 w 643"/>
              <a:gd name="T71" fmla="*/ 20 h 643"/>
              <a:gd name="T72" fmla="*/ 474 w 643"/>
              <a:gd name="T73" fmla="*/ 39 h 643"/>
              <a:gd name="T74" fmla="*/ 514 w 643"/>
              <a:gd name="T75" fmla="*/ 64 h 643"/>
              <a:gd name="T76" fmla="*/ 548 w 643"/>
              <a:gd name="T77" fmla="*/ 95 h 643"/>
              <a:gd name="T78" fmla="*/ 579 w 643"/>
              <a:gd name="T79" fmla="*/ 129 h 643"/>
              <a:gd name="T80" fmla="*/ 604 w 643"/>
              <a:gd name="T81" fmla="*/ 169 h 643"/>
              <a:gd name="T82" fmla="*/ 623 w 643"/>
              <a:gd name="T83" fmla="*/ 211 h 643"/>
              <a:gd name="T84" fmla="*/ 636 w 643"/>
              <a:gd name="T85" fmla="*/ 257 h 643"/>
              <a:gd name="T86" fmla="*/ 643 w 643"/>
              <a:gd name="T87" fmla="*/ 306 h 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43" h="643">
                <a:moveTo>
                  <a:pt x="643" y="322"/>
                </a:moveTo>
                <a:lnTo>
                  <a:pt x="643" y="322"/>
                </a:lnTo>
                <a:lnTo>
                  <a:pt x="643" y="339"/>
                </a:lnTo>
                <a:lnTo>
                  <a:pt x="642" y="355"/>
                </a:lnTo>
                <a:lnTo>
                  <a:pt x="639" y="371"/>
                </a:lnTo>
                <a:lnTo>
                  <a:pt x="636" y="387"/>
                </a:lnTo>
                <a:lnTo>
                  <a:pt x="633" y="403"/>
                </a:lnTo>
                <a:lnTo>
                  <a:pt x="628" y="417"/>
                </a:lnTo>
                <a:lnTo>
                  <a:pt x="623" y="432"/>
                </a:lnTo>
                <a:lnTo>
                  <a:pt x="618" y="447"/>
                </a:lnTo>
                <a:lnTo>
                  <a:pt x="611" y="461"/>
                </a:lnTo>
                <a:lnTo>
                  <a:pt x="604" y="474"/>
                </a:lnTo>
                <a:lnTo>
                  <a:pt x="596" y="488"/>
                </a:lnTo>
                <a:lnTo>
                  <a:pt x="588" y="502"/>
                </a:lnTo>
                <a:lnTo>
                  <a:pt x="579" y="514"/>
                </a:lnTo>
                <a:lnTo>
                  <a:pt x="570" y="526"/>
                </a:lnTo>
                <a:lnTo>
                  <a:pt x="560" y="538"/>
                </a:lnTo>
                <a:lnTo>
                  <a:pt x="548" y="549"/>
                </a:lnTo>
                <a:lnTo>
                  <a:pt x="538" y="560"/>
                </a:lnTo>
                <a:lnTo>
                  <a:pt x="526" y="570"/>
                </a:lnTo>
                <a:lnTo>
                  <a:pt x="514" y="579"/>
                </a:lnTo>
                <a:lnTo>
                  <a:pt x="502" y="588"/>
                </a:lnTo>
                <a:lnTo>
                  <a:pt x="488" y="596"/>
                </a:lnTo>
                <a:lnTo>
                  <a:pt x="474" y="604"/>
                </a:lnTo>
                <a:lnTo>
                  <a:pt x="461" y="611"/>
                </a:lnTo>
                <a:lnTo>
                  <a:pt x="447" y="618"/>
                </a:lnTo>
                <a:lnTo>
                  <a:pt x="432" y="624"/>
                </a:lnTo>
                <a:lnTo>
                  <a:pt x="417" y="628"/>
                </a:lnTo>
                <a:lnTo>
                  <a:pt x="402" y="633"/>
                </a:lnTo>
                <a:lnTo>
                  <a:pt x="387" y="636"/>
                </a:lnTo>
                <a:lnTo>
                  <a:pt x="371" y="640"/>
                </a:lnTo>
                <a:lnTo>
                  <a:pt x="355" y="642"/>
                </a:lnTo>
                <a:lnTo>
                  <a:pt x="339" y="643"/>
                </a:lnTo>
                <a:lnTo>
                  <a:pt x="322" y="643"/>
                </a:lnTo>
                <a:lnTo>
                  <a:pt x="322" y="643"/>
                </a:lnTo>
                <a:lnTo>
                  <a:pt x="306" y="643"/>
                </a:lnTo>
                <a:lnTo>
                  <a:pt x="289" y="642"/>
                </a:lnTo>
                <a:lnTo>
                  <a:pt x="273" y="640"/>
                </a:lnTo>
                <a:lnTo>
                  <a:pt x="257" y="636"/>
                </a:lnTo>
                <a:lnTo>
                  <a:pt x="242" y="633"/>
                </a:lnTo>
                <a:lnTo>
                  <a:pt x="226" y="628"/>
                </a:lnTo>
                <a:lnTo>
                  <a:pt x="211" y="624"/>
                </a:lnTo>
                <a:lnTo>
                  <a:pt x="196" y="618"/>
                </a:lnTo>
                <a:lnTo>
                  <a:pt x="183" y="611"/>
                </a:lnTo>
                <a:lnTo>
                  <a:pt x="169" y="604"/>
                </a:lnTo>
                <a:lnTo>
                  <a:pt x="155" y="596"/>
                </a:lnTo>
                <a:lnTo>
                  <a:pt x="142" y="588"/>
                </a:lnTo>
                <a:lnTo>
                  <a:pt x="129" y="579"/>
                </a:lnTo>
                <a:lnTo>
                  <a:pt x="118" y="570"/>
                </a:lnTo>
                <a:lnTo>
                  <a:pt x="105" y="560"/>
                </a:lnTo>
                <a:lnTo>
                  <a:pt x="95" y="549"/>
                </a:lnTo>
                <a:lnTo>
                  <a:pt x="83" y="538"/>
                </a:lnTo>
                <a:lnTo>
                  <a:pt x="73" y="526"/>
                </a:lnTo>
                <a:lnTo>
                  <a:pt x="64" y="514"/>
                </a:lnTo>
                <a:lnTo>
                  <a:pt x="55" y="502"/>
                </a:lnTo>
                <a:lnTo>
                  <a:pt x="47" y="488"/>
                </a:lnTo>
                <a:lnTo>
                  <a:pt x="39" y="474"/>
                </a:lnTo>
                <a:lnTo>
                  <a:pt x="32" y="461"/>
                </a:lnTo>
                <a:lnTo>
                  <a:pt x="25" y="447"/>
                </a:lnTo>
                <a:lnTo>
                  <a:pt x="20" y="432"/>
                </a:lnTo>
                <a:lnTo>
                  <a:pt x="15" y="417"/>
                </a:lnTo>
                <a:lnTo>
                  <a:pt x="11" y="403"/>
                </a:lnTo>
                <a:lnTo>
                  <a:pt x="7" y="387"/>
                </a:lnTo>
                <a:lnTo>
                  <a:pt x="4" y="371"/>
                </a:lnTo>
                <a:lnTo>
                  <a:pt x="1" y="355"/>
                </a:lnTo>
                <a:lnTo>
                  <a:pt x="0" y="339"/>
                </a:lnTo>
                <a:lnTo>
                  <a:pt x="0" y="322"/>
                </a:lnTo>
                <a:lnTo>
                  <a:pt x="0" y="322"/>
                </a:lnTo>
                <a:lnTo>
                  <a:pt x="0" y="306"/>
                </a:lnTo>
                <a:lnTo>
                  <a:pt x="1" y="289"/>
                </a:lnTo>
                <a:lnTo>
                  <a:pt x="4" y="273"/>
                </a:lnTo>
                <a:lnTo>
                  <a:pt x="7" y="257"/>
                </a:lnTo>
                <a:lnTo>
                  <a:pt x="11" y="242"/>
                </a:lnTo>
                <a:lnTo>
                  <a:pt x="15" y="226"/>
                </a:lnTo>
                <a:lnTo>
                  <a:pt x="20" y="211"/>
                </a:lnTo>
                <a:lnTo>
                  <a:pt x="25" y="196"/>
                </a:lnTo>
                <a:lnTo>
                  <a:pt x="32" y="183"/>
                </a:lnTo>
                <a:lnTo>
                  <a:pt x="39" y="169"/>
                </a:lnTo>
                <a:lnTo>
                  <a:pt x="47" y="155"/>
                </a:lnTo>
                <a:lnTo>
                  <a:pt x="55" y="142"/>
                </a:lnTo>
                <a:lnTo>
                  <a:pt x="64" y="129"/>
                </a:lnTo>
                <a:lnTo>
                  <a:pt x="73" y="118"/>
                </a:lnTo>
                <a:lnTo>
                  <a:pt x="83" y="105"/>
                </a:lnTo>
                <a:lnTo>
                  <a:pt x="95" y="95"/>
                </a:lnTo>
                <a:lnTo>
                  <a:pt x="105" y="84"/>
                </a:lnTo>
                <a:lnTo>
                  <a:pt x="118" y="73"/>
                </a:lnTo>
                <a:lnTo>
                  <a:pt x="129" y="64"/>
                </a:lnTo>
                <a:lnTo>
                  <a:pt x="142" y="55"/>
                </a:lnTo>
                <a:lnTo>
                  <a:pt x="155" y="47"/>
                </a:lnTo>
                <a:lnTo>
                  <a:pt x="169" y="39"/>
                </a:lnTo>
                <a:lnTo>
                  <a:pt x="183" y="32"/>
                </a:lnTo>
                <a:lnTo>
                  <a:pt x="196" y="26"/>
                </a:lnTo>
                <a:lnTo>
                  <a:pt x="211" y="20"/>
                </a:lnTo>
                <a:lnTo>
                  <a:pt x="226" y="15"/>
                </a:lnTo>
                <a:lnTo>
                  <a:pt x="242" y="11"/>
                </a:lnTo>
                <a:lnTo>
                  <a:pt x="257" y="7"/>
                </a:lnTo>
                <a:lnTo>
                  <a:pt x="273" y="4"/>
                </a:lnTo>
                <a:lnTo>
                  <a:pt x="289" y="2"/>
                </a:lnTo>
                <a:lnTo>
                  <a:pt x="306" y="0"/>
                </a:lnTo>
                <a:lnTo>
                  <a:pt x="322" y="0"/>
                </a:lnTo>
                <a:lnTo>
                  <a:pt x="322" y="0"/>
                </a:lnTo>
                <a:lnTo>
                  <a:pt x="339" y="0"/>
                </a:lnTo>
                <a:lnTo>
                  <a:pt x="355" y="2"/>
                </a:lnTo>
                <a:lnTo>
                  <a:pt x="371" y="4"/>
                </a:lnTo>
                <a:lnTo>
                  <a:pt x="387" y="7"/>
                </a:lnTo>
                <a:lnTo>
                  <a:pt x="402" y="11"/>
                </a:lnTo>
                <a:lnTo>
                  <a:pt x="417" y="15"/>
                </a:lnTo>
                <a:lnTo>
                  <a:pt x="432" y="20"/>
                </a:lnTo>
                <a:lnTo>
                  <a:pt x="447" y="26"/>
                </a:lnTo>
                <a:lnTo>
                  <a:pt x="461" y="32"/>
                </a:lnTo>
                <a:lnTo>
                  <a:pt x="474" y="39"/>
                </a:lnTo>
                <a:lnTo>
                  <a:pt x="488" y="47"/>
                </a:lnTo>
                <a:lnTo>
                  <a:pt x="502" y="55"/>
                </a:lnTo>
                <a:lnTo>
                  <a:pt x="514" y="64"/>
                </a:lnTo>
                <a:lnTo>
                  <a:pt x="526" y="73"/>
                </a:lnTo>
                <a:lnTo>
                  <a:pt x="538" y="84"/>
                </a:lnTo>
                <a:lnTo>
                  <a:pt x="548" y="95"/>
                </a:lnTo>
                <a:lnTo>
                  <a:pt x="560" y="105"/>
                </a:lnTo>
                <a:lnTo>
                  <a:pt x="570" y="118"/>
                </a:lnTo>
                <a:lnTo>
                  <a:pt x="579" y="129"/>
                </a:lnTo>
                <a:lnTo>
                  <a:pt x="588" y="142"/>
                </a:lnTo>
                <a:lnTo>
                  <a:pt x="596" y="155"/>
                </a:lnTo>
                <a:lnTo>
                  <a:pt x="604" y="169"/>
                </a:lnTo>
                <a:lnTo>
                  <a:pt x="611" y="183"/>
                </a:lnTo>
                <a:lnTo>
                  <a:pt x="618" y="196"/>
                </a:lnTo>
                <a:lnTo>
                  <a:pt x="623" y="211"/>
                </a:lnTo>
                <a:lnTo>
                  <a:pt x="628" y="226"/>
                </a:lnTo>
                <a:lnTo>
                  <a:pt x="633" y="242"/>
                </a:lnTo>
                <a:lnTo>
                  <a:pt x="636" y="257"/>
                </a:lnTo>
                <a:lnTo>
                  <a:pt x="639" y="273"/>
                </a:lnTo>
                <a:lnTo>
                  <a:pt x="642" y="289"/>
                </a:lnTo>
                <a:lnTo>
                  <a:pt x="643" y="306"/>
                </a:lnTo>
                <a:lnTo>
                  <a:pt x="643" y="322"/>
                </a:lnTo>
                <a:lnTo>
                  <a:pt x="643" y="32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="ctr" anchorCtr="1">
            <a:norm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endParaRPr lang="en-US" altLang="zh-CN" sz="2400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</p:spTree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自由: 形状 3"/>
          <p:cNvSpPr/>
          <p:nvPr/>
        </p:nvSpPr>
        <p:spPr>
          <a:xfrm>
            <a:off x="0" y="0"/>
            <a:ext cx="12192000" cy="6860934"/>
          </a:xfrm>
          <a:custGeom>
            <a:avLst/>
            <a:gdLst>
              <a:gd name="connsiteX0" fmla="*/ 203593 w 12192000"/>
              <a:gd name="connsiteY0" fmla="*/ 78057 h 6860934"/>
              <a:gd name="connsiteX1" fmla="*/ 78059 w 12192000"/>
              <a:gd name="connsiteY1" fmla="*/ 203591 h 6860934"/>
              <a:gd name="connsiteX2" fmla="*/ 78059 w 12192000"/>
              <a:gd name="connsiteY2" fmla="*/ 6665559 h 6860934"/>
              <a:gd name="connsiteX3" fmla="*/ 203593 w 12192000"/>
              <a:gd name="connsiteY3" fmla="*/ 6791093 h 6860934"/>
              <a:gd name="connsiteX4" fmla="*/ 11984690 w 12192000"/>
              <a:gd name="connsiteY4" fmla="*/ 6791093 h 6860934"/>
              <a:gd name="connsiteX5" fmla="*/ 12110224 w 12192000"/>
              <a:gd name="connsiteY5" fmla="*/ 6665559 h 6860934"/>
              <a:gd name="connsiteX6" fmla="*/ 12110224 w 12192000"/>
              <a:gd name="connsiteY6" fmla="*/ 203591 h 6860934"/>
              <a:gd name="connsiteX7" fmla="*/ 11984690 w 12192000"/>
              <a:gd name="connsiteY7" fmla="*/ 78057 h 6860934"/>
              <a:gd name="connsiteX8" fmla="*/ 0 w 12192000"/>
              <a:gd name="connsiteY8" fmla="*/ 0 h 6860934"/>
              <a:gd name="connsiteX9" fmla="*/ 12192000 w 12192000"/>
              <a:gd name="connsiteY9" fmla="*/ 0 h 6860934"/>
              <a:gd name="connsiteX10" fmla="*/ 12192000 w 12192000"/>
              <a:gd name="connsiteY10" fmla="*/ 6860934 h 6860934"/>
              <a:gd name="connsiteX11" fmla="*/ 0 w 12192000"/>
              <a:gd name="connsiteY11" fmla="*/ 6860934 h 686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60934">
                <a:moveTo>
                  <a:pt x="203593" y="78057"/>
                </a:moveTo>
                <a:cubicBezTo>
                  <a:pt x="134262" y="78057"/>
                  <a:pt x="78059" y="134260"/>
                  <a:pt x="78059" y="203591"/>
                </a:cubicBezTo>
                <a:lnTo>
                  <a:pt x="78059" y="6665559"/>
                </a:lnTo>
                <a:cubicBezTo>
                  <a:pt x="78059" y="6734890"/>
                  <a:pt x="134262" y="6791093"/>
                  <a:pt x="203593" y="6791093"/>
                </a:cubicBezTo>
                <a:lnTo>
                  <a:pt x="11984690" y="6791093"/>
                </a:lnTo>
                <a:cubicBezTo>
                  <a:pt x="12054021" y="6791093"/>
                  <a:pt x="12110224" y="6734890"/>
                  <a:pt x="12110224" y="6665559"/>
                </a:cubicBezTo>
                <a:lnTo>
                  <a:pt x="12110224" y="203591"/>
                </a:lnTo>
                <a:cubicBezTo>
                  <a:pt x="12110224" y="134260"/>
                  <a:pt x="12054021" y="78057"/>
                  <a:pt x="11984690" y="78057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60934"/>
                </a:lnTo>
                <a:lnTo>
                  <a:pt x="0" y="68609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61794" y="149258"/>
            <a:ext cx="498951" cy="49861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8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MH_Entry_1"/>
          <p:cNvSpPr/>
          <p:nvPr>
            <p:custDataLst>
              <p:tags r:id="rId2"/>
            </p:custDataLst>
          </p:nvPr>
        </p:nvSpPr>
        <p:spPr>
          <a:xfrm>
            <a:off x="625584" y="149258"/>
            <a:ext cx="2349110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活动受众分析</a:t>
            </a:r>
          </a:p>
        </p:txBody>
      </p:sp>
      <p:sp>
        <p:nvSpPr>
          <p:cNvPr id="7" name="右箭头 32"/>
          <p:cNvSpPr/>
          <p:nvPr/>
        </p:nvSpPr>
        <p:spPr>
          <a:xfrm>
            <a:off x="1373188" y="3548063"/>
            <a:ext cx="9566275" cy="493712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1857375" y="3352800"/>
            <a:ext cx="863600" cy="8651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1911350" y="3406775"/>
            <a:ext cx="755650" cy="757238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2012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3763963" y="3352800"/>
            <a:ext cx="863600" cy="8651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3817938" y="3406775"/>
            <a:ext cx="755650" cy="757238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2013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5672138" y="3352800"/>
            <a:ext cx="863600" cy="8651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5726113" y="3406775"/>
            <a:ext cx="755650" cy="757238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2014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7578725" y="3352800"/>
            <a:ext cx="863600" cy="86518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7632700" y="3406775"/>
            <a:ext cx="755650" cy="757238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2015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9486900" y="3373438"/>
            <a:ext cx="863600" cy="86518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9540875" y="3427413"/>
            <a:ext cx="755650" cy="757237"/>
          </a:xfrm>
          <a:prstGeom prst="ellipse">
            <a:avLst/>
          </a:prstGeom>
          <a:solidFill>
            <a:schemeClr val="accent3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2016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8" name="文本框 71"/>
          <p:cNvSpPr txBox="1">
            <a:spLocks noChangeArrowheads="1"/>
          </p:cNvSpPr>
          <p:nvPr/>
        </p:nvSpPr>
        <p:spPr bwMode="auto">
          <a:xfrm>
            <a:off x="1635125" y="1182688"/>
            <a:ext cx="1620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0" name="文本框 71"/>
          <p:cNvSpPr txBox="1">
            <a:spLocks noChangeArrowheads="1"/>
          </p:cNvSpPr>
          <p:nvPr/>
        </p:nvSpPr>
        <p:spPr bwMode="auto">
          <a:xfrm>
            <a:off x="5281613" y="1182688"/>
            <a:ext cx="1620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2" name="文本框 71"/>
          <p:cNvSpPr txBox="1">
            <a:spLocks noChangeArrowheads="1"/>
          </p:cNvSpPr>
          <p:nvPr/>
        </p:nvSpPr>
        <p:spPr bwMode="auto">
          <a:xfrm>
            <a:off x="8885238" y="1182688"/>
            <a:ext cx="1620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4" name="文本框 71"/>
          <p:cNvSpPr txBox="1">
            <a:spLocks noChangeArrowheads="1"/>
          </p:cNvSpPr>
          <p:nvPr/>
        </p:nvSpPr>
        <p:spPr bwMode="auto">
          <a:xfrm>
            <a:off x="3379788" y="4357688"/>
            <a:ext cx="1620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26" name="文本框 71"/>
          <p:cNvSpPr txBox="1">
            <a:spLocks noChangeArrowheads="1"/>
          </p:cNvSpPr>
          <p:nvPr/>
        </p:nvSpPr>
        <p:spPr bwMode="auto">
          <a:xfrm>
            <a:off x="7218363" y="4357688"/>
            <a:ext cx="1620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</p:spTree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20" grpId="0"/>
      <p:bldP spid="22" grpId="0"/>
      <p:bldP spid="24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自由: 形状 3"/>
          <p:cNvSpPr/>
          <p:nvPr/>
        </p:nvSpPr>
        <p:spPr>
          <a:xfrm>
            <a:off x="0" y="0"/>
            <a:ext cx="12192000" cy="6860934"/>
          </a:xfrm>
          <a:custGeom>
            <a:avLst/>
            <a:gdLst>
              <a:gd name="connsiteX0" fmla="*/ 203593 w 12192000"/>
              <a:gd name="connsiteY0" fmla="*/ 78057 h 6860934"/>
              <a:gd name="connsiteX1" fmla="*/ 78059 w 12192000"/>
              <a:gd name="connsiteY1" fmla="*/ 203591 h 6860934"/>
              <a:gd name="connsiteX2" fmla="*/ 78059 w 12192000"/>
              <a:gd name="connsiteY2" fmla="*/ 6665559 h 6860934"/>
              <a:gd name="connsiteX3" fmla="*/ 203593 w 12192000"/>
              <a:gd name="connsiteY3" fmla="*/ 6791093 h 6860934"/>
              <a:gd name="connsiteX4" fmla="*/ 11984690 w 12192000"/>
              <a:gd name="connsiteY4" fmla="*/ 6791093 h 6860934"/>
              <a:gd name="connsiteX5" fmla="*/ 12110224 w 12192000"/>
              <a:gd name="connsiteY5" fmla="*/ 6665559 h 6860934"/>
              <a:gd name="connsiteX6" fmla="*/ 12110224 w 12192000"/>
              <a:gd name="connsiteY6" fmla="*/ 203591 h 6860934"/>
              <a:gd name="connsiteX7" fmla="*/ 11984690 w 12192000"/>
              <a:gd name="connsiteY7" fmla="*/ 78057 h 6860934"/>
              <a:gd name="connsiteX8" fmla="*/ 0 w 12192000"/>
              <a:gd name="connsiteY8" fmla="*/ 0 h 6860934"/>
              <a:gd name="connsiteX9" fmla="*/ 12192000 w 12192000"/>
              <a:gd name="connsiteY9" fmla="*/ 0 h 6860934"/>
              <a:gd name="connsiteX10" fmla="*/ 12192000 w 12192000"/>
              <a:gd name="connsiteY10" fmla="*/ 6860934 h 6860934"/>
              <a:gd name="connsiteX11" fmla="*/ 0 w 12192000"/>
              <a:gd name="connsiteY11" fmla="*/ 6860934 h 686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60934">
                <a:moveTo>
                  <a:pt x="203593" y="78057"/>
                </a:moveTo>
                <a:cubicBezTo>
                  <a:pt x="134262" y="78057"/>
                  <a:pt x="78059" y="134260"/>
                  <a:pt x="78059" y="203591"/>
                </a:cubicBezTo>
                <a:lnTo>
                  <a:pt x="78059" y="6665559"/>
                </a:lnTo>
                <a:cubicBezTo>
                  <a:pt x="78059" y="6734890"/>
                  <a:pt x="134262" y="6791093"/>
                  <a:pt x="203593" y="6791093"/>
                </a:cubicBezTo>
                <a:lnTo>
                  <a:pt x="11984690" y="6791093"/>
                </a:lnTo>
                <a:cubicBezTo>
                  <a:pt x="12054021" y="6791093"/>
                  <a:pt x="12110224" y="6734890"/>
                  <a:pt x="12110224" y="6665559"/>
                </a:cubicBezTo>
                <a:lnTo>
                  <a:pt x="12110224" y="203591"/>
                </a:lnTo>
                <a:cubicBezTo>
                  <a:pt x="12110224" y="134260"/>
                  <a:pt x="12054021" y="78057"/>
                  <a:pt x="11984690" y="78057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60934"/>
                </a:lnTo>
                <a:lnTo>
                  <a:pt x="0" y="68609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61794" y="149258"/>
            <a:ext cx="498951" cy="49861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8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MH_Entry_1"/>
          <p:cNvSpPr/>
          <p:nvPr>
            <p:custDataLst>
              <p:tags r:id="rId2"/>
            </p:custDataLst>
          </p:nvPr>
        </p:nvSpPr>
        <p:spPr>
          <a:xfrm>
            <a:off x="625584" y="149258"/>
            <a:ext cx="2349110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活动受众分析</a:t>
            </a:r>
          </a:p>
        </p:txBody>
      </p:sp>
      <p:sp>
        <p:nvSpPr>
          <p:cNvPr id="7" name="菱形 6"/>
          <p:cNvSpPr/>
          <p:nvPr/>
        </p:nvSpPr>
        <p:spPr>
          <a:xfrm>
            <a:off x="2060575" y="2008188"/>
            <a:ext cx="1366838" cy="1365250"/>
          </a:xfrm>
          <a:prstGeom prst="diamond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菱形 7"/>
          <p:cNvSpPr/>
          <p:nvPr/>
        </p:nvSpPr>
        <p:spPr>
          <a:xfrm>
            <a:off x="3568700" y="2008188"/>
            <a:ext cx="1365250" cy="1365250"/>
          </a:xfrm>
          <a:prstGeom prst="diamond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菱形 8"/>
          <p:cNvSpPr/>
          <p:nvPr/>
        </p:nvSpPr>
        <p:spPr>
          <a:xfrm>
            <a:off x="5075238" y="1670050"/>
            <a:ext cx="2041525" cy="2041525"/>
          </a:xfrm>
          <a:prstGeom prst="diamond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菱形 9"/>
          <p:cNvSpPr/>
          <p:nvPr/>
        </p:nvSpPr>
        <p:spPr>
          <a:xfrm>
            <a:off x="7258050" y="2008188"/>
            <a:ext cx="1365250" cy="1365250"/>
          </a:xfrm>
          <a:prstGeom prst="diamond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菱形 10"/>
          <p:cNvSpPr/>
          <p:nvPr/>
        </p:nvSpPr>
        <p:spPr>
          <a:xfrm>
            <a:off x="8764588" y="2008188"/>
            <a:ext cx="1366837" cy="1365250"/>
          </a:xfrm>
          <a:prstGeom prst="diamond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菱形 11"/>
          <p:cNvSpPr/>
          <p:nvPr/>
        </p:nvSpPr>
        <p:spPr>
          <a:xfrm>
            <a:off x="3236913" y="2854325"/>
            <a:ext cx="520700" cy="519113"/>
          </a:xfrm>
          <a:prstGeom prst="diamond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菱形 12"/>
          <p:cNvSpPr/>
          <p:nvPr/>
        </p:nvSpPr>
        <p:spPr>
          <a:xfrm>
            <a:off x="4729163" y="2008188"/>
            <a:ext cx="520700" cy="520700"/>
          </a:xfrm>
          <a:prstGeom prst="diamond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菱形 13"/>
          <p:cNvSpPr/>
          <p:nvPr/>
        </p:nvSpPr>
        <p:spPr>
          <a:xfrm>
            <a:off x="6931025" y="2851150"/>
            <a:ext cx="520700" cy="519113"/>
          </a:xfrm>
          <a:prstGeom prst="diamond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菱形 14"/>
          <p:cNvSpPr/>
          <p:nvPr/>
        </p:nvSpPr>
        <p:spPr>
          <a:xfrm>
            <a:off x="8434388" y="2024063"/>
            <a:ext cx="520700" cy="520700"/>
          </a:xfrm>
          <a:prstGeom prst="diamond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85"/>
          <p:cNvSpPr txBox="1"/>
          <p:nvPr/>
        </p:nvSpPr>
        <p:spPr>
          <a:xfrm>
            <a:off x="5287963" y="3838575"/>
            <a:ext cx="161607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7" name="文本框 86"/>
          <p:cNvSpPr txBox="1"/>
          <p:nvPr/>
        </p:nvSpPr>
        <p:spPr>
          <a:xfrm>
            <a:off x="3530600" y="3540125"/>
            <a:ext cx="14398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8" name="文本框 87"/>
          <p:cNvSpPr txBox="1"/>
          <p:nvPr/>
        </p:nvSpPr>
        <p:spPr>
          <a:xfrm>
            <a:off x="2017713" y="3540125"/>
            <a:ext cx="14414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9" name="文本框 88"/>
          <p:cNvSpPr txBox="1"/>
          <p:nvPr/>
        </p:nvSpPr>
        <p:spPr>
          <a:xfrm>
            <a:off x="8732838" y="3540125"/>
            <a:ext cx="14414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20" name="文本框 89"/>
          <p:cNvSpPr txBox="1"/>
          <p:nvPr/>
        </p:nvSpPr>
        <p:spPr>
          <a:xfrm>
            <a:off x="7221538" y="3540125"/>
            <a:ext cx="143986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21" name="KSO_Shape"/>
          <p:cNvSpPr/>
          <p:nvPr/>
        </p:nvSpPr>
        <p:spPr bwMode="auto">
          <a:xfrm>
            <a:off x="2490788" y="2392363"/>
            <a:ext cx="590550" cy="534987"/>
          </a:xfrm>
          <a:custGeom>
            <a:avLst/>
            <a:gdLst>
              <a:gd name="T0" fmla="*/ 726341 w 2395538"/>
              <a:gd name="T1" fmla="*/ 2170112 h 2170112"/>
              <a:gd name="T2" fmla="*/ 1441768 w 2395538"/>
              <a:gd name="T3" fmla="*/ 728510 h 2170112"/>
              <a:gd name="T4" fmla="*/ 1885633 w 2395538"/>
              <a:gd name="T5" fmla="*/ 1143658 h 2170112"/>
              <a:gd name="T6" fmla="*/ 1870393 w 2395538"/>
              <a:gd name="T7" fmla="*/ 1187775 h 2170112"/>
              <a:gd name="T8" fmla="*/ 1824038 w 2395538"/>
              <a:gd name="T9" fmla="*/ 1209358 h 2170112"/>
              <a:gd name="T10" fmla="*/ 1774825 w 2395538"/>
              <a:gd name="T11" fmla="*/ 1196345 h 2170112"/>
              <a:gd name="T12" fmla="*/ 87630 w 2395538"/>
              <a:gd name="T13" fmla="*/ 1207136 h 2170112"/>
              <a:gd name="T14" fmla="*/ 36195 w 2395538"/>
              <a:gd name="T15" fmla="*/ 1203010 h 2170112"/>
              <a:gd name="T16" fmla="*/ 2540 w 2395538"/>
              <a:gd name="T17" fmla="*/ 1166510 h 2170112"/>
              <a:gd name="T18" fmla="*/ 7937 w 2395538"/>
              <a:gd name="T19" fmla="*/ 1121123 h 2170112"/>
              <a:gd name="T20" fmla="*/ 1968140 w 2395538"/>
              <a:gd name="T21" fmla="*/ 219388 h 2170112"/>
              <a:gd name="T22" fmla="*/ 2114413 w 2395538"/>
              <a:gd name="T23" fmla="*/ 243789 h 2170112"/>
              <a:gd name="T24" fmla="*/ 2240697 w 2395538"/>
              <a:gd name="T25" fmla="*/ 284667 h 2170112"/>
              <a:gd name="T26" fmla="*/ 2388557 w 2395538"/>
              <a:gd name="T27" fmla="*/ 355016 h 2170112"/>
              <a:gd name="T28" fmla="*/ 2336521 w 2395538"/>
              <a:gd name="T29" fmla="*/ 373079 h 2170112"/>
              <a:gd name="T30" fmla="*/ 2250533 w 2395538"/>
              <a:gd name="T31" fmla="*/ 415225 h 2170112"/>
              <a:gd name="T32" fmla="*/ 2138845 w 2395538"/>
              <a:gd name="T33" fmla="*/ 508390 h 2170112"/>
              <a:gd name="T34" fmla="*/ 2044926 w 2395538"/>
              <a:gd name="T35" fmla="*/ 621519 h 2170112"/>
              <a:gd name="T36" fmla="*/ 1960525 w 2395538"/>
              <a:gd name="T37" fmla="*/ 747006 h 2170112"/>
              <a:gd name="T38" fmla="*/ 1902777 w 2395538"/>
              <a:gd name="T39" fmla="*/ 803412 h 2170112"/>
              <a:gd name="T40" fmla="*/ 1832020 w 2395538"/>
              <a:gd name="T41" fmla="*/ 843974 h 2170112"/>
              <a:gd name="T42" fmla="*/ 1753013 w 2395538"/>
              <a:gd name="T43" fmla="*/ 868374 h 2170112"/>
              <a:gd name="T44" fmla="*/ 1568664 w 2395538"/>
              <a:gd name="T45" fmla="*/ 707079 h 2170112"/>
              <a:gd name="T46" fmla="*/ 1657507 w 2395538"/>
              <a:gd name="T47" fmla="*/ 590147 h 2170112"/>
              <a:gd name="T48" fmla="*/ 1736514 w 2395538"/>
              <a:gd name="T49" fmla="*/ 513143 h 2170112"/>
              <a:gd name="T50" fmla="*/ 1825674 w 2395538"/>
              <a:gd name="T51" fmla="*/ 448498 h 2170112"/>
              <a:gd name="T52" fmla="*/ 1925622 w 2395538"/>
              <a:gd name="T53" fmla="*/ 399381 h 2170112"/>
              <a:gd name="T54" fmla="*/ 2033820 w 2395538"/>
              <a:gd name="T55" fmla="*/ 369910 h 2170112"/>
              <a:gd name="T56" fmla="*/ 2147095 w 2395538"/>
              <a:gd name="T57" fmla="*/ 361671 h 2170112"/>
              <a:gd name="T58" fmla="*/ 2032234 w 2395538"/>
              <a:gd name="T59" fmla="*/ 356601 h 2170112"/>
              <a:gd name="T60" fmla="*/ 1917373 w 2395538"/>
              <a:gd name="T61" fmla="*/ 373713 h 2170112"/>
              <a:gd name="T62" fmla="*/ 1806953 w 2395538"/>
              <a:gd name="T63" fmla="*/ 412690 h 2170112"/>
              <a:gd name="T64" fmla="*/ 1703832 w 2395538"/>
              <a:gd name="T65" fmla="*/ 469730 h 2170112"/>
              <a:gd name="T66" fmla="*/ 1610230 w 2395538"/>
              <a:gd name="T67" fmla="*/ 542297 h 2170112"/>
              <a:gd name="T68" fmla="*/ 1526146 w 2395538"/>
              <a:gd name="T69" fmla="*/ 625638 h 2170112"/>
              <a:gd name="T70" fmla="*/ 1409381 w 2395538"/>
              <a:gd name="T71" fmla="*/ 589196 h 2170112"/>
              <a:gd name="T72" fmla="*/ 1430322 w 2395538"/>
              <a:gd name="T73" fmla="*/ 523601 h 2170112"/>
              <a:gd name="T74" fmla="*/ 1476648 w 2395538"/>
              <a:gd name="T75" fmla="*/ 444696 h 2170112"/>
              <a:gd name="T76" fmla="*/ 1541376 w 2395538"/>
              <a:gd name="T77" fmla="*/ 367375 h 2170112"/>
              <a:gd name="T78" fmla="*/ 1611816 w 2395538"/>
              <a:gd name="T79" fmla="*/ 308117 h 2170112"/>
              <a:gd name="T80" fmla="*/ 1686381 w 2395538"/>
              <a:gd name="T81" fmla="*/ 265337 h 2170112"/>
              <a:gd name="T82" fmla="*/ 1763166 w 2395538"/>
              <a:gd name="T83" fmla="*/ 237134 h 2170112"/>
              <a:gd name="T84" fmla="*/ 1910075 w 2395538"/>
              <a:gd name="T85" fmla="*/ 217487 h 2170112"/>
              <a:gd name="T86" fmla="*/ 1198124 w 2395538"/>
              <a:gd name="T87" fmla="*/ 20298 h 2170112"/>
              <a:gd name="T88" fmla="*/ 1336237 w 2395538"/>
              <a:gd name="T89" fmla="*/ 78653 h 2170112"/>
              <a:gd name="T90" fmla="*/ 1406886 w 2395538"/>
              <a:gd name="T91" fmla="*/ 127177 h 2170112"/>
              <a:gd name="T92" fmla="*/ 1468305 w 2395538"/>
              <a:gd name="T93" fmla="*/ 191241 h 2170112"/>
              <a:gd name="T94" fmla="*/ 1512540 w 2395538"/>
              <a:gd name="T95" fmla="*/ 273066 h 2170112"/>
              <a:gd name="T96" fmla="*/ 1474351 w 2395538"/>
              <a:gd name="T97" fmla="*/ 374554 h 2170112"/>
              <a:gd name="T98" fmla="*/ 1420252 w 2395538"/>
              <a:gd name="T99" fmla="*/ 385654 h 2170112"/>
              <a:gd name="T100" fmla="*/ 1384927 w 2395538"/>
              <a:gd name="T101" fmla="*/ 273700 h 2170112"/>
              <a:gd name="T102" fmla="*/ 1348012 w 2395538"/>
              <a:gd name="T103" fmla="*/ 208050 h 2170112"/>
              <a:gd name="T104" fmla="*/ 1299640 w 2395538"/>
              <a:gd name="T105" fmla="*/ 150963 h 2170112"/>
              <a:gd name="T106" fmla="*/ 1242040 w 2395538"/>
              <a:gd name="T107" fmla="*/ 104659 h 2170112"/>
              <a:gd name="T108" fmla="*/ 1280546 w 2395538"/>
              <a:gd name="T109" fmla="*/ 143986 h 2170112"/>
              <a:gd name="T110" fmla="*/ 1323508 w 2395538"/>
              <a:gd name="T111" fmla="*/ 202024 h 2170112"/>
              <a:gd name="T112" fmla="*/ 1356923 w 2395538"/>
              <a:gd name="T113" fmla="*/ 274969 h 2170112"/>
              <a:gd name="T114" fmla="*/ 1381108 w 2395538"/>
              <a:gd name="T115" fmla="*/ 413880 h 2170112"/>
              <a:gd name="T116" fmla="*/ 1369652 w 2395538"/>
              <a:gd name="T117" fmla="*/ 554378 h 2170112"/>
              <a:gd name="T118" fmla="*/ 1166937 w 2395538"/>
              <a:gd name="T119" fmla="*/ 363136 h 2170112"/>
              <a:gd name="T120" fmla="*/ 1178711 w 2395538"/>
              <a:gd name="T121" fmla="*/ 227079 h 2170112"/>
              <a:gd name="T122" fmla="*/ 1172028 w 2395538"/>
              <a:gd name="T123" fmla="*/ 132568 h 2170112"/>
              <a:gd name="T124" fmla="*/ 1144342 w 2395538"/>
              <a:gd name="T125" fmla="*/ 45670 h 2170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395538" h="2170112">
                <a:moveTo>
                  <a:pt x="940433" y="595312"/>
                </a:moveTo>
                <a:lnTo>
                  <a:pt x="1643062" y="1217102"/>
                </a:lnTo>
                <a:lnTo>
                  <a:pt x="1643062" y="2170112"/>
                </a:lnTo>
                <a:lnTo>
                  <a:pt x="1433735" y="2170112"/>
                </a:lnTo>
                <a:lnTo>
                  <a:pt x="1159290" y="2170112"/>
                </a:lnTo>
                <a:lnTo>
                  <a:pt x="1159290" y="1557214"/>
                </a:lnTo>
                <a:lnTo>
                  <a:pt x="726341" y="1557214"/>
                </a:lnTo>
                <a:lnTo>
                  <a:pt x="726341" y="2170112"/>
                </a:lnTo>
                <a:lnTo>
                  <a:pt x="612307" y="2170112"/>
                </a:lnTo>
                <a:lnTo>
                  <a:pt x="242887" y="2170112"/>
                </a:lnTo>
                <a:lnTo>
                  <a:pt x="242887" y="1655658"/>
                </a:lnTo>
                <a:lnTo>
                  <a:pt x="242887" y="1217102"/>
                </a:lnTo>
                <a:lnTo>
                  <a:pt x="940433" y="595312"/>
                </a:lnTo>
                <a:close/>
                <a:moveTo>
                  <a:pt x="942657" y="284162"/>
                </a:moveTo>
                <a:lnTo>
                  <a:pt x="1252855" y="559975"/>
                </a:lnTo>
                <a:lnTo>
                  <a:pt x="1441768" y="728510"/>
                </a:lnTo>
                <a:lnTo>
                  <a:pt x="1865630" y="1106523"/>
                </a:lnTo>
                <a:lnTo>
                  <a:pt x="1870393" y="1110966"/>
                </a:lnTo>
                <a:lnTo>
                  <a:pt x="1874520" y="1115727"/>
                </a:lnTo>
                <a:lnTo>
                  <a:pt x="1878013" y="1121123"/>
                </a:lnTo>
                <a:lnTo>
                  <a:pt x="1880553" y="1126519"/>
                </a:lnTo>
                <a:lnTo>
                  <a:pt x="1882775" y="1132232"/>
                </a:lnTo>
                <a:lnTo>
                  <a:pt x="1884680" y="1137627"/>
                </a:lnTo>
                <a:lnTo>
                  <a:pt x="1885633" y="1143658"/>
                </a:lnTo>
                <a:lnTo>
                  <a:pt x="1885950" y="1149053"/>
                </a:lnTo>
                <a:lnTo>
                  <a:pt x="1885633" y="1155084"/>
                </a:lnTo>
                <a:lnTo>
                  <a:pt x="1884680" y="1160797"/>
                </a:lnTo>
                <a:lnTo>
                  <a:pt x="1882775" y="1166510"/>
                </a:lnTo>
                <a:lnTo>
                  <a:pt x="1880553" y="1171906"/>
                </a:lnTo>
                <a:lnTo>
                  <a:pt x="1878013" y="1177619"/>
                </a:lnTo>
                <a:lnTo>
                  <a:pt x="1874520" y="1182697"/>
                </a:lnTo>
                <a:lnTo>
                  <a:pt x="1870393" y="1187775"/>
                </a:lnTo>
                <a:lnTo>
                  <a:pt x="1865630" y="1192219"/>
                </a:lnTo>
                <a:lnTo>
                  <a:pt x="1860550" y="1196345"/>
                </a:lnTo>
                <a:lnTo>
                  <a:pt x="1855153" y="1200153"/>
                </a:lnTo>
                <a:lnTo>
                  <a:pt x="1849438" y="1203010"/>
                </a:lnTo>
                <a:lnTo>
                  <a:pt x="1843405" y="1205549"/>
                </a:lnTo>
                <a:lnTo>
                  <a:pt x="1836738" y="1207453"/>
                </a:lnTo>
                <a:lnTo>
                  <a:pt x="1830705" y="1208723"/>
                </a:lnTo>
                <a:lnTo>
                  <a:pt x="1824038" y="1209358"/>
                </a:lnTo>
                <a:lnTo>
                  <a:pt x="1817688" y="1209675"/>
                </a:lnTo>
                <a:lnTo>
                  <a:pt x="1811020" y="1209358"/>
                </a:lnTo>
                <a:lnTo>
                  <a:pt x="1804670" y="1208723"/>
                </a:lnTo>
                <a:lnTo>
                  <a:pt x="1798320" y="1207453"/>
                </a:lnTo>
                <a:lnTo>
                  <a:pt x="1792288" y="1205549"/>
                </a:lnTo>
                <a:lnTo>
                  <a:pt x="1785938" y="1203010"/>
                </a:lnTo>
                <a:lnTo>
                  <a:pt x="1780223" y="1200153"/>
                </a:lnTo>
                <a:lnTo>
                  <a:pt x="1774825" y="1196345"/>
                </a:lnTo>
                <a:lnTo>
                  <a:pt x="1769745" y="1192219"/>
                </a:lnTo>
                <a:lnTo>
                  <a:pt x="942657" y="455553"/>
                </a:lnTo>
                <a:lnTo>
                  <a:pt x="116205" y="1192219"/>
                </a:lnTo>
                <a:lnTo>
                  <a:pt x="111125" y="1196345"/>
                </a:lnTo>
                <a:lnTo>
                  <a:pt x="105410" y="1200153"/>
                </a:lnTo>
                <a:lnTo>
                  <a:pt x="99695" y="1203010"/>
                </a:lnTo>
                <a:lnTo>
                  <a:pt x="93662" y="1205549"/>
                </a:lnTo>
                <a:lnTo>
                  <a:pt x="87630" y="1207136"/>
                </a:lnTo>
                <a:lnTo>
                  <a:pt x="80962" y="1208723"/>
                </a:lnTo>
                <a:lnTo>
                  <a:pt x="74930" y="1209358"/>
                </a:lnTo>
                <a:lnTo>
                  <a:pt x="68262" y="1209675"/>
                </a:lnTo>
                <a:lnTo>
                  <a:pt x="61277" y="1209358"/>
                </a:lnTo>
                <a:lnTo>
                  <a:pt x="55245" y="1208723"/>
                </a:lnTo>
                <a:lnTo>
                  <a:pt x="48577" y="1207136"/>
                </a:lnTo>
                <a:lnTo>
                  <a:pt x="42545" y="1205549"/>
                </a:lnTo>
                <a:lnTo>
                  <a:pt x="36195" y="1203010"/>
                </a:lnTo>
                <a:lnTo>
                  <a:pt x="30797" y="1200153"/>
                </a:lnTo>
                <a:lnTo>
                  <a:pt x="25082" y="1196345"/>
                </a:lnTo>
                <a:lnTo>
                  <a:pt x="20002" y="1192219"/>
                </a:lnTo>
                <a:lnTo>
                  <a:pt x="15240" y="1187775"/>
                </a:lnTo>
                <a:lnTo>
                  <a:pt x="11112" y="1182697"/>
                </a:lnTo>
                <a:lnTo>
                  <a:pt x="7937" y="1177619"/>
                </a:lnTo>
                <a:lnTo>
                  <a:pt x="5080" y="1171906"/>
                </a:lnTo>
                <a:lnTo>
                  <a:pt x="2540" y="1166510"/>
                </a:lnTo>
                <a:lnTo>
                  <a:pt x="1270" y="1160797"/>
                </a:lnTo>
                <a:lnTo>
                  <a:pt x="317" y="1155084"/>
                </a:lnTo>
                <a:lnTo>
                  <a:pt x="0" y="1149053"/>
                </a:lnTo>
                <a:lnTo>
                  <a:pt x="317" y="1143658"/>
                </a:lnTo>
                <a:lnTo>
                  <a:pt x="1270" y="1137627"/>
                </a:lnTo>
                <a:lnTo>
                  <a:pt x="2540" y="1131914"/>
                </a:lnTo>
                <a:lnTo>
                  <a:pt x="5080" y="1126201"/>
                </a:lnTo>
                <a:lnTo>
                  <a:pt x="7937" y="1121123"/>
                </a:lnTo>
                <a:lnTo>
                  <a:pt x="11112" y="1115727"/>
                </a:lnTo>
                <a:lnTo>
                  <a:pt x="15240" y="1110966"/>
                </a:lnTo>
                <a:lnTo>
                  <a:pt x="20002" y="1106523"/>
                </a:lnTo>
                <a:lnTo>
                  <a:pt x="942657" y="284162"/>
                </a:lnTo>
                <a:close/>
                <a:moveTo>
                  <a:pt x="1910075" y="217487"/>
                </a:moveTo>
                <a:lnTo>
                  <a:pt x="1929430" y="217487"/>
                </a:lnTo>
                <a:lnTo>
                  <a:pt x="1948785" y="218121"/>
                </a:lnTo>
                <a:lnTo>
                  <a:pt x="1968140" y="219388"/>
                </a:lnTo>
                <a:lnTo>
                  <a:pt x="1986860" y="220973"/>
                </a:lnTo>
                <a:lnTo>
                  <a:pt x="2005898" y="222874"/>
                </a:lnTo>
                <a:lnTo>
                  <a:pt x="2024301" y="225726"/>
                </a:lnTo>
                <a:lnTo>
                  <a:pt x="2043022" y="228578"/>
                </a:lnTo>
                <a:lnTo>
                  <a:pt x="2061425" y="231747"/>
                </a:lnTo>
                <a:lnTo>
                  <a:pt x="2079193" y="235550"/>
                </a:lnTo>
                <a:lnTo>
                  <a:pt x="2097279" y="239669"/>
                </a:lnTo>
                <a:lnTo>
                  <a:pt x="2114413" y="243789"/>
                </a:lnTo>
                <a:lnTo>
                  <a:pt x="2131865" y="248542"/>
                </a:lnTo>
                <a:lnTo>
                  <a:pt x="2148364" y="252979"/>
                </a:lnTo>
                <a:lnTo>
                  <a:pt x="2164546" y="258049"/>
                </a:lnTo>
                <a:lnTo>
                  <a:pt x="2181046" y="263119"/>
                </a:lnTo>
                <a:lnTo>
                  <a:pt x="2196593" y="268189"/>
                </a:lnTo>
                <a:lnTo>
                  <a:pt x="2211506" y="273893"/>
                </a:lnTo>
                <a:lnTo>
                  <a:pt x="2226419" y="278963"/>
                </a:lnTo>
                <a:lnTo>
                  <a:pt x="2240697" y="284667"/>
                </a:lnTo>
                <a:lnTo>
                  <a:pt x="2267668" y="295758"/>
                </a:lnTo>
                <a:lnTo>
                  <a:pt x="2292734" y="306216"/>
                </a:lnTo>
                <a:lnTo>
                  <a:pt x="2315579" y="316673"/>
                </a:lnTo>
                <a:lnTo>
                  <a:pt x="2335886" y="326496"/>
                </a:lnTo>
                <a:lnTo>
                  <a:pt x="2353338" y="335686"/>
                </a:lnTo>
                <a:lnTo>
                  <a:pt x="2368251" y="343608"/>
                </a:lnTo>
                <a:lnTo>
                  <a:pt x="2379991" y="349946"/>
                </a:lnTo>
                <a:lnTo>
                  <a:pt x="2388557" y="355016"/>
                </a:lnTo>
                <a:lnTo>
                  <a:pt x="2395538" y="359136"/>
                </a:lnTo>
                <a:lnTo>
                  <a:pt x="2386971" y="360403"/>
                </a:lnTo>
                <a:lnTo>
                  <a:pt x="2378721" y="361988"/>
                </a:lnTo>
                <a:lnTo>
                  <a:pt x="2370154" y="363572"/>
                </a:lnTo>
                <a:lnTo>
                  <a:pt x="2361587" y="365791"/>
                </a:lnTo>
                <a:lnTo>
                  <a:pt x="2353020" y="368009"/>
                </a:lnTo>
                <a:lnTo>
                  <a:pt x="2345088" y="370544"/>
                </a:lnTo>
                <a:lnTo>
                  <a:pt x="2336521" y="373079"/>
                </a:lnTo>
                <a:lnTo>
                  <a:pt x="2328271" y="375614"/>
                </a:lnTo>
                <a:lnTo>
                  <a:pt x="2320656" y="379100"/>
                </a:lnTo>
                <a:lnTo>
                  <a:pt x="2312406" y="382269"/>
                </a:lnTo>
                <a:lnTo>
                  <a:pt x="2304157" y="385755"/>
                </a:lnTo>
                <a:lnTo>
                  <a:pt x="2296541" y="389557"/>
                </a:lnTo>
                <a:lnTo>
                  <a:pt x="2280677" y="397162"/>
                </a:lnTo>
                <a:lnTo>
                  <a:pt x="2265446" y="405718"/>
                </a:lnTo>
                <a:lnTo>
                  <a:pt x="2250533" y="415225"/>
                </a:lnTo>
                <a:lnTo>
                  <a:pt x="2235303" y="425049"/>
                </a:lnTo>
                <a:lnTo>
                  <a:pt x="2220708" y="435189"/>
                </a:lnTo>
                <a:lnTo>
                  <a:pt x="2206429" y="446280"/>
                </a:lnTo>
                <a:lnTo>
                  <a:pt x="2192468" y="457688"/>
                </a:lnTo>
                <a:lnTo>
                  <a:pt x="2178825" y="469730"/>
                </a:lnTo>
                <a:lnTo>
                  <a:pt x="2164863" y="482088"/>
                </a:lnTo>
                <a:lnTo>
                  <a:pt x="2151854" y="495081"/>
                </a:lnTo>
                <a:lnTo>
                  <a:pt x="2138845" y="508390"/>
                </a:lnTo>
                <a:lnTo>
                  <a:pt x="2126153" y="521699"/>
                </a:lnTo>
                <a:lnTo>
                  <a:pt x="2113779" y="535325"/>
                </a:lnTo>
                <a:lnTo>
                  <a:pt x="2101721" y="549268"/>
                </a:lnTo>
                <a:lnTo>
                  <a:pt x="2089664" y="563528"/>
                </a:lnTo>
                <a:lnTo>
                  <a:pt x="2078242" y="578105"/>
                </a:lnTo>
                <a:lnTo>
                  <a:pt x="2066819" y="592682"/>
                </a:lnTo>
                <a:lnTo>
                  <a:pt x="2055714" y="607259"/>
                </a:lnTo>
                <a:lnTo>
                  <a:pt x="2044926" y="621519"/>
                </a:lnTo>
                <a:lnTo>
                  <a:pt x="2034455" y="636413"/>
                </a:lnTo>
                <a:lnTo>
                  <a:pt x="2024301" y="650989"/>
                </a:lnTo>
                <a:lnTo>
                  <a:pt x="2014782" y="665566"/>
                </a:lnTo>
                <a:lnTo>
                  <a:pt x="1995745" y="694403"/>
                </a:lnTo>
                <a:lnTo>
                  <a:pt x="1977976" y="722289"/>
                </a:lnTo>
                <a:lnTo>
                  <a:pt x="1972582" y="730845"/>
                </a:lnTo>
                <a:lnTo>
                  <a:pt x="1966553" y="739084"/>
                </a:lnTo>
                <a:lnTo>
                  <a:pt x="1960525" y="747006"/>
                </a:lnTo>
                <a:lnTo>
                  <a:pt x="1954179" y="755245"/>
                </a:lnTo>
                <a:lnTo>
                  <a:pt x="1947833" y="762534"/>
                </a:lnTo>
                <a:lnTo>
                  <a:pt x="1940852" y="770139"/>
                </a:lnTo>
                <a:lnTo>
                  <a:pt x="1933872" y="777111"/>
                </a:lnTo>
                <a:lnTo>
                  <a:pt x="1926257" y="784082"/>
                </a:lnTo>
                <a:lnTo>
                  <a:pt x="1918642" y="790737"/>
                </a:lnTo>
                <a:lnTo>
                  <a:pt x="1911027" y="797075"/>
                </a:lnTo>
                <a:lnTo>
                  <a:pt x="1902777" y="803412"/>
                </a:lnTo>
                <a:lnTo>
                  <a:pt x="1894527" y="809116"/>
                </a:lnTo>
                <a:lnTo>
                  <a:pt x="1886277" y="815137"/>
                </a:lnTo>
                <a:lnTo>
                  <a:pt x="1877710" y="820524"/>
                </a:lnTo>
                <a:lnTo>
                  <a:pt x="1868826" y="825911"/>
                </a:lnTo>
                <a:lnTo>
                  <a:pt x="1859625" y="830665"/>
                </a:lnTo>
                <a:lnTo>
                  <a:pt x="1850740" y="835735"/>
                </a:lnTo>
                <a:lnTo>
                  <a:pt x="1841539" y="839854"/>
                </a:lnTo>
                <a:lnTo>
                  <a:pt x="1832020" y="843974"/>
                </a:lnTo>
                <a:lnTo>
                  <a:pt x="1822501" y="848410"/>
                </a:lnTo>
                <a:lnTo>
                  <a:pt x="1812665" y="851896"/>
                </a:lnTo>
                <a:lnTo>
                  <a:pt x="1803146" y="855065"/>
                </a:lnTo>
                <a:lnTo>
                  <a:pt x="1793310" y="858551"/>
                </a:lnTo>
                <a:lnTo>
                  <a:pt x="1783473" y="861403"/>
                </a:lnTo>
                <a:lnTo>
                  <a:pt x="1773320" y="863938"/>
                </a:lnTo>
                <a:lnTo>
                  <a:pt x="1763166" y="866156"/>
                </a:lnTo>
                <a:lnTo>
                  <a:pt x="1753013" y="868374"/>
                </a:lnTo>
                <a:lnTo>
                  <a:pt x="1742542" y="870276"/>
                </a:lnTo>
                <a:lnTo>
                  <a:pt x="1732706" y="871860"/>
                </a:lnTo>
                <a:lnTo>
                  <a:pt x="1722235" y="873128"/>
                </a:lnTo>
                <a:lnTo>
                  <a:pt x="1711764" y="874078"/>
                </a:lnTo>
                <a:lnTo>
                  <a:pt x="1701611" y="874712"/>
                </a:lnTo>
                <a:lnTo>
                  <a:pt x="1548674" y="738450"/>
                </a:lnTo>
                <a:lnTo>
                  <a:pt x="1558510" y="722923"/>
                </a:lnTo>
                <a:lnTo>
                  <a:pt x="1568664" y="707079"/>
                </a:lnTo>
                <a:lnTo>
                  <a:pt x="1578500" y="691234"/>
                </a:lnTo>
                <a:lnTo>
                  <a:pt x="1589288" y="676024"/>
                </a:lnTo>
                <a:lnTo>
                  <a:pt x="1605470" y="653841"/>
                </a:lnTo>
                <a:lnTo>
                  <a:pt x="1622287" y="631976"/>
                </a:lnTo>
                <a:lnTo>
                  <a:pt x="1630854" y="621202"/>
                </a:lnTo>
                <a:lnTo>
                  <a:pt x="1639738" y="610745"/>
                </a:lnTo>
                <a:lnTo>
                  <a:pt x="1648305" y="600604"/>
                </a:lnTo>
                <a:lnTo>
                  <a:pt x="1657507" y="590147"/>
                </a:lnTo>
                <a:lnTo>
                  <a:pt x="1667026" y="580007"/>
                </a:lnTo>
                <a:lnTo>
                  <a:pt x="1676545" y="569866"/>
                </a:lnTo>
                <a:lnTo>
                  <a:pt x="1686063" y="560043"/>
                </a:lnTo>
                <a:lnTo>
                  <a:pt x="1695582" y="550219"/>
                </a:lnTo>
                <a:lnTo>
                  <a:pt x="1705418" y="540396"/>
                </a:lnTo>
                <a:lnTo>
                  <a:pt x="1715572" y="531523"/>
                </a:lnTo>
                <a:lnTo>
                  <a:pt x="1726043" y="522016"/>
                </a:lnTo>
                <a:lnTo>
                  <a:pt x="1736514" y="513143"/>
                </a:lnTo>
                <a:lnTo>
                  <a:pt x="1746984" y="503954"/>
                </a:lnTo>
                <a:lnTo>
                  <a:pt x="1757772" y="495714"/>
                </a:lnTo>
                <a:lnTo>
                  <a:pt x="1768878" y="487158"/>
                </a:lnTo>
                <a:lnTo>
                  <a:pt x="1779983" y="478919"/>
                </a:lnTo>
                <a:lnTo>
                  <a:pt x="1791089" y="470680"/>
                </a:lnTo>
                <a:lnTo>
                  <a:pt x="1802194" y="463075"/>
                </a:lnTo>
                <a:lnTo>
                  <a:pt x="1813934" y="455470"/>
                </a:lnTo>
                <a:lnTo>
                  <a:pt x="1825674" y="448498"/>
                </a:lnTo>
                <a:lnTo>
                  <a:pt x="1838048" y="441210"/>
                </a:lnTo>
                <a:lnTo>
                  <a:pt x="1850106" y="434238"/>
                </a:lnTo>
                <a:lnTo>
                  <a:pt x="1862163" y="427901"/>
                </a:lnTo>
                <a:lnTo>
                  <a:pt x="1874537" y="421563"/>
                </a:lnTo>
                <a:lnTo>
                  <a:pt x="1887229" y="415859"/>
                </a:lnTo>
                <a:lnTo>
                  <a:pt x="1899921" y="409838"/>
                </a:lnTo>
                <a:lnTo>
                  <a:pt x="1912613" y="404451"/>
                </a:lnTo>
                <a:lnTo>
                  <a:pt x="1925622" y="399381"/>
                </a:lnTo>
                <a:lnTo>
                  <a:pt x="1938631" y="394627"/>
                </a:lnTo>
                <a:lnTo>
                  <a:pt x="1951958" y="390191"/>
                </a:lnTo>
                <a:lnTo>
                  <a:pt x="1965284" y="385755"/>
                </a:lnTo>
                <a:lnTo>
                  <a:pt x="1978928" y="382269"/>
                </a:lnTo>
                <a:lnTo>
                  <a:pt x="1992572" y="378783"/>
                </a:lnTo>
                <a:lnTo>
                  <a:pt x="2006215" y="375297"/>
                </a:lnTo>
                <a:lnTo>
                  <a:pt x="2019859" y="372445"/>
                </a:lnTo>
                <a:lnTo>
                  <a:pt x="2033820" y="369910"/>
                </a:lnTo>
                <a:lnTo>
                  <a:pt x="2047781" y="368009"/>
                </a:lnTo>
                <a:lnTo>
                  <a:pt x="2062059" y="366107"/>
                </a:lnTo>
                <a:lnTo>
                  <a:pt x="2076021" y="364206"/>
                </a:lnTo>
                <a:lnTo>
                  <a:pt x="2089981" y="362938"/>
                </a:lnTo>
                <a:lnTo>
                  <a:pt x="2104260" y="362305"/>
                </a:lnTo>
                <a:lnTo>
                  <a:pt x="2118538" y="361671"/>
                </a:lnTo>
                <a:lnTo>
                  <a:pt x="2132817" y="361354"/>
                </a:lnTo>
                <a:lnTo>
                  <a:pt x="2147095" y="361671"/>
                </a:lnTo>
                <a:lnTo>
                  <a:pt x="2133134" y="359770"/>
                </a:lnTo>
                <a:lnTo>
                  <a:pt x="2118538" y="358502"/>
                </a:lnTo>
                <a:lnTo>
                  <a:pt x="2104260" y="357235"/>
                </a:lnTo>
                <a:lnTo>
                  <a:pt x="2089981" y="356601"/>
                </a:lnTo>
                <a:lnTo>
                  <a:pt x="2075703" y="355967"/>
                </a:lnTo>
                <a:lnTo>
                  <a:pt x="2061425" y="355967"/>
                </a:lnTo>
                <a:lnTo>
                  <a:pt x="2046829" y="355967"/>
                </a:lnTo>
                <a:lnTo>
                  <a:pt x="2032234" y="356601"/>
                </a:lnTo>
                <a:lnTo>
                  <a:pt x="2017955" y="357552"/>
                </a:lnTo>
                <a:lnTo>
                  <a:pt x="2003677" y="358819"/>
                </a:lnTo>
                <a:lnTo>
                  <a:pt x="1989081" y="360403"/>
                </a:lnTo>
                <a:lnTo>
                  <a:pt x="1974803" y="362305"/>
                </a:lnTo>
                <a:lnTo>
                  <a:pt x="1960525" y="364523"/>
                </a:lnTo>
                <a:lnTo>
                  <a:pt x="1946246" y="367375"/>
                </a:lnTo>
                <a:lnTo>
                  <a:pt x="1931968" y="370227"/>
                </a:lnTo>
                <a:lnTo>
                  <a:pt x="1917373" y="373713"/>
                </a:lnTo>
                <a:lnTo>
                  <a:pt x="1903411" y="377515"/>
                </a:lnTo>
                <a:lnTo>
                  <a:pt x="1889450" y="381318"/>
                </a:lnTo>
                <a:lnTo>
                  <a:pt x="1875489" y="385755"/>
                </a:lnTo>
                <a:lnTo>
                  <a:pt x="1861528" y="390508"/>
                </a:lnTo>
                <a:lnTo>
                  <a:pt x="1847567" y="395578"/>
                </a:lnTo>
                <a:lnTo>
                  <a:pt x="1833924" y="400965"/>
                </a:lnTo>
                <a:lnTo>
                  <a:pt x="1820280" y="406669"/>
                </a:lnTo>
                <a:lnTo>
                  <a:pt x="1806953" y="412690"/>
                </a:lnTo>
                <a:lnTo>
                  <a:pt x="1793627" y="418711"/>
                </a:lnTo>
                <a:lnTo>
                  <a:pt x="1780618" y="425366"/>
                </a:lnTo>
                <a:lnTo>
                  <a:pt x="1766974" y="432020"/>
                </a:lnTo>
                <a:lnTo>
                  <a:pt x="1754282" y="438992"/>
                </a:lnTo>
                <a:lnTo>
                  <a:pt x="1741273" y="446280"/>
                </a:lnTo>
                <a:lnTo>
                  <a:pt x="1728898" y="453885"/>
                </a:lnTo>
                <a:lnTo>
                  <a:pt x="1716207" y="461808"/>
                </a:lnTo>
                <a:lnTo>
                  <a:pt x="1703832" y="469730"/>
                </a:lnTo>
                <a:lnTo>
                  <a:pt x="1691775" y="478286"/>
                </a:lnTo>
                <a:lnTo>
                  <a:pt x="1679717" y="486842"/>
                </a:lnTo>
                <a:lnTo>
                  <a:pt x="1667660" y="495398"/>
                </a:lnTo>
                <a:lnTo>
                  <a:pt x="1655920" y="504270"/>
                </a:lnTo>
                <a:lnTo>
                  <a:pt x="1644180" y="513460"/>
                </a:lnTo>
                <a:lnTo>
                  <a:pt x="1632758" y="522967"/>
                </a:lnTo>
                <a:lnTo>
                  <a:pt x="1621335" y="532473"/>
                </a:lnTo>
                <a:lnTo>
                  <a:pt x="1610230" y="542297"/>
                </a:lnTo>
                <a:lnTo>
                  <a:pt x="1599124" y="551804"/>
                </a:lnTo>
                <a:lnTo>
                  <a:pt x="1588336" y="561944"/>
                </a:lnTo>
                <a:lnTo>
                  <a:pt x="1577548" y="572084"/>
                </a:lnTo>
                <a:lnTo>
                  <a:pt x="1566760" y="582542"/>
                </a:lnTo>
                <a:lnTo>
                  <a:pt x="1556606" y="592999"/>
                </a:lnTo>
                <a:lnTo>
                  <a:pt x="1546136" y="603773"/>
                </a:lnTo>
                <a:lnTo>
                  <a:pt x="1535982" y="614547"/>
                </a:lnTo>
                <a:lnTo>
                  <a:pt x="1526146" y="625638"/>
                </a:lnTo>
                <a:lnTo>
                  <a:pt x="1514406" y="638631"/>
                </a:lnTo>
                <a:lnTo>
                  <a:pt x="1503301" y="651623"/>
                </a:lnTo>
                <a:lnTo>
                  <a:pt x="1492195" y="664932"/>
                </a:lnTo>
                <a:lnTo>
                  <a:pt x="1481407" y="678559"/>
                </a:lnTo>
                <a:lnTo>
                  <a:pt x="1406525" y="612012"/>
                </a:lnTo>
                <a:lnTo>
                  <a:pt x="1407160" y="604407"/>
                </a:lnTo>
                <a:lnTo>
                  <a:pt x="1408112" y="596802"/>
                </a:lnTo>
                <a:lnTo>
                  <a:pt x="1409381" y="589196"/>
                </a:lnTo>
                <a:lnTo>
                  <a:pt x="1410967" y="581274"/>
                </a:lnTo>
                <a:lnTo>
                  <a:pt x="1412554" y="573352"/>
                </a:lnTo>
                <a:lnTo>
                  <a:pt x="1415092" y="565430"/>
                </a:lnTo>
                <a:lnTo>
                  <a:pt x="1417313" y="557191"/>
                </a:lnTo>
                <a:lnTo>
                  <a:pt x="1420169" y="548952"/>
                </a:lnTo>
                <a:lnTo>
                  <a:pt x="1423025" y="540396"/>
                </a:lnTo>
                <a:lnTo>
                  <a:pt x="1426198" y="532157"/>
                </a:lnTo>
                <a:lnTo>
                  <a:pt x="1430322" y="523601"/>
                </a:lnTo>
                <a:lnTo>
                  <a:pt x="1434130" y="514728"/>
                </a:lnTo>
                <a:lnTo>
                  <a:pt x="1438572" y="505855"/>
                </a:lnTo>
                <a:lnTo>
                  <a:pt x="1443332" y="497299"/>
                </a:lnTo>
                <a:lnTo>
                  <a:pt x="1448408" y="488109"/>
                </a:lnTo>
                <a:lnTo>
                  <a:pt x="1453802" y="478919"/>
                </a:lnTo>
                <a:lnTo>
                  <a:pt x="1461100" y="467195"/>
                </a:lnTo>
                <a:lnTo>
                  <a:pt x="1469033" y="455787"/>
                </a:lnTo>
                <a:lnTo>
                  <a:pt x="1476648" y="444696"/>
                </a:lnTo>
                <a:lnTo>
                  <a:pt x="1484263" y="433921"/>
                </a:lnTo>
                <a:lnTo>
                  <a:pt x="1492195" y="423464"/>
                </a:lnTo>
                <a:lnTo>
                  <a:pt x="1500128" y="413641"/>
                </a:lnTo>
                <a:lnTo>
                  <a:pt x="1508060" y="403817"/>
                </a:lnTo>
                <a:lnTo>
                  <a:pt x="1516310" y="393994"/>
                </a:lnTo>
                <a:lnTo>
                  <a:pt x="1524877" y="384804"/>
                </a:lnTo>
                <a:lnTo>
                  <a:pt x="1533127" y="375614"/>
                </a:lnTo>
                <a:lnTo>
                  <a:pt x="1541376" y="367375"/>
                </a:lnTo>
                <a:lnTo>
                  <a:pt x="1549943" y="358819"/>
                </a:lnTo>
                <a:lnTo>
                  <a:pt x="1558828" y="350580"/>
                </a:lnTo>
                <a:lnTo>
                  <a:pt x="1567077" y="342975"/>
                </a:lnTo>
                <a:lnTo>
                  <a:pt x="1575962" y="335369"/>
                </a:lnTo>
                <a:lnTo>
                  <a:pt x="1584846" y="328081"/>
                </a:lnTo>
                <a:lnTo>
                  <a:pt x="1594047" y="321109"/>
                </a:lnTo>
                <a:lnTo>
                  <a:pt x="1602932" y="314455"/>
                </a:lnTo>
                <a:lnTo>
                  <a:pt x="1611816" y="308117"/>
                </a:lnTo>
                <a:lnTo>
                  <a:pt x="1621018" y="301779"/>
                </a:lnTo>
                <a:lnTo>
                  <a:pt x="1630219" y="296075"/>
                </a:lnTo>
                <a:lnTo>
                  <a:pt x="1639421" y="290054"/>
                </a:lnTo>
                <a:lnTo>
                  <a:pt x="1648622" y="284667"/>
                </a:lnTo>
                <a:lnTo>
                  <a:pt x="1657824" y="279280"/>
                </a:lnTo>
                <a:lnTo>
                  <a:pt x="1667343" y="274527"/>
                </a:lnTo>
                <a:lnTo>
                  <a:pt x="1676862" y="269457"/>
                </a:lnTo>
                <a:lnTo>
                  <a:pt x="1686381" y="265337"/>
                </a:lnTo>
                <a:lnTo>
                  <a:pt x="1695582" y="261218"/>
                </a:lnTo>
                <a:lnTo>
                  <a:pt x="1705101" y="256781"/>
                </a:lnTo>
                <a:lnTo>
                  <a:pt x="1714937" y="252979"/>
                </a:lnTo>
                <a:lnTo>
                  <a:pt x="1724456" y="249493"/>
                </a:lnTo>
                <a:lnTo>
                  <a:pt x="1734292" y="246007"/>
                </a:lnTo>
                <a:lnTo>
                  <a:pt x="1743494" y="242838"/>
                </a:lnTo>
                <a:lnTo>
                  <a:pt x="1753330" y="239986"/>
                </a:lnTo>
                <a:lnTo>
                  <a:pt x="1763166" y="237134"/>
                </a:lnTo>
                <a:lnTo>
                  <a:pt x="1773003" y="234599"/>
                </a:lnTo>
                <a:lnTo>
                  <a:pt x="1792675" y="230163"/>
                </a:lnTo>
                <a:lnTo>
                  <a:pt x="1812030" y="226360"/>
                </a:lnTo>
                <a:lnTo>
                  <a:pt x="1831702" y="222874"/>
                </a:lnTo>
                <a:lnTo>
                  <a:pt x="1851375" y="220656"/>
                </a:lnTo>
                <a:lnTo>
                  <a:pt x="1870730" y="219072"/>
                </a:lnTo>
                <a:lnTo>
                  <a:pt x="1890402" y="217804"/>
                </a:lnTo>
                <a:lnTo>
                  <a:pt x="1910075" y="217487"/>
                </a:lnTo>
                <a:close/>
                <a:moveTo>
                  <a:pt x="1112837" y="0"/>
                </a:moveTo>
                <a:lnTo>
                  <a:pt x="1116656" y="634"/>
                </a:lnTo>
                <a:lnTo>
                  <a:pt x="1128112" y="2854"/>
                </a:lnTo>
                <a:lnTo>
                  <a:pt x="1146570" y="6660"/>
                </a:lnTo>
                <a:lnTo>
                  <a:pt x="1157708" y="9197"/>
                </a:lnTo>
                <a:lnTo>
                  <a:pt x="1170119" y="12369"/>
                </a:lnTo>
                <a:lnTo>
                  <a:pt x="1183485" y="16175"/>
                </a:lnTo>
                <a:lnTo>
                  <a:pt x="1198124" y="20298"/>
                </a:lnTo>
                <a:lnTo>
                  <a:pt x="1213399" y="25372"/>
                </a:lnTo>
                <a:lnTo>
                  <a:pt x="1229629" y="30763"/>
                </a:lnTo>
                <a:lnTo>
                  <a:pt x="1246495" y="37106"/>
                </a:lnTo>
                <a:lnTo>
                  <a:pt x="1263998" y="43767"/>
                </a:lnTo>
                <a:lnTo>
                  <a:pt x="1281501" y="51378"/>
                </a:lnTo>
                <a:lnTo>
                  <a:pt x="1299640" y="59307"/>
                </a:lnTo>
                <a:lnTo>
                  <a:pt x="1317780" y="68504"/>
                </a:lnTo>
                <a:lnTo>
                  <a:pt x="1336237" y="78653"/>
                </a:lnTo>
                <a:lnTo>
                  <a:pt x="1345148" y="84045"/>
                </a:lnTo>
                <a:lnTo>
                  <a:pt x="1354058" y="89436"/>
                </a:lnTo>
                <a:lnTo>
                  <a:pt x="1363287" y="95462"/>
                </a:lnTo>
                <a:lnTo>
                  <a:pt x="1372198" y="101171"/>
                </a:lnTo>
                <a:lnTo>
                  <a:pt x="1381108" y="107514"/>
                </a:lnTo>
                <a:lnTo>
                  <a:pt x="1389701" y="113540"/>
                </a:lnTo>
                <a:lnTo>
                  <a:pt x="1398293" y="120517"/>
                </a:lnTo>
                <a:lnTo>
                  <a:pt x="1406886" y="127177"/>
                </a:lnTo>
                <a:lnTo>
                  <a:pt x="1415160" y="134471"/>
                </a:lnTo>
                <a:lnTo>
                  <a:pt x="1423116" y="141449"/>
                </a:lnTo>
                <a:lnTo>
                  <a:pt x="1431390" y="149377"/>
                </a:lnTo>
                <a:lnTo>
                  <a:pt x="1439346" y="157306"/>
                </a:lnTo>
                <a:lnTo>
                  <a:pt x="1446665" y="165552"/>
                </a:lnTo>
                <a:lnTo>
                  <a:pt x="1454303" y="173798"/>
                </a:lnTo>
                <a:lnTo>
                  <a:pt x="1461304" y="182361"/>
                </a:lnTo>
                <a:lnTo>
                  <a:pt x="1468305" y="191241"/>
                </a:lnTo>
                <a:lnTo>
                  <a:pt x="1474988" y="200756"/>
                </a:lnTo>
                <a:lnTo>
                  <a:pt x="1481034" y="209953"/>
                </a:lnTo>
                <a:lnTo>
                  <a:pt x="1487399" y="219785"/>
                </a:lnTo>
                <a:lnTo>
                  <a:pt x="1492809" y="229616"/>
                </a:lnTo>
                <a:lnTo>
                  <a:pt x="1498537" y="240082"/>
                </a:lnTo>
                <a:lnTo>
                  <a:pt x="1503311" y="250865"/>
                </a:lnTo>
                <a:lnTo>
                  <a:pt x="1508084" y="261648"/>
                </a:lnTo>
                <a:lnTo>
                  <a:pt x="1512540" y="273066"/>
                </a:lnTo>
                <a:lnTo>
                  <a:pt x="1516358" y="284483"/>
                </a:lnTo>
                <a:lnTo>
                  <a:pt x="1519859" y="296218"/>
                </a:lnTo>
                <a:lnTo>
                  <a:pt x="1523041" y="308269"/>
                </a:lnTo>
                <a:lnTo>
                  <a:pt x="1525587" y="320955"/>
                </a:lnTo>
                <a:lnTo>
                  <a:pt x="1512540" y="333641"/>
                </a:lnTo>
                <a:lnTo>
                  <a:pt x="1499492" y="346645"/>
                </a:lnTo>
                <a:lnTo>
                  <a:pt x="1486763" y="360599"/>
                </a:lnTo>
                <a:lnTo>
                  <a:pt x="1474351" y="374554"/>
                </a:lnTo>
                <a:lnTo>
                  <a:pt x="1462259" y="389777"/>
                </a:lnTo>
                <a:lnTo>
                  <a:pt x="1450484" y="405000"/>
                </a:lnTo>
                <a:lnTo>
                  <a:pt x="1439027" y="420540"/>
                </a:lnTo>
                <a:lnTo>
                  <a:pt x="1427889" y="437032"/>
                </a:lnTo>
                <a:lnTo>
                  <a:pt x="1426616" y="424346"/>
                </a:lnTo>
                <a:lnTo>
                  <a:pt x="1424389" y="411343"/>
                </a:lnTo>
                <a:lnTo>
                  <a:pt x="1422479" y="398340"/>
                </a:lnTo>
                <a:lnTo>
                  <a:pt x="1420252" y="385654"/>
                </a:lnTo>
                <a:lnTo>
                  <a:pt x="1417706" y="373285"/>
                </a:lnTo>
                <a:lnTo>
                  <a:pt x="1414842" y="360599"/>
                </a:lnTo>
                <a:lnTo>
                  <a:pt x="1411341" y="348230"/>
                </a:lnTo>
                <a:lnTo>
                  <a:pt x="1408159" y="335544"/>
                </a:lnTo>
                <a:lnTo>
                  <a:pt x="1402112" y="317467"/>
                </a:lnTo>
                <a:lnTo>
                  <a:pt x="1396065" y="299706"/>
                </a:lnTo>
                <a:lnTo>
                  <a:pt x="1388746" y="281946"/>
                </a:lnTo>
                <a:lnTo>
                  <a:pt x="1384927" y="273700"/>
                </a:lnTo>
                <a:lnTo>
                  <a:pt x="1381108" y="265137"/>
                </a:lnTo>
                <a:lnTo>
                  <a:pt x="1376653" y="256574"/>
                </a:lnTo>
                <a:lnTo>
                  <a:pt x="1372516" y="248328"/>
                </a:lnTo>
                <a:lnTo>
                  <a:pt x="1368061" y="240082"/>
                </a:lnTo>
                <a:lnTo>
                  <a:pt x="1363287" y="231836"/>
                </a:lnTo>
                <a:lnTo>
                  <a:pt x="1358514" y="223591"/>
                </a:lnTo>
                <a:lnTo>
                  <a:pt x="1353104" y="215979"/>
                </a:lnTo>
                <a:lnTo>
                  <a:pt x="1348012" y="208050"/>
                </a:lnTo>
                <a:lnTo>
                  <a:pt x="1342284" y="200121"/>
                </a:lnTo>
                <a:lnTo>
                  <a:pt x="1336874" y="192827"/>
                </a:lnTo>
                <a:lnTo>
                  <a:pt x="1330827" y="185215"/>
                </a:lnTo>
                <a:lnTo>
                  <a:pt x="1325099" y="178238"/>
                </a:lnTo>
                <a:lnTo>
                  <a:pt x="1319053" y="171261"/>
                </a:lnTo>
                <a:lnTo>
                  <a:pt x="1312688" y="164284"/>
                </a:lnTo>
                <a:lnTo>
                  <a:pt x="1306323" y="157623"/>
                </a:lnTo>
                <a:lnTo>
                  <a:pt x="1299640" y="150963"/>
                </a:lnTo>
                <a:lnTo>
                  <a:pt x="1292957" y="144620"/>
                </a:lnTo>
                <a:lnTo>
                  <a:pt x="1286274" y="138277"/>
                </a:lnTo>
                <a:lnTo>
                  <a:pt x="1278955" y="132251"/>
                </a:lnTo>
                <a:lnTo>
                  <a:pt x="1271636" y="126225"/>
                </a:lnTo>
                <a:lnTo>
                  <a:pt x="1264635" y="120834"/>
                </a:lnTo>
                <a:lnTo>
                  <a:pt x="1257315" y="115125"/>
                </a:lnTo>
                <a:lnTo>
                  <a:pt x="1249996" y="110051"/>
                </a:lnTo>
                <a:lnTo>
                  <a:pt x="1242040" y="104659"/>
                </a:lnTo>
                <a:lnTo>
                  <a:pt x="1234402" y="99902"/>
                </a:lnTo>
                <a:lnTo>
                  <a:pt x="1241403" y="105611"/>
                </a:lnTo>
                <a:lnTo>
                  <a:pt x="1248086" y="111637"/>
                </a:lnTo>
                <a:lnTo>
                  <a:pt x="1255088" y="117663"/>
                </a:lnTo>
                <a:lnTo>
                  <a:pt x="1262089" y="124006"/>
                </a:lnTo>
                <a:lnTo>
                  <a:pt x="1268135" y="130666"/>
                </a:lnTo>
                <a:lnTo>
                  <a:pt x="1274818" y="137009"/>
                </a:lnTo>
                <a:lnTo>
                  <a:pt x="1280546" y="143986"/>
                </a:lnTo>
                <a:lnTo>
                  <a:pt x="1286911" y="150646"/>
                </a:lnTo>
                <a:lnTo>
                  <a:pt x="1292321" y="157623"/>
                </a:lnTo>
                <a:lnTo>
                  <a:pt x="1298367" y="164601"/>
                </a:lnTo>
                <a:lnTo>
                  <a:pt x="1303459" y="171895"/>
                </a:lnTo>
                <a:lnTo>
                  <a:pt x="1308869" y="179190"/>
                </a:lnTo>
                <a:lnTo>
                  <a:pt x="1313961" y="186484"/>
                </a:lnTo>
                <a:lnTo>
                  <a:pt x="1318734" y="194095"/>
                </a:lnTo>
                <a:lnTo>
                  <a:pt x="1323508" y="202024"/>
                </a:lnTo>
                <a:lnTo>
                  <a:pt x="1327963" y="209636"/>
                </a:lnTo>
                <a:lnTo>
                  <a:pt x="1332418" y="217565"/>
                </a:lnTo>
                <a:lnTo>
                  <a:pt x="1336237" y="225493"/>
                </a:lnTo>
                <a:lnTo>
                  <a:pt x="1340056" y="233422"/>
                </a:lnTo>
                <a:lnTo>
                  <a:pt x="1344193" y="241668"/>
                </a:lnTo>
                <a:lnTo>
                  <a:pt x="1347376" y="249914"/>
                </a:lnTo>
                <a:lnTo>
                  <a:pt x="1350558" y="257843"/>
                </a:lnTo>
                <a:lnTo>
                  <a:pt x="1356923" y="274969"/>
                </a:lnTo>
                <a:lnTo>
                  <a:pt x="1362333" y="291778"/>
                </a:lnTo>
                <a:lnTo>
                  <a:pt x="1366788" y="308904"/>
                </a:lnTo>
                <a:lnTo>
                  <a:pt x="1370925" y="326030"/>
                </a:lnTo>
                <a:lnTo>
                  <a:pt x="1374107" y="343790"/>
                </a:lnTo>
                <a:lnTo>
                  <a:pt x="1376653" y="360916"/>
                </a:lnTo>
                <a:lnTo>
                  <a:pt x="1378562" y="378677"/>
                </a:lnTo>
                <a:lnTo>
                  <a:pt x="1380472" y="396120"/>
                </a:lnTo>
                <a:lnTo>
                  <a:pt x="1381108" y="413880"/>
                </a:lnTo>
                <a:lnTo>
                  <a:pt x="1381427" y="431641"/>
                </a:lnTo>
                <a:lnTo>
                  <a:pt x="1381108" y="449401"/>
                </a:lnTo>
                <a:lnTo>
                  <a:pt x="1380472" y="466844"/>
                </a:lnTo>
                <a:lnTo>
                  <a:pt x="1378881" y="484605"/>
                </a:lnTo>
                <a:lnTo>
                  <a:pt x="1377290" y="502048"/>
                </a:lnTo>
                <a:lnTo>
                  <a:pt x="1375380" y="519491"/>
                </a:lnTo>
                <a:lnTo>
                  <a:pt x="1372516" y="536934"/>
                </a:lnTo>
                <a:lnTo>
                  <a:pt x="1369652" y="554378"/>
                </a:lnTo>
                <a:lnTo>
                  <a:pt x="1367106" y="564843"/>
                </a:lnTo>
                <a:lnTo>
                  <a:pt x="1364878" y="574675"/>
                </a:lnTo>
                <a:lnTo>
                  <a:pt x="1334646" y="547717"/>
                </a:lnTo>
                <a:lnTo>
                  <a:pt x="1168210" y="399609"/>
                </a:lnTo>
                <a:lnTo>
                  <a:pt x="1166618" y="387557"/>
                </a:lnTo>
                <a:lnTo>
                  <a:pt x="1166300" y="375188"/>
                </a:lnTo>
                <a:lnTo>
                  <a:pt x="1166618" y="369479"/>
                </a:lnTo>
                <a:lnTo>
                  <a:pt x="1166937" y="363136"/>
                </a:lnTo>
                <a:lnTo>
                  <a:pt x="1167573" y="357110"/>
                </a:lnTo>
                <a:lnTo>
                  <a:pt x="1168528" y="350767"/>
                </a:lnTo>
                <a:lnTo>
                  <a:pt x="1171074" y="330153"/>
                </a:lnTo>
                <a:lnTo>
                  <a:pt x="1173620" y="308269"/>
                </a:lnTo>
                <a:lnTo>
                  <a:pt x="1175847" y="285435"/>
                </a:lnTo>
                <a:lnTo>
                  <a:pt x="1177438" y="262283"/>
                </a:lnTo>
                <a:lnTo>
                  <a:pt x="1178393" y="238814"/>
                </a:lnTo>
                <a:lnTo>
                  <a:pt x="1178711" y="227079"/>
                </a:lnTo>
                <a:lnTo>
                  <a:pt x="1178711" y="215027"/>
                </a:lnTo>
                <a:lnTo>
                  <a:pt x="1178393" y="203293"/>
                </a:lnTo>
                <a:lnTo>
                  <a:pt x="1178075" y="191241"/>
                </a:lnTo>
                <a:lnTo>
                  <a:pt x="1177438" y="179507"/>
                </a:lnTo>
                <a:lnTo>
                  <a:pt x="1176484" y="167772"/>
                </a:lnTo>
                <a:lnTo>
                  <a:pt x="1175211" y="155720"/>
                </a:lnTo>
                <a:lnTo>
                  <a:pt x="1173938" y="144303"/>
                </a:lnTo>
                <a:lnTo>
                  <a:pt x="1172028" y="132568"/>
                </a:lnTo>
                <a:lnTo>
                  <a:pt x="1169801" y="121151"/>
                </a:lnTo>
                <a:lnTo>
                  <a:pt x="1167573" y="109734"/>
                </a:lnTo>
                <a:lnTo>
                  <a:pt x="1164391" y="98633"/>
                </a:lnTo>
                <a:lnTo>
                  <a:pt x="1161208" y="87533"/>
                </a:lnTo>
                <a:lnTo>
                  <a:pt x="1157708" y="76750"/>
                </a:lnTo>
                <a:lnTo>
                  <a:pt x="1153571" y="66284"/>
                </a:lnTo>
                <a:lnTo>
                  <a:pt x="1149115" y="55818"/>
                </a:lnTo>
                <a:lnTo>
                  <a:pt x="1144342" y="45670"/>
                </a:lnTo>
                <a:lnTo>
                  <a:pt x="1138932" y="35838"/>
                </a:lnTo>
                <a:lnTo>
                  <a:pt x="1133204" y="26641"/>
                </a:lnTo>
                <a:lnTo>
                  <a:pt x="1126839" y="17443"/>
                </a:lnTo>
                <a:lnTo>
                  <a:pt x="1119838" y="8563"/>
                </a:lnTo>
                <a:lnTo>
                  <a:pt x="111283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KSO_Shape"/>
          <p:cNvSpPr/>
          <p:nvPr/>
        </p:nvSpPr>
        <p:spPr bwMode="auto">
          <a:xfrm>
            <a:off x="4059238" y="2428875"/>
            <a:ext cx="384175" cy="523875"/>
          </a:xfrm>
          <a:custGeom>
            <a:avLst/>
            <a:gdLst>
              <a:gd name="T0" fmla="*/ 821150 w 1122363"/>
              <a:gd name="T1" fmla="*/ 1319439 h 1531938"/>
              <a:gd name="T2" fmla="*/ 818610 w 1122363"/>
              <a:gd name="T3" fmla="*/ 1374324 h 1531938"/>
              <a:gd name="T4" fmla="*/ 763001 w 1122363"/>
              <a:gd name="T5" fmla="*/ 1407818 h 1531938"/>
              <a:gd name="T6" fmla="*/ 617712 w 1122363"/>
              <a:gd name="T7" fmla="*/ 1069756 h 1531938"/>
              <a:gd name="T8" fmla="*/ 595045 w 1122363"/>
              <a:gd name="T9" fmla="*/ 1020228 h 1531938"/>
              <a:gd name="T10" fmla="*/ 616862 w 1122363"/>
              <a:gd name="T11" fmla="*/ 985788 h 1531938"/>
              <a:gd name="T12" fmla="*/ 638822 w 1122363"/>
              <a:gd name="T13" fmla="*/ 861065 h 1531938"/>
              <a:gd name="T14" fmla="*/ 533011 w 1122363"/>
              <a:gd name="T15" fmla="*/ 900272 h 1531938"/>
              <a:gd name="T16" fmla="*/ 472344 w 1122363"/>
              <a:gd name="T17" fmla="*/ 959225 h 1531938"/>
              <a:gd name="T18" fmla="*/ 447514 w 1122363"/>
              <a:gd name="T19" fmla="*/ 1068950 h 1531938"/>
              <a:gd name="T20" fmla="*/ 483631 w 1122363"/>
              <a:gd name="T21" fmla="*/ 1155544 h 1531938"/>
              <a:gd name="T22" fmla="*/ 563202 w 1122363"/>
              <a:gd name="T23" fmla="*/ 1213369 h 1531938"/>
              <a:gd name="T24" fmla="*/ 641644 w 1122363"/>
              <a:gd name="T25" fmla="*/ 1407149 h 1531938"/>
              <a:gd name="T26" fmla="*/ 522288 w 1122363"/>
              <a:gd name="T27" fmla="*/ 1360326 h 1531938"/>
              <a:gd name="T28" fmla="*/ 562920 w 1122363"/>
              <a:gd name="T29" fmla="*/ 1503052 h 1531938"/>
              <a:gd name="T30" fmla="*/ 767489 w 1122363"/>
              <a:gd name="T31" fmla="*/ 1526182 h 1531938"/>
              <a:gd name="T32" fmla="*/ 873019 w 1122363"/>
              <a:gd name="T33" fmla="*/ 1493462 h 1531938"/>
              <a:gd name="T34" fmla="*/ 940739 w 1122363"/>
              <a:gd name="T35" fmla="*/ 1437049 h 1531938"/>
              <a:gd name="T36" fmla="*/ 975445 w 1122363"/>
              <a:gd name="T37" fmla="*/ 1352710 h 1531938"/>
              <a:gd name="T38" fmla="*/ 957387 w 1122363"/>
              <a:gd name="T39" fmla="*/ 1244960 h 1531938"/>
              <a:gd name="T40" fmla="*/ 862579 w 1122363"/>
              <a:gd name="T41" fmla="*/ 1159211 h 1531938"/>
              <a:gd name="T42" fmla="*/ 777366 w 1122363"/>
              <a:gd name="T43" fmla="*/ 984893 h 1531938"/>
              <a:gd name="T44" fmla="*/ 941021 w 1122363"/>
              <a:gd name="T45" fmla="*/ 1068103 h 1531938"/>
              <a:gd name="T46" fmla="*/ 812918 w 1122363"/>
              <a:gd name="T47" fmla="*/ 868963 h 1531938"/>
              <a:gd name="T48" fmla="*/ 768618 w 1122363"/>
              <a:gd name="T49" fmla="*/ 464758 h 1531938"/>
              <a:gd name="T50" fmla="*/ 956258 w 1122363"/>
              <a:gd name="T51" fmla="*/ 515531 h 1531938"/>
              <a:gd name="T52" fmla="*/ 1106652 w 1122363"/>
              <a:gd name="T53" fmla="*/ 632589 h 1531938"/>
              <a:gd name="T54" fmla="*/ 1227702 w 1122363"/>
              <a:gd name="T55" fmla="*/ 820164 h 1531938"/>
              <a:gd name="T56" fmla="*/ 1327023 w 1122363"/>
              <a:gd name="T57" fmla="*/ 1081925 h 1531938"/>
              <a:gd name="T58" fmla="*/ 1396717 w 1122363"/>
              <a:gd name="T59" fmla="*/ 1393892 h 1531938"/>
              <a:gd name="T60" fmla="*/ 1355239 w 1122363"/>
              <a:gd name="T61" fmla="*/ 1597827 h 1531938"/>
              <a:gd name="T62" fmla="*/ 1228829 w 1122363"/>
              <a:gd name="T63" fmla="*/ 1750144 h 1531938"/>
              <a:gd name="T64" fmla="*/ 1040908 w 1122363"/>
              <a:gd name="T65" fmla="*/ 1850561 h 1531938"/>
              <a:gd name="T66" fmla="*/ 813764 w 1122363"/>
              <a:gd name="T67" fmla="*/ 1899358 h 1531938"/>
              <a:gd name="T68" fmla="*/ 571385 w 1122363"/>
              <a:gd name="T69" fmla="*/ 1896538 h 1531938"/>
              <a:gd name="T70" fmla="*/ 341985 w 1122363"/>
              <a:gd name="T71" fmla="*/ 1837867 h 1531938"/>
              <a:gd name="T72" fmla="*/ 152933 w 1122363"/>
              <a:gd name="T73" fmla="*/ 1725604 h 1531938"/>
              <a:gd name="T74" fmla="*/ 31320 w 1122363"/>
              <a:gd name="T75" fmla="*/ 1563133 h 1531938"/>
              <a:gd name="T76" fmla="*/ 3668 w 1122363"/>
              <a:gd name="T77" fmla="*/ 1352710 h 1531938"/>
              <a:gd name="T78" fmla="*/ 126691 w 1122363"/>
              <a:gd name="T79" fmla="*/ 958096 h 1531938"/>
              <a:gd name="T80" fmla="*/ 230811 w 1122363"/>
              <a:gd name="T81" fmla="*/ 743160 h 1531938"/>
              <a:gd name="T82" fmla="*/ 362301 w 1122363"/>
              <a:gd name="T83" fmla="*/ 582099 h 1531938"/>
              <a:gd name="T84" fmla="*/ 534421 w 1122363"/>
              <a:gd name="T85" fmla="*/ 485632 h 1531938"/>
              <a:gd name="T86" fmla="*/ 596426 w 1122363"/>
              <a:gd name="T87" fmla="*/ 1978 h 1531938"/>
              <a:gd name="T88" fmla="*/ 686940 w 1122363"/>
              <a:gd name="T89" fmla="*/ 37299 h 1531938"/>
              <a:gd name="T90" fmla="*/ 778299 w 1122363"/>
              <a:gd name="T91" fmla="*/ 32213 h 1531938"/>
              <a:gd name="T92" fmla="*/ 882912 w 1122363"/>
              <a:gd name="T93" fmla="*/ 282 h 1531938"/>
              <a:gd name="T94" fmla="*/ 944383 w 1122363"/>
              <a:gd name="T95" fmla="*/ 34192 h 1531938"/>
              <a:gd name="T96" fmla="*/ 991755 w 1122363"/>
              <a:gd name="T97" fmla="*/ 157394 h 1531938"/>
              <a:gd name="T98" fmla="*/ 1048714 w 1122363"/>
              <a:gd name="T99" fmla="*/ 165023 h 1531938"/>
              <a:gd name="T100" fmla="*/ 1092702 w 1122363"/>
              <a:gd name="T101" fmla="*/ 159655 h 1531938"/>
              <a:gd name="T102" fmla="*/ 1063377 w 1122363"/>
              <a:gd name="T103" fmla="*/ 261663 h 1531938"/>
              <a:gd name="T104" fmla="*/ 978784 w 1122363"/>
              <a:gd name="T105" fmla="*/ 348130 h 1531938"/>
              <a:gd name="T106" fmla="*/ 836387 w 1122363"/>
              <a:gd name="T107" fmla="*/ 422166 h 1531938"/>
              <a:gd name="T108" fmla="*/ 657614 w 1122363"/>
              <a:gd name="T109" fmla="*/ 404646 h 1531938"/>
              <a:gd name="T110" fmla="*/ 554694 w 1122363"/>
              <a:gd name="T111" fmla="*/ 419340 h 1531938"/>
              <a:gd name="T112" fmla="*/ 313322 w 1122363"/>
              <a:gd name="T113" fmla="*/ 219560 h 1531938"/>
              <a:gd name="T114" fmla="*/ 410321 w 1122363"/>
              <a:gd name="T115" fmla="*/ 170392 h 1531938"/>
              <a:gd name="T116" fmla="*/ 485327 w 1122363"/>
              <a:gd name="T117" fmla="*/ 159089 h 1531938"/>
              <a:gd name="T118" fmla="*/ 519164 w 1122363"/>
              <a:gd name="T119" fmla="*/ 54537 h 153193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122363" h="1531938">
                <a:moveTo>
                  <a:pt x="600075" y="1019175"/>
                </a:moveTo>
                <a:lnTo>
                  <a:pt x="608240" y="1022344"/>
                </a:lnTo>
                <a:lnTo>
                  <a:pt x="615950" y="1025965"/>
                </a:lnTo>
                <a:lnTo>
                  <a:pt x="622981" y="1029134"/>
                </a:lnTo>
                <a:lnTo>
                  <a:pt x="629331" y="1032303"/>
                </a:lnTo>
                <a:lnTo>
                  <a:pt x="635227" y="1035925"/>
                </a:lnTo>
                <a:lnTo>
                  <a:pt x="640443" y="1039093"/>
                </a:lnTo>
                <a:lnTo>
                  <a:pt x="644979" y="1042488"/>
                </a:lnTo>
                <a:lnTo>
                  <a:pt x="649061" y="1045884"/>
                </a:lnTo>
                <a:lnTo>
                  <a:pt x="652236" y="1049505"/>
                </a:lnTo>
                <a:lnTo>
                  <a:pt x="655411" y="1053127"/>
                </a:lnTo>
                <a:lnTo>
                  <a:pt x="657906" y="1056974"/>
                </a:lnTo>
                <a:lnTo>
                  <a:pt x="659720" y="1061049"/>
                </a:lnTo>
                <a:lnTo>
                  <a:pt x="661534" y="1065576"/>
                </a:lnTo>
                <a:lnTo>
                  <a:pt x="662668" y="1070329"/>
                </a:lnTo>
                <a:lnTo>
                  <a:pt x="663348" y="1074856"/>
                </a:lnTo>
                <a:lnTo>
                  <a:pt x="663575" y="1080062"/>
                </a:lnTo>
                <a:lnTo>
                  <a:pt x="663575" y="1083230"/>
                </a:lnTo>
                <a:lnTo>
                  <a:pt x="663348" y="1086626"/>
                </a:lnTo>
                <a:lnTo>
                  <a:pt x="662895" y="1089568"/>
                </a:lnTo>
                <a:lnTo>
                  <a:pt x="662441" y="1092510"/>
                </a:lnTo>
                <a:lnTo>
                  <a:pt x="661761" y="1095227"/>
                </a:lnTo>
                <a:lnTo>
                  <a:pt x="660854" y="1097716"/>
                </a:lnTo>
                <a:lnTo>
                  <a:pt x="659947" y="1100432"/>
                </a:lnTo>
                <a:lnTo>
                  <a:pt x="659040" y="1102922"/>
                </a:lnTo>
                <a:lnTo>
                  <a:pt x="657679" y="1105186"/>
                </a:lnTo>
                <a:lnTo>
                  <a:pt x="656545" y="1107449"/>
                </a:lnTo>
                <a:lnTo>
                  <a:pt x="654957" y="1109486"/>
                </a:lnTo>
                <a:lnTo>
                  <a:pt x="653143" y="1111523"/>
                </a:lnTo>
                <a:lnTo>
                  <a:pt x="651556" y="1113334"/>
                </a:lnTo>
                <a:lnTo>
                  <a:pt x="649515" y="1115145"/>
                </a:lnTo>
                <a:lnTo>
                  <a:pt x="647473" y="1116729"/>
                </a:lnTo>
                <a:lnTo>
                  <a:pt x="645206" y="1118087"/>
                </a:lnTo>
                <a:lnTo>
                  <a:pt x="640670" y="1120803"/>
                </a:lnTo>
                <a:lnTo>
                  <a:pt x="635681" y="1123520"/>
                </a:lnTo>
                <a:lnTo>
                  <a:pt x="630238" y="1126009"/>
                </a:lnTo>
                <a:lnTo>
                  <a:pt x="625022" y="1128046"/>
                </a:lnTo>
                <a:lnTo>
                  <a:pt x="619125" y="1130310"/>
                </a:lnTo>
                <a:lnTo>
                  <a:pt x="613002" y="1132121"/>
                </a:lnTo>
                <a:lnTo>
                  <a:pt x="606652" y="1133705"/>
                </a:lnTo>
                <a:lnTo>
                  <a:pt x="600075" y="1135063"/>
                </a:lnTo>
                <a:lnTo>
                  <a:pt x="600075" y="1019175"/>
                </a:lnTo>
                <a:close/>
                <a:moveTo>
                  <a:pt x="538162" y="779462"/>
                </a:moveTo>
                <a:lnTo>
                  <a:pt x="538162" y="877887"/>
                </a:lnTo>
                <a:lnTo>
                  <a:pt x="529967" y="875827"/>
                </a:lnTo>
                <a:lnTo>
                  <a:pt x="522227" y="873538"/>
                </a:lnTo>
                <a:lnTo>
                  <a:pt x="515398" y="870791"/>
                </a:lnTo>
                <a:lnTo>
                  <a:pt x="509024" y="868273"/>
                </a:lnTo>
                <a:lnTo>
                  <a:pt x="503333" y="865298"/>
                </a:lnTo>
                <a:lnTo>
                  <a:pt x="500829" y="863467"/>
                </a:lnTo>
                <a:lnTo>
                  <a:pt x="498553" y="861864"/>
                </a:lnTo>
                <a:lnTo>
                  <a:pt x="496276" y="860262"/>
                </a:lnTo>
                <a:lnTo>
                  <a:pt x="494227" y="858431"/>
                </a:lnTo>
                <a:lnTo>
                  <a:pt x="492406" y="856600"/>
                </a:lnTo>
                <a:lnTo>
                  <a:pt x="490813" y="854540"/>
                </a:lnTo>
                <a:lnTo>
                  <a:pt x="487626" y="850877"/>
                </a:lnTo>
                <a:lnTo>
                  <a:pt x="485122" y="846986"/>
                </a:lnTo>
                <a:lnTo>
                  <a:pt x="482618" y="843324"/>
                </a:lnTo>
                <a:lnTo>
                  <a:pt x="481024" y="839662"/>
                </a:lnTo>
                <a:lnTo>
                  <a:pt x="479658" y="835999"/>
                </a:lnTo>
                <a:lnTo>
                  <a:pt x="478520" y="832337"/>
                </a:lnTo>
                <a:lnTo>
                  <a:pt x="478065" y="828903"/>
                </a:lnTo>
                <a:lnTo>
                  <a:pt x="477837" y="825241"/>
                </a:lnTo>
                <a:lnTo>
                  <a:pt x="477837" y="822952"/>
                </a:lnTo>
                <a:lnTo>
                  <a:pt x="478065" y="820434"/>
                </a:lnTo>
                <a:lnTo>
                  <a:pt x="478520" y="817916"/>
                </a:lnTo>
                <a:lnTo>
                  <a:pt x="478975" y="815627"/>
                </a:lnTo>
                <a:lnTo>
                  <a:pt x="479431" y="813339"/>
                </a:lnTo>
                <a:lnTo>
                  <a:pt x="480341" y="810821"/>
                </a:lnTo>
                <a:lnTo>
                  <a:pt x="481252" y="808761"/>
                </a:lnTo>
                <a:lnTo>
                  <a:pt x="482162" y="806701"/>
                </a:lnTo>
                <a:lnTo>
                  <a:pt x="483528" y="804869"/>
                </a:lnTo>
                <a:lnTo>
                  <a:pt x="484894" y="802809"/>
                </a:lnTo>
                <a:lnTo>
                  <a:pt x="486260" y="800978"/>
                </a:lnTo>
                <a:lnTo>
                  <a:pt x="487853" y="799147"/>
                </a:lnTo>
                <a:lnTo>
                  <a:pt x="489447" y="797545"/>
                </a:lnTo>
                <a:lnTo>
                  <a:pt x="491496" y="795714"/>
                </a:lnTo>
                <a:lnTo>
                  <a:pt x="495593" y="792738"/>
                </a:lnTo>
                <a:lnTo>
                  <a:pt x="500146" y="789991"/>
                </a:lnTo>
                <a:lnTo>
                  <a:pt x="504699" y="787244"/>
                </a:lnTo>
                <a:lnTo>
                  <a:pt x="509935" y="785184"/>
                </a:lnTo>
                <a:lnTo>
                  <a:pt x="515170" y="783582"/>
                </a:lnTo>
                <a:lnTo>
                  <a:pt x="520634" y="781980"/>
                </a:lnTo>
                <a:lnTo>
                  <a:pt x="526097" y="780835"/>
                </a:lnTo>
                <a:lnTo>
                  <a:pt x="532016" y="779920"/>
                </a:lnTo>
                <a:lnTo>
                  <a:pt x="538162" y="779462"/>
                </a:lnTo>
                <a:close/>
                <a:moveTo>
                  <a:pt x="538626" y="654332"/>
                </a:moveTo>
                <a:lnTo>
                  <a:pt x="538626" y="688810"/>
                </a:lnTo>
                <a:lnTo>
                  <a:pt x="530011" y="689945"/>
                </a:lnTo>
                <a:lnTo>
                  <a:pt x="521624" y="691079"/>
                </a:lnTo>
                <a:lnTo>
                  <a:pt x="513236" y="692440"/>
                </a:lnTo>
                <a:lnTo>
                  <a:pt x="505302" y="694028"/>
                </a:lnTo>
                <a:lnTo>
                  <a:pt x="497594" y="695842"/>
                </a:lnTo>
                <a:lnTo>
                  <a:pt x="490113" y="697657"/>
                </a:lnTo>
                <a:lnTo>
                  <a:pt x="482859" y="699471"/>
                </a:lnTo>
                <a:lnTo>
                  <a:pt x="475831" y="701740"/>
                </a:lnTo>
                <a:lnTo>
                  <a:pt x="469257" y="704008"/>
                </a:lnTo>
                <a:lnTo>
                  <a:pt x="462683" y="706276"/>
                </a:lnTo>
                <a:lnTo>
                  <a:pt x="456336" y="708998"/>
                </a:lnTo>
                <a:lnTo>
                  <a:pt x="450215" y="711720"/>
                </a:lnTo>
                <a:lnTo>
                  <a:pt x="444321" y="714442"/>
                </a:lnTo>
                <a:lnTo>
                  <a:pt x="438654" y="717618"/>
                </a:lnTo>
                <a:lnTo>
                  <a:pt x="433440" y="720567"/>
                </a:lnTo>
                <a:lnTo>
                  <a:pt x="428226" y="723969"/>
                </a:lnTo>
                <a:lnTo>
                  <a:pt x="423238" y="727372"/>
                </a:lnTo>
                <a:lnTo>
                  <a:pt x="418478" y="731001"/>
                </a:lnTo>
                <a:lnTo>
                  <a:pt x="413944" y="734403"/>
                </a:lnTo>
                <a:lnTo>
                  <a:pt x="409410" y="738033"/>
                </a:lnTo>
                <a:lnTo>
                  <a:pt x="405556" y="741435"/>
                </a:lnTo>
                <a:lnTo>
                  <a:pt x="401476" y="744837"/>
                </a:lnTo>
                <a:lnTo>
                  <a:pt x="397849" y="748694"/>
                </a:lnTo>
                <a:lnTo>
                  <a:pt x="394221" y="752323"/>
                </a:lnTo>
                <a:lnTo>
                  <a:pt x="391048" y="755952"/>
                </a:lnTo>
                <a:lnTo>
                  <a:pt x="387874" y="760035"/>
                </a:lnTo>
                <a:lnTo>
                  <a:pt x="384927" y="763664"/>
                </a:lnTo>
                <a:lnTo>
                  <a:pt x="382207" y="767520"/>
                </a:lnTo>
                <a:lnTo>
                  <a:pt x="379486" y="771377"/>
                </a:lnTo>
                <a:lnTo>
                  <a:pt x="377219" y="775460"/>
                </a:lnTo>
                <a:lnTo>
                  <a:pt x="375179" y="779316"/>
                </a:lnTo>
                <a:lnTo>
                  <a:pt x="373366" y="783399"/>
                </a:lnTo>
                <a:lnTo>
                  <a:pt x="369738" y="791338"/>
                </a:lnTo>
                <a:lnTo>
                  <a:pt x="367018" y="799277"/>
                </a:lnTo>
                <a:lnTo>
                  <a:pt x="364298" y="806989"/>
                </a:lnTo>
                <a:lnTo>
                  <a:pt x="362258" y="814701"/>
                </a:lnTo>
                <a:lnTo>
                  <a:pt x="360671" y="822187"/>
                </a:lnTo>
                <a:lnTo>
                  <a:pt x="359537" y="829672"/>
                </a:lnTo>
                <a:lnTo>
                  <a:pt x="358857" y="836931"/>
                </a:lnTo>
                <a:lnTo>
                  <a:pt x="358630" y="844189"/>
                </a:lnTo>
                <a:lnTo>
                  <a:pt x="358857" y="851901"/>
                </a:lnTo>
                <a:lnTo>
                  <a:pt x="359537" y="859614"/>
                </a:lnTo>
                <a:lnTo>
                  <a:pt x="360444" y="867326"/>
                </a:lnTo>
                <a:lnTo>
                  <a:pt x="362031" y="874811"/>
                </a:lnTo>
                <a:lnTo>
                  <a:pt x="363844" y="882297"/>
                </a:lnTo>
                <a:lnTo>
                  <a:pt x="366111" y="889782"/>
                </a:lnTo>
                <a:lnTo>
                  <a:pt x="368832" y="897267"/>
                </a:lnTo>
                <a:lnTo>
                  <a:pt x="371779" y="904526"/>
                </a:lnTo>
                <a:lnTo>
                  <a:pt x="373592" y="907928"/>
                </a:lnTo>
                <a:lnTo>
                  <a:pt x="375633" y="911558"/>
                </a:lnTo>
                <a:lnTo>
                  <a:pt x="377673" y="915187"/>
                </a:lnTo>
                <a:lnTo>
                  <a:pt x="379940" y="918816"/>
                </a:lnTo>
                <a:lnTo>
                  <a:pt x="382660" y="922219"/>
                </a:lnTo>
                <a:lnTo>
                  <a:pt x="385380" y="925848"/>
                </a:lnTo>
                <a:lnTo>
                  <a:pt x="388554" y="929250"/>
                </a:lnTo>
                <a:lnTo>
                  <a:pt x="391501" y="932880"/>
                </a:lnTo>
                <a:lnTo>
                  <a:pt x="395128" y="936282"/>
                </a:lnTo>
                <a:lnTo>
                  <a:pt x="398529" y="939685"/>
                </a:lnTo>
                <a:lnTo>
                  <a:pt x="402609" y="943087"/>
                </a:lnTo>
                <a:lnTo>
                  <a:pt x="406463" y="946489"/>
                </a:lnTo>
                <a:lnTo>
                  <a:pt x="410770" y="949892"/>
                </a:lnTo>
                <a:lnTo>
                  <a:pt x="415077" y="953294"/>
                </a:lnTo>
                <a:lnTo>
                  <a:pt x="424372" y="959646"/>
                </a:lnTo>
                <a:lnTo>
                  <a:pt x="429586" y="963048"/>
                </a:lnTo>
                <a:lnTo>
                  <a:pt x="434800" y="966224"/>
                </a:lnTo>
                <a:lnTo>
                  <a:pt x="440467" y="969626"/>
                </a:lnTo>
                <a:lnTo>
                  <a:pt x="446361" y="972575"/>
                </a:lnTo>
                <a:lnTo>
                  <a:pt x="452482" y="975751"/>
                </a:lnTo>
                <a:lnTo>
                  <a:pt x="459056" y="978473"/>
                </a:lnTo>
                <a:lnTo>
                  <a:pt x="465630" y="981421"/>
                </a:lnTo>
                <a:lnTo>
                  <a:pt x="472658" y="984370"/>
                </a:lnTo>
                <a:lnTo>
                  <a:pt x="479912" y="987092"/>
                </a:lnTo>
                <a:lnTo>
                  <a:pt x="487619" y="989814"/>
                </a:lnTo>
                <a:lnTo>
                  <a:pt x="495327" y="992309"/>
                </a:lnTo>
                <a:lnTo>
                  <a:pt x="503488" y="994804"/>
                </a:lnTo>
                <a:lnTo>
                  <a:pt x="520490" y="1000021"/>
                </a:lnTo>
                <a:lnTo>
                  <a:pt x="538626" y="1004785"/>
                </a:lnTo>
                <a:lnTo>
                  <a:pt x="538626" y="1135439"/>
                </a:lnTo>
                <a:lnTo>
                  <a:pt x="530918" y="1134305"/>
                </a:lnTo>
                <a:lnTo>
                  <a:pt x="523210" y="1133171"/>
                </a:lnTo>
                <a:lnTo>
                  <a:pt x="515503" y="1131583"/>
                </a:lnTo>
                <a:lnTo>
                  <a:pt x="507795" y="1129768"/>
                </a:lnTo>
                <a:lnTo>
                  <a:pt x="500088" y="1127727"/>
                </a:lnTo>
                <a:lnTo>
                  <a:pt x="492607" y="1125685"/>
                </a:lnTo>
                <a:lnTo>
                  <a:pt x="485126" y="1123417"/>
                </a:lnTo>
                <a:lnTo>
                  <a:pt x="477645" y="1120695"/>
                </a:lnTo>
                <a:lnTo>
                  <a:pt x="470164" y="1117973"/>
                </a:lnTo>
                <a:lnTo>
                  <a:pt x="462683" y="1115024"/>
                </a:lnTo>
                <a:lnTo>
                  <a:pt x="455429" y="1111849"/>
                </a:lnTo>
                <a:lnTo>
                  <a:pt x="448175" y="1108673"/>
                </a:lnTo>
                <a:lnTo>
                  <a:pt x="440920" y="1105044"/>
                </a:lnTo>
                <a:lnTo>
                  <a:pt x="433893" y="1101641"/>
                </a:lnTo>
                <a:lnTo>
                  <a:pt x="426639" y="1097785"/>
                </a:lnTo>
                <a:lnTo>
                  <a:pt x="419611" y="1093929"/>
                </a:lnTo>
                <a:lnTo>
                  <a:pt x="405783" y="1085310"/>
                </a:lnTo>
                <a:lnTo>
                  <a:pt x="392181" y="1076690"/>
                </a:lnTo>
                <a:lnTo>
                  <a:pt x="379033" y="1067617"/>
                </a:lnTo>
                <a:lnTo>
                  <a:pt x="366338" y="1058317"/>
                </a:lnTo>
                <a:lnTo>
                  <a:pt x="366338" y="1169917"/>
                </a:lnTo>
                <a:lnTo>
                  <a:pt x="376313" y="1175588"/>
                </a:lnTo>
                <a:lnTo>
                  <a:pt x="386287" y="1181032"/>
                </a:lnTo>
                <a:lnTo>
                  <a:pt x="396715" y="1186249"/>
                </a:lnTo>
                <a:lnTo>
                  <a:pt x="407370" y="1191466"/>
                </a:lnTo>
                <a:lnTo>
                  <a:pt x="418251" y="1196003"/>
                </a:lnTo>
                <a:lnTo>
                  <a:pt x="429359" y="1200539"/>
                </a:lnTo>
                <a:lnTo>
                  <a:pt x="440694" y="1204849"/>
                </a:lnTo>
                <a:lnTo>
                  <a:pt x="452255" y="1208705"/>
                </a:lnTo>
                <a:lnTo>
                  <a:pt x="464043" y="1212561"/>
                </a:lnTo>
                <a:lnTo>
                  <a:pt x="475151" y="1215964"/>
                </a:lnTo>
                <a:lnTo>
                  <a:pt x="486486" y="1218686"/>
                </a:lnTo>
                <a:lnTo>
                  <a:pt x="497367" y="1221634"/>
                </a:lnTo>
                <a:lnTo>
                  <a:pt x="508022" y="1223903"/>
                </a:lnTo>
                <a:lnTo>
                  <a:pt x="518450" y="1225944"/>
                </a:lnTo>
                <a:lnTo>
                  <a:pt x="528878" y="1227759"/>
                </a:lnTo>
                <a:lnTo>
                  <a:pt x="538626" y="1229120"/>
                </a:lnTo>
                <a:lnTo>
                  <a:pt x="538626" y="1297396"/>
                </a:lnTo>
                <a:lnTo>
                  <a:pt x="600740" y="1297396"/>
                </a:lnTo>
                <a:lnTo>
                  <a:pt x="600740" y="1229120"/>
                </a:lnTo>
                <a:lnTo>
                  <a:pt x="608674" y="1228213"/>
                </a:lnTo>
                <a:lnTo>
                  <a:pt x="616608" y="1227305"/>
                </a:lnTo>
                <a:lnTo>
                  <a:pt x="624089" y="1225944"/>
                </a:lnTo>
                <a:lnTo>
                  <a:pt x="631570" y="1224810"/>
                </a:lnTo>
                <a:lnTo>
                  <a:pt x="638824" y="1223449"/>
                </a:lnTo>
                <a:lnTo>
                  <a:pt x="645852" y="1221861"/>
                </a:lnTo>
                <a:lnTo>
                  <a:pt x="652880" y="1220273"/>
                </a:lnTo>
                <a:lnTo>
                  <a:pt x="659454" y="1218232"/>
                </a:lnTo>
                <a:lnTo>
                  <a:pt x="666028" y="1216191"/>
                </a:lnTo>
                <a:lnTo>
                  <a:pt x="672375" y="1214149"/>
                </a:lnTo>
                <a:lnTo>
                  <a:pt x="678723" y="1211881"/>
                </a:lnTo>
                <a:lnTo>
                  <a:pt x="684617" y="1209386"/>
                </a:lnTo>
                <a:lnTo>
                  <a:pt x="690284" y="1206890"/>
                </a:lnTo>
                <a:lnTo>
                  <a:pt x="695951" y="1203942"/>
                </a:lnTo>
                <a:lnTo>
                  <a:pt x="701392" y="1200993"/>
                </a:lnTo>
                <a:lnTo>
                  <a:pt x="706833" y="1198044"/>
                </a:lnTo>
                <a:lnTo>
                  <a:pt x="711593" y="1194868"/>
                </a:lnTo>
                <a:lnTo>
                  <a:pt x="716581" y="1191693"/>
                </a:lnTo>
                <a:lnTo>
                  <a:pt x="721341" y="1188290"/>
                </a:lnTo>
                <a:lnTo>
                  <a:pt x="725875" y="1184888"/>
                </a:lnTo>
                <a:lnTo>
                  <a:pt x="730182" y="1181486"/>
                </a:lnTo>
                <a:lnTo>
                  <a:pt x="734263" y="1178083"/>
                </a:lnTo>
                <a:lnTo>
                  <a:pt x="738343" y="1174227"/>
                </a:lnTo>
                <a:lnTo>
                  <a:pt x="742197" y="1170825"/>
                </a:lnTo>
                <a:lnTo>
                  <a:pt x="745824" y="1166968"/>
                </a:lnTo>
                <a:lnTo>
                  <a:pt x="749225" y="1163339"/>
                </a:lnTo>
                <a:lnTo>
                  <a:pt x="752625" y="1159256"/>
                </a:lnTo>
                <a:lnTo>
                  <a:pt x="755799" y="1155627"/>
                </a:lnTo>
                <a:lnTo>
                  <a:pt x="758746" y="1151544"/>
                </a:lnTo>
                <a:lnTo>
                  <a:pt x="761466" y="1147461"/>
                </a:lnTo>
                <a:lnTo>
                  <a:pt x="763960" y="1143378"/>
                </a:lnTo>
                <a:lnTo>
                  <a:pt x="766453" y="1139295"/>
                </a:lnTo>
                <a:lnTo>
                  <a:pt x="770760" y="1130676"/>
                </a:lnTo>
                <a:lnTo>
                  <a:pt x="774614" y="1122056"/>
                </a:lnTo>
                <a:lnTo>
                  <a:pt x="777561" y="1113436"/>
                </a:lnTo>
                <a:lnTo>
                  <a:pt x="778921" y="1109354"/>
                </a:lnTo>
                <a:lnTo>
                  <a:pt x="780055" y="1105044"/>
                </a:lnTo>
                <a:lnTo>
                  <a:pt x="781415" y="1100507"/>
                </a:lnTo>
                <a:lnTo>
                  <a:pt x="782322" y="1096424"/>
                </a:lnTo>
                <a:lnTo>
                  <a:pt x="783002" y="1092114"/>
                </a:lnTo>
                <a:lnTo>
                  <a:pt x="783682" y="1087805"/>
                </a:lnTo>
                <a:lnTo>
                  <a:pt x="784135" y="1083495"/>
                </a:lnTo>
                <a:lnTo>
                  <a:pt x="784589" y="1079185"/>
                </a:lnTo>
                <a:lnTo>
                  <a:pt x="784816" y="1074875"/>
                </a:lnTo>
                <a:lnTo>
                  <a:pt x="784816" y="1070339"/>
                </a:lnTo>
                <a:lnTo>
                  <a:pt x="784589" y="1061719"/>
                </a:lnTo>
                <a:lnTo>
                  <a:pt x="784135" y="1053326"/>
                </a:lnTo>
                <a:lnTo>
                  <a:pt x="783229" y="1045161"/>
                </a:lnTo>
                <a:lnTo>
                  <a:pt x="781869" y="1037222"/>
                </a:lnTo>
                <a:lnTo>
                  <a:pt x="779828" y="1029509"/>
                </a:lnTo>
                <a:lnTo>
                  <a:pt x="777788" y="1022251"/>
                </a:lnTo>
                <a:lnTo>
                  <a:pt x="775294" y="1014992"/>
                </a:lnTo>
                <a:lnTo>
                  <a:pt x="772347" y="1007960"/>
                </a:lnTo>
                <a:lnTo>
                  <a:pt x="769174" y="1001156"/>
                </a:lnTo>
                <a:lnTo>
                  <a:pt x="765320" y="994577"/>
                </a:lnTo>
                <a:lnTo>
                  <a:pt x="761466" y="988226"/>
                </a:lnTo>
                <a:lnTo>
                  <a:pt x="756705" y="982329"/>
                </a:lnTo>
                <a:lnTo>
                  <a:pt x="752172" y="976431"/>
                </a:lnTo>
                <a:lnTo>
                  <a:pt x="746731" y="970987"/>
                </a:lnTo>
                <a:lnTo>
                  <a:pt x="741064" y="965543"/>
                </a:lnTo>
                <a:lnTo>
                  <a:pt x="734943" y="960553"/>
                </a:lnTo>
                <a:lnTo>
                  <a:pt x="728822" y="955563"/>
                </a:lnTo>
                <a:lnTo>
                  <a:pt x="722248" y="950572"/>
                </a:lnTo>
                <a:lnTo>
                  <a:pt x="715220" y="946036"/>
                </a:lnTo>
                <a:lnTo>
                  <a:pt x="708193" y="941272"/>
                </a:lnTo>
                <a:lnTo>
                  <a:pt x="700712" y="936509"/>
                </a:lnTo>
                <a:lnTo>
                  <a:pt x="693004" y="932199"/>
                </a:lnTo>
                <a:lnTo>
                  <a:pt x="685070" y="927889"/>
                </a:lnTo>
                <a:lnTo>
                  <a:pt x="676456" y="923806"/>
                </a:lnTo>
                <a:lnTo>
                  <a:pt x="668068" y="919497"/>
                </a:lnTo>
                <a:lnTo>
                  <a:pt x="659227" y="915641"/>
                </a:lnTo>
                <a:lnTo>
                  <a:pt x="650159" y="911558"/>
                </a:lnTo>
                <a:lnTo>
                  <a:pt x="641091" y="907475"/>
                </a:lnTo>
                <a:lnTo>
                  <a:pt x="631117" y="903845"/>
                </a:lnTo>
                <a:lnTo>
                  <a:pt x="621369" y="899989"/>
                </a:lnTo>
                <a:lnTo>
                  <a:pt x="611394" y="896587"/>
                </a:lnTo>
                <a:lnTo>
                  <a:pt x="600740" y="892958"/>
                </a:lnTo>
                <a:lnTo>
                  <a:pt x="600740" y="785894"/>
                </a:lnTo>
                <a:lnTo>
                  <a:pt x="612755" y="788616"/>
                </a:lnTo>
                <a:lnTo>
                  <a:pt x="624543" y="792018"/>
                </a:lnTo>
                <a:lnTo>
                  <a:pt x="636331" y="795421"/>
                </a:lnTo>
                <a:lnTo>
                  <a:pt x="647892" y="799504"/>
                </a:lnTo>
                <a:lnTo>
                  <a:pt x="659227" y="803813"/>
                </a:lnTo>
                <a:lnTo>
                  <a:pt x="670562" y="808577"/>
                </a:lnTo>
                <a:lnTo>
                  <a:pt x="681443" y="813794"/>
                </a:lnTo>
                <a:lnTo>
                  <a:pt x="692324" y="819465"/>
                </a:lnTo>
                <a:lnTo>
                  <a:pt x="702752" y="824909"/>
                </a:lnTo>
                <a:lnTo>
                  <a:pt x="712727" y="830806"/>
                </a:lnTo>
                <a:lnTo>
                  <a:pt x="722475" y="836477"/>
                </a:lnTo>
                <a:lnTo>
                  <a:pt x="731542" y="842148"/>
                </a:lnTo>
                <a:lnTo>
                  <a:pt x="740157" y="847592"/>
                </a:lnTo>
                <a:lnTo>
                  <a:pt x="748318" y="853262"/>
                </a:lnTo>
                <a:lnTo>
                  <a:pt x="756025" y="858933"/>
                </a:lnTo>
                <a:lnTo>
                  <a:pt x="763280" y="864604"/>
                </a:lnTo>
                <a:lnTo>
                  <a:pt x="763280" y="748240"/>
                </a:lnTo>
                <a:lnTo>
                  <a:pt x="752625" y="741889"/>
                </a:lnTo>
                <a:lnTo>
                  <a:pt x="741744" y="735764"/>
                </a:lnTo>
                <a:lnTo>
                  <a:pt x="731316" y="730547"/>
                </a:lnTo>
                <a:lnTo>
                  <a:pt x="720888" y="725103"/>
                </a:lnTo>
                <a:lnTo>
                  <a:pt x="710913" y="720340"/>
                </a:lnTo>
                <a:lnTo>
                  <a:pt x="701165" y="716030"/>
                </a:lnTo>
                <a:lnTo>
                  <a:pt x="691644" y="711720"/>
                </a:lnTo>
                <a:lnTo>
                  <a:pt x="682123" y="708318"/>
                </a:lnTo>
                <a:lnTo>
                  <a:pt x="672602" y="704689"/>
                </a:lnTo>
                <a:lnTo>
                  <a:pt x="663081" y="701740"/>
                </a:lnTo>
                <a:lnTo>
                  <a:pt x="653106" y="698791"/>
                </a:lnTo>
                <a:lnTo>
                  <a:pt x="643132" y="696296"/>
                </a:lnTo>
                <a:lnTo>
                  <a:pt x="632930" y="694254"/>
                </a:lnTo>
                <a:lnTo>
                  <a:pt x="622276" y="691986"/>
                </a:lnTo>
                <a:lnTo>
                  <a:pt x="611848" y="690171"/>
                </a:lnTo>
                <a:lnTo>
                  <a:pt x="600740" y="688810"/>
                </a:lnTo>
                <a:lnTo>
                  <a:pt x="600740" y="654332"/>
                </a:lnTo>
                <a:lnTo>
                  <a:pt x="538626" y="654332"/>
                </a:lnTo>
                <a:close/>
                <a:moveTo>
                  <a:pt x="549280" y="371475"/>
                </a:moveTo>
                <a:lnTo>
                  <a:pt x="564015" y="371475"/>
                </a:lnTo>
                <a:lnTo>
                  <a:pt x="577844" y="371475"/>
                </a:lnTo>
                <a:lnTo>
                  <a:pt x="591219" y="371929"/>
                </a:lnTo>
                <a:lnTo>
                  <a:pt x="604594" y="372609"/>
                </a:lnTo>
                <a:lnTo>
                  <a:pt x="617515" y="373743"/>
                </a:lnTo>
                <a:lnTo>
                  <a:pt x="630210" y="375104"/>
                </a:lnTo>
                <a:lnTo>
                  <a:pt x="642905" y="376692"/>
                </a:lnTo>
                <a:lnTo>
                  <a:pt x="655373" y="378507"/>
                </a:lnTo>
                <a:lnTo>
                  <a:pt x="667388" y="380775"/>
                </a:lnTo>
                <a:lnTo>
                  <a:pt x="679403" y="383497"/>
                </a:lnTo>
                <a:lnTo>
                  <a:pt x="691191" y="386219"/>
                </a:lnTo>
                <a:lnTo>
                  <a:pt x="702752" y="389168"/>
                </a:lnTo>
                <a:lnTo>
                  <a:pt x="714314" y="392797"/>
                </a:lnTo>
                <a:lnTo>
                  <a:pt x="725422" y="396426"/>
                </a:lnTo>
                <a:lnTo>
                  <a:pt x="736530" y="400509"/>
                </a:lnTo>
                <a:lnTo>
                  <a:pt x="747184" y="405046"/>
                </a:lnTo>
                <a:lnTo>
                  <a:pt x="757839" y="409582"/>
                </a:lnTo>
                <a:lnTo>
                  <a:pt x="768267" y="414573"/>
                </a:lnTo>
                <a:lnTo>
                  <a:pt x="778468" y="420017"/>
                </a:lnTo>
                <a:lnTo>
                  <a:pt x="788669" y="425461"/>
                </a:lnTo>
                <a:lnTo>
                  <a:pt x="798644" y="431358"/>
                </a:lnTo>
                <a:lnTo>
                  <a:pt x="808392" y="437709"/>
                </a:lnTo>
                <a:lnTo>
                  <a:pt x="818140" y="444288"/>
                </a:lnTo>
                <a:lnTo>
                  <a:pt x="827434" y="451092"/>
                </a:lnTo>
                <a:lnTo>
                  <a:pt x="836729" y="458351"/>
                </a:lnTo>
                <a:lnTo>
                  <a:pt x="845796" y="466063"/>
                </a:lnTo>
                <a:lnTo>
                  <a:pt x="854864" y="473775"/>
                </a:lnTo>
                <a:lnTo>
                  <a:pt x="863705" y="481941"/>
                </a:lnTo>
                <a:lnTo>
                  <a:pt x="872319" y="490561"/>
                </a:lnTo>
                <a:lnTo>
                  <a:pt x="880934" y="499407"/>
                </a:lnTo>
                <a:lnTo>
                  <a:pt x="889095" y="508707"/>
                </a:lnTo>
                <a:lnTo>
                  <a:pt x="897483" y="518234"/>
                </a:lnTo>
                <a:lnTo>
                  <a:pt x="905417" y="527988"/>
                </a:lnTo>
                <a:lnTo>
                  <a:pt x="913351" y="538422"/>
                </a:lnTo>
                <a:lnTo>
                  <a:pt x="921512" y="548856"/>
                </a:lnTo>
                <a:lnTo>
                  <a:pt x="929220" y="559744"/>
                </a:lnTo>
                <a:lnTo>
                  <a:pt x="936701" y="571086"/>
                </a:lnTo>
                <a:lnTo>
                  <a:pt x="944182" y="582654"/>
                </a:lnTo>
                <a:lnTo>
                  <a:pt x="951436" y="594449"/>
                </a:lnTo>
                <a:lnTo>
                  <a:pt x="958690" y="606925"/>
                </a:lnTo>
                <a:lnTo>
                  <a:pt x="965944" y="619627"/>
                </a:lnTo>
                <a:lnTo>
                  <a:pt x="972745" y="632330"/>
                </a:lnTo>
                <a:lnTo>
                  <a:pt x="979546" y="645713"/>
                </a:lnTo>
                <a:lnTo>
                  <a:pt x="986347" y="659549"/>
                </a:lnTo>
                <a:lnTo>
                  <a:pt x="993148" y="673613"/>
                </a:lnTo>
                <a:lnTo>
                  <a:pt x="999722" y="687903"/>
                </a:lnTo>
                <a:lnTo>
                  <a:pt x="1006069" y="702647"/>
                </a:lnTo>
                <a:lnTo>
                  <a:pt x="1012643" y="717845"/>
                </a:lnTo>
                <a:lnTo>
                  <a:pt x="1018991" y="733269"/>
                </a:lnTo>
                <a:lnTo>
                  <a:pt x="1025111" y="748920"/>
                </a:lnTo>
                <a:lnTo>
                  <a:pt x="1031005" y="765252"/>
                </a:lnTo>
                <a:lnTo>
                  <a:pt x="1037126" y="781584"/>
                </a:lnTo>
                <a:lnTo>
                  <a:pt x="1043247" y="798823"/>
                </a:lnTo>
                <a:lnTo>
                  <a:pt x="1049141" y="816062"/>
                </a:lnTo>
                <a:lnTo>
                  <a:pt x="1054808" y="833528"/>
                </a:lnTo>
                <a:lnTo>
                  <a:pt x="1060476" y="851674"/>
                </a:lnTo>
                <a:lnTo>
                  <a:pt x="1066143" y="870048"/>
                </a:lnTo>
                <a:lnTo>
                  <a:pt x="1071810" y="888875"/>
                </a:lnTo>
                <a:lnTo>
                  <a:pt x="1077478" y="907928"/>
                </a:lnTo>
                <a:lnTo>
                  <a:pt x="1082692" y="927436"/>
                </a:lnTo>
                <a:lnTo>
                  <a:pt x="1088132" y="947624"/>
                </a:lnTo>
                <a:lnTo>
                  <a:pt x="1093573" y="967812"/>
                </a:lnTo>
                <a:lnTo>
                  <a:pt x="1098787" y="988453"/>
                </a:lnTo>
                <a:lnTo>
                  <a:pt x="1109215" y="1030870"/>
                </a:lnTo>
                <a:lnTo>
                  <a:pt x="1112615" y="1046522"/>
                </a:lnTo>
                <a:lnTo>
                  <a:pt x="1115789" y="1061946"/>
                </a:lnTo>
                <a:lnTo>
                  <a:pt x="1118056" y="1076917"/>
                </a:lnTo>
                <a:lnTo>
                  <a:pt x="1119870" y="1091888"/>
                </a:lnTo>
                <a:lnTo>
                  <a:pt x="1121456" y="1106405"/>
                </a:lnTo>
                <a:lnTo>
                  <a:pt x="1122136" y="1120922"/>
                </a:lnTo>
                <a:lnTo>
                  <a:pt x="1122363" y="1134985"/>
                </a:lnTo>
                <a:lnTo>
                  <a:pt x="1122136" y="1148822"/>
                </a:lnTo>
                <a:lnTo>
                  <a:pt x="1121456" y="1162659"/>
                </a:lnTo>
                <a:lnTo>
                  <a:pt x="1120096" y="1176042"/>
                </a:lnTo>
                <a:lnTo>
                  <a:pt x="1118509" y="1188971"/>
                </a:lnTo>
                <a:lnTo>
                  <a:pt x="1116469" y="1201900"/>
                </a:lnTo>
                <a:lnTo>
                  <a:pt x="1113749" y="1214603"/>
                </a:lnTo>
                <a:lnTo>
                  <a:pt x="1110575" y="1227078"/>
                </a:lnTo>
                <a:lnTo>
                  <a:pt x="1107175" y="1239100"/>
                </a:lnTo>
                <a:lnTo>
                  <a:pt x="1103321" y="1250896"/>
                </a:lnTo>
                <a:lnTo>
                  <a:pt x="1098787" y="1262464"/>
                </a:lnTo>
                <a:lnTo>
                  <a:pt x="1094026" y="1274032"/>
                </a:lnTo>
                <a:lnTo>
                  <a:pt x="1088812" y="1284920"/>
                </a:lnTo>
                <a:lnTo>
                  <a:pt x="1083145" y="1296035"/>
                </a:lnTo>
                <a:lnTo>
                  <a:pt x="1077251" y="1306469"/>
                </a:lnTo>
                <a:lnTo>
                  <a:pt x="1070904" y="1317130"/>
                </a:lnTo>
                <a:lnTo>
                  <a:pt x="1064103" y="1327110"/>
                </a:lnTo>
                <a:lnTo>
                  <a:pt x="1056849" y="1336864"/>
                </a:lnTo>
                <a:lnTo>
                  <a:pt x="1049368" y="1346845"/>
                </a:lnTo>
                <a:lnTo>
                  <a:pt x="1041660" y="1356145"/>
                </a:lnTo>
                <a:lnTo>
                  <a:pt x="1033499" y="1365218"/>
                </a:lnTo>
                <a:lnTo>
                  <a:pt x="1024658" y="1374064"/>
                </a:lnTo>
                <a:lnTo>
                  <a:pt x="1015817" y="1382911"/>
                </a:lnTo>
                <a:lnTo>
                  <a:pt x="1006749" y="1391303"/>
                </a:lnTo>
                <a:lnTo>
                  <a:pt x="997228" y="1399469"/>
                </a:lnTo>
                <a:lnTo>
                  <a:pt x="987253" y="1407408"/>
                </a:lnTo>
                <a:lnTo>
                  <a:pt x="977279" y="1415121"/>
                </a:lnTo>
                <a:lnTo>
                  <a:pt x="967078" y="1422606"/>
                </a:lnTo>
                <a:lnTo>
                  <a:pt x="956196" y="1429638"/>
                </a:lnTo>
                <a:lnTo>
                  <a:pt x="945315" y="1436669"/>
                </a:lnTo>
                <a:lnTo>
                  <a:pt x="934207" y="1443474"/>
                </a:lnTo>
                <a:lnTo>
                  <a:pt x="922872" y="1449826"/>
                </a:lnTo>
                <a:lnTo>
                  <a:pt x="911084" y="1455950"/>
                </a:lnTo>
                <a:lnTo>
                  <a:pt x="899296" y="1461848"/>
                </a:lnTo>
                <a:lnTo>
                  <a:pt x="887055" y="1467745"/>
                </a:lnTo>
                <a:lnTo>
                  <a:pt x="874586" y="1473189"/>
                </a:lnTo>
                <a:lnTo>
                  <a:pt x="862118" y="1478179"/>
                </a:lnTo>
                <a:lnTo>
                  <a:pt x="849197" y="1483396"/>
                </a:lnTo>
                <a:lnTo>
                  <a:pt x="836275" y="1488160"/>
                </a:lnTo>
                <a:lnTo>
                  <a:pt x="823127" y="1492470"/>
                </a:lnTo>
                <a:lnTo>
                  <a:pt x="809752" y="1496779"/>
                </a:lnTo>
                <a:lnTo>
                  <a:pt x="796377" y="1500862"/>
                </a:lnTo>
                <a:lnTo>
                  <a:pt x="782549" y="1504492"/>
                </a:lnTo>
                <a:lnTo>
                  <a:pt x="768720" y="1508348"/>
                </a:lnTo>
                <a:lnTo>
                  <a:pt x="754892" y="1511523"/>
                </a:lnTo>
                <a:lnTo>
                  <a:pt x="740610" y="1514472"/>
                </a:lnTo>
                <a:lnTo>
                  <a:pt x="726555" y="1517194"/>
                </a:lnTo>
                <a:lnTo>
                  <a:pt x="712047" y="1519689"/>
                </a:lnTo>
                <a:lnTo>
                  <a:pt x="697538" y="1521958"/>
                </a:lnTo>
                <a:lnTo>
                  <a:pt x="683030" y="1524226"/>
                </a:lnTo>
                <a:lnTo>
                  <a:pt x="668521" y="1526040"/>
                </a:lnTo>
                <a:lnTo>
                  <a:pt x="653786" y="1527401"/>
                </a:lnTo>
                <a:lnTo>
                  <a:pt x="638824" y="1528762"/>
                </a:lnTo>
                <a:lnTo>
                  <a:pt x="624089" y="1529897"/>
                </a:lnTo>
                <a:lnTo>
                  <a:pt x="609128" y="1530804"/>
                </a:lnTo>
                <a:lnTo>
                  <a:pt x="594166" y="1531484"/>
                </a:lnTo>
                <a:lnTo>
                  <a:pt x="579204" y="1531938"/>
                </a:lnTo>
                <a:lnTo>
                  <a:pt x="564015" y="1531938"/>
                </a:lnTo>
                <a:lnTo>
                  <a:pt x="549054" y="1531938"/>
                </a:lnTo>
                <a:lnTo>
                  <a:pt x="533865" y="1531484"/>
                </a:lnTo>
                <a:lnTo>
                  <a:pt x="518903" y="1530804"/>
                </a:lnTo>
                <a:lnTo>
                  <a:pt x="503941" y="1529670"/>
                </a:lnTo>
                <a:lnTo>
                  <a:pt x="488980" y="1528309"/>
                </a:lnTo>
                <a:lnTo>
                  <a:pt x="474018" y="1526948"/>
                </a:lnTo>
                <a:lnTo>
                  <a:pt x="459056" y="1525133"/>
                </a:lnTo>
                <a:lnTo>
                  <a:pt x="444321" y="1523319"/>
                </a:lnTo>
                <a:lnTo>
                  <a:pt x="429359" y="1520823"/>
                </a:lnTo>
                <a:lnTo>
                  <a:pt x="414851" y="1518328"/>
                </a:lnTo>
                <a:lnTo>
                  <a:pt x="400115" y="1515606"/>
                </a:lnTo>
                <a:lnTo>
                  <a:pt x="385607" y="1512204"/>
                </a:lnTo>
                <a:lnTo>
                  <a:pt x="371325" y="1509028"/>
                </a:lnTo>
                <a:lnTo>
                  <a:pt x="357044" y="1505172"/>
                </a:lnTo>
                <a:lnTo>
                  <a:pt x="342989" y="1501543"/>
                </a:lnTo>
                <a:lnTo>
                  <a:pt x="329160" y="1497233"/>
                </a:lnTo>
                <a:lnTo>
                  <a:pt x="315332" y="1492696"/>
                </a:lnTo>
                <a:lnTo>
                  <a:pt x="301730" y="1488160"/>
                </a:lnTo>
                <a:lnTo>
                  <a:pt x="288129" y="1483170"/>
                </a:lnTo>
                <a:lnTo>
                  <a:pt x="274754" y="1477952"/>
                </a:lnTo>
                <a:lnTo>
                  <a:pt x="261832" y="1472735"/>
                </a:lnTo>
                <a:lnTo>
                  <a:pt x="248910" y="1466838"/>
                </a:lnTo>
                <a:lnTo>
                  <a:pt x="235988" y="1460940"/>
                </a:lnTo>
                <a:lnTo>
                  <a:pt x="223520" y="1454816"/>
                </a:lnTo>
                <a:lnTo>
                  <a:pt x="211505" y="1448238"/>
                </a:lnTo>
                <a:lnTo>
                  <a:pt x="199264" y="1441660"/>
                </a:lnTo>
                <a:lnTo>
                  <a:pt x="187703" y="1434855"/>
                </a:lnTo>
                <a:lnTo>
                  <a:pt x="176141" y="1427596"/>
                </a:lnTo>
                <a:lnTo>
                  <a:pt x="164806" y="1420111"/>
                </a:lnTo>
                <a:lnTo>
                  <a:pt x="153925" y="1412399"/>
                </a:lnTo>
                <a:lnTo>
                  <a:pt x="143497" y="1404233"/>
                </a:lnTo>
                <a:lnTo>
                  <a:pt x="132843" y="1396067"/>
                </a:lnTo>
                <a:lnTo>
                  <a:pt x="122868" y="1387674"/>
                </a:lnTo>
                <a:lnTo>
                  <a:pt x="113120" y="1379055"/>
                </a:lnTo>
                <a:lnTo>
                  <a:pt x="103826" y="1370208"/>
                </a:lnTo>
                <a:lnTo>
                  <a:pt x="94758" y="1361135"/>
                </a:lnTo>
                <a:lnTo>
                  <a:pt x="86144" y="1351608"/>
                </a:lnTo>
                <a:lnTo>
                  <a:pt x="77756" y="1342081"/>
                </a:lnTo>
                <a:lnTo>
                  <a:pt x="69822" y="1332328"/>
                </a:lnTo>
                <a:lnTo>
                  <a:pt x="62341" y="1322120"/>
                </a:lnTo>
                <a:lnTo>
                  <a:pt x="55086" y="1311913"/>
                </a:lnTo>
                <a:lnTo>
                  <a:pt x="48286" y="1301479"/>
                </a:lnTo>
                <a:lnTo>
                  <a:pt x="41711" y="1290591"/>
                </a:lnTo>
                <a:lnTo>
                  <a:pt x="35817" y="1279703"/>
                </a:lnTo>
                <a:lnTo>
                  <a:pt x="30150" y="1268361"/>
                </a:lnTo>
                <a:lnTo>
                  <a:pt x="25163" y="1257020"/>
                </a:lnTo>
                <a:lnTo>
                  <a:pt x="20402" y="1245225"/>
                </a:lnTo>
                <a:lnTo>
                  <a:pt x="16095" y="1233203"/>
                </a:lnTo>
                <a:lnTo>
                  <a:pt x="12468" y="1221181"/>
                </a:lnTo>
                <a:lnTo>
                  <a:pt x="9068" y="1208932"/>
                </a:lnTo>
                <a:lnTo>
                  <a:pt x="6347" y="1196229"/>
                </a:lnTo>
                <a:lnTo>
                  <a:pt x="4080" y="1183527"/>
                </a:lnTo>
                <a:lnTo>
                  <a:pt x="2493" y="1170371"/>
                </a:lnTo>
                <a:lnTo>
                  <a:pt x="907" y="1157215"/>
                </a:lnTo>
                <a:lnTo>
                  <a:pt x="226" y="1143605"/>
                </a:lnTo>
                <a:lnTo>
                  <a:pt x="0" y="1129995"/>
                </a:lnTo>
                <a:lnTo>
                  <a:pt x="453" y="1116158"/>
                </a:lnTo>
                <a:lnTo>
                  <a:pt x="1133" y="1102095"/>
                </a:lnTo>
                <a:lnTo>
                  <a:pt x="2947" y="1087805"/>
                </a:lnTo>
                <a:lnTo>
                  <a:pt x="4760" y="1073288"/>
                </a:lnTo>
                <a:lnTo>
                  <a:pt x="7481" y="1058544"/>
                </a:lnTo>
                <a:lnTo>
                  <a:pt x="10654" y="1043573"/>
                </a:lnTo>
                <a:lnTo>
                  <a:pt x="14508" y="1028375"/>
                </a:lnTo>
                <a:lnTo>
                  <a:pt x="19042" y="1012951"/>
                </a:lnTo>
                <a:lnTo>
                  <a:pt x="29697" y="978473"/>
                </a:lnTo>
                <a:lnTo>
                  <a:pt x="40578" y="944448"/>
                </a:lnTo>
                <a:lnTo>
                  <a:pt x="51233" y="911104"/>
                </a:lnTo>
                <a:lnTo>
                  <a:pt x="62114" y="878667"/>
                </a:lnTo>
                <a:lnTo>
                  <a:pt x="73222" y="846684"/>
                </a:lnTo>
                <a:lnTo>
                  <a:pt x="84557" y="815608"/>
                </a:lnTo>
                <a:lnTo>
                  <a:pt x="95891" y="785213"/>
                </a:lnTo>
                <a:lnTo>
                  <a:pt x="101785" y="770469"/>
                </a:lnTo>
                <a:lnTo>
                  <a:pt x="107679" y="755725"/>
                </a:lnTo>
                <a:lnTo>
                  <a:pt x="113574" y="741435"/>
                </a:lnTo>
                <a:lnTo>
                  <a:pt x="119468" y="727145"/>
                </a:lnTo>
                <a:lnTo>
                  <a:pt x="125588" y="713081"/>
                </a:lnTo>
                <a:lnTo>
                  <a:pt x="131936" y="699245"/>
                </a:lnTo>
                <a:lnTo>
                  <a:pt x="138283" y="685635"/>
                </a:lnTo>
                <a:lnTo>
                  <a:pt x="144631" y="672479"/>
                </a:lnTo>
                <a:lnTo>
                  <a:pt x="151205" y="659322"/>
                </a:lnTo>
                <a:lnTo>
                  <a:pt x="157552" y="646393"/>
                </a:lnTo>
                <a:lnTo>
                  <a:pt x="164353" y="633691"/>
                </a:lnTo>
                <a:lnTo>
                  <a:pt x="171381" y="621669"/>
                </a:lnTo>
                <a:lnTo>
                  <a:pt x="178181" y="609420"/>
                </a:lnTo>
                <a:lnTo>
                  <a:pt x="185436" y="597625"/>
                </a:lnTo>
                <a:lnTo>
                  <a:pt x="192463" y="585830"/>
                </a:lnTo>
                <a:lnTo>
                  <a:pt x="199944" y="574488"/>
                </a:lnTo>
                <a:lnTo>
                  <a:pt x="207425" y="563600"/>
                </a:lnTo>
                <a:lnTo>
                  <a:pt x="215133" y="552712"/>
                </a:lnTo>
                <a:lnTo>
                  <a:pt x="222840" y="542051"/>
                </a:lnTo>
                <a:lnTo>
                  <a:pt x="230774" y="531844"/>
                </a:lnTo>
                <a:lnTo>
                  <a:pt x="238935" y="521863"/>
                </a:lnTo>
                <a:lnTo>
                  <a:pt x="247324" y="512110"/>
                </a:lnTo>
                <a:lnTo>
                  <a:pt x="255711" y="502810"/>
                </a:lnTo>
                <a:lnTo>
                  <a:pt x="264326" y="493736"/>
                </a:lnTo>
                <a:lnTo>
                  <a:pt x="272940" y="484663"/>
                </a:lnTo>
                <a:lnTo>
                  <a:pt x="282008" y="476271"/>
                </a:lnTo>
                <a:lnTo>
                  <a:pt x="291076" y="468105"/>
                </a:lnTo>
                <a:lnTo>
                  <a:pt x="300597" y="460166"/>
                </a:lnTo>
                <a:lnTo>
                  <a:pt x="310118" y="452453"/>
                </a:lnTo>
                <a:lnTo>
                  <a:pt x="319639" y="445195"/>
                </a:lnTo>
                <a:lnTo>
                  <a:pt x="329840" y="438163"/>
                </a:lnTo>
                <a:lnTo>
                  <a:pt x="339815" y="431585"/>
                </a:lnTo>
                <a:lnTo>
                  <a:pt x="350243" y="425234"/>
                </a:lnTo>
                <a:lnTo>
                  <a:pt x="360897" y="419336"/>
                </a:lnTo>
                <a:lnTo>
                  <a:pt x="371552" y="413665"/>
                </a:lnTo>
                <a:lnTo>
                  <a:pt x="382660" y="408222"/>
                </a:lnTo>
                <a:lnTo>
                  <a:pt x="393995" y="403231"/>
                </a:lnTo>
                <a:lnTo>
                  <a:pt x="405556" y="398695"/>
                </a:lnTo>
                <a:lnTo>
                  <a:pt x="417344" y="394385"/>
                </a:lnTo>
                <a:lnTo>
                  <a:pt x="429359" y="390529"/>
                </a:lnTo>
                <a:lnTo>
                  <a:pt x="441601" y="386899"/>
                </a:lnTo>
                <a:lnTo>
                  <a:pt x="454069" y="383724"/>
                </a:lnTo>
                <a:lnTo>
                  <a:pt x="466764" y="380775"/>
                </a:lnTo>
                <a:lnTo>
                  <a:pt x="479912" y="378280"/>
                </a:lnTo>
                <a:lnTo>
                  <a:pt x="493287" y="376238"/>
                </a:lnTo>
                <a:lnTo>
                  <a:pt x="506888" y="374424"/>
                </a:lnTo>
                <a:lnTo>
                  <a:pt x="520717" y="373063"/>
                </a:lnTo>
                <a:lnTo>
                  <a:pt x="534772" y="372156"/>
                </a:lnTo>
                <a:lnTo>
                  <a:pt x="549280" y="371475"/>
                </a:lnTo>
                <a:close/>
                <a:moveTo>
                  <a:pt x="455387" y="0"/>
                </a:moveTo>
                <a:lnTo>
                  <a:pt x="463542" y="227"/>
                </a:lnTo>
                <a:lnTo>
                  <a:pt x="471471" y="682"/>
                </a:lnTo>
                <a:lnTo>
                  <a:pt x="479174" y="1591"/>
                </a:lnTo>
                <a:lnTo>
                  <a:pt x="486423" y="2500"/>
                </a:lnTo>
                <a:lnTo>
                  <a:pt x="493446" y="3863"/>
                </a:lnTo>
                <a:lnTo>
                  <a:pt x="500242" y="5681"/>
                </a:lnTo>
                <a:lnTo>
                  <a:pt x="506812" y="7499"/>
                </a:lnTo>
                <a:lnTo>
                  <a:pt x="512702" y="9317"/>
                </a:lnTo>
                <a:lnTo>
                  <a:pt x="518592" y="11362"/>
                </a:lnTo>
                <a:lnTo>
                  <a:pt x="524256" y="13861"/>
                </a:lnTo>
                <a:lnTo>
                  <a:pt x="529466" y="16361"/>
                </a:lnTo>
                <a:lnTo>
                  <a:pt x="534450" y="18861"/>
                </a:lnTo>
                <a:lnTo>
                  <a:pt x="539207" y="21587"/>
                </a:lnTo>
                <a:lnTo>
                  <a:pt x="543738" y="24314"/>
                </a:lnTo>
                <a:lnTo>
                  <a:pt x="547816" y="27268"/>
                </a:lnTo>
                <a:lnTo>
                  <a:pt x="551894" y="29995"/>
                </a:lnTo>
                <a:lnTo>
                  <a:pt x="555292" y="32722"/>
                </a:lnTo>
                <a:lnTo>
                  <a:pt x="558916" y="35676"/>
                </a:lnTo>
                <a:lnTo>
                  <a:pt x="564807" y="40903"/>
                </a:lnTo>
                <a:lnTo>
                  <a:pt x="569790" y="45902"/>
                </a:lnTo>
                <a:lnTo>
                  <a:pt x="574095" y="50674"/>
                </a:lnTo>
                <a:lnTo>
                  <a:pt x="577040" y="54310"/>
                </a:lnTo>
                <a:lnTo>
                  <a:pt x="579079" y="57491"/>
                </a:lnTo>
                <a:lnTo>
                  <a:pt x="581118" y="59990"/>
                </a:lnTo>
                <a:lnTo>
                  <a:pt x="590406" y="51810"/>
                </a:lnTo>
                <a:lnTo>
                  <a:pt x="599467" y="44311"/>
                </a:lnTo>
                <a:lnTo>
                  <a:pt x="608076" y="37494"/>
                </a:lnTo>
                <a:lnTo>
                  <a:pt x="616685" y="31359"/>
                </a:lnTo>
                <a:lnTo>
                  <a:pt x="625293" y="25905"/>
                </a:lnTo>
                <a:lnTo>
                  <a:pt x="633449" y="21360"/>
                </a:lnTo>
                <a:lnTo>
                  <a:pt x="641151" y="17043"/>
                </a:lnTo>
                <a:lnTo>
                  <a:pt x="648854" y="13407"/>
                </a:lnTo>
                <a:lnTo>
                  <a:pt x="656103" y="10226"/>
                </a:lnTo>
                <a:lnTo>
                  <a:pt x="663126" y="7499"/>
                </a:lnTo>
                <a:lnTo>
                  <a:pt x="669922" y="5454"/>
                </a:lnTo>
                <a:lnTo>
                  <a:pt x="676492" y="3409"/>
                </a:lnTo>
                <a:lnTo>
                  <a:pt x="682608" y="2272"/>
                </a:lnTo>
                <a:lnTo>
                  <a:pt x="688498" y="1136"/>
                </a:lnTo>
                <a:lnTo>
                  <a:pt x="694162" y="454"/>
                </a:lnTo>
                <a:lnTo>
                  <a:pt x="699599" y="227"/>
                </a:lnTo>
                <a:lnTo>
                  <a:pt x="704583" y="0"/>
                </a:lnTo>
                <a:lnTo>
                  <a:pt x="709340" y="227"/>
                </a:lnTo>
                <a:lnTo>
                  <a:pt x="713871" y="454"/>
                </a:lnTo>
                <a:lnTo>
                  <a:pt x="717949" y="909"/>
                </a:lnTo>
                <a:lnTo>
                  <a:pt x="721800" y="1591"/>
                </a:lnTo>
                <a:lnTo>
                  <a:pt x="725198" y="2272"/>
                </a:lnTo>
                <a:lnTo>
                  <a:pt x="728596" y="3181"/>
                </a:lnTo>
                <a:lnTo>
                  <a:pt x="731315" y="3863"/>
                </a:lnTo>
                <a:lnTo>
                  <a:pt x="736299" y="5908"/>
                </a:lnTo>
                <a:lnTo>
                  <a:pt x="739697" y="7499"/>
                </a:lnTo>
                <a:lnTo>
                  <a:pt x="742415" y="8862"/>
                </a:lnTo>
                <a:lnTo>
                  <a:pt x="746720" y="13180"/>
                </a:lnTo>
                <a:lnTo>
                  <a:pt x="751024" y="17497"/>
                </a:lnTo>
                <a:lnTo>
                  <a:pt x="754875" y="22269"/>
                </a:lnTo>
                <a:lnTo>
                  <a:pt x="758726" y="27496"/>
                </a:lnTo>
                <a:lnTo>
                  <a:pt x="762124" y="32495"/>
                </a:lnTo>
                <a:lnTo>
                  <a:pt x="765523" y="37949"/>
                </a:lnTo>
                <a:lnTo>
                  <a:pt x="768694" y="43629"/>
                </a:lnTo>
                <a:lnTo>
                  <a:pt x="771639" y="49310"/>
                </a:lnTo>
                <a:lnTo>
                  <a:pt x="774584" y="54764"/>
                </a:lnTo>
                <a:lnTo>
                  <a:pt x="777076" y="60672"/>
                </a:lnTo>
                <a:lnTo>
                  <a:pt x="779342" y="66808"/>
                </a:lnTo>
                <a:lnTo>
                  <a:pt x="781834" y="72716"/>
                </a:lnTo>
                <a:lnTo>
                  <a:pt x="785911" y="84305"/>
                </a:lnTo>
                <a:lnTo>
                  <a:pt x="789536" y="95894"/>
                </a:lnTo>
                <a:lnTo>
                  <a:pt x="792481" y="106801"/>
                </a:lnTo>
                <a:lnTo>
                  <a:pt x="794973" y="117254"/>
                </a:lnTo>
                <a:lnTo>
                  <a:pt x="796785" y="126571"/>
                </a:lnTo>
                <a:lnTo>
                  <a:pt x="798371" y="134524"/>
                </a:lnTo>
                <a:lnTo>
                  <a:pt x="800183" y="146568"/>
                </a:lnTo>
                <a:lnTo>
                  <a:pt x="800636" y="150658"/>
                </a:lnTo>
                <a:lnTo>
                  <a:pt x="805847" y="149294"/>
                </a:lnTo>
                <a:lnTo>
                  <a:pt x="810831" y="147931"/>
                </a:lnTo>
                <a:lnTo>
                  <a:pt x="815362" y="146340"/>
                </a:lnTo>
                <a:lnTo>
                  <a:pt x="820119" y="144522"/>
                </a:lnTo>
                <a:lnTo>
                  <a:pt x="824197" y="142705"/>
                </a:lnTo>
                <a:lnTo>
                  <a:pt x="828275" y="140887"/>
                </a:lnTo>
                <a:lnTo>
                  <a:pt x="832352" y="139069"/>
                </a:lnTo>
                <a:lnTo>
                  <a:pt x="835750" y="136796"/>
                </a:lnTo>
                <a:lnTo>
                  <a:pt x="839375" y="134751"/>
                </a:lnTo>
                <a:lnTo>
                  <a:pt x="842547" y="132706"/>
                </a:lnTo>
                <a:lnTo>
                  <a:pt x="848663" y="128389"/>
                </a:lnTo>
                <a:lnTo>
                  <a:pt x="853647" y="124071"/>
                </a:lnTo>
                <a:lnTo>
                  <a:pt x="858405" y="119754"/>
                </a:lnTo>
                <a:lnTo>
                  <a:pt x="862482" y="115663"/>
                </a:lnTo>
                <a:lnTo>
                  <a:pt x="865654" y="111800"/>
                </a:lnTo>
                <a:lnTo>
                  <a:pt x="868372" y="108392"/>
                </a:lnTo>
                <a:lnTo>
                  <a:pt x="870638" y="105211"/>
                </a:lnTo>
                <a:lnTo>
                  <a:pt x="873130" y="100439"/>
                </a:lnTo>
                <a:lnTo>
                  <a:pt x="874036" y="98848"/>
                </a:lnTo>
                <a:lnTo>
                  <a:pt x="875395" y="106347"/>
                </a:lnTo>
                <a:lnTo>
                  <a:pt x="876755" y="113846"/>
                </a:lnTo>
                <a:lnTo>
                  <a:pt x="877434" y="121117"/>
                </a:lnTo>
                <a:lnTo>
                  <a:pt x="877887" y="128389"/>
                </a:lnTo>
                <a:lnTo>
                  <a:pt x="877887" y="135433"/>
                </a:lnTo>
                <a:lnTo>
                  <a:pt x="877434" y="142250"/>
                </a:lnTo>
                <a:lnTo>
                  <a:pt x="876755" y="149067"/>
                </a:lnTo>
                <a:lnTo>
                  <a:pt x="875622" y="155884"/>
                </a:lnTo>
                <a:lnTo>
                  <a:pt x="874263" y="162474"/>
                </a:lnTo>
                <a:lnTo>
                  <a:pt x="872903" y="168837"/>
                </a:lnTo>
                <a:lnTo>
                  <a:pt x="870864" y="175199"/>
                </a:lnTo>
                <a:lnTo>
                  <a:pt x="868599" y="181335"/>
                </a:lnTo>
                <a:lnTo>
                  <a:pt x="866334" y="187243"/>
                </a:lnTo>
                <a:lnTo>
                  <a:pt x="863615" y="193378"/>
                </a:lnTo>
                <a:lnTo>
                  <a:pt x="860670" y="199287"/>
                </a:lnTo>
                <a:lnTo>
                  <a:pt x="857725" y="204967"/>
                </a:lnTo>
                <a:lnTo>
                  <a:pt x="854327" y="210421"/>
                </a:lnTo>
                <a:lnTo>
                  <a:pt x="850702" y="215875"/>
                </a:lnTo>
                <a:lnTo>
                  <a:pt x="847078" y="221328"/>
                </a:lnTo>
                <a:lnTo>
                  <a:pt x="843000" y="226328"/>
                </a:lnTo>
                <a:lnTo>
                  <a:pt x="838922" y="231554"/>
                </a:lnTo>
                <a:lnTo>
                  <a:pt x="834844" y="236553"/>
                </a:lnTo>
                <a:lnTo>
                  <a:pt x="830313" y="241325"/>
                </a:lnTo>
                <a:lnTo>
                  <a:pt x="826009" y="246097"/>
                </a:lnTo>
                <a:lnTo>
                  <a:pt x="821252" y="250869"/>
                </a:lnTo>
                <a:lnTo>
                  <a:pt x="816494" y="255187"/>
                </a:lnTo>
                <a:lnTo>
                  <a:pt x="811737" y="259731"/>
                </a:lnTo>
                <a:lnTo>
                  <a:pt x="806753" y="264049"/>
                </a:lnTo>
                <a:lnTo>
                  <a:pt x="796785" y="272229"/>
                </a:lnTo>
                <a:lnTo>
                  <a:pt x="786364" y="279955"/>
                </a:lnTo>
                <a:lnTo>
                  <a:pt x="776170" y="287227"/>
                </a:lnTo>
                <a:lnTo>
                  <a:pt x="765749" y="294044"/>
                </a:lnTo>
                <a:lnTo>
                  <a:pt x="755328" y="300180"/>
                </a:lnTo>
                <a:lnTo>
                  <a:pt x="745360" y="305860"/>
                </a:lnTo>
                <a:lnTo>
                  <a:pt x="735619" y="311314"/>
                </a:lnTo>
                <a:lnTo>
                  <a:pt x="725878" y="316313"/>
                </a:lnTo>
                <a:lnTo>
                  <a:pt x="717043" y="320631"/>
                </a:lnTo>
                <a:lnTo>
                  <a:pt x="708661" y="324721"/>
                </a:lnTo>
                <a:lnTo>
                  <a:pt x="700732" y="327902"/>
                </a:lnTo>
                <a:lnTo>
                  <a:pt x="693709" y="331084"/>
                </a:lnTo>
                <a:lnTo>
                  <a:pt x="681929" y="335628"/>
                </a:lnTo>
                <a:lnTo>
                  <a:pt x="674453" y="338583"/>
                </a:lnTo>
                <a:lnTo>
                  <a:pt x="671961" y="339492"/>
                </a:lnTo>
                <a:lnTo>
                  <a:pt x="658142" y="336083"/>
                </a:lnTo>
                <a:lnTo>
                  <a:pt x="644776" y="333583"/>
                </a:lnTo>
                <a:lnTo>
                  <a:pt x="632089" y="331311"/>
                </a:lnTo>
                <a:lnTo>
                  <a:pt x="619630" y="329266"/>
                </a:lnTo>
                <a:lnTo>
                  <a:pt x="607623" y="327675"/>
                </a:lnTo>
                <a:lnTo>
                  <a:pt x="596069" y="326539"/>
                </a:lnTo>
                <a:lnTo>
                  <a:pt x="584969" y="325630"/>
                </a:lnTo>
                <a:lnTo>
                  <a:pt x="574548" y="324948"/>
                </a:lnTo>
                <a:lnTo>
                  <a:pt x="564127" y="324494"/>
                </a:lnTo>
                <a:lnTo>
                  <a:pt x="554612" y="324494"/>
                </a:lnTo>
                <a:lnTo>
                  <a:pt x="545324" y="324494"/>
                </a:lnTo>
                <a:lnTo>
                  <a:pt x="536715" y="324948"/>
                </a:lnTo>
                <a:lnTo>
                  <a:pt x="528333" y="325403"/>
                </a:lnTo>
                <a:lnTo>
                  <a:pt x="520178" y="326085"/>
                </a:lnTo>
                <a:lnTo>
                  <a:pt x="512702" y="326766"/>
                </a:lnTo>
                <a:lnTo>
                  <a:pt x="505679" y="327675"/>
                </a:lnTo>
                <a:lnTo>
                  <a:pt x="499109" y="328811"/>
                </a:lnTo>
                <a:lnTo>
                  <a:pt x="492993" y="329948"/>
                </a:lnTo>
                <a:lnTo>
                  <a:pt x="487329" y="331311"/>
                </a:lnTo>
                <a:lnTo>
                  <a:pt x="481892" y="332447"/>
                </a:lnTo>
                <a:lnTo>
                  <a:pt x="472604" y="334947"/>
                </a:lnTo>
                <a:lnTo>
                  <a:pt x="465128" y="337219"/>
                </a:lnTo>
                <a:lnTo>
                  <a:pt x="459012" y="339719"/>
                </a:lnTo>
                <a:lnTo>
                  <a:pt x="454934" y="341309"/>
                </a:lnTo>
                <a:lnTo>
                  <a:pt x="451536" y="342900"/>
                </a:lnTo>
                <a:lnTo>
                  <a:pt x="445646" y="337219"/>
                </a:lnTo>
                <a:lnTo>
                  <a:pt x="439529" y="331311"/>
                </a:lnTo>
                <a:lnTo>
                  <a:pt x="425710" y="318813"/>
                </a:lnTo>
                <a:lnTo>
                  <a:pt x="410532" y="305860"/>
                </a:lnTo>
                <a:lnTo>
                  <a:pt x="394221" y="292454"/>
                </a:lnTo>
                <a:lnTo>
                  <a:pt x="377456" y="279274"/>
                </a:lnTo>
                <a:lnTo>
                  <a:pt x="360239" y="266094"/>
                </a:lnTo>
                <a:lnTo>
                  <a:pt x="343249" y="252914"/>
                </a:lnTo>
                <a:lnTo>
                  <a:pt x="326258" y="240416"/>
                </a:lnTo>
                <a:lnTo>
                  <a:pt x="295222" y="217693"/>
                </a:lnTo>
                <a:lnTo>
                  <a:pt x="269849" y="199514"/>
                </a:lnTo>
                <a:lnTo>
                  <a:pt x="252405" y="187243"/>
                </a:lnTo>
                <a:lnTo>
                  <a:pt x="246062" y="183153"/>
                </a:lnTo>
                <a:lnTo>
                  <a:pt x="251726" y="176563"/>
                </a:lnTo>
                <a:lnTo>
                  <a:pt x="257616" y="170655"/>
                </a:lnTo>
                <a:lnTo>
                  <a:pt x="263506" y="165428"/>
                </a:lnTo>
                <a:lnTo>
                  <a:pt x="269623" y="160656"/>
                </a:lnTo>
                <a:lnTo>
                  <a:pt x="275286" y="156339"/>
                </a:lnTo>
                <a:lnTo>
                  <a:pt x="281629" y="152476"/>
                </a:lnTo>
                <a:lnTo>
                  <a:pt x="287746" y="149294"/>
                </a:lnTo>
                <a:lnTo>
                  <a:pt x="293863" y="146568"/>
                </a:lnTo>
                <a:lnTo>
                  <a:pt x="299979" y="144068"/>
                </a:lnTo>
                <a:lnTo>
                  <a:pt x="306096" y="142023"/>
                </a:lnTo>
                <a:lnTo>
                  <a:pt x="311986" y="140432"/>
                </a:lnTo>
                <a:lnTo>
                  <a:pt x="317876" y="139069"/>
                </a:lnTo>
                <a:lnTo>
                  <a:pt x="323766" y="138160"/>
                </a:lnTo>
                <a:lnTo>
                  <a:pt x="329656" y="137024"/>
                </a:lnTo>
                <a:lnTo>
                  <a:pt x="335093" y="136569"/>
                </a:lnTo>
                <a:lnTo>
                  <a:pt x="340530" y="136342"/>
                </a:lnTo>
                <a:lnTo>
                  <a:pt x="345967" y="136342"/>
                </a:lnTo>
                <a:lnTo>
                  <a:pt x="350951" y="136569"/>
                </a:lnTo>
                <a:lnTo>
                  <a:pt x="355708" y="136796"/>
                </a:lnTo>
                <a:lnTo>
                  <a:pt x="360466" y="137251"/>
                </a:lnTo>
                <a:lnTo>
                  <a:pt x="368848" y="138614"/>
                </a:lnTo>
                <a:lnTo>
                  <a:pt x="376097" y="139978"/>
                </a:lnTo>
                <a:lnTo>
                  <a:pt x="382214" y="141341"/>
                </a:lnTo>
                <a:lnTo>
                  <a:pt x="386518" y="142705"/>
                </a:lnTo>
                <a:lnTo>
                  <a:pt x="390369" y="143841"/>
                </a:lnTo>
                <a:lnTo>
                  <a:pt x="389916" y="135888"/>
                </a:lnTo>
                <a:lnTo>
                  <a:pt x="389916" y="127934"/>
                </a:lnTo>
                <a:lnTo>
                  <a:pt x="390369" y="120208"/>
                </a:lnTo>
                <a:lnTo>
                  <a:pt x="391049" y="112482"/>
                </a:lnTo>
                <a:lnTo>
                  <a:pt x="392182" y="105211"/>
                </a:lnTo>
                <a:lnTo>
                  <a:pt x="393767" y="98166"/>
                </a:lnTo>
                <a:lnTo>
                  <a:pt x="395580" y="91122"/>
                </a:lnTo>
                <a:lnTo>
                  <a:pt x="397619" y="84305"/>
                </a:lnTo>
                <a:lnTo>
                  <a:pt x="399884" y="77942"/>
                </a:lnTo>
                <a:lnTo>
                  <a:pt x="402376" y="71807"/>
                </a:lnTo>
                <a:lnTo>
                  <a:pt x="405095" y="65671"/>
                </a:lnTo>
                <a:lnTo>
                  <a:pt x="407813" y="59763"/>
                </a:lnTo>
                <a:lnTo>
                  <a:pt x="410985" y="54310"/>
                </a:lnTo>
                <a:lnTo>
                  <a:pt x="413930" y="49083"/>
                </a:lnTo>
                <a:lnTo>
                  <a:pt x="417101" y="43857"/>
                </a:lnTo>
                <a:lnTo>
                  <a:pt x="420273" y="39085"/>
                </a:lnTo>
                <a:lnTo>
                  <a:pt x="423444" y="34540"/>
                </a:lnTo>
                <a:lnTo>
                  <a:pt x="426616" y="30222"/>
                </a:lnTo>
                <a:lnTo>
                  <a:pt x="432959" y="22496"/>
                </a:lnTo>
                <a:lnTo>
                  <a:pt x="438849" y="15679"/>
                </a:lnTo>
                <a:lnTo>
                  <a:pt x="444060" y="10226"/>
                </a:lnTo>
                <a:lnTo>
                  <a:pt x="448817" y="5908"/>
                </a:lnTo>
                <a:lnTo>
                  <a:pt x="452215" y="2500"/>
                </a:lnTo>
                <a:lnTo>
                  <a:pt x="45538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KSO_Shape"/>
          <p:cNvSpPr/>
          <p:nvPr/>
        </p:nvSpPr>
        <p:spPr bwMode="auto">
          <a:xfrm>
            <a:off x="5789613" y="2384425"/>
            <a:ext cx="612775" cy="612775"/>
          </a:xfrm>
          <a:custGeom>
            <a:avLst/>
            <a:gdLst>
              <a:gd name="T0" fmla="*/ 883582 w 2298700"/>
              <a:gd name="T1" fmla="*/ 1295872 h 2298700"/>
              <a:gd name="T2" fmla="*/ 899660 w 2298700"/>
              <a:gd name="T3" fmla="*/ 1824434 h 2298700"/>
              <a:gd name="T4" fmla="*/ 870674 w 2298700"/>
              <a:gd name="T5" fmla="*/ 1867800 h 2298700"/>
              <a:gd name="T6" fmla="*/ 472571 w 2298700"/>
              <a:gd name="T7" fmla="*/ 1870524 h 2298700"/>
              <a:gd name="T8" fmla="*/ 439282 w 2298700"/>
              <a:gd name="T9" fmla="*/ 1829883 h 2298700"/>
              <a:gd name="T10" fmla="*/ 450831 w 2298700"/>
              <a:gd name="T11" fmla="*/ 1299959 h 2298700"/>
              <a:gd name="T12" fmla="*/ 1168971 w 2298700"/>
              <a:gd name="T13" fmla="*/ 903287 h 2298700"/>
              <a:gd name="T14" fmla="*/ 1561900 w 2298700"/>
              <a:gd name="T15" fmla="*/ 923717 h 2298700"/>
              <a:gd name="T16" fmla="*/ 1573443 w 2298700"/>
              <a:gd name="T17" fmla="*/ 1829892 h 2298700"/>
              <a:gd name="T18" fmla="*/ 1540624 w 2298700"/>
              <a:gd name="T19" fmla="*/ 1870524 h 2298700"/>
              <a:gd name="T20" fmla="*/ 1142262 w 2298700"/>
              <a:gd name="T21" fmla="*/ 1867800 h 2298700"/>
              <a:gd name="T22" fmla="*/ 1113291 w 2298700"/>
              <a:gd name="T23" fmla="*/ 1824444 h 2298700"/>
              <a:gd name="T24" fmla="*/ 1129361 w 2298700"/>
              <a:gd name="T25" fmla="*/ 919404 h 2298700"/>
              <a:gd name="T26" fmla="*/ 2191940 w 2298700"/>
              <a:gd name="T27" fmla="*/ 450850 h 2298700"/>
              <a:gd name="T28" fmla="*/ 2238385 w 2298700"/>
              <a:gd name="T29" fmla="*/ 475582 h 2298700"/>
              <a:gd name="T30" fmla="*/ 2245636 w 2298700"/>
              <a:gd name="T31" fmla="*/ 1835358 h 2298700"/>
              <a:gd name="T32" fmla="*/ 2208706 w 2298700"/>
              <a:gd name="T33" fmla="*/ 1872115 h 2298700"/>
              <a:gd name="T34" fmla="*/ 1810633 w 2298700"/>
              <a:gd name="T35" fmla="*/ 1865309 h 2298700"/>
              <a:gd name="T36" fmla="*/ 1785938 w 2298700"/>
              <a:gd name="T37" fmla="*/ 1818568 h 2298700"/>
              <a:gd name="T38" fmla="*/ 1806329 w 2298700"/>
              <a:gd name="T39" fmla="*/ 463556 h 2298700"/>
              <a:gd name="T40" fmla="*/ 1464870 w 2298700"/>
              <a:gd name="T41" fmla="*/ 38100 h 2298700"/>
              <a:gd name="T42" fmla="*/ 1493876 w 2298700"/>
              <a:gd name="T43" fmla="*/ 48317 h 2298700"/>
              <a:gd name="T44" fmla="*/ 1512005 w 2298700"/>
              <a:gd name="T45" fmla="*/ 72609 h 2298700"/>
              <a:gd name="T46" fmla="*/ 1540105 w 2298700"/>
              <a:gd name="T47" fmla="*/ 509198 h 2298700"/>
              <a:gd name="T48" fmla="*/ 1503847 w 2298700"/>
              <a:gd name="T49" fmla="*/ 543253 h 2298700"/>
              <a:gd name="T50" fmla="*/ 1459205 w 2298700"/>
              <a:gd name="T51" fmla="*/ 535761 h 2298700"/>
              <a:gd name="T52" fmla="*/ 1437677 w 2298700"/>
              <a:gd name="T53" fmla="*/ 503749 h 2298700"/>
              <a:gd name="T54" fmla="*/ 1348845 w 2298700"/>
              <a:gd name="T55" fmla="*/ 357311 h 2298700"/>
              <a:gd name="T56" fmla="*/ 1214465 w 2298700"/>
              <a:gd name="T57" fmla="*/ 507608 h 2298700"/>
              <a:gd name="T58" fmla="*/ 1010062 w 2298700"/>
              <a:gd name="T59" fmla="*/ 669711 h 2298700"/>
              <a:gd name="T60" fmla="*/ 834212 w 2298700"/>
              <a:gd name="T61" fmla="*/ 763477 h 2298700"/>
              <a:gd name="T62" fmla="*/ 682609 w 2298700"/>
              <a:gd name="T63" fmla="*/ 817965 h 2298700"/>
              <a:gd name="T64" fmla="*/ 523528 w 2298700"/>
              <a:gd name="T65" fmla="*/ 852928 h 2298700"/>
              <a:gd name="T66" fmla="*/ 404104 w 2298700"/>
              <a:gd name="T67" fmla="*/ 862464 h 2298700"/>
              <a:gd name="T68" fmla="*/ 374191 w 2298700"/>
              <a:gd name="T69" fmla="*/ 838852 h 2298700"/>
              <a:gd name="T70" fmla="*/ 369206 w 2298700"/>
              <a:gd name="T71" fmla="*/ 795034 h 2298700"/>
              <a:gd name="T72" fmla="*/ 405237 w 2298700"/>
              <a:gd name="T73" fmla="*/ 760071 h 2298700"/>
              <a:gd name="T74" fmla="*/ 535765 w 2298700"/>
              <a:gd name="T75" fmla="*/ 742589 h 2298700"/>
              <a:gd name="T76" fmla="*/ 679890 w 2298700"/>
              <a:gd name="T77" fmla="*/ 706945 h 2298700"/>
              <a:gd name="T78" fmla="*/ 816536 w 2298700"/>
              <a:gd name="T79" fmla="*/ 654273 h 2298700"/>
              <a:gd name="T80" fmla="*/ 989667 w 2298700"/>
              <a:gd name="T81" fmla="*/ 554832 h 2298700"/>
              <a:gd name="T82" fmla="*/ 1171862 w 2298700"/>
              <a:gd name="T83" fmla="*/ 398859 h 2298700"/>
              <a:gd name="T84" fmla="*/ 1282675 w 2298700"/>
              <a:gd name="T85" fmla="*/ 267178 h 2298700"/>
              <a:gd name="T86" fmla="*/ 1087110 w 2298700"/>
              <a:gd name="T87" fmla="*/ 283979 h 2298700"/>
              <a:gd name="T88" fmla="*/ 1044054 w 2298700"/>
              <a:gd name="T89" fmla="*/ 259005 h 2298700"/>
              <a:gd name="T90" fmla="*/ 1040654 w 2298700"/>
              <a:gd name="T91" fmla="*/ 208376 h 2298700"/>
              <a:gd name="T92" fmla="*/ 1446288 w 2298700"/>
              <a:gd name="T93" fmla="*/ 40370 h 2298700"/>
              <a:gd name="T94" fmla="*/ 128386 w 2298700"/>
              <a:gd name="T95" fmla="*/ 3403 h 2298700"/>
              <a:gd name="T96" fmla="*/ 171711 w 2298700"/>
              <a:gd name="T97" fmla="*/ 26993 h 2298700"/>
              <a:gd name="T98" fmla="*/ 199157 w 2298700"/>
              <a:gd name="T99" fmla="*/ 67596 h 2298700"/>
              <a:gd name="T100" fmla="*/ 2201163 w 2298700"/>
              <a:gd name="T101" fmla="*/ 2093192 h 2298700"/>
              <a:gd name="T102" fmla="*/ 2249251 w 2298700"/>
              <a:gd name="T103" fmla="*/ 2107936 h 2298700"/>
              <a:gd name="T104" fmla="*/ 2283729 w 2298700"/>
              <a:gd name="T105" fmla="*/ 2142414 h 2298700"/>
              <a:gd name="T106" fmla="*/ 2298473 w 2298700"/>
              <a:gd name="T107" fmla="*/ 2190729 h 2298700"/>
              <a:gd name="T108" fmla="*/ 2288720 w 2298700"/>
              <a:gd name="T109" fmla="*/ 2240405 h 2298700"/>
              <a:gd name="T110" fmla="*/ 2257417 w 2298700"/>
              <a:gd name="T111" fmla="*/ 2278059 h 2298700"/>
              <a:gd name="T112" fmla="*/ 2211597 w 2298700"/>
              <a:gd name="T113" fmla="*/ 2297566 h 2298700"/>
              <a:gd name="T114" fmla="*/ 72132 w 2298700"/>
              <a:gd name="T115" fmla="*/ 2294164 h 2298700"/>
              <a:gd name="T116" fmla="*/ 29715 w 2298700"/>
              <a:gd name="T117" fmla="*/ 2268532 h 2298700"/>
              <a:gd name="T118" fmla="*/ 4537 w 2298700"/>
              <a:gd name="T119" fmla="*/ 2226568 h 2298700"/>
              <a:gd name="T120" fmla="*/ 907 w 2298700"/>
              <a:gd name="T121" fmla="*/ 87330 h 2298700"/>
              <a:gd name="T122" fmla="*/ 20188 w 2298700"/>
              <a:gd name="T123" fmla="*/ 41510 h 2298700"/>
              <a:gd name="T124" fmla="*/ 57842 w 2298700"/>
              <a:gd name="T125" fmla="*/ 10434 h 22987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298700" h="2298700">
                <a:moveTo>
                  <a:pt x="494084" y="1279525"/>
                </a:moveTo>
                <a:lnTo>
                  <a:pt x="844179" y="1279525"/>
                </a:lnTo>
                <a:lnTo>
                  <a:pt x="849841" y="1279752"/>
                </a:lnTo>
                <a:lnTo>
                  <a:pt x="855502" y="1280660"/>
                </a:lnTo>
                <a:lnTo>
                  <a:pt x="860710" y="1282023"/>
                </a:lnTo>
                <a:lnTo>
                  <a:pt x="865692" y="1283839"/>
                </a:lnTo>
                <a:lnTo>
                  <a:pt x="870674" y="1286109"/>
                </a:lnTo>
                <a:lnTo>
                  <a:pt x="875203" y="1289061"/>
                </a:lnTo>
                <a:lnTo>
                  <a:pt x="879732" y="1292467"/>
                </a:lnTo>
                <a:lnTo>
                  <a:pt x="883582" y="1295872"/>
                </a:lnTo>
                <a:lnTo>
                  <a:pt x="887205" y="1299959"/>
                </a:lnTo>
                <a:lnTo>
                  <a:pt x="890602" y="1304273"/>
                </a:lnTo>
                <a:lnTo>
                  <a:pt x="893320" y="1308814"/>
                </a:lnTo>
                <a:lnTo>
                  <a:pt x="895584" y="1313809"/>
                </a:lnTo>
                <a:lnTo>
                  <a:pt x="897396" y="1319031"/>
                </a:lnTo>
                <a:lnTo>
                  <a:pt x="898981" y="1324480"/>
                </a:lnTo>
                <a:lnTo>
                  <a:pt x="899660" y="1329702"/>
                </a:lnTo>
                <a:lnTo>
                  <a:pt x="900113" y="1335378"/>
                </a:lnTo>
                <a:lnTo>
                  <a:pt x="900113" y="1818531"/>
                </a:lnTo>
                <a:lnTo>
                  <a:pt x="899660" y="1824434"/>
                </a:lnTo>
                <a:lnTo>
                  <a:pt x="898981" y="1829883"/>
                </a:lnTo>
                <a:lnTo>
                  <a:pt x="897396" y="1835332"/>
                </a:lnTo>
                <a:lnTo>
                  <a:pt x="895584" y="1840554"/>
                </a:lnTo>
                <a:lnTo>
                  <a:pt x="893320" y="1845322"/>
                </a:lnTo>
                <a:lnTo>
                  <a:pt x="890602" y="1850090"/>
                </a:lnTo>
                <a:lnTo>
                  <a:pt x="887205" y="1854404"/>
                </a:lnTo>
                <a:lnTo>
                  <a:pt x="883582" y="1858264"/>
                </a:lnTo>
                <a:lnTo>
                  <a:pt x="879732" y="1861897"/>
                </a:lnTo>
                <a:lnTo>
                  <a:pt x="875203" y="1865302"/>
                </a:lnTo>
                <a:lnTo>
                  <a:pt x="870674" y="1867800"/>
                </a:lnTo>
                <a:lnTo>
                  <a:pt x="865692" y="1870524"/>
                </a:lnTo>
                <a:lnTo>
                  <a:pt x="860710" y="1872114"/>
                </a:lnTo>
                <a:lnTo>
                  <a:pt x="855502" y="1873476"/>
                </a:lnTo>
                <a:lnTo>
                  <a:pt x="849841" y="1874611"/>
                </a:lnTo>
                <a:lnTo>
                  <a:pt x="844179" y="1874838"/>
                </a:lnTo>
                <a:lnTo>
                  <a:pt x="494084" y="1874838"/>
                </a:lnTo>
                <a:lnTo>
                  <a:pt x="488423" y="1874611"/>
                </a:lnTo>
                <a:lnTo>
                  <a:pt x="482761" y="1873476"/>
                </a:lnTo>
                <a:lnTo>
                  <a:pt x="477326" y="1872114"/>
                </a:lnTo>
                <a:lnTo>
                  <a:pt x="472571" y="1870524"/>
                </a:lnTo>
                <a:lnTo>
                  <a:pt x="467589" y="1867800"/>
                </a:lnTo>
                <a:lnTo>
                  <a:pt x="463060" y="1865302"/>
                </a:lnTo>
                <a:lnTo>
                  <a:pt x="458531" y="1861897"/>
                </a:lnTo>
                <a:lnTo>
                  <a:pt x="454455" y="1858264"/>
                </a:lnTo>
                <a:lnTo>
                  <a:pt x="450831" y="1854404"/>
                </a:lnTo>
                <a:lnTo>
                  <a:pt x="447661" y="1850090"/>
                </a:lnTo>
                <a:lnTo>
                  <a:pt x="444944" y="1845322"/>
                </a:lnTo>
                <a:lnTo>
                  <a:pt x="442679" y="1840554"/>
                </a:lnTo>
                <a:lnTo>
                  <a:pt x="440868" y="1835332"/>
                </a:lnTo>
                <a:lnTo>
                  <a:pt x="439282" y="1829883"/>
                </a:lnTo>
                <a:lnTo>
                  <a:pt x="438603" y="1824434"/>
                </a:lnTo>
                <a:lnTo>
                  <a:pt x="438150" y="1818531"/>
                </a:lnTo>
                <a:lnTo>
                  <a:pt x="438150" y="1335378"/>
                </a:lnTo>
                <a:lnTo>
                  <a:pt x="438603" y="1329702"/>
                </a:lnTo>
                <a:lnTo>
                  <a:pt x="439282" y="1324480"/>
                </a:lnTo>
                <a:lnTo>
                  <a:pt x="440868" y="1319031"/>
                </a:lnTo>
                <a:lnTo>
                  <a:pt x="442679" y="1313809"/>
                </a:lnTo>
                <a:lnTo>
                  <a:pt x="444944" y="1308814"/>
                </a:lnTo>
                <a:lnTo>
                  <a:pt x="447661" y="1304273"/>
                </a:lnTo>
                <a:lnTo>
                  <a:pt x="450831" y="1299959"/>
                </a:lnTo>
                <a:lnTo>
                  <a:pt x="454455" y="1295872"/>
                </a:lnTo>
                <a:lnTo>
                  <a:pt x="458531" y="1292467"/>
                </a:lnTo>
                <a:lnTo>
                  <a:pt x="463060" y="1289061"/>
                </a:lnTo>
                <a:lnTo>
                  <a:pt x="467589" y="1286109"/>
                </a:lnTo>
                <a:lnTo>
                  <a:pt x="472571" y="1283839"/>
                </a:lnTo>
                <a:lnTo>
                  <a:pt x="477326" y="1282023"/>
                </a:lnTo>
                <a:lnTo>
                  <a:pt x="482761" y="1280660"/>
                </a:lnTo>
                <a:lnTo>
                  <a:pt x="488423" y="1279752"/>
                </a:lnTo>
                <a:lnTo>
                  <a:pt x="494084" y="1279525"/>
                </a:lnTo>
                <a:close/>
                <a:moveTo>
                  <a:pt x="1168971" y="903287"/>
                </a:moveTo>
                <a:lnTo>
                  <a:pt x="1518668" y="903287"/>
                </a:lnTo>
                <a:lnTo>
                  <a:pt x="1524553" y="903514"/>
                </a:lnTo>
                <a:lnTo>
                  <a:pt x="1529985" y="904195"/>
                </a:lnTo>
                <a:lnTo>
                  <a:pt x="1535418" y="905557"/>
                </a:lnTo>
                <a:lnTo>
                  <a:pt x="1540624" y="907600"/>
                </a:lnTo>
                <a:lnTo>
                  <a:pt x="1545377" y="909870"/>
                </a:lnTo>
                <a:lnTo>
                  <a:pt x="1550130" y="912821"/>
                </a:lnTo>
                <a:lnTo>
                  <a:pt x="1554430" y="915999"/>
                </a:lnTo>
                <a:lnTo>
                  <a:pt x="1558278" y="919404"/>
                </a:lnTo>
                <a:lnTo>
                  <a:pt x="1561900" y="923717"/>
                </a:lnTo>
                <a:lnTo>
                  <a:pt x="1565295" y="927803"/>
                </a:lnTo>
                <a:lnTo>
                  <a:pt x="1567784" y="932343"/>
                </a:lnTo>
                <a:lnTo>
                  <a:pt x="1570274" y="937337"/>
                </a:lnTo>
                <a:lnTo>
                  <a:pt x="1572085" y="942558"/>
                </a:lnTo>
                <a:lnTo>
                  <a:pt x="1573443" y="948006"/>
                </a:lnTo>
                <a:lnTo>
                  <a:pt x="1574575" y="953681"/>
                </a:lnTo>
                <a:lnTo>
                  <a:pt x="1574801" y="959355"/>
                </a:lnTo>
                <a:lnTo>
                  <a:pt x="1574801" y="1818542"/>
                </a:lnTo>
                <a:lnTo>
                  <a:pt x="1574575" y="1824444"/>
                </a:lnTo>
                <a:lnTo>
                  <a:pt x="1573443" y="1829892"/>
                </a:lnTo>
                <a:lnTo>
                  <a:pt x="1572085" y="1835340"/>
                </a:lnTo>
                <a:lnTo>
                  <a:pt x="1570274" y="1840560"/>
                </a:lnTo>
                <a:lnTo>
                  <a:pt x="1567784" y="1845327"/>
                </a:lnTo>
                <a:lnTo>
                  <a:pt x="1565295" y="1850094"/>
                </a:lnTo>
                <a:lnTo>
                  <a:pt x="1561900" y="1854407"/>
                </a:lnTo>
                <a:lnTo>
                  <a:pt x="1558278" y="1858266"/>
                </a:lnTo>
                <a:lnTo>
                  <a:pt x="1554430" y="1861898"/>
                </a:lnTo>
                <a:lnTo>
                  <a:pt x="1550130" y="1865303"/>
                </a:lnTo>
                <a:lnTo>
                  <a:pt x="1545377" y="1867800"/>
                </a:lnTo>
                <a:lnTo>
                  <a:pt x="1540624" y="1870524"/>
                </a:lnTo>
                <a:lnTo>
                  <a:pt x="1535418" y="1872113"/>
                </a:lnTo>
                <a:lnTo>
                  <a:pt x="1529985" y="1873475"/>
                </a:lnTo>
                <a:lnTo>
                  <a:pt x="1524553" y="1874610"/>
                </a:lnTo>
                <a:lnTo>
                  <a:pt x="1518668" y="1874837"/>
                </a:lnTo>
                <a:lnTo>
                  <a:pt x="1168971" y="1874837"/>
                </a:lnTo>
                <a:lnTo>
                  <a:pt x="1163312" y="1874610"/>
                </a:lnTo>
                <a:lnTo>
                  <a:pt x="1157654" y="1873475"/>
                </a:lnTo>
                <a:lnTo>
                  <a:pt x="1152221" y="1872113"/>
                </a:lnTo>
                <a:lnTo>
                  <a:pt x="1147242" y="1870524"/>
                </a:lnTo>
                <a:lnTo>
                  <a:pt x="1142262" y="1867800"/>
                </a:lnTo>
                <a:lnTo>
                  <a:pt x="1137736" y="1865303"/>
                </a:lnTo>
                <a:lnTo>
                  <a:pt x="1133435" y="1861898"/>
                </a:lnTo>
                <a:lnTo>
                  <a:pt x="1129361" y="1858266"/>
                </a:lnTo>
                <a:lnTo>
                  <a:pt x="1125740" y="1854407"/>
                </a:lnTo>
                <a:lnTo>
                  <a:pt x="1122797" y="1850094"/>
                </a:lnTo>
                <a:lnTo>
                  <a:pt x="1119855" y="1845327"/>
                </a:lnTo>
                <a:lnTo>
                  <a:pt x="1117365" y="1840560"/>
                </a:lnTo>
                <a:lnTo>
                  <a:pt x="1115554" y="1835340"/>
                </a:lnTo>
                <a:lnTo>
                  <a:pt x="1114196" y="1829892"/>
                </a:lnTo>
                <a:lnTo>
                  <a:pt x="1113291" y="1824444"/>
                </a:lnTo>
                <a:lnTo>
                  <a:pt x="1112838" y="1818542"/>
                </a:lnTo>
                <a:lnTo>
                  <a:pt x="1112838" y="959355"/>
                </a:lnTo>
                <a:lnTo>
                  <a:pt x="1113291" y="953681"/>
                </a:lnTo>
                <a:lnTo>
                  <a:pt x="1114196" y="948006"/>
                </a:lnTo>
                <a:lnTo>
                  <a:pt x="1115554" y="942558"/>
                </a:lnTo>
                <a:lnTo>
                  <a:pt x="1117365" y="937337"/>
                </a:lnTo>
                <a:lnTo>
                  <a:pt x="1119855" y="932343"/>
                </a:lnTo>
                <a:lnTo>
                  <a:pt x="1122797" y="927803"/>
                </a:lnTo>
                <a:lnTo>
                  <a:pt x="1125740" y="923717"/>
                </a:lnTo>
                <a:lnTo>
                  <a:pt x="1129361" y="919404"/>
                </a:lnTo>
                <a:lnTo>
                  <a:pt x="1133435" y="915999"/>
                </a:lnTo>
                <a:lnTo>
                  <a:pt x="1137736" y="912821"/>
                </a:lnTo>
                <a:lnTo>
                  <a:pt x="1142262" y="909870"/>
                </a:lnTo>
                <a:lnTo>
                  <a:pt x="1147242" y="907600"/>
                </a:lnTo>
                <a:lnTo>
                  <a:pt x="1152221" y="905557"/>
                </a:lnTo>
                <a:lnTo>
                  <a:pt x="1157654" y="904195"/>
                </a:lnTo>
                <a:lnTo>
                  <a:pt x="1163312" y="903514"/>
                </a:lnTo>
                <a:lnTo>
                  <a:pt x="1168971" y="903287"/>
                </a:lnTo>
                <a:close/>
                <a:moveTo>
                  <a:pt x="1841899" y="450850"/>
                </a:moveTo>
                <a:lnTo>
                  <a:pt x="2191940" y="450850"/>
                </a:lnTo>
                <a:lnTo>
                  <a:pt x="2197604" y="451077"/>
                </a:lnTo>
                <a:lnTo>
                  <a:pt x="2203268" y="451985"/>
                </a:lnTo>
                <a:lnTo>
                  <a:pt x="2208706" y="453573"/>
                </a:lnTo>
                <a:lnTo>
                  <a:pt x="2213917" y="455388"/>
                </a:lnTo>
                <a:lnTo>
                  <a:pt x="2218674" y="457657"/>
                </a:lnTo>
                <a:lnTo>
                  <a:pt x="2223206" y="460380"/>
                </a:lnTo>
                <a:lnTo>
                  <a:pt x="2227510" y="463556"/>
                </a:lnTo>
                <a:lnTo>
                  <a:pt x="2231589" y="467186"/>
                </a:lnTo>
                <a:lnTo>
                  <a:pt x="2235214" y="471271"/>
                </a:lnTo>
                <a:lnTo>
                  <a:pt x="2238385" y="475582"/>
                </a:lnTo>
                <a:lnTo>
                  <a:pt x="2241104" y="480119"/>
                </a:lnTo>
                <a:lnTo>
                  <a:pt x="2243596" y="484884"/>
                </a:lnTo>
                <a:lnTo>
                  <a:pt x="2245636" y="490103"/>
                </a:lnTo>
                <a:lnTo>
                  <a:pt x="2246768" y="495548"/>
                </a:lnTo>
                <a:lnTo>
                  <a:pt x="2247675" y="501221"/>
                </a:lnTo>
                <a:lnTo>
                  <a:pt x="2247901" y="506893"/>
                </a:lnTo>
                <a:lnTo>
                  <a:pt x="2247901" y="1818568"/>
                </a:lnTo>
                <a:lnTo>
                  <a:pt x="2247675" y="1824468"/>
                </a:lnTo>
                <a:lnTo>
                  <a:pt x="2246768" y="1829913"/>
                </a:lnTo>
                <a:lnTo>
                  <a:pt x="2245636" y="1835358"/>
                </a:lnTo>
                <a:lnTo>
                  <a:pt x="2243596" y="1840577"/>
                </a:lnTo>
                <a:lnTo>
                  <a:pt x="2241104" y="1845342"/>
                </a:lnTo>
                <a:lnTo>
                  <a:pt x="2238385" y="1850107"/>
                </a:lnTo>
                <a:lnTo>
                  <a:pt x="2235214" y="1854418"/>
                </a:lnTo>
                <a:lnTo>
                  <a:pt x="2231589" y="1858275"/>
                </a:lnTo>
                <a:lnTo>
                  <a:pt x="2227510" y="1861905"/>
                </a:lnTo>
                <a:lnTo>
                  <a:pt x="2223206" y="1865309"/>
                </a:lnTo>
                <a:lnTo>
                  <a:pt x="2218674" y="1867804"/>
                </a:lnTo>
                <a:lnTo>
                  <a:pt x="2213917" y="1870527"/>
                </a:lnTo>
                <a:lnTo>
                  <a:pt x="2208706" y="1872115"/>
                </a:lnTo>
                <a:lnTo>
                  <a:pt x="2203268" y="1873477"/>
                </a:lnTo>
                <a:lnTo>
                  <a:pt x="2197604" y="1874611"/>
                </a:lnTo>
                <a:lnTo>
                  <a:pt x="2191940" y="1874838"/>
                </a:lnTo>
                <a:lnTo>
                  <a:pt x="1841899" y="1874838"/>
                </a:lnTo>
                <a:lnTo>
                  <a:pt x="1836235" y="1874611"/>
                </a:lnTo>
                <a:lnTo>
                  <a:pt x="1830798" y="1873477"/>
                </a:lnTo>
                <a:lnTo>
                  <a:pt x="1825360" y="1872115"/>
                </a:lnTo>
                <a:lnTo>
                  <a:pt x="1820149" y="1870527"/>
                </a:lnTo>
                <a:lnTo>
                  <a:pt x="1815165" y="1867804"/>
                </a:lnTo>
                <a:lnTo>
                  <a:pt x="1810633" y="1865309"/>
                </a:lnTo>
                <a:lnTo>
                  <a:pt x="1806329" y="1861905"/>
                </a:lnTo>
                <a:lnTo>
                  <a:pt x="1802477" y="1858275"/>
                </a:lnTo>
                <a:lnTo>
                  <a:pt x="1798852" y="1854418"/>
                </a:lnTo>
                <a:lnTo>
                  <a:pt x="1795454" y="1850107"/>
                </a:lnTo>
                <a:lnTo>
                  <a:pt x="1792508" y="1845342"/>
                </a:lnTo>
                <a:lnTo>
                  <a:pt x="1790243" y="1840577"/>
                </a:lnTo>
                <a:lnTo>
                  <a:pt x="1788430" y="1835358"/>
                </a:lnTo>
                <a:lnTo>
                  <a:pt x="1786844" y="1829913"/>
                </a:lnTo>
                <a:lnTo>
                  <a:pt x="1786165" y="1824468"/>
                </a:lnTo>
                <a:lnTo>
                  <a:pt x="1785938" y="1818568"/>
                </a:lnTo>
                <a:lnTo>
                  <a:pt x="1785938" y="506893"/>
                </a:lnTo>
                <a:lnTo>
                  <a:pt x="1786165" y="501221"/>
                </a:lnTo>
                <a:lnTo>
                  <a:pt x="1786844" y="495548"/>
                </a:lnTo>
                <a:lnTo>
                  <a:pt x="1788430" y="490103"/>
                </a:lnTo>
                <a:lnTo>
                  <a:pt x="1790243" y="484884"/>
                </a:lnTo>
                <a:lnTo>
                  <a:pt x="1792508" y="480119"/>
                </a:lnTo>
                <a:lnTo>
                  <a:pt x="1795454" y="475582"/>
                </a:lnTo>
                <a:lnTo>
                  <a:pt x="1798852" y="471271"/>
                </a:lnTo>
                <a:lnTo>
                  <a:pt x="1802477" y="467186"/>
                </a:lnTo>
                <a:lnTo>
                  <a:pt x="1806329" y="463556"/>
                </a:lnTo>
                <a:lnTo>
                  <a:pt x="1810633" y="460380"/>
                </a:lnTo>
                <a:lnTo>
                  <a:pt x="1815165" y="457657"/>
                </a:lnTo>
                <a:lnTo>
                  <a:pt x="1820149" y="455388"/>
                </a:lnTo>
                <a:lnTo>
                  <a:pt x="1825360" y="453573"/>
                </a:lnTo>
                <a:lnTo>
                  <a:pt x="1830798" y="451985"/>
                </a:lnTo>
                <a:lnTo>
                  <a:pt x="1836235" y="451077"/>
                </a:lnTo>
                <a:lnTo>
                  <a:pt x="1841899" y="450850"/>
                </a:lnTo>
                <a:close/>
                <a:moveTo>
                  <a:pt x="1458752" y="38100"/>
                </a:moveTo>
                <a:lnTo>
                  <a:pt x="1461698" y="38100"/>
                </a:lnTo>
                <a:lnTo>
                  <a:pt x="1464870" y="38100"/>
                </a:lnTo>
                <a:lnTo>
                  <a:pt x="1468043" y="38327"/>
                </a:lnTo>
                <a:lnTo>
                  <a:pt x="1470989" y="38554"/>
                </a:lnTo>
                <a:lnTo>
                  <a:pt x="1473935" y="39235"/>
                </a:lnTo>
                <a:lnTo>
                  <a:pt x="1477107" y="40143"/>
                </a:lnTo>
                <a:lnTo>
                  <a:pt x="1479827" y="40825"/>
                </a:lnTo>
                <a:lnTo>
                  <a:pt x="1482773" y="42187"/>
                </a:lnTo>
                <a:lnTo>
                  <a:pt x="1485718" y="43322"/>
                </a:lnTo>
                <a:lnTo>
                  <a:pt x="1488438" y="44684"/>
                </a:lnTo>
                <a:lnTo>
                  <a:pt x="1491157" y="46500"/>
                </a:lnTo>
                <a:lnTo>
                  <a:pt x="1493876" y="48317"/>
                </a:lnTo>
                <a:lnTo>
                  <a:pt x="1496143" y="50133"/>
                </a:lnTo>
                <a:lnTo>
                  <a:pt x="1498409" y="52176"/>
                </a:lnTo>
                <a:lnTo>
                  <a:pt x="1500675" y="54447"/>
                </a:lnTo>
                <a:lnTo>
                  <a:pt x="1502714" y="56490"/>
                </a:lnTo>
                <a:lnTo>
                  <a:pt x="1504754" y="59214"/>
                </a:lnTo>
                <a:lnTo>
                  <a:pt x="1506567" y="61485"/>
                </a:lnTo>
                <a:lnTo>
                  <a:pt x="1508153" y="64436"/>
                </a:lnTo>
                <a:lnTo>
                  <a:pt x="1509739" y="66934"/>
                </a:lnTo>
                <a:lnTo>
                  <a:pt x="1511099" y="69658"/>
                </a:lnTo>
                <a:lnTo>
                  <a:pt x="1512005" y="72609"/>
                </a:lnTo>
                <a:lnTo>
                  <a:pt x="1513138" y="75334"/>
                </a:lnTo>
                <a:lnTo>
                  <a:pt x="1514045" y="78512"/>
                </a:lnTo>
                <a:lnTo>
                  <a:pt x="1514725" y="81691"/>
                </a:lnTo>
                <a:lnTo>
                  <a:pt x="1515178" y="84642"/>
                </a:lnTo>
                <a:lnTo>
                  <a:pt x="1515405" y="87821"/>
                </a:lnTo>
                <a:lnTo>
                  <a:pt x="1543051" y="488083"/>
                </a:lnTo>
                <a:lnTo>
                  <a:pt x="1543051" y="493305"/>
                </a:lnTo>
                <a:lnTo>
                  <a:pt x="1542371" y="498754"/>
                </a:lnTo>
                <a:lnTo>
                  <a:pt x="1541691" y="503976"/>
                </a:lnTo>
                <a:lnTo>
                  <a:pt x="1540105" y="509198"/>
                </a:lnTo>
                <a:lnTo>
                  <a:pt x="1538066" y="513965"/>
                </a:lnTo>
                <a:lnTo>
                  <a:pt x="1535800" y="518506"/>
                </a:lnTo>
                <a:lnTo>
                  <a:pt x="1532854" y="522820"/>
                </a:lnTo>
                <a:lnTo>
                  <a:pt x="1529908" y="526906"/>
                </a:lnTo>
                <a:lnTo>
                  <a:pt x="1526282" y="530539"/>
                </a:lnTo>
                <a:lnTo>
                  <a:pt x="1522429" y="533944"/>
                </a:lnTo>
                <a:lnTo>
                  <a:pt x="1518350" y="537123"/>
                </a:lnTo>
                <a:lnTo>
                  <a:pt x="1513592" y="539620"/>
                </a:lnTo>
                <a:lnTo>
                  <a:pt x="1509059" y="541663"/>
                </a:lnTo>
                <a:lnTo>
                  <a:pt x="1503847" y="543253"/>
                </a:lnTo>
                <a:lnTo>
                  <a:pt x="1498635" y="544615"/>
                </a:lnTo>
                <a:lnTo>
                  <a:pt x="1493197" y="545069"/>
                </a:lnTo>
                <a:lnTo>
                  <a:pt x="1488211" y="545296"/>
                </a:lnTo>
                <a:lnTo>
                  <a:pt x="1482999" y="544842"/>
                </a:lnTo>
                <a:lnTo>
                  <a:pt x="1478014" y="543934"/>
                </a:lnTo>
                <a:lnTo>
                  <a:pt x="1473481" y="542799"/>
                </a:lnTo>
                <a:lnTo>
                  <a:pt x="1469629" y="541437"/>
                </a:lnTo>
                <a:lnTo>
                  <a:pt x="1466003" y="539847"/>
                </a:lnTo>
                <a:lnTo>
                  <a:pt x="1462604" y="537804"/>
                </a:lnTo>
                <a:lnTo>
                  <a:pt x="1459205" y="535761"/>
                </a:lnTo>
                <a:lnTo>
                  <a:pt x="1456032" y="533490"/>
                </a:lnTo>
                <a:lnTo>
                  <a:pt x="1453086" y="530766"/>
                </a:lnTo>
                <a:lnTo>
                  <a:pt x="1450367" y="528041"/>
                </a:lnTo>
                <a:lnTo>
                  <a:pt x="1447874" y="525090"/>
                </a:lnTo>
                <a:lnTo>
                  <a:pt x="1445382" y="522139"/>
                </a:lnTo>
                <a:lnTo>
                  <a:pt x="1443342" y="518733"/>
                </a:lnTo>
                <a:lnTo>
                  <a:pt x="1441529" y="515100"/>
                </a:lnTo>
                <a:lnTo>
                  <a:pt x="1439943" y="511468"/>
                </a:lnTo>
                <a:lnTo>
                  <a:pt x="1438583" y="507608"/>
                </a:lnTo>
                <a:lnTo>
                  <a:pt x="1437677" y="503749"/>
                </a:lnTo>
                <a:lnTo>
                  <a:pt x="1436770" y="499662"/>
                </a:lnTo>
                <a:lnTo>
                  <a:pt x="1436317" y="495348"/>
                </a:lnTo>
                <a:lnTo>
                  <a:pt x="1419775" y="256735"/>
                </a:lnTo>
                <a:lnTo>
                  <a:pt x="1404592" y="280119"/>
                </a:lnTo>
                <a:lnTo>
                  <a:pt x="1396434" y="292606"/>
                </a:lnTo>
                <a:lnTo>
                  <a:pt x="1387596" y="304866"/>
                </a:lnTo>
                <a:lnTo>
                  <a:pt x="1378531" y="317580"/>
                </a:lnTo>
                <a:lnTo>
                  <a:pt x="1369014" y="330748"/>
                </a:lnTo>
                <a:lnTo>
                  <a:pt x="1359270" y="343916"/>
                </a:lnTo>
                <a:lnTo>
                  <a:pt x="1348845" y="357311"/>
                </a:lnTo>
                <a:lnTo>
                  <a:pt x="1338421" y="370933"/>
                </a:lnTo>
                <a:lnTo>
                  <a:pt x="1327317" y="384782"/>
                </a:lnTo>
                <a:lnTo>
                  <a:pt x="1315760" y="398632"/>
                </a:lnTo>
                <a:lnTo>
                  <a:pt x="1303750" y="412935"/>
                </a:lnTo>
                <a:lnTo>
                  <a:pt x="1291513" y="426784"/>
                </a:lnTo>
                <a:lnTo>
                  <a:pt x="1278823" y="441314"/>
                </a:lnTo>
                <a:lnTo>
                  <a:pt x="1265679" y="455390"/>
                </a:lnTo>
                <a:lnTo>
                  <a:pt x="1252082" y="469920"/>
                </a:lnTo>
                <a:lnTo>
                  <a:pt x="1233500" y="488991"/>
                </a:lnTo>
                <a:lnTo>
                  <a:pt x="1214465" y="507608"/>
                </a:lnTo>
                <a:lnTo>
                  <a:pt x="1195430" y="525998"/>
                </a:lnTo>
                <a:lnTo>
                  <a:pt x="1175715" y="543707"/>
                </a:lnTo>
                <a:lnTo>
                  <a:pt x="1156226" y="560961"/>
                </a:lnTo>
                <a:lnTo>
                  <a:pt x="1136058" y="577762"/>
                </a:lnTo>
                <a:lnTo>
                  <a:pt x="1115663" y="594336"/>
                </a:lnTo>
                <a:lnTo>
                  <a:pt x="1095041" y="610455"/>
                </a:lnTo>
                <a:lnTo>
                  <a:pt x="1074193" y="625893"/>
                </a:lnTo>
                <a:lnTo>
                  <a:pt x="1053118" y="641105"/>
                </a:lnTo>
                <a:lnTo>
                  <a:pt x="1031590" y="655408"/>
                </a:lnTo>
                <a:lnTo>
                  <a:pt x="1010062" y="669711"/>
                </a:lnTo>
                <a:lnTo>
                  <a:pt x="988081" y="683333"/>
                </a:lnTo>
                <a:lnTo>
                  <a:pt x="966099" y="696501"/>
                </a:lnTo>
                <a:lnTo>
                  <a:pt x="943891" y="709442"/>
                </a:lnTo>
                <a:lnTo>
                  <a:pt x="921004" y="721702"/>
                </a:lnTo>
                <a:lnTo>
                  <a:pt x="906954" y="729194"/>
                </a:lnTo>
                <a:lnTo>
                  <a:pt x="892451" y="736232"/>
                </a:lnTo>
                <a:lnTo>
                  <a:pt x="878174" y="743497"/>
                </a:lnTo>
                <a:lnTo>
                  <a:pt x="863671" y="750309"/>
                </a:lnTo>
                <a:lnTo>
                  <a:pt x="848941" y="756893"/>
                </a:lnTo>
                <a:lnTo>
                  <a:pt x="834212" y="763477"/>
                </a:lnTo>
                <a:lnTo>
                  <a:pt x="819482" y="769834"/>
                </a:lnTo>
                <a:lnTo>
                  <a:pt x="804526" y="775736"/>
                </a:lnTo>
                <a:lnTo>
                  <a:pt x="789569" y="781866"/>
                </a:lnTo>
                <a:lnTo>
                  <a:pt x="774613" y="787542"/>
                </a:lnTo>
                <a:lnTo>
                  <a:pt x="759430" y="793218"/>
                </a:lnTo>
                <a:lnTo>
                  <a:pt x="744247" y="798440"/>
                </a:lnTo>
                <a:lnTo>
                  <a:pt x="729064" y="803435"/>
                </a:lnTo>
                <a:lnTo>
                  <a:pt x="713655" y="808657"/>
                </a:lnTo>
                <a:lnTo>
                  <a:pt x="698472" y="813197"/>
                </a:lnTo>
                <a:lnTo>
                  <a:pt x="682609" y="817965"/>
                </a:lnTo>
                <a:lnTo>
                  <a:pt x="667199" y="822279"/>
                </a:lnTo>
                <a:lnTo>
                  <a:pt x="651563" y="826365"/>
                </a:lnTo>
                <a:lnTo>
                  <a:pt x="635701" y="830452"/>
                </a:lnTo>
                <a:lnTo>
                  <a:pt x="620064" y="834084"/>
                </a:lnTo>
                <a:lnTo>
                  <a:pt x="604202" y="837717"/>
                </a:lnTo>
                <a:lnTo>
                  <a:pt x="588112" y="841350"/>
                </a:lnTo>
                <a:lnTo>
                  <a:pt x="572249" y="844528"/>
                </a:lnTo>
                <a:lnTo>
                  <a:pt x="555933" y="847479"/>
                </a:lnTo>
                <a:lnTo>
                  <a:pt x="539618" y="850431"/>
                </a:lnTo>
                <a:lnTo>
                  <a:pt x="523528" y="852928"/>
                </a:lnTo>
                <a:lnTo>
                  <a:pt x="507212" y="855653"/>
                </a:lnTo>
                <a:lnTo>
                  <a:pt x="490896" y="857923"/>
                </a:lnTo>
                <a:lnTo>
                  <a:pt x="474353" y="859966"/>
                </a:lnTo>
                <a:lnTo>
                  <a:pt x="458037" y="861783"/>
                </a:lnTo>
                <a:lnTo>
                  <a:pt x="441268" y="863372"/>
                </a:lnTo>
                <a:lnTo>
                  <a:pt x="424726" y="864961"/>
                </a:lnTo>
                <a:lnTo>
                  <a:pt x="419287" y="865188"/>
                </a:lnTo>
                <a:lnTo>
                  <a:pt x="414075" y="864734"/>
                </a:lnTo>
                <a:lnTo>
                  <a:pt x="409089" y="863826"/>
                </a:lnTo>
                <a:lnTo>
                  <a:pt x="404104" y="862464"/>
                </a:lnTo>
                <a:lnTo>
                  <a:pt x="400252" y="861329"/>
                </a:lnTo>
                <a:lnTo>
                  <a:pt x="396626" y="859739"/>
                </a:lnTo>
                <a:lnTo>
                  <a:pt x="393227" y="857923"/>
                </a:lnTo>
                <a:lnTo>
                  <a:pt x="389827" y="855880"/>
                </a:lnTo>
                <a:lnTo>
                  <a:pt x="386882" y="853609"/>
                </a:lnTo>
                <a:lnTo>
                  <a:pt x="383936" y="850885"/>
                </a:lnTo>
                <a:lnTo>
                  <a:pt x="381216" y="848161"/>
                </a:lnTo>
                <a:lnTo>
                  <a:pt x="378497" y="845209"/>
                </a:lnTo>
                <a:lnTo>
                  <a:pt x="376231" y="842258"/>
                </a:lnTo>
                <a:lnTo>
                  <a:pt x="374191" y="838852"/>
                </a:lnTo>
                <a:lnTo>
                  <a:pt x="372378" y="835447"/>
                </a:lnTo>
                <a:lnTo>
                  <a:pt x="370566" y="831814"/>
                </a:lnTo>
                <a:lnTo>
                  <a:pt x="369206" y="827955"/>
                </a:lnTo>
                <a:lnTo>
                  <a:pt x="368299" y="824095"/>
                </a:lnTo>
                <a:lnTo>
                  <a:pt x="367620" y="820008"/>
                </a:lnTo>
                <a:lnTo>
                  <a:pt x="366940" y="815922"/>
                </a:lnTo>
                <a:lnTo>
                  <a:pt x="366713" y="810473"/>
                </a:lnTo>
                <a:lnTo>
                  <a:pt x="367167" y="805024"/>
                </a:lnTo>
                <a:lnTo>
                  <a:pt x="368073" y="799802"/>
                </a:lnTo>
                <a:lnTo>
                  <a:pt x="369206" y="795034"/>
                </a:lnTo>
                <a:lnTo>
                  <a:pt x="371472" y="790040"/>
                </a:lnTo>
                <a:lnTo>
                  <a:pt x="373738" y="785272"/>
                </a:lnTo>
                <a:lnTo>
                  <a:pt x="376231" y="780958"/>
                </a:lnTo>
                <a:lnTo>
                  <a:pt x="379403" y="776872"/>
                </a:lnTo>
                <a:lnTo>
                  <a:pt x="383029" y="773239"/>
                </a:lnTo>
                <a:lnTo>
                  <a:pt x="386882" y="769607"/>
                </a:lnTo>
                <a:lnTo>
                  <a:pt x="390961" y="766882"/>
                </a:lnTo>
                <a:lnTo>
                  <a:pt x="395266" y="763931"/>
                </a:lnTo>
                <a:lnTo>
                  <a:pt x="400252" y="761887"/>
                </a:lnTo>
                <a:lnTo>
                  <a:pt x="405237" y="760071"/>
                </a:lnTo>
                <a:lnTo>
                  <a:pt x="410222" y="758709"/>
                </a:lnTo>
                <a:lnTo>
                  <a:pt x="415661" y="758255"/>
                </a:lnTo>
                <a:lnTo>
                  <a:pt x="431071" y="756666"/>
                </a:lnTo>
                <a:lnTo>
                  <a:pt x="446027" y="755076"/>
                </a:lnTo>
                <a:lnTo>
                  <a:pt x="461210" y="753714"/>
                </a:lnTo>
                <a:lnTo>
                  <a:pt x="476166" y="751898"/>
                </a:lnTo>
                <a:lnTo>
                  <a:pt x="491123" y="749854"/>
                </a:lnTo>
                <a:lnTo>
                  <a:pt x="506079" y="747357"/>
                </a:lnTo>
                <a:lnTo>
                  <a:pt x="521035" y="745087"/>
                </a:lnTo>
                <a:lnTo>
                  <a:pt x="535765" y="742589"/>
                </a:lnTo>
                <a:lnTo>
                  <a:pt x="550495" y="739638"/>
                </a:lnTo>
                <a:lnTo>
                  <a:pt x="565224" y="736913"/>
                </a:lnTo>
                <a:lnTo>
                  <a:pt x="579728" y="733735"/>
                </a:lnTo>
                <a:lnTo>
                  <a:pt x="594231" y="730329"/>
                </a:lnTo>
                <a:lnTo>
                  <a:pt x="608734" y="726697"/>
                </a:lnTo>
                <a:lnTo>
                  <a:pt x="623010" y="723064"/>
                </a:lnTo>
                <a:lnTo>
                  <a:pt x="637287" y="719432"/>
                </a:lnTo>
                <a:lnTo>
                  <a:pt x="651563" y="715345"/>
                </a:lnTo>
                <a:lnTo>
                  <a:pt x="665613" y="711259"/>
                </a:lnTo>
                <a:lnTo>
                  <a:pt x="679890" y="706945"/>
                </a:lnTo>
                <a:lnTo>
                  <a:pt x="693713" y="702404"/>
                </a:lnTo>
                <a:lnTo>
                  <a:pt x="707763" y="697864"/>
                </a:lnTo>
                <a:lnTo>
                  <a:pt x="721586" y="692869"/>
                </a:lnTo>
                <a:lnTo>
                  <a:pt x="735183" y="687874"/>
                </a:lnTo>
                <a:lnTo>
                  <a:pt x="749233" y="682652"/>
                </a:lnTo>
                <a:lnTo>
                  <a:pt x="762603" y="677430"/>
                </a:lnTo>
                <a:lnTo>
                  <a:pt x="776199" y="671755"/>
                </a:lnTo>
                <a:lnTo>
                  <a:pt x="789569" y="666079"/>
                </a:lnTo>
                <a:lnTo>
                  <a:pt x="803166" y="660176"/>
                </a:lnTo>
                <a:lnTo>
                  <a:pt x="816536" y="654273"/>
                </a:lnTo>
                <a:lnTo>
                  <a:pt x="829679" y="648143"/>
                </a:lnTo>
                <a:lnTo>
                  <a:pt x="842823" y="641559"/>
                </a:lnTo>
                <a:lnTo>
                  <a:pt x="855966" y="634975"/>
                </a:lnTo>
                <a:lnTo>
                  <a:pt x="868883" y="628164"/>
                </a:lnTo>
                <a:lnTo>
                  <a:pt x="889505" y="617039"/>
                </a:lnTo>
                <a:lnTo>
                  <a:pt x="910126" y="605460"/>
                </a:lnTo>
                <a:lnTo>
                  <a:pt x="930068" y="593655"/>
                </a:lnTo>
                <a:lnTo>
                  <a:pt x="950237" y="580941"/>
                </a:lnTo>
                <a:lnTo>
                  <a:pt x="970178" y="568000"/>
                </a:lnTo>
                <a:lnTo>
                  <a:pt x="989667" y="554832"/>
                </a:lnTo>
                <a:lnTo>
                  <a:pt x="1008929" y="540982"/>
                </a:lnTo>
                <a:lnTo>
                  <a:pt x="1027964" y="526906"/>
                </a:lnTo>
                <a:lnTo>
                  <a:pt x="1046773" y="512149"/>
                </a:lnTo>
                <a:lnTo>
                  <a:pt x="1065355" y="497165"/>
                </a:lnTo>
                <a:lnTo>
                  <a:pt x="1083937" y="481726"/>
                </a:lnTo>
                <a:lnTo>
                  <a:pt x="1102066" y="466061"/>
                </a:lnTo>
                <a:lnTo>
                  <a:pt x="1119742" y="449714"/>
                </a:lnTo>
                <a:lnTo>
                  <a:pt x="1137644" y="433141"/>
                </a:lnTo>
                <a:lnTo>
                  <a:pt x="1154866" y="416113"/>
                </a:lnTo>
                <a:lnTo>
                  <a:pt x="1171862" y="398859"/>
                </a:lnTo>
                <a:lnTo>
                  <a:pt x="1184779" y="385236"/>
                </a:lnTo>
                <a:lnTo>
                  <a:pt x="1197469" y="371841"/>
                </a:lnTo>
                <a:lnTo>
                  <a:pt x="1209480" y="358219"/>
                </a:lnTo>
                <a:lnTo>
                  <a:pt x="1221037" y="344597"/>
                </a:lnTo>
                <a:lnTo>
                  <a:pt x="1232367" y="331429"/>
                </a:lnTo>
                <a:lnTo>
                  <a:pt x="1243245" y="318261"/>
                </a:lnTo>
                <a:lnTo>
                  <a:pt x="1253895" y="305093"/>
                </a:lnTo>
                <a:lnTo>
                  <a:pt x="1263866" y="292606"/>
                </a:lnTo>
                <a:lnTo>
                  <a:pt x="1273384" y="279665"/>
                </a:lnTo>
                <a:lnTo>
                  <a:pt x="1282675" y="267178"/>
                </a:lnTo>
                <a:lnTo>
                  <a:pt x="1291739" y="255145"/>
                </a:lnTo>
                <a:lnTo>
                  <a:pt x="1300124" y="242886"/>
                </a:lnTo>
                <a:lnTo>
                  <a:pt x="1308282" y="231307"/>
                </a:lnTo>
                <a:lnTo>
                  <a:pt x="1316213" y="219728"/>
                </a:lnTo>
                <a:lnTo>
                  <a:pt x="1330263" y="197706"/>
                </a:lnTo>
                <a:lnTo>
                  <a:pt x="1107958" y="281027"/>
                </a:lnTo>
                <a:lnTo>
                  <a:pt x="1102746" y="282390"/>
                </a:lnTo>
                <a:lnTo>
                  <a:pt x="1097534" y="283525"/>
                </a:lnTo>
                <a:lnTo>
                  <a:pt x="1092322" y="283979"/>
                </a:lnTo>
                <a:lnTo>
                  <a:pt x="1087110" y="283979"/>
                </a:lnTo>
                <a:lnTo>
                  <a:pt x="1081898" y="283752"/>
                </a:lnTo>
                <a:lnTo>
                  <a:pt x="1076686" y="282844"/>
                </a:lnTo>
                <a:lnTo>
                  <a:pt x="1071927" y="281255"/>
                </a:lnTo>
                <a:lnTo>
                  <a:pt x="1067168" y="279438"/>
                </a:lnTo>
                <a:lnTo>
                  <a:pt x="1062636" y="277168"/>
                </a:lnTo>
                <a:lnTo>
                  <a:pt x="1058103" y="274216"/>
                </a:lnTo>
                <a:lnTo>
                  <a:pt x="1054251" y="270811"/>
                </a:lnTo>
                <a:lnTo>
                  <a:pt x="1050399" y="267178"/>
                </a:lnTo>
                <a:lnTo>
                  <a:pt x="1047226" y="263319"/>
                </a:lnTo>
                <a:lnTo>
                  <a:pt x="1044054" y="259005"/>
                </a:lnTo>
                <a:lnTo>
                  <a:pt x="1041561" y="254237"/>
                </a:lnTo>
                <a:lnTo>
                  <a:pt x="1039295" y="249470"/>
                </a:lnTo>
                <a:lnTo>
                  <a:pt x="1037482" y="244021"/>
                </a:lnTo>
                <a:lnTo>
                  <a:pt x="1036575" y="238799"/>
                </a:lnTo>
                <a:lnTo>
                  <a:pt x="1036122" y="233350"/>
                </a:lnTo>
                <a:lnTo>
                  <a:pt x="1036122" y="228355"/>
                </a:lnTo>
                <a:lnTo>
                  <a:pt x="1036349" y="223134"/>
                </a:lnTo>
                <a:lnTo>
                  <a:pt x="1037255" y="218139"/>
                </a:lnTo>
                <a:lnTo>
                  <a:pt x="1038841" y="213144"/>
                </a:lnTo>
                <a:lnTo>
                  <a:pt x="1040654" y="208376"/>
                </a:lnTo>
                <a:lnTo>
                  <a:pt x="1042920" y="203836"/>
                </a:lnTo>
                <a:lnTo>
                  <a:pt x="1045866" y="199295"/>
                </a:lnTo>
                <a:lnTo>
                  <a:pt x="1049266" y="195435"/>
                </a:lnTo>
                <a:lnTo>
                  <a:pt x="1052891" y="191576"/>
                </a:lnTo>
                <a:lnTo>
                  <a:pt x="1056744" y="188170"/>
                </a:lnTo>
                <a:lnTo>
                  <a:pt x="1061049" y="185219"/>
                </a:lnTo>
                <a:lnTo>
                  <a:pt x="1065582" y="182494"/>
                </a:lnTo>
                <a:lnTo>
                  <a:pt x="1070567" y="180451"/>
                </a:lnTo>
                <a:lnTo>
                  <a:pt x="1443569" y="41279"/>
                </a:lnTo>
                <a:lnTo>
                  <a:pt x="1446288" y="40370"/>
                </a:lnTo>
                <a:lnTo>
                  <a:pt x="1449461" y="39462"/>
                </a:lnTo>
                <a:lnTo>
                  <a:pt x="1452633" y="38781"/>
                </a:lnTo>
                <a:lnTo>
                  <a:pt x="1455579" y="38327"/>
                </a:lnTo>
                <a:lnTo>
                  <a:pt x="1458752" y="38100"/>
                </a:lnTo>
                <a:close/>
                <a:moveTo>
                  <a:pt x="102528" y="0"/>
                </a:moveTo>
                <a:lnTo>
                  <a:pt x="107971" y="454"/>
                </a:lnTo>
                <a:lnTo>
                  <a:pt x="113189" y="681"/>
                </a:lnTo>
                <a:lnTo>
                  <a:pt x="118406" y="1361"/>
                </a:lnTo>
                <a:lnTo>
                  <a:pt x="123169" y="2268"/>
                </a:lnTo>
                <a:lnTo>
                  <a:pt x="128386" y="3403"/>
                </a:lnTo>
                <a:lnTo>
                  <a:pt x="133376" y="4764"/>
                </a:lnTo>
                <a:lnTo>
                  <a:pt x="137913" y="6578"/>
                </a:lnTo>
                <a:lnTo>
                  <a:pt x="142450" y="8393"/>
                </a:lnTo>
                <a:lnTo>
                  <a:pt x="147213" y="10434"/>
                </a:lnTo>
                <a:lnTo>
                  <a:pt x="151523" y="12476"/>
                </a:lnTo>
                <a:lnTo>
                  <a:pt x="156059" y="14971"/>
                </a:lnTo>
                <a:lnTo>
                  <a:pt x="160143" y="17693"/>
                </a:lnTo>
                <a:lnTo>
                  <a:pt x="164225" y="20642"/>
                </a:lnTo>
                <a:lnTo>
                  <a:pt x="168082" y="23590"/>
                </a:lnTo>
                <a:lnTo>
                  <a:pt x="171711" y="26993"/>
                </a:lnTo>
                <a:lnTo>
                  <a:pt x="175340" y="30169"/>
                </a:lnTo>
                <a:lnTo>
                  <a:pt x="178743" y="33798"/>
                </a:lnTo>
                <a:lnTo>
                  <a:pt x="181918" y="37427"/>
                </a:lnTo>
                <a:lnTo>
                  <a:pt x="185094" y="41510"/>
                </a:lnTo>
                <a:lnTo>
                  <a:pt x="188043" y="45593"/>
                </a:lnTo>
                <a:lnTo>
                  <a:pt x="190538" y="49676"/>
                </a:lnTo>
                <a:lnTo>
                  <a:pt x="193033" y="53986"/>
                </a:lnTo>
                <a:lnTo>
                  <a:pt x="195074" y="58296"/>
                </a:lnTo>
                <a:lnTo>
                  <a:pt x="197343" y="63059"/>
                </a:lnTo>
                <a:lnTo>
                  <a:pt x="199157" y="67596"/>
                </a:lnTo>
                <a:lnTo>
                  <a:pt x="200745" y="72359"/>
                </a:lnTo>
                <a:lnTo>
                  <a:pt x="202106" y="77122"/>
                </a:lnTo>
                <a:lnTo>
                  <a:pt x="203467" y="82340"/>
                </a:lnTo>
                <a:lnTo>
                  <a:pt x="204148" y="87330"/>
                </a:lnTo>
                <a:lnTo>
                  <a:pt x="205055" y="92320"/>
                </a:lnTo>
                <a:lnTo>
                  <a:pt x="205282" y="97537"/>
                </a:lnTo>
                <a:lnTo>
                  <a:pt x="205509" y="102981"/>
                </a:lnTo>
                <a:lnTo>
                  <a:pt x="205509" y="2092965"/>
                </a:lnTo>
                <a:lnTo>
                  <a:pt x="2195719" y="2092965"/>
                </a:lnTo>
                <a:lnTo>
                  <a:pt x="2201163" y="2093192"/>
                </a:lnTo>
                <a:lnTo>
                  <a:pt x="2206380" y="2093419"/>
                </a:lnTo>
                <a:lnTo>
                  <a:pt x="2211597" y="2094326"/>
                </a:lnTo>
                <a:lnTo>
                  <a:pt x="2216587" y="2095233"/>
                </a:lnTo>
                <a:lnTo>
                  <a:pt x="2221578" y="2096367"/>
                </a:lnTo>
                <a:lnTo>
                  <a:pt x="2226568" y="2097501"/>
                </a:lnTo>
                <a:lnTo>
                  <a:pt x="2231105" y="2099316"/>
                </a:lnTo>
                <a:lnTo>
                  <a:pt x="2235868" y="2101131"/>
                </a:lnTo>
                <a:lnTo>
                  <a:pt x="2240405" y="2103172"/>
                </a:lnTo>
                <a:lnTo>
                  <a:pt x="2244714" y="2105667"/>
                </a:lnTo>
                <a:lnTo>
                  <a:pt x="2249251" y="2107936"/>
                </a:lnTo>
                <a:lnTo>
                  <a:pt x="2253334" y="2110658"/>
                </a:lnTo>
                <a:lnTo>
                  <a:pt x="2257417" y="2113606"/>
                </a:lnTo>
                <a:lnTo>
                  <a:pt x="2261273" y="2116328"/>
                </a:lnTo>
                <a:lnTo>
                  <a:pt x="2264902" y="2119731"/>
                </a:lnTo>
                <a:lnTo>
                  <a:pt x="2268532" y="2123133"/>
                </a:lnTo>
                <a:lnTo>
                  <a:pt x="2271934" y="2126763"/>
                </a:lnTo>
                <a:lnTo>
                  <a:pt x="2275337" y="2130619"/>
                </a:lnTo>
                <a:lnTo>
                  <a:pt x="2278285" y="2134475"/>
                </a:lnTo>
                <a:lnTo>
                  <a:pt x="2281234" y="2138331"/>
                </a:lnTo>
                <a:lnTo>
                  <a:pt x="2283729" y="2142414"/>
                </a:lnTo>
                <a:lnTo>
                  <a:pt x="2286224" y="2146724"/>
                </a:lnTo>
                <a:lnTo>
                  <a:pt x="2288720" y="2151260"/>
                </a:lnTo>
                <a:lnTo>
                  <a:pt x="2290761" y="2155797"/>
                </a:lnTo>
                <a:lnTo>
                  <a:pt x="2292576" y="2160560"/>
                </a:lnTo>
                <a:lnTo>
                  <a:pt x="2294164" y="2165324"/>
                </a:lnTo>
                <a:lnTo>
                  <a:pt x="2295298" y="2170087"/>
                </a:lnTo>
                <a:lnTo>
                  <a:pt x="2296659" y="2175304"/>
                </a:lnTo>
                <a:lnTo>
                  <a:pt x="2297339" y="2180068"/>
                </a:lnTo>
                <a:lnTo>
                  <a:pt x="2298246" y="2185285"/>
                </a:lnTo>
                <a:lnTo>
                  <a:pt x="2298473" y="2190729"/>
                </a:lnTo>
                <a:lnTo>
                  <a:pt x="2298700" y="2195946"/>
                </a:lnTo>
                <a:lnTo>
                  <a:pt x="2298473" y="2201163"/>
                </a:lnTo>
                <a:lnTo>
                  <a:pt x="2298246" y="2206380"/>
                </a:lnTo>
                <a:lnTo>
                  <a:pt x="2297339" y="2211597"/>
                </a:lnTo>
                <a:lnTo>
                  <a:pt x="2296659" y="2216361"/>
                </a:lnTo>
                <a:lnTo>
                  <a:pt x="2295298" y="2221578"/>
                </a:lnTo>
                <a:lnTo>
                  <a:pt x="2294164" y="2226568"/>
                </a:lnTo>
                <a:lnTo>
                  <a:pt x="2292576" y="2231105"/>
                </a:lnTo>
                <a:lnTo>
                  <a:pt x="2290761" y="2235868"/>
                </a:lnTo>
                <a:lnTo>
                  <a:pt x="2288720" y="2240405"/>
                </a:lnTo>
                <a:lnTo>
                  <a:pt x="2286224" y="2244941"/>
                </a:lnTo>
                <a:lnTo>
                  <a:pt x="2283729" y="2249251"/>
                </a:lnTo>
                <a:lnTo>
                  <a:pt x="2281234" y="2253334"/>
                </a:lnTo>
                <a:lnTo>
                  <a:pt x="2278285" y="2257417"/>
                </a:lnTo>
                <a:lnTo>
                  <a:pt x="2275337" y="2261273"/>
                </a:lnTo>
                <a:lnTo>
                  <a:pt x="2271934" y="2264902"/>
                </a:lnTo>
                <a:lnTo>
                  <a:pt x="2268532" y="2268532"/>
                </a:lnTo>
                <a:lnTo>
                  <a:pt x="2264902" y="2271934"/>
                </a:lnTo>
                <a:lnTo>
                  <a:pt x="2261273" y="2275337"/>
                </a:lnTo>
                <a:lnTo>
                  <a:pt x="2257417" y="2278059"/>
                </a:lnTo>
                <a:lnTo>
                  <a:pt x="2253334" y="2281234"/>
                </a:lnTo>
                <a:lnTo>
                  <a:pt x="2249251" y="2283729"/>
                </a:lnTo>
                <a:lnTo>
                  <a:pt x="2244714" y="2286451"/>
                </a:lnTo>
                <a:lnTo>
                  <a:pt x="2240405" y="2288493"/>
                </a:lnTo>
                <a:lnTo>
                  <a:pt x="2235868" y="2290534"/>
                </a:lnTo>
                <a:lnTo>
                  <a:pt x="2231105" y="2292349"/>
                </a:lnTo>
                <a:lnTo>
                  <a:pt x="2226568" y="2294164"/>
                </a:lnTo>
                <a:lnTo>
                  <a:pt x="2221578" y="2295298"/>
                </a:lnTo>
                <a:lnTo>
                  <a:pt x="2216587" y="2296659"/>
                </a:lnTo>
                <a:lnTo>
                  <a:pt x="2211597" y="2297566"/>
                </a:lnTo>
                <a:lnTo>
                  <a:pt x="2206380" y="2298246"/>
                </a:lnTo>
                <a:lnTo>
                  <a:pt x="2201163" y="2298473"/>
                </a:lnTo>
                <a:lnTo>
                  <a:pt x="2195719" y="2298700"/>
                </a:lnTo>
                <a:lnTo>
                  <a:pt x="102528" y="2298700"/>
                </a:lnTo>
                <a:lnTo>
                  <a:pt x="97310" y="2298473"/>
                </a:lnTo>
                <a:lnTo>
                  <a:pt x="92093" y="2298246"/>
                </a:lnTo>
                <a:lnTo>
                  <a:pt x="86876" y="2297566"/>
                </a:lnTo>
                <a:lnTo>
                  <a:pt x="81886" y="2296659"/>
                </a:lnTo>
                <a:lnTo>
                  <a:pt x="77122" y="2295298"/>
                </a:lnTo>
                <a:lnTo>
                  <a:pt x="72132" y="2294164"/>
                </a:lnTo>
                <a:lnTo>
                  <a:pt x="67142" y="2292349"/>
                </a:lnTo>
                <a:lnTo>
                  <a:pt x="62605" y="2290534"/>
                </a:lnTo>
                <a:lnTo>
                  <a:pt x="57842" y="2288493"/>
                </a:lnTo>
                <a:lnTo>
                  <a:pt x="53532" y="2286451"/>
                </a:lnTo>
                <a:lnTo>
                  <a:pt x="49449" y="2283729"/>
                </a:lnTo>
                <a:lnTo>
                  <a:pt x="45139" y="2281234"/>
                </a:lnTo>
                <a:lnTo>
                  <a:pt x="41283" y="2278059"/>
                </a:lnTo>
                <a:lnTo>
                  <a:pt x="37200" y="2275337"/>
                </a:lnTo>
                <a:lnTo>
                  <a:pt x="33344" y="2271934"/>
                </a:lnTo>
                <a:lnTo>
                  <a:pt x="29715" y="2268532"/>
                </a:lnTo>
                <a:lnTo>
                  <a:pt x="26539" y="2264902"/>
                </a:lnTo>
                <a:lnTo>
                  <a:pt x="23364" y="2261273"/>
                </a:lnTo>
                <a:lnTo>
                  <a:pt x="20188" y="2257417"/>
                </a:lnTo>
                <a:lnTo>
                  <a:pt x="17466" y="2253334"/>
                </a:lnTo>
                <a:lnTo>
                  <a:pt x="14517" y="2249251"/>
                </a:lnTo>
                <a:lnTo>
                  <a:pt x="12249" y="2244941"/>
                </a:lnTo>
                <a:lnTo>
                  <a:pt x="9981" y="2240405"/>
                </a:lnTo>
                <a:lnTo>
                  <a:pt x="7939" y="2235868"/>
                </a:lnTo>
                <a:lnTo>
                  <a:pt x="6125" y="2231105"/>
                </a:lnTo>
                <a:lnTo>
                  <a:pt x="4537" y="2226568"/>
                </a:lnTo>
                <a:lnTo>
                  <a:pt x="2949" y="2221578"/>
                </a:lnTo>
                <a:lnTo>
                  <a:pt x="2042" y="2216361"/>
                </a:lnTo>
                <a:lnTo>
                  <a:pt x="907" y="2211597"/>
                </a:lnTo>
                <a:lnTo>
                  <a:pt x="454" y="2206380"/>
                </a:lnTo>
                <a:lnTo>
                  <a:pt x="0" y="2201163"/>
                </a:lnTo>
                <a:lnTo>
                  <a:pt x="0" y="2195946"/>
                </a:lnTo>
                <a:lnTo>
                  <a:pt x="0" y="102981"/>
                </a:lnTo>
                <a:lnTo>
                  <a:pt x="0" y="97537"/>
                </a:lnTo>
                <a:lnTo>
                  <a:pt x="454" y="92320"/>
                </a:lnTo>
                <a:lnTo>
                  <a:pt x="907" y="87330"/>
                </a:lnTo>
                <a:lnTo>
                  <a:pt x="2042" y="82340"/>
                </a:lnTo>
                <a:lnTo>
                  <a:pt x="2949" y="77122"/>
                </a:lnTo>
                <a:lnTo>
                  <a:pt x="4537" y="72359"/>
                </a:lnTo>
                <a:lnTo>
                  <a:pt x="6125" y="67596"/>
                </a:lnTo>
                <a:lnTo>
                  <a:pt x="7939" y="63059"/>
                </a:lnTo>
                <a:lnTo>
                  <a:pt x="9981" y="58296"/>
                </a:lnTo>
                <a:lnTo>
                  <a:pt x="12249" y="53986"/>
                </a:lnTo>
                <a:lnTo>
                  <a:pt x="14517" y="49676"/>
                </a:lnTo>
                <a:lnTo>
                  <a:pt x="17466" y="45593"/>
                </a:lnTo>
                <a:lnTo>
                  <a:pt x="20188" y="41510"/>
                </a:lnTo>
                <a:lnTo>
                  <a:pt x="23364" y="37427"/>
                </a:lnTo>
                <a:lnTo>
                  <a:pt x="26539" y="33798"/>
                </a:lnTo>
                <a:lnTo>
                  <a:pt x="29715" y="30169"/>
                </a:lnTo>
                <a:lnTo>
                  <a:pt x="33344" y="26993"/>
                </a:lnTo>
                <a:lnTo>
                  <a:pt x="37200" y="23590"/>
                </a:lnTo>
                <a:lnTo>
                  <a:pt x="41283" y="20642"/>
                </a:lnTo>
                <a:lnTo>
                  <a:pt x="45139" y="17693"/>
                </a:lnTo>
                <a:lnTo>
                  <a:pt x="49449" y="14971"/>
                </a:lnTo>
                <a:lnTo>
                  <a:pt x="53532" y="12476"/>
                </a:lnTo>
                <a:lnTo>
                  <a:pt x="57842" y="10434"/>
                </a:lnTo>
                <a:lnTo>
                  <a:pt x="62605" y="8393"/>
                </a:lnTo>
                <a:lnTo>
                  <a:pt x="67142" y="6578"/>
                </a:lnTo>
                <a:lnTo>
                  <a:pt x="72132" y="4764"/>
                </a:lnTo>
                <a:lnTo>
                  <a:pt x="77122" y="3403"/>
                </a:lnTo>
                <a:lnTo>
                  <a:pt x="81886" y="2268"/>
                </a:lnTo>
                <a:lnTo>
                  <a:pt x="86876" y="1361"/>
                </a:lnTo>
                <a:lnTo>
                  <a:pt x="92093" y="681"/>
                </a:lnTo>
                <a:lnTo>
                  <a:pt x="97310" y="454"/>
                </a:lnTo>
                <a:lnTo>
                  <a:pt x="1025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KSO_Shape"/>
          <p:cNvSpPr/>
          <p:nvPr/>
        </p:nvSpPr>
        <p:spPr bwMode="auto">
          <a:xfrm>
            <a:off x="7729538" y="2478088"/>
            <a:ext cx="422275" cy="427037"/>
          </a:xfrm>
          <a:custGeom>
            <a:avLst/>
            <a:gdLst>
              <a:gd name="T0" fmla="*/ 2147483646 w 5438"/>
              <a:gd name="T1" fmla="*/ 0 h 5494"/>
              <a:gd name="T2" fmla="*/ 0 w 5438"/>
              <a:gd name="T3" fmla="*/ 2147483646 h 5494"/>
              <a:gd name="T4" fmla="*/ 2147483646 w 5438"/>
              <a:gd name="T5" fmla="*/ 2147483646 h 5494"/>
              <a:gd name="T6" fmla="*/ 2147483646 w 5438"/>
              <a:gd name="T7" fmla="*/ 2147483646 h 5494"/>
              <a:gd name="T8" fmla="*/ 2147483646 w 5438"/>
              <a:gd name="T9" fmla="*/ 2147483646 h 5494"/>
              <a:gd name="T10" fmla="*/ 2147483646 w 5438"/>
              <a:gd name="T11" fmla="*/ 2147483646 h 5494"/>
              <a:gd name="T12" fmla="*/ 2147483646 w 5438"/>
              <a:gd name="T13" fmla="*/ 2147483646 h 5494"/>
              <a:gd name="T14" fmla="*/ 2147483646 w 5438"/>
              <a:gd name="T15" fmla="*/ 2147483646 h 5494"/>
              <a:gd name="T16" fmla="*/ 2147483646 w 5438"/>
              <a:gd name="T17" fmla="*/ 2147483646 h 5494"/>
              <a:gd name="T18" fmla="*/ 2147483646 w 5438"/>
              <a:gd name="T19" fmla="*/ 2147483646 h 5494"/>
              <a:gd name="T20" fmla="*/ 2147483646 w 5438"/>
              <a:gd name="T21" fmla="*/ 2147483646 h 5494"/>
              <a:gd name="T22" fmla="*/ 2147483646 w 5438"/>
              <a:gd name="T23" fmla="*/ 2147483646 h 5494"/>
              <a:gd name="T24" fmla="*/ 2147483646 w 5438"/>
              <a:gd name="T25" fmla="*/ 2147483646 h 5494"/>
              <a:gd name="T26" fmla="*/ 2147483646 w 5438"/>
              <a:gd name="T27" fmla="*/ 2147483646 h 5494"/>
              <a:gd name="T28" fmla="*/ 2147483646 w 5438"/>
              <a:gd name="T29" fmla="*/ 2147483646 h 5494"/>
              <a:gd name="T30" fmla="*/ 2147483646 w 5438"/>
              <a:gd name="T31" fmla="*/ 2147483646 h 5494"/>
              <a:gd name="T32" fmla="*/ 2147483646 w 5438"/>
              <a:gd name="T33" fmla="*/ 2147483646 h 5494"/>
              <a:gd name="T34" fmla="*/ 2147483646 w 5438"/>
              <a:gd name="T35" fmla="*/ 2147483646 h 5494"/>
              <a:gd name="T36" fmla="*/ 2147483646 w 5438"/>
              <a:gd name="T37" fmla="*/ 2147483646 h 5494"/>
              <a:gd name="T38" fmla="*/ 2147483646 w 5438"/>
              <a:gd name="T39" fmla="*/ 2147483646 h 5494"/>
              <a:gd name="T40" fmla="*/ 2147483646 w 5438"/>
              <a:gd name="T41" fmla="*/ 2147483646 h 5494"/>
              <a:gd name="T42" fmla="*/ 2147483646 w 5438"/>
              <a:gd name="T43" fmla="*/ 2147483646 h 5494"/>
              <a:gd name="T44" fmla="*/ 2147483646 w 5438"/>
              <a:gd name="T45" fmla="*/ 2147483646 h 5494"/>
              <a:gd name="T46" fmla="*/ 2147483646 w 5438"/>
              <a:gd name="T47" fmla="*/ 2147483646 h 5494"/>
              <a:gd name="T48" fmla="*/ 2147483646 w 5438"/>
              <a:gd name="T49" fmla="*/ 2147483646 h 5494"/>
              <a:gd name="T50" fmla="*/ 2147483646 w 5438"/>
              <a:gd name="T51" fmla="*/ 2147483646 h 5494"/>
              <a:gd name="T52" fmla="*/ 2147483646 w 5438"/>
              <a:gd name="T53" fmla="*/ 2147483646 h 5494"/>
              <a:gd name="T54" fmla="*/ 2147483646 w 5438"/>
              <a:gd name="T55" fmla="*/ 2147483646 h 5494"/>
              <a:gd name="T56" fmla="*/ 2147483646 w 5438"/>
              <a:gd name="T57" fmla="*/ 2147483646 h 5494"/>
              <a:gd name="T58" fmla="*/ 2147483646 w 5438"/>
              <a:gd name="T59" fmla="*/ 2147483646 h 5494"/>
              <a:gd name="T60" fmla="*/ 2147483646 w 5438"/>
              <a:gd name="T61" fmla="*/ 2147483646 h 5494"/>
              <a:gd name="T62" fmla="*/ 2147483646 w 5438"/>
              <a:gd name="T63" fmla="*/ 2147483646 h 5494"/>
              <a:gd name="T64" fmla="*/ 2147483646 w 5438"/>
              <a:gd name="T65" fmla="*/ 2147483646 h 5494"/>
              <a:gd name="T66" fmla="*/ 2147483646 w 5438"/>
              <a:gd name="T67" fmla="*/ 2147483646 h 5494"/>
              <a:gd name="T68" fmla="*/ 2147483646 w 5438"/>
              <a:gd name="T69" fmla="*/ 2147483646 h 5494"/>
              <a:gd name="T70" fmla="*/ 2147483646 w 5438"/>
              <a:gd name="T71" fmla="*/ 2147483646 h 5494"/>
              <a:gd name="T72" fmla="*/ 2147483646 w 5438"/>
              <a:gd name="T73" fmla="*/ 2147483646 h 5494"/>
              <a:gd name="T74" fmla="*/ 2147483646 w 5438"/>
              <a:gd name="T75" fmla="*/ 2147483646 h 5494"/>
              <a:gd name="T76" fmla="*/ 2147483646 w 5438"/>
              <a:gd name="T77" fmla="*/ 2147483646 h 5494"/>
              <a:gd name="T78" fmla="*/ 2147483646 w 5438"/>
              <a:gd name="T79" fmla="*/ 2147483646 h 5494"/>
              <a:gd name="T80" fmla="*/ 2147483646 w 5438"/>
              <a:gd name="T81" fmla="*/ 2147483646 h 5494"/>
              <a:gd name="T82" fmla="*/ 2147483646 w 5438"/>
              <a:gd name="T83" fmla="*/ 2147483646 h 5494"/>
              <a:gd name="T84" fmla="*/ 2147483646 w 5438"/>
              <a:gd name="T85" fmla="*/ 2147483646 h 5494"/>
              <a:gd name="T86" fmla="*/ 2147483646 w 5438"/>
              <a:gd name="T87" fmla="*/ 2147483646 h 5494"/>
              <a:gd name="T88" fmla="*/ 2147483646 w 5438"/>
              <a:gd name="T89" fmla="*/ 2147483646 h 5494"/>
              <a:gd name="T90" fmla="*/ 2147483646 w 5438"/>
              <a:gd name="T91" fmla="*/ 2147483646 h 5494"/>
              <a:gd name="T92" fmla="*/ 2147483646 w 5438"/>
              <a:gd name="T93" fmla="*/ 2147483646 h 5494"/>
              <a:gd name="T94" fmla="*/ 2147483646 w 5438"/>
              <a:gd name="T95" fmla="*/ 2147483646 h 5494"/>
              <a:gd name="T96" fmla="*/ 2147483646 w 5438"/>
              <a:gd name="T97" fmla="*/ 2147483646 h 5494"/>
              <a:gd name="T98" fmla="*/ 2147483646 w 5438"/>
              <a:gd name="T99" fmla="*/ 2147483646 h 5494"/>
              <a:gd name="T100" fmla="*/ 2147483646 w 5438"/>
              <a:gd name="T101" fmla="*/ 2147483646 h 5494"/>
              <a:gd name="T102" fmla="*/ 2147483646 w 5438"/>
              <a:gd name="T103" fmla="*/ 2147483646 h 5494"/>
              <a:gd name="T104" fmla="*/ 2147483646 w 5438"/>
              <a:gd name="T105" fmla="*/ 2147483646 h 5494"/>
              <a:gd name="T106" fmla="*/ 2147483646 w 5438"/>
              <a:gd name="T107" fmla="*/ 2147483646 h 5494"/>
              <a:gd name="T108" fmla="*/ 2147483646 w 5438"/>
              <a:gd name="T109" fmla="*/ 2147483646 h 5494"/>
              <a:gd name="T110" fmla="*/ 2147483646 w 5438"/>
              <a:gd name="T111" fmla="*/ 2147483646 h 5494"/>
              <a:gd name="T112" fmla="*/ 2147483646 w 5438"/>
              <a:gd name="T113" fmla="*/ 2147483646 h 5494"/>
              <a:gd name="T114" fmla="*/ 2147483646 w 5438"/>
              <a:gd name="T115" fmla="*/ 2147483646 h 5494"/>
              <a:gd name="T116" fmla="*/ 2147483646 w 5438"/>
              <a:gd name="T117" fmla="*/ 2147483646 h 5494"/>
              <a:gd name="T118" fmla="*/ 2147483646 w 5438"/>
              <a:gd name="T119" fmla="*/ 2147483646 h 549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5438" h="5494">
                <a:moveTo>
                  <a:pt x="2825" y="454"/>
                </a:moveTo>
                <a:lnTo>
                  <a:pt x="2825" y="0"/>
                </a:lnTo>
                <a:lnTo>
                  <a:pt x="2514" y="0"/>
                </a:lnTo>
                <a:lnTo>
                  <a:pt x="2514" y="454"/>
                </a:lnTo>
                <a:lnTo>
                  <a:pt x="0" y="454"/>
                </a:lnTo>
                <a:lnTo>
                  <a:pt x="0" y="1259"/>
                </a:lnTo>
                <a:lnTo>
                  <a:pt x="276" y="1259"/>
                </a:lnTo>
                <a:lnTo>
                  <a:pt x="276" y="4295"/>
                </a:lnTo>
                <a:lnTo>
                  <a:pt x="2197" y="4295"/>
                </a:lnTo>
                <a:lnTo>
                  <a:pt x="1028" y="5252"/>
                </a:lnTo>
                <a:lnTo>
                  <a:pt x="1225" y="5494"/>
                </a:lnTo>
                <a:lnTo>
                  <a:pt x="2689" y="4295"/>
                </a:lnTo>
                <a:lnTo>
                  <a:pt x="2699" y="4295"/>
                </a:lnTo>
                <a:lnTo>
                  <a:pt x="4163" y="5494"/>
                </a:lnTo>
                <a:lnTo>
                  <a:pt x="4360" y="5252"/>
                </a:lnTo>
                <a:lnTo>
                  <a:pt x="3192" y="4295"/>
                </a:lnTo>
                <a:lnTo>
                  <a:pt x="5105" y="4295"/>
                </a:lnTo>
                <a:lnTo>
                  <a:pt x="5105" y="1259"/>
                </a:lnTo>
                <a:lnTo>
                  <a:pt x="5438" y="1259"/>
                </a:lnTo>
                <a:lnTo>
                  <a:pt x="5438" y="454"/>
                </a:lnTo>
                <a:lnTo>
                  <a:pt x="2825" y="454"/>
                </a:lnTo>
                <a:close/>
                <a:moveTo>
                  <a:pt x="4793" y="3983"/>
                </a:moveTo>
                <a:lnTo>
                  <a:pt x="587" y="3983"/>
                </a:lnTo>
                <a:lnTo>
                  <a:pt x="587" y="1259"/>
                </a:lnTo>
                <a:lnTo>
                  <a:pt x="4793" y="1259"/>
                </a:lnTo>
                <a:lnTo>
                  <a:pt x="4793" y="3983"/>
                </a:lnTo>
                <a:close/>
                <a:moveTo>
                  <a:pt x="1611" y="3281"/>
                </a:moveTo>
                <a:lnTo>
                  <a:pt x="1611" y="2471"/>
                </a:lnTo>
                <a:lnTo>
                  <a:pt x="2422" y="2471"/>
                </a:lnTo>
                <a:lnTo>
                  <a:pt x="2420" y="2429"/>
                </a:lnTo>
                <a:lnTo>
                  <a:pt x="2417" y="2388"/>
                </a:lnTo>
                <a:lnTo>
                  <a:pt x="2412" y="2347"/>
                </a:lnTo>
                <a:lnTo>
                  <a:pt x="2405" y="2308"/>
                </a:lnTo>
                <a:lnTo>
                  <a:pt x="2396" y="2268"/>
                </a:lnTo>
                <a:lnTo>
                  <a:pt x="2385" y="2230"/>
                </a:lnTo>
                <a:lnTo>
                  <a:pt x="2373" y="2192"/>
                </a:lnTo>
                <a:lnTo>
                  <a:pt x="2358" y="2156"/>
                </a:lnTo>
                <a:lnTo>
                  <a:pt x="2341" y="2120"/>
                </a:lnTo>
                <a:lnTo>
                  <a:pt x="2324" y="2085"/>
                </a:lnTo>
                <a:lnTo>
                  <a:pt x="2304" y="2051"/>
                </a:lnTo>
                <a:lnTo>
                  <a:pt x="2284" y="2018"/>
                </a:lnTo>
                <a:lnTo>
                  <a:pt x="2260" y="1986"/>
                </a:lnTo>
                <a:lnTo>
                  <a:pt x="2237" y="1956"/>
                </a:lnTo>
                <a:lnTo>
                  <a:pt x="2210" y="1926"/>
                </a:lnTo>
                <a:lnTo>
                  <a:pt x="2184" y="1898"/>
                </a:lnTo>
                <a:lnTo>
                  <a:pt x="2156" y="1871"/>
                </a:lnTo>
                <a:lnTo>
                  <a:pt x="2126" y="1846"/>
                </a:lnTo>
                <a:lnTo>
                  <a:pt x="2096" y="1822"/>
                </a:lnTo>
                <a:lnTo>
                  <a:pt x="2064" y="1799"/>
                </a:lnTo>
                <a:lnTo>
                  <a:pt x="2031" y="1778"/>
                </a:lnTo>
                <a:lnTo>
                  <a:pt x="1997" y="1759"/>
                </a:lnTo>
                <a:lnTo>
                  <a:pt x="1962" y="1741"/>
                </a:lnTo>
                <a:lnTo>
                  <a:pt x="1926" y="1724"/>
                </a:lnTo>
                <a:lnTo>
                  <a:pt x="1890" y="1710"/>
                </a:lnTo>
                <a:lnTo>
                  <a:pt x="1852" y="1697"/>
                </a:lnTo>
                <a:lnTo>
                  <a:pt x="1814" y="1686"/>
                </a:lnTo>
                <a:lnTo>
                  <a:pt x="1774" y="1677"/>
                </a:lnTo>
                <a:lnTo>
                  <a:pt x="1735" y="1670"/>
                </a:lnTo>
                <a:lnTo>
                  <a:pt x="1694" y="1665"/>
                </a:lnTo>
                <a:lnTo>
                  <a:pt x="1653" y="1662"/>
                </a:lnTo>
                <a:lnTo>
                  <a:pt x="1611" y="1660"/>
                </a:lnTo>
                <a:lnTo>
                  <a:pt x="1569" y="1662"/>
                </a:lnTo>
                <a:lnTo>
                  <a:pt x="1528" y="1665"/>
                </a:lnTo>
                <a:lnTo>
                  <a:pt x="1487" y="1670"/>
                </a:lnTo>
                <a:lnTo>
                  <a:pt x="1448" y="1677"/>
                </a:lnTo>
                <a:lnTo>
                  <a:pt x="1408" y="1686"/>
                </a:lnTo>
                <a:lnTo>
                  <a:pt x="1369" y="1697"/>
                </a:lnTo>
                <a:lnTo>
                  <a:pt x="1332" y="1710"/>
                </a:lnTo>
                <a:lnTo>
                  <a:pt x="1295" y="1724"/>
                </a:lnTo>
                <a:lnTo>
                  <a:pt x="1260" y="1741"/>
                </a:lnTo>
                <a:lnTo>
                  <a:pt x="1224" y="1759"/>
                </a:lnTo>
                <a:lnTo>
                  <a:pt x="1191" y="1778"/>
                </a:lnTo>
                <a:lnTo>
                  <a:pt x="1157" y="1799"/>
                </a:lnTo>
                <a:lnTo>
                  <a:pt x="1126" y="1822"/>
                </a:lnTo>
                <a:lnTo>
                  <a:pt x="1096" y="1846"/>
                </a:lnTo>
                <a:lnTo>
                  <a:pt x="1066" y="1871"/>
                </a:lnTo>
                <a:lnTo>
                  <a:pt x="1038" y="1898"/>
                </a:lnTo>
                <a:lnTo>
                  <a:pt x="1011" y="1926"/>
                </a:lnTo>
                <a:lnTo>
                  <a:pt x="986" y="1956"/>
                </a:lnTo>
                <a:lnTo>
                  <a:pt x="962" y="1986"/>
                </a:lnTo>
                <a:lnTo>
                  <a:pt x="939" y="2018"/>
                </a:lnTo>
                <a:lnTo>
                  <a:pt x="918" y="2051"/>
                </a:lnTo>
                <a:lnTo>
                  <a:pt x="899" y="2085"/>
                </a:lnTo>
                <a:lnTo>
                  <a:pt x="881" y="2120"/>
                </a:lnTo>
                <a:lnTo>
                  <a:pt x="864" y="2156"/>
                </a:lnTo>
                <a:lnTo>
                  <a:pt x="850" y="2192"/>
                </a:lnTo>
                <a:lnTo>
                  <a:pt x="837" y="2230"/>
                </a:lnTo>
                <a:lnTo>
                  <a:pt x="826" y="2268"/>
                </a:lnTo>
                <a:lnTo>
                  <a:pt x="817" y="2308"/>
                </a:lnTo>
                <a:lnTo>
                  <a:pt x="809" y="2347"/>
                </a:lnTo>
                <a:lnTo>
                  <a:pt x="804" y="2388"/>
                </a:lnTo>
                <a:lnTo>
                  <a:pt x="801" y="2429"/>
                </a:lnTo>
                <a:lnTo>
                  <a:pt x="800" y="2471"/>
                </a:lnTo>
                <a:lnTo>
                  <a:pt x="801" y="2513"/>
                </a:lnTo>
                <a:lnTo>
                  <a:pt x="804" y="2554"/>
                </a:lnTo>
                <a:lnTo>
                  <a:pt x="809" y="2595"/>
                </a:lnTo>
                <a:lnTo>
                  <a:pt x="817" y="2634"/>
                </a:lnTo>
                <a:lnTo>
                  <a:pt x="826" y="2674"/>
                </a:lnTo>
                <a:lnTo>
                  <a:pt x="837" y="2712"/>
                </a:lnTo>
                <a:lnTo>
                  <a:pt x="850" y="2750"/>
                </a:lnTo>
                <a:lnTo>
                  <a:pt x="864" y="2786"/>
                </a:lnTo>
                <a:lnTo>
                  <a:pt x="881" y="2822"/>
                </a:lnTo>
                <a:lnTo>
                  <a:pt x="899" y="2857"/>
                </a:lnTo>
                <a:lnTo>
                  <a:pt x="918" y="2891"/>
                </a:lnTo>
                <a:lnTo>
                  <a:pt x="939" y="2924"/>
                </a:lnTo>
                <a:lnTo>
                  <a:pt x="962" y="2956"/>
                </a:lnTo>
                <a:lnTo>
                  <a:pt x="986" y="2986"/>
                </a:lnTo>
                <a:lnTo>
                  <a:pt x="1011" y="3016"/>
                </a:lnTo>
                <a:lnTo>
                  <a:pt x="1038" y="3044"/>
                </a:lnTo>
                <a:lnTo>
                  <a:pt x="1066" y="3070"/>
                </a:lnTo>
                <a:lnTo>
                  <a:pt x="1096" y="3097"/>
                </a:lnTo>
                <a:lnTo>
                  <a:pt x="1126" y="3120"/>
                </a:lnTo>
                <a:lnTo>
                  <a:pt x="1157" y="3144"/>
                </a:lnTo>
                <a:lnTo>
                  <a:pt x="1191" y="3164"/>
                </a:lnTo>
                <a:lnTo>
                  <a:pt x="1224" y="3184"/>
                </a:lnTo>
                <a:lnTo>
                  <a:pt x="1260" y="3201"/>
                </a:lnTo>
                <a:lnTo>
                  <a:pt x="1295" y="3218"/>
                </a:lnTo>
                <a:lnTo>
                  <a:pt x="1332" y="3233"/>
                </a:lnTo>
                <a:lnTo>
                  <a:pt x="1369" y="3245"/>
                </a:lnTo>
                <a:lnTo>
                  <a:pt x="1408" y="3256"/>
                </a:lnTo>
                <a:lnTo>
                  <a:pt x="1448" y="3265"/>
                </a:lnTo>
                <a:lnTo>
                  <a:pt x="1487" y="3272"/>
                </a:lnTo>
                <a:lnTo>
                  <a:pt x="1528" y="3277"/>
                </a:lnTo>
                <a:lnTo>
                  <a:pt x="1569" y="3280"/>
                </a:lnTo>
                <a:lnTo>
                  <a:pt x="1611" y="3281"/>
                </a:lnTo>
                <a:close/>
                <a:moveTo>
                  <a:pt x="1838" y="3503"/>
                </a:moveTo>
                <a:lnTo>
                  <a:pt x="1838" y="3503"/>
                </a:lnTo>
                <a:lnTo>
                  <a:pt x="1881" y="3502"/>
                </a:lnTo>
                <a:lnTo>
                  <a:pt x="1921" y="3499"/>
                </a:lnTo>
                <a:lnTo>
                  <a:pt x="1962" y="3493"/>
                </a:lnTo>
                <a:lnTo>
                  <a:pt x="2002" y="3486"/>
                </a:lnTo>
                <a:lnTo>
                  <a:pt x="2041" y="3477"/>
                </a:lnTo>
                <a:lnTo>
                  <a:pt x="2080" y="3466"/>
                </a:lnTo>
                <a:lnTo>
                  <a:pt x="2117" y="3453"/>
                </a:lnTo>
                <a:lnTo>
                  <a:pt x="2154" y="3439"/>
                </a:lnTo>
                <a:lnTo>
                  <a:pt x="2190" y="3422"/>
                </a:lnTo>
                <a:lnTo>
                  <a:pt x="2225" y="3404"/>
                </a:lnTo>
                <a:lnTo>
                  <a:pt x="2259" y="3385"/>
                </a:lnTo>
                <a:lnTo>
                  <a:pt x="2292" y="3364"/>
                </a:lnTo>
                <a:lnTo>
                  <a:pt x="2323" y="3341"/>
                </a:lnTo>
                <a:lnTo>
                  <a:pt x="2355" y="3317"/>
                </a:lnTo>
                <a:lnTo>
                  <a:pt x="2384" y="3292"/>
                </a:lnTo>
                <a:lnTo>
                  <a:pt x="2411" y="3265"/>
                </a:lnTo>
                <a:lnTo>
                  <a:pt x="2439" y="3237"/>
                </a:lnTo>
                <a:lnTo>
                  <a:pt x="2464" y="3207"/>
                </a:lnTo>
                <a:lnTo>
                  <a:pt x="2488" y="3177"/>
                </a:lnTo>
                <a:lnTo>
                  <a:pt x="2511" y="3146"/>
                </a:lnTo>
                <a:lnTo>
                  <a:pt x="2532" y="3112"/>
                </a:lnTo>
                <a:lnTo>
                  <a:pt x="2551" y="3079"/>
                </a:lnTo>
                <a:lnTo>
                  <a:pt x="2570" y="3043"/>
                </a:lnTo>
                <a:lnTo>
                  <a:pt x="2586" y="3008"/>
                </a:lnTo>
                <a:lnTo>
                  <a:pt x="2600" y="2971"/>
                </a:lnTo>
                <a:lnTo>
                  <a:pt x="2612" y="2933"/>
                </a:lnTo>
                <a:lnTo>
                  <a:pt x="2623" y="2895"/>
                </a:lnTo>
                <a:lnTo>
                  <a:pt x="2633" y="2855"/>
                </a:lnTo>
                <a:lnTo>
                  <a:pt x="2640" y="2816"/>
                </a:lnTo>
                <a:lnTo>
                  <a:pt x="2645" y="2775"/>
                </a:lnTo>
                <a:lnTo>
                  <a:pt x="2648" y="2734"/>
                </a:lnTo>
                <a:lnTo>
                  <a:pt x="2649" y="2692"/>
                </a:lnTo>
                <a:lnTo>
                  <a:pt x="1838" y="2692"/>
                </a:lnTo>
                <a:lnTo>
                  <a:pt x="1838" y="3503"/>
                </a:lnTo>
                <a:close/>
                <a:moveTo>
                  <a:pt x="4318" y="1839"/>
                </a:moveTo>
                <a:lnTo>
                  <a:pt x="3281" y="1839"/>
                </a:lnTo>
                <a:lnTo>
                  <a:pt x="3281" y="2150"/>
                </a:lnTo>
                <a:lnTo>
                  <a:pt x="4318" y="2150"/>
                </a:lnTo>
                <a:lnTo>
                  <a:pt x="4318" y="1839"/>
                </a:lnTo>
                <a:close/>
                <a:moveTo>
                  <a:pt x="4318" y="2411"/>
                </a:moveTo>
                <a:lnTo>
                  <a:pt x="3281" y="2411"/>
                </a:lnTo>
                <a:lnTo>
                  <a:pt x="3281" y="2723"/>
                </a:lnTo>
                <a:lnTo>
                  <a:pt x="4318" y="2723"/>
                </a:lnTo>
                <a:lnTo>
                  <a:pt x="4318" y="2411"/>
                </a:lnTo>
                <a:close/>
                <a:moveTo>
                  <a:pt x="4318" y="2983"/>
                </a:moveTo>
                <a:lnTo>
                  <a:pt x="3281" y="2983"/>
                </a:lnTo>
                <a:lnTo>
                  <a:pt x="3281" y="3295"/>
                </a:lnTo>
                <a:lnTo>
                  <a:pt x="4318" y="3295"/>
                </a:lnTo>
                <a:lnTo>
                  <a:pt x="4318" y="298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KSO_Shape"/>
          <p:cNvSpPr/>
          <p:nvPr/>
        </p:nvSpPr>
        <p:spPr>
          <a:xfrm>
            <a:off x="9240838" y="2493963"/>
            <a:ext cx="412750" cy="395287"/>
          </a:xfrm>
          <a:custGeom>
            <a:avLst/>
            <a:gdLst/>
            <a:ahLst/>
            <a:cxnLst/>
            <a:rect l="l" t="t" r="r" b="b"/>
            <a:pathLst>
              <a:path w="1889279" h="1810503">
                <a:moveTo>
                  <a:pt x="1408636" y="1462945"/>
                </a:moveTo>
                <a:cubicBezTo>
                  <a:pt x="1471912" y="1494489"/>
                  <a:pt x="1528819" y="1532588"/>
                  <a:pt x="1575786" y="1578162"/>
                </a:cubicBezTo>
                <a:cubicBezTo>
                  <a:pt x="1467281" y="1672800"/>
                  <a:pt x="1335058" y="1742507"/>
                  <a:pt x="1188886" y="1779443"/>
                </a:cubicBezTo>
                <a:cubicBezTo>
                  <a:pt x="1278166" y="1700386"/>
                  <a:pt x="1353810" y="1592053"/>
                  <a:pt x="1408636" y="1462945"/>
                </a:cubicBezTo>
                <a:close/>
                <a:moveTo>
                  <a:pt x="494888" y="1445849"/>
                </a:moveTo>
                <a:cubicBezTo>
                  <a:pt x="556747" y="1590569"/>
                  <a:pt x="643865" y="1709702"/>
                  <a:pt x="747068" y="1790925"/>
                </a:cubicBezTo>
                <a:cubicBezTo>
                  <a:pt x="576321" y="1756303"/>
                  <a:pt x="422614" y="1677538"/>
                  <a:pt x="300900" y="1566189"/>
                </a:cubicBezTo>
                <a:cubicBezTo>
                  <a:pt x="355309" y="1517036"/>
                  <a:pt x="421005" y="1476420"/>
                  <a:pt x="494888" y="1445849"/>
                </a:cubicBezTo>
                <a:close/>
                <a:moveTo>
                  <a:pt x="900586" y="1355871"/>
                </a:moveTo>
                <a:lnTo>
                  <a:pt x="900586" y="1808904"/>
                </a:lnTo>
                <a:lnTo>
                  <a:pt x="884222" y="1808113"/>
                </a:lnTo>
                <a:cubicBezTo>
                  <a:pt x="745280" y="1742581"/>
                  <a:pt x="627378" y="1604992"/>
                  <a:pt x="551037" y="1423344"/>
                </a:cubicBezTo>
                <a:cubicBezTo>
                  <a:pt x="655969" y="1381011"/>
                  <a:pt x="774745" y="1357337"/>
                  <a:pt x="900586" y="1355871"/>
                </a:cubicBezTo>
                <a:close/>
                <a:moveTo>
                  <a:pt x="953521" y="1355186"/>
                </a:moveTo>
                <a:cubicBezTo>
                  <a:pt x="1099660" y="1356509"/>
                  <a:pt x="1236550" y="1386650"/>
                  <a:pt x="1354036" y="1440083"/>
                </a:cubicBezTo>
                <a:cubicBezTo>
                  <a:pt x="1283551" y="1605630"/>
                  <a:pt x="1178611" y="1734316"/>
                  <a:pt x="1054486" y="1804443"/>
                </a:cubicBezTo>
                <a:lnTo>
                  <a:pt x="953521" y="1810503"/>
                </a:lnTo>
                <a:close/>
                <a:moveTo>
                  <a:pt x="1517159" y="931303"/>
                </a:moveTo>
                <a:lnTo>
                  <a:pt x="1889279" y="931303"/>
                </a:lnTo>
                <a:cubicBezTo>
                  <a:pt x="1883282" y="1167646"/>
                  <a:pt x="1781715" y="1381244"/>
                  <a:pt x="1618873" y="1536894"/>
                </a:cubicBezTo>
                <a:cubicBezTo>
                  <a:pt x="1566437" y="1485571"/>
                  <a:pt x="1502786" y="1442774"/>
                  <a:pt x="1431939" y="1407715"/>
                </a:cubicBezTo>
                <a:cubicBezTo>
                  <a:pt x="1485774" y="1266553"/>
                  <a:pt x="1516428" y="1104135"/>
                  <a:pt x="1517159" y="931303"/>
                </a:cubicBezTo>
                <a:close/>
                <a:moveTo>
                  <a:pt x="953521" y="931303"/>
                </a:moveTo>
                <a:lnTo>
                  <a:pt x="1456842" y="931303"/>
                </a:lnTo>
                <a:cubicBezTo>
                  <a:pt x="1456123" y="1096196"/>
                  <a:pt x="1427268" y="1250986"/>
                  <a:pt x="1375819" y="1384691"/>
                </a:cubicBezTo>
                <a:cubicBezTo>
                  <a:pt x="1251537" y="1327928"/>
                  <a:pt x="1107288" y="1296191"/>
                  <a:pt x="953521" y="1294902"/>
                </a:cubicBezTo>
                <a:close/>
                <a:moveTo>
                  <a:pt x="448568" y="931303"/>
                </a:moveTo>
                <a:lnTo>
                  <a:pt x="900586" y="931303"/>
                </a:lnTo>
                <a:lnTo>
                  <a:pt x="900586" y="1295603"/>
                </a:lnTo>
                <a:cubicBezTo>
                  <a:pt x="766605" y="1297053"/>
                  <a:pt x="640053" y="1322469"/>
                  <a:pt x="528061" y="1368046"/>
                </a:cubicBezTo>
                <a:cubicBezTo>
                  <a:pt x="478984" y="1238632"/>
                  <a:pt x="450499" y="1089843"/>
                  <a:pt x="448568" y="931303"/>
                </a:cubicBezTo>
                <a:close/>
                <a:moveTo>
                  <a:pt x="0" y="931303"/>
                </a:moveTo>
                <a:lnTo>
                  <a:pt x="388264" y="931303"/>
                </a:lnTo>
                <a:cubicBezTo>
                  <a:pt x="390220" y="1097785"/>
                  <a:pt x="420532" y="1254193"/>
                  <a:pt x="473139" y="1390578"/>
                </a:cubicBezTo>
                <a:cubicBezTo>
                  <a:pt x="391203" y="1423988"/>
                  <a:pt x="318506" y="1469260"/>
                  <a:pt x="258353" y="1524144"/>
                </a:cubicBezTo>
                <a:cubicBezTo>
                  <a:pt x="102364" y="1370026"/>
                  <a:pt x="5849" y="1161456"/>
                  <a:pt x="0" y="931303"/>
                </a:cubicBezTo>
                <a:close/>
                <a:moveTo>
                  <a:pt x="536834" y="421694"/>
                </a:moveTo>
                <a:cubicBezTo>
                  <a:pt x="646682" y="464986"/>
                  <a:pt x="770110" y="489176"/>
                  <a:pt x="900586" y="490537"/>
                </a:cubicBezTo>
                <a:lnTo>
                  <a:pt x="900586" y="875390"/>
                </a:lnTo>
                <a:lnTo>
                  <a:pt x="448805" y="875390"/>
                </a:lnTo>
                <a:cubicBezTo>
                  <a:pt x="451150" y="709592"/>
                  <a:pt x="482649" y="554587"/>
                  <a:pt x="536834" y="421694"/>
                </a:cubicBezTo>
                <a:close/>
                <a:moveTo>
                  <a:pt x="1356131" y="409527"/>
                </a:moveTo>
                <a:cubicBezTo>
                  <a:pt x="1415590" y="544412"/>
                  <a:pt x="1451132" y="703874"/>
                  <a:pt x="1455052" y="875390"/>
                </a:cubicBezTo>
                <a:lnTo>
                  <a:pt x="953521" y="875390"/>
                </a:lnTo>
                <a:lnTo>
                  <a:pt x="953521" y="491238"/>
                </a:lnTo>
                <a:cubicBezTo>
                  <a:pt x="1099303" y="490092"/>
                  <a:pt x="1236528" y="461431"/>
                  <a:pt x="1356131" y="409527"/>
                </a:cubicBezTo>
                <a:close/>
                <a:moveTo>
                  <a:pt x="271202" y="273767"/>
                </a:moveTo>
                <a:cubicBezTo>
                  <a:pt x="330895" y="324894"/>
                  <a:pt x="401533" y="367494"/>
                  <a:pt x="480768" y="398692"/>
                </a:cubicBezTo>
                <a:cubicBezTo>
                  <a:pt x="424147" y="539118"/>
                  <a:pt x="390867" y="701724"/>
                  <a:pt x="388496" y="875390"/>
                </a:cubicBezTo>
                <a:lnTo>
                  <a:pt x="238" y="875390"/>
                </a:lnTo>
                <a:cubicBezTo>
                  <a:pt x="7162" y="640451"/>
                  <a:pt x="108645" y="428248"/>
                  <a:pt x="271202" y="273767"/>
                </a:cubicBezTo>
                <a:close/>
                <a:moveTo>
                  <a:pt x="1605567" y="261436"/>
                </a:moveTo>
                <a:cubicBezTo>
                  <a:pt x="1775300" y="417133"/>
                  <a:pt x="1881942" y="634296"/>
                  <a:pt x="1889035" y="875390"/>
                </a:cubicBezTo>
                <a:lnTo>
                  <a:pt x="1515364" y="875390"/>
                </a:lnTo>
                <a:cubicBezTo>
                  <a:pt x="1511419" y="696081"/>
                  <a:pt x="1474168" y="529014"/>
                  <a:pt x="1413107" y="386152"/>
                </a:cubicBezTo>
                <a:cubicBezTo>
                  <a:pt x="1485941" y="353453"/>
                  <a:pt x="1551126" y="311628"/>
                  <a:pt x="1605567" y="261436"/>
                </a:cubicBezTo>
                <a:close/>
                <a:moveTo>
                  <a:pt x="748157" y="19413"/>
                </a:moveTo>
                <a:cubicBezTo>
                  <a:pt x="649482" y="96557"/>
                  <a:pt x="565491" y="208310"/>
                  <a:pt x="504779" y="344256"/>
                </a:cubicBezTo>
                <a:cubicBezTo>
                  <a:pt x="432706" y="315858"/>
                  <a:pt x="368354" y="277545"/>
                  <a:pt x="313920" y="231604"/>
                </a:cubicBezTo>
                <a:cubicBezTo>
                  <a:pt x="434240" y="127070"/>
                  <a:pt x="583275" y="52667"/>
                  <a:pt x="748157" y="19413"/>
                </a:cubicBezTo>
                <a:close/>
                <a:moveTo>
                  <a:pt x="1137621" y="18543"/>
                </a:moveTo>
                <a:cubicBezTo>
                  <a:pt x="1297904" y="50310"/>
                  <a:pt x="1443338" y="120918"/>
                  <a:pt x="1562575" y="219802"/>
                </a:cubicBezTo>
                <a:cubicBezTo>
                  <a:pt x="1512842" y="265093"/>
                  <a:pt x="1453308" y="302843"/>
                  <a:pt x="1386970" y="332857"/>
                </a:cubicBezTo>
                <a:cubicBezTo>
                  <a:pt x="1323718" y="199817"/>
                  <a:pt x="1237626" y="91674"/>
                  <a:pt x="1137621" y="18543"/>
                </a:cubicBezTo>
                <a:close/>
                <a:moveTo>
                  <a:pt x="900586" y="1702"/>
                </a:moveTo>
                <a:lnTo>
                  <a:pt x="900586" y="430269"/>
                </a:lnTo>
                <a:cubicBezTo>
                  <a:pt x="778345" y="428899"/>
                  <a:pt x="662774" y="406468"/>
                  <a:pt x="560047" y="366408"/>
                </a:cubicBezTo>
                <a:cubicBezTo>
                  <a:pt x="637783" y="193348"/>
                  <a:pt x="753999" y="63227"/>
                  <a:pt x="890213" y="2203"/>
                </a:cubicBezTo>
                <a:close/>
                <a:moveTo>
                  <a:pt x="953521" y="0"/>
                </a:moveTo>
                <a:lnTo>
                  <a:pt x="981035" y="1330"/>
                </a:lnTo>
                <a:cubicBezTo>
                  <a:pt x="1124068" y="53565"/>
                  <a:pt x="1247786" y="180867"/>
                  <a:pt x="1332000" y="354889"/>
                </a:cubicBezTo>
                <a:cubicBezTo>
                  <a:pt x="1219743" y="403080"/>
                  <a:pt x="1090709" y="429800"/>
                  <a:pt x="953521" y="430954"/>
                </a:cubicBezTo>
                <a:close/>
              </a:path>
            </a:pathLst>
          </a:cu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039938" y="4637088"/>
            <a:ext cx="8112125" cy="460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096260" y="330619"/>
            <a:ext cx="5013960" cy="5330261"/>
            <a:chOff x="10442576" y="-2511426"/>
            <a:chExt cx="2163763" cy="2362200"/>
          </a:xfrm>
        </p:grpSpPr>
        <p:sp>
          <p:nvSpPr>
            <p:cNvPr id="9" name="Freeform 50"/>
            <p:cNvSpPr/>
            <p:nvPr/>
          </p:nvSpPr>
          <p:spPr bwMode="auto">
            <a:xfrm>
              <a:off x="10442576" y="-2511426"/>
              <a:ext cx="2163763" cy="2362200"/>
            </a:xfrm>
            <a:custGeom>
              <a:avLst/>
              <a:gdLst>
                <a:gd name="T0" fmla="*/ 206 w 508"/>
                <a:gd name="T1" fmla="*/ 0 h 555"/>
                <a:gd name="T2" fmla="*/ 175 w 508"/>
                <a:gd name="T3" fmla="*/ 3 h 555"/>
                <a:gd name="T4" fmla="*/ 93 w 508"/>
                <a:gd name="T5" fmla="*/ 161 h 555"/>
                <a:gd name="T6" fmla="*/ 23 w 508"/>
                <a:gd name="T7" fmla="*/ 381 h 555"/>
                <a:gd name="T8" fmla="*/ 115 w 508"/>
                <a:gd name="T9" fmla="*/ 327 h 555"/>
                <a:gd name="T10" fmla="*/ 173 w 508"/>
                <a:gd name="T11" fmla="*/ 346 h 555"/>
                <a:gd name="T12" fmla="*/ 215 w 508"/>
                <a:gd name="T13" fmla="*/ 510 h 555"/>
                <a:gd name="T14" fmla="*/ 282 w 508"/>
                <a:gd name="T15" fmla="*/ 555 h 555"/>
                <a:gd name="T16" fmla="*/ 299 w 508"/>
                <a:gd name="T17" fmla="*/ 554 h 555"/>
                <a:gd name="T18" fmla="*/ 281 w 508"/>
                <a:gd name="T19" fmla="*/ 486 h 555"/>
                <a:gd name="T20" fmla="*/ 426 w 508"/>
                <a:gd name="T21" fmla="*/ 358 h 555"/>
                <a:gd name="T22" fmla="*/ 436 w 508"/>
                <a:gd name="T23" fmla="*/ 245 h 555"/>
                <a:gd name="T24" fmla="*/ 457 w 508"/>
                <a:gd name="T25" fmla="*/ 209 h 555"/>
                <a:gd name="T26" fmla="*/ 496 w 508"/>
                <a:gd name="T27" fmla="*/ 242 h 555"/>
                <a:gd name="T28" fmla="*/ 466 w 508"/>
                <a:gd name="T29" fmla="*/ 133 h 555"/>
                <a:gd name="T30" fmla="*/ 357 w 508"/>
                <a:gd name="T31" fmla="*/ 82 h 555"/>
                <a:gd name="T32" fmla="*/ 306 w 508"/>
                <a:gd name="T33" fmla="*/ 93 h 555"/>
                <a:gd name="T34" fmla="*/ 206 w 508"/>
                <a:gd name="T35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8" h="555">
                  <a:moveTo>
                    <a:pt x="206" y="0"/>
                  </a:moveTo>
                  <a:cubicBezTo>
                    <a:pt x="196" y="0"/>
                    <a:pt x="186" y="1"/>
                    <a:pt x="175" y="3"/>
                  </a:cubicBezTo>
                  <a:cubicBezTo>
                    <a:pt x="88" y="21"/>
                    <a:pt x="82" y="111"/>
                    <a:pt x="93" y="161"/>
                  </a:cubicBezTo>
                  <a:cubicBezTo>
                    <a:pt x="106" y="222"/>
                    <a:pt x="0" y="272"/>
                    <a:pt x="23" y="381"/>
                  </a:cubicBezTo>
                  <a:cubicBezTo>
                    <a:pt x="44" y="349"/>
                    <a:pt x="78" y="327"/>
                    <a:pt x="115" y="327"/>
                  </a:cubicBezTo>
                  <a:cubicBezTo>
                    <a:pt x="134" y="327"/>
                    <a:pt x="153" y="333"/>
                    <a:pt x="173" y="346"/>
                  </a:cubicBezTo>
                  <a:cubicBezTo>
                    <a:pt x="234" y="385"/>
                    <a:pt x="204" y="459"/>
                    <a:pt x="215" y="510"/>
                  </a:cubicBezTo>
                  <a:cubicBezTo>
                    <a:pt x="223" y="549"/>
                    <a:pt x="260" y="555"/>
                    <a:pt x="282" y="555"/>
                  </a:cubicBezTo>
                  <a:cubicBezTo>
                    <a:pt x="292" y="555"/>
                    <a:pt x="299" y="554"/>
                    <a:pt x="299" y="554"/>
                  </a:cubicBezTo>
                  <a:cubicBezTo>
                    <a:pt x="299" y="554"/>
                    <a:pt x="246" y="540"/>
                    <a:pt x="281" y="486"/>
                  </a:cubicBezTo>
                  <a:cubicBezTo>
                    <a:pt x="316" y="431"/>
                    <a:pt x="393" y="414"/>
                    <a:pt x="426" y="358"/>
                  </a:cubicBezTo>
                  <a:cubicBezTo>
                    <a:pt x="446" y="325"/>
                    <a:pt x="444" y="283"/>
                    <a:pt x="436" y="245"/>
                  </a:cubicBezTo>
                  <a:cubicBezTo>
                    <a:pt x="431" y="221"/>
                    <a:pt x="442" y="209"/>
                    <a:pt x="457" y="209"/>
                  </a:cubicBezTo>
                  <a:cubicBezTo>
                    <a:pt x="471" y="209"/>
                    <a:pt x="487" y="220"/>
                    <a:pt x="496" y="242"/>
                  </a:cubicBezTo>
                  <a:cubicBezTo>
                    <a:pt x="496" y="242"/>
                    <a:pt x="508" y="186"/>
                    <a:pt x="466" y="133"/>
                  </a:cubicBezTo>
                  <a:cubicBezTo>
                    <a:pt x="435" y="93"/>
                    <a:pt x="391" y="82"/>
                    <a:pt x="357" y="82"/>
                  </a:cubicBezTo>
                  <a:cubicBezTo>
                    <a:pt x="331" y="82"/>
                    <a:pt x="311" y="88"/>
                    <a:pt x="306" y="93"/>
                  </a:cubicBezTo>
                  <a:cubicBezTo>
                    <a:pt x="297" y="51"/>
                    <a:pt x="270" y="0"/>
                    <a:pt x="206" y="0"/>
                  </a:cubicBezTo>
                </a:path>
              </a:pathLst>
            </a:custGeom>
            <a:solidFill>
              <a:srgbClr val="FBF7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10" name="Freeform 51"/>
            <p:cNvSpPr/>
            <p:nvPr/>
          </p:nvSpPr>
          <p:spPr bwMode="auto">
            <a:xfrm>
              <a:off x="11102976" y="-2039938"/>
              <a:ext cx="149225" cy="103188"/>
            </a:xfrm>
            <a:custGeom>
              <a:avLst/>
              <a:gdLst>
                <a:gd name="T0" fmla="*/ 32 w 35"/>
                <a:gd name="T1" fmla="*/ 0 h 24"/>
                <a:gd name="T2" fmla="*/ 22 w 35"/>
                <a:gd name="T3" fmla="*/ 21 h 24"/>
                <a:gd name="T4" fmla="*/ 0 w 35"/>
                <a:gd name="T5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24">
                  <a:moveTo>
                    <a:pt x="32" y="0"/>
                  </a:moveTo>
                  <a:cubicBezTo>
                    <a:pt x="35" y="9"/>
                    <a:pt x="30" y="19"/>
                    <a:pt x="22" y="21"/>
                  </a:cubicBezTo>
                  <a:cubicBezTo>
                    <a:pt x="13" y="24"/>
                    <a:pt x="3" y="20"/>
                    <a:pt x="0" y="11"/>
                  </a:cubicBezTo>
                </a:path>
              </a:pathLst>
            </a:custGeom>
            <a:solidFill>
              <a:srgbClr val="2C2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11" name="Freeform 52"/>
            <p:cNvSpPr/>
            <p:nvPr/>
          </p:nvSpPr>
          <p:spPr bwMode="auto">
            <a:xfrm>
              <a:off x="11371263" y="-2128838"/>
              <a:ext cx="149225" cy="101600"/>
            </a:xfrm>
            <a:custGeom>
              <a:avLst/>
              <a:gdLst>
                <a:gd name="T0" fmla="*/ 32 w 35"/>
                <a:gd name="T1" fmla="*/ 0 h 24"/>
                <a:gd name="T2" fmla="*/ 21 w 35"/>
                <a:gd name="T3" fmla="*/ 21 h 24"/>
                <a:gd name="T4" fmla="*/ 0 w 35"/>
                <a:gd name="T5" fmla="*/ 1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24">
                  <a:moveTo>
                    <a:pt x="32" y="0"/>
                  </a:moveTo>
                  <a:cubicBezTo>
                    <a:pt x="35" y="8"/>
                    <a:pt x="30" y="18"/>
                    <a:pt x="21" y="21"/>
                  </a:cubicBezTo>
                  <a:cubicBezTo>
                    <a:pt x="12" y="24"/>
                    <a:pt x="3" y="19"/>
                    <a:pt x="0" y="10"/>
                  </a:cubicBezTo>
                </a:path>
              </a:pathLst>
            </a:custGeom>
            <a:solidFill>
              <a:srgbClr val="2C2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85648" y="31750"/>
            <a:ext cx="12030152" cy="67724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461" y="140119"/>
            <a:ext cx="11873139" cy="658786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6" name="MH_Entry_1"/>
          <p:cNvSpPr/>
          <p:nvPr>
            <p:custDataLst>
              <p:tags r:id="rId1"/>
            </p:custDataLst>
          </p:nvPr>
        </p:nvSpPr>
        <p:spPr>
          <a:xfrm>
            <a:off x="3108960" y="4720368"/>
            <a:ext cx="5974080" cy="1164811"/>
          </a:xfrm>
          <a:prstGeom prst="roundRect">
            <a:avLst>
              <a:gd name="adj" fmla="val 15666"/>
            </a:avLst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6000" spc="2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活动执行流程</a:t>
            </a:r>
          </a:p>
        </p:txBody>
      </p:sp>
      <p:sp>
        <p:nvSpPr>
          <p:cNvPr id="7" name="MH_Number_1"/>
          <p:cNvSpPr/>
          <p:nvPr>
            <p:custDataLst>
              <p:tags r:id="rId2"/>
            </p:custDataLst>
          </p:nvPr>
        </p:nvSpPr>
        <p:spPr>
          <a:xfrm>
            <a:off x="4751572" y="1740182"/>
            <a:ext cx="2688856" cy="2687038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15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03</a:t>
            </a:r>
            <a:endParaRPr lang="zh-CN" altLang="en-US" sz="115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自由: 形状 3"/>
          <p:cNvSpPr/>
          <p:nvPr/>
        </p:nvSpPr>
        <p:spPr>
          <a:xfrm>
            <a:off x="0" y="0"/>
            <a:ext cx="12192000" cy="6860934"/>
          </a:xfrm>
          <a:custGeom>
            <a:avLst/>
            <a:gdLst>
              <a:gd name="connsiteX0" fmla="*/ 203593 w 12192000"/>
              <a:gd name="connsiteY0" fmla="*/ 78057 h 6860934"/>
              <a:gd name="connsiteX1" fmla="*/ 78059 w 12192000"/>
              <a:gd name="connsiteY1" fmla="*/ 203591 h 6860934"/>
              <a:gd name="connsiteX2" fmla="*/ 78059 w 12192000"/>
              <a:gd name="connsiteY2" fmla="*/ 6665559 h 6860934"/>
              <a:gd name="connsiteX3" fmla="*/ 203593 w 12192000"/>
              <a:gd name="connsiteY3" fmla="*/ 6791093 h 6860934"/>
              <a:gd name="connsiteX4" fmla="*/ 11984690 w 12192000"/>
              <a:gd name="connsiteY4" fmla="*/ 6791093 h 6860934"/>
              <a:gd name="connsiteX5" fmla="*/ 12110224 w 12192000"/>
              <a:gd name="connsiteY5" fmla="*/ 6665559 h 6860934"/>
              <a:gd name="connsiteX6" fmla="*/ 12110224 w 12192000"/>
              <a:gd name="connsiteY6" fmla="*/ 203591 h 6860934"/>
              <a:gd name="connsiteX7" fmla="*/ 11984690 w 12192000"/>
              <a:gd name="connsiteY7" fmla="*/ 78057 h 6860934"/>
              <a:gd name="connsiteX8" fmla="*/ 0 w 12192000"/>
              <a:gd name="connsiteY8" fmla="*/ 0 h 6860934"/>
              <a:gd name="connsiteX9" fmla="*/ 12192000 w 12192000"/>
              <a:gd name="connsiteY9" fmla="*/ 0 h 6860934"/>
              <a:gd name="connsiteX10" fmla="*/ 12192000 w 12192000"/>
              <a:gd name="connsiteY10" fmla="*/ 6860934 h 6860934"/>
              <a:gd name="connsiteX11" fmla="*/ 0 w 12192000"/>
              <a:gd name="connsiteY11" fmla="*/ 6860934 h 686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60934">
                <a:moveTo>
                  <a:pt x="203593" y="78057"/>
                </a:moveTo>
                <a:cubicBezTo>
                  <a:pt x="134262" y="78057"/>
                  <a:pt x="78059" y="134260"/>
                  <a:pt x="78059" y="203591"/>
                </a:cubicBezTo>
                <a:lnTo>
                  <a:pt x="78059" y="6665559"/>
                </a:lnTo>
                <a:cubicBezTo>
                  <a:pt x="78059" y="6734890"/>
                  <a:pt x="134262" y="6791093"/>
                  <a:pt x="203593" y="6791093"/>
                </a:cubicBezTo>
                <a:lnTo>
                  <a:pt x="11984690" y="6791093"/>
                </a:lnTo>
                <a:cubicBezTo>
                  <a:pt x="12054021" y="6791093"/>
                  <a:pt x="12110224" y="6734890"/>
                  <a:pt x="12110224" y="6665559"/>
                </a:cubicBezTo>
                <a:lnTo>
                  <a:pt x="12110224" y="203591"/>
                </a:lnTo>
                <a:cubicBezTo>
                  <a:pt x="12110224" y="134260"/>
                  <a:pt x="12054021" y="78057"/>
                  <a:pt x="11984690" y="78057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60934"/>
                </a:lnTo>
                <a:lnTo>
                  <a:pt x="0" y="68609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61794" y="149258"/>
            <a:ext cx="498951" cy="49861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28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MH_Entry_1"/>
          <p:cNvSpPr/>
          <p:nvPr>
            <p:custDataLst>
              <p:tags r:id="rId2"/>
            </p:custDataLst>
          </p:nvPr>
        </p:nvSpPr>
        <p:spPr>
          <a:xfrm>
            <a:off x="625584" y="149258"/>
            <a:ext cx="2349110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活动执行流程</a:t>
            </a:r>
          </a:p>
        </p:txBody>
      </p:sp>
      <p:sp>
        <p:nvSpPr>
          <p:cNvPr id="7" name="MH_Other_1"/>
          <p:cNvSpPr>
            <a:spLocks noChangeArrowheads="1"/>
          </p:cNvSpPr>
          <p:nvPr/>
        </p:nvSpPr>
        <p:spPr bwMode="auto">
          <a:xfrm>
            <a:off x="4775200" y="2206625"/>
            <a:ext cx="2644775" cy="2660650"/>
          </a:xfrm>
          <a:prstGeom prst="ellipse">
            <a:avLst/>
          </a:prstGeom>
          <a:noFill/>
          <a:ln w="53975" cmpd="dbl">
            <a:solidFill>
              <a:schemeClr val="accent3">
                <a:lumMod val="60000"/>
                <a:lumOff val="40000"/>
              </a:schemeClr>
            </a:solidFill>
            <a:bevel/>
          </a:ln>
        </p:spPr>
        <p:txBody>
          <a:bodyPr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8000" dirty="0">
              <a:latin typeface="+mn-lt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8" name="MH_Other_2"/>
          <p:cNvSpPr>
            <a:spLocks noChangeArrowheads="1"/>
          </p:cNvSpPr>
          <p:nvPr/>
        </p:nvSpPr>
        <p:spPr bwMode="auto">
          <a:xfrm>
            <a:off x="4692650" y="2170113"/>
            <a:ext cx="830263" cy="835025"/>
          </a:xfrm>
          <a:prstGeom prst="ellipse">
            <a:avLst/>
          </a:prstGeom>
          <a:solidFill>
            <a:schemeClr val="accent2"/>
          </a:solidFill>
          <a:ln w="28575">
            <a:noFill/>
            <a:bevel/>
          </a:ln>
        </p:spPr>
        <p:txBody>
          <a:bodyPr anchor="ctr">
            <a:normAutofit fontScale="47500" lnSpcReduction="2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8000" dirty="0">
              <a:latin typeface="+mn-lt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9" name="MH_Other_3"/>
          <p:cNvSpPr>
            <a:spLocks noChangeArrowheads="1"/>
          </p:cNvSpPr>
          <p:nvPr/>
        </p:nvSpPr>
        <p:spPr bwMode="auto">
          <a:xfrm>
            <a:off x="4310063" y="3119438"/>
            <a:ext cx="830262" cy="835025"/>
          </a:xfrm>
          <a:prstGeom prst="ellipse">
            <a:avLst/>
          </a:prstGeom>
          <a:solidFill>
            <a:schemeClr val="accent3"/>
          </a:solidFill>
          <a:ln w="28575">
            <a:noFill/>
            <a:bevel/>
          </a:ln>
        </p:spPr>
        <p:txBody>
          <a:bodyPr anchor="ctr">
            <a:normAutofit fontScale="47500" lnSpcReduction="2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8000" dirty="0">
              <a:latin typeface="+mn-lt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0" name="MH_Other_4"/>
          <p:cNvSpPr>
            <a:spLocks noChangeArrowheads="1"/>
          </p:cNvSpPr>
          <p:nvPr/>
        </p:nvSpPr>
        <p:spPr bwMode="auto">
          <a:xfrm>
            <a:off x="4692650" y="4116388"/>
            <a:ext cx="830263" cy="836612"/>
          </a:xfrm>
          <a:prstGeom prst="ellipse">
            <a:avLst/>
          </a:prstGeom>
          <a:solidFill>
            <a:schemeClr val="accent1"/>
          </a:solidFill>
          <a:ln w="28575">
            <a:noFill/>
            <a:bevel/>
          </a:ln>
        </p:spPr>
        <p:txBody>
          <a:bodyPr anchor="ctr">
            <a:normAutofit fontScale="47500" lnSpcReduction="2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8000" dirty="0">
              <a:latin typeface="+mn-lt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1" name="MH_Other_5"/>
          <p:cNvSpPr>
            <a:spLocks noChangeArrowheads="1"/>
          </p:cNvSpPr>
          <p:nvPr/>
        </p:nvSpPr>
        <p:spPr bwMode="auto">
          <a:xfrm>
            <a:off x="6684963" y="2170113"/>
            <a:ext cx="830262" cy="835025"/>
          </a:xfrm>
          <a:prstGeom prst="ellipse">
            <a:avLst/>
          </a:prstGeom>
          <a:solidFill>
            <a:schemeClr val="accent1"/>
          </a:solidFill>
          <a:ln w="28575">
            <a:noFill/>
            <a:bevel/>
          </a:ln>
        </p:spPr>
        <p:txBody>
          <a:bodyPr anchor="ctr">
            <a:normAutofit fontScale="47500" lnSpcReduction="2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8000" dirty="0">
              <a:latin typeface="+mn-lt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2" name="MH_Other_6"/>
          <p:cNvSpPr>
            <a:spLocks noChangeArrowheads="1"/>
          </p:cNvSpPr>
          <p:nvPr/>
        </p:nvSpPr>
        <p:spPr bwMode="auto">
          <a:xfrm>
            <a:off x="7016750" y="3119438"/>
            <a:ext cx="831850" cy="835025"/>
          </a:xfrm>
          <a:prstGeom prst="ellipse">
            <a:avLst/>
          </a:prstGeom>
          <a:solidFill>
            <a:schemeClr val="accent3"/>
          </a:solidFill>
          <a:ln w="28575">
            <a:noFill/>
            <a:bevel/>
          </a:ln>
        </p:spPr>
        <p:txBody>
          <a:bodyPr anchor="ctr">
            <a:normAutofit fontScale="47500" lnSpcReduction="2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8000" dirty="0">
              <a:latin typeface="+mn-lt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3" name="MH_Other_7"/>
          <p:cNvSpPr>
            <a:spLocks noChangeArrowheads="1"/>
          </p:cNvSpPr>
          <p:nvPr/>
        </p:nvSpPr>
        <p:spPr bwMode="auto">
          <a:xfrm>
            <a:off x="6684963" y="4116388"/>
            <a:ext cx="830262" cy="836612"/>
          </a:xfrm>
          <a:prstGeom prst="ellipse">
            <a:avLst/>
          </a:prstGeom>
          <a:solidFill>
            <a:schemeClr val="accent2"/>
          </a:solidFill>
          <a:ln w="28575">
            <a:noFill/>
            <a:bevel/>
          </a:ln>
        </p:spPr>
        <p:txBody>
          <a:bodyPr anchor="ctr">
            <a:normAutofit fontScale="47500" lnSpcReduction="2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8000" dirty="0">
              <a:latin typeface="+mn-lt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4" name="MH_Other_8"/>
          <p:cNvSpPr>
            <a:spLocks noChangeArrowheads="1"/>
          </p:cNvSpPr>
          <p:nvPr/>
        </p:nvSpPr>
        <p:spPr bwMode="auto">
          <a:xfrm>
            <a:off x="5053013" y="2603500"/>
            <a:ext cx="82550" cy="82550"/>
          </a:xfrm>
          <a:custGeom>
            <a:avLst/>
            <a:gdLst>
              <a:gd name="T0" fmla="*/ 89848 w 36"/>
              <a:gd name="T1" fmla="*/ 49916 h 36"/>
              <a:gd name="T2" fmla="*/ 39932 w 36"/>
              <a:gd name="T3" fmla="*/ 0 h 36"/>
              <a:gd name="T4" fmla="*/ 39932 w 36"/>
              <a:gd name="T5" fmla="*/ 0 h 36"/>
              <a:gd name="T6" fmla="*/ 0 w 36"/>
              <a:gd name="T7" fmla="*/ 89848 h 36"/>
              <a:gd name="T8" fmla="*/ 89848 w 36"/>
              <a:gd name="T9" fmla="*/ 49916 h 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36"/>
              <a:gd name="T17" fmla="*/ 36 w 36"/>
              <a:gd name="T18" fmla="*/ 36 h 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36">
                <a:moveTo>
                  <a:pt x="36" y="20"/>
                </a:moveTo>
                <a:lnTo>
                  <a:pt x="16" y="0"/>
                </a:lnTo>
                <a:lnTo>
                  <a:pt x="0" y="36"/>
                </a:lnTo>
                <a:lnTo>
                  <a:pt x="36" y="20"/>
                </a:lnTo>
                <a:close/>
              </a:path>
            </a:pathLst>
          </a:custGeom>
          <a:solidFill>
            <a:srgbClr val="FEFFFF"/>
          </a:solidFill>
          <a:ln w="9525" cmpd="sng">
            <a:noFill/>
            <a:bevel/>
          </a:ln>
        </p:spPr>
        <p:txBody>
          <a:bodyPr>
            <a:normAutofit fontScale="2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dirty="0"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15" name="MH_Other_9"/>
          <p:cNvSpPr>
            <a:spLocks noChangeArrowheads="1"/>
          </p:cNvSpPr>
          <p:nvPr/>
        </p:nvSpPr>
        <p:spPr bwMode="auto">
          <a:xfrm>
            <a:off x="5135563" y="2649538"/>
            <a:ext cx="1587" cy="1587"/>
          </a:xfrm>
          <a:prstGeom prst="rect">
            <a:avLst/>
          </a:prstGeom>
          <a:solidFill>
            <a:srgbClr val="FEFFFF"/>
          </a:solidFill>
          <a:ln w="9525">
            <a:noFill/>
            <a:bevel/>
          </a:ln>
        </p:spPr>
        <p:txBody>
          <a:bodyPr>
            <a:normAutofit fontScale="2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1600" dirty="0">
              <a:latin typeface="+mn-lt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6" name="MH_Other_10"/>
          <p:cNvSpPr>
            <a:spLocks noChangeArrowheads="1"/>
          </p:cNvSpPr>
          <p:nvPr/>
        </p:nvSpPr>
        <p:spPr bwMode="auto">
          <a:xfrm>
            <a:off x="5100638" y="2405063"/>
            <a:ext cx="209550" cy="204787"/>
          </a:xfrm>
          <a:custGeom>
            <a:avLst/>
            <a:gdLst>
              <a:gd name="T0" fmla="*/ 202159 w 91"/>
              <a:gd name="T1" fmla="*/ 0 h 89"/>
              <a:gd name="T2" fmla="*/ 0 w 91"/>
              <a:gd name="T3" fmla="*/ 202159 h 89"/>
              <a:gd name="T4" fmla="*/ 19966 w 91"/>
              <a:gd name="T5" fmla="*/ 222125 h 89"/>
              <a:gd name="T6" fmla="*/ 227117 w 91"/>
              <a:gd name="T7" fmla="*/ 19966 h 89"/>
              <a:gd name="T8" fmla="*/ 202159 w 91"/>
              <a:gd name="T9" fmla="*/ 0 h 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"/>
              <a:gd name="T16" fmla="*/ 0 h 89"/>
              <a:gd name="T17" fmla="*/ 91 w 91"/>
              <a:gd name="T18" fmla="*/ 89 h 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" h="89">
                <a:moveTo>
                  <a:pt x="81" y="0"/>
                </a:moveTo>
                <a:lnTo>
                  <a:pt x="0" y="81"/>
                </a:lnTo>
                <a:lnTo>
                  <a:pt x="8" y="89"/>
                </a:lnTo>
                <a:lnTo>
                  <a:pt x="91" y="8"/>
                </a:lnTo>
                <a:lnTo>
                  <a:pt x="81" y="0"/>
                </a:lnTo>
                <a:close/>
              </a:path>
            </a:pathLst>
          </a:custGeom>
          <a:solidFill>
            <a:srgbClr val="FEFFFF"/>
          </a:solidFill>
          <a:ln w="9525" cmpd="sng">
            <a:noFill/>
            <a:bevel/>
          </a:ln>
        </p:spPr>
        <p:txBody>
          <a:bodyPr>
            <a:normAutofit fontScale="5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dirty="0"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17" name="MH_Other_11"/>
          <p:cNvSpPr>
            <a:spLocks noChangeArrowheads="1"/>
          </p:cNvSpPr>
          <p:nvPr/>
        </p:nvSpPr>
        <p:spPr bwMode="auto">
          <a:xfrm>
            <a:off x="5129213" y="2433638"/>
            <a:ext cx="207962" cy="206375"/>
          </a:xfrm>
          <a:custGeom>
            <a:avLst/>
            <a:gdLst>
              <a:gd name="T0" fmla="*/ 0 w 91"/>
              <a:gd name="T1" fmla="*/ 204654 h 90"/>
              <a:gd name="T2" fmla="*/ 19966 w 91"/>
              <a:gd name="T3" fmla="*/ 224620 h 90"/>
              <a:gd name="T4" fmla="*/ 227117 w 91"/>
              <a:gd name="T5" fmla="*/ 19966 h 90"/>
              <a:gd name="T6" fmla="*/ 207151 w 91"/>
              <a:gd name="T7" fmla="*/ 0 h 90"/>
              <a:gd name="T8" fmla="*/ 0 w 91"/>
              <a:gd name="T9" fmla="*/ 204654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"/>
              <a:gd name="T16" fmla="*/ 0 h 90"/>
              <a:gd name="T17" fmla="*/ 91 w 91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" h="90">
                <a:moveTo>
                  <a:pt x="0" y="82"/>
                </a:moveTo>
                <a:lnTo>
                  <a:pt x="8" y="90"/>
                </a:lnTo>
                <a:lnTo>
                  <a:pt x="91" y="8"/>
                </a:lnTo>
                <a:lnTo>
                  <a:pt x="83" y="0"/>
                </a:lnTo>
                <a:lnTo>
                  <a:pt x="0" y="82"/>
                </a:lnTo>
                <a:close/>
              </a:path>
            </a:pathLst>
          </a:custGeom>
          <a:solidFill>
            <a:srgbClr val="FEFFFF"/>
          </a:solidFill>
          <a:ln w="9525" cmpd="sng">
            <a:noFill/>
            <a:bevel/>
          </a:ln>
        </p:spPr>
        <p:txBody>
          <a:bodyPr>
            <a:normAutofit fontScale="5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dirty="0"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18" name="MH_Other_12"/>
          <p:cNvSpPr>
            <a:spLocks noChangeArrowheads="1"/>
          </p:cNvSpPr>
          <p:nvPr/>
        </p:nvSpPr>
        <p:spPr bwMode="auto">
          <a:xfrm>
            <a:off x="5300663" y="2378075"/>
            <a:ext cx="65087" cy="60325"/>
          </a:xfrm>
          <a:custGeom>
            <a:avLst/>
            <a:gdLst>
              <a:gd name="T0" fmla="*/ 46588 w 21"/>
              <a:gd name="T1" fmla="*/ 19467 h 20"/>
              <a:gd name="T2" fmla="*/ 0 w 21"/>
              <a:gd name="T3" fmla="*/ 19467 h 20"/>
              <a:gd name="T4" fmla="*/ 49916 w 21"/>
              <a:gd name="T5" fmla="*/ 64890 h 20"/>
              <a:gd name="T6" fmla="*/ 46588 w 21"/>
              <a:gd name="T7" fmla="*/ 19467 h 20"/>
              <a:gd name="T8" fmla="*/ 0 60000 65536"/>
              <a:gd name="T9" fmla="*/ 0 60000 65536"/>
              <a:gd name="T10" fmla="*/ 0 60000 65536"/>
              <a:gd name="T11" fmla="*/ 0 60000 65536"/>
              <a:gd name="T12" fmla="*/ 0 w 21"/>
              <a:gd name="T13" fmla="*/ 0 h 20"/>
              <a:gd name="T14" fmla="*/ 21 w 21"/>
              <a:gd name="T15" fmla="*/ 20 h 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" h="20">
                <a:moveTo>
                  <a:pt x="14" y="6"/>
                </a:moveTo>
                <a:cubicBezTo>
                  <a:pt x="8" y="0"/>
                  <a:pt x="0" y="6"/>
                  <a:pt x="0" y="6"/>
                </a:cubicBezTo>
                <a:cubicBezTo>
                  <a:pt x="15" y="20"/>
                  <a:pt x="15" y="20"/>
                  <a:pt x="15" y="20"/>
                </a:cubicBezTo>
                <a:cubicBezTo>
                  <a:pt x="15" y="20"/>
                  <a:pt x="21" y="13"/>
                  <a:pt x="14" y="6"/>
                </a:cubicBezTo>
                <a:close/>
              </a:path>
            </a:pathLst>
          </a:custGeom>
          <a:solidFill>
            <a:srgbClr val="FEFFFF"/>
          </a:solidFill>
          <a:ln w="9525" cmpd="sng">
            <a:noFill/>
            <a:bevel/>
          </a:ln>
        </p:spPr>
        <p:txBody>
          <a:bodyPr>
            <a:normAutofit fontScale="2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dirty="0"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19" name="MH_Other_13"/>
          <p:cNvSpPr>
            <a:spLocks noChangeArrowheads="1"/>
          </p:cNvSpPr>
          <p:nvPr/>
        </p:nvSpPr>
        <p:spPr bwMode="auto">
          <a:xfrm>
            <a:off x="4906963" y="2387600"/>
            <a:ext cx="384175" cy="379413"/>
          </a:xfrm>
          <a:custGeom>
            <a:avLst/>
            <a:gdLst>
              <a:gd name="T0" fmla="*/ 2147483646 w 167"/>
              <a:gd name="T1" fmla="*/ 2147483646 h 165"/>
              <a:gd name="T2" fmla="*/ 2147483646 w 167"/>
              <a:gd name="T3" fmla="*/ 2147483646 h 165"/>
              <a:gd name="T4" fmla="*/ 2147483646 w 167"/>
              <a:gd name="T5" fmla="*/ 2147483646 h 165"/>
              <a:gd name="T6" fmla="*/ 2147483646 w 167"/>
              <a:gd name="T7" fmla="*/ 2147483646 h 165"/>
              <a:gd name="T8" fmla="*/ 2147483646 w 167"/>
              <a:gd name="T9" fmla="*/ 0 h 165"/>
              <a:gd name="T10" fmla="*/ 0 w 167"/>
              <a:gd name="T11" fmla="*/ 0 h 165"/>
              <a:gd name="T12" fmla="*/ 0 w 167"/>
              <a:gd name="T13" fmla="*/ 2147483646 h 165"/>
              <a:gd name="T14" fmla="*/ 2147483646 w 167"/>
              <a:gd name="T15" fmla="*/ 2147483646 h 165"/>
              <a:gd name="T16" fmla="*/ 2147483646 w 167"/>
              <a:gd name="T17" fmla="*/ 2147483646 h 165"/>
              <a:gd name="T18" fmla="*/ 2147483646 w 167"/>
              <a:gd name="T19" fmla="*/ 2147483646 h 165"/>
              <a:gd name="T20" fmla="*/ 2147483646 w 167"/>
              <a:gd name="T21" fmla="*/ 2147483646 h 16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67"/>
              <a:gd name="T34" fmla="*/ 0 h 165"/>
              <a:gd name="T35" fmla="*/ 167 w 167"/>
              <a:gd name="T36" fmla="*/ 165 h 16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67" h="165">
                <a:moveTo>
                  <a:pt x="147" y="145"/>
                </a:moveTo>
                <a:lnTo>
                  <a:pt x="20" y="145"/>
                </a:lnTo>
                <a:lnTo>
                  <a:pt x="20" y="20"/>
                </a:lnTo>
                <a:lnTo>
                  <a:pt x="139" y="20"/>
                </a:lnTo>
                <a:lnTo>
                  <a:pt x="160" y="0"/>
                </a:lnTo>
                <a:lnTo>
                  <a:pt x="0" y="0"/>
                </a:lnTo>
                <a:lnTo>
                  <a:pt x="0" y="165"/>
                </a:lnTo>
                <a:lnTo>
                  <a:pt x="167" y="165"/>
                </a:lnTo>
                <a:lnTo>
                  <a:pt x="167" y="61"/>
                </a:lnTo>
                <a:lnTo>
                  <a:pt x="147" y="81"/>
                </a:lnTo>
                <a:lnTo>
                  <a:pt x="147" y="145"/>
                </a:lnTo>
                <a:close/>
              </a:path>
            </a:pathLst>
          </a:custGeom>
          <a:solidFill>
            <a:srgbClr val="FE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0" name="MH_Other_14"/>
          <p:cNvSpPr>
            <a:spLocks noEditPoints="1" noChangeArrowheads="1"/>
          </p:cNvSpPr>
          <p:nvPr/>
        </p:nvSpPr>
        <p:spPr bwMode="auto">
          <a:xfrm>
            <a:off x="4500563" y="3333750"/>
            <a:ext cx="430212" cy="425450"/>
          </a:xfrm>
          <a:custGeom>
            <a:avLst/>
            <a:gdLst>
              <a:gd name="T0" fmla="*/ 2147483646 w 95"/>
              <a:gd name="T1" fmla="*/ 2147483646 h 93"/>
              <a:gd name="T2" fmla="*/ 2147483646 w 95"/>
              <a:gd name="T3" fmla="*/ 2147483646 h 93"/>
              <a:gd name="T4" fmla="*/ 2147483646 w 95"/>
              <a:gd name="T5" fmla="*/ 2147483646 h 93"/>
              <a:gd name="T6" fmla="*/ 2147483646 w 95"/>
              <a:gd name="T7" fmla="*/ 2147483646 h 93"/>
              <a:gd name="T8" fmla="*/ 2147483646 w 95"/>
              <a:gd name="T9" fmla="*/ 2147483646 h 93"/>
              <a:gd name="T10" fmla="*/ 2147483646 w 95"/>
              <a:gd name="T11" fmla="*/ 2147483646 h 93"/>
              <a:gd name="T12" fmla="*/ 2147483646 w 95"/>
              <a:gd name="T13" fmla="*/ 2147483646 h 93"/>
              <a:gd name="T14" fmla="*/ 2147483646 w 95"/>
              <a:gd name="T15" fmla="*/ 2147483646 h 93"/>
              <a:gd name="T16" fmla="*/ 2147483646 w 95"/>
              <a:gd name="T17" fmla="*/ 2147483646 h 93"/>
              <a:gd name="T18" fmla="*/ 2147483646 w 95"/>
              <a:gd name="T19" fmla="*/ 0 h 93"/>
              <a:gd name="T20" fmla="*/ 2147483646 w 95"/>
              <a:gd name="T21" fmla="*/ 0 h 93"/>
              <a:gd name="T22" fmla="*/ 2147483646 w 95"/>
              <a:gd name="T23" fmla="*/ 2147483646 h 93"/>
              <a:gd name="T24" fmla="*/ 2147483646 w 95"/>
              <a:gd name="T25" fmla="*/ 2147483646 h 93"/>
              <a:gd name="T26" fmla="*/ 2147483646 w 95"/>
              <a:gd name="T27" fmla="*/ 2147483646 h 93"/>
              <a:gd name="T28" fmla="*/ 2147483646 w 95"/>
              <a:gd name="T29" fmla="*/ 2147483646 h 93"/>
              <a:gd name="T30" fmla="*/ 2147483646 w 95"/>
              <a:gd name="T31" fmla="*/ 2147483646 h 93"/>
              <a:gd name="T32" fmla="*/ 2147483646 w 95"/>
              <a:gd name="T33" fmla="*/ 2147483646 h 93"/>
              <a:gd name="T34" fmla="*/ 0 w 95"/>
              <a:gd name="T35" fmla="*/ 2147483646 h 93"/>
              <a:gd name="T36" fmla="*/ 0 w 95"/>
              <a:gd name="T37" fmla="*/ 2147483646 h 93"/>
              <a:gd name="T38" fmla="*/ 2147483646 w 95"/>
              <a:gd name="T39" fmla="*/ 2147483646 h 93"/>
              <a:gd name="T40" fmla="*/ 2147483646 w 95"/>
              <a:gd name="T41" fmla="*/ 2147483646 h 93"/>
              <a:gd name="T42" fmla="*/ 2147483646 w 95"/>
              <a:gd name="T43" fmla="*/ 2147483646 h 93"/>
              <a:gd name="T44" fmla="*/ 2147483646 w 95"/>
              <a:gd name="T45" fmla="*/ 2147483646 h 93"/>
              <a:gd name="T46" fmla="*/ 2147483646 w 95"/>
              <a:gd name="T47" fmla="*/ 2147483646 h 93"/>
              <a:gd name="T48" fmla="*/ 2147483646 w 95"/>
              <a:gd name="T49" fmla="*/ 2147483646 h 93"/>
              <a:gd name="T50" fmla="*/ 2147483646 w 95"/>
              <a:gd name="T51" fmla="*/ 2147483646 h 93"/>
              <a:gd name="T52" fmla="*/ 2147483646 w 95"/>
              <a:gd name="T53" fmla="*/ 2147483646 h 93"/>
              <a:gd name="T54" fmla="*/ 2147483646 w 95"/>
              <a:gd name="T55" fmla="*/ 2147483646 h 93"/>
              <a:gd name="T56" fmla="*/ 2147483646 w 95"/>
              <a:gd name="T57" fmla="*/ 2147483646 h 93"/>
              <a:gd name="T58" fmla="*/ 2147483646 w 95"/>
              <a:gd name="T59" fmla="*/ 2147483646 h 93"/>
              <a:gd name="T60" fmla="*/ 2147483646 w 95"/>
              <a:gd name="T61" fmla="*/ 2147483646 h 93"/>
              <a:gd name="T62" fmla="*/ 2147483646 w 95"/>
              <a:gd name="T63" fmla="*/ 2147483646 h 93"/>
              <a:gd name="T64" fmla="*/ 2147483646 w 95"/>
              <a:gd name="T65" fmla="*/ 2147483646 h 93"/>
              <a:gd name="T66" fmla="*/ 2147483646 w 95"/>
              <a:gd name="T67" fmla="*/ 2147483646 h 93"/>
              <a:gd name="T68" fmla="*/ 2147483646 w 95"/>
              <a:gd name="T69" fmla="*/ 2147483646 h 93"/>
              <a:gd name="T70" fmla="*/ 2147483646 w 95"/>
              <a:gd name="T71" fmla="*/ 2147483646 h 93"/>
              <a:gd name="T72" fmla="*/ 2147483646 w 95"/>
              <a:gd name="T73" fmla="*/ 2147483646 h 93"/>
              <a:gd name="T74" fmla="*/ 2147483646 w 95"/>
              <a:gd name="T75" fmla="*/ 2147483646 h 9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5"/>
              <a:gd name="T115" fmla="*/ 0 h 93"/>
              <a:gd name="T116" fmla="*/ 95 w 95"/>
              <a:gd name="T117" fmla="*/ 93 h 93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5" h="93">
                <a:moveTo>
                  <a:pt x="82" y="57"/>
                </a:moveTo>
                <a:cubicBezTo>
                  <a:pt x="82" y="57"/>
                  <a:pt x="95" y="52"/>
                  <a:pt x="95" y="51"/>
                </a:cubicBezTo>
                <a:cubicBezTo>
                  <a:pt x="95" y="41"/>
                  <a:pt x="95" y="41"/>
                  <a:pt x="95" y="41"/>
                </a:cubicBezTo>
                <a:cubicBezTo>
                  <a:pt x="95" y="40"/>
                  <a:pt x="82" y="36"/>
                  <a:pt x="82" y="36"/>
                </a:cubicBezTo>
                <a:cubicBezTo>
                  <a:pt x="80" y="30"/>
                  <a:pt x="80" y="30"/>
                  <a:pt x="80" y="30"/>
                </a:cubicBezTo>
                <a:cubicBezTo>
                  <a:pt x="80" y="30"/>
                  <a:pt x="85" y="17"/>
                  <a:pt x="85" y="17"/>
                </a:cubicBezTo>
                <a:cubicBezTo>
                  <a:pt x="77" y="10"/>
                  <a:pt x="77" y="10"/>
                  <a:pt x="77" y="10"/>
                </a:cubicBezTo>
                <a:cubicBezTo>
                  <a:pt x="77" y="9"/>
                  <a:pt x="64" y="15"/>
                  <a:pt x="64" y="15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13"/>
                  <a:pt x="53" y="0"/>
                  <a:pt x="53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2" y="0"/>
                  <a:pt x="37" y="13"/>
                  <a:pt x="37" y="13"/>
                </a:cubicBezTo>
                <a:cubicBezTo>
                  <a:pt x="31" y="15"/>
                  <a:pt x="31" y="15"/>
                  <a:pt x="31" y="15"/>
                </a:cubicBezTo>
                <a:cubicBezTo>
                  <a:pt x="31" y="15"/>
                  <a:pt x="18" y="10"/>
                  <a:pt x="18" y="10"/>
                </a:cubicBezTo>
                <a:cubicBezTo>
                  <a:pt x="10" y="17"/>
                  <a:pt x="10" y="17"/>
                  <a:pt x="10" y="17"/>
                </a:cubicBezTo>
                <a:cubicBezTo>
                  <a:pt x="10" y="18"/>
                  <a:pt x="16" y="30"/>
                  <a:pt x="16" y="30"/>
                </a:cubicBezTo>
                <a:cubicBezTo>
                  <a:pt x="13" y="36"/>
                  <a:pt x="13" y="36"/>
                  <a:pt x="13" y="36"/>
                </a:cubicBezTo>
                <a:cubicBezTo>
                  <a:pt x="13" y="36"/>
                  <a:pt x="0" y="41"/>
                  <a:pt x="0" y="41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52"/>
                  <a:pt x="13" y="57"/>
                  <a:pt x="13" y="57"/>
                </a:cubicBezTo>
                <a:cubicBezTo>
                  <a:pt x="16" y="63"/>
                  <a:pt x="16" y="63"/>
                  <a:pt x="16" y="63"/>
                </a:cubicBezTo>
                <a:cubicBezTo>
                  <a:pt x="16" y="63"/>
                  <a:pt x="10" y="75"/>
                  <a:pt x="11" y="76"/>
                </a:cubicBezTo>
                <a:cubicBezTo>
                  <a:pt x="18" y="83"/>
                  <a:pt x="18" y="83"/>
                  <a:pt x="18" y="83"/>
                </a:cubicBezTo>
                <a:cubicBezTo>
                  <a:pt x="19" y="84"/>
                  <a:pt x="31" y="78"/>
                  <a:pt x="31" y="78"/>
                </a:cubicBezTo>
                <a:cubicBezTo>
                  <a:pt x="37" y="80"/>
                  <a:pt x="37" y="80"/>
                  <a:pt x="37" y="80"/>
                </a:cubicBezTo>
                <a:cubicBezTo>
                  <a:pt x="37" y="80"/>
                  <a:pt x="42" y="93"/>
                  <a:pt x="43" y="93"/>
                </a:cubicBezTo>
                <a:cubicBezTo>
                  <a:pt x="53" y="93"/>
                  <a:pt x="53" y="93"/>
                  <a:pt x="53" y="93"/>
                </a:cubicBezTo>
                <a:cubicBezTo>
                  <a:pt x="54" y="93"/>
                  <a:pt x="59" y="80"/>
                  <a:pt x="59" y="80"/>
                </a:cubicBezTo>
                <a:cubicBezTo>
                  <a:pt x="64" y="78"/>
                  <a:pt x="64" y="78"/>
                  <a:pt x="64" y="78"/>
                </a:cubicBezTo>
                <a:cubicBezTo>
                  <a:pt x="64" y="78"/>
                  <a:pt x="77" y="83"/>
                  <a:pt x="78" y="83"/>
                </a:cubicBezTo>
                <a:cubicBezTo>
                  <a:pt x="85" y="75"/>
                  <a:pt x="85" y="75"/>
                  <a:pt x="85" y="75"/>
                </a:cubicBezTo>
                <a:cubicBezTo>
                  <a:pt x="86" y="75"/>
                  <a:pt x="80" y="63"/>
                  <a:pt x="80" y="63"/>
                </a:cubicBezTo>
                <a:lnTo>
                  <a:pt x="82" y="57"/>
                </a:lnTo>
                <a:close/>
                <a:moveTo>
                  <a:pt x="48" y="61"/>
                </a:moveTo>
                <a:cubicBezTo>
                  <a:pt x="39" y="61"/>
                  <a:pt x="33" y="55"/>
                  <a:pt x="33" y="46"/>
                </a:cubicBezTo>
                <a:cubicBezTo>
                  <a:pt x="33" y="38"/>
                  <a:pt x="39" y="32"/>
                  <a:pt x="48" y="32"/>
                </a:cubicBezTo>
                <a:cubicBezTo>
                  <a:pt x="56" y="32"/>
                  <a:pt x="63" y="38"/>
                  <a:pt x="63" y="46"/>
                </a:cubicBezTo>
                <a:cubicBezTo>
                  <a:pt x="63" y="55"/>
                  <a:pt x="56" y="61"/>
                  <a:pt x="48" y="61"/>
                </a:cubicBezTo>
                <a:close/>
              </a:path>
            </a:pathLst>
          </a:custGeom>
          <a:solidFill>
            <a:srgbClr val="FE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1" name="MH_Other_15"/>
          <p:cNvSpPr>
            <a:spLocks noChangeArrowheads="1"/>
          </p:cNvSpPr>
          <p:nvPr/>
        </p:nvSpPr>
        <p:spPr bwMode="auto">
          <a:xfrm>
            <a:off x="4670425" y="3502025"/>
            <a:ext cx="88900" cy="85725"/>
          </a:xfrm>
          <a:prstGeom prst="ellipse">
            <a:avLst/>
          </a:prstGeom>
          <a:solidFill>
            <a:srgbClr val="FEFFFF"/>
          </a:solidFill>
          <a:ln w="9525">
            <a:noFill/>
            <a:bevel/>
          </a:ln>
        </p:spPr>
        <p:txBody>
          <a:bodyPr>
            <a:normAutofit fontScale="2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1600" dirty="0">
              <a:latin typeface="+mn-lt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22" name="MH_Other_16"/>
          <p:cNvSpPr>
            <a:spLocks noChangeArrowheads="1"/>
          </p:cNvSpPr>
          <p:nvPr/>
        </p:nvSpPr>
        <p:spPr bwMode="auto">
          <a:xfrm>
            <a:off x="7256463" y="3294063"/>
            <a:ext cx="352425" cy="442912"/>
          </a:xfrm>
          <a:custGeom>
            <a:avLst/>
            <a:gdLst>
              <a:gd name="T0" fmla="*/ 7193 w 352425"/>
              <a:gd name="T1" fmla="*/ 298444 h 442913"/>
              <a:gd name="T2" fmla="*/ 176213 w 352425"/>
              <a:gd name="T3" fmla="*/ 352618 h 442913"/>
              <a:gd name="T4" fmla="*/ 345233 w 352425"/>
              <a:gd name="T5" fmla="*/ 298444 h 442913"/>
              <a:gd name="T6" fmla="*/ 352425 w 352425"/>
              <a:gd name="T7" fmla="*/ 312890 h 442913"/>
              <a:gd name="T8" fmla="*/ 352425 w 352425"/>
              <a:gd name="T9" fmla="*/ 367064 h 442913"/>
              <a:gd name="T10" fmla="*/ 176213 w 352425"/>
              <a:gd name="T11" fmla="*/ 442907 h 442913"/>
              <a:gd name="T12" fmla="*/ 0 w 352425"/>
              <a:gd name="T13" fmla="*/ 367064 h 442913"/>
              <a:gd name="T14" fmla="*/ 0 w 352425"/>
              <a:gd name="T15" fmla="*/ 312890 h 442913"/>
              <a:gd name="T16" fmla="*/ 7193 w 352425"/>
              <a:gd name="T17" fmla="*/ 298444 h 442913"/>
              <a:gd name="T18" fmla="*/ 7193 w 352425"/>
              <a:gd name="T19" fmla="*/ 184150 h 442913"/>
              <a:gd name="T20" fmla="*/ 176213 w 352425"/>
              <a:gd name="T21" fmla="*/ 243199 h 442913"/>
              <a:gd name="T22" fmla="*/ 345233 w 352425"/>
              <a:gd name="T23" fmla="*/ 184150 h 442913"/>
              <a:gd name="T24" fmla="*/ 352425 w 352425"/>
              <a:gd name="T25" fmla="*/ 202605 h 442913"/>
              <a:gd name="T26" fmla="*/ 352425 w 352425"/>
              <a:gd name="T27" fmla="*/ 257963 h 442913"/>
              <a:gd name="T28" fmla="*/ 176213 w 352425"/>
              <a:gd name="T29" fmla="*/ 331782 h 442913"/>
              <a:gd name="T30" fmla="*/ 0 w 352425"/>
              <a:gd name="T31" fmla="*/ 257963 h 442913"/>
              <a:gd name="T32" fmla="*/ 0 w 352425"/>
              <a:gd name="T33" fmla="*/ 202605 h 442913"/>
              <a:gd name="T34" fmla="*/ 7193 w 352425"/>
              <a:gd name="T35" fmla="*/ 184150 h 442913"/>
              <a:gd name="T36" fmla="*/ 7193 w 352425"/>
              <a:gd name="T37" fmla="*/ 76200 h 442913"/>
              <a:gd name="T38" fmla="*/ 176213 w 352425"/>
              <a:gd name="T39" fmla="*/ 130795 h 442913"/>
              <a:gd name="T40" fmla="*/ 345233 w 352425"/>
              <a:gd name="T41" fmla="*/ 76200 h 442913"/>
              <a:gd name="T42" fmla="*/ 352425 w 352425"/>
              <a:gd name="T43" fmla="*/ 94398 h 442913"/>
              <a:gd name="T44" fmla="*/ 352425 w 352425"/>
              <a:gd name="T45" fmla="*/ 148993 h 442913"/>
              <a:gd name="T46" fmla="*/ 176213 w 352425"/>
              <a:gd name="T47" fmla="*/ 225419 h 442913"/>
              <a:gd name="T48" fmla="*/ 0 w 352425"/>
              <a:gd name="T49" fmla="*/ 148993 h 442913"/>
              <a:gd name="T50" fmla="*/ 0 w 352425"/>
              <a:gd name="T51" fmla="*/ 94398 h 442913"/>
              <a:gd name="T52" fmla="*/ 7193 w 352425"/>
              <a:gd name="T53" fmla="*/ 76200 h 442913"/>
              <a:gd name="T54" fmla="*/ 177006 w 352425"/>
              <a:gd name="T55" fmla="*/ 0 h 442913"/>
              <a:gd name="T56" fmla="*/ 349250 w 352425"/>
              <a:gd name="T57" fmla="*/ 57944 h 442913"/>
              <a:gd name="T58" fmla="*/ 177006 w 352425"/>
              <a:gd name="T59" fmla="*/ 115888 h 442913"/>
              <a:gd name="T60" fmla="*/ 4762 w 352425"/>
              <a:gd name="T61" fmla="*/ 57944 h 442913"/>
              <a:gd name="T62" fmla="*/ 177006 w 352425"/>
              <a:gd name="T63" fmla="*/ 0 h 44291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52425" h="442913">
                <a:moveTo>
                  <a:pt x="7193" y="298450"/>
                </a:moveTo>
                <a:cubicBezTo>
                  <a:pt x="25173" y="330954"/>
                  <a:pt x="93501" y="352624"/>
                  <a:pt x="176213" y="352624"/>
                </a:cubicBezTo>
                <a:cubicBezTo>
                  <a:pt x="258925" y="352624"/>
                  <a:pt x="327252" y="330954"/>
                  <a:pt x="345233" y="298450"/>
                </a:cubicBezTo>
                <a:cubicBezTo>
                  <a:pt x="348829" y="302062"/>
                  <a:pt x="352425" y="309285"/>
                  <a:pt x="352425" y="312896"/>
                </a:cubicBezTo>
                <a:cubicBezTo>
                  <a:pt x="352425" y="312896"/>
                  <a:pt x="352425" y="312896"/>
                  <a:pt x="352425" y="367070"/>
                </a:cubicBezTo>
                <a:cubicBezTo>
                  <a:pt x="352425" y="410409"/>
                  <a:pt x="273309" y="442913"/>
                  <a:pt x="176213" y="442913"/>
                </a:cubicBezTo>
                <a:cubicBezTo>
                  <a:pt x="79116" y="442913"/>
                  <a:pt x="0" y="410409"/>
                  <a:pt x="0" y="367070"/>
                </a:cubicBezTo>
                <a:cubicBezTo>
                  <a:pt x="0" y="367070"/>
                  <a:pt x="0" y="367070"/>
                  <a:pt x="0" y="312896"/>
                </a:cubicBezTo>
                <a:cubicBezTo>
                  <a:pt x="0" y="309285"/>
                  <a:pt x="3596" y="302062"/>
                  <a:pt x="7193" y="298450"/>
                </a:cubicBezTo>
                <a:close/>
                <a:moveTo>
                  <a:pt x="7193" y="184150"/>
                </a:moveTo>
                <a:cubicBezTo>
                  <a:pt x="25173" y="217369"/>
                  <a:pt x="93501" y="243205"/>
                  <a:pt x="176213" y="243205"/>
                </a:cubicBezTo>
                <a:cubicBezTo>
                  <a:pt x="258925" y="243205"/>
                  <a:pt x="327252" y="217369"/>
                  <a:pt x="345233" y="184150"/>
                </a:cubicBezTo>
                <a:cubicBezTo>
                  <a:pt x="348829" y="191532"/>
                  <a:pt x="352425" y="195223"/>
                  <a:pt x="352425" y="202605"/>
                </a:cubicBezTo>
                <a:cubicBezTo>
                  <a:pt x="352425" y="202605"/>
                  <a:pt x="352425" y="202605"/>
                  <a:pt x="352425" y="257969"/>
                </a:cubicBezTo>
                <a:cubicBezTo>
                  <a:pt x="352425" y="298570"/>
                  <a:pt x="273309" y="331788"/>
                  <a:pt x="176213" y="331788"/>
                </a:cubicBezTo>
                <a:cubicBezTo>
                  <a:pt x="79116" y="331788"/>
                  <a:pt x="0" y="298570"/>
                  <a:pt x="0" y="257969"/>
                </a:cubicBezTo>
                <a:cubicBezTo>
                  <a:pt x="0" y="257969"/>
                  <a:pt x="0" y="257969"/>
                  <a:pt x="0" y="202605"/>
                </a:cubicBezTo>
                <a:cubicBezTo>
                  <a:pt x="0" y="195223"/>
                  <a:pt x="3596" y="191532"/>
                  <a:pt x="7193" y="184150"/>
                </a:cubicBezTo>
                <a:close/>
                <a:moveTo>
                  <a:pt x="7193" y="76200"/>
                </a:moveTo>
                <a:cubicBezTo>
                  <a:pt x="10789" y="108957"/>
                  <a:pt x="86308" y="130795"/>
                  <a:pt x="176213" y="130795"/>
                </a:cubicBezTo>
                <a:cubicBezTo>
                  <a:pt x="269713" y="130795"/>
                  <a:pt x="341637" y="108957"/>
                  <a:pt x="345233" y="76200"/>
                </a:cubicBezTo>
                <a:cubicBezTo>
                  <a:pt x="348829" y="83479"/>
                  <a:pt x="352425" y="87119"/>
                  <a:pt x="352425" y="94398"/>
                </a:cubicBezTo>
                <a:cubicBezTo>
                  <a:pt x="352425" y="94398"/>
                  <a:pt x="352425" y="94398"/>
                  <a:pt x="352425" y="148993"/>
                </a:cubicBezTo>
                <a:cubicBezTo>
                  <a:pt x="352425" y="189029"/>
                  <a:pt x="273309" y="225425"/>
                  <a:pt x="176213" y="225425"/>
                </a:cubicBezTo>
                <a:cubicBezTo>
                  <a:pt x="79116" y="225425"/>
                  <a:pt x="0" y="189029"/>
                  <a:pt x="0" y="148993"/>
                </a:cubicBezTo>
                <a:cubicBezTo>
                  <a:pt x="0" y="148993"/>
                  <a:pt x="0" y="148993"/>
                  <a:pt x="0" y="94398"/>
                </a:cubicBezTo>
                <a:cubicBezTo>
                  <a:pt x="0" y="87119"/>
                  <a:pt x="3596" y="83479"/>
                  <a:pt x="7193" y="76200"/>
                </a:cubicBezTo>
                <a:close/>
                <a:moveTo>
                  <a:pt x="177006" y="0"/>
                </a:moveTo>
                <a:cubicBezTo>
                  <a:pt x="272134" y="0"/>
                  <a:pt x="349250" y="25942"/>
                  <a:pt x="349250" y="57944"/>
                </a:cubicBezTo>
                <a:cubicBezTo>
                  <a:pt x="349250" y="89946"/>
                  <a:pt x="272134" y="115888"/>
                  <a:pt x="177006" y="115888"/>
                </a:cubicBezTo>
                <a:cubicBezTo>
                  <a:pt x="81878" y="115888"/>
                  <a:pt x="4762" y="89946"/>
                  <a:pt x="4762" y="57944"/>
                </a:cubicBezTo>
                <a:cubicBezTo>
                  <a:pt x="4762" y="25942"/>
                  <a:pt x="81878" y="0"/>
                  <a:pt x="177006" y="0"/>
                </a:cubicBezTo>
                <a:close/>
              </a:path>
            </a:pathLst>
          </a:custGeom>
          <a:solidFill>
            <a:srgbClr val="FE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3" name="MH_Other_17"/>
          <p:cNvSpPr>
            <a:spLocks noEditPoints="1" noChangeArrowheads="1"/>
          </p:cNvSpPr>
          <p:nvPr/>
        </p:nvSpPr>
        <p:spPr bwMode="auto">
          <a:xfrm>
            <a:off x="4868863" y="4332288"/>
            <a:ext cx="412750" cy="404812"/>
          </a:xfrm>
          <a:custGeom>
            <a:avLst/>
            <a:gdLst>
              <a:gd name="T0" fmla="*/ 2147483646 w 113"/>
              <a:gd name="T1" fmla="*/ 2147483646 h 112"/>
              <a:gd name="T2" fmla="*/ 2147483646 w 113"/>
              <a:gd name="T3" fmla="*/ 2147483646 h 112"/>
              <a:gd name="T4" fmla="*/ 2147483646 w 113"/>
              <a:gd name="T5" fmla="*/ 2147483646 h 112"/>
              <a:gd name="T6" fmla="*/ 2147483646 w 113"/>
              <a:gd name="T7" fmla="*/ 2147483646 h 112"/>
              <a:gd name="T8" fmla="*/ 2147483646 w 113"/>
              <a:gd name="T9" fmla="*/ 2147483646 h 112"/>
              <a:gd name="T10" fmla="*/ 2147483646 w 113"/>
              <a:gd name="T11" fmla="*/ 2147483646 h 112"/>
              <a:gd name="T12" fmla="*/ 2147483646 w 113"/>
              <a:gd name="T13" fmla="*/ 2147483646 h 112"/>
              <a:gd name="T14" fmla="*/ 2147483646 w 113"/>
              <a:gd name="T15" fmla="*/ 2147483646 h 112"/>
              <a:gd name="T16" fmla="*/ 2147483646 w 113"/>
              <a:gd name="T17" fmla="*/ 2147483646 h 112"/>
              <a:gd name="T18" fmla="*/ 2147483646 w 113"/>
              <a:gd name="T19" fmla="*/ 2147483646 h 112"/>
              <a:gd name="T20" fmla="*/ 2147483646 w 113"/>
              <a:gd name="T21" fmla="*/ 2147483646 h 112"/>
              <a:gd name="T22" fmla="*/ 2147483646 w 113"/>
              <a:gd name="T23" fmla="*/ 2147483646 h 112"/>
              <a:gd name="T24" fmla="*/ 2147483646 w 113"/>
              <a:gd name="T25" fmla="*/ 2147483646 h 112"/>
              <a:gd name="T26" fmla="*/ 2147483646 w 113"/>
              <a:gd name="T27" fmla="*/ 2147483646 h 112"/>
              <a:gd name="T28" fmla="*/ 2147483646 w 113"/>
              <a:gd name="T29" fmla="*/ 2147483646 h 112"/>
              <a:gd name="T30" fmla="*/ 2147483646 w 113"/>
              <a:gd name="T31" fmla="*/ 2147483646 h 112"/>
              <a:gd name="T32" fmla="*/ 2147483646 w 113"/>
              <a:gd name="T33" fmla="*/ 2147483646 h 112"/>
              <a:gd name="T34" fmla="*/ 2147483646 w 113"/>
              <a:gd name="T35" fmla="*/ 2147483646 h 11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3"/>
              <a:gd name="T55" fmla="*/ 0 h 112"/>
              <a:gd name="T56" fmla="*/ 113 w 113"/>
              <a:gd name="T57" fmla="*/ 112 h 11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3" h="112">
                <a:moveTo>
                  <a:pt x="14" y="13"/>
                </a:moveTo>
                <a:cubicBezTo>
                  <a:pt x="0" y="27"/>
                  <a:pt x="0" y="49"/>
                  <a:pt x="14" y="63"/>
                </a:cubicBezTo>
                <a:cubicBezTo>
                  <a:pt x="23" y="72"/>
                  <a:pt x="37" y="75"/>
                  <a:pt x="49" y="71"/>
                </a:cubicBezTo>
                <a:cubicBezTo>
                  <a:pt x="60" y="82"/>
                  <a:pt x="60" y="82"/>
                  <a:pt x="60" y="82"/>
                </a:cubicBezTo>
                <a:cubicBezTo>
                  <a:pt x="60" y="82"/>
                  <a:pt x="70" y="74"/>
                  <a:pt x="75" y="79"/>
                </a:cubicBezTo>
                <a:cubicBezTo>
                  <a:pt x="79" y="83"/>
                  <a:pt x="76" y="89"/>
                  <a:pt x="75" y="93"/>
                </a:cubicBezTo>
                <a:cubicBezTo>
                  <a:pt x="74" y="95"/>
                  <a:pt x="73" y="99"/>
                  <a:pt x="78" y="97"/>
                </a:cubicBezTo>
                <a:cubicBezTo>
                  <a:pt x="81" y="96"/>
                  <a:pt x="88" y="92"/>
                  <a:pt x="92" y="97"/>
                </a:cubicBezTo>
                <a:cubicBezTo>
                  <a:pt x="97" y="102"/>
                  <a:pt x="91" y="112"/>
                  <a:pt x="91" y="112"/>
                </a:cubicBezTo>
                <a:cubicBezTo>
                  <a:pt x="113" y="112"/>
                  <a:pt x="113" y="112"/>
                  <a:pt x="113" y="112"/>
                </a:cubicBezTo>
                <a:cubicBezTo>
                  <a:pt x="113" y="91"/>
                  <a:pt x="113" y="91"/>
                  <a:pt x="113" y="91"/>
                </a:cubicBezTo>
                <a:cubicBezTo>
                  <a:pt x="71" y="49"/>
                  <a:pt x="71" y="49"/>
                  <a:pt x="71" y="49"/>
                </a:cubicBezTo>
                <a:cubicBezTo>
                  <a:pt x="75" y="37"/>
                  <a:pt x="72" y="23"/>
                  <a:pt x="63" y="13"/>
                </a:cubicBezTo>
                <a:cubicBezTo>
                  <a:pt x="49" y="0"/>
                  <a:pt x="27" y="0"/>
                  <a:pt x="14" y="13"/>
                </a:cubicBezTo>
                <a:close/>
                <a:moveTo>
                  <a:pt x="17" y="53"/>
                </a:moveTo>
                <a:cubicBezTo>
                  <a:pt x="11" y="43"/>
                  <a:pt x="12" y="29"/>
                  <a:pt x="20" y="20"/>
                </a:cubicBezTo>
                <a:cubicBezTo>
                  <a:pt x="29" y="12"/>
                  <a:pt x="43" y="11"/>
                  <a:pt x="53" y="17"/>
                </a:cubicBezTo>
                <a:lnTo>
                  <a:pt x="17" y="53"/>
                </a:lnTo>
                <a:close/>
              </a:path>
            </a:pathLst>
          </a:custGeom>
          <a:solidFill>
            <a:srgbClr val="FE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4" name="MH_Other_18"/>
          <p:cNvSpPr>
            <a:spLocks noEditPoints="1" noChangeArrowheads="1"/>
          </p:cNvSpPr>
          <p:nvPr/>
        </p:nvSpPr>
        <p:spPr bwMode="auto">
          <a:xfrm>
            <a:off x="6883400" y="4308475"/>
            <a:ext cx="434975" cy="428625"/>
          </a:xfrm>
          <a:custGeom>
            <a:avLst/>
            <a:gdLst>
              <a:gd name="T0" fmla="*/ 2147483646 w 120"/>
              <a:gd name="T1" fmla="*/ 2147483646 h 118"/>
              <a:gd name="T2" fmla="*/ 2147483646 w 120"/>
              <a:gd name="T3" fmla="*/ 2147483646 h 118"/>
              <a:gd name="T4" fmla="*/ 2147483646 w 120"/>
              <a:gd name="T5" fmla="*/ 2147483646 h 118"/>
              <a:gd name="T6" fmla="*/ 2147483646 w 120"/>
              <a:gd name="T7" fmla="*/ 2147483646 h 118"/>
              <a:gd name="T8" fmla="*/ 2147483646 w 120"/>
              <a:gd name="T9" fmla="*/ 2147483646 h 118"/>
              <a:gd name="T10" fmla="*/ 2147483646 w 120"/>
              <a:gd name="T11" fmla="*/ 2147483646 h 118"/>
              <a:gd name="T12" fmla="*/ 2147483646 w 120"/>
              <a:gd name="T13" fmla="*/ 2147483646 h 118"/>
              <a:gd name="T14" fmla="*/ 2147483646 w 120"/>
              <a:gd name="T15" fmla="*/ 2147483646 h 118"/>
              <a:gd name="T16" fmla="*/ 2147483646 w 120"/>
              <a:gd name="T17" fmla="*/ 2147483646 h 118"/>
              <a:gd name="T18" fmla="*/ 2147483646 w 120"/>
              <a:gd name="T19" fmla="*/ 2147483646 h 118"/>
              <a:gd name="T20" fmla="*/ 2147483646 w 120"/>
              <a:gd name="T21" fmla="*/ 2147483646 h 118"/>
              <a:gd name="T22" fmla="*/ 2147483646 w 120"/>
              <a:gd name="T23" fmla="*/ 2147483646 h 118"/>
              <a:gd name="T24" fmla="*/ 2147483646 w 120"/>
              <a:gd name="T25" fmla="*/ 2147483646 h 118"/>
              <a:gd name="T26" fmla="*/ 2147483646 w 120"/>
              <a:gd name="T27" fmla="*/ 2147483646 h 118"/>
              <a:gd name="T28" fmla="*/ 2147483646 w 120"/>
              <a:gd name="T29" fmla="*/ 2147483646 h 118"/>
              <a:gd name="T30" fmla="*/ 2147483646 w 120"/>
              <a:gd name="T31" fmla="*/ 2147483646 h 118"/>
              <a:gd name="T32" fmla="*/ 2147483646 w 120"/>
              <a:gd name="T33" fmla="*/ 2147483646 h 118"/>
              <a:gd name="T34" fmla="*/ 2147483646 w 120"/>
              <a:gd name="T35" fmla="*/ 2147483646 h 118"/>
              <a:gd name="T36" fmla="*/ 2147483646 w 120"/>
              <a:gd name="T37" fmla="*/ 2147483646 h 118"/>
              <a:gd name="T38" fmla="*/ 2147483646 w 120"/>
              <a:gd name="T39" fmla="*/ 2147483646 h 11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20"/>
              <a:gd name="T61" fmla="*/ 0 h 118"/>
              <a:gd name="T62" fmla="*/ 120 w 120"/>
              <a:gd name="T63" fmla="*/ 118 h 11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20" h="118">
                <a:moveTo>
                  <a:pt x="53" y="35"/>
                </a:moveTo>
                <a:cubicBezTo>
                  <a:pt x="56" y="26"/>
                  <a:pt x="54" y="16"/>
                  <a:pt x="47" y="9"/>
                </a:cubicBezTo>
                <a:cubicBezTo>
                  <a:pt x="40" y="2"/>
                  <a:pt x="30" y="0"/>
                  <a:pt x="21" y="2"/>
                </a:cubicBezTo>
                <a:cubicBezTo>
                  <a:pt x="36" y="17"/>
                  <a:pt x="36" y="17"/>
                  <a:pt x="36" y="17"/>
                </a:cubicBezTo>
                <a:cubicBezTo>
                  <a:pt x="32" y="32"/>
                  <a:pt x="32" y="32"/>
                  <a:pt x="32" y="32"/>
                </a:cubicBezTo>
                <a:cubicBezTo>
                  <a:pt x="17" y="36"/>
                  <a:pt x="17" y="36"/>
                  <a:pt x="17" y="36"/>
                </a:cubicBezTo>
                <a:cubicBezTo>
                  <a:pt x="2" y="21"/>
                  <a:pt x="2" y="21"/>
                  <a:pt x="2" y="21"/>
                </a:cubicBezTo>
                <a:cubicBezTo>
                  <a:pt x="0" y="30"/>
                  <a:pt x="2" y="40"/>
                  <a:pt x="9" y="47"/>
                </a:cubicBezTo>
                <a:cubicBezTo>
                  <a:pt x="17" y="54"/>
                  <a:pt x="27" y="56"/>
                  <a:pt x="36" y="53"/>
                </a:cubicBezTo>
                <a:cubicBezTo>
                  <a:pt x="36" y="53"/>
                  <a:pt x="36" y="53"/>
                  <a:pt x="36" y="53"/>
                </a:cubicBezTo>
                <a:cubicBezTo>
                  <a:pt x="98" y="115"/>
                  <a:pt x="98" y="115"/>
                  <a:pt x="98" y="115"/>
                </a:cubicBezTo>
                <a:cubicBezTo>
                  <a:pt x="100" y="117"/>
                  <a:pt x="103" y="118"/>
                  <a:pt x="107" y="118"/>
                </a:cubicBezTo>
                <a:cubicBezTo>
                  <a:pt x="110" y="118"/>
                  <a:pt x="113" y="117"/>
                  <a:pt x="115" y="115"/>
                </a:cubicBezTo>
                <a:cubicBezTo>
                  <a:pt x="120" y="110"/>
                  <a:pt x="120" y="102"/>
                  <a:pt x="115" y="97"/>
                </a:cubicBezTo>
                <a:lnTo>
                  <a:pt x="53" y="35"/>
                </a:lnTo>
                <a:close/>
                <a:moveTo>
                  <a:pt x="108" y="113"/>
                </a:moveTo>
                <a:cubicBezTo>
                  <a:pt x="105" y="113"/>
                  <a:pt x="103" y="110"/>
                  <a:pt x="103" y="108"/>
                </a:cubicBezTo>
                <a:cubicBezTo>
                  <a:pt x="103" y="105"/>
                  <a:pt x="105" y="103"/>
                  <a:pt x="108" y="103"/>
                </a:cubicBezTo>
                <a:cubicBezTo>
                  <a:pt x="110" y="103"/>
                  <a:pt x="113" y="105"/>
                  <a:pt x="113" y="108"/>
                </a:cubicBezTo>
                <a:cubicBezTo>
                  <a:pt x="113" y="110"/>
                  <a:pt x="110" y="113"/>
                  <a:pt x="108" y="113"/>
                </a:cubicBezTo>
                <a:close/>
              </a:path>
            </a:pathLst>
          </a:custGeom>
          <a:solidFill>
            <a:srgbClr val="FE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5" name="MH_Other_19"/>
          <p:cNvSpPr>
            <a:spLocks noEditPoints="1" noChangeArrowheads="1"/>
          </p:cNvSpPr>
          <p:nvPr/>
        </p:nvSpPr>
        <p:spPr bwMode="auto">
          <a:xfrm>
            <a:off x="6873875" y="2303463"/>
            <a:ext cx="201613" cy="368300"/>
          </a:xfrm>
          <a:custGeom>
            <a:avLst/>
            <a:gdLst>
              <a:gd name="T0" fmla="*/ 2147483646 w 50"/>
              <a:gd name="T1" fmla="*/ 2147483646 h 90"/>
              <a:gd name="T2" fmla="*/ 2147483646 w 50"/>
              <a:gd name="T3" fmla="*/ 2147483646 h 90"/>
              <a:gd name="T4" fmla="*/ 2147483646 w 50"/>
              <a:gd name="T5" fmla="*/ 0 h 90"/>
              <a:gd name="T6" fmla="*/ 2147483646 w 50"/>
              <a:gd name="T7" fmla="*/ 0 h 90"/>
              <a:gd name="T8" fmla="*/ 0 w 50"/>
              <a:gd name="T9" fmla="*/ 2147483646 h 90"/>
              <a:gd name="T10" fmla="*/ 0 w 50"/>
              <a:gd name="T11" fmla="*/ 2147483646 h 90"/>
              <a:gd name="T12" fmla="*/ 2147483646 w 50"/>
              <a:gd name="T13" fmla="*/ 2147483646 h 90"/>
              <a:gd name="T14" fmla="*/ 2147483646 w 50"/>
              <a:gd name="T15" fmla="*/ 2147483646 h 90"/>
              <a:gd name="T16" fmla="*/ 2147483646 w 50"/>
              <a:gd name="T17" fmla="*/ 2147483646 h 90"/>
              <a:gd name="T18" fmla="*/ 2147483646 w 50"/>
              <a:gd name="T19" fmla="*/ 2147483646 h 90"/>
              <a:gd name="T20" fmla="*/ 2147483646 w 50"/>
              <a:gd name="T21" fmla="*/ 2147483646 h 90"/>
              <a:gd name="T22" fmla="*/ 2147483646 w 50"/>
              <a:gd name="T23" fmla="*/ 2147483646 h 90"/>
              <a:gd name="T24" fmla="*/ 2147483646 w 50"/>
              <a:gd name="T25" fmla="*/ 2147483646 h 90"/>
              <a:gd name="T26" fmla="*/ 2147483646 w 50"/>
              <a:gd name="T27" fmla="*/ 2147483646 h 90"/>
              <a:gd name="T28" fmla="*/ 2147483646 w 50"/>
              <a:gd name="T29" fmla="*/ 2147483646 h 90"/>
              <a:gd name="T30" fmla="*/ 2147483646 w 50"/>
              <a:gd name="T31" fmla="*/ 2147483646 h 90"/>
              <a:gd name="T32" fmla="*/ 2147483646 w 50"/>
              <a:gd name="T33" fmla="*/ 2147483646 h 90"/>
              <a:gd name="T34" fmla="*/ 2147483646 w 50"/>
              <a:gd name="T35" fmla="*/ 2147483646 h 90"/>
              <a:gd name="T36" fmla="*/ 2147483646 w 50"/>
              <a:gd name="T37" fmla="*/ 2147483646 h 90"/>
              <a:gd name="T38" fmla="*/ 2147483646 w 50"/>
              <a:gd name="T39" fmla="*/ 2147483646 h 90"/>
              <a:gd name="T40" fmla="*/ 2147483646 w 50"/>
              <a:gd name="T41" fmla="*/ 2147483646 h 90"/>
              <a:gd name="T42" fmla="*/ 2147483646 w 50"/>
              <a:gd name="T43" fmla="*/ 2147483646 h 90"/>
              <a:gd name="T44" fmla="*/ 2147483646 w 50"/>
              <a:gd name="T45" fmla="*/ 2147483646 h 90"/>
              <a:gd name="T46" fmla="*/ 2147483646 w 50"/>
              <a:gd name="T47" fmla="*/ 2147483646 h 90"/>
              <a:gd name="T48" fmla="*/ 2147483646 w 50"/>
              <a:gd name="T49" fmla="*/ 2147483646 h 90"/>
              <a:gd name="T50" fmla="*/ 2147483646 w 50"/>
              <a:gd name="T51" fmla="*/ 2147483646 h 90"/>
              <a:gd name="T52" fmla="*/ 2147483646 w 50"/>
              <a:gd name="T53" fmla="*/ 2147483646 h 90"/>
              <a:gd name="T54" fmla="*/ 2147483646 w 50"/>
              <a:gd name="T55" fmla="*/ 2147483646 h 90"/>
              <a:gd name="T56" fmla="*/ 2147483646 w 50"/>
              <a:gd name="T57" fmla="*/ 2147483646 h 9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50"/>
              <a:gd name="T88" fmla="*/ 0 h 90"/>
              <a:gd name="T89" fmla="*/ 50 w 50"/>
              <a:gd name="T90" fmla="*/ 90 h 9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50" h="90">
                <a:moveTo>
                  <a:pt x="50" y="83"/>
                </a:moveTo>
                <a:cubicBezTo>
                  <a:pt x="50" y="7"/>
                  <a:pt x="50" y="7"/>
                  <a:pt x="50" y="7"/>
                </a:cubicBezTo>
                <a:cubicBezTo>
                  <a:pt x="50" y="3"/>
                  <a:pt x="47" y="0"/>
                  <a:pt x="44" y="0"/>
                </a:cubicBezTo>
                <a:cubicBezTo>
                  <a:pt x="6" y="0"/>
                  <a:pt x="6" y="0"/>
                  <a:pt x="6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87"/>
                  <a:pt x="3" y="90"/>
                  <a:pt x="6" y="90"/>
                </a:cubicBezTo>
                <a:cubicBezTo>
                  <a:pt x="44" y="90"/>
                  <a:pt x="44" y="90"/>
                  <a:pt x="44" y="90"/>
                </a:cubicBezTo>
                <a:cubicBezTo>
                  <a:pt x="47" y="90"/>
                  <a:pt x="50" y="87"/>
                  <a:pt x="50" y="83"/>
                </a:cubicBezTo>
                <a:close/>
                <a:moveTo>
                  <a:pt x="39" y="5"/>
                </a:moveTo>
                <a:cubicBezTo>
                  <a:pt x="40" y="5"/>
                  <a:pt x="41" y="5"/>
                  <a:pt x="41" y="6"/>
                </a:cubicBezTo>
                <a:cubicBezTo>
                  <a:pt x="41" y="7"/>
                  <a:pt x="40" y="8"/>
                  <a:pt x="39" y="8"/>
                </a:cubicBezTo>
                <a:cubicBezTo>
                  <a:pt x="38" y="8"/>
                  <a:pt x="38" y="7"/>
                  <a:pt x="38" y="6"/>
                </a:cubicBezTo>
                <a:cubicBezTo>
                  <a:pt x="38" y="5"/>
                  <a:pt x="38" y="5"/>
                  <a:pt x="39" y="5"/>
                </a:cubicBezTo>
                <a:close/>
                <a:moveTo>
                  <a:pt x="16" y="5"/>
                </a:moveTo>
                <a:cubicBezTo>
                  <a:pt x="34" y="5"/>
                  <a:pt x="34" y="5"/>
                  <a:pt x="34" y="5"/>
                </a:cubicBezTo>
                <a:cubicBezTo>
                  <a:pt x="34" y="7"/>
                  <a:pt x="34" y="7"/>
                  <a:pt x="34" y="7"/>
                </a:cubicBezTo>
                <a:cubicBezTo>
                  <a:pt x="16" y="7"/>
                  <a:pt x="16" y="7"/>
                  <a:pt x="16" y="7"/>
                </a:cubicBezTo>
                <a:lnTo>
                  <a:pt x="16" y="5"/>
                </a:lnTo>
                <a:close/>
                <a:moveTo>
                  <a:pt x="5" y="69"/>
                </a:moveTo>
                <a:cubicBezTo>
                  <a:pt x="5" y="11"/>
                  <a:pt x="5" y="11"/>
                  <a:pt x="5" y="11"/>
                </a:cubicBezTo>
                <a:cubicBezTo>
                  <a:pt x="45" y="11"/>
                  <a:pt x="45" y="11"/>
                  <a:pt x="45" y="11"/>
                </a:cubicBezTo>
                <a:cubicBezTo>
                  <a:pt x="45" y="69"/>
                  <a:pt x="45" y="69"/>
                  <a:pt x="45" y="69"/>
                </a:cubicBezTo>
                <a:lnTo>
                  <a:pt x="5" y="69"/>
                </a:lnTo>
                <a:close/>
                <a:moveTo>
                  <a:pt x="25" y="83"/>
                </a:moveTo>
                <a:cubicBezTo>
                  <a:pt x="23" y="83"/>
                  <a:pt x="21" y="81"/>
                  <a:pt x="21" y="79"/>
                </a:cubicBezTo>
                <a:cubicBezTo>
                  <a:pt x="21" y="77"/>
                  <a:pt x="23" y="75"/>
                  <a:pt x="25" y="75"/>
                </a:cubicBezTo>
                <a:cubicBezTo>
                  <a:pt x="27" y="75"/>
                  <a:pt x="29" y="77"/>
                  <a:pt x="29" y="79"/>
                </a:cubicBezTo>
                <a:cubicBezTo>
                  <a:pt x="29" y="81"/>
                  <a:pt x="27" y="83"/>
                  <a:pt x="25" y="83"/>
                </a:cubicBezTo>
                <a:close/>
              </a:path>
            </a:pathLst>
          </a:custGeom>
          <a:solidFill>
            <a:srgbClr val="FE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6" name="MH_Other_20"/>
          <p:cNvSpPr>
            <a:spLocks noEditPoints="1" noChangeArrowheads="1"/>
          </p:cNvSpPr>
          <p:nvPr/>
        </p:nvSpPr>
        <p:spPr bwMode="auto">
          <a:xfrm>
            <a:off x="7110413" y="2441575"/>
            <a:ext cx="207962" cy="368300"/>
          </a:xfrm>
          <a:custGeom>
            <a:avLst/>
            <a:gdLst>
              <a:gd name="T0" fmla="*/ 2147483646 w 51"/>
              <a:gd name="T1" fmla="*/ 0 h 90"/>
              <a:gd name="T2" fmla="*/ 2147483646 w 51"/>
              <a:gd name="T3" fmla="*/ 0 h 90"/>
              <a:gd name="T4" fmla="*/ 0 w 51"/>
              <a:gd name="T5" fmla="*/ 2147483646 h 90"/>
              <a:gd name="T6" fmla="*/ 0 w 51"/>
              <a:gd name="T7" fmla="*/ 2147483646 h 90"/>
              <a:gd name="T8" fmla="*/ 2147483646 w 51"/>
              <a:gd name="T9" fmla="*/ 2147483646 h 90"/>
              <a:gd name="T10" fmla="*/ 2147483646 w 51"/>
              <a:gd name="T11" fmla="*/ 2147483646 h 90"/>
              <a:gd name="T12" fmla="*/ 2147483646 w 51"/>
              <a:gd name="T13" fmla="*/ 2147483646 h 90"/>
              <a:gd name="T14" fmla="*/ 2147483646 w 51"/>
              <a:gd name="T15" fmla="*/ 2147483646 h 90"/>
              <a:gd name="T16" fmla="*/ 2147483646 w 51"/>
              <a:gd name="T17" fmla="*/ 0 h 90"/>
              <a:gd name="T18" fmla="*/ 2147483646 w 51"/>
              <a:gd name="T19" fmla="*/ 2147483646 h 90"/>
              <a:gd name="T20" fmla="*/ 2147483646 w 51"/>
              <a:gd name="T21" fmla="*/ 2147483646 h 90"/>
              <a:gd name="T22" fmla="*/ 2147483646 w 51"/>
              <a:gd name="T23" fmla="*/ 2147483646 h 90"/>
              <a:gd name="T24" fmla="*/ 2147483646 w 51"/>
              <a:gd name="T25" fmla="*/ 2147483646 h 90"/>
              <a:gd name="T26" fmla="*/ 2147483646 w 51"/>
              <a:gd name="T27" fmla="*/ 2147483646 h 90"/>
              <a:gd name="T28" fmla="*/ 2147483646 w 51"/>
              <a:gd name="T29" fmla="*/ 2147483646 h 90"/>
              <a:gd name="T30" fmla="*/ 2147483646 w 51"/>
              <a:gd name="T31" fmla="*/ 2147483646 h 90"/>
              <a:gd name="T32" fmla="*/ 2147483646 w 51"/>
              <a:gd name="T33" fmla="*/ 2147483646 h 90"/>
              <a:gd name="T34" fmla="*/ 2147483646 w 51"/>
              <a:gd name="T35" fmla="*/ 2147483646 h 90"/>
              <a:gd name="T36" fmla="*/ 2147483646 w 51"/>
              <a:gd name="T37" fmla="*/ 2147483646 h 90"/>
              <a:gd name="T38" fmla="*/ 2147483646 w 51"/>
              <a:gd name="T39" fmla="*/ 2147483646 h 90"/>
              <a:gd name="T40" fmla="*/ 2147483646 w 51"/>
              <a:gd name="T41" fmla="*/ 2147483646 h 90"/>
              <a:gd name="T42" fmla="*/ 2147483646 w 51"/>
              <a:gd name="T43" fmla="*/ 2147483646 h 90"/>
              <a:gd name="T44" fmla="*/ 2147483646 w 51"/>
              <a:gd name="T45" fmla="*/ 2147483646 h 90"/>
              <a:gd name="T46" fmla="*/ 2147483646 w 51"/>
              <a:gd name="T47" fmla="*/ 2147483646 h 90"/>
              <a:gd name="T48" fmla="*/ 2147483646 w 51"/>
              <a:gd name="T49" fmla="*/ 2147483646 h 90"/>
              <a:gd name="T50" fmla="*/ 2147483646 w 51"/>
              <a:gd name="T51" fmla="*/ 2147483646 h 90"/>
              <a:gd name="T52" fmla="*/ 2147483646 w 51"/>
              <a:gd name="T53" fmla="*/ 2147483646 h 90"/>
              <a:gd name="T54" fmla="*/ 2147483646 w 51"/>
              <a:gd name="T55" fmla="*/ 2147483646 h 90"/>
              <a:gd name="T56" fmla="*/ 2147483646 w 51"/>
              <a:gd name="T57" fmla="*/ 2147483646 h 9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51"/>
              <a:gd name="T88" fmla="*/ 0 h 90"/>
              <a:gd name="T89" fmla="*/ 51 w 51"/>
              <a:gd name="T90" fmla="*/ 90 h 9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51" h="90">
                <a:moveTo>
                  <a:pt x="44" y="0"/>
                </a:move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3"/>
                  <a:pt x="0" y="7"/>
                </a:cubicBezTo>
                <a:cubicBezTo>
                  <a:pt x="0" y="83"/>
                  <a:pt x="0" y="83"/>
                  <a:pt x="0" y="83"/>
                </a:cubicBezTo>
                <a:cubicBezTo>
                  <a:pt x="0" y="87"/>
                  <a:pt x="3" y="90"/>
                  <a:pt x="7" y="90"/>
                </a:cubicBezTo>
                <a:cubicBezTo>
                  <a:pt x="44" y="90"/>
                  <a:pt x="44" y="90"/>
                  <a:pt x="44" y="90"/>
                </a:cubicBezTo>
                <a:cubicBezTo>
                  <a:pt x="48" y="90"/>
                  <a:pt x="51" y="87"/>
                  <a:pt x="51" y="83"/>
                </a:cubicBezTo>
                <a:cubicBezTo>
                  <a:pt x="51" y="7"/>
                  <a:pt x="51" y="7"/>
                  <a:pt x="51" y="7"/>
                </a:cubicBezTo>
                <a:cubicBezTo>
                  <a:pt x="51" y="3"/>
                  <a:pt x="48" y="0"/>
                  <a:pt x="44" y="0"/>
                </a:cubicBezTo>
                <a:close/>
                <a:moveTo>
                  <a:pt x="40" y="5"/>
                </a:moveTo>
                <a:cubicBezTo>
                  <a:pt x="41" y="5"/>
                  <a:pt x="42" y="5"/>
                  <a:pt x="42" y="6"/>
                </a:cubicBezTo>
                <a:cubicBezTo>
                  <a:pt x="42" y="7"/>
                  <a:pt x="41" y="8"/>
                  <a:pt x="40" y="8"/>
                </a:cubicBezTo>
                <a:cubicBezTo>
                  <a:pt x="39" y="8"/>
                  <a:pt x="38" y="7"/>
                  <a:pt x="38" y="6"/>
                </a:cubicBezTo>
                <a:cubicBezTo>
                  <a:pt x="38" y="5"/>
                  <a:pt x="39" y="5"/>
                  <a:pt x="40" y="5"/>
                </a:cubicBezTo>
                <a:close/>
                <a:moveTo>
                  <a:pt x="17" y="5"/>
                </a:moveTo>
                <a:cubicBezTo>
                  <a:pt x="34" y="5"/>
                  <a:pt x="34" y="5"/>
                  <a:pt x="34" y="5"/>
                </a:cubicBezTo>
                <a:cubicBezTo>
                  <a:pt x="34" y="7"/>
                  <a:pt x="34" y="7"/>
                  <a:pt x="34" y="7"/>
                </a:cubicBezTo>
                <a:cubicBezTo>
                  <a:pt x="17" y="7"/>
                  <a:pt x="17" y="7"/>
                  <a:pt x="17" y="7"/>
                </a:cubicBezTo>
                <a:lnTo>
                  <a:pt x="17" y="5"/>
                </a:lnTo>
                <a:close/>
                <a:moveTo>
                  <a:pt x="26" y="83"/>
                </a:moveTo>
                <a:cubicBezTo>
                  <a:pt x="23" y="83"/>
                  <a:pt x="21" y="81"/>
                  <a:pt x="21" y="79"/>
                </a:cubicBezTo>
                <a:cubicBezTo>
                  <a:pt x="21" y="77"/>
                  <a:pt x="23" y="75"/>
                  <a:pt x="26" y="75"/>
                </a:cubicBezTo>
                <a:cubicBezTo>
                  <a:pt x="28" y="75"/>
                  <a:pt x="30" y="77"/>
                  <a:pt x="30" y="79"/>
                </a:cubicBezTo>
                <a:cubicBezTo>
                  <a:pt x="30" y="81"/>
                  <a:pt x="28" y="83"/>
                  <a:pt x="26" y="83"/>
                </a:cubicBezTo>
                <a:close/>
                <a:moveTo>
                  <a:pt x="46" y="69"/>
                </a:moveTo>
                <a:cubicBezTo>
                  <a:pt x="5" y="69"/>
                  <a:pt x="5" y="69"/>
                  <a:pt x="5" y="69"/>
                </a:cubicBezTo>
                <a:cubicBezTo>
                  <a:pt x="5" y="11"/>
                  <a:pt x="5" y="11"/>
                  <a:pt x="5" y="11"/>
                </a:cubicBezTo>
                <a:cubicBezTo>
                  <a:pt x="46" y="11"/>
                  <a:pt x="46" y="11"/>
                  <a:pt x="46" y="11"/>
                </a:cubicBezTo>
                <a:lnTo>
                  <a:pt x="46" y="69"/>
                </a:lnTo>
                <a:close/>
              </a:path>
            </a:pathLst>
          </a:custGeom>
          <a:solidFill>
            <a:srgbClr val="FE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7" name="MH_Other_21"/>
          <p:cNvSpPr>
            <a:spLocks noChangeArrowheads="1"/>
          </p:cNvSpPr>
          <p:nvPr/>
        </p:nvSpPr>
        <p:spPr bwMode="auto">
          <a:xfrm>
            <a:off x="7094538" y="2325688"/>
            <a:ext cx="122237" cy="100012"/>
          </a:xfrm>
          <a:custGeom>
            <a:avLst/>
            <a:gdLst>
              <a:gd name="T0" fmla="*/ 79865 w 40"/>
              <a:gd name="T1" fmla="*/ 82362 h 33"/>
              <a:gd name="T2" fmla="*/ 99831 w 40"/>
              <a:gd name="T3" fmla="*/ 82362 h 33"/>
              <a:gd name="T4" fmla="*/ 99831 w 40"/>
              <a:gd name="T5" fmla="*/ 19967 h 33"/>
              <a:gd name="T6" fmla="*/ 99831 w 40"/>
              <a:gd name="T7" fmla="*/ 0 h 33"/>
              <a:gd name="T8" fmla="*/ 79865 w 40"/>
              <a:gd name="T9" fmla="*/ 0 h 33"/>
              <a:gd name="T10" fmla="*/ 0 w 40"/>
              <a:gd name="T11" fmla="*/ 0 h 33"/>
              <a:gd name="T12" fmla="*/ 0 w 40"/>
              <a:gd name="T13" fmla="*/ 19967 h 33"/>
              <a:gd name="T14" fmla="*/ 79865 w 40"/>
              <a:gd name="T15" fmla="*/ 19967 h 33"/>
              <a:gd name="T16" fmla="*/ 79865 w 40"/>
              <a:gd name="T17" fmla="*/ 82362 h 3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0"/>
              <a:gd name="T28" fmla="*/ 0 h 33"/>
              <a:gd name="T29" fmla="*/ 40 w 40"/>
              <a:gd name="T30" fmla="*/ 33 h 3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0" h="33">
                <a:moveTo>
                  <a:pt x="32" y="33"/>
                </a:moveTo>
                <a:lnTo>
                  <a:pt x="40" y="33"/>
                </a:lnTo>
                <a:lnTo>
                  <a:pt x="40" y="8"/>
                </a:lnTo>
                <a:lnTo>
                  <a:pt x="40" y="0"/>
                </a:lnTo>
                <a:lnTo>
                  <a:pt x="32" y="0"/>
                </a:lnTo>
                <a:lnTo>
                  <a:pt x="0" y="0"/>
                </a:lnTo>
                <a:lnTo>
                  <a:pt x="0" y="8"/>
                </a:lnTo>
                <a:lnTo>
                  <a:pt x="32" y="8"/>
                </a:lnTo>
                <a:lnTo>
                  <a:pt x="32" y="33"/>
                </a:lnTo>
                <a:close/>
              </a:path>
            </a:pathLst>
          </a:custGeom>
          <a:solidFill>
            <a:srgbClr val="FEFFFF"/>
          </a:solidFill>
          <a:ln w="9525" cmpd="sng">
            <a:noFill/>
            <a:bevel/>
          </a:ln>
        </p:spPr>
        <p:txBody>
          <a:bodyPr>
            <a:normAutofit fontScale="2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dirty="0"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28" name="MH_Other_22"/>
          <p:cNvSpPr>
            <a:spLocks noChangeArrowheads="1"/>
          </p:cNvSpPr>
          <p:nvPr/>
        </p:nvSpPr>
        <p:spPr bwMode="auto">
          <a:xfrm>
            <a:off x="6985000" y="2693988"/>
            <a:ext cx="100013" cy="100012"/>
          </a:xfrm>
          <a:custGeom>
            <a:avLst/>
            <a:gdLst>
              <a:gd name="T0" fmla="*/ 19967 w 33"/>
              <a:gd name="T1" fmla="*/ 0 h 33"/>
              <a:gd name="T2" fmla="*/ 0 w 33"/>
              <a:gd name="T3" fmla="*/ 0 h 33"/>
              <a:gd name="T4" fmla="*/ 0 w 33"/>
              <a:gd name="T5" fmla="*/ 62395 h 33"/>
              <a:gd name="T6" fmla="*/ 0 w 33"/>
              <a:gd name="T7" fmla="*/ 82362 h 33"/>
              <a:gd name="T8" fmla="*/ 19967 w 33"/>
              <a:gd name="T9" fmla="*/ 82362 h 33"/>
              <a:gd name="T10" fmla="*/ 82362 w 33"/>
              <a:gd name="T11" fmla="*/ 82362 h 33"/>
              <a:gd name="T12" fmla="*/ 82362 w 33"/>
              <a:gd name="T13" fmla="*/ 62395 h 33"/>
              <a:gd name="T14" fmla="*/ 19967 w 33"/>
              <a:gd name="T15" fmla="*/ 62395 h 33"/>
              <a:gd name="T16" fmla="*/ 19967 w 33"/>
              <a:gd name="T17" fmla="*/ 0 h 3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"/>
              <a:gd name="T28" fmla="*/ 0 h 33"/>
              <a:gd name="T29" fmla="*/ 33 w 33"/>
              <a:gd name="T30" fmla="*/ 33 h 3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" h="33">
                <a:moveTo>
                  <a:pt x="8" y="0"/>
                </a:moveTo>
                <a:lnTo>
                  <a:pt x="0" y="0"/>
                </a:lnTo>
                <a:lnTo>
                  <a:pt x="0" y="25"/>
                </a:lnTo>
                <a:lnTo>
                  <a:pt x="0" y="33"/>
                </a:lnTo>
                <a:lnTo>
                  <a:pt x="8" y="33"/>
                </a:lnTo>
                <a:lnTo>
                  <a:pt x="33" y="33"/>
                </a:lnTo>
                <a:lnTo>
                  <a:pt x="33" y="25"/>
                </a:lnTo>
                <a:lnTo>
                  <a:pt x="8" y="25"/>
                </a:lnTo>
                <a:lnTo>
                  <a:pt x="8" y="0"/>
                </a:lnTo>
                <a:close/>
              </a:path>
            </a:pathLst>
          </a:custGeom>
          <a:solidFill>
            <a:srgbClr val="FEFFFF"/>
          </a:solidFill>
          <a:ln w="9525" cmpd="sng">
            <a:noFill/>
            <a:bevel/>
          </a:ln>
        </p:spPr>
        <p:txBody>
          <a:bodyPr>
            <a:normAutofit fontScale="2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dirty="0">
              <a:latin typeface="+mn-lt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自由: 形状 3"/>
          <p:cNvSpPr/>
          <p:nvPr/>
        </p:nvSpPr>
        <p:spPr>
          <a:xfrm>
            <a:off x="0" y="0"/>
            <a:ext cx="12192000" cy="6860934"/>
          </a:xfrm>
          <a:custGeom>
            <a:avLst/>
            <a:gdLst>
              <a:gd name="connsiteX0" fmla="*/ 203593 w 12192000"/>
              <a:gd name="connsiteY0" fmla="*/ 78057 h 6860934"/>
              <a:gd name="connsiteX1" fmla="*/ 78059 w 12192000"/>
              <a:gd name="connsiteY1" fmla="*/ 203591 h 6860934"/>
              <a:gd name="connsiteX2" fmla="*/ 78059 w 12192000"/>
              <a:gd name="connsiteY2" fmla="*/ 6665559 h 6860934"/>
              <a:gd name="connsiteX3" fmla="*/ 203593 w 12192000"/>
              <a:gd name="connsiteY3" fmla="*/ 6791093 h 6860934"/>
              <a:gd name="connsiteX4" fmla="*/ 11984690 w 12192000"/>
              <a:gd name="connsiteY4" fmla="*/ 6791093 h 6860934"/>
              <a:gd name="connsiteX5" fmla="*/ 12110224 w 12192000"/>
              <a:gd name="connsiteY5" fmla="*/ 6665559 h 6860934"/>
              <a:gd name="connsiteX6" fmla="*/ 12110224 w 12192000"/>
              <a:gd name="connsiteY6" fmla="*/ 203591 h 6860934"/>
              <a:gd name="connsiteX7" fmla="*/ 11984690 w 12192000"/>
              <a:gd name="connsiteY7" fmla="*/ 78057 h 6860934"/>
              <a:gd name="connsiteX8" fmla="*/ 0 w 12192000"/>
              <a:gd name="connsiteY8" fmla="*/ 0 h 6860934"/>
              <a:gd name="connsiteX9" fmla="*/ 12192000 w 12192000"/>
              <a:gd name="connsiteY9" fmla="*/ 0 h 6860934"/>
              <a:gd name="connsiteX10" fmla="*/ 12192000 w 12192000"/>
              <a:gd name="connsiteY10" fmla="*/ 6860934 h 6860934"/>
              <a:gd name="connsiteX11" fmla="*/ 0 w 12192000"/>
              <a:gd name="connsiteY11" fmla="*/ 6860934 h 686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60934">
                <a:moveTo>
                  <a:pt x="203593" y="78057"/>
                </a:moveTo>
                <a:cubicBezTo>
                  <a:pt x="134262" y="78057"/>
                  <a:pt x="78059" y="134260"/>
                  <a:pt x="78059" y="203591"/>
                </a:cubicBezTo>
                <a:lnTo>
                  <a:pt x="78059" y="6665559"/>
                </a:lnTo>
                <a:cubicBezTo>
                  <a:pt x="78059" y="6734890"/>
                  <a:pt x="134262" y="6791093"/>
                  <a:pt x="203593" y="6791093"/>
                </a:cubicBezTo>
                <a:lnTo>
                  <a:pt x="11984690" y="6791093"/>
                </a:lnTo>
                <a:cubicBezTo>
                  <a:pt x="12054021" y="6791093"/>
                  <a:pt x="12110224" y="6734890"/>
                  <a:pt x="12110224" y="6665559"/>
                </a:cubicBezTo>
                <a:lnTo>
                  <a:pt x="12110224" y="203591"/>
                </a:lnTo>
                <a:cubicBezTo>
                  <a:pt x="12110224" y="134260"/>
                  <a:pt x="12054021" y="78057"/>
                  <a:pt x="11984690" y="78057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60934"/>
                </a:lnTo>
                <a:lnTo>
                  <a:pt x="0" y="68609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61794" y="149258"/>
            <a:ext cx="498951" cy="49861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28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MH_Entry_1"/>
          <p:cNvSpPr/>
          <p:nvPr>
            <p:custDataLst>
              <p:tags r:id="rId2"/>
            </p:custDataLst>
          </p:nvPr>
        </p:nvSpPr>
        <p:spPr>
          <a:xfrm>
            <a:off x="625584" y="149258"/>
            <a:ext cx="2349110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活动执行流程</a:t>
            </a:r>
          </a:p>
        </p:txBody>
      </p:sp>
      <p:sp>
        <p:nvSpPr>
          <p:cNvPr id="7" name="MH_Other_1"/>
          <p:cNvSpPr/>
          <p:nvPr>
            <p:custDataLst>
              <p:tags r:id="rId3"/>
            </p:custDataLst>
          </p:nvPr>
        </p:nvSpPr>
        <p:spPr>
          <a:xfrm rot="14988520" flipH="1">
            <a:off x="1698625" y="1365250"/>
            <a:ext cx="1162050" cy="1993900"/>
          </a:xfrm>
          <a:custGeom>
            <a:avLst/>
            <a:gdLst>
              <a:gd name="connsiteX0" fmla="*/ 1420316 w 1420316"/>
              <a:gd name="connsiteY0" fmla="*/ 1608204 h 2434416"/>
              <a:gd name="connsiteX1" fmla="*/ 1102447 w 1420316"/>
              <a:gd name="connsiteY1" fmla="*/ 1610790 h 2434416"/>
              <a:gd name="connsiteX2" fmla="*/ 1102447 w 1420316"/>
              <a:gd name="connsiteY2" fmla="*/ 684863 h 2434416"/>
              <a:gd name="connsiteX3" fmla="*/ 735452 w 1420316"/>
              <a:gd name="connsiteY3" fmla="*/ 317868 h 2434416"/>
              <a:gd name="connsiteX4" fmla="*/ 684863 w 1420316"/>
              <a:gd name="connsiteY4" fmla="*/ 317868 h 2434416"/>
              <a:gd name="connsiteX5" fmla="*/ 317868 w 1420316"/>
              <a:gd name="connsiteY5" fmla="*/ 684863 h 2434416"/>
              <a:gd name="connsiteX6" fmla="*/ 317868 w 1420316"/>
              <a:gd name="connsiteY6" fmla="*/ 2434416 h 2434416"/>
              <a:gd name="connsiteX7" fmla="*/ 0 w 1420316"/>
              <a:gd name="connsiteY7" fmla="*/ 2434416 h 2434416"/>
              <a:gd name="connsiteX8" fmla="*/ 0 w 1420316"/>
              <a:gd name="connsiteY8" fmla="*/ 684863 h 2434416"/>
              <a:gd name="connsiteX9" fmla="*/ 684863 w 1420316"/>
              <a:gd name="connsiteY9" fmla="*/ 0 h 2434416"/>
              <a:gd name="connsiteX10" fmla="*/ 735453 w 1420316"/>
              <a:gd name="connsiteY10" fmla="*/ 0 h 2434416"/>
              <a:gd name="connsiteX11" fmla="*/ 1420316 w 1420316"/>
              <a:gd name="connsiteY11" fmla="*/ 684863 h 243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0316" h="2434416">
                <a:moveTo>
                  <a:pt x="1420316" y="1608204"/>
                </a:moveTo>
                <a:lnTo>
                  <a:pt x="1102447" y="1610790"/>
                </a:lnTo>
                <a:lnTo>
                  <a:pt x="1102447" y="684863"/>
                </a:lnTo>
                <a:cubicBezTo>
                  <a:pt x="1102447" y="482177"/>
                  <a:pt x="938138" y="317868"/>
                  <a:pt x="735452" y="317868"/>
                </a:cubicBezTo>
                <a:lnTo>
                  <a:pt x="684863" y="317868"/>
                </a:lnTo>
                <a:cubicBezTo>
                  <a:pt x="482177" y="317868"/>
                  <a:pt x="317868" y="482177"/>
                  <a:pt x="317868" y="684863"/>
                </a:cubicBezTo>
                <a:lnTo>
                  <a:pt x="317868" y="2434416"/>
                </a:lnTo>
                <a:lnTo>
                  <a:pt x="0" y="2434416"/>
                </a:lnTo>
                <a:lnTo>
                  <a:pt x="0" y="684863"/>
                </a:lnTo>
                <a:cubicBezTo>
                  <a:pt x="0" y="306624"/>
                  <a:pt x="306624" y="0"/>
                  <a:pt x="684863" y="0"/>
                </a:cubicBezTo>
                <a:lnTo>
                  <a:pt x="735453" y="0"/>
                </a:lnTo>
                <a:cubicBezTo>
                  <a:pt x="1113692" y="0"/>
                  <a:pt x="1420316" y="306624"/>
                  <a:pt x="1420316" y="6848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MH_Other_2"/>
          <p:cNvSpPr/>
          <p:nvPr>
            <p:custDataLst>
              <p:tags r:id="rId4"/>
            </p:custDataLst>
          </p:nvPr>
        </p:nvSpPr>
        <p:spPr>
          <a:xfrm rot="20557937">
            <a:off x="1641475" y="2228850"/>
            <a:ext cx="538163" cy="5365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bg1"/>
                </a:solidFill>
                <a:ea typeface="微软雅黑" panose="020B0503020204020204" pitchFamily="34" charset="-122"/>
              </a:rPr>
              <a:t>A</a:t>
            </a:r>
            <a:endParaRPr lang="zh-CN" altLang="en-US" sz="2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MH_Other_3"/>
          <p:cNvSpPr/>
          <p:nvPr>
            <p:custDataLst>
              <p:tags r:id="rId5"/>
            </p:custDataLst>
          </p:nvPr>
        </p:nvSpPr>
        <p:spPr>
          <a:xfrm rot="14988520" flipV="1">
            <a:off x="2947194" y="1874044"/>
            <a:ext cx="1163638" cy="1993900"/>
          </a:xfrm>
          <a:custGeom>
            <a:avLst/>
            <a:gdLst>
              <a:gd name="connsiteX0" fmla="*/ 1420316 w 1420316"/>
              <a:gd name="connsiteY0" fmla="*/ 1608204 h 2434416"/>
              <a:gd name="connsiteX1" fmla="*/ 1102447 w 1420316"/>
              <a:gd name="connsiteY1" fmla="*/ 1610790 h 2434416"/>
              <a:gd name="connsiteX2" fmla="*/ 1102447 w 1420316"/>
              <a:gd name="connsiteY2" fmla="*/ 684863 h 2434416"/>
              <a:gd name="connsiteX3" fmla="*/ 735452 w 1420316"/>
              <a:gd name="connsiteY3" fmla="*/ 317868 h 2434416"/>
              <a:gd name="connsiteX4" fmla="*/ 684863 w 1420316"/>
              <a:gd name="connsiteY4" fmla="*/ 317868 h 2434416"/>
              <a:gd name="connsiteX5" fmla="*/ 317868 w 1420316"/>
              <a:gd name="connsiteY5" fmla="*/ 684863 h 2434416"/>
              <a:gd name="connsiteX6" fmla="*/ 317868 w 1420316"/>
              <a:gd name="connsiteY6" fmla="*/ 2434416 h 2434416"/>
              <a:gd name="connsiteX7" fmla="*/ 0 w 1420316"/>
              <a:gd name="connsiteY7" fmla="*/ 2434416 h 2434416"/>
              <a:gd name="connsiteX8" fmla="*/ 0 w 1420316"/>
              <a:gd name="connsiteY8" fmla="*/ 684863 h 2434416"/>
              <a:gd name="connsiteX9" fmla="*/ 684863 w 1420316"/>
              <a:gd name="connsiteY9" fmla="*/ 0 h 2434416"/>
              <a:gd name="connsiteX10" fmla="*/ 735453 w 1420316"/>
              <a:gd name="connsiteY10" fmla="*/ 0 h 2434416"/>
              <a:gd name="connsiteX11" fmla="*/ 1420316 w 1420316"/>
              <a:gd name="connsiteY11" fmla="*/ 684863 h 243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0316" h="2434416">
                <a:moveTo>
                  <a:pt x="1420316" y="1608204"/>
                </a:moveTo>
                <a:lnTo>
                  <a:pt x="1102447" y="1610790"/>
                </a:lnTo>
                <a:lnTo>
                  <a:pt x="1102447" y="684863"/>
                </a:lnTo>
                <a:cubicBezTo>
                  <a:pt x="1102447" y="482177"/>
                  <a:pt x="938138" y="317868"/>
                  <a:pt x="735452" y="317868"/>
                </a:cubicBezTo>
                <a:lnTo>
                  <a:pt x="684863" y="317868"/>
                </a:lnTo>
                <a:cubicBezTo>
                  <a:pt x="482177" y="317868"/>
                  <a:pt x="317868" y="482177"/>
                  <a:pt x="317868" y="684863"/>
                </a:cubicBezTo>
                <a:lnTo>
                  <a:pt x="317868" y="2434416"/>
                </a:lnTo>
                <a:lnTo>
                  <a:pt x="0" y="2434416"/>
                </a:lnTo>
                <a:lnTo>
                  <a:pt x="0" y="684863"/>
                </a:lnTo>
                <a:cubicBezTo>
                  <a:pt x="0" y="306624"/>
                  <a:pt x="306624" y="0"/>
                  <a:pt x="684863" y="0"/>
                </a:cubicBezTo>
                <a:lnTo>
                  <a:pt x="735453" y="0"/>
                </a:lnTo>
                <a:cubicBezTo>
                  <a:pt x="1113692" y="0"/>
                  <a:pt x="1420316" y="306624"/>
                  <a:pt x="1420316" y="68486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MH_Other_4"/>
          <p:cNvSpPr/>
          <p:nvPr>
            <p:custDataLst>
              <p:tags r:id="rId6"/>
            </p:custDataLst>
          </p:nvPr>
        </p:nvSpPr>
        <p:spPr>
          <a:xfrm rot="20557937">
            <a:off x="3629025" y="2466975"/>
            <a:ext cx="538163" cy="5381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  <a:ea typeface="微软雅黑" panose="020B0503020204020204" pitchFamily="34" charset="-122"/>
              </a:rPr>
              <a:t>B</a:t>
            </a:r>
            <a:endParaRPr lang="zh-CN" altLang="en-US" sz="240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MH_Other_5"/>
          <p:cNvSpPr/>
          <p:nvPr>
            <p:custDataLst>
              <p:tags r:id="rId7"/>
            </p:custDataLst>
          </p:nvPr>
        </p:nvSpPr>
        <p:spPr>
          <a:xfrm rot="14988520" flipH="1">
            <a:off x="2522538" y="3605213"/>
            <a:ext cx="1162050" cy="1993900"/>
          </a:xfrm>
          <a:custGeom>
            <a:avLst/>
            <a:gdLst>
              <a:gd name="connsiteX0" fmla="*/ 1420316 w 1420316"/>
              <a:gd name="connsiteY0" fmla="*/ 1608204 h 2434416"/>
              <a:gd name="connsiteX1" fmla="*/ 1102447 w 1420316"/>
              <a:gd name="connsiteY1" fmla="*/ 1610790 h 2434416"/>
              <a:gd name="connsiteX2" fmla="*/ 1102447 w 1420316"/>
              <a:gd name="connsiteY2" fmla="*/ 684863 h 2434416"/>
              <a:gd name="connsiteX3" fmla="*/ 735452 w 1420316"/>
              <a:gd name="connsiteY3" fmla="*/ 317868 h 2434416"/>
              <a:gd name="connsiteX4" fmla="*/ 684863 w 1420316"/>
              <a:gd name="connsiteY4" fmla="*/ 317868 h 2434416"/>
              <a:gd name="connsiteX5" fmla="*/ 317868 w 1420316"/>
              <a:gd name="connsiteY5" fmla="*/ 684863 h 2434416"/>
              <a:gd name="connsiteX6" fmla="*/ 317868 w 1420316"/>
              <a:gd name="connsiteY6" fmla="*/ 2434416 h 2434416"/>
              <a:gd name="connsiteX7" fmla="*/ 0 w 1420316"/>
              <a:gd name="connsiteY7" fmla="*/ 2434416 h 2434416"/>
              <a:gd name="connsiteX8" fmla="*/ 0 w 1420316"/>
              <a:gd name="connsiteY8" fmla="*/ 684863 h 2434416"/>
              <a:gd name="connsiteX9" fmla="*/ 684863 w 1420316"/>
              <a:gd name="connsiteY9" fmla="*/ 0 h 2434416"/>
              <a:gd name="connsiteX10" fmla="*/ 735453 w 1420316"/>
              <a:gd name="connsiteY10" fmla="*/ 0 h 2434416"/>
              <a:gd name="connsiteX11" fmla="*/ 1420316 w 1420316"/>
              <a:gd name="connsiteY11" fmla="*/ 684863 h 243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0316" h="2434416">
                <a:moveTo>
                  <a:pt x="1420316" y="1608204"/>
                </a:moveTo>
                <a:lnTo>
                  <a:pt x="1102447" y="1610790"/>
                </a:lnTo>
                <a:lnTo>
                  <a:pt x="1102447" y="684863"/>
                </a:lnTo>
                <a:cubicBezTo>
                  <a:pt x="1102447" y="482177"/>
                  <a:pt x="938138" y="317868"/>
                  <a:pt x="735452" y="317868"/>
                </a:cubicBezTo>
                <a:lnTo>
                  <a:pt x="684863" y="317868"/>
                </a:lnTo>
                <a:cubicBezTo>
                  <a:pt x="482177" y="317868"/>
                  <a:pt x="317868" y="482177"/>
                  <a:pt x="317868" y="684863"/>
                </a:cubicBezTo>
                <a:lnTo>
                  <a:pt x="317868" y="2434416"/>
                </a:lnTo>
                <a:lnTo>
                  <a:pt x="0" y="2434416"/>
                </a:lnTo>
                <a:lnTo>
                  <a:pt x="0" y="684863"/>
                </a:lnTo>
                <a:cubicBezTo>
                  <a:pt x="0" y="306624"/>
                  <a:pt x="306624" y="0"/>
                  <a:pt x="684863" y="0"/>
                </a:cubicBezTo>
                <a:lnTo>
                  <a:pt x="735453" y="0"/>
                </a:lnTo>
                <a:cubicBezTo>
                  <a:pt x="1113692" y="0"/>
                  <a:pt x="1420316" y="306624"/>
                  <a:pt x="1420316" y="68486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2" name="MH_Other_6"/>
          <p:cNvSpPr/>
          <p:nvPr>
            <p:custDataLst>
              <p:tags r:id="rId8"/>
            </p:custDataLst>
          </p:nvPr>
        </p:nvSpPr>
        <p:spPr>
          <a:xfrm rot="20557937">
            <a:off x="2460625" y="4476750"/>
            <a:ext cx="536575" cy="5365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  <a:ea typeface="微软雅黑" panose="020B0503020204020204" pitchFamily="34" charset="-122"/>
              </a:rPr>
              <a:t>C</a:t>
            </a:r>
            <a:endParaRPr lang="zh-CN" altLang="en-US" sz="240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MH_Other_7"/>
          <p:cNvSpPr/>
          <p:nvPr>
            <p:custDataLst>
              <p:tags r:id="rId9"/>
            </p:custDataLst>
          </p:nvPr>
        </p:nvSpPr>
        <p:spPr>
          <a:xfrm rot="14988520" flipV="1">
            <a:off x="3771106" y="4114007"/>
            <a:ext cx="1163637" cy="1993900"/>
          </a:xfrm>
          <a:custGeom>
            <a:avLst/>
            <a:gdLst>
              <a:gd name="connsiteX0" fmla="*/ 1420316 w 1420316"/>
              <a:gd name="connsiteY0" fmla="*/ 1608204 h 2434416"/>
              <a:gd name="connsiteX1" fmla="*/ 1102447 w 1420316"/>
              <a:gd name="connsiteY1" fmla="*/ 1610790 h 2434416"/>
              <a:gd name="connsiteX2" fmla="*/ 1102447 w 1420316"/>
              <a:gd name="connsiteY2" fmla="*/ 684863 h 2434416"/>
              <a:gd name="connsiteX3" fmla="*/ 735452 w 1420316"/>
              <a:gd name="connsiteY3" fmla="*/ 317868 h 2434416"/>
              <a:gd name="connsiteX4" fmla="*/ 684863 w 1420316"/>
              <a:gd name="connsiteY4" fmla="*/ 317868 h 2434416"/>
              <a:gd name="connsiteX5" fmla="*/ 317868 w 1420316"/>
              <a:gd name="connsiteY5" fmla="*/ 684863 h 2434416"/>
              <a:gd name="connsiteX6" fmla="*/ 317868 w 1420316"/>
              <a:gd name="connsiteY6" fmla="*/ 2434416 h 2434416"/>
              <a:gd name="connsiteX7" fmla="*/ 0 w 1420316"/>
              <a:gd name="connsiteY7" fmla="*/ 2434416 h 2434416"/>
              <a:gd name="connsiteX8" fmla="*/ 0 w 1420316"/>
              <a:gd name="connsiteY8" fmla="*/ 684863 h 2434416"/>
              <a:gd name="connsiteX9" fmla="*/ 684863 w 1420316"/>
              <a:gd name="connsiteY9" fmla="*/ 0 h 2434416"/>
              <a:gd name="connsiteX10" fmla="*/ 735453 w 1420316"/>
              <a:gd name="connsiteY10" fmla="*/ 0 h 2434416"/>
              <a:gd name="connsiteX11" fmla="*/ 1420316 w 1420316"/>
              <a:gd name="connsiteY11" fmla="*/ 684863 h 243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0316" h="2434416">
                <a:moveTo>
                  <a:pt x="1420316" y="1608204"/>
                </a:moveTo>
                <a:lnTo>
                  <a:pt x="1102447" y="1610790"/>
                </a:lnTo>
                <a:lnTo>
                  <a:pt x="1102447" y="684863"/>
                </a:lnTo>
                <a:cubicBezTo>
                  <a:pt x="1102447" y="482177"/>
                  <a:pt x="938138" y="317868"/>
                  <a:pt x="735452" y="317868"/>
                </a:cubicBezTo>
                <a:lnTo>
                  <a:pt x="684863" y="317868"/>
                </a:lnTo>
                <a:cubicBezTo>
                  <a:pt x="482177" y="317868"/>
                  <a:pt x="317868" y="482177"/>
                  <a:pt x="317868" y="684863"/>
                </a:cubicBezTo>
                <a:lnTo>
                  <a:pt x="317868" y="2434416"/>
                </a:lnTo>
                <a:lnTo>
                  <a:pt x="0" y="2434416"/>
                </a:lnTo>
                <a:lnTo>
                  <a:pt x="0" y="684863"/>
                </a:lnTo>
                <a:cubicBezTo>
                  <a:pt x="0" y="306624"/>
                  <a:pt x="306624" y="0"/>
                  <a:pt x="684863" y="0"/>
                </a:cubicBezTo>
                <a:lnTo>
                  <a:pt x="735453" y="0"/>
                </a:lnTo>
                <a:cubicBezTo>
                  <a:pt x="1113692" y="0"/>
                  <a:pt x="1420316" y="306624"/>
                  <a:pt x="1420316" y="68486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MH_Other_8"/>
          <p:cNvSpPr/>
          <p:nvPr>
            <p:custDataLst>
              <p:tags r:id="rId10"/>
            </p:custDataLst>
          </p:nvPr>
        </p:nvSpPr>
        <p:spPr>
          <a:xfrm rot="20557937">
            <a:off x="4448175" y="4714875"/>
            <a:ext cx="536575" cy="5365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  <a:ea typeface="微软雅黑" panose="020B0503020204020204" pitchFamily="34" charset="-122"/>
              </a:rPr>
              <a:t>D</a:t>
            </a:r>
            <a:endParaRPr lang="zh-CN" altLang="en-US" sz="240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文本框 71"/>
          <p:cNvSpPr txBox="1">
            <a:spLocks noChangeArrowheads="1"/>
          </p:cNvSpPr>
          <p:nvPr/>
        </p:nvSpPr>
        <p:spPr bwMode="auto">
          <a:xfrm rot="-1200544">
            <a:off x="2184400" y="1841500"/>
            <a:ext cx="1620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6" name="文本框 71"/>
          <p:cNvSpPr txBox="1">
            <a:spLocks noChangeArrowheads="1"/>
          </p:cNvSpPr>
          <p:nvPr/>
        </p:nvSpPr>
        <p:spPr bwMode="auto">
          <a:xfrm rot="-1200544">
            <a:off x="2041525" y="2852738"/>
            <a:ext cx="1620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7" name="文本框 71"/>
          <p:cNvSpPr txBox="1">
            <a:spLocks noChangeArrowheads="1"/>
          </p:cNvSpPr>
          <p:nvPr/>
        </p:nvSpPr>
        <p:spPr bwMode="auto">
          <a:xfrm rot="-1200544">
            <a:off x="2992438" y="4086225"/>
            <a:ext cx="1620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8" name="文本框 71"/>
          <p:cNvSpPr txBox="1">
            <a:spLocks noChangeArrowheads="1"/>
          </p:cNvSpPr>
          <p:nvPr/>
        </p:nvSpPr>
        <p:spPr bwMode="auto">
          <a:xfrm rot="-1200544">
            <a:off x="2841625" y="5108575"/>
            <a:ext cx="1620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9" name="MH_Other_2"/>
          <p:cNvSpPr/>
          <p:nvPr>
            <p:custDataLst>
              <p:tags r:id="rId11"/>
            </p:custDataLst>
          </p:nvPr>
        </p:nvSpPr>
        <p:spPr>
          <a:xfrm rot="20557937">
            <a:off x="7099300" y="2057400"/>
            <a:ext cx="538163" cy="5365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bg1"/>
                </a:solidFill>
                <a:ea typeface="微软雅黑" panose="020B0503020204020204" pitchFamily="34" charset="-122"/>
              </a:rPr>
              <a:t>A</a:t>
            </a:r>
            <a:endParaRPr lang="zh-CN" altLang="en-US" sz="2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20" name="MH_Other_4"/>
          <p:cNvSpPr/>
          <p:nvPr>
            <p:custDataLst>
              <p:tags r:id="rId12"/>
            </p:custDataLst>
          </p:nvPr>
        </p:nvSpPr>
        <p:spPr>
          <a:xfrm rot="20557937">
            <a:off x="7100888" y="2909888"/>
            <a:ext cx="538162" cy="5381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  <a:ea typeface="微软雅黑" panose="020B0503020204020204" pitchFamily="34" charset="-122"/>
              </a:rPr>
              <a:t>B</a:t>
            </a:r>
            <a:endParaRPr lang="zh-CN" altLang="en-US" sz="240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21" name="MH_Other_6"/>
          <p:cNvSpPr/>
          <p:nvPr>
            <p:custDataLst>
              <p:tags r:id="rId13"/>
            </p:custDataLst>
          </p:nvPr>
        </p:nvSpPr>
        <p:spPr>
          <a:xfrm rot="20557937">
            <a:off x="7099300" y="3736975"/>
            <a:ext cx="536575" cy="5365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  <a:ea typeface="微软雅黑" panose="020B0503020204020204" pitchFamily="34" charset="-122"/>
              </a:rPr>
              <a:t>C</a:t>
            </a:r>
            <a:endParaRPr lang="zh-CN" altLang="en-US" sz="240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22" name="MH_Other_8"/>
          <p:cNvSpPr/>
          <p:nvPr>
            <p:custDataLst>
              <p:tags r:id="rId14"/>
            </p:custDataLst>
          </p:nvPr>
        </p:nvSpPr>
        <p:spPr>
          <a:xfrm rot="20557937">
            <a:off x="7099300" y="4570413"/>
            <a:ext cx="536575" cy="5365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bg1"/>
                </a:solidFill>
                <a:ea typeface="微软雅黑" panose="020B0503020204020204" pitchFamily="34" charset="-122"/>
              </a:rPr>
              <a:t>D</a:t>
            </a:r>
            <a:endParaRPr lang="zh-CN" altLang="en-US" sz="2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27" name="圆角矩形 53"/>
          <p:cNvSpPr/>
          <p:nvPr/>
        </p:nvSpPr>
        <p:spPr>
          <a:xfrm>
            <a:off x="7704138" y="1987550"/>
            <a:ext cx="3216275" cy="646113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8" name="圆角矩形 54"/>
          <p:cNvSpPr/>
          <p:nvPr/>
        </p:nvSpPr>
        <p:spPr>
          <a:xfrm>
            <a:off x="7704138" y="2814638"/>
            <a:ext cx="3216275" cy="64611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29" name="圆角矩形 55"/>
          <p:cNvSpPr/>
          <p:nvPr/>
        </p:nvSpPr>
        <p:spPr>
          <a:xfrm>
            <a:off x="7704138" y="3646488"/>
            <a:ext cx="3216275" cy="646112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30" name="圆角矩形 56"/>
          <p:cNvSpPr/>
          <p:nvPr/>
        </p:nvSpPr>
        <p:spPr>
          <a:xfrm>
            <a:off x="7704138" y="4505325"/>
            <a:ext cx="3216275" cy="646113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自由: 形状 3"/>
          <p:cNvSpPr/>
          <p:nvPr/>
        </p:nvSpPr>
        <p:spPr>
          <a:xfrm>
            <a:off x="0" y="0"/>
            <a:ext cx="12192000" cy="6860934"/>
          </a:xfrm>
          <a:custGeom>
            <a:avLst/>
            <a:gdLst>
              <a:gd name="connsiteX0" fmla="*/ 203593 w 12192000"/>
              <a:gd name="connsiteY0" fmla="*/ 78057 h 6860934"/>
              <a:gd name="connsiteX1" fmla="*/ 78059 w 12192000"/>
              <a:gd name="connsiteY1" fmla="*/ 203591 h 6860934"/>
              <a:gd name="connsiteX2" fmla="*/ 78059 w 12192000"/>
              <a:gd name="connsiteY2" fmla="*/ 6665559 h 6860934"/>
              <a:gd name="connsiteX3" fmla="*/ 203593 w 12192000"/>
              <a:gd name="connsiteY3" fmla="*/ 6791093 h 6860934"/>
              <a:gd name="connsiteX4" fmla="*/ 11984690 w 12192000"/>
              <a:gd name="connsiteY4" fmla="*/ 6791093 h 6860934"/>
              <a:gd name="connsiteX5" fmla="*/ 12110224 w 12192000"/>
              <a:gd name="connsiteY5" fmla="*/ 6665559 h 6860934"/>
              <a:gd name="connsiteX6" fmla="*/ 12110224 w 12192000"/>
              <a:gd name="connsiteY6" fmla="*/ 203591 h 6860934"/>
              <a:gd name="connsiteX7" fmla="*/ 11984690 w 12192000"/>
              <a:gd name="connsiteY7" fmla="*/ 78057 h 6860934"/>
              <a:gd name="connsiteX8" fmla="*/ 0 w 12192000"/>
              <a:gd name="connsiteY8" fmla="*/ 0 h 6860934"/>
              <a:gd name="connsiteX9" fmla="*/ 12192000 w 12192000"/>
              <a:gd name="connsiteY9" fmla="*/ 0 h 6860934"/>
              <a:gd name="connsiteX10" fmla="*/ 12192000 w 12192000"/>
              <a:gd name="connsiteY10" fmla="*/ 6860934 h 6860934"/>
              <a:gd name="connsiteX11" fmla="*/ 0 w 12192000"/>
              <a:gd name="connsiteY11" fmla="*/ 6860934 h 686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60934">
                <a:moveTo>
                  <a:pt x="203593" y="78057"/>
                </a:moveTo>
                <a:cubicBezTo>
                  <a:pt x="134262" y="78057"/>
                  <a:pt x="78059" y="134260"/>
                  <a:pt x="78059" y="203591"/>
                </a:cubicBezTo>
                <a:lnTo>
                  <a:pt x="78059" y="6665559"/>
                </a:lnTo>
                <a:cubicBezTo>
                  <a:pt x="78059" y="6734890"/>
                  <a:pt x="134262" y="6791093"/>
                  <a:pt x="203593" y="6791093"/>
                </a:cubicBezTo>
                <a:lnTo>
                  <a:pt x="11984690" y="6791093"/>
                </a:lnTo>
                <a:cubicBezTo>
                  <a:pt x="12054021" y="6791093"/>
                  <a:pt x="12110224" y="6734890"/>
                  <a:pt x="12110224" y="6665559"/>
                </a:cubicBezTo>
                <a:lnTo>
                  <a:pt x="12110224" y="203591"/>
                </a:lnTo>
                <a:cubicBezTo>
                  <a:pt x="12110224" y="134260"/>
                  <a:pt x="12054021" y="78057"/>
                  <a:pt x="11984690" y="78057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60934"/>
                </a:lnTo>
                <a:lnTo>
                  <a:pt x="0" y="68609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61794" y="149258"/>
            <a:ext cx="498951" cy="49861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28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MH_Entry_1"/>
          <p:cNvSpPr/>
          <p:nvPr>
            <p:custDataLst>
              <p:tags r:id="rId2"/>
            </p:custDataLst>
          </p:nvPr>
        </p:nvSpPr>
        <p:spPr>
          <a:xfrm>
            <a:off x="625584" y="149258"/>
            <a:ext cx="2349110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活动执行流程</a:t>
            </a:r>
          </a:p>
        </p:txBody>
      </p:sp>
      <p:sp>
        <p:nvSpPr>
          <p:cNvPr id="7" name="Freeform 5"/>
          <p:cNvSpPr/>
          <p:nvPr/>
        </p:nvSpPr>
        <p:spPr bwMode="auto">
          <a:xfrm rot="10800000">
            <a:off x="6702425" y="2338388"/>
            <a:ext cx="266700" cy="436562"/>
          </a:xfrm>
          <a:prstGeom prst="triangle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57341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911225" y="2800283"/>
            <a:ext cx="6057900" cy="2655887"/>
            <a:chOff x="911225" y="2800283"/>
            <a:chExt cx="6057900" cy="2655887"/>
          </a:xfrm>
          <a:solidFill>
            <a:schemeClr val="accent4"/>
          </a:solidFill>
        </p:grpSpPr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3238500" y="4316345"/>
              <a:ext cx="254000" cy="250825"/>
            </a:xfrm>
            <a:custGeom>
              <a:avLst/>
              <a:gdLst>
                <a:gd name="T0" fmla="*/ 10 w 20"/>
                <a:gd name="T1" fmla="*/ 20 h 20"/>
                <a:gd name="T2" fmla="*/ 0 w 20"/>
                <a:gd name="T3" fmla="*/ 10 h 20"/>
                <a:gd name="T4" fmla="*/ 10 w 20"/>
                <a:gd name="T5" fmla="*/ 0 h 20"/>
                <a:gd name="T6" fmla="*/ 20 w 20"/>
                <a:gd name="T7" fmla="*/ 10 h 20"/>
                <a:gd name="T8" fmla="*/ 10 w 20"/>
                <a:gd name="T9" fmla="*/ 20 h 20"/>
                <a:gd name="T10" fmla="*/ 10 w 20"/>
                <a:gd name="T11" fmla="*/ 5 h 20"/>
                <a:gd name="T12" fmla="*/ 4 w 20"/>
                <a:gd name="T13" fmla="*/ 10 h 20"/>
                <a:gd name="T14" fmla="*/ 10 w 20"/>
                <a:gd name="T15" fmla="*/ 16 h 20"/>
                <a:gd name="T16" fmla="*/ 16 w 20"/>
                <a:gd name="T17" fmla="*/ 10 h 20"/>
                <a:gd name="T18" fmla="*/ 10 w 20"/>
                <a:gd name="T19" fmla="*/ 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5" y="20"/>
                    <a:pt x="0" y="16"/>
                    <a:pt x="0" y="10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16" y="0"/>
                    <a:pt x="20" y="5"/>
                    <a:pt x="20" y="10"/>
                  </a:cubicBezTo>
                  <a:cubicBezTo>
                    <a:pt x="20" y="16"/>
                    <a:pt x="16" y="20"/>
                    <a:pt x="10" y="20"/>
                  </a:cubicBezTo>
                  <a:close/>
                  <a:moveTo>
                    <a:pt x="10" y="5"/>
                  </a:moveTo>
                  <a:cubicBezTo>
                    <a:pt x="7" y="5"/>
                    <a:pt x="4" y="7"/>
                    <a:pt x="4" y="10"/>
                  </a:cubicBezTo>
                  <a:cubicBezTo>
                    <a:pt x="4" y="14"/>
                    <a:pt x="7" y="16"/>
                    <a:pt x="10" y="16"/>
                  </a:cubicBezTo>
                  <a:cubicBezTo>
                    <a:pt x="13" y="16"/>
                    <a:pt x="16" y="14"/>
                    <a:pt x="16" y="10"/>
                  </a:cubicBezTo>
                  <a:cubicBezTo>
                    <a:pt x="16" y="7"/>
                    <a:pt x="13" y="5"/>
                    <a:pt x="10" y="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rgbClr val="5734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5640388" y="4190933"/>
              <a:ext cx="254000" cy="250825"/>
            </a:xfrm>
            <a:custGeom>
              <a:avLst/>
              <a:gdLst>
                <a:gd name="T0" fmla="*/ 10 w 20"/>
                <a:gd name="T1" fmla="*/ 20 h 20"/>
                <a:gd name="T2" fmla="*/ 0 w 20"/>
                <a:gd name="T3" fmla="*/ 10 h 20"/>
                <a:gd name="T4" fmla="*/ 10 w 20"/>
                <a:gd name="T5" fmla="*/ 0 h 20"/>
                <a:gd name="T6" fmla="*/ 20 w 20"/>
                <a:gd name="T7" fmla="*/ 10 h 20"/>
                <a:gd name="T8" fmla="*/ 10 w 20"/>
                <a:gd name="T9" fmla="*/ 20 h 20"/>
                <a:gd name="T10" fmla="*/ 10 w 20"/>
                <a:gd name="T11" fmla="*/ 4 h 20"/>
                <a:gd name="T12" fmla="*/ 4 w 20"/>
                <a:gd name="T13" fmla="*/ 10 h 20"/>
                <a:gd name="T14" fmla="*/ 10 w 20"/>
                <a:gd name="T15" fmla="*/ 16 h 20"/>
                <a:gd name="T16" fmla="*/ 16 w 20"/>
                <a:gd name="T17" fmla="*/ 10 h 20"/>
                <a:gd name="T18" fmla="*/ 10 w 20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4" y="20"/>
                    <a:pt x="0" y="16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15" y="0"/>
                    <a:pt x="20" y="5"/>
                    <a:pt x="20" y="10"/>
                  </a:cubicBezTo>
                  <a:cubicBezTo>
                    <a:pt x="20" y="16"/>
                    <a:pt x="15" y="20"/>
                    <a:pt x="10" y="20"/>
                  </a:cubicBezTo>
                  <a:close/>
                  <a:moveTo>
                    <a:pt x="10" y="4"/>
                  </a:moveTo>
                  <a:cubicBezTo>
                    <a:pt x="7" y="4"/>
                    <a:pt x="4" y="7"/>
                    <a:pt x="4" y="10"/>
                  </a:cubicBezTo>
                  <a:cubicBezTo>
                    <a:pt x="4" y="13"/>
                    <a:pt x="7" y="16"/>
                    <a:pt x="10" y="16"/>
                  </a:cubicBezTo>
                  <a:cubicBezTo>
                    <a:pt x="13" y="16"/>
                    <a:pt x="16" y="13"/>
                    <a:pt x="16" y="10"/>
                  </a:cubicBezTo>
                  <a:cubicBezTo>
                    <a:pt x="16" y="7"/>
                    <a:pt x="13" y="4"/>
                    <a:pt x="10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rgbClr val="5734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1366838" y="4667183"/>
              <a:ext cx="254000" cy="249237"/>
            </a:xfrm>
            <a:custGeom>
              <a:avLst/>
              <a:gdLst>
                <a:gd name="T0" fmla="*/ 10 w 20"/>
                <a:gd name="T1" fmla="*/ 20 h 20"/>
                <a:gd name="T2" fmla="*/ 0 w 20"/>
                <a:gd name="T3" fmla="*/ 10 h 20"/>
                <a:gd name="T4" fmla="*/ 10 w 20"/>
                <a:gd name="T5" fmla="*/ 0 h 20"/>
                <a:gd name="T6" fmla="*/ 20 w 20"/>
                <a:gd name="T7" fmla="*/ 10 h 20"/>
                <a:gd name="T8" fmla="*/ 10 w 20"/>
                <a:gd name="T9" fmla="*/ 20 h 20"/>
                <a:gd name="T10" fmla="*/ 10 w 20"/>
                <a:gd name="T11" fmla="*/ 4 h 20"/>
                <a:gd name="T12" fmla="*/ 5 w 20"/>
                <a:gd name="T13" fmla="*/ 10 h 20"/>
                <a:gd name="T14" fmla="*/ 10 w 20"/>
                <a:gd name="T15" fmla="*/ 16 h 20"/>
                <a:gd name="T16" fmla="*/ 16 w 20"/>
                <a:gd name="T17" fmla="*/ 10 h 20"/>
                <a:gd name="T18" fmla="*/ 10 w 20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5" y="20"/>
                    <a:pt x="0" y="15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6" y="0"/>
                    <a:pt x="20" y="4"/>
                    <a:pt x="20" y="10"/>
                  </a:cubicBezTo>
                  <a:cubicBezTo>
                    <a:pt x="20" y="15"/>
                    <a:pt x="16" y="20"/>
                    <a:pt x="10" y="20"/>
                  </a:cubicBezTo>
                  <a:close/>
                  <a:moveTo>
                    <a:pt x="10" y="4"/>
                  </a:moveTo>
                  <a:cubicBezTo>
                    <a:pt x="7" y="4"/>
                    <a:pt x="5" y="7"/>
                    <a:pt x="5" y="10"/>
                  </a:cubicBezTo>
                  <a:cubicBezTo>
                    <a:pt x="5" y="13"/>
                    <a:pt x="7" y="16"/>
                    <a:pt x="10" y="16"/>
                  </a:cubicBezTo>
                  <a:cubicBezTo>
                    <a:pt x="14" y="16"/>
                    <a:pt x="16" y="13"/>
                    <a:pt x="16" y="10"/>
                  </a:cubicBezTo>
                  <a:cubicBezTo>
                    <a:pt x="16" y="7"/>
                    <a:pt x="14" y="4"/>
                    <a:pt x="10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rgbClr val="5734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2428875" y="3941695"/>
              <a:ext cx="254000" cy="249238"/>
            </a:xfrm>
            <a:custGeom>
              <a:avLst/>
              <a:gdLst>
                <a:gd name="T0" fmla="*/ 10 w 20"/>
                <a:gd name="T1" fmla="*/ 20 h 20"/>
                <a:gd name="T2" fmla="*/ 0 w 20"/>
                <a:gd name="T3" fmla="*/ 10 h 20"/>
                <a:gd name="T4" fmla="*/ 10 w 20"/>
                <a:gd name="T5" fmla="*/ 0 h 20"/>
                <a:gd name="T6" fmla="*/ 20 w 20"/>
                <a:gd name="T7" fmla="*/ 10 h 20"/>
                <a:gd name="T8" fmla="*/ 10 w 20"/>
                <a:gd name="T9" fmla="*/ 20 h 20"/>
                <a:gd name="T10" fmla="*/ 10 w 20"/>
                <a:gd name="T11" fmla="*/ 4 h 20"/>
                <a:gd name="T12" fmla="*/ 4 w 20"/>
                <a:gd name="T13" fmla="*/ 10 h 20"/>
                <a:gd name="T14" fmla="*/ 10 w 20"/>
                <a:gd name="T15" fmla="*/ 16 h 20"/>
                <a:gd name="T16" fmla="*/ 16 w 20"/>
                <a:gd name="T17" fmla="*/ 10 h 20"/>
                <a:gd name="T18" fmla="*/ 10 w 20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5" y="20"/>
                    <a:pt x="0" y="15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6" y="0"/>
                    <a:pt x="20" y="4"/>
                    <a:pt x="20" y="10"/>
                  </a:cubicBezTo>
                  <a:cubicBezTo>
                    <a:pt x="20" y="15"/>
                    <a:pt x="16" y="20"/>
                    <a:pt x="10" y="20"/>
                  </a:cubicBezTo>
                  <a:close/>
                  <a:moveTo>
                    <a:pt x="10" y="4"/>
                  </a:moveTo>
                  <a:cubicBezTo>
                    <a:pt x="7" y="4"/>
                    <a:pt x="4" y="7"/>
                    <a:pt x="4" y="10"/>
                  </a:cubicBezTo>
                  <a:cubicBezTo>
                    <a:pt x="4" y="13"/>
                    <a:pt x="7" y="16"/>
                    <a:pt x="10" y="16"/>
                  </a:cubicBezTo>
                  <a:cubicBezTo>
                    <a:pt x="13" y="16"/>
                    <a:pt x="16" y="13"/>
                    <a:pt x="16" y="10"/>
                  </a:cubicBezTo>
                  <a:cubicBezTo>
                    <a:pt x="16" y="7"/>
                    <a:pt x="13" y="4"/>
                    <a:pt x="10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rgbClr val="5734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4465638" y="3801995"/>
              <a:ext cx="252412" cy="250825"/>
            </a:xfrm>
            <a:custGeom>
              <a:avLst/>
              <a:gdLst>
                <a:gd name="T0" fmla="*/ 10 w 20"/>
                <a:gd name="T1" fmla="*/ 20 h 20"/>
                <a:gd name="T2" fmla="*/ 0 w 20"/>
                <a:gd name="T3" fmla="*/ 10 h 20"/>
                <a:gd name="T4" fmla="*/ 10 w 20"/>
                <a:gd name="T5" fmla="*/ 0 h 20"/>
                <a:gd name="T6" fmla="*/ 20 w 20"/>
                <a:gd name="T7" fmla="*/ 10 h 20"/>
                <a:gd name="T8" fmla="*/ 10 w 20"/>
                <a:gd name="T9" fmla="*/ 20 h 20"/>
                <a:gd name="T10" fmla="*/ 10 w 20"/>
                <a:gd name="T11" fmla="*/ 4 h 20"/>
                <a:gd name="T12" fmla="*/ 4 w 20"/>
                <a:gd name="T13" fmla="*/ 10 h 20"/>
                <a:gd name="T14" fmla="*/ 10 w 20"/>
                <a:gd name="T15" fmla="*/ 15 h 20"/>
                <a:gd name="T16" fmla="*/ 16 w 20"/>
                <a:gd name="T17" fmla="*/ 10 h 20"/>
                <a:gd name="T18" fmla="*/ 10 w 20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5" y="20"/>
                    <a:pt x="0" y="15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6" y="0"/>
                    <a:pt x="20" y="4"/>
                    <a:pt x="20" y="10"/>
                  </a:cubicBezTo>
                  <a:cubicBezTo>
                    <a:pt x="20" y="15"/>
                    <a:pt x="16" y="20"/>
                    <a:pt x="10" y="20"/>
                  </a:cubicBezTo>
                  <a:close/>
                  <a:moveTo>
                    <a:pt x="10" y="4"/>
                  </a:moveTo>
                  <a:cubicBezTo>
                    <a:pt x="7" y="4"/>
                    <a:pt x="4" y="6"/>
                    <a:pt x="4" y="10"/>
                  </a:cubicBezTo>
                  <a:cubicBezTo>
                    <a:pt x="4" y="13"/>
                    <a:pt x="7" y="15"/>
                    <a:pt x="10" y="15"/>
                  </a:cubicBezTo>
                  <a:cubicBezTo>
                    <a:pt x="13" y="15"/>
                    <a:pt x="16" y="13"/>
                    <a:pt x="16" y="10"/>
                  </a:cubicBezTo>
                  <a:cubicBezTo>
                    <a:pt x="16" y="6"/>
                    <a:pt x="13" y="4"/>
                    <a:pt x="10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rgbClr val="5734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6702425" y="2800283"/>
              <a:ext cx="266700" cy="250825"/>
            </a:xfrm>
            <a:custGeom>
              <a:avLst/>
              <a:gdLst>
                <a:gd name="T0" fmla="*/ 11 w 21"/>
                <a:gd name="T1" fmla="*/ 20 h 20"/>
                <a:gd name="T2" fmla="*/ 0 w 21"/>
                <a:gd name="T3" fmla="*/ 10 h 20"/>
                <a:gd name="T4" fmla="*/ 11 w 21"/>
                <a:gd name="T5" fmla="*/ 0 h 20"/>
                <a:gd name="T6" fmla="*/ 21 w 21"/>
                <a:gd name="T7" fmla="*/ 10 h 20"/>
                <a:gd name="T8" fmla="*/ 11 w 21"/>
                <a:gd name="T9" fmla="*/ 20 h 20"/>
                <a:gd name="T10" fmla="*/ 11 w 21"/>
                <a:gd name="T11" fmla="*/ 4 h 20"/>
                <a:gd name="T12" fmla="*/ 5 w 21"/>
                <a:gd name="T13" fmla="*/ 10 h 20"/>
                <a:gd name="T14" fmla="*/ 11 w 21"/>
                <a:gd name="T15" fmla="*/ 16 h 20"/>
                <a:gd name="T16" fmla="*/ 16 w 21"/>
                <a:gd name="T17" fmla="*/ 10 h 20"/>
                <a:gd name="T18" fmla="*/ 11 w 21"/>
                <a:gd name="T1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cubicBezTo>
                    <a:pt x="5" y="20"/>
                    <a:pt x="0" y="16"/>
                    <a:pt x="0" y="10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6" y="0"/>
                    <a:pt x="21" y="5"/>
                    <a:pt x="21" y="10"/>
                  </a:cubicBezTo>
                  <a:cubicBezTo>
                    <a:pt x="21" y="16"/>
                    <a:pt x="16" y="20"/>
                    <a:pt x="11" y="20"/>
                  </a:cubicBezTo>
                  <a:close/>
                  <a:moveTo>
                    <a:pt x="11" y="4"/>
                  </a:moveTo>
                  <a:cubicBezTo>
                    <a:pt x="7" y="4"/>
                    <a:pt x="5" y="7"/>
                    <a:pt x="5" y="10"/>
                  </a:cubicBezTo>
                  <a:cubicBezTo>
                    <a:pt x="5" y="13"/>
                    <a:pt x="7" y="16"/>
                    <a:pt x="11" y="16"/>
                  </a:cubicBezTo>
                  <a:cubicBezTo>
                    <a:pt x="14" y="16"/>
                    <a:pt x="16" y="13"/>
                    <a:pt x="16" y="10"/>
                  </a:cubicBezTo>
                  <a:cubicBezTo>
                    <a:pt x="16" y="7"/>
                    <a:pt x="14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rgbClr val="5734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911225" y="4841808"/>
              <a:ext cx="519113" cy="614362"/>
            </a:xfrm>
            <a:custGeom>
              <a:avLst/>
              <a:gdLst>
                <a:gd name="T0" fmla="*/ 18 w 370"/>
                <a:gd name="T1" fmla="*/ 444 h 444"/>
                <a:gd name="T2" fmla="*/ 0 w 370"/>
                <a:gd name="T3" fmla="*/ 425 h 444"/>
                <a:gd name="T4" fmla="*/ 352 w 370"/>
                <a:gd name="T5" fmla="*/ 0 h 444"/>
                <a:gd name="T6" fmla="*/ 370 w 370"/>
                <a:gd name="T7" fmla="*/ 18 h 444"/>
                <a:gd name="T8" fmla="*/ 18 w 370"/>
                <a:gd name="T9" fmla="*/ 444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0" h="444">
                  <a:moveTo>
                    <a:pt x="18" y="444"/>
                  </a:moveTo>
                  <a:lnTo>
                    <a:pt x="0" y="425"/>
                  </a:lnTo>
                  <a:lnTo>
                    <a:pt x="352" y="0"/>
                  </a:lnTo>
                  <a:lnTo>
                    <a:pt x="370" y="18"/>
                  </a:lnTo>
                  <a:lnTo>
                    <a:pt x="18" y="44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rgbClr val="5734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1570038" y="4090920"/>
              <a:ext cx="898525" cy="638175"/>
            </a:xfrm>
            <a:custGeom>
              <a:avLst/>
              <a:gdLst>
                <a:gd name="T0" fmla="*/ 18 w 641"/>
                <a:gd name="T1" fmla="*/ 462 h 462"/>
                <a:gd name="T2" fmla="*/ 0 w 641"/>
                <a:gd name="T3" fmla="*/ 444 h 462"/>
                <a:gd name="T4" fmla="*/ 631 w 641"/>
                <a:gd name="T5" fmla="*/ 0 h 462"/>
                <a:gd name="T6" fmla="*/ 641 w 641"/>
                <a:gd name="T7" fmla="*/ 18 h 462"/>
                <a:gd name="T8" fmla="*/ 18 w 641"/>
                <a:gd name="T9" fmla="*/ 46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1" h="462">
                  <a:moveTo>
                    <a:pt x="18" y="462"/>
                  </a:moveTo>
                  <a:lnTo>
                    <a:pt x="0" y="444"/>
                  </a:lnTo>
                  <a:lnTo>
                    <a:pt x="631" y="0"/>
                  </a:lnTo>
                  <a:lnTo>
                    <a:pt x="641" y="18"/>
                  </a:lnTo>
                  <a:lnTo>
                    <a:pt x="18" y="46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rgbClr val="5734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2644775" y="4065520"/>
              <a:ext cx="631825" cy="414338"/>
            </a:xfrm>
            <a:custGeom>
              <a:avLst/>
              <a:gdLst>
                <a:gd name="T0" fmla="*/ 442 w 451"/>
                <a:gd name="T1" fmla="*/ 299 h 299"/>
                <a:gd name="T2" fmla="*/ 0 w 451"/>
                <a:gd name="T3" fmla="*/ 27 h 299"/>
                <a:gd name="T4" fmla="*/ 9 w 451"/>
                <a:gd name="T5" fmla="*/ 0 h 299"/>
                <a:gd name="T6" fmla="*/ 451 w 451"/>
                <a:gd name="T7" fmla="*/ 272 h 299"/>
                <a:gd name="T8" fmla="*/ 442 w 451"/>
                <a:gd name="T9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1" h="299">
                  <a:moveTo>
                    <a:pt x="442" y="299"/>
                  </a:moveTo>
                  <a:lnTo>
                    <a:pt x="0" y="27"/>
                  </a:lnTo>
                  <a:lnTo>
                    <a:pt x="9" y="0"/>
                  </a:lnTo>
                  <a:lnTo>
                    <a:pt x="451" y="272"/>
                  </a:lnTo>
                  <a:lnTo>
                    <a:pt x="442" y="29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rgbClr val="5734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3454400" y="3928995"/>
              <a:ext cx="1049338" cy="538163"/>
            </a:xfrm>
            <a:custGeom>
              <a:avLst/>
              <a:gdLst>
                <a:gd name="T0" fmla="*/ 9 w 749"/>
                <a:gd name="T1" fmla="*/ 389 h 389"/>
                <a:gd name="T2" fmla="*/ 0 w 749"/>
                <a:gd name="T3" fmla="*/ 362 h 389"/>
                <a:gd name="T4" fmla="*/ 740 w 749"/>
                <a:gd name="T5" fmla="*/ 0 h 389"/>
                <a:gd name="T6" fmla="*/ 749 w 749"/>
                <a:gd name="T7" fmla="*/ 27 h 389"/>
                <a:gd name="T8" fmla="*/ 9 w 749"/>
                <a:gd name="T9" fmla="*/ 389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9" h="389">
                  <a:moveTo>
                    <a:pt x="9" y="389"/>
                  </a:moveTo>
                  <a:lnTo>
                    <a:pt x="0" y="362"/>
                  </a:lnTo>
                  <a:lnTo>
                    <a:pt x="740" y="0"/>
                  </a:lnTo>
                  <a:lnTo>
                    <a:pt x="749" y="27"/>
                  </a:lnTo>
                  <a:lnTo>
                    <a:pt x="9" y="38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rgbClr val="5734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4679950" y="3928995"/>
              <a:ext cx="998538" cy="436563"/>
            </a:xfrm>
            <a:custGeom>
              <a:avLst/>
              <a:gdLst>
                <a:gd name="T0" fmla="*/ 704 w 713"/>
                <a:gd name="T1" fmla="*/ 316 h 316"/>
                <a:gd name="T2" fmla="*/ 0 w 713"/>
                <a:gd name="T3" fmla="*/ 18 h 316"/>
                <a:gd name="T4" fmla="*/ 9 w 713"/>
                <a:gd name="T5" fmla="*/ 0 h 316"/>
                <a:gd name="T6" fmla="*/ 713 w 713"/>
                <a:gd name="T7" fmla="*/ 289 h 316"/>
                <a:gd name="T8" fmla="*/ 704 w 713"/>
                <a:gd name="T9" fmla="*/ 316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3" h="316">
                  <a:moveTo>
                    <a:pt x="704" y="316"/>
                  </a:moveTo>
                  <a:lnTo>
                    <a:pt x="0" y="18"/>
                  </a:lnTo>
                  <a:lnTo>
                    <a:pt x="9" y="0"/>
                  </a:lnTo>
                  <a:lnTo>
                    <a:pt x="713" y="289"/>
                  </a:lnTo>
                  <a:lnTo>
                    <a:pt x="704" y="3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rgbClr val="5734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5830888" y="2976495"/>
              <a:ext cx="973137" cy="1314450"/>
            </a:xfrm>
            <a:custGeom>
              <a:avLst/>
              <a:gdLst>
                <a:gd name="T0" fmla="*/ 27 w 695"/>
                <a:gd name="T1" fmla="*/ 950 h 950"/>
                <a:gd name="T2" fmla="*/ 0 w 695"/>
                <a:gd name="T3" fmla="*/ 941 h 950"/>
                <a:gd name="T4" fmla="*/ 677 w 695"/>
                <a:gd name="T5" fmla="*/ 0 h 950"/>
                <a:gd name="T6" fmla="*/ 695 w 695"/>
                <a:gd name="T7" fmla="*/ 18 h 950"/>
                <a:gd name="T8" fmla="*/ 27 w 695"/>
                <a:gd name="T9" fmla="*/ 95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5" h="950">
                  <a:moveTo>
                    <a:pt x="27" y="950"/>
                  </a:moveTo>
                  <a:lnTo>
                    <a:pt x="0" y="941"/>
                  </a:lnTo>
                  <a:lnTo>
                    <a:pt x="677" y="0"/>
                  </a:lnTo>
                  <a:lnTo>
                    <a:pt x="695" y="18"/>
                  </a:lnTo>
                  <a:lnTo>
                    <a:pt x="27" y="9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rgbClr val="57341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1" name="Freeform 6"/>
          <p:cNvSpPr/>
          <p:nvPr/>
        </p:nvSpPr>
        <p:spPr bwMode="auto">
          <a:xfrm rot="10800000">
            <a:off x="1658938" y="3127375"/>
            <a:ext cx="276225" cy="4254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898525" y="3363845"/>
            <a:ext cx="5905500" cy="1616075"/>
            <a:chOff x="898525" y="3363845"/>
            <a:chExt cx="5905500" cy="1616075"/>
          </a:xfrm>
          <a:solidFill>
            <a:schemeClr val="accent2"/>
          </a:solidFill>
        </p:grpSpPr>
        <p:sp>
          <p:nvSpPr>
            <p:cNvPr id="23" name="Freeform 20"/>
            <p:cNvSpPr>
              <a:spLocks noEditPoints="1"/>
            </p:cNvSpPr>
            <p:nvPr/>
          </p:nvSpPr>
          <p:spPr bwMode="auto">
            <a:xfrm>
              <a:off x="1671638" y="3652770"/>
              <a:ext cx="252412" cy="263525"/>
            </a:xfrm>
            <a:custGeom>
              <a:avLst/>
              <a:gdLst>
                <a:gd name="T0" fmla="*/ 126075 w 20"/>
                <a:gd name="T1" fmla="*/ 262968 h 21"/>
                <a:gd name="T2" fmla="*/ 0 w 20"/>
                <a:gd name="T3" fmla="*/ 137745 h 21"/>
                <a:gd name="T4" fmla="*/ 126075 w 20"/>
                <a:gd name="T5" fmla="*/ 0 h 21"/>
                <a:gd name="T6" fmla="*/ 252150 w 20"/>
                <a:gd name="T7" fmla="*/ 137745 h 21"/>
                <a:gd name="T8" fmla="*/ 126075 w 20"/>
                <a:gd name="T9" fmla="*/ 262968 h 21"/>
                <a:gd name="T10" fmla="*/ 126075 w 20"/>
                <a:gd name="T11" fmla="*/ 62611 h 21"/>
                <a:gd name="T12" fmla="*/ 50430 w 20"/>
                <a:gd name="T13" fmla="*/ 137745 h 21"/>
                <a:gd name="T14" fmla="*/ 126075 w 20"/>
                <a:gd name="T15" fmla="*/ 200357 h 21"/>
                <a:gd name="T16" fmla="*/ 201720 w 20"/>
                <a:gd name="T17" fmla="*/ 137745 h 21"/>
                <a:gd name="T18" fmla="*/ 126075 w 20"/>
                <a:gd name="T19" fmla="*/ 62611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" h="21">
                  <a:moveTo>
                    <a:pt x="10" y="21"/>
                  </a:moveTo>
                  <a:cubicBezTo>
                    <a:pt x="5" y="21"/>
                    <a:pt x="0" y="16"/>
                    <a:pt x="0" y="11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16" y="0"/>
                    <a:pt x="20" y="5"/>
                    <a:pt x="20" y="11"/>
                  </a:cubicBezTo>
                  <a:cubicBezTo>
                    <a:pt x="20" y="16"/>
                    <a:pt x="16" y="21"/>
                    <a:pt x="10" y="21"/>
                  </a:cubicBezTo>
                  <a:close/>
                  <a:moveTo>
                    <a:pt x="10" y="5"/>
                  </a:moveTo>
                  <a:cubicBezTo>
                    <a:pt x="7" y="5"/>
                    <a:pt x="4" y="7"/>
                    <a:pt x="4" y="11"/>
                  </a:cubicBezTo>
                  <a:cubicBezTo>
                    <a:pt x="4" y="14"/>
                    <a:pt x="7" y="16"/>
                    <a:pt x="10" y="16"/>
                  </a:cubicBezTo>
                  <a:cubicBezTo>
                    <a:pt x="13" y="16"/>
                    <a:pt x="16" y="14"/>
                    <a:pt x="16" y="11"/>
                  </a:cubicBezTo>
                  <a:cubicBezTo>
                    <a:pt x="16" y="7"/>
                    <a:pt x="13" y="5"/>
                    <a:pt x="10" y="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Freeform 21"/>
            <p:cNvSpPr>
              <a:spLocks noEditPoints="1"/>
            </p:cNvSpPr>
            <p:nvPr/>
          </p:nvSpPr>
          <p:spPr bwMode="auto">
            <a:xfrm>
              <a:off x="2303463" y="4578283"/>
              <a:ext cx="252412" cy="250825"/>
            </a:xfrm>
            <a:custGeom>
              <a:avLst/>
              <a:gdLst>
                <a:gd name="T0" fmla="*/ 126776 w 20"/>
                <a:gd name="T1" fmla="*/ 250512 h 20"/>
                <a:gd name="T2" fmla="*/ 0 w 20"/>
                <a:gd name="T3" fmla="*/ 125256 h 20"/>
                <a:gd name="T4" fmla="*/ 126776 w 20"/>
                <a:gd name="T5" fmla="*/ 0 h 20"/>
                <a:gd name="T6" fmla="*/ 253552 w 20"/>
                <a:gd name="T7" fmla="*/ 125256 h 20"/>
                <a:gd name="T8" fmla="*/ 126776 w 20"/>
                <a:gd name="T9" fmla="*/ 250512 h 20"/>
                <a:gd name="T10" fmla="*/ 126776 w 20"/>
                <a:gd name="T11" fmla="*/ 50102 h 20"/>
                <a:gd name="T12" fmla="*/ 50710 w 20"/>
                <a:gd name="T13" fmla="*/ 125256 h 20"/>
                <a:gd name="T14" fmla="*/ 126776 w 20"/>
                <a:gd name="T15" fmla="*/ 200410 h 20"/>
                <a:gd name="T16" fmla="*/ 202842 w 20"/>
                <a:gd name="T17" fmla="*/ 125256 h 20"/>
                <a:gd name="T18" fmla="*/ 126776 w 20"/>
                <a:gd name="T19" fmla="*/ 50102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4" y="20"/>
                    <a:pt x="0" y="15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15" y="0"/>
                    <a:pt x="20" y="4"/>
                    <a:pt x="20" y="10"/>
                  </a:cubicBezTo>
                  <a:cubicBezTo>
                    <a:pt x="20" y="15"/>
                    <a:pt x="15" y="20"/>
                    <a:pt x="10" y="20"/>
                  </a:cubicBezTo>
                  <a:close/>
                  <a:moveTo>
                    <a:pt x="10" y="4"/>
                  </a:moveTo>
                  <a:cubicBezTo>
                    <a:pt x="7" y="4"/>
                    <a:pt x="4" y="7"/>
                    <a:pt x="4" y="10"/>
                  </a:cubicBezTo>
                  <a:cubicBezTo>
                    <a:pt x="4" y="13"/>
                    <a:pt x="7" y="16"/>
                    <a:pt x="10" y="16"/>
                  </a:cubicBezTo>
                  <a:cubicBezTo>
                    <a:pt x="13" y="16"/>
                    <a:pt x="16" y="13"/>
                    <a:pt x="16" y="10"/>
                  </a:cubicBezTo>
                  <a:cubicBezTo>
                    <a:pt x="16" y="7"/>
                    <a:pt x="13" y="4"/>
                    <a:pt x="10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Freeform 22"/>
            <p:cNvSpPr>
              <a:spLocks noEditPoints="1"/>
            </p:cNvSpPr>
            <p:nvPr/>
          </p:nvSpPr>
          <p:spPr bwMode="auto">
            <a:xfrm>
              <a:off x="3187700" y="3363845"/>
              <a:ext cx="252413" cy="250825"/>
            </a:xfrm>
            <a:custGeom>
              <a:avLst/>
              <a:gdLst>
                <a:gd name="T0" fmla="*/ 126075 w 20"/>
                <a:gd name="T1" fmla="*/ 250512 h 20"/>
                <a:gd name="T2" fmla="*/ 0 w 20"/>
                <a:gd name="T3" fmla="*/ 125256 h 20"/>
                <a:gd name="T4" fmla="*/ 126075 w 20"/>
                <a:gd name="T5" fmla="*/ 0 h 20"/>
                <a:gd name="T6" fmla="*/ 252150 w 20"/>
                <a:gd name="T7" fmla="*/ 125256 h 20"/>
                <a:gd name="T8" fmla="*/ 126075 w 20"/>
                <a:gd name="T9" fmla="*/ 250512 h 20"/>
                <a:gd name="T10" fmla="*/ 126075 w 20"/>
                <a:gd name="T11" fmla="*/ 50102 h 20"/>
                <a:gd name="T12" fmla="*/ 50430 w 20"/>
                <a:gd name="T13" fmla="*/ 125256 h 20"/>
                <a:gd name="T14" fmla="*/ 126075 w 20"/>
                <a:gd name="T15" fmla="*/ 200410 h 20"/>
                <a:gd name="T16" fmla="*/ 201720 w 20"/>
                <a:gd name="T17" fmla="*/ 125256 h 20"/>
                <a:gd name="T18" fmla="*/ 126075 w 20"/>
                <a:gd name="T19" fmla="*/ 50102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5" y="20"/>
                    <a:pt x="0" y="16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6" y="0"/>
                    <a:pt x="20" y="4"/>
                    <a:pt x="20" y="10"/>
                  </a:cubicBezTo>
                  <a:cubicBezTo>
                    <a:pt x="20" y="16"/>
                    <a:pt x="16" y="20"/>
                    <a:pt x="10" y="20"/>
                  </a:cubicBezTo>
                  <a:close/>
                  <a:moveTo>
                    <a:pt x="10" y="4"/>
                  </a:moveTo>
                  <a:cubicBezTo>
                    <a:pt x="7" y="4"/>
                    <a:pt x="4" y="7"/>
                    <a:pt x="4" y="10"/>
                  </a:cubicBezTo>
                  <a:cubicBezTo>
                    <a:pt x="4" y="13"/>
                    <a:pt x="7" y="16"/>
                    <a:pt x="10" y="16"/>
                  </a:cubicBezTo>
                  <a:cubicBezTo>
                    <a:pt x="13" y="16"/>
                    <a:pt x="16" y="13"/>
                    <a:pt x="16" y="10"/>
                  </a:cubicBezTo>
                  <a:cubicBezTo>
                    <a:pt x="16" y="7"/>
                    <a:pt x="13" y="4"/>
                    <a:pt x="10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Freeform 23"/>
            <p:cNvSpPr>
              <a:spLocks noEditPoints="1"/>
            </p:cNvSpPr>
            <p:nvPr/>
          </p:nvSpPr>
          <p:spPr bwMode="auto">
            <a:xfrm>
              <a:off x="4124325" y="4179820"/>
              <a:ext cx="252413" cy="249238"/>
            </a:xfrm>
            <a:custGeom>
              <a:avLst/>
              <a:gdLst>
                <a:gd name="T0" fmla="*/ 126075 w 20"/>
                <a:gd name="T1" fmla="*/ 250512 h 20"/>
                <a:gd name="T2" fmla="*/ 0 w 20"/>
                <a:gd name="T3" fmla="*/ 125256 h 20"/>
                <a:gd name="T4" fmla="*/ 126075 w 20"/>
                <a:gd name="T5" fmla="*/ 0 h 20"/>
                <a:gd name="T6" fmla="*/ 252150 w 20"/>
                <a:gd name="T7" fmla="*/ 125256 h 20"/>
                <a:gd name="T8" fmla="*/ 126075 w 20"/>
                <a:gd name="T9" fmla="*/ 250512 h 20"/>
                <a:gd name="T10" fmla="*/ 126075 w 20"/>
                <a:gd name="T11" fmla="*/ 50102 h 20"/>
                <a:gd name="T12" fmla="*/ 63038 w 20"/>
                <a:gd name="T13" fmla="*/ 125256 h 20"/>
                <a:gd name="T14" fmla="*/ 126075 w 20"/>
                <a:gd name="T15" fmla="*/ 200410 h 20"/>
                <a:gd name="T16" fmla="*/ 201720 w 20"/>
                <a:gd name="T17" fmla="*/ 125256 h 20"/>
                <a:gd name="T18" fmla="*/ 126075 w 20"/>
                <a:gd name="T19" fmla="*/ 50102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5" y="20"/>
                    <a:pt x="0" y="16"/>
                    <a:pt x="0" y="10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16" y="0"/>
                    <a:pt x="20" y="5"/>
                    <a:pt x="20" y="10"/>
                  </a:cubicBezTo>
                  <a:cubicBezTo>
                    <a:pt x="20" y="16"/>
                    <a:pt x="16" y="20"/>
                    <a:pt x="10" y="20"/>
                  </a:cubicBezTo>
                  <a:close/>
                  <a:moveTo>
                    <a:pt x="10" y="4"/>
                  </a:moveTo>
                  <a:cubicBezTo>
                    <a:pt x="7" y="4"/>
                    <a:pt x="5" y="7"/>
                    <a:pt x="5" y="10"/>
                  </a:cubicBezTo>
                  <a:cubicBezTo>
                    <a:pt x="5" y="13"/>
                    <a:pt x="7" y="16"/>
                    <a:pt x="10" y="16"/>
                  </a:cubicBezTo>
                  <a:cubicBezTo>
                    <a:pt x="14" y="16"/>
                    <a:pt x="16" y="13"/>
                    <a:pt x="16" y="10"/>
                  </a:cubicBezTo>
                  <a:cubicBezTo>
                    <a:pt x="16" y="7"/>
                    <a:pt x="14" y="4"/>
                    <a:pt x="10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Freeform 24"/>
            <p:cNvSpPr>
              <a:spLocks noEditPoints="1"/>
            </p:cNvSpPr>
            <p:nvPr/>
          </p:nvSpPr>
          <p:spPr bwMode="auto">
            <a:xfrm>
              <a:off x="5173663" y="3401945"/>
              <a:ext cx="252412" cy="250825"/>
            </a:xfrm>
            <a:custGeom>
              <a:avLst/>
              <a:gdLst>
                <a:gd name="T0" fmla="*/ 126776 w 20"/>
                <a:gd name="T1" fmla="*/ 250512 h 20"/>
                <a:gd name="T2" fmla="*/ 0 w 20"/>
                <a:gd name="T3" fmla="*/ 125256 h 20"/>
                <a:gd name="T4" fmla="*/ 126776 w 20"/>
                <a:gd name="T5" fmla="*/ 0 h 20"/>
                <a:gd name="T6" fmla="*/ 253552 w 20"/>
                <a:gd name="T7" fmla="*/ 125256 h 20"/>
                <a:gd name="T8" fmla="*/ 126776 w 20"/>
                <a:gd name="T9" fmla="*/ 250512 h 20"/>
                <a:gd name="T10" fmla="*/ 126776 w 20"/>
                <a:gd name="T11" fmla="*/ 62628 h 20"/>
                <a:gd name="T12" fmla="*/ 63388 w 20"/>
                <a:gd name="T13" fmla="*/ 125256 h 20"/>
                <a:gd name="T14" fmla="*/ 126776 w 20"/>
                <a:gd name="T15" fmla="*/ 200410 h 20"/>
                <a:gd name="T16" fmla="*/ 202842 w 20"/>
                <a:gd name="T17" fmla="*/ 125256 h 20"/>
                <a:gd name="T18" fmla="*/ 126776 w 20"/>
                <a:gd name="T19" fmla="*/ 62628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5" y="20"/>
                    <a:pt x="0" y="16"/>
                    <a:pt x="0" y="10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16" y="0"/>
                    <a:pt x="20" y="5"/>
                    <a:pt x="20" y="10"/>
                  </a:cubicBezTo>
                  <a:cubicBezTo>
                    <a:pt x="20" y="16"/>
                    <a:pt x="16" y="20"/>
                    <a:pt x="10" y="20"/>
                  </a:cubicBezTo>
                  <a:close/>
                  <a:moveTo>
                    <a:pt x="10" y="5"/>
                  </a:moveTo>
                  <a:cubicBezTo>
                    <a:pt x="7" y="5"/>
                    <a:pt x="5" y="7"/>
                    <a:pt x="5" y="10"/>
                  </a:cubicBezTo>
                  <a:cubicBezTo>
                    <a:pt x="5" y="14"/>
                    <a:pt x="7" y="16"/>
                    <a:pt x="10" y="16"/>
                  </a:cubicBezTo>
                  <a:cubicBezTo>
                    <a:pt x="14" y="16"/>
                    <a:pt x="16" y="14"/>
                    <a:pt x="16" y="10"/>
                  </a:cubicBezTo>
                  <a:cubicBezTo>
                    <a:pt x="16" y="7"/>
                    <a:pt x="14" y="5"/>
                    <a:pt x="10" y="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Freeform 25"/>
            <p:cNvSpPr>
              <a:spLocks noEditPoints="1"/>
            </p:cNvSpPr>
            <p:nvPr/>
          </p:nvSpPr>
          <p:spPr bwMode="auto">
            <a:xfrm>
              <a:off x="6551613" y="3752783"/>
              <a:ext cx="252412" cy="250825"/>
            </a:xfrm>
            <a:custGeom>
              <a:avLst/>
              <a:gdLst>
                <a:gd name="T0" fmla="*/ 126075 w 20"/>
                <a:gd name="T1" fmla="*/ 250512 h 20"/>
                <a:gd name="T2" fmla="*/ 0 w 20"/>
                <a:gd name="T3" fmla="*/ 125256 h 20"/>
                <a:gd name="T4" fmla="*/ 126075 w 20"/>
                <a:gd name="T5" fmla="*/ 0 h 20"/>
                <a:gd name="T6" fmla="*/ 252150 w 20"/>
                <a:gd name="T7" fmla="*/ 125256 h 20"/>
                <a:gd name="T8" fmla="*/ 126075 w 20"/>
                <a:gd name="T9" fmla="*/ 250512 h 20"/>
                <a:gd name="T10" fmla="*/ 126075 w 20"/>
                <a:gd name="T11" fmla="*/ 50102 h 20"/>
                <a:gd name="T12" fmla="*/ 50430 w 20"/>
                <a:gd name="T13" fmla="*/ 125256 h 20"/>
                <a:gd name="T14" fmla="*/ 126075 w 20"/>
                <a:gd name="T15" fmla="*/ 200410 h 20"/>
                <a:gd name="T16" fmla="*/ 201720 w 20"/>
                <a:gd name="T17" fmla="*/ 125256 h 20"/>
                <a:gd name="T18" fmla="*/ 126075 w 20"/>
                <a:gd name="T19" fmla="*/ 50102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4" y="20"/>
                    <a:pt x="0" y="15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16" y="0"/>
                    <a:pt x="20" y="4"/>
                    <a:pt x="20" y="10"/>
                  </a:cubicBezTo>
                  <a:cubicBezTo>
                    <a:pt x="20" y="15"/>
                    <a:pt x="16" y="20"/>
                    <a:pt x="10" y="20"/>
                  </a:cubicBezTo>
                  <a:close/>
                  <a:moveTo>
                    <a:pt x="10" y="4"/>
                  </a:moveTo>
                  <a:cubicBezTo>
                    <a:pt x="7" y="4"/>
                    <a:pt x="4" y="7"/>
                    <a:pt x="4" y="10"/>
                  </a:cubicBezTo>
                  <a:cubicBezTo>
                    <a:pt x="4" y="13"/>
                    <a:pt x="7" y="16"/>
                    <a:pt x="10" y="16"/>
                  </a:cubicBezTo>
                  <a:cubicBezTo>
                    <a:pt x="13" y="16"/>
                    <a:pt x="16" y="13"/>
                    <a:pt x="16" y="10"/>
                  </a:cubicBezTo>
                  <a:cubicBezTo>
                    <a:pt x="16" y="7"/>
                    <a:pt x="13" y="4"/>
                    <a:pt x="10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Freeform 26"/>
            <p:cNvSpPr/>
            <p:nvPr/>
          </p:nvSpPr>
          <p:spPr bwMode="auto">
            <a:xfrm>
              <a:off x="898525" y="3852795"/>
              <a:ext cx="847725" cy="1127125"/>
            </a:xfrm>
            <a:custGeom>
              <a:avLst/>
              <a:gdLst>
                <a:gd name="T0" fmla="*/ 37823 w 605"/>
                <a:gd name="T1" fmla="*/ 1127996 h 815"/>
                <a:gd name="T2" fmla="*/ 0 w 605"/>
                <a:gd name="T3" fmla="*/ 1103083 h 815"/>
                <a:gd name="T4" fmla="*/ 822291 w 605"/>
                <a:gd name="T5" fmla="*/ 0 h 815"/>
                <a:gd name="T6" fmla="*/ 847506 w 605"/>
                <a:gd name="T7" fmla="*/ 24913 h 815"/>
                <a:gd name="T8" fmla="*/ 37823 w 605"/>
                <a:gd name="T9" fmla="*/ 1127996 h 8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5" h="815">
                  <a:moveTo>
                    <a:pt x="27" y="815"/>
                  </a:moveTo>
                  <a:lnTo>
                    <a:pt x="0" y="797"/>
                  </a:lnTo>
                  <a:lnTo>
                    <a:pt x="587" y="0"/>
                  </a:lnTo>
                  <a:lnTo>
                    <a:pt x="605" y="18"/>
                  </a:lnTo>
                  <a:lnTo>
                    <a:pt x="27" y="81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Freeform 27"/>
            <p:cNvSpPr/>
            <p:nvPr/>
          </p:nvSpPr>
          <p:spPr bwMode="auto">
            <a:xfrm>
              <a:off x="1873250" y="3814695"/>
              <a:ext cx="504825" cy="827088"/>
            </a:xfrm>
            <a:custGeom>
              <a:avLst/>
              <a:gdLst>
                <a:gd name="T0" fmla="*/ 467879 w 361"/>
                <a:gd name="T1" fmla="*/ 826275 h 597"/>
                <a:gd name="T2" fmla="*/ 0 w 361"/>
                <a:gd name="T3" fmla="*/ 24913 h 597"/>
                <a:gd name="T4" fmla="*/ 37823 w 361"/>
                <a:gd name="T5" fmla="*/ 0 h 597"/>
                <a:gd name="T6" fmla="*/ 505702 w 361"/>
                <a:gd name="T7" fmla="*/ 813819 h 597"/>
                <a:gd name="T8" fmla="*/ 467879 w 361"/>
                <a:gd name="T9" fmla="*/ 826275 h 5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1" h="597">
                  <a:moveTo>
                    <a:pt x="334" y="597"/>
                  </a:moveTo>
                  <a:lnTo>
                    <a:pt x="0" y="18"/>
                  </a:lnTo>
                  <a:lnTo>
                    <a:pt x="27" y="0"/>
                  </a:lnTo>
                  <a:lnTo>
                    <a:pt x="361" y="588"/>
                  </a:lnTo>
                  <a:lnTo>
                    <a:pt x="334" y="59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Freeform 28"/>
            <p:cNvSpPr/>
            <p:nvPr/>
          </p:nvSpPr>
          <p:spPr bwMode="auto">
            <a:xfrm>
              <a:off x="2493963" y="3552758"/>
              <a:ext cx="795337" cy="1101725"/>
            </a:xfrm>
            <a:custGeom>
              <a:avLst/>
              <a:gdLst>
                <a:gd name="T0" fmla="*/ 25215 w 568"/>
                <a:gd name="T1" fmla="*/ 1101699 h 796"/>
                <a:gd name="T2" fmla="*/ 0 w 568"/>
                <a:gd name="T3" fmla="*/ 1076786 h 796"/>
                <a:gd name="T4" fmla="*/ 757852 w 568"/>
                <a:gd name="T5" fmla="*/ 0 h 796"/>
                <a:gd name="T6" fmla="*/ 795675 w 568"/>
                <a:gd name="T7" fmla="*/ 24913 h 796"/>
                <a:gd name="T8" fmla="*/ 25215 w 568"/>
                <a:gd name="T9" fmla="*/ 1101699 h 7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8" h="796">
                  <a:moveTo>
                    <a:pt x="18" y="796"/>
                  </a:moveTo>
                  <a:lnTo>
                    <a:pt x="0" y="778"/>
                  </a:lnTo>
                  <a:lnTo>
                    <a:pt x="541" y="0"/>
                  </a:lnTo>
                  <a:lnTo>
                    <a:pt x="568" y="18"/>
                  </a:lnTo>
                  <a:lnTo>
                    <a:pt x="18" y="7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Freeform 29"/>
            <p:cNvSpPr/>
            <p:nvPr/>
          </p:nvSpPr>
          <p:spPr bwMode="auto">
            <a:xfrm>
              <a:off x="3376613" y="3552758"/>
              <a:ext cx="811212" cy="688975"/>
            </a:xfrm>
            <a:custGeom>
              <a:avLst/>
              <a:gdLst>
                <a:gd name="T0" fmla="*/ 784468 w 578"/>
                <a:gd name="T1" fmla="*/ 689254 h 498"/>
                <a:gd name="T2" fmla="*/ 0 w 578"/>
                <a:gd name="T3" fmla="*/ 24913 h 498"/>
                <a:gd name="T4" fmla="*/ 25215 w 578"/>
                <a:gd name="T5" fmla="*/ 0 h 498"/>
                <a:gd name="T6" fmla="*/ 809683 w 578"/>
                <a:gd name="T7" fmla="*/ 664341 h 498"/>
                <a:gd name="T8" fmla="*/ 784468 w 578"/>
                <a:gd name="T9" fmla="*/ 689254 h 4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8" h="498">
                  <a:moveTo>
                    <a:pt x="560" y="498"/>
                  </a:moveTo>
                  <a:lnTo>
                    <a:pt x="0" y="18"/>
                  </a:lnTo>
                  <a:lnTo>
                    <a:pt x="18" y="0"/>
                  </a:lnTo>
                  <a:lnTo>
                    <a:pt x="578" y="480"/>
                  </a:lnTo>
                  <a:lnTo>
                    <a:pt x="560" y="49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Freeform 30"/>
            <p:cNvSpPr/>
            <p:nvPr/>
          </p:nvSpPr>
          <p:spPr bwMode="auto">
            <a:xfrm>
              <a:off x="4338638" y="3589270"/>
              <a:ext cx="909637" cy="714375"/>
            </a:xfrm>
            <a:custGeom>
              <a:avLst/>
              <a:gdLst>
                <a:gd name="T0" fmla="*/ 25215 w 650"/>
                <a:gd name="T1" fmla="*/ 714167 h 516"/>
                <a:gd name="T2" fmla="*/ 0 w 650"/>
                <a:gd name="T3" fmla="*/ 676798 h 516"/>
                <a:gd name="T4" fmla="*/ 885328 w 650"/>
                <a:gd name="T5" fmla="*/ 0 h 516"/>
                <a:gd name="T6" fmla="*/ 910543 w 650"/>
                <a:gd name="T7" fmla="*/ 37369 h 516"/>
                <a:gd name="T8" fmla="*/ 25215 w 650"/>
                <a:gd name="T9" fmla="*/ 714167 h 5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50" h="516">
                  <a:moveTo>
                    <a:pt x="18" y="516"/>
                  </a:moveTo>
                  <a:lnTo>
                    <a:pt x="0" y="489"/>
                  </a:lnTo>
                  <a:lnTo>
                    <a:pt x="632" y="0"/>
                  </a:lnTo>
                  <a:lnTo>
                    <a:pt x="650" y="27"/>
                  </a:lnTo>
                  <a:lnTo>
                    <a:pt x="18" y="5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Freeform 31"/>
            <p:cNvSpPr/>
            <p:nvPr/>
          </p:nvSpPr>
          <p:spPr bwMode="auto">
            <a:xfrm>
              <a:off x="5402263" y="3527358"/>
              <a:ext cx="1187450" cy="349250"/>
            </a:xfrm>
            <a:custGeom>
              <a:avLst/>
              <a:gdLst>
                <a:gd name="T0" fmla="*/ 1175301 w 848"/>
                <a:gd name="T1" fmla="*/ 350164 h 253"/>
                <a:gd name="T2" fmla="*/ 0 w 848"/>
                <a:gd name="T3" fmla="*/ 37369 h 253"/>
                <a:gd name="T4" fmla="*/ 12608 w 848"/>
                <a:gd name="T5" fmla="*/ 0 h 253"/>
                <a:gd name="T6" fmla="*/ 1187909 w 848"/>
                <a:gd name="T7" fmla="*/ 312795 h 253"/>
                <a:gd name="T8" fmla="*/ 1175301 w 848"/>
                <a:gd name="T9" fmla="*/ 350164 h 2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8" h="253">
                  <a:moveTo>
                    <a:pt x="839" y="253"/>
                  </a:moveTo>
                  <a:lnTo>
                    <a:pt x="0" y="27"/>
                  </a:lnTo>
                  <a:lnTo>
                    <a:pt x="9" y="0"/>
                  </a:lnTo>
                  <a:lnTo>
                    <a:pt x="848" y="226"/>
                  </a:lnTo>
                  <a:lnTo>
                    <a:pt x="839" y="25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5" name="Freeform 7"/>
          <p:cNvSpPr/>
          <p:nvPr/>
        </p:nvSpPr>
        <p:spPr bwMode="auto">
          <a:xfrm rot="10800000">
            <a:off x="3087688" y="2487613"/>
            <a:ext cx="277812" cy="438150"/>
          </a:xfrm>
          <a:prstGeom prst="triangle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923925" y="3001895"/>
            <a:ext cx="6551613" cy="2178050"/>
            <a:chOff x="923925" y="3001895"/>
            <a:chExt cx="6551613" cy="2178050"/>
          </a:xfrm>
          <a:solidFill>
            <a:schemeClr val="accent3"/>
          </a:solidFill>
        </p:grpSpPr>
        <p:sp>
          <p:nvSpPr>
            <p:cNvPr id="37" name="Freeform 32"/>
            <p:cNvSpPr>
              <a:spLocks noEditPoints="1"/>
            </p:cNvSpPr>
            <p:nvPr/>
          </p:nvSpPr>
          <p:spPr bwMode="auto">
            <a:xfrm>
              <a:off x="3074988" y="3001895"/>
              <a:ext cx="265112" cy="249238"/>
            </a:xfrm>
            <a:custGeom>
              <a:avLst/>
              <a:gdLst>
                <a:gd name="T0" fmla="*/ 126075 w 21"/>
                <a:gd name="T1" fmla="*/ 250512 h 20"/>
                <a:gd name="T2" fmla="*/ 0 w 21"/>
                <a:gd name="T3" fmla="*/ 125256 h 20"/>
                <a:gd name="T4" fmla="*/ 126075 w 21"/>
                <a:gd name="T5" fmla="*/ 0 h 20"/>
                <a:gd name="T6" fmla="*/ 264758 w 21"/>
                <a:gd name="T7" fmla="*/ 125256 h 20"/>
                <a:gd name="T8" fmla="*/ 126075 w 21"/>
                <a:gd name="T9" fmla="*/ 250512 h 20"/>
                <a:gd name="T10" fmla="*/ 126075 w 21"/>
                <a:gd name="T11" fmla="*/ 50102 h 20"/>
                <a:gd name="T12" fmla="*/ 63038 w 21"/>
                <a:gd name="T13" fmla="*/ 125256 h 20"/>
                <a:gd name="T14" fmla="*/ 126075 w 21"/>
                <a:gd name="T15" fmla="*/ 200410 h 20"/>
                <a:gd name="T16" fmla="*/ 201720 w 21"/>
                <a:gd name="T17" fmla="*/ 125256 h 20"/>
                <a:gd name="T18" fmla="*/ 126075 w 21"/>
                <a:gd name="T19" fmla="*/ 50102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1" h="20">
                  <a:moveTo>
                    <a:pt x="10" y="20"/>
                  </a:moveTo>
                  <a:cubicBezTo>
                    <a:pt x="5" y="20"/>
                    <a:pt x="0" y="15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6" y="0"/>
                    <a:pt x="21" y="4"/>
                    <a:pt x="21" y="10"/>
                  </a:cubicBezTo>
                  <a:cubicBezTo>
                    <a:pt x="21" y="15"/>
                    <a:pt x="16" y="20"/>
                    <a:pt x="10" y="20"/>
                  </a:cubicBezTo>
                  <a:close/>
                  <a:moveTo>
                    <a:pt x="10" y="4"/>
                  </a:moveTo>
                  <a:cubicBezTo>
                    <a:pt x="7" y="4"/>
                    <a:pt x="5" y="7"/>
                    <a:pt x="5" y="10"/>
                  </a:cubicBezTo>
                  <a:cubicBezTo>
                    <a:pt x="5" y="13"/>
                    <a:pt x="7" y="16"/>
                    <a:pt x="10" y="16"/>
                  </a:cubicBezTo>
                  <a:cubicBezTo>
                    <a:pt x="14" y="16"/>
                    <a:pt x="16" y="13"/>
                    <a:pt x="16" y="10"/>
                  </a:cubicBezTo>
                  <a:cubicBezTo>
                    <a:pt x="16" y="7"/>
                    <a:pt x="14" y="4"/>
                    <a:pt x="10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Freeform 33"/>
            <p:cNvSpPr>
              <a:spLocks noEditPoints="1"/>
            </p:cNvSpPr>
            <p:nvPr/>
          </p:nvSpPr>
          <p:spPr bwMode="auto">
            <a:xfrm>
              <a:off x="2138363" y="3678170"/>
              <a:ext cx="252412" cy="250825"/>
            </a:xfrm>
            <a:custGeom>
              <a:avLst/>
              <a:gdLst>
                <a:gd name="T0" fmla="*/ 126075 w 20"/>
                <a:gd name="T1" fmla="*/ 250512 h 20"/>
                <a:gd name="T2" fmla="*/ 0 w 20"/>
                <a:gd name="T3" fmla="*/ 125256 h 20"/>
                <a:gd name="T4" fmla="*/ 126075 w 20"/>
                <a:gd name="T5" fmla="*/ 0 h 20"/>
                <a:gd name="T6" fmla="*/ 252150 w 20"/>
                <a:gd name="T7" fmla="*/ 125256 h 20"/>
                <a:gd name="T8" fmla="*/ 126075 w 20"/>
                <a:gd name="T9" fmla="*/ 250512 h 20"/>
                <a:gd name="T10" fmla="*/ 126075 w 20"/>
                <a:gd name="T11" fmla="*/ 50102 h 20"/>
                <a:gd name="T12" fmla="*/ 63038 w 20"/>
                <a:gd name="T13" fmla="*/ 125256 h 20"/>
                <a:gd name="T14" fmla="*/ 126075 w 20"/>
                <a:gd name="T15" fmla="*/ 187884 h 20"/>
                <a:gd name="T16" fmla="*/ 201720 w 20"/>
                <a:gd name="T17" fmla="*/ 125256 h 20"/>
                <a:gd name="T18" fmla="*/ 126075 w 20"/>
                <a:gd name="T19" fmla="*/ 50102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5" y="20"/>
                    <a:pt x="0" y="15"/>
                    <a:pt x="0" y="10"/>
                  </a:cubicBezTo>
                  <a:cubicBezTo>
                    <a:pt x="0" y="4"/>
                    <a:pt x="5" y="0"/>
                    <a:pt x="10" y="0"/>
                  </a:cubicBezTo>
                  <a:cubicBezTo>
                    <a:pt x="16" y="0"/>
                    <a:pt x="20" y="4"/>
                    <a:pt x="20" y="10"/>
                  </a:cubicBezTo>
                  <a:cubicBezTo>
                    <a:pt x="20" y="15"/>
                    <a:pt x="16" y="20"/>
                    <a:pt x="10" y="20"/>
                  </a:cubicBezTo>
                  <a:close/>
                  <a:moveTo>
                    <a:pt x="10" y="4"/>
                  </a:moveTo>
                  <a:cubicBezTo>
                    <a:pt x="7" y="4"/>
                    <a:pt x="5" y="6"/>
                    <a:pt x="5" y="10"/>
                  </a:cubicBezTo>
                  <a:cubicBezTo>
                    <a:pt x="5" y="13"/>
                    <a:pt x="7" y="15"/>
                    <a:pt x="10" y="15"/>
                  </a:cubicBezTo>
                  <a:cubicBezTo>
                    <a:pt x="13" y="15"/>
                    <a:pt x="16" y="13"/>
                    <a:pt x="16" y="10"/>
                  </a:cubicBezTo>
                  <a:cubicBezTo>
                    <a:pt x="16" y="6"/>
                    <a:pt x="13" y="4"/>
                    <a:pt x="10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Freeform 34"/>
            <p:cNvSpPr>
              <a:spLocks noEditPoints="1"/>
            </p:cNvSpPr>
            <p:nvPr/>
          </p:nvSpPr>
          <p:spPr bwMode="auto">
            <a:xfrm>
              <a:off x="3806825" y="3703570"/>
              <a:ext cx="254000" cy="261938"/>
            </a:xfrm>
            <a:custGeom>
              <a:avLst/>
              <a:gdLst>
                <a:gd name="T0" fmla="*/ 126776 w 20"/>
                <a:gd name="T1" fmla="*/ 262968 h 21"/>
                <a:gd name="T2" fmla="*/ 0 w 20"/>
                <a:gd name="T3" fmla="*/ 125223 h 21"/>
                <a:gd name="T4" fmla="*/ 126776 w 20"/>
                <a:gd name="T5" fmla="*/ 0 h 21"/>
                <a:gd name="T6" fmla="*/ 253552 w 20"/>
                <a:gd name="T7" fmla="*/ 125223 h 21"/>
                <a:gd name="T8" fmla="*/ 126776 w 20"/>
                <a:gd name="T9" fmla="*/ 262968 h 21"/>
                <a:gd name="T10" fmla="*/ 126776 w 20"/>
                <a:gd name="T11" fmla="*/ 62611 h 21"/>
                <a:gd name="T12" fmla="*/ 50710 w 20"/>
                <a:gd name="T13" fmla="*/ 125223 h 21"/>
                <a:gd name="T14" fmla="*/ 126776 w 20"/>
                <a:gd name="T15" fmla="*/ 200357 h 21"/>
                <a:gd name="T16" fmla="*/ 202842 w 20"/>
                <a:gd name="T17" fmla="*/ 125223 h 21"/>
                <a:gd name="T18" fmla="*/ 126776 w 20"/>
                <a:gd name="T19" fmla="*/ 62611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" h="21">
                  <a:moveTo>
                    <a:pt x="10" y="21"/>
                  </a:moveTo>
                  <a:cubicBezTo>
                    <a:pt x="4" y="21"/>
                    <a:pt x="0" y="16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15" y="0"/>
                    <a:pt x="20" y="5"/>
                    <a:pt x="20" y="10"/>
                  </a:cubicBezTo>
                  <a:cubicBezTo>
                    <a:pt x="20" y="16"/>
                    <a:pt x="15" y="21"/>
                    <a:pt x="10" y="21"/>
                  </a:cubicBezTo>
                  <a:close/>
                  <a:moveTo>
                    <a:pt x="10" y="5"/>
                  </a:moveTo>
                  <a:cubicBezTo>
                    <a:pt x="7" y="5"/>
                    <a:pt x="4" y="7"/>
                    <a:pt x="4" y="10"/>
                  </a:cubicBezTo>
                  <a:cubicBezTo>
                    <a:pt x="4" y="14"/>
                    <a:pt x="7" y="16"/>
                    <a:pt x="10" y="16"/>
                  </a:cubicBezTo>
                  <a:cubicBezTo>
                    <a:pt x="13" y="16"/>
                    <a:pt x="16" y="14"/>
                    <a:pt x="16" y="10"/>
                  </a:cubicBezTo>
                  <a:cubicBezTo>
                    <a:pt x="16" y="7"/>
                    <a:pt x="13" y="5"/>
                    <a:pt x="10" y="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Freeform 35"/>
            <p:cNvSpPr>
              <a:spLocks noEditPoints="1"/>
            </p:cNvSpPr>
            <p:nvPr/>
          </p:nvSpPr>
          <p:spPr bwMode="auto">
            <a:xfrm>
              <a:off x="4830763" y="4140133"/>
              <a:ext cx="254000" cy="250825"/>
            </a:xfrm>
            <a:custGeom>
              <a:avLst/>
              <a:gdLst>
                <a:gd name="T0" fmla="*/ 126776 w 20"/>
                <a:gd name="T1" fmla="*/ 250512 h 20"/>
                <a:gd name="T2" fmla="*/ 0 w 20"/>
                <a:gd name="T3" fmla="*/ 125256 h 20"/>
                <a:gd name="T4" fmla="*/ 126776 w 20"/>
                <a:gd name="T5" fmla="*/ 0 h 20"/>
                <a:gd name="T6" fmla="*/ 253552 w 20"/>
                <a:gd name="T7" fmla="*/ 125256 h 20"/>
                <a:gd name="T8" fmla="*/ 126776 w 20"/>
                <a:gd name="T9" fmla="*/ 250512 h 20"/>
                <a:gd name="T10" fmla="*/ 126776 w 20"/>
                <a:gd name="T11" fmla="*/ 50102 h 20"/>
                <a:gd name="T12" fmla="*/ 50710 w 20"/>
                <a:gd name="T13" fmla="*/ 125256 h 20"/>
                <a:gd name="T14" fmla="*/ 126776 w 20"/>
                <a:gd name="T15" fmla="*/ 187884 h 20"/>
                <a:gd name="T16" fmla="*/ 202842 w 20"/>
                <a:gd name="T17" fmla="*/ 125256 h 20"/>
                <a:gd name="T18" fmla="*/ 126776 w 20"/>
                <a:gd name="T19" fmla="*/ 50102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4" y="20"/>
                    <a:pt x="0" y="15"/>
                    <a:pt x="0" y="10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15" y="0"/>
                    <a:pt x="20" y="4"/>
                    <a:pt x="20" y="10"/>
                  </a:cubicBezTo>
                  <a:cubicBezTo>
                    <a:pt x="20" y="15"/>
                    <a:pt x="15" y="20"/>
                    <a:pt x="10" y="20"/>
                  </a:cubicBezTo>
                  <a:close/>
                  <a:moveTo>
                    <a:pt x="10" y="4"/>
                  </a:moveTo>
                  <a:cubicBezTo>
                    <a:pt x="7" y="4"/>
                    <a:pt x="4" y="7"/>
                    <a:pt x="4" y="10"/>
                  </a:cubicBezTo>
                  <a:cubicBezTo>
                    <a:pt x="4" y="13"/>
                    <a:pt x="7" y="15"/>
                    <a:pt x="10" y="15"/>
                  </a:cubicBezTo>
                  <a:cubicBezTo>
                    <a:pt x="13" y="15"/>
                    <a:pt x="16" y="13"/>
                    <a:pt x="16" y="10"/>
                  </a:cubicBezTo>
                  <a:cubicBezTo>
                    <a:pt x="16" y="7"/>
                    <a:pt x="13" y="4"/>
                    <a:pt x="10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Freeform 36"/>
            <p:cNvSpPr>
              <a:spLocks noEditPoints="1"/>
            </p:cNvSpPr>
            <p:nvPr/>
          </p:nvSpPr>
          <p:spPr bwMode="auto">
            <a:xfrm>
              <a:off x="5818188" y="3189220"/>
              <a:ext cx="252412" cy="250825"/>
            </a:xfrm>
            <a:custGeom>
              <a:avLst/>
              <a:gdLst>
                <a:gd name="T0" fmla="*/ 126776 w 20"/>
                <a:gd name="T1" fmla="*/ 250512 h 20"/>
                <a:gd name="T2" fmla="*/ 0 w 20"/>
                <a:gd name="T3" fmla="*/ 125256 h 20"/>
                <a:gd name="T4" fmla="*/ 126776 w 20"/>
                <a:gd name="T5" fmla="*/ 0 h 20"/>
                <a:gd name="T6" fmla="*/ 253552 w 20"/>
                <a:gd name="T7" fmla="*/ 125256 h 20"/>
                <a:gd name="T8" fmla="*/ 126776 w 20"/>
                <a:gd name="T9" fmla="*/ 250512 h 20"/>
                <a:gd name="T10" fmla="*/ 126776 w 20"/>
                <a:gd name="T11" fmla="*/ 62628 h 20"/>
                <a:gd name="T12" fmla="*/ 63388 w 20"/>
                <a:gd name="T13" fmla="*/ 125256 h 20"/>
                <a:gd name="T14" fmla="*/ 126776 w 20"/>
                <a:gd name="T15" fmla="*/ 200410 h 20"/>
                <a:gd name="T16" fmla="*/ 202842 w 20"/>
                <a:gd name="T17" fmla="*/ 125256 h 20"/>
                <a:gd name="T18" fmla="*/ 126776 w 20"/>
                <a:gd name="T19" fmla="*/ 62628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5" y="20"/>
                    <a:pt x="0" y="16"/>
                    <a:pt x="0" y="10"/>
                  </a:cubicBezTo>
                  <a:cubicBezTo>
                    <a:pt x="0" y="5"/>
                    <a:pt x="5" y="0"/>
                    <a:pt x="10" y="0"/>
                  </a:cubicBezTo>
                  <a:cubicBezTo>
                    <a:pt x="16" y="0"/>
                    <a:pt x="20" y="5"/>
                    <a:pt x="20" y="10"/>
                  </a:cubicBezTo>
                  <a:cubicBezTo>
                    <a:pt x="20" y="16"/>
                    <a:pt x="16" y="20"/>
                    <a:pt x="10" y="20"/>
                  </a:cubicBezTo>
                  <a:close/>
                  <a:moveTo>
                    <a:pt x="10" y="5"/>
                  </a:moveTo>
                  <a:cubicBezTo>
                    <a:pt x="7" y="5"/>
                    <a:pt x="5" y="7"/>
                    <a:pt x="5" y="10"/>
                  </a:cubicBezTo>
                  <a:cubicBezTo>
                    <a:pt x="5" y="14"/>
                    <a:pt x="7" y="16"/>
                    <a:pt x="10" y="16"/>
                  </a:cubicBezTo>
                  <a:cubicBezTo>
                    <a:pt x="14" y="16"/>
                    <a:pt x="16" y="14"/>
                    <a:pt x="16" y="10"/>
                  </a:cubicBezTo>
                  <a:cubicBezTo>
                    <a:pt x="16" y="7"/>
                    <a:pt x="14" y="5"/>
                    <a:pt x="10" y="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Freeform 37"/>
            <p:cNvSpPr>
              <a:spLocks noEditPoints="1"/>
            </p:cNvSpPr>
            <p:nvPr/>
          </p:nvSpPr>
          <p:spPr bwMode="auto">
            <a:xfrm>
              <a:off x="7221538" y="3189220"/>
              <a:ext cx="254000" cy="250825"/>
            </a:xfrm>
            <a:custGeom>
              <a:avLst/>
              <a:gdLst>
                <a:gd name="T0" fmla="*/ 126776 w 20"/>
                <a:gd name="T1" fmla="*/ 250512 h 20"/>
                <a:gd name="T2" fmla="*/ 0 w 20"/>
                <a:gd name="T3" fmla="*/ 125256 h 20"/>
                <a:gd name="T4" fmla="*/ 126776 w 20"/>
                <a:gd name="T5" fmla="*/ 0 h 20"/>
                <a:gd name="T6" fmla="*/ 253552 w 20"/>
                <a:gd name="T7" fmla="*/ 125256 h 20"/>
                <a:gd name="T8" fmla="*/ 126776 w 20"/>
                <a:gd name="T9" fmla="*/ 250512 h 20"/>
                <a:gd name="T10" fmla="*/ 126776 w 20"/>
                <a:gd name="T11" fmla="*/ 62628 h 20"/>
                <a:gd name="T12" fmla="*/ 50710 w 20"/>
                <a:gd name="T13" fmla="*/ 125256 h 20"/>
                <a:gd name="T14" fmla="*/ 126776 w 20"/>
                <a:gd name="T15" fmla="*/ 200410 h 20"/>
                <a:gd name="T16" fmla="*/ 202842 w 20"/>
                <a:gd name="T17" fmla="*/ 125256 h 20"/>
                <a:gd name="T18" fmla="*/ 126776 w 20"/>
                <a:gd name="T19" fmla="*/ 62628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cubicBezTo>
                    <a:pt x="4" y="20"/>
                    <a:pt x="0" y="16"/>
                    <a:pt x="0" y="10"/>
                  </a:cubicBezTo>
                  <a:cubicBezTo>
                    <a:pt x="0" y="5"/>
                    <a:pt x="4" y="0"/>
                    <a:pt x="10" y="0"/>
                  </a:cubicBezTo>
                  <a:cubicBezTo>
                    <a:pt x="15" y="0"/>
                    <a:pt x="20" y="5"/>
                    <a:pt x="20" y="10"/>
                  </a:cubicBezTo>
                  <a:cubicBezTo>
                    <a:pt x="20" y="16"/>
                    <a:pt x="15" y="20"/>
                    <a:pt x="10" y="20"/>
                  </a:cubicBezTo>
                  <a:close/>
                  <a:moveTo>
                    <a:pt x="10" y="5"/>
                  </a:moveTo>
                  <a:cubicBezTo>
                    <a:pt x="7" y="5"/>
                    <a:pt x="4" y="7"/>
                    <a:pt x="4" y="10"/>
                  </a:cubicBezTo>
                  <a:cubicBezTo>
                    <a:pt x="4" y="14"/>
                    <a:pt x="7" y="16"/>
                    <a:pt x="10" y="16"/>
                  </a:cubicBezTo>
                  <a:cubicBezTo>
                    <a:pt x="13" y="16"/>
                    <a:pt x="16" y="14"/>
                    <a:pt x="16" y="10"/>
                  </a:cubicBezTo>
                  <a:cubicBezTo>
                    <a:pt x="16" y="7"/>
                    <a:pt x="13" y="5"/>
                    <a:pt x="10" y="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Freeform 38"/>
            <p:cNvSpPr/>
            <p:nvPr/>
          </p:nvSpPr>
          <p:spPr bwMode="auto">
            <a:xfrm>
              <a:off x="923925" y="3865495"/>
              <a:ext cx="1290638" cy="1314450"/>
            </a:xfrm>
            <a:custGeom>
              <a:avLst/>
              <a:gdLst>
                <a:gd name="T0" fmla="*/ 37823 w 921"/>
                <a:gd name="T1" fmla="*/ 1314842 h 950"/>
                <a:gd name="T2" fmla="*/ 0 w 921"/>
                <a:gd name="T3" fmla="*/ 1289929 h 950"/>
                <a:gd name="T4" fmla="*/ 1264955 w 921"/>
                <a:gd name="T5" fmla="*/ 0 h 950"/>
                <a:gd name="T6" fmla="*/ 1290170 w 921"/>
                <a:gd name="T7" fmla="*/ 26297 h 950"/>
                <a:gd name="T8" fmla="*/ 37823 w 921"/>
                <a:gd name="T9" fmla="*/ 1314842 h 9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21" h="950">
                  <a:moveTo>
                    <a:pt x="27" y="950"/>
                  </a:moveTo>
                  <a:lnTo>
                    <a:pt x="0" y="932"/>
                  </a:lnTo>
                  <a:lnTo>
                    <a:pt x="903" y="0"/>
                  </a:lnTo>
                  <a:lnTo>
                    <a:pt x="921" y="19"/>
                  </a:lnTo>
                  <a:lnTo>
                    <a:pt x="27" y="9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Freeform 39"/>
            <p:cNvSpPr/>
            <p:nvPr/>
          </p:nvSpPr>
          <p:spPr bwMode="auto">
            <a:xfrm>
              <a:off x="2328863" y="3152708"/>
              <a:ext cx="796925" cy="587375"/>
            </a:xfrm>
            <a:custGeom>
              <a:avLst/>
              <a:gdLst>
                <a:gd name="T0" fmla="*/ 25215 w 569"/>
                <a:gd name="T1" fmla="*/ 588219 h 425"/>
                <a:gd name="T2" fmla="*/ 0 w 569"/>
                <a:gd name="T3" fmla="*/ 563306 h 425"/>
                <a:gd name="T4" fmla="*/ 771861 w 569"/>
                <a:gd name="T5" fmla="*/ 0 h 425"/>
                <a:gd name="T6" fmla="*/ 797076 w 569"/>
                <a:gd name="T7" fmla="*/ 24913 h 425"/>
                <a:gd name="T8" fmla="*/ 25215 w 569"/>
                <a:gd name="T9" fmla="*/ 588219 h 4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9" h="425">
                  <a:moveTo>
                    <a:pt x="18" y="425"/>
                  </a:moveTo>
                  <a:lnTo>
                    <a:pt x="0" y="407"/>
                  </a:lnTo>
                  <a:lnTo>
                    <a:pt x="551" y="0"/>
                  </a:lnTo>
                  <a:lnTo>
                    <a:pt x="569" y="18"/>
                  </a:lnTo>
                  <a:lnTo>
                    <a:pt x="18" y="42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Freeform 40"/>
            <p:cNvSpPr/>
            <p:nvPr/>
          </p:nvSpPr>
          <p:spPr bwMode="auto">
            <a:xfrm>
              <a:off x="3289300" y="3152708"/>
              <a:ext cx="581025" cy="625475"/>
            </a:xfrm>
            <a:custGeom>
              <a:avLst/>
              <a:gdLst>
                <a:gd name="T0" fmla="*/ 556132 w 415"/>
                <a:gd name="T1" fmla="*/ 625588 h 452"/>
                <a:gd name="T2" fmla="*/ 0 w 415"/>
                <a:gd name="T3" fmla="*/ 37369 h 452"/>
                <a:gd name="T4" fmla="*/ 25215 w 415"/>
                <a:gd name="T5" fmla="*/ 0 h 452"/>
                <a:gd name="T6" fmla="*/ 581347 w 415"/>
                <a:gd name="T7" fmla="*/ 600675 h 452"/>
                <a:gd name="T8" fmla="*/ 556132 w 415"/>
                <a:gd name="T9" fmla="*/ 625588 h 4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5" h="452">
                  <a:moveTo>
                    <a:pt x="397" y="452"/>
                  </a:moveTo>
                  <a:lnTo>
                    <a:pt x="0" y="27"/>
                  </a:lnTo>
                  <a:lnTo>
                    <a:pt x="18" y="0"/>
                  </a:lnTo>
                  <a:lnTo>
                    <a:pt x="415" y="434"/>
                  </a:lnTo>
                  <a:lnTo>
                    <a:pt x="397" y="45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Freeform 41"/>
            <p:cNvSpPr/>
            <p:nvPr/>
          </p:nvSpPr>
          <p:spPr bwMode="auto">
            <a:xfrm>
              <a:off x="4022725" y="3852795"/>
              <a:ext cx="833438" cy="401638"/>
            </a:xfrm>
            <a:custGeom>
              <a:avLst/>
              <a:gdLst>
                <a:gd name="T0" fmla="*/ 820890 w 595"/>
                <a:gd name="T1" fmla="*/ 401373 h 290"/>
                <a:gd name="T2" fmla="*/ 0 w 595"/>
                <a:gd name="T3" fmla="*/ 38753 h 290"/>
                <a:gd name="T4" fmla="*/ 12608 w 595"/>
                <a:gd name="T5" fmla="*/ 0 h 290"/>
                <a:gd name="T6" fmla="*/ 833498 w 595"/>
                <a:gd name="T7" fmla="*/ 364004 h 290"/>
                <a:gd name="T8" fmla="*/ 820890 w 595"/>
                <a:gd name="T9" fmla="*/ 401373 h 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95" h="290">
                  <a:moveTo>
                    <a:pt x="586" y="290"/>
                  </a:moveTo>
                  <a:lnTo>
                    <a:pt x="0" y="28"/>
                  </a:lnTo>
                  <a:lnTo>
                    <a:pt x="9" y="0"/>
                  </a:lnTo>
                  <a:lnTo>
                    <a:pt x="595" y="263"/>
                  </a:lnTo>
                  <a:lnTo>
                    <a:pt x="586" y="29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Freeform 42"/>
            <p:cNvSpPr/>
            <p:nvPr/>
          </p:nvSpPr>
          <p:spPr bwMode="auto">
            <a:xfrm>
              <a:off x="5033963" y="3363845"/>
              <a:ext cx="847725" cy="877888"/>
            </a:xfrm>
            <a:custGeom>
              <a:avLst/>
              <a:gdLst>
                <a:gd name="T0" fmla="*/ 37823 w 605"/>
                <a:gd name="T1" fmla="*/ 877484 h 634"/>
                <a:gd name="T2" fmla="*/ 0 w 605"/>
                <a:gd name="T3" fmla="*/ 852571 h 634"/>
                <a:gd name="T4" fmla="*/ 820890 w 605"/>
                <a:gd name="T5" fmla="*/ 0 h 634"/>
                <a:gd name="T6" fmla="*/ 847506 w 605"/>
                <a:gd name="T7" fmla="*/ 26297 h 634"/>
                <a:gd name="T8" fmla="*/ 37823 w 605"/>
                <a:gd name="T9" fmla="*/ 877484 h 6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5" h="634">
                  <a:moveTo>
                    <a:pt x="27" y="634"/>
                  </a:moveTo>
                  <a:lnTo>
                    <a:pt x="0" y="616"/>
                  </a:lnTo>
                  <a:lnTo>
                    <a:pt x="586" y="0"/>
                  </a:lnTo>
                  <a:lnTo>
                    <a:pt x="605" y="19"/>
                  </a:lnTo>
                  <a:lnTo>
                    <a:pt x="27" y="63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6045200" y="3301933"/>
              <a:ext cx="1201738" cy="36512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white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49" name="TextBox 42"/>
          <p:cNvSpPr txBox="1">
            <a:spLocks noChangeArrowheads="1"/>
          </p:cNvSpPr>
          <p:nvPr/>
        </p:nvSpPr>
        <p:spPr bwMode="auto">
          <a:xfrm>
            <a:off x="1360488" y="2557463"/>
            <a:ext cx="1003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600">
                <a:solidFill>
                  <a:schemeClr val="accent2"/>
                </a:solidFill>
                <a:ea typeface="微软雅黑" panose="020B0503020204020204" pitchFamily="34" charset="-122"/>
              </a:rPr>
              <a:t>34%</a:t>
            </a:r>
            <a:endParaRPr lang="zh-CN" altLang="en-US" sz="3600">
              <a:solidFill>
                <a:schemeClr val="accent2"/>
              </a:solidFill>
              <a:ea typeface="微软雅黑" panose="020B0503020204020204" pitchFamily="34" charset="-122"/>
            </a:endParaRPr>
          </a:p>
        </p:txBody>
      </p:sp>
      <p:sp>
        <p:nvSpPr>
          <p:cNvPr id="50" name="TextBox 43"/>
          <p:cNvSpPr txBox="1">
            <a:spLocks noChangeArrowheads="1"/>
          </p:cNvSpPr>
          <p:nvPr/>
        </p:nvSpPr>
        <p:spPr bwMode="auto">
          <a:xfrm>
            <a:off x="6408738" y="1798638"/>
            <a:ext cx="1066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600">
                <a:solidFill>
                  <a:schemeClr val="accent4"/>
                </a:solidFill>
                <a:ea typeface="微软雅黑" panose="020B0503020204020204" pitchFamily="34" charset="-122"/>
              </a:rPr>
              <a:t>79%</a:t>
            </a:r>
            <a:endParaRPr lang="zh-CN" altLang="en-US" sz="3600">
              <a:solidFill>
                <a:schemeClr val="accent4"/>
              </a:solidFill>
              <a:ea typeface="微软雅黑" panose="020B0503020204020204" pitchFamily="34" charset="-122"/>
            </a:endParaRPr>
          </a:p>
        </p:txBody>
      </p:sp>
      <p:sp>
        <p:nvSpPr>
          <p:cNvPr id="51" name="TextBox 44"/>
          <p:cNvSpPr txBox="1">
            <a:spLocks noChangeArrowheads="1"/>
          </p:cNvSpPr>
          <p:nvPr/>
        </p:nvSpPr>
        <p:spPr bwMode="auto">
          <a:xfrm>
            <a:off x="2782888" y="1939925"/>
            <a:ext cx="10112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chemeClr val="accent3"/>
                </a:solidFill>
                <a:ea typeface="微软雅黑" panose="020B0503020204020204" pitchFamily="34" charset="-122"/>
              </a:rPr>
              <a:t>63%</a:t>
            </a:r>
            <a:endParaRPr lang="zh-CN" altLang="en-US" sz="3600" dirty="0">
              <a:solidFill>
                <a:schemeClr val="accent3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52" name="Straight Connector 45"/>
          <p:cNvCxnSpPr/>
          <p:nvPr/>
        </p:nvCxnSpPr>
        <p:spPr>
          <a:xfrm flipH="1">
            <a:off x="911225" y="1798638"/>
            <a:ext cx="12700" cy="39370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46"/>
          <p:cNvCxnSpPr/>
          <p:nvPr/>
        </p:nvCxnSpPr>
        <p:spPr>
          <a:xfrm>
            <a:off x="563563" y="5456238"/>
            <a:ext cx="716438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extBox 47"/>
          <p:cNvSpPr txBox="1">
            <a:spLocks noChangeArrowheads="1"/>
          </p:cNvSpPr>
          <p:nvPr/>
        </p:nvSpPr>
        <p:spPr bwMode="auto">
          <a:xfrm>
            <a:off x="750888" y="5664200"/>
            <a:ext cx="339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solidFill>
                  <a:schemeClr val="accent1"/>
                </a:solidFill>
                <a:ea typeface="微软雅黑" panose="020B0503020204020204" pitchFamily="34" charset="-122"/>
              </a:rPr>
              <a:t>0</a:t>
            </a:r>
            <a:endParaRPr lang="zh-CN" altLang="en-US" sz="2400">
              <a:solidFill>
                <a:schemeClr val="accent1"/>
              </a:solidFill>
              <a:ea typeface="微软雅黑" panose="020B0503020204020204" pitchFamily="34" charset="-122"/>
            </a:endParaRPr>
          </a:p>
        </p:txBody>
      </p:sp>
      <p:sp>
        <p:nvSpPr>
          <p:cNvPr id="55" name="Rectangle 51"/>
          <p:cNvSpPr/>
          <p:nvPr/>
        </p:nvSpPr>
        <p:spPr>
          <a:xfrm>
            <a:off x="8267700" y="1770063"/>
            <a:ext cx="3228975" cy="95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Rectangle 52"/>
          <p:cNvSpPr/>
          <p:nvPr/>
        </p:nvSpPr>
        <p:spPr>
          <a:xfrm>
            <a:off x="8281988" y="5605463"/>
            <a:ext cx="3228975" cy="1000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TextBox 54"/>
          <p:cNvSpPr txBox="1">
            <a:spLocks noChangeArrowheads="1"/>
          </p:cNvSpPr>
          <p:nvPr/>
        </p:nvSpPr>
        <p:spPr bwMode="auto">
          <a:xfrm>
            <a:off x="8280400" y="1219200"/>
            <a:ext cx="3230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</p:spTree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37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21" grpId="0" animBg="1"/>
      <p:bldP spid="35" grpId="0" animBg="1"/>
      <p:bldP spid="49" grpId="0"/>
      <p:bldP spid="50" grpId="0"/>
      <p:bldP spid="51" grpId="0"/>
      <p:bldP spid="54" grpId="0"/>
      <p:bldP spid="55" grpId="0" animBg="1"/>
      <p:bldP spid="56" grpId="0" animBg="1"/>
      <p:bldP spid="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自由: 形状 3"/>
          <p:cNvSpPr/>
          <p:nvPr/>
        </p:nvSpPr>
        <p:spPr>
          <a:xfrm>
            <a:off x="0" y="0"/>
            <a:ext cx="12192000" cy="6860934"/>
          </a:xfrm>
          <a:custGeom>
            <a:avLst/>
            <a:gdLst>
              <a:gd name="connsiteX0" fmla="*/ 203593 w 12192000"/>
              <a:gd name="connsiteY0" fmla="*/ 78057 h 6860934"/>
              <a:gd name="connsiteX1" fmla="*/ 78059 w 12192000"/>
              <a:gd name="connsiteY1" fmla="*/ 203591 h 6860934"/>
              <a:gd name="connsiteX2" fmla="*/ 78059 w 12192000"/>
              <a:gd name="connsiteY2" fmla="*/ 6665559 h 6860934"/>
              <a:gd name="connsiteX3" fmla="*/ 203593 w 12192000"/>
              <a:gd name="connsiteY3" fmla="*/ 6791093 h 6860934"/>
              <a:gd name="connsiteX4" fmla="*/ 11984690 w 12192000"/>
              <a:gd name="connsiteY4" fmla="*/ 6791093 h 6860934"/>
              <a:gd name="connsiteX5" fmla="*/ 12110224 w 12192000"/>
              <a:gd name="connsiteY5" fmla="*/ 6665559 h 6860934"/>
              <a:gd name="connsiteX6" fmla="*/ 12110224 w 12192000"/>
              <a:gd name="connsiteY6" fmla="*/ 203591 h 6860934"/>
              <a:gd name="connsiteX7" fmla="*/ 11984690 w 12192000"/>
              <a:gd name="connsiteY7" fmla="*/ 78057 h 6860934"/>
              <a:gd name="connsiteX8" fmla="*/ 0 w 12192000"/>
              <a:gd name="connsiteY8" fmla="*/ 0 h 6860934"/>
              <a:gd name="connsiteX9" fmla="*/ 12192000 w 12192000"/>
              <a:gd name="connsiteY9" fmla="*/ 0 h 6860934"/>
              <a:gd name="connsiteX10" fmla="*/ 12192000 w 12192000"/>
              <a:gd name="connsiteY10" fmla="*/ 6860934 h 6860934"/>
              <a:gd name="connsiteX11" fmla="*/ 0 w 12192000"/>
              <a:gd name="connsiteY11" fmla="*/ 6860934 h 686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60934">
                <a:moveTo>
                  <a:pt x="203593" y="78057"/>
                </a:moveTo>
                <a:cubicBezTo>
                  <a:pt x="134262" y="78057"/>
                  <a:pt x="78059" y="134260"/>
                  <a:pt x="78059" y="203591"/>
                </a:cubicBezTo>
                <a:lnTo>
                  <a:pt x="78059" y="6665559"/>
                </a:lnTo>
                <a:cubicBezTo>
                  <a:pt x="78059" y="6734890"/>
                  <a:pt x="134262" y="6791093"/>
                  <a:pt x="203593" y="6791093"/>
                </a:cubicBezTo>
                <a:lnTo>
                  <a:pt x="11984690" y="6791093"/>
                </a:lnTo>
                <a:cubicBezTo>
                  <a:pt x="12054021" y="6791093"/>
                  <a:pt x="12110224" y="6734890"/>
                  <a:pt x="12110224" y="6665559"/>
                </a:cubicBezTo>
                <a:lnTo>
                  <a:pt x="12110224" y="203591"/>
                </a:lnTo>
                <a:cubicBezTo>
                  <a:pt x="12110224" y="134260"/>
                  <a:pt x="12054021" y="78057"/>
                  <a:pt x="11984690" y="78057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60934"/>
                </a:lnTo>
                <a:lnTo>
                  <a:pt x="0" y="68609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61794" y="149258"/>
            <a:ext cx="498951" cy="49861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28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MH_Entry_1"/>
          <p:cNvSpPr/>
          <p:nvPr>
            <p:custDataLst>
              <p:tags r:id="rId2"/>
            </p:custDataLst>
          </p:nvPr>
        </p:nvSpPr>
        <p:spPr>
          <a:xfrm>
            <a:off x="625584" y="149258"/>
            <a:ext cx="2349110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活动执行流程</a:t>
            </a:r>
          </a:p>
        </p:txBody>
      </p:sp>
      <p:sp>
        <p:nvSpPr>
          <p:cNvPr id="7" name="圆角矩形 3"/>
          <p:cNvSpPr/>
          <p:nvPr/>
        </p:nvSpPr>
        <p:spPr>
          <a:xfrm>
            <a:off x="952500" y="4456113"/>
            <a:ext cx="4760913" cy="831850"/>
          </a:xfrm>
          <a:prstGeom prst="roundRect">
            <a:avLst>
              <a:gd name="adj" fmla="val 1865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圆角矩形 5"/>
          <p:cNvSpPr/>
          <p:nvPr/>
        </p:nvSpPr>
        <p:spPr>
          <a:xfrm>
            <a:off x="962025" y="3167063"/>
            <a:ext cx="4760913" cy="831850"/>
          </a:xfrm>
          <a:prstGeom prst="roundRect">
            <a:avLst>
              <a:gd name="adj" fmla="val 1865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圆角矩形 7"/>
          <p:cNvSpPr/>
          <p:nvPr/>
        </p:nvSpPr>
        <p:spPr>
          <a:xfrm>
            <a:off x="962025" y="1898650"/>
            <a:ext cx="4760913" cy="833438"/>
          </a:xfrm>
          <a:prstGeom prst="roundRect">
            <a:avLst>
              <a:gd name="adj" fmla="val 1865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圆角矩形 9"/>
          <p:cNvSpPr/>
          <p:nvPr/>
        </p:nvSpPr>
        <p:spPr>
          <a:xfrm>
            <a:off x="6384925" y="4456113"/>
            <a:ext cx="4760913" cy="831850"/>
          </a:xfrm>
          <a:prstGeom prst="roundRect">
            <a:avLst>
              <a:gd name="adj" fmla="val 1865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圆角矩形 11"/>
          <p:cNvSpPr/>
          <p:nvPr/>
        </p:nvSpPr>
        <p:spPr>
          <a:xfrm>
            <a:off x="6392863" y="3167063"/>
            <a:ext cx="4762500" cy="831850"/>
          </a:xfrm>
          <a:prstGeom prst="roundRect">
            <a:avLst>
              <a:gd name="adj" fmla="val 1865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7" name="组合 25"/>
          <p:cNvGrpSpPr/>
          <p:nvPr/>
        </p:nvGrpSpPr>
        <p:grpSpPr bwMode="auto">
          <a:xfrm>
            <a:off x="5580063" y="3092979"/>
            <a:ext cx="955675" cy="974725"/>
            <a:chOff x="5302498" y="1350023"/>
            <a:chExt cx="954598" cy="974486"/>
          </a:xfrm>
          <a:solidFill>
            <a:schemeClr val="accent1"/>
          </a:solidFill>
        </p:grpSpPr>
        <p:sp>
          <p:nvSpPr>
            <p:cNvPr id="18" name="Oval 42"/>
            <p:cNvSpPr>
              <a:spLocks noChangeArrowheads="1"/>
            </p:cNvSpPr>
            <p:nvPr/>
          </p:nvSpPr>
          <p:spPr bwMode="auto">
            <a:xfrm>
              <a:off x="5302498" y="1350023"/>
              <a:ext cx="954598" cy="974486"/>
            </a:xfrm>
            <a:prstGeom prst="ellipse">
              <a:avLst/>
            </a:prstGeom>
            <a:solidFill>
              <a:schemeClr val="bg1"/>
            </a:solidFill>
            <a:ln w="77788">
              <a:solidFill>
                <a:schemeClr val="accent1"/>
              </a:solidFill>
              <a:miter lim="800000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5514685" y="1630891"/>
              <a:ext cx="530225" cy="412750"/>
              <a:chOff x="2001838" y="2316163"/>
              <a:chExt cx="530225" cy="412750"/>
            </a:xfrm>
            <a:grpFill/>
          </p:grpSpPr>
          <p:sp>
            <p:nvSpPr>
              <p:cNvPr id="20" name="Freeform 5"/>
              <p:cNvSpPr>
                <a:spLocks noEditPoints="1"/>
              </p:cNvSpPr>
              <p:nvPr/>
            </p:nvSpPr>
            <p:spPr bwMode="auto">
              <a:xfrm>
                <a:off x="2001838" y="2362200"/>
                <a:ext cx="458788" cy="366713"/>
              </a:xfrm>
              <a:custGeom>
                <a:avLst/>
                <a:gdLst>
                  <a:gd name="T0" fmla="*/ 99 w 120"/>
                  <a:gd name="T1" fmla="*/ 40 h 95"/>
                  <a:gd name="T2" fmla="*/ 96 w 120"/>
                  <a:gd name="T3" fmla="*/ 36 h 95"/>
                  <a:gd name="T4" fmla="*/ 95 w 120"/>
                  <a:gd name="T5" fmla="*/ 22 h 95"/>
                  <a:gd name="T6" fmla="*/ 70 w 120"/>
                  <a:gd name="T7" fmla="*/ 23 h 95"/>
                  <a:gd name="T8" fmla="*/ 66 w 120"/>
                  <a:gd name="T9" fmla="*/ 16 h 95"/>
                  <a:gd name="T10" fmla="*/ 45 w 120"/>
                  <a:gd name="T11" fmla="*/ 6 h 95"/>
                  <a:gd name="T12" fmla="*/ 11 w 120"/>
                  <a:gd name="T13" fmla="*/ 34 h 95"/>
                  <a:gd name="T14" fmla="*/ 2 w 120"/>
                  <a:gd name="T15" fmla="*/ 60 h 95"/>
                  <a:gd name="T16" fmla="*/ 51 w 120"/>
                  <a:gd name="T17" fmla="*/ 93 h 95"/>
                  <a:gd name="T18" fmla="*/ 111 w 120"/>
                  <a:gd name="T19" fmla="*/ 67 h 95"/>
                  <a:gd name="T20" fmla="*/ 99 w 120"/>
                  <a:gd name="T21" fmla="*/ 40 h 95"/>
                  <a:gd name="T22" fmla="*/ 53 w 120"/>
                  <a:gd name="T23" fmla="*/ 86 h 95"/>
                  <a:gd name="T24" fmla="*/ 14 w 120"/>
                  <a:gd name="T25" fmla="*/ 62 h 95"/>
                  <a:gd name="T26" fmla="*/ 53 w 120"/>
                  <a:gd name="T27" fmla="*/ 35 h 95"/>
                  <a:gd name="T28" fmla="*/ 92 w 120"/>
                  <a:gd name="T29" fmla="*/ 57 h 95"/>
                  <a:gd name="T30" fmla="*/ 53 w 120"/>
                  <a:gd name="T31" fmla="*/ 86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0" h="95">
                    <a:moveTo>
                      <a:pt x="99" y="40"/>
                    </a:moveTo>
                    <a:cubicBezTo>
                      <a:pt x="94" y="39"/>
                      <a:pt x="96" y="36"/>
                      <a:pt x="96" y="36"/>
                    </a:cubicBezTo>
                    <a:cubicBezTo>
                      <a:pt x="96" y="36"/>
                      <a:pt x="101" y="28"/>
                      <a:pt x="95" y="22"/>
                    </a:cubicBezTo>
                    <a:cubicBezTo>
                      <a:pt x="88" y="14"/>
                      <a:pt x="70" y="23"/>
                      <a:pt x="70" y="23"/>
                    </a:cubicBezTo>
                    <a:cubicBezTo>
                      <a:pt x="63" y="25"/>
                      <a:pt x="65" y="22"/>
                      <a:pt x="66" y="16"/>
                    </a:cubicBezTo>
                    <a:cubicBezTo>
                      <a:pt x="66" y="10"/>
                      <a:pt x="64" y="0"/>
                      <a:pt x="45" y="6"/>
                    </a:cubicBezTo>
                    <a:cubicBezTo>
                      <a:pt x="27" y="12"/>
                      <a:pt x="11" y="34"/>
                      <a:pt x="11" y="34"/>
                    </a:cubicBezTo>
                    <a:cubicBezTo>
                      <a:pt x="0" y="49"/>
                      <a:pt x="2" y="60"/>
                      <a:pt x="2" y="60"/>
                    </a:cubicBezTo>
                    <a:cubicBezTo>
                      <a:pt x="5" y="85"/>
                      <a:pt x="31" y="91"/>
                      <a:pt x="51" y="93"/>
                    </a:cubicBezTo>
                    <a:cubicBezTo>
                      <a:pt x="73" y="95"/>
                      <a:pt x="102" y="86"/>
                      <a:pt x="111" y="67"/>
                    </a:cubicBezTo>
                    <a:cubicBezTo>
                      <a:pt x="120" y="48"/>
                      <a:pt x="104" y="41"/>
                      <a:pt x="99" y="40"/>
                    </a:cubicBezTo>
                    <a:close/>
                    <a:moveTo>
                      <a:pt x="53" y="86"/>
                    </a:moveTo>
                    <a:cubicBezTo>
                      <a:pt x="32" y="87"/>
                      <a:pt x="14" y="76"/>
                      <a:pt x="14" y="62"/>
                    </a:cubicBezTo>
                    <a:cubicBezTo>
                      <a:pt x="14" y="48"/>
                      <a:pt x="32" y="36"/>
                      <a:pt x="53" y="35"/>
                    </a:cubicBezTo>
                    <a:cubicBezTo>
                      <a:pt x="74" y="34"/>
                      <a:pt x="92" y="43"/>
                      <a:pt x="92" y="57"/>
                    </a:cubicBezTo>
                    <a:cubicBezTo>
                      <a:pt x="92" y="72"/>
                      <a:pt x="74" y="85"/>
                      <a:pt x="5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6"/>
              <p:cNvSpPr>
                <a:spLocks noEditPoints="1"/>
              </p:cNvSpPr>
              <p:nvPr/>
            </p:nvSpPr>
            <p:spPr bwMode="auto">
              <a:xfrm>
                <a:off x="2105026" y="2524125"/>
                <a:ext cx="179388" cy="161925"/>
              </a:xfrm>
              <a:custGeom>
                <a:avLst/>
                <a:gdLst>
                  <a:gd name="T0" fmla="*/ 22 w 47"/>
                  <a:gd name="T1" fmla="*/ 3 h 42"/>
                  <a:gd name="T2" fmla="*/ 3 w 47"/>
                  <a:gd name="T3" fmla="*/ 25 h 42"/>
                  <a:gd name="T4" fmla="*/ 9 w 47"/>
                  <a:gd name="T5" fmla="*/ 35 h 42"/>
                  <a:gd name="T6" fmla="*/ 41 w 47"/>
                  <a:gd name="T7" fmla="*/ 29 h 42"/>
                  <a:gd name="T8" fmla="*/ 22 w 47"/>
                  <a:gd name="T9" fmla="*/ 3 h 42"/>
                  <a:gd name="T10" fmla="*/ 16 w 47"/>
                  <a:gd name="T11" fmla="*/ 31 h 42"/>
                  <a:gd name="T12" fmla="*/ 9 w 47"/>
                  <a:gd name="T13" fmla="*/ 26 h 42"/>
                  <a:gd name="T14" fmla="*/ 16 w 47"/>
                  <a:gd name="T15" fmla="*/ 19 h 42"/>
                  <a:gd name="T16" fmla="*/ 24 w 47"/>
                  <a:gd name="T17" fmla="*/ 24 h 42"/>
                  <a:gd name="T18" fmla="*/ 16 w 47"/>
                  <a:gd name="T19" fmla="*/ 31 h 42"/>
                  <a:gd name="T20" fmla="*/ 29 w 47"/>
                  <a:gd name="T21" fmla="*/ 20 h 42"/>
                  <a:gd name="T22" fmla="*/ 25 w 47"/>
                  <a:gd name="T23" fmla="*/ 20 h 42"/>
                  <a:gd name="T24" fmla="*/ 26 w 47"/>
                  <a:gd name="T25" fmla="*/ 16 h 42"/>
                  <a:gd name="T26" fmla="*/ 30 w 47"/>
                  <a:gd name="T27" fmla="*/ 16 h 42"/>
                  <a:gd name="T28" fmla="*/ 29 w 47"/>
                  <a:gd name="T29" fmla="*/ 2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7" h="42">
                    <a:moveTo>
                      <a:pt x="22" y="3"/>
                    </a:moveTo>
                    <a:cubicBezTo>
                      <a:pt x="0" y="5"/>
                      <a:pt x="3" y="25"/>
                      <a:pt x="3" y="25"/>
                    </a:cubicBezTo>
                    <a:cubicBezTo>
                      <a:pt x="3" y="25"/>
                      <a:pt x="3" y="32"/>
                      <a:pt x="9" y="35"/>
                    </a:cubicBezTo>
                    <a:cubicBezTo>
                      <a:pt x="21" y="42"/>
                      <a:pt x="34" y="38"/>
                      <a:pt x="41" y="29"/>
                    </a:cubicBezTo>
                    <a:cubicBezTo>
                      <a:pt x="47" y="21"/>
                      <a:pt x="43" y="0"/>
                      <a:pt x="22" y="3"/>
                    </a:cubicBezTo>
                    <a:close/>
                    <a:moveTo>
                      <a:pt x="16" y="31"/>
                    </a:moveTo>
                    <a:cubicBezTo>
                      <a:pt x="12" y="31"/>
                      <a:pt x="9" y="29"/>
                      <a:pt x="9" y="26"/>
                    </a:cubicBezTo>
                    <a:cubicBezTo>
                      <a:pt x="9" y="22"/>
                      <a:pt x="12" y="19"/>
                      <a:pt x="16" y="19"/>
                    </a:cubicBezTo>
                    <a:cubicBezTo>
                      <a:pt x="21" y="18"/>
                      <a:pt x="24" y="21"/>
                      <a:pt x="24" y="24"/>
                    </a:cubicBezTo>
                    <a:cubicBezTo>
                      <a:pt x="24" y="27"/>
                      <a:pt x="20" y="31"/>
                      <a:pt x="16" y="31"/>
                    </a:cubicBezTo>
                    <a:close/>
                    <a:moveTo>
                      <a:pt x="29" y="20"/>
                    </a:moveTo>
                    <a:cubicBezTo>
                      <a:pt x="28" y="21"/>
                      <a:pt x="26" y="21"/>
                      <a:pt x="25" y="20"/>
                    </a:cubicBezTo>
                    <a:cubicBezTo>
                      <a:pt x="25" y="19"/>
                      <a:pt x="25" y="17"/>
                      <a:pt x="26" y="16"/>
                    </a:cubicBezTo>
                    <a:cubicBezTo>
                      <a:pt x="28" y="15"/>
                      <a:pt x="29" y="15"/>
                      <a:pt x="30" y="16"/>
                    </a:cubicBezTo>
                    <a:cubicBezTo>
                      <a:pt x="31" y="17"/>
                      <a:pt x="30" y="19"/>
                      <a:pt x="29" y="2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7"/>
              <p:cNvSpPr/>
              <p:nvPr/>
            </p:nvSpPr>
            <p:spPr bwMode="auto">
              <a:xfrm>
                <a:off x="2344738" y="2378075"/>
                <a:ext cx="96838" cy="104775"/>
              </a:xfrm>
              <a:custGeom>
                <a:avLst/>
                <a:gdLst>
                  <a:gd name="T0" fmla="*/ 19 w 25"/>
                  <a:gd name="T1" fmla="*/ 27 h 27"/>
                  <a:gd name="T2" fmla="*/ 23 w 25"/>
                  <a:gd name="T3" fmla="*/ 24 h 27"/>
                  <a:gd name="T4" fmla="*/ 23 w 25"/>
                  <a:gd name="T5" fmla="*/ 24 h 27"/>
                  <a:gd name="T6" fmla="*/ 3 w 25"/>
                  <a:gd name="T7" fmla="*/ 4 h 27"/>
                  <a:gd name="T8" fmla="*/ 0 w 25"/>
                  <a:gd name="T9" fmla="*/ 8 h 27"/>
                  <a:gd name="T10" fmla="*/ 3 w 25"/>
                  <a:gd name="T11" fmla="*/ 11 h 27"/>
                  <a:gd name="T12" fmla="*/ 16 w 25"/>
                  <a:gd name="T13" fmla="*/ 23 h 27"/>
                  <a:gd name="T14" fmla="*/ 19 w 25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27">
                    <a:moveTo>
                      <a:pt x="19" y="27"/>
                    </a:moveTo>
                    <a:cubicBezTo>
                      <a:pt x="21" y="27"/>
                      <a:pt x="22" y="26"/>
                      <a:pt x="23" y="24"/>
                    </a:cubicBezTo>
                    <a:cubicBezTo>
                      <a:pt x="23" y="24"/>
                      <a:pt x="23" y="24"/>
                      <a:pt x="23" y="24"/>
                    </a:cubicBezTo>
                    <a:cubicBezTo>
                      <a:pt x="25" y="0"/>
                      <a:pt x="3" y="4"/>
                      <a:pt x="3" y="4"/>
                    </a:cubicBezTo>
                    <a:cubicBezTo>
                      <a:pt x="1" y="4"/>
                      <a:pt x="0" y="6"/>
                      <a:pt x="0" y="8"/>
                    </a:cubicBezTo>
                    <a:cubicBezTo>
                      <a:pt x="0" y="10"/>
                      <a:pt x="1" y="11"/>
                      <a:pt x="3" y="11"/>
                    </a:cubicBezTo>
                    <a:cubicBezTo>
                      <a:pt x="19" y="8"/>
                      <a:pt x="16" y="23"/>
                      <a:pt x="16" y="23"/>
                    </a:cubicBezTo>
                    <a:cubicBezTo>
                      <a:pt x="16" y="25"/>
                      <a:pt x="17" y="27"/>
                      <a:pt x="19" y="2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8"/>
              <p:cNvSpPr/>
              <p:nvPr/>
            </p:nvSpPr>
            <p:spPr bwMode="auto">
              <a:xfrm>
                <a:off x="2325688" y="2316163"/>
                <a:ext cx="206375" cy="193675"/>
              </a:xfrm>
              <a:custGeom>
                <a:avLst/>
                <a:gdLst>
                  <a:gd name="T0" fmla="*/ 22 w 54"/>
                  <a:gd name="T1" fmla="*/ 2 h 50"/>
                  <a:gd name="T2" fmla="*/ 4 w 54"/>
                  <a:gd name="T3" fmla="*/ 2 h 50"/>
                  <a:gd name="T4" fmla="*/ 3 w 54"/>
                  <a:gd name="T5" fmla="*/ 2 h 50"/>
                  <a:gd name="T6" fmla="*/ 3 w 54"/>
                  <a:gd name="T7" fmla="*/ 2 h 50"/>
                  <a:gd name="T8" fmla="*/ 0 w 54"/>
                  <a:gd name="T9" fmla="*/ 7 h 50"/>
                  <a:gd name="T10" fmla="*/ 5 w 54"/>
                  <a:gd name="T11" fmla="*/ 12 h 50"/>
                  <a:gd name="T12" fmla="*/ 9 w 54"/>
                  <a:gd name="T13" fmla="*/ 11 h 50"/>
                  <a:gd name="T14" fmla="*/ 35 w 54"/>
                  <a:gd name="T15" fmla="*/ 24 h 50"/>
                  <a:gd name="T16" fmla="*/ 36 w 54"/>
                  <a:gd name="T17" fmla="*/ 41 h 50"/>
                  <a:gd name="T18" fmla="*/ 35 w 54"/>
                  <a:gd name="T19" fmla="*/ 46 h 50"/>
                  <a:gd name="T20" fmla="*/ 40 w 54"/>
                  <a:gd name="T21" fmla="*/ 50 h 50"/>
                  <a:gd name="T22" fmla="*/ 45 w 54"/>
                  <a:gd name="T23" fmla="*/ 46 h 50"/>
                  <a:gd name="T24" fmla="*/ 45 w 54"/>
                  <a:gd name="T25" fmla="*/ 46 h 50"/>
                  <a:gd name="T26" fmla="*/ 22 w 54"/>
                  <a:gd name="T27" fmla="*/ 2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" h="50">
                    <a:moveTo>
                      <a:pt x="22" y="2"/>
                    </a:moveTo>
                    <a:cubicBezTo>
                      <a:pt x="14" y="0"/>
                      <a:pt x="6" y="1"/>
                      <a:pt x="4" y="2"/>
                    </a:cubicBezTo>
                    <a:cubicBezTo>
                      <a:pt x="4" y="2"/>
                      <a:pt x="4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1" y="3"/>
                      <a:pt x="0" y="5"/>
                      <a:pt x="0" y="7"/>
                    </a:cubicBezTo>
                    <a:cubicBezTo>
                      <a:pt x="0" y="10"/>
                      <a:pt x="2" y="12"/>
                      <a:pt x="5" y="12"/>
                    </a:cubicBezTo>
                    <a:cubicBezTo>
                      <a:pt x="5" y="12"/>
                      <a:pt x="7" y="12"/>
                      <a:pt x="9" y="11"/>
                    </a:cubicBezTo>
                    <a:cubicBezTo>
                      <a:pt x="11" y="10"/>
                      <a:pt x="27" y="11"/>
                      <a:pt x="35" y="24"/>
                    </a:cubicBezTo>
                    <a:cubicBezTo>
                      <a:pt x="39" y="33"/>
                      <a:pt x="37" y="40"/>
                      <a:pt x="36" y="41"/>
                    </a:cubicBezTo>
                    <a:cubicBezTo>
                      <a:pt x="36" y="41"/>
                      <a:pt x="35" y="43"/>
                      <a:pt x="35" y="46"/>
                    </a:cubicBezTo>
                    <a:cubicBezTo>
                      <a:pt x="35" y="49"/>
                      <a:pt x="38" y="50"/>
                      <a:pt x="40" y="50"/>
                    </a:cubicBezTo>
                    <a:cubicBezTo>
                      <a:pt x="43" y="50"/>
                      <a:pt x="45" y="50"/>
                      <a:pt x="45" y="46"/>
                    </a:cubicBezTo>
                    <a:cubicBezTo>
                      <a:pt x="45" y="46"/>
                      <a:pt x="45" y="46"/>
                      <a:pt x="45" y="46"/>
                    </a:cubicBezTo>
                    <a:cubicBezTo>
                      <a:pt x="54" y="18"/>
                      <a:pt x="35" y="5"/>
                      <a:pt x="22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24" name="圆角矩形 20"/>
          <p:cNvSpPr/>
          <p:nvPr/>
        </p:nvSpPr>
        <p:spPr>
          <a:xfrm>
            <a:off x="6392863" y="1898650"/>
            <a:ext cx="4762500" cy="833438"/>
          </a:xfrm>
          <a:prstGeom prst="roundRect">
            <a:avLst>
              <a:gd name="adj" fmla="val 1865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6" name="组合 34"/>
          <p:cNvGrpSpPr/>
          <p:nvPr/>
        </p:nvGrpSpPr>
        <p:grpSpPr bwMode="auto">
          <a:xfrm>
            <a:off x="5580063" y="4364566"/>
            <a:ext cx="955675" cy="974725"/>
            <a:chOff x="5286108" y="2366059"/>
            <a:chExt cx="954598" cy="974486"/>
          </a:xfrm>
          <a:solidFill>
            <a:schemeClr val="accent2"/>
          </a:solidFill>
        </p:grpSpPr>
        <p:sp>
          <p:nvSpPr>
            <p:cNvPr id="27" name="Oval 42"/>
            <p:cNvSpPr>
              <a:spLocks noChangeArrowheads="1"/>
            </p:cNvSpPr>
            <p:nvPr/>
          </p:nvSpPr>
          <p:spPr bwMode="auto">
            <a:xfrm>
              <a:off x="5286108" y="2366059"/>
              <a:ext cx="954598" cy="974486"/>
            </a:xfrm>
            <a:prstGeom prst="ellipse">
              <a:avLst/>
            </a:prstGeom>
            <a:solidFill>
              <a:schemeClr val="bg1"/>
            </a:solidFill>
            <a:ln w="77788">
              <a:solidFill>
                <a:schemeClr val="accent2"/>
              </a:solidFill>
              <a:miter lim="800000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5517345" y="2652484"/>
              <a:ext cx="492125" cy="401637"/>
              <a:chOff x="5849484" y="2344737"/>
              <a:chExt cx="492125" cy="401637"/>
            </a:xfrm>
            <a:grpFill/>
          </p:grpSpPr>
          <p:sp>
            <p:nvSpPr>
              <p:cNvPr id="29" name="Freeform 24"/>
              <p:cNvSpPr>
                <a:spLocks noEditPoints="1"/>
              </p:cNvSpPr>
              <p:nvPr/>
            </p:nvSpPr>
            <p:spPr bwMode="auto">
              <a:xfrm>
                <a:off x="5849484" y="2344737"/>
                <a:ext cx="349250" cy="320675"/>
              </a:xfrm>
              <a:custGeom>
                <a:avLst/>
                <a:gdLst>
                  <a:gd name="T0" fmla="*/ 87 w 91"/>
                  <a:gd name="T1" fmla="*/ 32 h 83"/>
                  <a:gd name="T2" fmla="*/ 91 w 91"/>
                  <a:gd name="T3" fmla="*/ 32 h 83"/>
                  <a:gd name="T4" fmla="*/ 45 w 91"/>
                  <a:gd name="T5" fmla="*/ 0 h 83"/>
                  <a:gd name="T6" fmla="*/ 0 w 91"/>
                  <a:gd name="T7" fmla="*/ 39 h 83"/>
                  <a:gd name="T8" fmla="*/ 18 w 91"/>
                  <a:gd name="T9" fmla="*/ 69 h 83"/>
                  <a:gd name="T10" fmla="*/ 14 w 91"/>
                  <a:gd name="T11" fmla="*/ 83 h 83"/>
                  <a:gd name="T12" fmla="*/ 30 w 91"/>
                  <a:gd name="T13" fmla="*/ 75 h 83"/>
                  <a:gd name="T14" fmla="*/ 45 w 91"/>
                  <a:gd name="T15" fmla="*/ 77 h 83"/>
                  <a:gd name="T16" fmla="*/ 50 w 91"/>
                  <a:gd name="T17" fmla="*/ 77 h 83"/>
                  <a:gd name="T18" fmla="*/ 48 w 91"/>
                  <a:gd name="T19" fmla="*/ 67 h 83"/>
                  <a:gd name="T20" fmla="*/ 87 w 91"/>
                  <a:gd name="T21" fmla="*/ 32 h 83"/>
                  <a:gd name="T22" fmla="*/ 62 w 91"/>
                  <a:gd name="T23" fmla="*/ 19 h 83"/>
                  <a:gd name="T24" fmla="*/ 68 w 91"/>
                  <a:gd name="T25" fmla="*/ 25 h 83"/>
                  <a:gd name="T26" fmla="*/ 62 w 91"/>
                  <a:gd name="T27" fmla="*/ 31 h 83"/>
                  <a:gd name="T28" fmla="*/ 56 w 91"/>
                  <a:gd name="T29" fmla="*/ 25 h 83"/>
                  <a:gd name="T30" fmla="*/ 62 w 91"/>
                  <a:gd name="T31" fmla="*/ 19 h 83"/>
                  <a:gd name="T32" fmla="*/ 31 w 91"/>
                  <a:gd name="T33" fmla="*/ 31 h 83"/>
                  <a:gd name="T34" fmla="*/ 24 w 91"/>
                  <a:gd name="T35" fmla="*/ 25 h 83"/>
                  <a:gd name="T36" fmla="*/ 31 w 91"/>
                  <a:gd name="T37" fmla="*/ 19 h 83"/>
                  <a:gd name="T38" fmla="*/ 36 w 91"/>
                  <a:gd name="T39" fmla="*/ 25 h 83"/>
                  <a:gd name="T40" fmla="*/ 31 w 91"/>
                  <a:gd name="T41" fmla="*/ 31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1" h="83">
                    <a:moveTo>
                      <a:pt x="87" y="32"/>
                    </a:moveTo>
                    <a:cubicBezTo>
                      <a:pt x="88" y="32"/>
                      <a:pt x="89" y="32"/>
                      <a:pt x="91" y="32"/>
                    </a:cubicBezTo>
                    <a:cubicBezTo>
                      <a:pt x="87" y="14"/>
                      <a:pt x="68" y="0"/>
                      <a:pt x="45" y="0"/>
                    </a:cubicBezTo>
                    <a:cubicBezTo>
                      <a:pt x="21" y="0"/>
                      <a:pt x="0" y="17"/>
                      <a:pt x="0" y="39"/>
                    </a:cubicBezTo>
                    <a:cubicBezTo>
                      <a:pt x="0" y="51"/>
                      <a:pt x="7" y="61"/>
                      <a:pt x="18" y="69"/>
                    </a:cubicBezTo>
                    <a:cubicBezTo>
                      <a:pt x="14" y="83"/>
                      <a:pt x="14" y="83"/>
                      <a:pt x="14" y="83"/>
                    </a:cubicBezTo>
                    <a:cubicBezTo>
                      <a:pt x="30" y="75"/>
                      <a:pt x="30" y="75"/>
                      <a:pt x="30" y="75"/>
                    </a:cubicBezTo>
                    <a:cubicBezTo>
                      <a:pt x="35" y="76"/>
                      <a:pt x="40" y="77"/>
                      <a:pt x="45" y="77"/>
                    </a:cubicBezTo>
                    <a:cubicBezTo>
                      <a:pt x="47" y="77"/>
                      <a:pt x="48" y="77"/>
                      <a:pt x="50" y="77"/>
                    </a:cubicBezTo>
                    <a:cubicBezTo>
                      <a:pt x="49" y="74"/>
                      <a:pt x="48" y="71"/>
                      <a:pt x="48" y="67"/>
                    </a:cubicBezTo>
                    <a:cubicBezTo>
                      <a:pt x="48" y="48"/>
                      <a:pt x="65" y="32"/>
                      <a:pt x="87" y="32"/>
                    </a:cubicBezTo>
                    <a:close/>
                    <a:moveTo>
                      <a:pt x="62" y="19"/>
                    </a:moveTo>
                    <a:cubicBezTo>
                      <a:pt x="66" y="19"/>
                      <a:pt x="68" y="22"/>
                      <a:pt x="68" y="25"/>
                    </a:cubicBezTo>
                    <a:cubicBezTo>
                      <a:pt x="68" y="29"/>
                      <a:pt x="66" y="31"/>
                      <a:pt x="62" y="31"/>
                    </a:cubicBezTo>
                    <a:cubicBezTo>
                      <a:pt x="59" y="31"/>
                      <a:pt x="56" y="29"/>
                      <a:pt x="56" y="25"/>
                    </a:cubicBezTo>
                    <a:cubicBezTo>
                      <a:pt x="56" y="22"/>
                      <a:pt x="59" y="19"/>
                      <a:pt x="62" y="19"/>
                    </a:cubicBezTo>
                    <a:close/>
                    <a:moveTo>
                      <a:pt x="31" y="31"/>
                    </a:moveTo>
                    <a:cubicBezTo>
                      <a:pt x="27" y="31"/>
                      <a:pt x="24" y="29"/>
                      <a:pt x="24" y="25"/>
                    </a:cubicBezTo>
                    <a:cubicBezTo>
                      <a:pt x="24" y="22"/>
                      <a:pt x="27" y="19"/>
                      <a:pt x="31" y="19"/>
                    </a:cubicBezTo>
                    <a:cubicBezTo>
                      <a:pt x="34" y="19"/>
                      <a:pt x="36" y="22"/>
                      <a:pt x="36" y="25"/>
                    </a:cubicBezTo>
                    <a:cubicBezTo>
                      <a:pt x="36" y="29"/>
                      <a:pt x="34" y="31"/>
                      <a:pt x="31" y="3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0" name="Freeform 25"/>
              <p:cNvSpPr>
                <a:spLocks noEditPoints="1"/>
              </p:cNvSpPr>
              <p:nvPr/>
            </p:nvSpPr>
            <p:spPr bwMode="auto">
              <a:xfrm>
                <a:off x="6046334" y="2476499"/>
                <a:ext cx="295275" cy="269875"/>
              </a:xfrm>
              <a:custGeom>
                <a:avLst/>
                <a:gdLst>
                  <a:gd name="T0" fmla="*/ 77 w 77"/>
                  <a:gd name="T1" fmla="*/ 33 h 70"/>
                  <a:gd name="T2" fmla="*/ 38 w 77"/>
                  <a:gd name="T3" fmla="*/ 0 h 70"/>
                  <a:gd name="T4" fmla="*/ 0 w 77"/>
                  <a:gd name="T5" fmla="*/ 33 h 70"/>
                  <a:gd name="T6" fmla="*/ 38 w 77"/>
                  <a:gd name="T7" fmla="*/ 66 h 70"/>
                  <a:gd name="T8" fmla="*/ 52 w 77"/>
                  <a:gd name="T9" fmla="*/ 63 h 70"/>
                  <a:gd name="T10" fmla="*/ 64 w 77"/>
                  <a:gd name="T11" fmla="*/ 70 h 70"/>
                  <a:gd name="T12" fmla="*/ 61 w 77"/>
                  <a:gd name="T13" fmla="*/ 59 h 70"/>
                  <a:gd name="T14" fmla="*/ 77 w 77"/>
                  <a:gd name="T15" fmla="*/ 33 h 70"/>
                  <a:gd name="T16" fmla="*/ 26 w 77"/>
                  <a:gd name="T17" fmla="*/ 27 h 70"/>
                  <a:gd name="T18" fmla="*/ 21 w 77"/>
                  <a:gd name="T19" fmla="*/ 23 h 70"/>
                  <a:gd name="T20" fmla="*/ 26 w 77"/>
                  <a:gd name="T21" fmla="*/ 18 h 70"/>
                  <a:gd name="T22" fmla="*/ 32 w 77"/>
                  <a:gd name="T23" fmla="*/ 23 h 70"/>
                  <a:gd name="T24" fmla="*/ 26 w 77"/>
                  <a:gd name="T25" fmla="*/ 27 h 70"/>
                  <a:gd name="T26" fmla="*/ 51 w 77"/>
                  <a:gd name="T27" fmla="*/ 27 h 70"/>
                  <a:gd name="T28" fmla="*/ 46 w 77"/>
                  <a:gd name="T29" fmla="*/ 23 h 70"/>
                  <a:gd name="T30" fmla="*/ 51 w 77"/>
                  <a:gd name="T31" fmla="*/ 18 h 70"/>
                  <a:gd name="T32" fmla="*/ 56 w 77"/>
                  <a:gd name="T33" fmla="*/ 23 h 70"/>
                  <a:gd name="T34" fmla="*/ 51 w 77"/>
                  <a:gd name="T35" fmla="*/ 27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7" h="70">
                    <a:moveTo>
                      <a:pt x="77" y="33"/>
                    </a:moveTo>
                    <a:cubicBezTo>
                      <a:pt x="77" y="15"/>
                      <a:pt x="59" y="0"/>
                      <a:pt x="38" y="0"/>
                    </a:cubicBezTo>
                    <a:cubicBezTo>
                      <a:pt x="17" y="0"/>
                      <a:pt x="0" y="15"/>
                      <a:pt x="0" y="33"/>
                    </a:cubicBezTo>
                    <a:cubicBezTo>
                      <a:pt x="0" y="51"/>
                      <a:pt x="17" y="66"/>
                      <a:pt x="38" y="66"/>
                    </a:cubicBezTo>
                    <a:cubicBezTo>
                      <a:pt x="43" y="66"/>
                      <a:pt x="47" y="65"/>
                      <a:pt x="52" y="63"/>
                    </a:cubicBezTo>
                    <a:cubicBezTo>
                      <a:pt x="64" y="70"/>
                      <a:pt x="64" y="70"/>
                      <a:pt x="64" y="70"/>
                    </a:cubicBezTo>
                    <a:cubicBezTo>
                      <a:pt x="61" y="59"/>
                      <a:pt x="61" y="59"/>
                      <a:pt x="61" y="59"/>
                    </a:cubicBezTo>
                    <a:cubicBezTo>
                      <a:pt x="70" y="52"/>
                      <a:pt x="77" y="43"/>
                      <a:pt x="77" y="33"/>
                    </a:cubicBezTo>
                    <a:close/>
                    <a:moveTo>
                      <a:pt x="26" y="27"/>
                    </a:moveTo>
                    <a:cubicBezTo>
                      <a:pt x="24" y="27"/>
                      <a:pt x="21" y="25"/>
                      <a:pt x="21" y="23"/>
                    </a:cubicBezTo>
                    <a:cubicBezTo>
                      <a:pt x="21" y="21"/>
                      <a:pt x="24" y="18"/>
                      <a:pt x="26" y="18"/>
                    </a:cubicBezTo>
                    <a:cubicBezTo>
                      <a:pt x="29" y="18"/>
                      <a:pt x="32" y="21"/>
                      <a:pt x="32" y="23"/>
                    </a:cubicBezTo>
                    <a:cubicBezTo>
                      <a:pt x="32" y="25"/>
                      <a:pt x="29" y="27"/>
                      <a:pt x="26" y="27"/>
                    </a:cubicBezTo>
                    <a:close/>
                    <a:moveTo>
                      <a:pt x="51" y="27"/>
                    </a:moveTo>
                    <a:cubicBezTo>
                      <a:pt x="49" y="27"/>
                      <a:pt x="46" y="25"/>
                      <a:pt x="46" y="23"/>
                    </a:cubicBezTo>
                    <a:cubicBezTo>
                      <a:pt x="46" y="21"/>
                      <a:pt x="49" y="18"/>
                      <a:pt x="51" y="18"/>
                    </a:cubicBezTo>
                    <a:cubicBezTo>
                      <a:pt x="54" y="18"/>
                      <a:pt x="56" y="21"/>
                      <a:pt x="56" y="23"/>
                    </a:cubicBezTo>
                    <a:cubicBezTo>
                      <a:pt x="56" y="25"/>
                      <a:pt x="54" y="27"/>
                      <a:pt x="51" y="2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defTabSz="9144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prstClr val="blac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1" name="组合 39"/>
          <p:cNvGrpSpPr/>
          <p:nvPr/>
        </p:nvGrpSpPr>
        <p:grpSpPr bwMode="auto">
          <a:xfrm>
            <a:off x="5580063" y="1822979"/>
            <a:ext cx="955675" cy="973137"/>
            <a:chOff x="5539018" y="301915"/>
            <a:chExt cx="954598" cy="974486"/>
          </a:xfrm>
          <a:solidFill>
            <a:schemeClr val="accent3"/>
          </a:solidFill>
        </p:grpSpPr>
        <p:sp>
          <p:nvSpPr>
            <p:cNvPr id="32" name="Oval 42"/>
            <p:cNvSpPr>
              <a:spLocks noChangeArrowheads="1"/>
            </p:cNvSpPr>
            <p:nvPr/>
          </p:nvSpPr>
          <p:spPr bwMode="auto">
            <a:xfrm>
              <a:off x="5539018" y="301915"/>
              <a:ext cx="954598" cy="974486"/>
            </a:xfrm>
            <a:prstGeom prst="ellipse">
              <a:avLst/>
            </a:prstGeom>
            <a:solidFill>
              <a:schemeClr val="bg1"/>
            </a:solidFill>
            <a:ln w="77788">
              <a:solidFill>
                <a:schemeClr val="accent3"/>
              </a:solidFill>
              <a:miter lim="800000"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prstClr val="black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3" name="Freeform 20"/>
            <p:cNvSpPr>
              <a:spLocks noEditPoints="1"/>
            </p:cNvSpPr>
            <p:nvPr/>
          </p:nvSpPr>
          <p:spPr bwMode="auto">
            <a:xfrm>
              <a:off x="5795654" y="592308"/>
              <a:ext cx="441325" cy="393700"/>
            </a:xfrm>
            <a:custGeom>
              <a:avLst/>
              <a:gdLst>
                <a:gd name="T0" fmla="*/ 2147483646 w 115"/>
                <a:gd name="T1" fmla="*/ 2147483646 h 102"/>
                <a:gd name="T2" fmla="*/ 2147483646 w 115"/>
                <a:gd name="T3" fmla="*/ 2147483646 h 102"/>
                <a:gd name="T4" fmla="*/ 2147483646 w 115"/>
                <a:gd name="T5" fmla="*/ 2147483646 h 102"/>
                <a:gd name="T6" fmla="*/ 2147483646 w 115"/>
                <a:gd name="T7" fmla="*/ 2147483646 h 102"/>
                <a:gd name="T8" fmla="*/ 2147483646 w 115"/>
                <a:gd name="T9" fmla="*/ 2147483646 h 102"/>
                <a:gd name="T10" fmla="*/ 2147483646 w 115"/>
                <a:gd name="T11" fmla="*/ 0 h 102"/>
                <a:gd name="T12" fmla="*/ 2147483646 w 115"/>
                <a:gd name="T13" fmla="*/ 0 h 102"/>
                <a:gd name="T14" fmla="*/ 2147483646 w 115"/>
                <a:gd name="T15" fmla="*/ 2147483646 h 102"/>
                <a:gd name="T16" fmla="*/ 2147483646 w 115"/>
                <a:gd name="T17" fmla="*/ 2147483646 h 102"/>
                <a:gd name="T18" fmla="*/ 2147483646 w 115"/>
                <a:gd name="T19" fmla="*/ 2147483646 h 102"/>
                <a:gd name="T20" fmla="*/ 0 w 115"/>
                <a:gd name="T21" fmla="*/ 2147483646 h 102"/>
                <a:gd name="T22" fmla="*/ 0 w 115"/>
                <a:gd name="T23" fmla="*/ 2147483646 h 102"/>
                <a:gd name="T24" fmla="*/ 2147483646 w 115"/>
                <a:gd name="T25" fmla="*/ 2147483646 h 102"/>
                <a:gd name="T26" fmla="*/ 2147483646 w 115"/>
                <a:gd name="T27" fmla="*/ 2147483646 h 102"/>
                <a:gd name="T28" fmla="*/ 2147483646 w 115"/>
                <a:gd name="T29" fmla="*/ 2147483646 h 102"/>
                <a:gd name="T30" fmla="*/ 2147483646 w 115"/>
                <a:gd name="T31" fmla="*/ 2147483646 h 102"/>
                <a:gd name="T32" fmla="*/ 2147483646 w 115"/>
                <a:gd name="T33" fmla="*/ 2147483646 h 102"/>
                <a:gd name="T34" fmla="*/ 2147483646 w 115"/>
                <a:gd name="T35" fmla="*/ 2147483646 h 102"/>
                <a:gd name="T36" fmla="*/ 2147483646 w 115"/>
                <a:gd name="T37" fmla="*/ 2147483646 h 102"/>
                <a:gd name="T38" fmla="*/ 2147483646 w 115"/>
                <a:gd name="T39" fmla="*/ 2147483646 h 102"/>
                <a:gd name="T40" fmla="*/ 2147483646 w 115"/>
                <a:gd name="T41" fmla="*/ 2147483646 h 102"/>
                <a:gd name="T42" fmla="*/ 2147483646 w 115"/>
                <a:gd name="T43" fmla="*/ 2147483646 h 102"/>
                <a:gd name="T44" fmla="*/ 2147483646 w 115"/>
                <a:gd name="T45" fmla="*/ 2147483646 h 102"/>
                <a:gd name="T46" fmla="*/ 2147483646 w 115"/>
                <a:gd name="T47" fmla="*/ 2147483646 h 102"/>
                <a:gd name="T48" fmla="*/ 2147483646 w 115"/>
                <a:gd name="T49" fmla="*/ 2147483646 h 102"/>
                <a:gd name="T50" fmla="*/ 2147483646 w 115"/>
                <a:gd name="T51" fmla="*/ 2147483646 h 102"/>
                <a:gd name="T52" fmla="*/ 2147483646 w 115"/>
                <a:gd name="T53" fmla="*/ 2147483646 h 102"/>
                <a:gd name="T54" fmla="*/ 2147483646 w 115"/>
                <a:gd name="T55" fmla="*/ 2147483646 h 102"/>
                <a:gd name="T56" fmla="*/ 2147483646 w 115"/>
                <a:gd name="T57" fmla="*/ 2147483646 h 10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15" h="102">
                  <a:moveTo>
                    <a:pt x="115" y="37"/>
                  </a:moveTo>
                  <a:cubicBezTo>
                    <a:pt x="115" y="36"/>
                    <a:pt x="115" y="36"/>
                    <a:pt x="114" y="36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79" y="36"/>
                    <a:pt x="79" y="36"/>
                    <a:pt x="79" y="36"/>
                  </a:cubicBezTo>
                  <a:cubicBezTo>
                    <a:pt x="74" y="27"/>
                    <a:pt x="74" y="27"/>
                    <a:pt x="74" y="27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59" y="0"/>
                    <a:pt x="59" y="0"/>
                    <a:pt x="58" y="0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0" y="36"/>
                    <a:pt x="40" y="36"/>
                    <a:pt x="40" y="36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7" y="42"/>
                    <a:pt x="7" y="42"/>
                    <a:pt x="7" y="42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3" y="100"/>
                    <a:pt x="23" y="100"/>
                    <a:pt x="23" y="100"/>
                  </a:cubicBezTo>
                  <a:cubicBezTo>
                    <a:pt x="23" y="102"/>
                    <a:pt x="23" y="102"/>
                    <a:pt x="26" y="102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92" y="102"/>
                    <a:pt x="92" y="102"/>
                    <a:pt x="92" y="102"/>
                  </a:cubicBezTo>
                  <a:cubicBezTo>
                    <a:pt x="93" y="102"/>
                    <a:pt x="93" y="102"/>
                    <a:pt x="95" y="100"/>
                  </a:cubicBezTo>
                  <a:cubicBezTo>
                    <a:pt x="88" y="60"/>
                    <a:pt x="88" y="60"/>
                    <a:pt x="88" y="60"/>
                  </a:cubicBezTo>
                  <a:cubicBezTo>
                    <a:pt x="107" y="43"/>
                    <a:pt x="107" y="43"/>
                    <a:pt x="107" y="43"/>
                  </a:cubicBezTo>
                  <a:lnTo>
                    <a:pt x="115" y="37"/>
                  </a:lnTo>
                  <a:close/>
                  <a:moveTo>
                    <a:pt x="31" y="76"/>
                  </a:moveTo>
                  <a:cubicBezTo>
                    <a:pt x="68" y="46"/>
                    <a:pt x="68" y="46"/>
                    <a:pt x="68" y="46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86" y="40"/>
                    <a:pt x="86" y="40"/>
                    <a:pt x="86" y="40"/>
                  </a:cubicBezTo>
                  <a:cubicBezTo>
                    <a:pt x="54" y="69"/>
                    <a:pt x="54" y="69"/>
                    <a:pt x="54" y="69"/>
                  </a:cubicBezTo>
                  <a:cubicBezTo>
                    <a:pt x="87" y="76"/>
                    <a:pt x="87" y="76"/>
                    <a:pt x="87" y="76"/>
                  </a:cubicBezTo>
                  <a:lnTo>
                    <a:pt x="31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9" grpId="0" animBg="1"/>
      <p:bldP spid="11" grpId="0" animBg="1"/>
      <p:bldP spid="13" grpId="0" animBg="1"/>
      <p:bldP spid="15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096260" y="330619"/>
            <a:ext cx="5013960" cy="5330261"/>
            <a:chOff x="10442576" y="-2511426"/>
            <a:chExt cx="2163763" cy="2362200"/>
          </a:xfrm>
        </p:grpSpPr>
        <p:sp>
          <p:nvSpPr>
            <p:cNvPr id="9" name="Freeform 50"/>
            <p:cNvSpPr/>
            <p:nvPr/>
          </p:nvSpPr>
          <p:spPr bwMode="auto">
            <a:xfrm>
              <a:off x="10442576" y="-2511426"/>
              <a:ext cx="2163763" cy="2362200"/>
            </a:xfrm>
            <a:custGeom>
              <a:avLst/>
              <a:gdLst>
                <a:gd name="T0" fmla="*/ 206 w 508"/>
                <a:gd name="T1" fmla="*/ 0 h 555"/>
                <a:gd name="T2" fmla="*/ 175 w 508"/>
                <a:gd name="T3" fmla="*/ 3 h 555"/>
                <a:gd name="T4" fmla="*/ 93 w 508"/>
                <a:gd name="T5" fmla="*/ 161 h 555"/>
                <a:gd name="T6" fmla="*/ 23 w 508"/>
                <a:gd name="T7" fmla="*/ 381 h 555"/>
                <a:gd name="T8" fmla="*/ 115 w 508"/>
                <a:gd name="T9" fmla="*/ 327 h 555"/>
                <a:gd name="T10" fmla="*/ 173 w 508"/>
                <a:gd name="T11" fmla="*/ 346 h 555"/>
                <a:gd name="T12" fmla="*/ 215 w 508"/>
                <a:gd name="T13" fmla="*/ 510 h 555"/>
                <a:gd name="T14" fmla="*/ 282 w 508"/>
                <a:gd name="T15" fmla="*/ 555 h 555"/>
                <a:gd name="T16" fmla="*/ 299 w 508"/>
                <a:gd name="T17" fmla="*/ 554 h 555"/>
                <a:gd name="T18" fmla="*/ 281 w 508"/>
                <a:gd name="T19" fmla="*/ 486 h 555"/>
                <a:gd name="T20" fmla="*/ 426 w 508"/>
                <a:gd name="T21" fmla="*/ 358 h 555"/>
                <a:gd name="T22" fmla="*/ 436 w 508"/>
                <a:gd name="T23" fmla="*/ 245 h 555"/>
                <a:gd name="T24" fmla="*/ 457 w 508"/>
                <a:gd name="T25" fmla="*/ 209 h 555"/>
                <a:gd name="T26" fmla="*/ 496 w 508"/>
                <a:gd name="T27" fmla="*/ 242 h 555"/>
                <a:gd name="T28" fmla="*/ 466 w 508"/>
                <a:gd name="T29" fmla="*/ 133 h 555"/>
                <a:gd name="T30" fmla="*/ 357 w 508"/>
                <a:gd name="T31" fmla="*/ 82 h 555"/>
                <a:gd name="T32" fmla="*/ 306 w 508"/>
                <a:gd name="T33" fmla="*/ 93 h 555"/>
                <a:gd name="T34" fmla="*/ 206 w 508"/>
                <a:gd name="T35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8" h="555">
                  <a:moveTo>
                    <a:pt x="206" y="0"/>
                  </a:moveTo>
                  <a:cubicBezTo>
                    <a:pt x="196" y="0"/>
                    <a:pt x="186" y="1"/>
                    <a:pt x="175" y="3"/>
                  </a:cubicBezTo>
                  <a:cubicBezTo>
                    <a:pt x="88" y="21"/>
                    <a:pt x="82" y="111"/>
                    <a:pt x="93" y="161"/>
                  </a:cubicBezTo>
                  <a:cubicBezTo>
                    <a:pt x="106" y="222"/>
                    <a:pt x="0" y="272"/>
                    <a:pt x="23" y="381"/>
                  </a:cubicBezTo>
                  <a:cubicBezTo>
                    <a:pt x="44" y="349"/>
                    <a:pt x="78" y="327"/>
                    <a:pt x="115" y="327"/>
                  </a:cubicBezTo>
                  <a:cubicBezTo>
                    <a:pt x="134" y="327"/>
                    <a:pt x="153" y="333"/>
                    <a:pt x="173" y="346"/>
                  </a:cubicBezTo>
                  <a:cubicBezTo>
                    <a:pt x="234" y="385"/>
                    <a:pt x="204" y="459"/>
                    <a:pt x="215" y="510"/>
                  </a:cubicBezTo>
                  <a:cubicBezTo>
                    <a:pt x="223" y="549"/>
                    <a:pt x="260" y="555"/>
                    <a:pt x="282" y="555"/>
                  </a:cubicBezTo>
                  <a:cubicBezTo>
                    <a:pt x="292" y="555"/>
                    <a:pt x="299" y="554"/>
                    <a:pt x="299" y="554"/>
                  </a:cubicBezTo>
                  <a:cubicBezTo>
                    <a:pt x="299" y="554"/>
                    <a:pt x="246" y="540"/>
                    <a:pt x="281" y="486"/>
                  </a:cubicBezTo>
                  <a:cubicBezTo>
                    <a:pt x="316" y="431"/>
                    <a:pt x="393" y="414"/>
                    <a:pt x="426" y="358"/>
                  </a:cubicBezTo>
                  <a:cubicBezTo>
                    <a:pt x="446" y="325"/>
                    <a:pt x="444" y="283"/>
                    <a:pt x="436" y="245"/>
                  </a:cubicBezTo>
                  <a:cubicBezTo>
                    <a:pt x="431" y="221"/>
                    <a:pt x="442" y="209"/>
                    <a:pt x="457" y="209"/>
                  </a:cubicBezTo>
                  <a:cubicBezTo>
                    <a:pt x="471" y="209"/>
                    <a:pt x="487" y="220"/>
                    <a:pt x="496" y="242"/>
                  </a:cubicBezTo>
                  <a:cubicBezTo>
                    <a:pt x="496" y="242"/>
                    <a:pt x="508" y="186"/>
                    <a:pt x="466" y="133"/>
                  </a:cubicBezTo>
                  <a:cubicBezTo>
                    <a:pt x="435" y="93"/>
                    <a:pt x="391" y="82"/>
                    <a:pt x="357" y="82"/>
                  </a:cubicBezTo>
                  <a:cubicBezTo>
                    <a:pt x="331" y="82"/>
                    <a:pt x="311" y="88"/>
                    <a:pt x="306" y="93"/>
                  </a:cubicBezTo>
                  <a:cubicBezTo>
                    <a:pt x="297" y="51"/>
                    <a:pt x="270" y="0"/>
                    <a:pt x="206" y="0"/>
                  </a:cubicBezTo>
                </a:path>
              </a:pathLst>
            </a:custGeom>
            <a:solidFill>
              <a:srgbClr val="FBF7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10" name="Freeform 51"/>
            <p:cNvSpPr/>
            <p:nvPr/>
          </p:nvSpPr>
          <p:spPr bwMode="auto">
            <a:xfrm>
              <a:off x="11102976" y="-2039938"/>
              <a:ext cx="149225" cy="103188"/>
            </a:xfrm>
            <a:custGeom>
              <a:avLst/>
              <a:gdLst>
                <a:gd name="T0" fmla="*/ 32 w 35"/>
                <a:gd name="T1" fmla="*/ 0 h 24"/>
                <a:gd name="T2" fmla="*/ 22 w 35"/>
                <a:gd name="T3" fmla="*/ 21 h 24"/>
                <a:gd name="T4" fmla="*/ 0 w 35"/>
                <a:gd name="T5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24">
                  <a:moveTo>
                    <a:pt x="32" y="0"/>
                  </a:moveTo>
                  <a:cubicBezTo>
                    <a:pt x="35" y="9"/>
                    <a:pt x="30" y="19"/>
                    <a:pt x="22" y="21"/>
                  </a:cubicBezTo>
                  <a:cubicBezTo>
                    <a:pt x="13" y="24"/>
                    <a:pt x="3" y="20"/>
                    <a:pt x="0" y="11"/>
                  </a:cubicBezTo>
                </a:path>
              </a:pathLst>
            </a:custGeom>
            <a:solidFill>
              <a:srgbClr val="2C2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11" name="Freeform 52"/>
            <p:cNvSpPr/>
            <p:nvPr/>
          </p:nvSpPr>
          <p:spPr bwMode="auto">
            <a:xfrm>
              <a:off x="11371263" y="-2128838"/>
              <a:ext cx="149225" cy="101600"/>
            </a:xfrm>
            <a:custGeom>
              <a:avLst/>
              <a:gdLst>
                <a:gd name="T0" fmla="*/ 32 w 35"/>
                <a:gd name="T1" fmla="*/ 0 h 24"/>
                <a:gd name="T2" fmla="*/ 21 w 35"/>
                <a:gd name="T3" fmla="*/ 21 h 24"/>
                <a:gd name="T4" fmla="*/ 0 w 35"/>
                <a:gd name="T5" fmla="*/ 1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24">
                  <a:moveTo>
                    <a:pt x="32" y="0"/>
                  </a:moveTo>
                  <a:cubicBezTo>
                    <a:pt x="35" y="8"/>
                    <a:pt x="30" y="18"/>
                    <a:pt x="21" y="21"/>
                  </a:cubicBezTo>
                  <a:cubicBezTo>
                    <a:pt x="12" y="24"/>
                    <a:pt x="3" y="19"/>
                    <a:pt x="0" y="10"/>
                  </a:cubicBezTo>
                </a:path>
              </a:pathLst>
            </a:custGeom>
            <a:solidFill>
              <a:srgbClr val="2C2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85648" y="31750"/>
            <a:ext cx="12030152" cy="67724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461" y="140119"/>
            <a:ext cx="11873139" cy="658786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6" name="MH_Entry_1"/>
          <p:cNvSpPr/>
          <p:nvPr>
            <p:custDataLst>
              <p:tags r:id="rId1"/>
            </p:custDataLst>
          </p:nvPr>
        </p:nvSpPr>
        <p:spPr>
          <a:xfrm>
            <a:off x="3108960" y="4720368"/>
            <a:ext cx="5974080" cy="1164811"/>
          </a:xfrm>
          <a:prstGeom prst="roundRect">
            <a:avLst>
              <a:gd name="adj" fmla="val 15666"/>
            </a:avLst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6000" spc="2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活动经费预算</a:t>
            </a:r>
          </a:p>
        </p:txBody>
      </p:sp>
      <p:sp>
        <p:nvSpPr>
          <p:cNvPr id="7" name="MH_Number_1"/>
          <p:cNvSpPr/>
          <p:nvPr>
            <p:custDataLst>
              <p:tags r:id="rId2"/>
            </p:custDataLst>
          </p:nvPr>
        </p:nvSpPr>
        <p:spPr>
          <a:xfrm>
            <a:off x="4751572" y="1740182"/>
            <a:ext cx="2688856" cy="2687038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15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04</a:t>
            </a:r>
            <a:endParaRPr lang="zh-CN" altLang="en-US" sz="115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自由: 形状 3"/>
          <p:cNvSpPr/>
          <p:nvPr/>
        </p:nvSpPr>
        <p:spPr>
          <a:xfrm>
            <a:off x="0" y="0"/>
            <a:ext cx="12192000" cy="6860934"/>
          </a:xfrm>
          <a:custGeom>
            <a:avLst/>
            <a:gdLst>
              <a:gd name="connsiteX0" fmla="*/ 203593 w 12192000"/>
              <a:gd name="connsiteY0" fmla="*/ 78057 h 6860934"/>
              <a:gd name="connsiteX1" fmla="*/ 78059 w 12192000"/>
              <a:gd name="connsiteY1" fmla="*/ 203591 h 6860934"/>
              <a:gd name="connsiteX2" fmla="*/ 78059 w 12192000"/>
              <a:gd name="connsiteY2" fmla="*/ 6665559 h 6860934"/>
              <a:gd name="connsiteX3" fmla="*/ 203593 w 12192000"/>
              <a:gd name="connsiteY3" fmla="*/ 6791093 h 6860934"/>
              <a:gd name="connsiteX4" fmla="*/ 11984690 w 12192000"/>
              <a:gd name="connsiteY4" fmla="*/ 6791093 h 6860934"/>
              <a:gd name="connsiteX5" fmla="*/ 12110224 w 12192000"/>
              <a:gd name="connsiteY5" fmla="*/ 6665559 h 6860934"/>
              <a:gd name="connsiteX6" fmla="*/ 12110224 w 12192000"/>
              <a:gd name="connsiteY6" fmla="*/ 203591 h 6860934"/>
              <a:gd name="connsiteX7" fmla="*/ 11984690 w 12192000"/>
              <a:gd name="connsiteY7" fmla="*/ 78057 h 6860934"/>
              <a:gd name="connsiteX8" fmla="*/ 0 w 12192000"/>
              <a:gd name="connsiteY8" fmla="*/ 0 h 6860934"/>
              <a:gd name="connsiteX9" fmla="*/ 12192000 w 12192000"/>
              <a:gd name="connsiteY9" fmla="*/ 0 h 6860934"/>
              <a:gd name="connsiteX10" fmla="*/ 12192000 w 12192000"/>
              <a:gd name="connsiteY10" fmla="*/ 6860934 h 6860934"/>
              <a:gd name="connsiteX11" fmla="*/ 0 w 12192000"/>
              <a:gd name="connsiteY11" fmla="*/ 6860934 h 686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60934">
                <a:moveTo>
                  <a:pt x="203593" y="78057"/>
                </a:moveTo>
                <a:cubicBezTo>
                  <a:pt x="134262" y="78057"/>
                  <a:pt x="78059" y="134260"/>
                  <a:pt x="78059" y="203591"/>
                </a:cubicBezTo>
                <a:lnTo>
                  <a:pt x="78059" y="6665559"/>
                </a:lnTo>
                <a:cubicBezTo>
                  <a:pt x="78059" y="6734890"/>
                  <a:pt x="134262" y="6791093"/>
                  <a:pt x="203593" y="6791093"/>
                </a:cubicBezTo>
                <a:lnTo>
                  <a:pt x="11984690" y="6791093"/>
                </a:lnTo>
                <a:cubicBezTo>
                  <a:pt x="12054021" y="6791093"/>
                  <a:pt x="12110224" y="6734890"/>
                  <a:pt x="12110224" y="6665559"/>
                </a:cubicBezTo>
                <a:lnTo>
                  <a:pt x="12110224" y="203591"/>
                </a:lnTo>
                <a:cubicBezTo>
                  <a:pt x="12110224" y="134260"/>
                  <a:pt x="12054021" y="78057"/>
                  <a:pt x="11984690" y="78057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60934"/>
                </a:lnTo>
                <a:lnTo>
                  <a:pt x="0" y="68609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61794" y="149258"/>
            <a:ext cx="498951" cy="49861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en-US" sz="28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MH_Entry_1"/>
          <p:cNvSpPr/>
          <p:nvPr>
            <p:custDataLst>
              <p:tags r:id="rId2"/>
            </p:custDataLst>
          </p:nvPr>
        </p:nvSpPr>
        <p:spPr>
          <a:xfrm>
            <a:off x="625584" y="149258"/>
            <a:ext cx="2349110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活动经费预算</a:t>
            </a:r>
          </a:p>
        </p:txBody>
      </p:sp>
      <p:sp>
        <p:nvSpPr>
          <p:cNvPr id="7" name="Rectangle 141"/>
          <p:cNvSpPr>
            <a:spLocks noChangeArrowheads="1"/>
          </p:cNvSpPr>
          <p:nvPr/>
        </p:nvSpPr>
        <p:spPr bwMode="auto">
          <a:xfrm>
            <a:off x="5773738" y="5911850"/>
            <a:ext cx="582612" cy="8969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ea typeface="微软雅黑" panose="020B0503020204020204" pitchFamily="34" charset="-122"/>
            </a:endParaRPr>
          </a:p>
        </p:txBody>
      </p:sp>
      <p:sp>
        <p:nvSpPr>
          <p:cNvPr id="8" name="Rectangle 142"/>
          <p:cNvSpPr>
            <a:spLocks noChangeArrowheads="1"/>
          </p:cNvSpPr>
          <p:nvPr/>
        </p:nvSpPr>
        <p:spPr bwMode="auto">
          <a:xfrm>
            <a:off x="5773738" y="5911850"/>
            <a:ext cx="582612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ea typeface="微软雅黑" panose="020B0503020204020204" pitchFamily="34" charset="-122"/>
            </a:endParaRPr>
          </a:p>
        </p:txBody>
      </p:sp>
      <p:sp>
        <p:nvSpPr>
          <p:cNvPr id="9" name="Rectangle 143"/>
          <p:cNvSpPr>
            <a:spLocks noChangeArrowheads="1"/>
          </p:cNvSpPr>
          <p:nvPr/>
        </p:nvSpPr>
        <p:spPr bwMode="auto">
          <a:xfrm>
            <a:off x="6877050" y="5311775"/>
            <a:ext cx="582613" cy="14970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ea typeface="微软雅黑" panose="020B0503020204020204" pitchFamily="34" charset="-122"/>
            </a:endParaRPr>
          </a:p>
        </p:txBody>
      </p:sp>
      <p:sp>
        <p:nvSpPr>
          <p:cNvPr id="10" name="Rectangle 144"/>
          <p:cNvSpPr>
            <a:spLocks noChangeArrowheads="1"/>
          </p:cNvSpPr>
          <p:nvPr/>
        </p:nvSpPr>
        <p:spPr bwMode="auto">
          <a:xfrm>
            <a:off x="6877050" y="5311775"/>
            <a:ext cx="582613" cy="14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ea typeface="微软雅黑" panose="020B0503020204020204" pitchFamily="34" charset="-122"/>
            </a:endParaRPr>
          </a:p>
        </p:txBody>
      </p:sp>
      <p:sp>
        <p:nvSpPr>
          <p:cNvPr id="11" name="Rectangle 145"/>
          <p:cNvSpPr>
            <a:spLocks noChangeArrowheads="1"/>
          </p:cNvSpPr>
          <p:nvPr/>
        </p:nvSpPr>
        <p:spPr bwMode="auto">
          <a:xfrm>
            <a:off x="8035925" y="4710113"/>
            <a:ext cx="581025" cy="20986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ea typeface="微软雅黑" panose="020B0503020204020204" pitchFamily="34" charset="-122"/>
            </a:endParaRPr>
          </a:p>
        </p:txBody>
      </p:sp>
      <p:sp>
        <p:nvSpPr>
          <p:cNvPr id="12" name="Rectangle 146"/>
          <p:cNvSpPr>
            <a:spLocks noChangeArrowheads="1"/>
          </p:cNvSpPr>
          <p:nvPr/>
        </p:nvSpPr>
        <p:spPr bwMode="auto">
          <a:xfrm>
            <a:off x="8035925" y="4710113"/>
            <a:ext cx="581025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ea typeface="微软雅黑" panose="020B0503020204020204" pitchFamily="34" charset="-122"/>
            </a:endParaRPr>
          </a:p>
        </p:txBody>
      </p:sp>
      <p:sp>
        <p:nvSpPr>
          <p:cNvPr id="13" name="Rectangle 147"/>
          <p:cNvSpPr>
            <a:spLocks noChangeArrowheads="1"/>
          </p:cNvSpPr>
          <p:nvPr/>
        </p:nvSpPr>
        <p:spPr bwMode="auto">
          <a:xfrm>
            <a:off x="9137650" y="4110038"/>
            <a:ext cx="582613" cy="26987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ea typeface="微软雅黑" panose="020B0503020204020204" pitchFamily="34" charset="-122"/>
            </a:endParaRPr>
          </a:p>
        </p:txBody>
      </p:sp>
      <p:sp>
        <p:nvSpPr>
          <p:cNvPr id="14" name="Rectangle 148"/>
          <p:cNvSpPr>
            <a:spLocks noChangeArrowheads="1"/>
          </p:cNvSpPr>
          <p:nvPr/>
        </p:nvSpPr>
        <p:spPr bwMode="auto">
          <a:xfrm>
            <a:off x="9137650" y="4110038"/>
            <a:ext cx="582613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ea typeface="微软雅黑" panose="020B0503020204020204" pitchFamily="34" charset="-122"/>
            </a:endParaRPr>
          </a:p>
        </p:txBody>
      </p:sp>
      <p:sp>
        <p:nvSpPr>
          <p:cNvPr id="15" name="Rectangle 149"/>
          <p:cNvSpPr>
            <a:spLocks noChangeArrowheads="1"/>
          </p:cNvSpPr>
          <p:nvPr/>
        </p:nvSpPr>
        <p:spPr bwMode="auto">
          <a:xfrm>
            <a:off x="10294938" y="3508375"/>
            <a:ext cx="582612" cy="33004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ea typeface="微软雅黑" panose="020B0503020204020204" pitchFamily="34" charset="-122"/>
            </a:endParaRPr>
          </a:p>
        </p:txBody>
      </p:sp>
      <p:sp>
        <p:nvSpPr>
          <p:cNvPr id="16" name="Rectangle 150"/>
          <p:cNvSpPr>
            <a:spLocks noChangeArrowheads="1"/>
          </p:cNvSpPr>
          <p:nvPr/>
        </p:nvSpPr>
        <p:spPr bwMode="auto">
          <a:xfrm>
            <a:off x="10294938" y="3508375"/>
            <a:ext cx="582612" cy="330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ea typeface="微软雅黑" panose="020B0503020204020204" pitchFamily="34" charset="-122"/>
            </a:endParaRPr>
          </a:p>
        </p:txBody>
      </p:sp>
      <p:sp>
        <p:nvSpPr>
          <p:cNvPr id="17" name="Rectangle 151"/>
          <p:cNvSpPr>
            <a:spLocks noChangeArrowheads="1"/>
          </p:cNvSpPr>
          <p:nvPr/>
        </p:nvSpPr>
        <p:spPr bwMode="auto">
          <a:xfrm>
            <a:off x="5519738" y="5429250"/>
            <a:ext cx="1122362" cy="601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ea typeface="微软雅黑" panose="020B0503020204020204" pitchFamily="34" charset="-122"/>
            </a:endParaRPr>
          </a:p>
        </p:txBody>
      </p:sp>
      <p:sp>
        <p:nvSpPr>
          <p:cNvPr id="18" name="Rectangle 152"/>
          <p:cNvSpPr>
            <a:spLocks noChangeArrowheads="1"/>
          </p:cNvSpPr>
          <p:nvPr/>
        </p:nvSpPr>
        <p:spPr bwMode="auto">
          <a:xfrm>
            <a:off x="6642100" y="4829175"/>
            <a:ext cx="1122363" cy="6000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ea typeface="微软雅黑" panose="020B0503020204020204" pitchFamily="34" charset="-122"/>
            </a:endParaRPr>
          </a:p>
        </p:txBody>
      </p:sp>
      <p:sp>
        <p:nvSpPr>
          <p:cNvPr id="19" name="Rectangle 153"/>
          <p:cNvSpPr>
            <a:spLocks noChangeArrowheads="1"/>
          </p:cNvSpPr>
          <p:nvPr/>
        </p:nvSpPr>
        <p:spPr bwMode="auto">
          <a:xfrm>
            <a:off x="7764463" y="4227513"/>
            <a:ext cx="1123950" cy="6016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ea typeface="微软雅黑" panose="020B0503020204020204" pitchFamily="34" charset="-122"/>
            </a:endParaRPr>
          </a:p>
        </p:txBody>
      </p:sp>
      <p:sp>
        <p:nvSpPr>
          <p:cNvPr id="20" name="Rectangle 154"/>
          <p:cNvSpPr>
            <a:spLocks noChangeArrowheads="1"/>
          </p:cNvSpPr>
          <p:nvPr/>
        </p:nvSpPr>
        <p:spPr bwMode="auto">
          <a:xfrm>
            <a:off x="8888413" y="3627438"/>
            <a:ext cx="1122362" cy="6000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ea typeface="微软雅黑" panose="020B0503020204020204" pitchFamily="34" charset="-122"/>
            </a:endParaRPr>
          </a:p>
        </p:txBody>
      </p:sp>
      <p:sp>
        <p:nvSpPr>
          <p:cNvPr id="21" name="Rectangle 155"/>
          <p:cNvSpPr>
            <a:spLocks noChangeArrowheads="1"/>
          </p:cNvSpPr>
          <p:nvPr/>
        </p:nvSpPr>
        <p:spPr bwMode="auto">
          <a:xfrm>
            <a:off x="10010775" y="3027363"/>
            <a:ext cx="1123950" cy="6000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ea typeface="微软雅黑" panose="020B0503020204020204" pitchFamily="34" charset="-122"/>
            </a:endParaRPr>
          </a:p>
        </p:txBody>
      </p:sp>
      <p:sp>
        <p:nvSpPr>
          <p:cNvPr id="22" name="Freeform 156"/>
          <p:cNvSpPr/>
          <p:nvPr/>
        </p:nvSpPr>
        <p:spPr bwMode="auto">
          <a:xfrm>
            <a:off x="10490200" y="1960563"/>
            <a:ext cx="193675" cy="1444625"/>
          </a:xfrm>
          <a:custGeom>
            <a:avLst/>
            <a:gdLst>
              <a:gd name="T0" fmla="*/ 104 w 184"/>
              <a:gd name="T1" fmla="*/ 1187 h 1368"/>
              <a:gd name="T2" fmla="*/ 104 w 184"/>
              <a:gd name="T3" fmla="*/ 0 h 1368"/>
              <a:gd name="T4" fmla="*/ 80 w 184"/>
              <a:gd name="T5" fmla="*/ 0 h 1368"/>
              <a:gd name="T6" fmla="*/ 80 w 184"/>
              <a:gd name="T7" fmla="*/ 1187 h 1368"/>
              <a:gd name="T8" fmla="*/ 0 w 184"/>
              <a:gd name="T9" fmla="*/ 1276 h 1368"/>
              <a:gd name="T10" fmla="*/ 92 w 184"/>
              <a:gd name="T11" fmla="*/ 1368 h 1368"/>
              <a:gd name="T12" fmla="*/ 184 w 184"/>
              <a:gd name="T13" fmla="*/ 1276 h 1368"/>
              <a:gd name="T14" fmla="*/ 104 w 184"/>
              <a:gd name="T15" fmla="*/ 1187 h 1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4" h="1368">
                <a:moveTo>
                  <a:pt x="104" y="1187"/>
                </a:moveTo>
                <a:cubicBezTo>
                  <a:pt x="104" y="0"/>
                  <a:pt x="104" y="0"/>
                  <a:pt x="104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0" y="1187"/>
                  <a:pt x="80" y="1187"/>
                  <a:pt x="80" y="1187"/>
                </a:cubicBezTo>
                <a:cubicBezTo>
                  <a:pt x="35" y="1193"/>
                  <a:pt x="0" y="1230"/>
                  <a:pt x="0" y="1276"/>
                </a:cubicBezTo>
                <a:cubicBezTo>
                  <a:pt x="0" y="1327"/>
                  <a:pt x="41" y="1368"/>
                  <a:pt x="92" y="1368"/>
                </a:cubicBezTo>
                <a:cubicBezTo>
                  <a:pt x="142" y="1368"/>
                  <a:pt x="184" y="1327"/>
                  <a:pt x="184" y="1276"/>
                </a:cubicBezTo>
                <a:cubicBezTo>
                  <a:pt x="184" y="1230"/>
                  <a:pt x="149" y="1193"/>
                  <a:pt x="104" y="1187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3" name="Freeform 157"/>
          <p:cNvSpPr/>
          <p:nvPr/>
        </p:nvSpPr>
        <p:spPr bwMode="auto">
          <a:xfrm>
            <a:off x="8229600" y="3170238"/>
            <a:ext cx="193675" cy="1443037"/>
          </a:xfrm>
          <a:custGeom>
            <a:avLst/>
            <a:gdLst>
              <a:gd name="T0" fmla="*/ 104 w 184"/>
              <a:gd name="T1" fmla="*/ 1186 h 1367"/>
              <a:gd name="T2" fmla="*/ 104 w 184"/>
              <a:gd name="T3" fmla="*/ 0 h 1367"/>
              <a:gd name="T4" fmla="*/ 80 w 184"/>
              <a:gd name="T5" fmla="*/ 0 h 1367"/>
              <a:gd name="T6" fmla="*/ 80 w 184"/>
              <a:gd name="T7" fmla="*/ 1186 h 1367"/>
              <a:gd name="T8" fmla="*/ 0 w 184"/>
              <a:gd name="T9" fmla="*/ 1276 h 1367"/>
              <a:gd name="T10" fmla="*/ 92 w 184"/>
              <a:gd name="T11" fmla="*/ 1367 h 1367"/>
              <a:gd name="T12" fmla="*/ 184 w 184"/>
              <a:gd name="T13" fmla="*/ 1276 h 1367"/>
              <a:gd name="T14" fmla="*/ 104 w 184"/>
              <a:gd name="T15" fmla="*/ 1186 h 13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4" h="1367">
                <a:moveTo>
                  <a:pt x="104" y="1186"/>
                </a:moveTo>
                <a:cubicBezTo>
                  <a:pt x="104" y="0"/>
                  <a:pt x="104" y="0"/>
                  <a:pt x="104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0" y="1186"/>
                  <a:pt x="80" y="1186"/>
                  <a:pt x="80" y="1186"/>
                </a:cubicBezTo>
                <a:cubicBezTo>
                  <a:pt x="35" y="1192"/>
                  <a:pt x="0" y="1229"/>
                  <a:pt x="0" y="1276"/>
                </a:cubicBezTo>
                <a:cubicBezTo>
                  <a:pt x="0" y="1326"/>
                  <a:pt x="42" y="1367"/>
                  <a:pt x="92" y="1367"/>
                </a:cubicBezTo>
                <a:cubicBezTo>
                  <a:pt x="143" y="1367"/>
                  <a:pt x="184" y="1326"/>
                  <a:pt x="184" y="1276"/>
                </a:cubicBezTo>
                <a:cubicBezTo>
                  <a:pt x="184" y="1229"/>
                  <a:pt x="149" y="1192"/>
                  <a:pt x="104" y="1186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4" name="Freeform 158"/>
          <p:cNvSpPr/>
          <p:nvPr/>
        </p:nvSpPr>
        <p:spPr bwMode="auto">
          <a:xfrm>
            <a:off x="7094538" y="3716338"/>
            <a:ext cx="193675" cy="1493837"/>
          </a:xfrm>
          <a:custGeom>
            <a:avLst/>
            <a:gdLst>
              <a:gd name="T0" fmla="*/ 105 w 184"/>
              <a:gd name="T1" fmla="*/ 1235 h 1416"/>
              <a:gd name="T2" fmla="*/ 105 w 184"/>
              <a:gd name="T3" fmla="*/ 0 h 1416"/>
              <a:gd name="T4" fmla="*/ 80 w 184"/>
              <a:gd name="T5" fmla="*/ 0 h 1416"/>
              <a:gd name="T6" fmla="*/ 80 w 184"/>
              <a:gd name="T7" fmla="*/ 1235 h 1416"/>
              <a:gd name="T8" fmla="*/ 0 w 184"/>
              <a:gd name="T9" fmla="*/ 1324 h 1416"/>
              <a:gd name="T10" fmla="*/ 92 w 184"/>
              <a:gd name="T11" fmla="*/ 1416 h 1416"/>
              <a:gd name="T12" fmla="*/ 184 w 184"/>
              <a:gd name="T13" fmla="*/ 1324 h 1416"/>
              <a:gd name="T14" fmla="*/ 105 w 184"/>
              <a:gd name="T15" fmla="*/ 1235 h 1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4" h="1416">
                <a:moveTo>
                  <a:pt x="105" y="1235"/>
                </a:moveTo>
                <a:cubicBezTo>
                  <a:pt x="105" y="0"/>
                  <a:pt x="105" y="0"/>
                  <a:pt x="105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0" y="1235"/>
                  <a:pt x="80" y="1235"/>
                  <a:pt x="80" y="1235"/>
                </a:cubicBezTo>
                <a:cubicBezTo>
                  <a:pt x="35" y="1241"/>
                  <a:pt x="0" y="1278"/>
                  <a:pt x="0" y="1324"/>
                </a:cubicBezTo>
                <a:cubicBezTo>
                  <a:pt x="0" y="1375"/>
                  <a:pt x="42" y="1416"/>
                  <a:pt x="92" y="1416"/>
                </a:cubicBezTo>
                <a:cubicBezTo>
                  <a:pt x="143" y="1416"/>
                  <a:pt x="184" y="1375"/>
                  <a:pt x="184" y="1324"/>
                </a:cubicBezTo>
                <a:cubicBezTo>
                  <a:pt x="184" y="1278"/>
                  <a:pt x="149" y="1241"/>
                  <a:pt x="105" y="1235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5" name="Freeform 159"/>
          <p:cNvSpPr/>
          <p:nvPr/>
        </p:nvSpPr>
        <p:spPr bwMode="auto">
          <a:xfrm>
            <a:off x="5983288" y="4527550"/>
            <a:ext cx="193675" cy="1289050"/>
          </a:xfrm>
          <a:custGeom>
            <a:avLst/>
            <a:gdLst>
              <a:gd name="T0" fmla="*/ 104 w 184"/>
              <a:gd name="T1" fmla="*/ 1040 h 1221"/>
              <a:gd name="T2" fmla="*/ 104 w 184"/>
              <a:gd name="T3" fmla="*/ 0 h 1221"/>
              <a:gd name="T4" fmla="*/ 79 w 184"/>
              <a:gd name="T5" fmla="*/ 0 h 1221"/>
              <a:gd name="T6" fmla="*/ 79 w 184"/>
              <a:gd name="T7" fmla="*/ 1040 h 1221"/>
              <a:gd name="T8" fmla="*/ 0 w 184"/>
              <a:gd name="T9" fmla="*/ 1129 h 1221"/>
              <a:gd name="T10" fmla="*/ 92 w 184"/>
              <a:gd name="T11" fmla="*/ 1221 h 1221"/>
              <a:gd name="T12" fmla="*/ 184 w 184"/>
              <a:gd name="T13" fmla="*/ 1129 h 1221"/>
              <a:gd name="T14" fmla="*/ 104 w 184"/>
              <a:gd name="T15" fmla="*/ 1040 h 1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4" h="1221">
                <a:moveTo>
                  <a:pt x="104" y="1040"/>
                </a:moveTo>
                <a:cubicBezTo>
                  <a:pt x="104" y="0"/>
                  <a:pt x="104" y="0"/>
                  <a:pt x="104" y="0"/>
                </a:cubicBezTo>
                <a:cubicBezTo>
                  <a:pt x="79" y="0"/>
                  <a:pt x="79" y="0"/>
                  <a:pt x="79" y="0"/>
                </a:cubicBezTo>
                <a:cubicBezTo>
                  <a:pt x="79" y="1040"/>
                  <a:pt x="79" y="1040"/>
                  <a:pt x="79" y="1040"/>
                </a:cubicBezTo>
                <a:cubicBezTo>
                  <a:pt x="35" y="1046"/>
                  <a:pt x="0" y="1083"/>
                  <a:pt x="0" y="1129"/>
                </a:cubicBezTo>
                <a:cubicBezTo>
                  <a:pt x="0" y="1180"/>
                  <a:pt x="41" y="1221"/>
                  <a:pt x="92" y="1221"/>
                </a:cubicBezTo>
                <a:cubicBezTo>
                  <a:pt x="142" y="1221"/>
                  <a:pt x="184" y="1180"/>
                  <a:pt x="184" y="1129"/>
                </a:cubicBezTo>
                <a:cubicBezTo>
                  <a:pt x="184" y="1083"/>
                  <a:pt x="149" y="1046"/>
                  <a:pt x="104" y="104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6" name="Freeform 160"/>
          <p:cNvSpPr/>
          <p:nvPr/>
        </p:nvSpPr>
        <p:spPr bwMode="auto">
          <a:xfrm>
            <a:off x="9340850" y="2560638"/>
            <a:ext cx="193675" cy="1444625"/>
          </a:xfrm>
          <a:custGeom>
            <a:avLst/>
            <a:gdLst>
              <a:gd name="T0" fmla="*/ 104 w 184"/>
              <a:gd name="T1" fmla="*/ 1187 h 1368"/>
              <a:gd name="T2" fmla="*/ 104 w 184"/>
              <a:gd name="T3" fmla="*/ 0 h 1368"/>
              <a:gd name="T4" fmla="*/ 80 w 184"/>
              <a:gd name="T5" fmla="*/ 0 h 1368"/>
              <a:gd name="T6" fmla="*/ 80 w 184"/>
              <a:gd name="T7" fmla="*/ 1187 h 1368"/>
              <a:gd name="T8" fmla="*/ 0 w 184"/>
              <a:gd name="T9" fmla="*/ 1276 h 1368"/>
              <a:gd name="T10" fmla="*/ 92 w 184"/>
              <a:gd name="T11" fmla="*/ 1368 h 1368"/>
              <a:gd name="T12" fmla="*/ 184 w 184"/>
              <a:gd name="T13" fmla="*/ 1276 h 1368"/>
              <a:gd name="T14" fmla="*/ 104 w 184"/>
              <a:gd name="T15" fmla="*/ 1187 h 1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4" h="1368">
                <a:moveTo>
                  <a:pt x="104" y="1187"/>
                </a:moveTo>
                <a:cubicBezTo>
                  <a:pt x="104" y="0"/>
                  <a:pt x="104" y="0"/>
                  <a:pt x="104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0" y="1187"/>
                  <a:pt x="80" y="1187"/>
                  <a:pt x="80" y="1187"/>
                </a:cubicBezTo>
                <a:cubicBezTo>
                  <a:pt x="35" y="1193"/>
                  <a:pt x="0" y="1230"/>
                  <a:pt x="0" y="1276"/>
                </a:cubicBezTo>
                <a:cubicBezTo>
                  <a:pt x="0" y="1327"/>
                  <a:pt x="41" y="1368"/>
                  <a:pt x="92" y="1368"/>
                </a:cubicBezTo>
                <a:cubicBezTo>
                  <a:pt x="143" y="1368"/>
                  <a:pt x="184" y="1327"/>
                  <a:pt x="184" y="1276"/>
                </a:cubicBezTo>
                <a:cubicBezTo>
                  <a:pt x="184" y="1230"/>
                  <a:pt x="149" y="1193"/>
                  <a:pt x="104" y="1187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7" name="Freeform 161"/>
          <p:cNvSpPr/>
          <p:nvPr/>
        </p:nvSpPr>
        <p:spPr bwMode="auto">
          <a:xfrm>
            <a:off x="7145338" y="3575050"/>
            <a:ext cx="298450" cy="300038"/>
          </a:xfrm>
          <a:custGeom>
            <a:avLst/>
            <a:gdLst>
              <a:gd name="T0" fmla="*/ 2147483646 w 283"/>
              <a:gd name="T1" fmla="*/ 0 h 284"/>
              <a:gd name="T2" fmla="*/ 2147483646 w 283"/>
              <a:gd name="T3" fmla="*/ 2147483646 h 284"/>
              <a:gd name="T4" fmla="*/ 2147483646 w 283"/>
              <a:gd name="T5" fmla="*/ 2147483646 h 284"/>
              <a:gd name="T6" fmla="*/ 2147483646 w 283"/>
              <a:gd name="T7" fmla="*/ 2147483646 h 284"/>
              <a:gd name="T8" fmla="*/ 0 w 283"/>
              <a:gd name="T9" fmla="*/ 2147483646 h 284"/>
              <a:gd name="T10" fmla="*/ 2147483646 w 283"/>
              <a:gd name="T11" fmla="*/ 2147483646 h 284"/>
              <a:gd name="T12" fmla="*/ 2147483646 w 283"/>
              <a:gd name="T13" fmla="*/ 2147483646 h 284"/>
              <a:gd name="T14" fmla="*/ 2147483646 w 283"/>
              <a:gd name="T15" fmla="*/ 2147483646 h 284"/>
              <a:gd name="T16" fmla="*/ 2147483646 w 283"/>
              <a:gd name="T17" fmla="*/ 2147483646 h 284"/>
              <a:gd name="T18" fmla="*/ 2147483646 w 283"/>
              <a:gd name="T19" fmla="*/ 2147483646 h 284"/>
              <a:gd name="T20" fmla="*/ 2147483646 w 283"/>
              <a:gd name="T21" fmla="*/ 2147483646 h 284"/>
              <a:gd name="T22" fmla="*/ 2147483646 w 283"/>
              <a:gd name="T23" fmla="*/ 0 h 28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83" h="284">
                <a:moveTo>
                  <a:pt x="133" y="0"/>
                </a:moveTo>
                <a:cubicBezTo>
                  <a:pt x="126" y="18"/>
                  <a:pt x="126" y="18"/>
                  <a:pt x="126" y="18"/>
                </a:cubicBezTo>
                <a:cubicBezTo>
                  <a:pt x="116" y="43"/>
                  <a:pt x="102" y="65"/>
                  <a:pt x="83" y="84"/>
                </a:cubicBezTo>
                <a:cubicBezTo>
                  <a:pt x="64" y="103"/>
                  <a:pt x="42" y="117"/>
                  <a:pt x="17" y="127"/>
                </a:cubicBezTo>
                <a:cubicBezTo>
                  <a:pt x="0" y="134"/>
                  <a:pt x="0" y="134"/>
                  <a:pt x="0" y="134"/>
                </a:cubicBezTo>
                <a:cubicBezTo>
                  <a:pt x="126" y="261"/>
                  <a:pt x="126" y="261"/>
                  <a:pt x="126" y="261"/>
                </a:cubicBezTo>
                <a:cubicBezTo>
                  <a:pt x="141" y="276"/>
                  <a:pt x="161" y="284"/>
                  <a:pt x="182" y="284"/>
                </a:cubicBezTo>
                <a:cubicBezTo>
                  <a:pt x="206" y="284"/>
                  <a:pt x="229" y="274"/>
                  <a:pt x="247" y="256"/>
                </a:cubicBezTo>
                <a:cubicBezTo>
                  <a:pt x="255" y="248"/>
                  <a:pt x="255" y="248"/>
                  <a:pt x="255" y="248"/>
                </a:cubicBezTo>
                <a:cubicBezTo>
                  <a:pt x="273" y="230"/>
                  <a:pt x="283" y="207"/>
                  <a:pt x="283" y="183"/>
                </a:cubicBezTo>
                <a:cubicBezTo>
                  <a:pt x="283" y="162"/>
                  <a:pt x="275" y="142"/>
                  <a:pt x="260" y="127"/>
                </a:cubicBezTo>
                <a:lnTo>
                  <a:pt x="13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8" name="Freeform 162"/>
          <p:cNvSpPr>
            <a:spLocks noEditPoints="1"/>
          </p:cNvSpPr>
          <p:nvPr/>
        </p:nvSpPr>
        <p:spPr bwMode="auto">
          <a:xfrm>
            <a:off x="6881813" y="3311525"/>
            <a:ext cx="430212" cy="411163"/>
          </a:xfrm>
          <a:custGeom>
            <a:avLst/>
            <a:gdLst>
              <a:gd name="T0" fmla="*/ 2147483646 w 408"/>
              <a:gd name="T1" fmla="*/ 2147483646 h 389"/>
              <a:gd name="T2" fmla="*/ 2147483646 w 408"/>
              <a:gd name="T3" fmla="*/ 0 h 389"/>
              <a:gd name="T4" fmla="*/ 2147483646 w 408"/>
              <a:gd name="T5" fmla="*/ 2147483646 h 389"/>
              <a:gd name="T6" fmla="*/ 0 w 408"/>
              <a:gd name="T7" fmla="*/ 2147483646 h 389"/>
              <a:gd name="T8" fmla="*/ 2147483646 w 408"/>
              <a:gd name="T9" fmla="*/ 2147483646 h 389"/>
              <a:gd name="T10" fmla="*/ 2147483646 w 408"/>
              <a:gd name="T11" fmla="*/ 2147483646 h 389"/>
              <a:gd name="T12" fmla="*/ 2147483646 w 408"/>
              <a:gd name="T13" fmla="*/ 2147483646 h 389"/>
              <a:gd name="T14" fmla="*/ 2147483646 w 408"/>
              <a:gd name="T15" fmla="*/ 2147483646 h 389"/>
              <a:gd name="T16" fmla="*/ 2147483646 w 408"/>
              <a:gd name="T17" fmla="*/ 2147483646 h 389"/>
              <a:gd name="T18" fmla="*/ 2147483646 w 408"/>
              <a:gd name="T19" fmla="*/ 2147483646 h 389"/>
              <a:gd name="T20" fmla="*/ 2147483646 w 408"/>
              <a:gd name="T21" fmla="*/ 2147483646 h 389"/>
              <a:gd name="T22" fmla="*/ 2147483646 w 408"/>
              <a:gd name="T23" fmla="*/ 2147483646 h 389"/>
              <a:gd name="T24" fmla="*/ 2147483646 w 408"/>
              <a:gd name="T25" fmla="*/ 2147483646 h 389"/>
              <a:gd name="T26" fmla="*/ 2147483646 w 408"/>
              <a:gd name="T27" fmla="*/ 2147483646 h 389"/>
              <a:gd name="T28" fmla="*/ 2147483646 w 408"/>
              <a:gd name="T29" fmla="*/ 2147483646 h 389"/>
              <a:gd name="T30" fmla="*/ 2147483646 w 408"/>
              <a:gd name="T31" fmla="*/ 2147483646 h 38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08" h="389">
                <a:moveTo>
                  <a:pt x="332" y="57"/>
                </a:moveTo>
                <a:cubicBezTo>
                  <a:pt x="295" y="20"/>
                  <a:pt x="246" y="0"/>
                  <a:pt x="194" y="0"/>
                </a:cubicBezTo>
                <a:cubicBezTo>
                  <a:pt x="143" y="0"/>
                  <a:pt x="94" y="20"/>
                  <a:pt x="57" y="57"/>
                </a:cubicBezTo>
                <a:cubicBezTo>
                  <a:pt x="20" y="94"/>
                  <a:pt x="0" y="142"/>
                  <a:pt x="0" y="194"/>
                </a:cubicBezTo>
                <a:cubicBezTo>
                  <a:pt x="0" y="246"/>
                  <a:pt x="20" y="295"/>
                  <a:pt x="57" y="332"/>
                </a:cubicBezTo>
                <a:cubicBezTo>
                  <a:pt x="94" y="369"/>
                  <a:pt x="142" y="389"/>
                  <a:pt x="194" y="389"/>
                </a:cubicBezTo>
                <a:cubicBezTo>
                  <a:pt x="246" y="389"/>
                  <a:pt x="295" y="369"/>
                  <a:pt x="332" y="332"/>
                </a:cubicBezTo>
                <a:cubicBezTo>
                  <a:pt x="408" y="256"/>
                  <a:pt x="408" y="133"/>
                  <a:pt x="332" y="57"/>
                </a:cubicBezTo>
                <a:close/>
                <a:moveTo>
                  <a:pt x="279" y="278"/>
                </a:moveTo>
                <a:cubicBezTo>
                  <a:pt x="256" y="301"/>
                  <a:pt x="226" y="313"/>
                  <a:pt x="194" y="313"/>
                </a:cubicBezTo>
                <a:cubicBezTo>
                  <a:pt x="163" y="313"/>
                  <a:pt x="133" y="301"/>
                  <a:pt x="110" y="278"/>
                </a:cubicBezTo>
                <a:cubicBezTo>
                  <a:pt x="88" y="256"/>
                  <a:pt x="76" y="226"/>
                  <a:pt x="76" y="194"/>
                </a:cubicBezTo>
                <a:cubicBezTo>
                  <a:pt x="76" y="163"/>
                  <a:pt x="88" y="133"/>
                  <a:pt x="110" y="110"/>
                </a:cubicBezTo>
                <a:cubicBezTo>
                  <a:pt x="133" y="88"/>
                  <a:pt x="163" y="75"/>
                  <a:pt x="194" y="75"/>
                </a:cubicBezTo>
                <a:cubicBezTo>
                  <a:pt x="226" y="75"/>
                  <a:pt x="256" y="88"/>
                  <a:pt x="279" y="110"/>
                </a:cubicBezTo>
                <a:cubicBezTo>
                  <a:pt x="325" y="157"/>
                  <a:pt x="325" y="232"/>
                  <a:pt x="279" y="27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9" name="Freeform 163"/>
          <p:cNvSpPr/>
          <p:nvPr/>
        </p:nvSpPr>
        <p:spPr bwMode="auto">
          <a:xfrm>
            <a:off x="10364788" y="1644650"/>
            <a:ext cx="547687" cy="323850"/>
          </a:xfrm>
          <a:custGeom>
            <a:avLst/>
            <a:gdLst>
              <a:gd name="T0" fmla="*/ 2147483646 w 520"/>
              <a:gd name="T1" fmla="*/ 2147483646 h 307"/>
              <a:gd name="T2" fmla="*/ 2147483646 w 520"/>
              <a:gd name="T3" fmla="*/ 2147483646 h 307"/>
              <a:gd name="T4" fmla="*/ 2147483646 w 520"/>
              <a:gd name="T5" fmla="*/ 2147483646 h 307"/>
              <a:gd name="T6" fmla="*/ 2147483646 w 520"/>
              <a:gd name="T7" fmla="*/ 2147483646 h 307"/>
              <a:gd name="T8" fmla="*/ 2147483646 w 520"/>
              <a:gd name="T9" fmla="*/ 0 h 307"/>
              <a:gd name="T10" fmla="*/ 2147483646 w 520"/>
              <a:gd name="T11" fmla="*/ 2147483646 h 307"/>
              <a:gd name="T12" fmla="*/ 2147483646 w 520"/>
              <a:gd name="T13" fmla="*/ 2147483646 h 307"/>
              <a:gd name="T14" fmla="*/ 2147483646 w 520"/>
              <a:gd name="T15" fmla="*/ 2147483646 h 307"/>
              <a:gd name="T16" fmla="*/ 2147483646 w 520"/>
              <a:gd name="T17" fmla="*/ 2147483646 h 307"/>
              <a:gd name="T18" fmla="*/ 2147483646 w 520"/>
              <a:gd name="T19" fmla="*/ 2147483646 h 307"/>
              <a:gd name="T20" fmla="*/ 2147483646 w 520"/>
              <a:gd name="T21" fmla="*/ 2147483646 h 307"/>
              <a:gd name="T22" fmla="*/ 2147483646 w 520"/>
              <a:gd name="T23" fmla="*/ 2147483646 h 307"/>
              <a:gd name="T24" fmla="*/ 2147483646 w 520"/>
              <a:gd name="T25" fmla="*/ 2147483646 h 307"/>
              <a:gd name="T26" fmla="*/ 2147483646 w 520"/>
              <a:gd name="T27" fmla="*/ 2147483646 h 307"/>
              <a:gd name="T28" fmla="*/ 2147483646 w 520"/>
              <a:gd name="T29" fmla="*/ 2147483646 h 307"/>
              <a:gd name="T30" fmla="*/ 2147483646 w 520"/>
              <a:gd name="T31" fmla="*/ 2147483646 h 307"/>
              <a:gd name="T32" fmla="*/ 2147483646 w 520"/>
              <a:gd name="T33" fmla="*/ 2147483646 h 307"/>
              <a:gd name="T34" fmla="*/ 2147483646 w 520"/>
              <a:gd name="T35" fmla="*/ 2147483646 h 307"/>
              <a:gd name="T36" fmla="*/ 2147483646 w 520"/>
              <a:gd name="T37" fmla="*/ 2147483646 h 307"/>
              <a:gd name="T38" fmla="*/ 2147483646 w 520"/>
              <a:gd name="T39" fmla="*/ 2147483646 h 307"/>
              <a:gd name="T40" fmla="*/ 2147483646 w 520"/>
              <a:gd name="T41" fmla="*/ 2147483646 h 307"/>
              <a:gd name="T42" fmla="*/ 2147483646 w 520"/>
              <a:gd name="T43" fmla="*/ 2147483646 h 307"/>
              <a:gd name="T44" fmla="*/ 2147483646 w 520"/>
              <a:gd name="T45" fmla="*/ 2147483646 h 307"/>
              <a:gd name="T46" fmla="*/ 2147483646 w 520"/>
              <a:gd name="T47" fmla="*/ 2147483646 h 307"/>
              <a:gd name="T48" fmla="*/ 2147483646 w 520"/>
              <a:gd name="T49" fmla="*/ 2147483646 h 307"/>
              <a:gd name="T50" fmla="*/ 2147483646 w 520"/>
              <a:gd name="T51" fmla="*/ 2147483646 h 307"/>
              <a:gd name="T52" fmla="*/ 2147483646 w 520"/>
              <a:gd name="T53" fmla="*/ 2147483646 h 307"/>
              <a:gd name="T54" fmla="*/ 2147483646 w 520"/>
              <a:gd name="T55" fmla="*/ 2147483646 h 307"/>
              <a:gd name="T56" fmla="*/ 2147483646 w 520"/>
              <a:gd name="T57" fmla="*/ 2147483646 h 307"/>
              <a:gd name="T58" fmla="*/ 2147483646 w 520"/>
              <a:gd name="T59" fmla="*/ 2147483646 h 307"/>
              <a:gd name="T60" fmla="*/ 2147483646 w 520"/>
              <a:gd name="T61" fmla="*/ 2147483646 h 307"/>
              <a:gd name="T62" fmla="*/ 2147483646 w 520"/>
              <a:gd name="T63" fmla="*/ 2147483646 h 307"/>
              <a:gd name="T64" fmla="*/ 2147483646 w 520"/>
              <a:gd name="T65" fmla="*/ 2147483646 h 307"/>
              <a:gd name="T66" fmla="*/ 2147483646 w 520"/>
              <a:gd name="T67" fmla="*/ 2147483646 h 307"/>
              <a:gd name="T68" fmla="*/ 2147483646 w 520"/>
              <a:gd name="T69" fmla="*/ 2147483646 h 307"/>
              <a:gd name="T70" fmla="*/ 2147483646 w 520"/>
              <a:gd name="T71" fmla="*/ 2147483646 h 307"/>
              <a:gd name="T72" fmla="*/ 2147483646 w 520"/>
              <a:gd name="T73" fmla="*/ 2147483646 h 307"/>
              <a:gd name="T74" fmla="*/ 2147483646 w 520"/>
              <a:gd name="T75" fmla="*/ 2147483646 h 307"/>
              <a:gd name="T76" fmla="*/ 2147483646 w 520"/>
              <a:gd name="T77" fmla="*/ 2147483646 h 307"/>
              <a:gd name="T78" fmla="*/ 2147483646 w 520"/>
              <a:gd name="T79" fmla="*/ 2147483646 h 307"/>
              <a:gd name="T80" fmla="*/ 2147483646 w 520"/>
              <a:gd name="T81" fmla="*/ 2147483646 h 307"/>
              <a:gd name="T82" fmla="*/ 2147483646 w 520"/>
              <a:gd name="T83" fmla="*/ 2147483646 h 307"/>
              <a:gd name="T84" fmla="*/ 2147483646 w 520"/>
              <a:gd name="T85" fmla="*/ 2147483646 h 307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520" h="307">
                <a:moveTo>
                  <a:pt x="430" y="92"/>
                </a:moveTo>
                <a:cubicBezTo>
                  <a:pt x="427" y="91"/>
                  <a:pt x="424" y="90"/>
                  <a:pt x="422" y="90"/>
                </a:cubicBezTo>
                <a:cubicBezTo>
                  <a:pt x="419" y="90"/>
                  <a:pt x="417" y="91"/>
                  <a:pt x="416" y="93"/>
                </a:cubicBezTo>
                <a:cubicBezTo>
                  <a:pt x="401" y="43"/>
                  <a:pt x="356" y="6"/>
                  <a:pt x="304" y="1"/>
                </a:cubicBezTo>
                <a:cubicBezTo>
                  <a:pt x="300" y="0"/>
                  <a:pt x="296" y="0"/>
                  <a:pt x="292" y="0"/>
                </a:cubicBezTo>
                <a:cubicBezTo>
                  <a:pt x="253" y="0"/>
                  <a:pt x="217" y="17"/>
                  <a:pt x="199" y="45"/>
                </a:cubicBezTo>
                <a:cubicBezTo>
                  <a:pt x="187" y="39"/>
                  <a:pt x="174" y="36"/>
                  <a:pt x="161" y="36"/>
                </a:cubicBezTo>
                <a:cubicBezTo>
                  <a:pt x="154" y="36"/>
                  <a:pt x="147" y="37"/>
                  <a:pt x="141" y="39"/>
                </a:cubicBezTo>
                <a:cubicBezTo>
                  <a:pt x="114" y="46"/>
                  <a:pt x="92" y="65"/>
                  <a:pt x="86" y="90"/>
                </a:cubicBezTo>
                <a:cubicBezTo>
                  <a:pt x="75" y="90"/>
                  <a:pt x="65" y="92"/>
                  <a:pt x="56" y="96"/>
                </a:cubicBezTo>
                <a:cubicBezTo>
                  <a:pt x="23" y="110"/>
                  <a:pt x="0" y="142"/>
                  <a:pt x="2" y="186"/>
                </a:cubicBezTo>
                <a:cubicBezTo>
                  <a:pt x="10" y="183"/>
                  <a:pt x="19" y="182"/>
                  <a:pt x="28" y="182"/>
                </a:cubicBezTo>
                <a:cubicBezTo>
                  <a:pt x="35" y="182"/>
                  <a:pt x="35" y="182"/>
                  <a:pt x="35" y="182"/>
                </a:cubicBezTo>
                <a:cubicBezTo>
                  <a:pt x="36" y="178"/>
                  <a:pt x="36" y="178"/>
                  <a:pt x="36" y="178"/>
                </a:cubicBezTo>
                <a:cubicBezTo>
                  <a:pt x="43" y="154"/>
                  <a:pt x="61" y="136"/>
                  <a:pt x="83" y="130"/>
                </a:cubicBezTo>
                <a:cubicBezTo>
                  <a:pt x="88" y="129"/>
                  <a:pt x="93" y="129"/>
                  <a:pt x="98" y="129"/>
                </a:cubicBezTo>
                <a:cubicBezTo>
                  <a:pt x="100" y="129"/>
                  <a:pt x="102" y="129"/>
                  <a:pt x="104" y="129"/>
                </a:cubicBezTo>
                <a:cubicBezTo>
                  <a:pt x="108" y="129"/>
                  <a:pt x="113" y="128"/>
                  <a:pt x="120" y="127"/>
                </a:cubicBezTo>
                <a:cubicBezTo>
                  <a:pt x="122" y="118"/>
                  <a:pt x="122" y="118"/>
                  <a:pt x="122" y="118"/>
                </a:cubicBezTo>
                <a:cubicBezTo>
                  <a:pt x="126" y="101"/>
                  <a:pt x="137" y="88"/>
                  <a:pt x="152" y="84"/>
                </a:cubicBezTo>
                <a:cubicBezTo>
                  <a:pt x="155" y="83"/>
                  <a:pt x="158" y="83"/>
                  <a:pt x="161" y="83"/>
                </a:cubicBezTo>
                <a:cubicBezTo>
                  <a:pt x="170" y="83"/>
                  <a:pt x="180" y="86"/>
                  <a:pt x="188" y="93"/>
                </a:cubicBezTo>
                <a:cubicBezTo>
                  <a:pt x="195" y="99"/>
                  <a:pt x="195" y="99"/>
                  <a:pt x="195" y="99"/>
                </a:cubicBezTo>
                <a:cubicBezTo>
                  <a:pt x="198" y="98"/>
                  <a:pt x="198" y="98"/>
                  <a:pt x="198" y="98"/>
                </a:cubicBezTo>
                <a:cubicBezTo>
                  <a:pt x="204" y="96"/>
                  <a:pt x="210" y="95"/>
                  <a:pt x="216" y="94"/>
                </a:cubicBezTo>
                <a:cubicBezTo>
                  <a:pt x="222" y="88"/>
                  <a:pt x="222" y="88"/>
                  <a:pt x="222" y="88"/>
                </a:cubicBezTo>
                <a:cubicBezTo>
                  <a:pt x="223" y="86"/>
                  <a:pt x="223" y="86"/>
                  <a:pt x="223" y="86"/>
                </a:cubicBezTo>
                <a:cubicBezTo>
                  <a:pt x="236" y="62"/>
                  <a:pt x="262" y="47"/>
                  <a:pt x="298" y="47"/>
                </a:cubicBezTo>
                <a:cubicBezTo>
                  <a:pt x="299" y="47"/>
                  <a:pt x="299" y="47"/>
                  <a:pt x="300" y="47"/>
                </a:cubicBezTo>
                <a:cubicBezTo>
                  <a:pt x="336" y="51"/>
                  <a:pt x="368" y="81"/>
                  <a:pt x="374" y="117"/>
                </a:cubicBezTo>
                <a:cubicBezTo>
                  <a:pt x="382" y="140"/>
                  <a:pt x="382" y="140"/>
                  <a:pt x="382" y="140"/>
                </a:cubicBezTo>
                <a:cubicBezTo>
                  <a:pt x="401" y="137"/>
                  <a:pt x="401" y="137"/>
                  <a:pt x="401" y="137"/>
                </a:cubicBezTo>
                <a:cubicBezTo>
                  <a:pt x="404" y="136"/>
                  <a:pt x="407" y="136"/>
                  <a:pt x="410" y="136"/>
                </a:cubicBezTo>
                <a:cubicBezTo>
                  <a:pt x="413" y="136"/>
                  <a:pt x="417" y="136"/>
                  <a:pt x="420" y="137"/>
                </a:cubicBezTo>
                <a:cubicBezTo>
                  <a:pt x="450" y="144"/>
                  <a:pt x="468" y="180"/>
                  <a:pt x="460" y="217"/>
                </a:cubicBezTo>
                <a:cubicBezTo>
                  <a:pt x="457" y="231"/>
                  <a:pt x="454" y="244"/>
                  <a:pt x="428" y="259"/>
                </a:cubicBezTo>
                <a:cubicBezTo>
                  <a:pt x="430" y="271"/>
                  <a:pt x="429" y="282"/>
                  <a:pt x="427" y="293"/>
                </a:cubicBezTo>
                <a:cubicBezTo>
                  <a:pt x="430" y="299"/>
                  <a:pt x="430" y="299"/>
                  <a:pt x="430" y="299"/>
                </a:cubicBezTo>
                <a:cubicBezTo>
                  <a:pt x="425" y="298"/>
                  <a:pt x="425" y="298"/>
                  <a:pt x="425" y="298"/>
                </a:cubicBezTo>
                <a:cubicBezTo>
                  <a:pt x="422" y="307"/>
                  <a:pt x="422" y="307"/>
                  <a:pt x="422" y="307"/>
                </a:cubicBezTo>
                <a:cubicBezTo>
                  <a:pt x="431" y="304"/>
                  <a:pt x="431" y="304"/>
                  <a:pt x="431" y="304"/>
                </a:cubicBezTo>
                <a:cubicBezTo>
                  <a:pt x="474" y="291"/>
                  <a:pt x="497" y="268"/>
                  <a:pt x="506" y="227"/>
                </a:cubicBezTo>
                <a:cubicBezTo>
                  <a:pt x="520" y="165"/>
                  <a:pt x="486" y="104"/>
                  <a:pt x="430" y="9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/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30" name="Freeform 164"/>
          <p:cNvSpPr/>
          <p:nvPr/>
        </p:nvSpPr>
        <p:spPr bwMode="auto">
          <a:xfrm>
            <a:off x="10313988" y="1744663"/>
            <a:ext cx="503237" cy="285750"/>
          </a:xfrm>
          <a:custGeom>
            <a:avLst/>
            <a:gdLst>
              <a:gd name="T0" fmla="*/ 2147483646 w 477"/>
              <a:gd name="T1" fmla="*/ 2147483646 h 271"/>
              <a:gd name="T2" fmla="*/ 2147483646 w 477"/>
              <a:gd name="T3" fmla="*/ 2147483646 h 271"/>
              <a:gd name="T4" fmla="*/ 2147483646 w 477"/>
              <a:gd name="T5" fmla="*/ 2147483646 h 271"/>
              <a:gd name="T6" fmla="*/ 2147483646 w 477"/>
              <a:gd name="T7" fmla="*/ 2147483646 h 271"/>
              <a:gd name="T8" fmla="*/ 2147483646 w 477"/>
              <a:gd name="T9" fmla="*/ 2147483646 h 271"/>
              <a:gd name="T10" fmla="*/ 2147483646 w 477"/>
              <a:gd name="T11" fmla="*/ 0 h 271"/>
              <a:gd name="T12" fmla="*/ 2147483646 w 477"/>
              <a:gd name="T13" fmla="*/ 2147483646 h 271"/>
              <a:gd name="T14" fmla="*/ 2147483646 w 477"/>
              <a:gd name="T15" fmla="*/ 2147483646 h 271"/>
              <a:gd name="T16" fmla="*/ 2147483646 w 477"/>
              <a:gd name="T17" fmla="*/ 2147483646 h 271"/>
              <a:gd name="T18" fmla="*/ 2147483646 w 477"/>
              <a:gd name="T19" fmla="*/ 2147483646 h 271"/>
              <a:gd name="T20" fmla="*/ 2147483646 w 477"/>
              <a:gd name="T21" fmla="*/ 2147483646 h 271"/>
              <a:gd name="T22" fmla="*/ 2147483646 w 477"/>
              <a:gd name="T23" fmla="*/ 2147483646 h 271"/>
              <a:gd name="T24" fmla="*/ 2147483646 w 477"/>
              <a:gd name="T25" fmla="*/ 2147483646 h 271"/>
              <a:gd name="T26" fmla="*/ 2147483646 w 477"/>
              <a:gd name="T27" fmla="*/ 2147483646 h 271"/>
              <a:gd name="T28" fmla="*/ 2147483646 w 477"/>
              <a:gd name="T29" fmla="*/ 2147483646 h 271"/>
              <a:gd name="T30" fmla="*/ 2147483646 w 477"/>
              <a:gd name="T31" fmla="*/ 2147483646 h 271"/>
              <a:gd name="T32" fmla="*/ 2147483646 w 477"/>
              <a:gd name="T33" fmla="*/ 2147483646 h 27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77" h="271">
                <a:moveTo>
                  <a:pt x="463" y="130"/>
                </a:moveTo>
                <a:cubicBezTo>
                  <a:pt x="452" y="110"/>
                  <a:pt x="435" y="96"/>
                  <a:pt x="414" y="91"/>
                </a:cubicBezTo>
                <a:cubicBezTo>
                  <a:pt x="409" y="90"/>
                  <a:pt x="404" y="90"/>
                  <a:pt x="399" y="90"/>
                </a:cubicBezTo>
                <a:cubicBezTo>
                  <a:pt x="396" y="90"/>
                  <a:pt x="387" y="90"/>
                  <a:pt x="384" y="89"/>
                </a:cubicBezTo>
                <a:cubicBezTo>
                  <a:pt x="377" y="43"/>
                  <a:pt x="336" y="5"/>
                  <a:pt x="289" y="1"/>
                </a:cubicBezTo>
                <a:cubicBezTo>
                  <a:pt x="286" y="1"/>
                  <a:pt x="282" y="0"/>
                  <a:pt x="279" y="0"/>
                </a:cubicBezTo>
                <a:cubicBezTo>
                  <a:pt x="241" y="0"/>
                  <a:pt x="207" y="20"/>
                  <a:pt x="188" y="51"/>
                </a:cubicBezTo>
                <a:cubicBezTo>
                  <a:pt x="176" y="42"/>
                  <a:pt x="161" y="36"/>
                  <a:pt x="147" y="36"/>
                </a:cubicBezTo>
                <a:cubicBezTo>
                  <a:pt x="142" y="36"/>
                  <a:pt x="137" y="37"/>
                  <a:pt x="132" y="38"/>
                </a:cubicBezTo>
                <a:cubicBezTo>
                  <a:pt x="109" y="44"/>
                  <a:pt x="91" y="63"/>
                  <a:pt x="84" y="93"/>
                </a:cubicBezTo>
                <a:cubicBezTo>
                  <a:pt x="75" y="90"/>
                  <a:pt x="75" y="90"/>
                  <a:pt x="75" y="90"/>
                </a:cubicBezTo>
                <a:cubicBezTo>
                  <a:pt x="66" y="90"/>
                  <a:pt x="58" y="91"/>
                  <a:pt x="49" y="94"/>
                </a:cubicBezTo>
                <a:cubicBezTo>
                  <a:pt x="30" y="102"/>
                  <a:pt x="16" y="118"/>
                  <a:pt x="8" y="138"/>
                </a:cubicBezTo>
                <a:cubicBezTo>
                  <a:pt x="0" y="158"/>
                  <a:pt x="1" y="181"/>
                  <a:pt x="9" y="202"/>
                </a:cubicBezTo>
                <a:cubicBezTo>
                  <a:pt x="27" y="244"/>
                  <a:pt x="73" y="271"/>
                  <a:pt x="254" y="271"/>
                </a:cubicBezTo>
                <a:cubicBezTo>
                  <a:pt x="441" y="271"/>
                  <a:pt x="462" y="242"/>
                  <a:pt x="472" y="197"/>
                </a:cubicBezTo>
                <a:cubicBezTo>
                  <a:pt x="477" y="174"/>
                  <a:pt x="474" y="150"/>
                  <a:pt x="463" y="1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/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31" name="Freeform 165"/>
          <p:cNvSpPr>
            <a:spLocks noEditPoints="1"/>
          </p:cNvSpPr>
          <p:nvPr/>
        </p:nvSpPr>
        <p:spPr bwMode="auto">
          <a:xfrm>
            <a:off x="5819775" y="4044950"/>
            <a:ext cx="496888" cy="496888"/>
          </a:xfrm>
          <a:custGeom>
            <a:avLst/>
            <a:gdLst>
              <a:gd name="T0" fmla="*/ 2147483646 w 471"/>
              <a:gd name="T1" fmla="*/ 0 h 471"/>
              <a:gd name="T2" fmla="*/ 0 w 471"/>
              <a:gd name="T3" fmla="*/ 2147483646 h 471"/>
              <a:gd name="T4" fmla="*/ 2147483646 w 471"/>
              <a:gd name="T5" fmla="*/ 2147483646 h 471"/>
              <a:gd name="T6" fmla="*/ 2147483646 w 471"/>
              <a:gd name="T7" fmla="*/ 2147483646 h 471"/>
              <a:gd name="T8" fmla="*/ 2147483646 w 471"/>
              <a:gd name="T9" fmla="*/ 0 h 471"/>
              <a:gd name="T10" fmla="*/ 2147483646 w 471"/>
              <a:gd name="T11" fmla="*/ 2147483646 h 471"/>
              <a:gd name="T12" fmla="*/ 2147483646 w 471"/>
              <a:gd name="T13" fmla="*/ 2147483646 h 471"/>
              <a:gd name="T14" fmla="*/ 2147483646 w 471"/>
              <a:gd name="T15" fmla="*/ 2147483646 h 471"/>
              <a:gd name="T16" fmla="*/ 2147483646 w 471"/>
              <a:gd name="T17" fmla="*/ 2147483646 h 471"/>
              <a:gd name="T18" fmla="*/ 2147483646 w 471"/>
              <a:gd name="T19" fmla="*/ 2147483646 h 471"/>
              <a:gd name="T20" fmla="*/ 2147483646 w 471"/>
              <a:gd name="T21" fmla="*/ 2147483646 h 471"/>
              <a:gd name="T22" fmla="*/ 2147483646 w 471"/>
              <a:gd name="T23" fmla="*/ 2147483646 h 471"/>
              <a:gd name="T24" fmla="*/ 2147483646 w 471"/>
              <a:gd name="T25" fmla="*/ 2147483646 h 471"/>
              <a:gd name="T26" fmla="*/ 2147483646 w 471"/>
              <a:gd name="T27" fmla="*/ 2147483646 h 471"/>
              <a:gd name="T28" fmla="*/ 2147483646 w 471"/>
              <a:gd name="T29" fmla="*/ 2147483646 h 47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71" h="471">
                <a:moveTo>
                  <a:pt x="235" y="0"/>
                </a:moveTo>
                <a:cubicBezTo>
                  <a:pt x="106" y="0"/>
                  <a:pt x="0" y="106"/>
                  <a:pt x="0" y="236"/>
                </a:cubicBezTo>
                <a:cubicBezTo>
                  <a:pt x="0" y="365"/>
                  <a:pt x="106" y="471"/>
                  <a:pt x="235" y="471"/>
                </a:cubicBezTo>
                <a:cubicBezTo>
                  <a:pt x="365" y="471"/>
                  <a:pt x="471" y="365"/>
                  <a:pt x="471" y="236"/>
                </a:cubicBezTo>
                <a:cubicBezTo>
                  <a:pt x="471" y="106"/>
                  <a:pt x="365" y="0"/>
                  <a:pt x="235" y="0"/>
                </a:cubicBezTo>
                <a:close/>
                <a:moveTo>
                  <a:pt x="199" y="84"/>
                </a:moveTo>
                <a:cubicBezTo>
                  <a:pt x="271" y="84"/>
                  <a:pt x="271" y="84"/>
                  <a:pt x="271" y="84"/>
                </a:cubicBezTo>
                <a:cubicBezTo>
                  <a:pt x="271" y="141"/>
                  <a:pt x="271" y="141"/>
                  <a:pt x="271" y="141"/>
                </a:cubicBezTo>
                <a:cubicBezTo>
                  <a:pt x="199" y="141"/>
                  <a:pt x="199" y="141"/>
                  <a:pt x="199" y="141"/>
                </a:cubicBezTo>
                <a:lnTo>
                  <a:pt x="199" y="84"/>
                </a:lnTo>
                <a:close/>
                <a:moveTo>
                  <a:pt x="272" y="390"/>
                </a:moveTo>
                <a:cubicBezTo>
                  <a:pt x="199" y="390"/>
                  <a:pt x="199" y="390"/>
                  <a:pt x="199" y="390"/>
                </a:cubicBezTo>
                <a:cubicBezTo>
                  <a:pt x="199" y="203"/>
                  <a:pt x="199" y="203"/>
                  <a:pt x="199" y="203"/>
                </a:cubicBezTo>
                <a:cubicBezTo>
                  <a:pt x="272" y="203"/>
                  <a:pt x="272" y="203"/>
                  <a:pt x="272" y="203"/>
                </a:cubicBezTo>
                <a:lnTo>
                  <a:pt x="272" y="39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32" name="Freeform 166"/>
          <p:cNvSpPr>
            <a:spLocks noEditPoints="1"/>
          </p:cNvSpPr>
          <p:nvPr/>
        </p:nvSpPr>
        <p:spPr bwMode="auto">
          <a:xfrm>
            <a:off x="8120063" y="2936875"/>
            <a:ext cx="412750" cy="331788"/>
          </a:xfrm>
          <a:custGeom>
            <a:avLst/>
            <a:gdLst>
              <a:gd name="T0" fmla="*/ 2147483646 w 391"/>
              <a:gd name="T1" fmla="*/ 0 h 315"/>
              <a:gd name="T2" fmla="*/ 2147483646 w 391"/>
              <a:gd name="T3" fmla="*/ 0 h 315"/>
              <a:gd name="T4" fmla="*/ 0 w 391"/>
              <a:gd name="T5" fmla="*/ 2147483646 h 315"/>
              <a:gd name="T6" fmla="*/ 0 w 391"/>
              <a:gd name="T7" fmla="*/ 2147483646 h 315"/>
              <a:gd name="T8" fmla="*/ 2147483646 w 391"/>
              <a:gd name="T9" fmla="*/ 2147483646 h 315"/>
              <a:gd name="T10" fmla="*/ 2147483646 w 391"/>
              <a:gd name="T11" fmla="*/ 2147483646 h 315"/>
              <a:gd name="T12" fmla="*/ 2147483646 w 391"/>
              <a:gd name="T13" fmla="*/ 2147483646 h 315"/>
              <a:gd name="T14" fmla="*/ 2147483646 w 391"/>
              <a:gd name="T15" fmla="*/ 2147483646 h 315"/>
              <a:gd name="T16" fmla="*/ 2147483646 w 391"/>
              <a:gd name="T17" fmla="*/ 0 h 315"/>
              <a:gd name="T18" fmla="*/ 2147483646 w 391"/>
              <a:gd name="T19" fmla="*/ 2147483646 h 315"/>
              <a:gd name="T20" fmla="*/ 2147483646 w 391"/>
              <a:gd name="T21" fmla="*/ 2147483646 h 315"/>
              <a:gd name="T22" fmla="*/ 2147483646 w 391"/>
              <a:gd name="T23" fmla="*/ 2147483646 h 315"/>
              <a:gd name="T24" fmla="*/ 2147483646 w 391"/>
              <a:gd name="T25" fmla="*/ 2147483646 h 315"/>
              <a:gd name="T26" fmla="*/ 2147483646 w 391"/>
              <a:gd name="T27" fmla="*/ 2147483646 h 315"/>
              <a:gd name="T28" fmla="*/ 2147483646 w 391"/>
              <a:gd name="T29" fmla="*/ 2147483646 h 315"/>
              <a:gd name="T30" fmla="*/ 2147483646 w 391"/>
              <a:gd name="T31" fmla="*/ 2147483646 h 315"/>
              <a:gd name="T32" fmla="*/ 2147483646 w 391"/>
              <a:gd name="T33" fmla="*/ 2147483646 h 315"/>
              <a:gd name="T34" fmla="*/ 2147483646 w 391"/>
              <a:gd name="T35" fmla="*/ 2147483646 h 315"/>
              <a:gd name="T36" fmla="*/ 2147483646 w 391"/>
              <a:gd name="T37" fmla="*/ 2147483646 h 315"/>
              <a:gd name="T38" fmla="*/ 2147483646 w 391"/>
              <a:gd name="T39" fmla="*/ 2147483646 h 31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91" h="315">
                <a:moveTo>
                  <a:pt x="327" y="0"/>
                </a:moveTo>
                <a:cubicBezTo>
                  <a:pt x="63" y="0"/>
                  <a:pt x="63" y="0"/>
                  <a:pt x="63" y="0"/>
                </a:cubicBezTo>
                <a:cubicBezTo>
                  <a:pt x="28" y="0"/>
                  <a:pt x="0" y="24"/>
                  <a:pt x="0" y="53"/>
                </a:cubicBezTo>
                <a:cubicBezTo>
                  <a:pt x="0" y="262"/>
                  <a:pt x="0" y="262"/>
                  <a:pt x="0" y="262"/>
                </a:cubicBezTo>
                <a:cubicBezTo>
                  <a:pt x="0" y="291"/>
                  <a:pt x="28" y="315"/>
                  <a:pt x="63" y="315"/>
                </a:cubicBezTo>
                <a:cubicBezTo>
                  <a:pt x="327" y="315"/>
                  <a:pt x="327" y="315"/>
                  <a:pt x="327" y="315"/>
                </a:cubicBezTo>
                <a:cubicBezTo>
                  <a:pt x="362" y="315"/>
                  <a:pt x="391" y="291"/>
                  <a:pt x="391" y="262"/>
                </a:cubicBezTo>
                <a:cubicBezTo>
                  <a:pt x="391" y="53"/>
                  <a:pt x="391" y="53"/>
                  <a:pt x="391" y="53"/>
                </a:cubicBezTo>
                <a:cubicBezTo>
                  <a:pt x="391" y="24"/>
                  <a:pt x="362" y="0"/>
                  <a:pt x="327" y="0"/>
                </a:cubicBezTo>
                <a:close/>
                <a:moveTo>
                  <a:pt x="210" y="139"/>
                </a:moveTo>
                <a:cubicBezTo>
                  <a:pt x="203" y="142"/>
                  <a:pt x="203" y="142"/>
                  <a:pt x="203" y="142"/>
                </a:cubicBezTo>
                <a:cubicBezTo>
                  <a:pt x="202" y="150"/>
                  <a:pt x="202" y="150"/>
                  <a:pt x="202" y="150"/>
                </a:cubicBezTo>
                <a:cubicBezTo>
                  <a:pt x="201" y="171"/>
                  <a:pt x="198" y="194"/>
                  <a:pt x="195" y="210"/>
                </a:cubicBezTo>
                <a:cubicBezTo>
                  <a:pt x="192" y="194"/>
                  <a:pt x="189" y="171"/>
                  <a:pt x="188" y="150"/>
                </a:cubicBezTo>
                <a:cubicBezTo>
                  <a:pt x="188" y="142"/>
                  <a:pt x="188" y="142"/>
                  <a:pt x="188" y="142"/>
                </a:cubicBezTo>
                <a:cubicBezTo>
                  <a:pt x="180" y="139"/>
                  <a:pt x="180" y="139"/>
                  <a:pt x="180" y="139"/>
                </a:cubicBezTo>
                <a:cubicBezTo>
                  <a:pt x="168" y="135"/>
                  <a:pt x="161" y="127"/>
                  <a:pt x="161" y="118"/>
                </a:cubicBezTo>
                <a:cubicBezTo>
                  <a:pt x="161" y="104"/>
                  <a:pt x="177" y="93"/>
                  <a:pt x="195" y="93"/>
                </a:cubicBezTo>
                <a:cubicBezTo>
                  <a:pt x="214" y="93"/>
                  <a:pt x="229" y="104"/>
                  <a:pt x="229" y="118"/>
                </a:cubicBezTo>
                <a:cubicBezTo>
                  <a:pt x="229" y="127"/>
                  <a:pt x="222" y="135"/>
                  <a:pt x="210" y="13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33" name="Freeform 167"/>
          <p:cNvSpPr/>
          <p:nvPr/>
        </p:nvSpPr>
        <p:spPr bwMode="auto">
          <a:xfrm>
            <a:off x="8148638" y="2706688"/>
            <a:ext cx="355600" cy="222250"/>
          </a:xfrm>
          <a:custGeom>
            <a:avLst/>
            <a:gdLst>
              <a:gd name="T0" fmla="*/ 2147483646 w 336"/>
              <a:gd name="T1" fmla="*/ 2147483646 h 210"/>
              <a:gd name="T2" fmla="*/ 2147483646 w 336"/>
              <a:gd name="T3" fmla="*/ 2147483646 h 210"/>
              <a:gd name="T4" fmla="*/ 2147483646 w 336"/>
              <a:gd name="T5" fmla="*/ 2147483646 h 210"/>
              <a:gd name="T6" fmla="*/ 2147483646 w 336"/>
              <a:gd name="T7" fmla="*/ 2147483646 h 210"/>
              <a:gd name="T8" fmla="*/ 2147483646 w 336"/>
              <a:gd name="T9" fmla="*/ 2147483646 h 210"/>
              <a:gd name="T10" fmla="*/ 2147483646 w 336"/>
              <a:gd name="T11" fmla="*/ 2147483646 h 210"/>
              <a:gd name="T12" fmla="*/ 2147483646 w 336"/>
              <a:gd name="T13" fmla="*/ 0 h 210"/>
              <a:gd name="T14" fmla="*/ 0 w 336"/>
              <a:gd name="T15" fmla="*/ 2147483646 h 210"/>
              <a:gd name="T16" fmla="*/ 2147483646 w 336"/>
              <a:gd name="T17" fmla="*/ 2147483646 h 2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36" h="210">
                <a:moveTo>
                  <a:pt x="46" y="210"/>
                </a:moveTo>
                <a:cubicBezTo>
                  <a:pt x="71" y="210"/>
                  <a:pt x="91" y="190"/>
                  <a:pt x="91" y="165"/>
                </a:cubicBezTo>
                <a:cubicBezTo>
                  <a:pt x="91" y="123"/>
                  <a:pt x="126" y="90"/>
                  <a:pt x="168" y="90"/>
                </a:cubicBezTo>
                <a:cubicBezTo>
                  <a:pt x="211" y="90"/>
                  <a:pt x="245" y="123"/>
                  <a:pt x="245" y="165"/>
                </a:cubicBezTo>
                <a:cubicBezTo>
                  <a:pt x="245" y="190"/>
                  <a:pt x="266" y="210"/>
                  <a:pt x="291" y="210"/>
                </a:cubicBezTo>
                <a:cubicBezTo>
                  <a:pt x="315" y="210"/>
                  <a:pt x="336" y="190"/>
                  <a:pt x="336" y="165"/>
                </a:cubicBezTo>
                <a:cubicBezTo>
                  <a:pt x="336" y="74"/>
                  <a:pt x="261" y="0"/>
                  <a:pt x="168" y="0"/>
                </a:cubicBezTo>
                <a:cubicBezTo>
                  <a:pt x="76" y="0"/>
                  <a:pt x="0" y="74"/>
                  <a:pt x="0" y="165"/>
                </a:cubicBezTo>
                <a:cubicBezTo>
                  <a:pt x="0" y="190"/>
                  <a:pt x="21" y="210"/>
                  <a:pt x="46" y="21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34" name="Freeform 168"/>
          <p:cNvSpPr>
            <a:spLocks noEditPoints="1"/>
          </p:cNvSpPr>
          <p:nvPr/>
        </p:nvSpPr>
        <p:spPr bwMode="auto">
          <a:xfrm>
            <a:off x="9124950" y="2219325"/>
            <a:ext cx="606425" cy="479425"/>
          </a:xfrm>
          <a:custGeom>
            <a:avLst/>
            <a:gdLst>
              <a:gd name="T0" fmla="*/ 2147483646 w 574"/>
              <a:gd name="T1" fmla="*/ 2147483646 h 455"/>
              <a:gd name="T2" fmla="*/ 2147483646 w 574"/>
              <a:gd name="T3" fmla="*/ 0 h 455"/>
              <a:gd name="T4" fmla="*/ 0 w 574"/>
              <a:gd name="T5" fmla="*/ 2147483646 h 455"/>
              <a:gd name="T6" fmla="*/ 2147483646 w 574"/>
              <a:gd name="T7" fmla="*/ 2147483646 h 455"/>
              <a:gd name="T8" fmla="*/ 2147483646 w 574"/>
              <a:gd name="T9" fmla="*/ 2147483646 h 455"/>
              <a:gd name="T10" fmla="*/ 2147483646 w 574"/>
              <a:gd name="T11" fmla="*/ 2147483646 h 455"/>
              <a:gd name="T12" fmla="*/ 2147483646 w 574"/>
              <a:gd name="T13" fmla="*/ 2147483646 h 455"/>
              <a:gd name="T14" fmla="*/ 2147483646 w 574"/>
              <a:gd name="T15" fmla="*/ 2147483646 h 455"/>
              <a:gd name="T16" fmla="*/ 2147483646 w 574"/>
              <a:gd name="T17" fmla="*/ 2147483646 h 455"/>
              <a:gd name="T18" fmla="*/ 2147483646 w 574"/>
              <a:gd name="T19" fmla="*/ 2147483646 h 455"/>
              <a:gd name="T20" fmla="*/ 2147483646 w 574"/>
              <a:gd name="T21" fmla="*/ 2147483646 h 455"/>
              <a:gd name="T22" fmla="*/ 2147483646 w 574"/>
              <a:gd name="T23" fmla="*/ 2147483646 h 455"/>
              <a:gd name="T24" fmla="*/ 2147483646 w 574"/>
              <a:gd name="T25" fmla="*/ 2147483646 h 455"/>
              <a:gd name="T26" fmla="*/ 2147483646 w 574"/>
              <a:gd name="T27" fmla="*/ 2147483646 h 455"/>
              <a:gd name="T28" fmla="*/ 2147483646 w 574"/>
              <a:gd name="T29" fmla="*/ 2147483646 h 455"/>
              <a:gd name="T30" fmla="*/ 2147483646 w 574"/>
              <a:gd name="T31" fmla="*/ 2147483646 h 455"/>
              <a:gd name="T32" fmla="*/ 2147483646 w 574"/>
              <a:gd name="T33" fmla="*/ 2147483646 h 455"/>
              <a:gd name="T34" fmla="*/ 2147483646 w 574"/>
              <a:gd name="T35" fmla="*/ 2147483646 h 455"/>
              <a:gd name="T36" fmla="*/ 2147483646 w 574"/>
              <a:gd name="T37" fmla="*/ 2147483646 h 455"/>
              <a:gd name="T38" fmla="*/ 2147483646 w 574"/>
              <a:gd name="T39" fmla="*/ 2147483646 h 455"/>
              <a:gd name="T40" fmla="*/ 2147483646 w 574"/>
              <a:gd name="T41" fmla="*/ 2147483646 h 455"/>
              <a:gd name="T42" fmla="*/ 2147483646 w 574"/>
              <a:gd name="T43" fmla="*/ 2147483646 h 455"/>
              <a:gd name="T44" fmla="*/ 2147483646 w 574"/>
              <a:gd name="T45" fmla="*/ 2147483646 h 455"/>
              <a:gd name="T46" fmla="*/ 2147483646 w 574"/>
              <a:gd name="T47" fmla="*/ 2147483646 h 455"/>
              <a:gd name="T48" fmla="*/ 2147483646 w 574"/>
              <a:gd name="T49" fmla="*/ 2147483646 h 455"/>
              <a:gd name="T50" fmla="*/ 2147483646 w 574"/>
              <a:gd name="T51" fmla="*/ 2147483646 h 455"/>
              <a:gd name="T52" fmla="*/ 2147483646 w 574"/>
              <a:gd name="T53" fmla="*/ 2147483646 h 455"/>
              <a:gd name="T54" fmla="*/ 2147483646 w 574"/>
              <a:gd name="T55" fmla="*/ 2147483646 h 455"/>
              <a:gd name="T56" fmla="*/ 2147483646 w 574"/>
              <a:gd name="T57" fmla="*/ 2147483646 h 455"/>
              <a:gd name="T58" fmla="*/ 2147483646 w 574"/>
              <a:gd name="T59" fmla="*/ 2147483646 h 455"/>
              <a:gd name="T60" fmla="*/ 2147483646 w 574"/>
              <a:gd name="T61" fmla="*/ 2147483646 h 455"/>
              <a:gd name="T62" fmla="*/ 2147483646 w 574"/>
              <a:gd name="T63" fmla="*/ 2147483646 h 455"/>
              <a:gd name="T64" fmla="*/ 2147483646 w 574"/>
              <a:gd name="T65" fmla="*/ 2147483646 h 455"/>
              <a:gd name="T66" fmla="*/ 2147483646 w 574"/>
              <a:gd name="T67" fmla="*/ 2147483646 h 45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74" h="455">
                <a:moveTo>
                  <a:pt x="403" y="102"/>
                </a:moveTo>
                <a:cubicBezTo>
                  <a:pt x="373" y="41"/>
                  <a:pt x="296" y="0"/>
                  <a:pt x="208" y="0"/>
                </a:cubicBezTo>
                <a:cubicBezTo>
                  <a:pt x="94" y="0"/>
                  <a:pt x="0" y="71"/>
                  <a:pt x="0" y="158"/>
                </a:cubicBezTo>
                <a:cubicBezTo>
                  <a:pt x="0" y="216"/>
                  <a:pt x="42" y="270"/>
                  <a:pt x="109" y="297"/>
                </a:cubicBezTo>
                <a:cubicBezTo>
                  <a:pt x="67" y="398"/>
                  <a:pt x="67" y="398"/>
                  <a:pt x="67" y="398"/>
                </a:cubicBezTo>
                <a:cubicBezTo>
                  <a:pt x="169" y="314"/>
                  <a:pt x="169" y="314"/>
                  <a:pt x="169" y="314"/>
                </a:cubicBezTo>
                <a:cubicBezTo>
                  <a:pt x="182" y="316"/>
                  <a:pt x="195" y="317"/>
                  <a:pt x="208" y="317"/>
                </a:cubicBezTo>
                <a:cubicBezTo>
                  <a:pt x="214" y="317"/>
                  <a:pt x="220" y="317"/>
                  <a:pt x="226" y="316"/>
                </a:cubicBezTo>
                <a:cubicBezTo>
                  <a:pt x="261" y="356"/>
                  <a:pt x="321" y="381"/>
                  <a:pt x="385" y="381"/>
                </a:cubicBezTo>
                <a:cubicBezTo>
                  <a:pt x="390" y="381"/>
                  <a:pt x="395" y="381"/>
                  <a:pt x="399" y="380"/>
                </a:cubicBezTo>
                <a:cubicBezTo>
                  <a:pt x="489" y="455"/>
                  <a:pt x="489" y="455"/>
                  <a:pt x="489" y="455"/>
                </a:cubicBezTo>
                <a:cubicBezTo>
                  <a:pt x="455" y="371"/>
                  <a:pt x="455" y="371"/>
                  <a:pt x="455" y="371"/>
                </a:cubicBezTo>
                <a:cubicBezTo>
                  <a:pt x="527" y="350"/>
                  <a:pt x="574" y="299"/>
                  <a:pt x="574" y="241"/>
                </a:cubicBezTo>
                <a:cubicBezTo>
                  <a:pt x="574" y="169"/>
                  <a:pt x="500" y="109"/>
                  <a:pt x="403" y="102"/>
                </a:cubicBezTo>
                <a:close/>
                <a:moveTo>
                  <a:pt x="117" y="179"/>
                </a:moveTo>
                <a:cubicBezTo>
                  <a:pt x="106" y="179"/>
                  <a:pt x="96" y="170"/>
                  <a:pt x="96" y="158"/>
                </a:cubicBezTo>
                <a:cubicBezTo>
                  <a:pt x="96" y="147"/>
                  <a:pt x="106" y="138"/>
                  <a:pt x="117" y="138"/>
                </a:cubicBezTo>
                <a:cubicBezTo>
                  <a:pt x="128" y="138"/>
                  <a:pt x="138" y="147"/>
                  <a:pt x="138" y="158"/>
                </a:cubicBezTo>
                <a:cubicBezTo>
                  <a:pt x="138" y="170"/>
                  <a:pt x="128" y="179"/>
                  <a:pt x="117" y="179"/>
                </a:cubicBezTo>
                <a:close/>
                <a:moveTo>
                  <a:pt x="208" y="179"/>
                </a:moveTo>
                <a:cubicBezTo>
                  <a:pt x="197" y="179"/>
                  <a:pt x="188" y="170"/>
                  <a:pt x="188" y="158"/>
                </a:cubicBezTo>
                <a:cubicBezTo>
                  <a:pt x="188" y="147"/>
                  <a:pt x="197" y="138"/>
                  <a:pt x="208" y="138"/>
                </a:cubicBezTo>
                <a:cubicBezTo>
                  <a:pt x="220" y="138"/>
                  <a:pt x="229" y="147"/>
                  <a:pt x="229" y="158"/>
                </a:cubicBezTo>
                <a:cubicBezTo>
                  <a:pt x="229" y="170"/>
                  <a:pt x="220" y="179"/>
                  <a:pt x="208" y="179"/>
                </a:cubicBezTo>
                <a:close/>
                <a:moveTo>
                  <a:pt x="279" y="158"/>
                </a:moveTo>
                <a:cubicBezTo>
                  <a:pt x="279" y="147"/>
                  <a:pt x="288" y="138"/>
                  <a:pt x="300" y="138"/>
                </a:cubicBezTo>
                <a:cubicBezTo>
                  <a:pt x="311" y="138"/>
                  <a:pt x="320" y="147"/>
                  <a:pt x="320" y="158"/>
                </a:cubicBezTo>
                <a:cubicBezTo>
                  <a:pt x="320" y="170"/>
                  <a:pt x="311" y="179"/>
                  <a:pt x="300" y="179"/>
                </a:cubicBezTo>
                <a:cubicBezTo>
                  <a:pt x="288" y="179"/>
                  <a:pt x="279" y="170"/>
                  <a:pt x="279" y="158"/>
                </a:cubicBezTo>
                <a:close/>
                <a:moveTo>
                  <a:pt x="385" y="318"/>
                </a:moveTo>
                <a:cubicBezTo>
                  <a:pt x="356" y="318"/>
                  <a:pt x="327" y="311"/>
                  <a:pt x="304" y="299"/>
                </a:cubicBezTo>
                <a:cubicBezTo>
                  <a:pt x="368" y="274"/>
                  <a:pt x="411" y="225"/>
                  <a:pt x="416" y="167"/>
                </a:cubicBezTo>
                <a:cubicBezTo>
                  <a:pt x="470" y="175"/>
                  <a:pt x="512" y="207"/>
                  <a:pt x="512" y="241"/>
                </a:cubicBezTo>
                <a:cubicBezTo>
                  <a:pt x="512" y="282"/>
                  <a:pt x="453" y="318"/>
                  <a:pt x="385" y="31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/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35" name="矩形 51"/>
          <p:cNvSpPr>
            <a:spLocks noChangeArrowheads="1"/>
          </p:cNvSpPr>
          <p:nvPr/>
        </p:nvSpPr>
        <p:spPr bwMode="auto">
          <a:xfrm>
            <a:off x="839788" y="1438108"/>
            <a:ext cx="2646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</a:p>
        </p:txBody>
      </p:sp>
      <p:cxnSp>
        <p:nvCxnSpPr>
          <p:cNvPr id="37" name="直接连接符 36"/>
          <p:cNvCxnSpPr/>
          <p:nvPr/>
        </p:nvCxnSpPr>
        <p:spPr>
          <a:xfrm>
            <a:off x="947738" y="1947696"/>
            <a:ext cx="252571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13"/>
          <p:cNvSpPr>
            <a:spLocks noEditPoints="1"/>
          </p:cNvSpPr>
          <p:nvPr/>
        </p:nvSpPr>
        <p:spPr bwMode="auto">
          <a:xfrm rot="21207550">
            <a:off x="-4825116" y="3778053"/>
            <a:ext cx="11522710" cy="4701763"/>
          </a:xfrm>
          <a:custGeom>
            <a:avLst/>
            <a:gdLst>
              <a:gd name="T0" fmla="*/ 2941 w 3056"/>
              <a:gd name="T1" fmla="*/ 887 h 1245"/>
              <a:gd name="T2" fmla="*/ 2876 w 3056"/>
              <a:gd name="T3" fmla="*/ 799 h 1245"/>
              <a:gd name="T4" fmla="*/ 2816 w 3056"/>
              <a:gd name="T5" fmla="*/ 743 h 1245"/>
              <a:gd name="T6" fmla="*/ 2736 w 3056"/>
              <a:gd name="T7" fmla="*/ 702 h 1245"/>
              <a:gd name="T8" fmla="*/ 2690 w 3056"/>
              <a:gd name="T9" fmla="*/ 652 h 1245"/>
              <a:gd name="T10" fmla="*/ 2604 w 3056"/>
              <a:gd name="T11" fmla="*/ 611 h 1245"/>
              <a:gd name="T12" fmla="*/ 2525 w 3056"/>
              <a:gd name="T13" fmla="*/ 530 h 1245"/>
              <a:gd name="T14" fmla="*/ 2483 w 3056"/>
              <a:gd name="T15" fmla="*/ 458 h 1245"/>
              <a:gd name="T16" fmla="*/ 2442 w 3056"/>
              <a:gd name="T17" fmla="*/ 385 h 1245"/>
              <a:gd name="T18" fmla="*/ 2369 w 3056"/>
              <a:gd name="T19" fmla="*/ 366 h 1245"/>
              <a:gd name="T20" fmla="*/ 2264 w 3056"/>
              <a:gd name="T21" fmla="*/ 347 h 1245"/>
              <a:gd name="T22" fmla="*/ 2163 w 3056"/>
              <a:gd name="T23" fmla="*/ 305 h 1245"/>
              <a:gd name="T24" fmla="*/ 2108 w 3056"/>
              <a:gd name="T25" fmla="*/ 257 h 1245"/>
              <a:gd name="T26" fmla="*/ 2048 w 3056"/>
              <a:gd name="T27" fmla="*/ 252 h 1245"/>
              <a:gd name="T28" fmla="*/ 1923 w 3056"/>
              <a:gd name="T29" fmla="*/ 239 h 1245"/>
              <a:gd name="T30" fmla="*/ 1829 w 3056"/>
              <a:gd name="T31" fmla="*/ 197 h 1245"/>
              <a:gd name="T32" fmla="*/ 1742 w 3056"/>
              <a:gd name="T33" fmla="*/ 116 h 1245"/>
              <a:gd name="T34" fmla="*/ 1652 w 3056"/>
              <a:gd name="T35" fmla="*/ 120 h 1245"/>
              <a:gd name="T36" fmla="*/ 1538 w 3056"/>
              <a:gd name="T37" fmla="*/ 168 h 1245"/>
              <a:gd name="T38" fmla="*/ 1447 w 3056"/>
              <a:gd name="T39" fmla="*/ 169 h 1245"/>
              <a:gd name="T40" fmla="*/ 1331 w 3056"/>
              <a:gd name="T41" fmla="*/ 93 h 1245"/>
              <a:gd name="T42" fmla="*/ 1190 w 3056"/>
              <a:gd name="T43" fmla="*/ 97 h 1245"/>
              <a:gd name="T44" fmla="*/ 1108 w 3056"/>
              <a:gd name="T45" fmla="*/ 119 h 1245"/>
              <a:gd name="T46" fmla="*/ 1018 w 3056"/>
              <a:gd name="T47" fmla="*/ 176 h 1245"/>
              <a:gd name="T48" fmla="*/ 951 w 3056"/>
              <a:gd name="T49" fmla="*/ 134 h 1245"/>
              <a:gd name="T50" fmla="*/ 908 w 3056"/>
              <a:gd name="T51" fmla="*/ 182 h 1245"/>
              <a:gd name="T52" fmla="*/ 819 w 3056"/>
              <a:gd name="T53" fmla="*/ 181 h 1245"/>
              <a:gd name="T54" fmla="*/ 722 w 3056"/>
              <a:gd name="T55" fmla="*/ 265 h 1245"/>
              <a:gd name="T56" fmla="*/ 604 w 3056"/>
              <a:gd name="T57" fmla="*/ 215 h 1245"/>
              <a:gd name="T58" fmla="*/ 530 w 3056"/>
              <a:gd name="T59" fmla="*/ 300 h 1245"/>
              <a:gd name="T60" fmla="*/ 474 w 3056"/>
              <a:gd name="T61" fmla="*/ 349 h 1245"/>
              <a:gd name="T62" fmla="*/ 366 w 3056"/>
              <a:gd name="T63" fmla="*/ 339 h 1245"/>
              <a:gd name="T64" fmla="*/ 334 w 3056"/>
              <a:gd name="T65" fmla="*/ 415 h 1245"/>
              <a:gd name="T66" fmla="*/ 176 w 3056"/>
              <a:gd name="T67" fmla="*/ 374 h 1245"/>
              <a:gd name="T68" fmla="*/ 222 w 3056"/>
              <a:gd name="T69" fmla="*/ 501 h 1245"/>
              <a:gd name="T70" fmla="*/ 141 w 3056"/>
              <a:gd name="T71" fmla="*/ 556 h 1245"/>
              <a:gd name="T72" fmla="*/ 53 w 3056"/>
              <a:gd name="T73" fmla="*/ 569 h 1245"/>
              <a:gd name="T74" fmla="*/ 56 w 3056"/>
              <a:gd name="T75" fmla="*/ 642 h 1245"/>
              <a:gd name="T76" fmla="*/ 373 w 3056"/>
              <a:gd name="T77" fmla="*/ 340 h 1245"/>
              <a:gd name="T78" fmla="*/ 143 w 3056"/>
              <a:gd name="T79" fmla="*/ 586 h 1245"/>
              <a:gd name="T80" fmla="*/ 281 w 3056"/>
              <a:gd name="T81" fmla="*/ 495 h 1245"/>
              <a:gd name="T82" fmla="*/ 353 w 3056"/>
              <a:gd name="T83" fmla="*/ 393 h 1245"/>
              <a:gd name="T84" fmla="*/ 400 w 3056"/>
              <a:gd name="T85" fmla="*/ 400 h 1245"/>
              <a:gd name="T86" fmla="*/ 535 w 3056"/>
              <a:gd name="T87" fmla="*/ 299 h 1245"/>
              <a:gd name="T88" fmla="*/ 529 w 3056"/>
              <a:gd name="T89" fmla="*/ 321 h 1245"/>
              <a:gd name="T90" fmla="*/ 678 w 3056"/>
              <a:gd name="T91" fmla="*/ 289 h 1245"/>
              <a:gd name="T92" fmla="*/ 774 w 3056"/>
              <a:gd name="T93" fmla="*/ 276 h 1245"/>
              <a:gd name="T94" fmla="*/ 834 w 3056"/>
              <a:gd name="T95" fmla="*/ 212 h 1245"/>
              <a:gd name="T96" fmla="*/ 970 w 3056"/>
              <a:gd name="T97" fmla="*/ 171 h 1245"/>
              <a:gd name="T98" fmla="*/ 1394 w 3056"/>
              <a:gd name="T99" fmla="*/ 164 h 1245"/>
              <a:gd name="T100" fmla="*/ 1562 w 3056"/>
              <a:gd name="T101" fmla="*/ 178 h 1245"/>
              <a:gd name="T102" fmla="*/ 1647 w 3056"/>
              <a:gd name="T103" fmla="*/ 183 h 1245"/>
              <a:gd name="T104" fmla="*/ 1744 w 3056"/>
              <a:gd name="T105" fmla="*/ 235 h 1245"/>
              <a:gd name="T106" fmla="*/ 1934 w 3056"/>
              <a:gd name="T107" fmla="*/ 287 h 1245"/>
              <a:gd name="T108" fmla="*/ 2151 w 3056"/>
              <a:gd name="T109" fmla="*/ 315 h 1245"/>
              <a:gd name="T110" fmla="*/ 2340 w 3056"/>
              <a:gd name="T111" fmla="*/ 410 h 1245"/>
              <a:gd name="T112" fmla="*/ 2480 w 3056"/>
              <a:gd name="T113" fmla="*/ 579 h 1245"/>
              <a:gd name="T114" fmla="*/ 2579 w 3056"/>
              <a:gd name="T115" fmla="*/ 636 h 1245"/>
              <a:gd name="T116" fmla="*/ 2686 w 3056"/>
              <a:gd name="T117" fmla="*/ 700 h 1245"/>
              <a:gd name="T118" fmla="*/ 2758 w 3056"/>
              <a:gd name="T119" fmla="*/ 762 h 1245"/>
              <a:gd name="T120" fmla="*/ 2822 w 3056"/>
              <a:gd name="T121" fmla="*/ 806 h 1245"/>
              <a:gd name="T122" fmla="*/ 2889 w 3056"/>
              <a:gd name="T123" fmla="*/ 922 h 1245"/>
              <a:gd name="T124" fmla="*/ 2963 w 3056"/>
              <a:gd name="T125" fmla="*/ 924 h 1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056" h="1245">
                <a:moveTo>
                  <a:pt x="3038" y="984"/>
                </a:moveTo>
                <a:cubicBezTo>
                  <a:pt x="3034" y="987"/>
                  <a:pt x="3029" y="989"/>
                  <a:pt x="3024" y="991"/>
                </a:cubicBezTo>
                <a:cubicBezTo>
                  <a:pt x="3028" y="974"/>
                  <a:pt x="3035" y="956"/>
                  <a:pt x="3044" y="940"/>
                </a:cubicBezTo>
                <a:cubicBezTo>
                  <a:pt x="3046" y="923"/>
                  <a:pt x="3046" y="923"/>
                  <a:pt x="3046" y="923"/>
                </a:cubicBezTo>
                <a:cubicBezTo>
                  <a:pt x="3040" y="927"/>
                  <a:pt x="3033" y="932"/>
                  <a:pt x="3027" y="938"/>
                </a:cubicBezTo>
                <a:cubicBezTo>
                  <a:pt x="3016" y="943"/>
                  <a:pt x="3006" y="950"/>
                  <a:pt x="2996" y="957"/>
                </a:cubicBezTo>
                <a:cubicBezTo>
                  <a:pt x="2996" y="953"/>
                  <a:pt x="2996" y="950"/>
                  <a:pt x="2995" y="947"/>
                </a:cubicBezTo>
                <a:cubicBezTo>
                  <a:pt x="3005" y="934"/>
                  <a:pt x="3013" y="920"/>
                  <a:pt x="3019" y="904"/>
                </a:cubicBezTo>
                <a:cubicBezTo>
                  <a:pt x="3027" y="880"/>
                  <a:pt x="3038" y="864"/>
                  <a:pt x="3056" y="851"/>
                </a:cubicBezTo>
                <a:cubicBezTo>
                  <a:pt x="3056" y="847"/>
                  <a:pt x="3056" y="847"/>
                  <a:pt x="3056" y="847"/>
                </a:cubicBezTo>
                <a:cubicBezTo>
                  <a:pt x="3027" y="864"/>
                  <a:pt x="3009" y="894"/>
                  <a:pt x="2988" y="920"/>
                </a:cubicBezTo>
                <a:cubicBezTo>
                  <a:pt x="2985" y="915"/>
                  <a:pt x="2982" y="910"/>
                  <a:pt x="2978" y="905"/>
                </a:cubicBezTo>
                <a:cubicBezTo>
                  <a:pt x="2987" y="889"/>
                  <a:pt x="2991" y="873"/>
                  <a:pt x="2982" y="856"/>
                </a:cubicBezTo>
                <a:cubicBezTo>
                  <a:pt x="2981" y="883"/>
                  <a:pt x="2966" y="904"/>
                  <a:pt x="2944" y="916"/>
                </a:cubicBezTo>
                <a:cubicBezTo>
                  <a:pt x="2944" y="906"/>
                  <a:pt x="2944" y="897"/>
                  <a:pt x="2941" y="887"/>
                </a:cubicBezTo>
                <a:cubicBezTo>
                  <a:pt x="2941" y="887"/>
                  <a:pt x="2942" y="887"/>
                  <a:pt x="2942" y="887"/>
                </a:cubicBezTo>
                <a:cubicBezTo>
                  <a:pt x="2942" y="887"/>
                  <a:pt x="2941" y="887"/>
                  <a:pt x="2941" y="887"/>
                </a:cubicBezTo>
                <a:cubicBezTo>
                  <a:pt x="2939" y="879"/>
                  <a:pt x="2934" y="871"/>
                  <a:pt x="2926" y="862"/>
                </a:cubicBezTo>
                <a:cubicBezTo>
                  <a:pt x="2926" y="857"/>
                  <a:pt x="2924" y="852"/>
                  <a:pt x="2920" y="846"/>
                </a:cubicBezTo>
                <a:cubicBezTo>
                  <a:pt x="2925" y="871"/>
                  <a:pt x="2900" y="890"/>
                  <a:pt x="2876" y="901"/>
                </a:cubicBezTo>
                <a:cubicBezTo>
                  <a:pt x="2880" y="881"/>
                  <a:pt x="2888" y="862"/>
                  <a:pt x="2898" y="845"/>
                </a:cubicBezTo>
                <a:cubicBezTo>
                  <a:pt x="2916" y="835"/>
                  <a:pt x="2936" y="828"/>
                  <a:pt x="2957" y="821"/>
                </a:cubicBezTo>
                <a:cubicBezTo>
                  <a:pt x="2939" y="824"/>
                  <a:pt x="2923" y="829"/>
                  <a:pt x="2908" y="834"/>
                </a:cubicBezTo>
                <a:cubicBezTo>
                  <a:pt x="2926" y="813"/>
                  <a:pt x="2939" y="790"/>
                  <a:pt x="2926" y="766"/>
                </a:cubicBezTo>
                <a:cubicBezTo>
                  <a:pt x="2925" y="803"/>
                  <a:pt x="2898" y="828"/>
                  <a:pt x="2860" y="835"/>
                </a:cubicBezTo>
                <a:cubicBezTo>
                  <a:pt x="2862" y="832"/>
                  <a:pt x="2864" y="829"/>
                  <a:pt x="2865" y="825"/>
                </a:cubicBezTo>
                <a:cubicBezTo>
                  <a:pt x="2871" y="820"/>
                  <a:pt x="2879" y="815"/>
                  <a:pt x="2888" y="813"/>
                </a:cubicBezTo>
                <a:cubicBezTo>
                  <a:pt x="2882" y="813"/>
                  <a:pt x="2876" y="814"/>
                  <a:pt x="2870" y="815"/>
                </a:cubicBezTo>
                <a:cubicBezTo>
                  <a:pt x="2870" y="814"/>
                  <a:pt x="2870" y="814"/>
                  <a:pt x="2870" y="813"/>
                </a:cubicBezTo>
                <a:cubicBezTo>
                  <a:pt x="2872" y="808"/>
                  <a:pt x="2874" y="804"/>
                  <a:pt x="2876" y="799"/>
                </a:cubicBezTo>
                <a:cubicBezTo>
                  <a:pt x="2879" y="798"/>
                  <a:pt x="2883" y="798"/>
                  <a:pt x="2886" y="797"/>
                </a:cubicBezTo>
                <a:cubicBezTo>
                  <a:pt x="2883" y="797"/>
                  <a:pt x="2880" y="797"/>
                  <a:pt x="2877" y="797"/>
                </a:cubicBezTo>
                <a:cubicBezTo>
                  <a:pt x="2889" y="773"/>
                  <a:pt x="2905" y="759"/>
                  <a:pt x="2934" y="745"/>
                </a:cubicBezTo>
                <a:cubicBezTo>
                  <a:pt x="2902" y="753"/>
                  <a:pt x="2882" y="775"/>
                  <a:pt x="2863" y="799"/>
                </a:cubicBezTo>
                <a:cubicBezTo>
                  <a:pt x="2863" y="799"/>
                  <a:pt x="2862" y="799"/>
                  <a:pt x="2861" y="799"/>
                </a:cubicBezTo>
                <a:cubicBezTo>
                  <a:pt x="2871" y="786"/>
                  <a:pt x="2875" y="772"/>
                  <a:pt x="2865" y="757"/>
                </a:cubicBezTo>
                <a:cubicBezTo>
                  <a:pt x="2869" y="780"/>
                  <a:pt x="2847" y="798"/>
                  <a:pt x="2825" y="809"/>
                </a:cubicBezTo>
                <a:cubicBezTo>
                  <a:pt x="2824" y="808"/>
                  <a:pt x="2823" y="807"/>
                  <a:pt x="2822" y="806"/>
                </a:cubicBezTo>
                <a:cubicBezTo>
                  <a:pt x="2826" y="788"/>
                  <a:pt x="2833" y="771"/>
                  <a:pt x="2843" y="755"/>
                </a:cubicBezTo>
                <a:cubicBezTo>
                  <a:pt x="2860" y="746"/>
                  <a:pt x="2880" y="738"/>
                  <a:pt x="2901" y="731"/>
                </a:cubicBezTo>
                <a:cubicBezTo>
                  <a:pt x="2882" y="735"/>
                  <a:pt x="2865" y="739"/>
                  <a:pt x="2849" y="746"/>
                </a:cubicBezTo>
                <a:cubicBezTo>
                  <a:pt x="2851" y="743"/>
                  <a:pt x="2853" y="740"/>
                  <a:pt x="2855" y="737"/>
                </a:cubicBezTo>
                <a:cubicBezTo>
                  <a:pt x="2845" y="740"/>
                  <a:pt x="2834" y="748"/>
                  <a:pt x="2824" y="757"/>
                </a:cubicBezTo>
                <a:cubicBezTo>
                  <a:pt x="2823" y="758"/>
                  <a:pt x="2822" y="758"/>
                  <a:pt x="2821" y="759"/>
                </a:cubicBezTo>
                <a:cubicBezTo>
                  <a:pt x="2820" y="753"/>
                  <a:pt x="2819" y="748"/>
                  <a:pt x="2816" y="743"/>
                </a:cubicBezTo>
                <a:cubicBezTo>
                  <a:pt x="2816" y="750"/>
                  <a:pt x="2814" y="757"/>
                  <a:pt x="2812" y="764"/>
                </a:cubicBezTo>
                <a:cubicBezTo>
                  <a:pt x="2805" y="768"/>
                  <a:pt x="2799" y="772"/>
                  <a:pt x="2792" y="776"/>
                </a:cubicBezTo>
                <a:cubicBezTo>
                  <a:pt x="2792" y="773"/>
                  <a:pt x="2792" y="770"/>
                  <a:pt x="2791" y="767"/>
                </a:cubicBezTo>
                <a:cubicBezTo>
                  <a:pt x="2801" y="754"/>
                  <a:pt x="2809" y="740"/>
                  <a:pt x="2815" y="723"/>
                </a:cubicBezTo>
                <a:cubicBezTo>
                  <a:pt x="2827" y="690"/>
                  <a:pt x="2844" y="672"/>
                  <a:pt x="2879" y="655"/>
                </a:cubicBezTo>
                <a:cubicBezTo>
                  <a:pt x="2835" y="667"/>
                  <a:pt x="2813" y="704"/>
                  <a:pt x="2787" y="736"/>
                </a:cubicBezTo>
                <a:cubicBezTo>
                  <a:pt x="2786" y="734"/>
                  <a:pt x="2785" y="731"/>
                  <a:pt x="2784" y="729"/>
                </a:cubicBezTo>
                <a:cubicBezTo>
                  <a:pt x="2784" y="732"/>
                  <a:pt x="2783" y="735"/>
                  <a:pt x="2783" y="738"/>
                </a:cubicBezTo>
                <a:cubicBezTo>
                  <a:pt x="2779" y="731"/>
                  <a:pt x="2774" y="724"/>
                  <a:pt x="2766" y="716"/>
                </a:cubicBezTo>
                <a:cubicBezTo>
                  <a:pt x="2774" y="713"/>
                  <a:pt x="2782" y="710"/>
                  <a:pt x="2791" y="708"/>
                </a:cubicBezTo>
                <a:cubicBezTo>
                  <a:pt x="2772" y="711"/>
                  <a:pt x="2755" y="715"/>
                  <a:pt x="2740" y="721"/>
                </a:cubicBezTo>
                <a:cubicBezTo>
                  <a:pt x="2740" y="721"/>
                  <a:pt x="2740" y="720"/>
                  <a:pt x="2740" y="720"/>
                </a:cubicBezTo>
                <a:cubicBezTo>
                  <a:pt x="2742" y="718"/>
                  <a:pt x="2743" y="716"/>
                  <a:pt x="2745" y="714"/>
                </a:cubicBezTo>
                <a:cubicBezTo>
                  <a:pt x="2743" y="714"/>
                  <a:pt x="2741" y="715"/>
                  <a:pt x="2740" y="715"/>
                </a:cubicBezTo>
                <a:cubicBezTo>
                  <a:pt x="2739" y="711"/>
                  <a:pt x="2738" y="707"/>
                  <a:pt x="2736" y="702"/>
                </a:cubicBezTo>
                <a:cubicBezTo>
                  <a:pt x="2743" y="699"/>
                  <a:pt x="2751" y="697"/>
                  <a:pt x="2759" y="694"/>
                </a:cubicBezTo>
                <a:cubicBezTo>
                  <a:pt x="2750" y="696"/>
                  <a:pt x="2742" y="697"/>
                  <a:pt x="2735" y="699"/>
                </a:cubicBezTo>
                <a:cubicBezTo>
                  <a:pt x="2734" y="699"/>
                  <a:pt x="2734" y="699"/>
                  <a:pt x="2734" y="698"/>
                </a:cubicBezTo>
                <a:cubicBezTo>
                  <a:pt x="2748" y="681"/>
                  <a:pt x="2757" y="661"/>
                  <a:pt x="2749" y="642"/>
                </a:cubicBezTo>
                <a:cubicBezTo>
                  <a:pt x="2755" y="638"/>
                  <a:pt x="2761" y="635"/>
                  <a:pt x="2768" y="631"/>
                </a:cubicBezTo>
                <a:cubicBezTo>
                  <a:pt x="2761" y="633"/>
                  <a:pt x="2754" y="636"/>
                  <a:pt x="2748" y="639"/>
                </a:cubicBezTo>
                <a:cubicBezTo>
                  <a:pt x="2748" y="638"/>
                  <a:pt x="2747" y="638"/>
                  <a:pt x="2747" y="637"/>
                </a:cubicBezTo>
                <a:cubicBezTo>
                  <a:pt x="2747" y="638"/>
                  <a:pt x="2747" y="639"/>
                  <a:pt x="2747" y="640"/>
                </a:cubicBezTo>
                <a:cubicBezTo>
                  <a:pt x="2727" y="651"/>
                  <a:pt x="2712" y="667"/>
                  <a:pt x="2698" y="685"/>
                </a:cubicBezTo>
                <a:cubicBezTo>
                  <a:pt x="2695" y="685"/>
                  <a:pt x="2692" y="685"/>
                  <a:pt x="2689" y="686"/>
                </a:cubicBezTo>
                <a:cubicBezTo>
                  <a:pt x="2689" y="682"/>
                  <a:pt x="2689" y="677"/>
                  <a:pt x="2688" y="673"/>
                </a:cubicBezTo>
                <a:cubicBezTo>
                  <a:pt x="2694" y="671"/>
                  <a:pt x="2701" y="669"/>
                  <a:pt x="2707" y="668"/>
                </a:cubicBezTo>
                <a:cubicBezTo>
                  <a:pt x="2700" y="668"/>
                  <a:pt x="2693" y="668"/>
                  <a:pt x="2686" y="669"/>
                </a:cubicBezTo>
                <a:cubicBezTo>
                  <a:pt x="2686" y="668"/>
                  <a:pt x="2685" y="666"/>
                  <a:pt x="2685" y="665"/>
                </a:cubicBezTo>
                <a:cubicBezTo>
                  <a:pt x="2688" y="661"/>
                  <a:pt x="2689" y="656"/>
                  <a:pt x="2690" y="652"/>
                </a:cubicBezTo>
                <a:cubicBezTo>
                  <a:pt x="2701" y="638"/>
                  <a:pt x="2715" y="628"/>
                  <a:pt x="2736" y="618"/>
                </a:cubicBezTo>
                <a:cubicBezTo>
                  <a:pt x="2718" y="623"/>
                  <a:pt x="2704" y="632"/>
                  <a:pt x="2691" y="644"/>
                </a:cubicBezTo>
                <a:cubicBezTo>
                  <a:pt x="2691" y="638"/>
                  <a:pt x="2689" y="633"/>
                  <a:pt x="2685" y="628"/>
                </a:cubicBezTo>
                <a:cubicBezTo>
                  <a:pt x="2690" y="652"/>
                  <a:pt x="2665" y="671"/>
                  <a:pt x="2641" y="682"/>
                </a:cubicBezTo>
                <a:cubicBezTo>
                  <a:pt x="2645" y="662"/>
                  <a:pt x="2653" y="643"/>
                  <a:pt x="2663" y="626"/>
                </a:cubicBezTo>
                <a:cubicBezTo>
                  <a:pt x="2681" y="617"/>
                  <a:pt x="2701" y="609"/>
                  <a:pt x="2722" y="602"/>
                </a:cubicBezTo>
                <a:cubicBezTo>
                  <a:pt x="2702" y="605"/>
                  <a:pt x="2685" y="610"/>
                  <a:pt x="2670" y="616"/>
                </a:cubicBezTo>
                <a:cubicBezTo>
                  <a:pt x="2672" y="614"/>
                  <a:pt x="2674" y="611"/>
                  <a:pt x="2676" y="608"/>
                </a:cubicBezTo>
                <a:cubicBezTo>
                  <a:pt x="2665" y="611"/>
                  <a:pt x="2654" y="619"/>
                  <a:pt x="2644" y="628"/>
                </a:cubicBezTo>
                <a:cubicBezTo>
                  <a:pt x="2641" y="630"/>
                  <a:pt x="2637" y="632"/>
                  <a:pt x="2634" y="634"/>
                </a:cubicBezTo>
                <a:cubicBezTo>
                  <a:pt x="2626" y="636"/>
                  <a:pt x="2619" y="638"/>
                  <a:pt x="2612" y="641"/>
                </a:cubicBezTo>
                <a:cubicBezTo>
                  <a:pt x="2612" y="640"/>
                  <a:pt x="2612" y="639"/>
                  <a:pt x="2612" y="638"/>
                </a:cubicBezTo>
                <a:cubicBezTo>
                  <a:pt x="2621" y="625"/>
                  <a:pt x="2629" y="611"/>
                  <a:pt x="2635" y="594"/>
                </a:cubicBezTo>
                <a:cubicBezTo>
                  <a:pt x="2647" y="561"/>
                  <a:pt x="2664" y="543"/>
                  <a:pt x="2699" y="526"/>
                </a:cubicBezTo>
                <a:cubicBezTo>
                  <a:pt x="2654" y="538"/>
                  <a:pt x="2632" y="578"/>
                  <a:pt x="2604" y="611"/>
                </a:cubicBezTo>
                <a:cubicBezTo>
                  <a:pt x="2601" y="604"/>
                  <a:pt x="2595" y="597"/>
                  <a:pt x="2588" y="589"/>
                </a:cubicBezTo>
                <a:cubicBezTo>
                  <a:pt x="2599" y="574"/>
                  <a:pt x="2614" y="563"/>
                  <a:pt x="2636" y="552"/>
                </a:cubicBezTo>
                <a:cubicBezTo>
                  <a:pt x="2602" y="561"/>
                  <a:pt x="2581" y="587"/>
                  <a:pt x="2560" y="612"/>
                </a:cubicBezTo>
                <a:cubicBezTo>
                  <a:pt x="2560" y="611"/>
                  <a:pt x="2560" y="610"/>
                  <a:pt x="2561" y="609"/>
                </a:cubicBezTo>
                <a:cubicBezTo>
                  <a:pt x="2582" y="587"/>
                  <a:pt x="2598" y="561"/>
                  <a:pt x="2584" y="535"/>
                </a:cubicBezTo>
                <a:cubicBezTo>
                  <a:pt x="2584" y="556"/>
                  <a:pt x="2575" y="574"/>
                  <a:pt x="2560" y="586"/>
                </a:cubicBezTo>
                <a:cubicBezTo>
                  <a:pt x="2558" y="576"/>
                  <a:pt x="2554" y="565"/>
                  <a:pt x="2542" y="552"/>
                </a:cubicBezTo>
                <a:cubicBezTo>
                  <a:pt x="2550" y="563"/>
                  <a:pt x="2550" y="574"/>
                  <a:pt x="2546" y="583"/>
                </a:cubicBezTo>
                <a:cubicBezTo>
                  <a:pt x="2527" y="583"/>
                  <a:pt x="2506" y="587"/>
                  <a:pt x="2494" y="600"/>
                </a:cubicBezTo>
                <a:cubicBezTo>
                  <a:pt x="2493" y="599"/>
                  <a:pt x="2493" y="598"/>
                  <a:pt x="2493" y="598"/>
                </a:cubicBezTo>
                <a:cubicBezTo>
                  <a:pt x="2494" y="594"/>
                  <a:pt x="2496" y="591"/>
                  <a:pt x="2499" y="588"/>
                </a:cubicBezTo>
                <a:cubicBezTo>
                  <a:pt x="2502" y="585"/>
                  <a:pt x="2505" y="583"/>
                  <a:pt x="2508" y="580"/>
                </a:cubicBezTo>
                <a:cubicBezTo>
                  <a:pt x="2519" y="573"/>
                  <a:pt x="2533" y="568"/>
                  <a:pt x="2544" y="566"/>
                </a:cubicBezTo>
                <a:cubicBezTo>
                  <a:pt x="2535" y="566"/>
                  <a:pt x="2527" y="567"/>
                  <a:pt x="2519" y="568"/>
                </a:cubicBezTo>
                <a:cubicBezTo>
                  <a:pt x="2528" y="557"/>
                  <a:pt x="2532" y="544"/>
                  <a:pt x="2525" y="530"/>
                </a:cubicBezTo>
                <a:cubicBezTo>
                  <a:pt x="2531" y="522"/>
                  <a:pt x="2537" y="515"/>
                  <a:pt x="2541" y="507"/>
                </a:cubicBezTo>
                <a:cubicBezTo>
                  <a:pt x="2547" y="505"/>
                  <a:pt x="2553" y="502"/>
                  <a:pt x="2559" y="500"/>
                </a:cubicBezTo>
                <a:cubicBezTo>
                  <a:pt x="2553" y="502"/>
                  <a:pt x="2548" y="503"/>
                  <a:pt x="2542" y="504"/>
                </a:cubicBezTo>
                <a:cubicBezTo>
                  <a:pt x="2548" y="491"/>
                  <a:pt x="2549" y="477"/>
                  <a:pt x="2542" y="463"/>
                </a:cubicBezTo>
                <a:cubicBezTo>
                  <a:pt x="2542" y="482"/>
                  <a:pt x="2535" y="497"/>
                  <a:pt x="2523" y="509"/>
                </a:cubicBezTo>
                <a:cubicBezTo>
                  <a:pt x="2517" y="511"/>
                  <a:pt x="2512" y="513"/>
                  <a:pt x="2507" y="515"/>
                </a:cubicBezTo>
                <a:cubicBezTo>
                  <a:pt x="2509" y="512"/>
                  <a:pt x="2511" y="509"/>
                  <a:pt x="2513" y="507"/>
                </a:cubicBezTo>
                <a:cubicBezTo>
                  <a:pt x="2510" y="508"/>
                  <a:pt x="2507" y="509"/>
                  <a:pt x="2504" y="510"/>
                </a:cubicBezTo>
                <a:cubicBezTo>
                  <a:pt x="2488" y="511"/>
                  <a:pt x="2472" y="513"/>
                  <a:pt x="2459" y="521"/>
                </a:cubicBezTo>
                <a:cubicBezTo>
                  <a:pt x="2462" y="517"/>
                  <a:pt x="2464" y="512"/>
                  <a:pt x="2466" y="508"/>
                </a:cubicBezTo>
                <a:cubicBezTo>
                  <a:pt x="2477" y="501"/>
                  <a:pt x="2490" y="496"/>
                  <a:pt x="2502" y="494"/>
                </a:cubicBezTo>
                <a:cubicBezTo>
                  <a:pt x="2493" y="494"/>
                  <a:pt x="2485" y="495"/>
                  <a:pt x="2477" y="496"/>
                </a:cubicBezTo>
                <a:cubicBezTo>
                  <a:pt x="2484" y="487"/>
                  <a:pt x="2488" y="477"/>
                  <a:pt x="2486" y="466"/>
                </a:cubicBezTo>
                <a:cubicBezTo>
                  <a:pt x="2497" y="448"/>
                  <a:pt x="2512" y="436"/>
                  <a:pt x="2537" y="424"/>
                </a:cubicBezTo>
                <a:cubicBezTo>
                  <a:pt x="2514" y="430"/>
                  <a:pt x="2497" y="443"/>
                  <a:pt x="2483" y="458"/>
                </a:cubicBezTo>
                <a:cubicBezTo>
                  <a:pt x="2482" y="457"/>
                  <a:pt x="2481" y="455"/>
                  <a:pt x="2480" y="454"/>
                </a:cubicBezTo>
                <a:cubicBezTo>
                  <a:pt x="2481" y="456"/>
                  <a:pt x="2481" y="458"/>
                  <a:pt x="2481" y="460"/>
                </a:cubicBezTo>
                <a:cubicBezTo>
                  <a:pt x="2469" y="474"/>
                  <a:pt x="2458" y="489"/>
                  <a:pt x="2447" y="503"/>
                </a:cubicBezTo>
                <a:cubicBezTo>
                  <a:pt x="2444" y="504"/>
                  <a:pt x="2442" y="505"/>
                  <a:pt x="2440" y="506"/>
                </a:cubicBezTo>
                <a:cubicBezTo>
                  <a:pt x="2439" y="505"/>
                  <a:pt x="2439" y="503"/>
                  <a:pt x="2438" y="502"/>
                </a:cubicBezTo>
                <a:cubicBezTo>
                  <a:pt x="2442" y="485"/>
                  <a:pt x="2449" y="468"/>
                  <a:pt x="2459" y="452"/>
                </a:cubicBezTo>
                <a:cubicBezTo>
                  <a:pt x="2476" y="443"/>
                  <a:pt x="2496" y="435"/>
                  <a:pt x="2517" y="428"/>
                </a:cubicBezTo>
                <a:cubicBezTo>
                  <a:pt x="2498" y="432"/>
                  <a:pt x="2481" y="437"/>
                  <a:pt x="2465" y="443"/>
                </a:cubicBezTo>
                <a:cubicBezTo>
                  <a:pt x="2467" y="440"/>
                  <a:pt x="2469" y="437"/>
                  <a:pt x="2471" y="435"/>
                </a:cubicBezTo>
                <a:cubicBezTo>
                  <a:pt x="2460" y="437"/>
                  <a:pt x="2449" y="445"/>
                  <a:pt x="2439" y="454"/>
                </a:cubicBezTo>
                <a:cubicBezTo>
                  <a:pt x="2428" y="460"/>
                  <a:pt x="2418" y="466"/>
                  <a:pt x="2408" y="473"/>
                </a:cubicBezTo>
                <a:cubicBezTo>
                  <a:pt x="2408" y="472"/>
                  <a:pt x="2408" y="470"/>
                  <a:pt x="2408" y="469"/>
                </a:cubicBezTo>
                <a:cubicBezTo>
                  <a:pt x="2423" y="447"/>
                  <a:pt x="2441" y="420"/>
                  <a:pt x="2442" y="396"/>
                </a:cubicBezTo>
                <a:cubicBezTo>
                  <a:pt x="2454" y="377"/>
                  <a:pt x="2469" y="364"/>
                  <a:pt x="2494" y="352"/>
                </a:cubicBezTo>
                <a:cubicBezTo>
                  <a:pt x="2472" y="358"/>
                  <a:pt x="2456" y="370"/>
                  <a:pt x="2442" y="385"/>
                </a:cubicBezTo>
                <a:cubicBezTo>
                  <a:pt x="2440" y="377"/>
                  <a:pt x="2437" y="370"/>
                  <a:pt x="2431" y="363"/>
                </a:cubicBezTo>
                <a:cubicBezTo>
                  <a:pt x="2434" y="375"/>
                  <a:pt x="2433" y="388"/>
                  <a:pt x="2430" y="399"/>
                </a:cubicBezTo>
                <a:cubicBezTo>
                  <a:pt x="2420" y="411"/>
                  <a:pt x="2411" y="423"/>
                  <a:pt x="2401" y="435"/>
                </a:cubicBezTo>
                <a:cubicBezTo>
                  <a:pt x="2400" y="436"/>
                  <a:pt x="2400" y="436"/>
                  <a:pt x="2399" y="436"/>
                </a:cubicBezTo>
                <a:cubicBezTo>
                  <a:pt x="2397" y="433"/>
                  <a:pt x="2395" y="429"/>
                  <a:pt x="2393" y="426"/>
                </a:cubicBezTo>
                <a:cubicBezTo>
                  <a:pt x="2396" y="422"/>
                  <a:pt x="2401" y="419"/>
                  <a:pt x="2406" y="417"/>
                </a:cubicBezTo>
                <a:cubicBezTo>
                  <a:pt x="2400" y="418"/>
                  <a:pt x="2395" y="419"/>
                  <a:pt x="2389" y="421"/>
                </a:cubicBezTo>
                <a:cubicBezTo>
                  <a:pt x="2387" y="418"/>
                  <a:pt x="2384" y="415"/>
                  <a:pt x="2381" y="412"/>
                </a:cubicBezTo>
                <a:cubicBezTo>
                  <a:pt x="2384" y="415"/>
                  <a:pt x="2386" y="418"/>
                  <a:pt x="2388" y="422"/>
                </a:cubicBezTo>
                <a:cubicBezTo>
                  <a:pt x="2375" y="427"/>
                  <a:pt x="2364" y="434"/>
                  <a:pt x="2358" y="446"/>
                </a:cubicBezTo>
                <a:cubicBezTo>
                  <a:pt x="2358" y="441"/>
                  <a:pt x="2359" y="436"/>
                  <a:pt x="2362" y="431"/>
                </a:cubicBezTo>
                <a:cubicBezTo>
                  <a:pt x="2364" y="428"/>
                  <a:pt x="2367" y="425"/>
                  <a:pt x="2369" y="422"/>
                </a:cubicBezTo>
                <a:cubicBezTo>
                  <a:pt x="2377" y="413"/>
                  <a:pt x="2389" y="405"/>
                  <a:pt x="2400" y="401"/>
                </a:cubicBezTo>
                <a:cubicBezTo>
                  <a:pt x="2391" y="402"/>
                  <a:pt x="2383" y="405"/>
                  <a:pt x="2376" y="408"/>
                </a:cubicBezTo>
                <a:cubicBezTo>
                  <a:pt x="2382" y="394"/>
                  <a:pt x="2383" y="379"/>
                  <a:pt x="2369" y="366"/>
                </a:cubicBezTo>
                <a:cubicBezTo>
                  <a:pt x="2377" y="383"/>
                  <a:pt x="2369" y="400"/>
                  <a:pt x="2356" y="414"/>
                </a:cubicBezTo>
                <a:cubicBezTo>
                  <a:pt x="2354" y="405"/>
                  <a:pt x="2351" y="396"/>
                  <a:pt x="2343" y="385"/>
                </a:cubicBezTo>
                <a:cubicBezTo>
                  <a:pt x="2344" y="380"/>
                  <a:pt x="2346" y="374"/>
                  <a:pt x="2347" y="369"/>
                </a:cubicBezTo>
                <a:cubicBezTo>
                  <a:pt x="2362" y="356"/>
                  <a:pt x="2379" y="344"/>
                  <a:pt x="2398" y="333"/>
                </a:cubicBezTo>
                <a:cubicBezTo>
                  <a:pt x="2380" y="341"/>
                  <a:pt x="2365" y="349"/>
                  <a:pt x="2351" y="358"/>
                </a:cubicBezTo>
                <a:cubicBezTo>
                  <a:pt x="2352" y="355"/>
                  <a:pt x="2354" y="352"/>
                  <a:pt x="2355" y="349"/>
                </a:cubicBezTo>
                <a:cubicBezTo>
                  <a:pt x="2345" y="354"/>
                  <a:pt x="2336" y="363"/>
                  <a:pt x="2329" y="375"/>
                </a:cubicBezTo>
                <a:cubicBezTo>
                  <a:pt x="2320" y="382"/>
                  <a:pt x="2312" y="391"/>
                  <a:pt x="2303" y="400"/>
                </a:cubicBezTo>
                <a:cubicBezTo>
                  <a:pt x="2303" y="396"/>
                  <a:pt x="2302" y="393"/>
                  <a:pt x="2301" y="390"/>
                </a:cubicBezTo>
                <a:cubicBezTo>
                  <a:pt x="2307" y="376"/>
                  <a:pt x="2310" y="361"/>
                  <a:pt x="2312" y="343"/>
                </a:cubicBezTo>
                <a:cubicBezTo>
                  <a:pt x="2315" y="308"/>
                  <a:pt x="2327" y="287"/>
                  <a:pt x="2356" y="263"/>
                </a:cubicBezTo>
                <a:cubicBezTo>
                  <a:pt x="2315" y="284"/>
                  <a:pt x="2304" y="328"/>
                  <a:pt x="2286" y="366"/>
                </a:cubicBezTo>
                <a:cubicBezTo>
                  <a:pt x="2283" y="362"/>
                  <a:pt x="2279" y="358"/>
                  <a:pt x="2274" y="354"/>
                </a:cubicBezTo>
                <a:cubicBezTo>
                  <a:pt x="2273" y="344"/>
                  <a:pt x="2270" y="335"/>
                  <a:pt x="2263" y="327"/>
                </a:cubicBezTo>
                <a:cubicBezTo>
                  <a:pt x="2264" y="334"/>
                  <a:pt x="2265" y="340"/>
                  <a:pt x="2264" y="347"/>
                </a:cubicBezTo>
                <a:cubicBezTo>
                  <a:pt x="2263" y="346"/>
                  <a:pt x="2263" y="345"/>
                  <a:pt x="2262" y="345"/>
                </a:cubicBezTo>
                <a:cubicBezTo>
                  <a:pt x="2263" y="345"/>
                  <a:pt x="2263" y="346"/>
                  <a:pt x="2264" y="347"/>
                </a:cubicBezTo>
                <a:cubicBezTo>
                  <a:pt x="2263" y="362"/>
                  <a:pt x="2257" y="376"/>
                  <a:pt x="2247" y="387"/>
                </a:cubicBezTo>
                <a:cubicBezTo>
                  <a:pt x="2239" y="361"/>
                  <a:pt x="2242" y="342"/>
                  <a:pt x="2212" y="321"/>
                </a:cubicBezTo>
                <a:cubicBezTo>
                  <a:pt x="2230" y="337"/>
                  <a:pt x="2225" y="355"/>
                  <a:pt x="2212" y="371"/>
                </a:cubicBezTo>
                <a:cubicBezTo>
                  <a:pt x="2210" y="371"/>
                  <a:pt x="2209" y="372"/>
                  <a:pt x="2208" y="372"/>
                </a:cubicBezTo>
                <a:cubicBezTo>
                  <a:pt x="2214" y="358"/>
                  <a:pt x="2214" y="343"/>
                  <a:pt x="2200" y="330"/>
                </a:cubicBezTo>
                <a:cubicBezTo>
                  <a:pt x="2211" y="353"/>
                  <a:pt x="2192" y="376"/>
                  <a:pt x="2172" y="392"/>
                </a:cubicBezTo>
                <a:cubicBezTo>
                  <a:pt x="2171" y="377"/>
                  <a:pt x="2172" y="361"/>
                  <a:pt x="2176" y="345"/>
                </a:cubicBezTo>
                <a:cubicBezTo>
                  <a:pt x="2180" y="339"/>
                  <a:pt x="2185" y="332"/>
                  <a:pt x="2189" y="324"/>
                </a:cubicBezTo>
                <a:cubicBezTo>
                  <a:pt x="2201" y="315"/>
                  <a:pt x="2215" y="306"/>
                  <a:pt x="2229" y="298"/>
                </a:cubicBezTo>
                <a:cubicBezTo>
                  <a:pt x="2216" y="303"/>
                  <a:pt x="2205" y="309"/>
                  <a:pt x="2194" y="315"/>
                </a:cubicBezTo>
                <a:cubicBezTo>
                  <a:pt x="2205" y="292"/>
                  <a:pt x="2209" y="268"/>
                  <a:pt x="2193" y="249"/>
                </a:cubicBezTo>
                <a:cubicBezTo>
                  <a:pt x="2199" y="279"/>
                  <a:pt x="2187" y="305"/>
                  <a:pt x="2163" y="321"/>
                </a:cubicBezTo>
                <a:cubicBezTo>
                  <a:pt x="2164" y="316"/>
                  <a:pt x="2164" y="310"/>
                  <a:pt x="2163" y="305"/>
                </a:cubicBezTo>
                <a:cubicBezTo>
                  <a:pt x="2165" y="304"/>
                  <a:pt x="2166" y="303"/>
                  <a:pt x="2168" y="303"/>
                </a:cubicBezTo>
                <a:cubicBezTo>
                  <a:pt x="2166" y="303"/>
                  <a:pt x="2165" y="303"/>
                  <a:pt x="2163" y="304"/>
                </a:cubicBezTo>
                <a:cubicBezTo>
                  <a:pt x="2162" y="299"/>
                  <a:pt x="2161" y="294"/>
                  <a:pt x="2158" y="289"/>
                </a:cubicBezTo>
                <a:cubicBezTo>
                  <a:pt x="2159" y="288"/>
                  <a:pt x="2160" y="288"/>
                  <a:pt x="2162" y="287"/>
                </a:cubicBezTo>
                <a:cubicBezTo>
                  <a:pt x="2160" y="287"/>
                  <a:pt x="2159" y="288"/>
                  <a:pt x="2158" y="288"/>
                </a:cubicBezTo>
                <a:cubicBezTo>
                  <a:pt x="2156" y="285"/>
                  <a:pt x="2154" y="283"/>
                  <a:pt x="2152" y="280"/>
                </a:cubicBezTo>
                <a:cubicBezTo>
                  <a:pt x="2153" y="283"/>
                  <a:pt x="2153" y="286"/>
                  <a:pt x="2154" y="289"/>
                </a:cubicBezTo>
                <a:cubicBezTo>
                  <a:pt x="2151" y="289"/>
                  <a:pt x="2148" y="290"/>
                  <a:pt x="2146" y="291"/>
                </a:cubicBezTo>
                <a:cubicBezTo>
                  <a:pt x="2151" y="265"/>
                  <a:pt x="2163" y="247"/>
                  <a:pt x="2188" y="227"/>
                </a:cubicBezTo>
                <a:cubicBezTo>
                  <a:pt x="2166" y="239"/>
                  <a:pt x="2152" y="257"/>
                  <a:pt x="2142" y="277"/>
                </a:cubicBezTo>
                <a:cubicBezTo>
                  <a:pt x="2142" y="268"/>
                  <a:pt x="2139" y="260"/>
                  <a:pt x="2130" y="252"/>
                </a:cubicBezTo>
                <a:cubicBezTo>
                  <a:pt x="2141" y="275"/>
                  <a:pt x="2122" y="298"/>
                  <a:pt x="2102" y="314"/>
                </a:cubicBezTo>
                <a:cubicBezTo>
                  <a:pt x="2102" y="313"/>
                  <a:pt x="2102" y="311"/>
                  <a:pt x="2101" y="309"/>
                </a:cubicBezTo>
                <a:cubicBezTo>
                  <a:pt x="2102" y="308"/>
                  <a:pt x="2102" y="307"/>
                  <a:pt x="2101" y="306"/>
                </a:cubicBezTo>
                <a:cubicBezTo>
                  <a:pt x="2101" y="289"/>
                  <a:pt x="2104" y="273"/>
                  <a:pt x="2108" y="257"/>
                </a:cubicBezTo>
                <a:cubicBezTo>
                  <a:pt x="2112" y="255"/>
                  <a:pt x="2115" y="253"/>
                  <a:pt x="2119" y="251"/>
                </a:cubicBezTo>
                <a:cubicBezTo>
                  <a:pt x="2116" y="252"/>
                  <a:pt x="2112" y="254"/>
                  <a:pt x="2109" y="255"/>
                </a:cubicBezTo>
                <a:cubicBezTo>
                  <a:pt x="2109" y="255"/>
                  <a:pt x="2109" y="255"/>
                  <a:pt x="2109" y="255"/>
                </a:cubicBezTo>
                <a:cubicBezTo>
                  <a:pt x="2123" y="242"/>
                  <a:pt x="2141" y="230"/>
                  <a:pt x="2159" y="220"/>
                </a:cubicBezTo>
                <a:cubicBezTo>
                  <a:pt x="2141" y="227"/>
                  <a:pt x="2126" y="235"/>
                  <a:pt x="2113" y="244"/>
                </a:cubicBezTo>
                <a:cubicBezTo>
                  <a:pt x="2114" y="241"/>
                  <a:pt x="2115" y="238"/>
                  <a:pt x="2116" y="235"/>
                </a:cubicBezTo>
                <a:cubicBezTo>
                  <a:pt x="2107" y="240"/>
                  <a:pt x="2098" y="250"/>
                  <a:pt x="2091" y="261"/>
                </a:cubicBezTo>
                <a:cubicBezTo>
                  <a:pt x="2087" y="264"/>
                  <a:pt x="2084" y="267"/>
                  <a:pt x="2080" y="271"/>
                </a:cubicBezTo>
                <a:cubicBezTo>
                  <a:pt x="2077" y="272"/>
                  <a:pt x="2075" y="274"/>
                  <a:pt x="2072" y="276"/>
                </a:cubicBezTo>
                <a:cubicBezTo>
                  <a:pt x="2074" y="272"/>
                  <a:pt x="2075" y="269"/>
                  <a:pt x="2076" y="266"/>
                </a:cubicBezTo>
                <a:cubicBezTo>
                  <a:pt x="2071" y="269"/>
                  <a:pt x="2067" y="273"/>
                  <a:pt x="2062" y="277"/>
                </a:cubicBezTo>
                <a:cubicBezTo>
                  <a:pt x="2062" y="277"/>
                  <a:pt x="2062" y="277"/>
                  <a:pt x="2062" y="277"/>
                </a:cubicBezTo>
                <a:cubicBezTo>
                  <a:pt x="2068" y="262"/>
                  <a:pt x="2072" y="247"/>
                  <a:pt x="2074" y="229"/>
                </a:cubicBezTo>
                <a:cubicBezTo>
                  <a:pt x="2077" y="194"/>
                  <a:pt x="2088" y="173"/>
                  <a:pt x="2118" y="149"/>
                </a:cubicBezTo>
                <a:cubicBezTo>
                  <a:pt x="2077" y="171"/>
                  <a:pt x="2066" y="214"/>
                  <a:pt x="2048" y="252"/>
                </a:cubicBezTo>
                <a:cubicBezTo>
                  <a:pt x="2045" y="248"/>
                  <a:pt x="2041" y="244"/>
                  <a:pt x="2036" y="241"/>
                </a:cubicBezTo>
                <a:cubicBezTo>
                  <a:pt x="2042" y="217"/>
                  <a:pt x="2054" y="200"/>
                  <a:pt x="2078" y="181"/>
                </a:cubicBezTo>
                <a:cubicBezTo>
                  <a:pt x="2054" y="193"/>
                  <a:pt x="2040" y="213"/>
                  <a:pt x="2029" y="235"/>
                </a:cubicBezTo>
                <a:cubicBezTo>
                  <a:pt x="2027" y="234"/>
                  <a:pt x="2025" y="232"/>
                  <a:pt x="2023" y="231"/>
                </a:cubicBezTo>
                <a:cubicBezTo>
                  <a:pt x="2025" y="232"/>
                  <a:pt x="2027" y="234"/>
                  <a:pt x="2029" y="235"/>
                </a:cubicBezTo>
                <a:cubicBezTo>
                  <a:pt x="2022" y="249"/>
                  <a:pt x="2017" y="263"/>
                  <a:pt x="2010" y="277"/>
                </a:cubicBezTo>
                <a:cubicBezTo>
                  <a:pt x="2002" y="254"/>
                  <a:pt x="2004" y="238"/>
                  <a:pt x="1988" y="220"/>
                </a:cubicBezTo>
                <a:cubicBezTo>
                  <a:pt x="1991" y="194"/>
                  <a:pt x="1988" y="168"/>
                  <a:pt x="1964" y="154"/>
                </a:cubicBezTo>
                <a:cubicBezTo>
                  <a:pt x="1975" y="172"/>
                  <a:pt x="1978" y="190"/>
                  <a:pt x="1974" y="207"/>
                </a:cubicBezTo>
                <a:cubicBezTo>
                  <a:pt x="1973" y="207"/>
                  <a:pt x="1973" y="207"/>
                  <a:pt x="1973" y="207"/>
                </a:cubicBezTo>
                <a:cubicBezTo>
                  <a:pt x="1973" y="207"/>
                  <a:pt x="1973" y="207"/>
                  <a:pt x="1973" y="207"/>
                </a:cubicBezTo>
                <a:cubicBezTo>
                  <a:pt x="1970" y="222"/>
                  <a:pt x="1961" y="235"/>
                  <a:pt x="1947" y="246"/>
                </a:cubicBezTo>
                <a:cubicBezTo>
                  <a:pt x="1944" y="234"/>
                  <a:pt x="1950" y="222"/>
                  <a:pt x="1959" y="213"/>
                </a:cubicBezTo>
                <a:cubicBezTo>
                  <a:pt x="1943" y="222"/>
                  <a:pt x="1927" y="236"/>
                  <a:pt x="1925" y="254"/>
                </a:cubicBezTo>
                <a:cubicBezTo>
                  <a:pt x="1923" y="249"/>
                  <a:pt x="1922" y="244"/>
                  <a:pt x="1923" y="239"/>
                </a:cubicBezTo>
                <a:cubicBezTo>
                  <a:pt x="1924" y="235"/>
                  <a:pt x="1925" y="232"/>
                  <a:pt x="1926" y="228"/>
                </a:cubicBezTo>
                <a:cubicBezTo>
                  <a:pt x="1931" y="217"/>
                  <a:pt x="1940" y="206"/>
                  <a:pt x="1948" y="199"/>
                </a:cubicBezTo>
                <a:cubicBezTo>
                  <a:pt x="1941" y="203"/>
                  <a:pt x="1934" y="208"/>
                  <a:pt x="1928" y="213"/>
                </a:cubicBezTo>
                <a:cubicBezTo>
                  <a:pt x="1929" y="197"/>
                  <a:pt x="1924" y="183"/>
                  <a:pt x="1907" y="174"/>
                </a:cubicBezTo>
                <a:cubicBezTo>
                  <a:pt x="1925" y="193"/>
                  <a:pt x="1915" y="221"/>
                  <a:pt x="1901" y="242"/>
                </a:cubicBezTo>
                <a:cubicBezTo>
                  <a:pt x="1893" y="223"/>
                  <a:pt x="1889" y="202"/>
                  <a:pt x="1888" y="183"/>
                </a:cubicBezTo>
                <a:cubicBezTo>
                  <a:pt x="1897" y="166"/>
                  <a:pt x="1909" y="150"/>
                  <a:pt x="1923" y="135"/>
                </a:cubicBezTo>
                <a:cubicBezTo>
                  <a:pt x="1908" y="147"/>
                  <a:pt x="1897" y="159"/>
                  <a:pt x="1887" y="171"/>
                </a:cubicBezTo>
                <a:cubicBezTo>
                  <a:pt x="1887" y="168"/>
                  <a:pt x="1888" y="165"/>
                  <a:pt x="1888" y="162"/>
                </a:cubicBezTo>
                <a:cubicBezTo>
                  <a:pt x="1880" y="169"/>
                  <a:pt x="1875" y="181"/>
                  <a:pt x="1873" y="193"/>
                </a:cubicBezTo>
                <a:cubicBezTo>
                  <a:pt x="1867" y="203"/>
                  <a:pt x="1862" y="214"/>
                  <a:pt x="1857" y="225"/>
                </a:cubicBezTo>
                <a:cubicBezTo>
                  <a:pt x="1855" y="222"/>
                  <a:pt x="1853" y="219"/>
                  <a:pt x="1851" y="217"/>
                </a:cubicBezTo>
                <a:cubicBezTo>
                  <a:pt x="1852" y="201"/>
                  <a:pt x="1850" y="185"/>
                  <a:pt x="1845" y="168"/>
                </a:cubicBezTo>
                <a:cubicBezTo>
                  <a:pt x="1836" y="133"/>
                  <a:pt x="1840" y="110"/>
                  <a:pt x="1859" y="79"/>
                </a:cubicBezTo>
                <a:cubicBezTo>
                  <a:pt x="1828" y="111"/>
                  <a:pt x="1833" y="155"/>
                  <a:pt x="1829" y="197"/>
                </a:cubicBezTo>
                <a:cubicBezTo>
                  <a:pt x="1823" y="193"/>
                  <a:pt x="1816" y="190"/>
                  <a:pt x="1808" y="187"/>
                </a:cubicBezTo>
                <a:cubicBezTo>
                  <a:pt x="1808" y="166"/>
                  <a:pt x="1802" y="147"/>
                  <a:pt x="1783" y="135"/>
                </a:cubicBezTo>
                <a:cubicBezTo>
                  <a:pt x="1798" y="159"/>
                  <a:pt x="1798" y="184"/>
                  <a:pt x="1785" y="205"/>
                </a:cubicBezTo>
                <a:cubicBezTo>
                  <a:pt x="1783" y="202"/>
                  <a:pt x="1780" y="198"/>
                  <a:pt x="1777" y="195"/>
                </a:cubicBezTo>
                <a:cubicBezTo>
                  <a:pt x="1777" y="194"/>
                  <a:pt x="1778" y="194"/>
                  <a:pt x="1778" y="193"/>
                </a:cubicBezTo>
                <a:cubicBezTo>
                  <a:pt x="1778" y="194"/>
                  <a:pt x="1777" y="194"/>
                  <a:pt x="1777" y="194"/>
                </a:cubicBezTo>
                <a:cubicBezTo>
                  <a:pt x="1773" y="191"/>
                  <a:pt x="1769" y="187"/>
                  <a:pt x="1763" y="184"/>
                </a:cubicBezTo>
                <a:cubicBezTo>
                  <a:pt x="1765" y="182"/>
                  <a:pt x="1766" y="181"/>
                  <a:pt x="1767" y="180"/>
                </a:cubicBezTo>
                <a:cubicBezTo>
                  <a:pt x="1766" y="181"/>
                  <a:pt x="1764" y="182"/>
                  <a:pt x="1762" y="183"/>
                </a:cubicBezTo>
                <a:cubicBezTo>
                  <a:pt x="1757" y="180"/>
                  <a:pt x="1752" y="177"/>
                  <a:pt x="1745" y="175"/>
                </a:cubicBezTo>
                <a:cubicBezTo>
                  <a:pt x="1742" y="167"/>
                  <a:pt x="1736" y="160"/>
                  <a:pt x="1726" y="155"/>
                </a:cubicBezTo>
                <a:cubicBezTo>
                  <a:pt x="1744" y="174"/>
                  <a:pt x="1734" y="202"/>
                  <a:pt x="1720" y="223"/>
                </a:cubicBezTo>
                <a:cubicBezTo>
                  <a:pt x="1720" y="221"/>
                  <a:pt x="1719" y="220"/>
                  <a:pt x="1718" y="218"/>
                </a:cubicBezTo>
                <a:cubicBezTo>
                  <a:pt x="1723" y="195"/>
                  <a:pt x="1725" y="170"/>
                  <a:pt x="1714" y="152"/>
                </a:cubicBezTo>
                <a:cubicBezTo>
                  <a:pt x="1722" y="140"/>
                  <a:pt x="1731" y="128"/>
                  <a:pt x="1742" y="116"/>
                </a:cubicBezTo>
                <a:cubicBezTo>
                  <a:pt x="1729" y="126"/>
                  <a:pt x="1719" y="137"/>
                  <a:pt x="1710" y="147"/>
                </a:cubicBezTo>
                <a:cubicBezTo>
                  <a:pt x="1709" y="146"/>
                  <a:pt x="1708" y="145"/>
                  <a:pt x="1707" y="143"/>
                </a:cubicBezTo>
                <a:cubicBezTo>
                  <a:pt x="1707" y="143"/>
                  <a:pt x="1707" y="143"/>
                  <a:pt x="1707" y="142"/>
                </a:cubicBezTo>
                <a:cubicBezTo>
                  <a:pt x="1707" y="143"/>
                  <a:pt x="1706" y="143"/>
                  <a:pt x="1706" y="143"/>
                </a:cubicBezTo>
                <a:cubicBezTo>
                  <a:pt x="1704" y="140"/>
                  <a:pt x="1701" y="138"/>
                  <a:pt x="1697" y="136"/>
                </a:cubicBezTo>
                <a:cubicBezTo>
                  <a:pt x="1699" y="140"/>
                  <a:pt x="1701" y="143"/>
                  <a:pt x="1703" y="147"/>
                </a:cubicBezTo>
                <a:cubicBezTo>
                  <a:pt x="1698" y="154"/>
                  <a:pt x="1694" y="164"/>
                  <a:pt x="1692" y="174"/>
                </a:cubicBezTo>
                <a:cubicBezTo>
                  <a:pt x="1686" y="184"/>
                  <a:pt x="1681" y="195"/>
                  <a:pt x="1676" y="205"/>
                </a:cubicBezTo>
                <a:cubicBezTo>
                  <a:pt x="1674" y="203"/>
                  <a:pt x="1672" y="200"/>
                  <a:pt x="1670" y="197"/>
                </a:cubicBezTo>
                <a:cubicBezTo>
                  <a:pt x="1670" y="196"/>
                  <a:pt x="1670" y="194"/>
                  <a:pt x="1670" y="192"/>
                </a:cubicBezTo>
                <a:cubicBezTo>
                  <a:pt x="1674" y="188"/>
                  <a:pt x="1677" y="184"/>
                  <a:pt x="1681" y="181"/>
                </a:cubicBezTo>
                <a:cubicBezTo>
                  <a:pt x="1677" y="183"/>
                  <a:pt x="1674" y="185"/>
                  <a:pt x="1670" y="188"/>
                </a:cubicBezTo>
                <a:cubicBezTo>
                  <a:pt x="1670" y="175"/>
                  <a:pt x="1668" y="162"/>
                  <a:pt x="1664" y="149"/>
                </a:cubicBezTo>
                <a:cubicBezTo>
                  <a:pt x="1655" y="114"/>
                  <a:pt x="1659" y="91"/>
                  <a:pt x="1678" y="60"/>
                </a:cubicBezTo>
                <a:cubicBezTo>
                  <a:pt x="1662" y="77"/>
                  <a:pt x="1655" y="98"/>
                  <a:pt x="1652" y="120"/>
                </a:cubicBezTo>
                <a:cubicBezTo>
                  <a:pt x="1643" y="128"/>
                  <a:pt x="1635" y="136"/>
                  <a:pt x="1628" y="144"/>
                </a:cubicBezTo>
                <a:cubicBezTo>
                  <a:pt x="1630" y="121"/>
                  <a:pt x="1625" y="98"/>
                  <a:pt x="1603" y="84"/>
                </a:cubicBezTo>
                <a:cubicBezTo>
                  <a:pt x="1622" y="115"/>
                  <a:pt x="1616" y="148"/>
                  <a:pt x="1592" y="171"/>
                </a:cubicBezTo>
                <a:cubicBezTo>
                  <a:pt x="1590" y="170"/>
                  <a:pt x="1588" y="168"/>
                  <a:pt x="1586" y="166"/>
                </a:cubicBezTo>
                <a:cubicBezTo>
                  <a:pt x="1587" y="158"/>
                  <a:pt x="1591" y="150"/>
                  <a:pt x="1598" y="143"/>
                </a:cubicBezTo>
                <a:cubicBezTo>
                  <a:pt x="1592" y="147"/>
                  <a:pt x="1585" y="151"/>
                  <a:pt x="1580" y="156"/>
                </a:cubicBezTo>
                <a:cubicBezTo>
                  <a:pt x="1579" y="154"/>
                  <a:pt x="1579" y="152"/>
                  <a:pt x="1578" y="150"/>
                </a:cubicBezTo>
                <a:cubicBezTo>
                  <a:pt x="1577" y="147"/>
                  <a:pt x="1577" y="144"/>
                  <a:pt x="1576" y="141"/>
                </a:cubicBezTo>
                <a:cubicBezTo>
                  <a:pt x="1580" y="137"/>
                  <a:pt x="1583" y="133"/>
                  <a:pt x="1587" y="130"/>
                </a:cubicBezTo>
                <a:cubicBezTo>
                  <a:pt x="1583" y="132"/>
                  <a:pt x="1579" y="134"/>
                  <a:pt x="1575" y="137"/>
                </a:cubicBezTo>
                <a:cubicBezTo>
                  <a:pt x="1570" y="109"/>
                  <a:pt x="1575" y="88"/>
                  <a:pt x="1592" y="61"/>
                </a:cubicBezTo>
                <a:cubicBezTo>
                  <a:pt x="1574" y="80"/>
                  <a:pt x="1568" y="103"/>
                  <a:pt x="1565" y="127"/>
                </a:cubicBezTo>
                <a:cubicBezTo>
                  <a:pt x="1563" y="118"/>
                  <a:pt x="1557" y="110"/>
                  <a:pt x="1546" y="105"/>
                </a:cubicBezTo>
                <a:cubicBezTo>
                  <a:pt x="1563" y="123"/>
                  <a:pt x="1555" y="149"/>
                  <a:pt x="1542" y="169"/>
                </a:cubicBezTo>
                <a:cubicBezTo>
                  <a:pt x="1541" y="169"/>
                  <a:pt x="1540" y="168"/>
                  <a:pt x="1538" y="168"/>
                </a:cubicBezTo>
                <a:cubicBezTo>
                  <a:pt x="1531" y="150"/>
                  <a:pt x="1528" y="131"/>
                  <a:pt x="1526" y="113"/>
                </a:cubicBezTo>
                <a:cubicBezTo>
                  <a:pt x="1536" y="97"/>
                  <a:pt x="1548" y="81"/>
                  <a:pt x="1562" y="66"/>
                </a:cubicBezTo>
                <a:cubicBezTo>
                  <a:pt x="1547" y="77"/>
                  <a:pt x="1536" y="90"/>
                  <a:pt x="1526" y="102"/>
                </a:cubicBezTo>
                <a:cubicBezTo>
                  <a:pt x="1526" y="99"/>
                  <a:pt x="1526" y="95"/>
                  <a:pt x="1527" y="92"/>
                </a:cubicBezTo>
                <a:cubicBezTo>
                  <a:pt x="1519" y="100"/>
                  <a:pt x="1514" y="111"/>
                  <a:pt x="1511" y="124"/>
                </a:cubicBezTo>
                <a:cubicBezTo>
                  <a:pt x="1506" y="134"/>
                  <a:pt x="1500" y="144"/>
                  <a:pt x="1496" y="155"/>
                </a:cubicBezTo>
                <a:cubicBezTo>
                  <a:pt x="1494" y="152"/>
                  <a:pt x="1492" y="150"/>
                  <a:pt x="1490" y="147"/>
                </a:cubicBezTo>
                <a:cubicBezTo>
                  <a:pt x="1491" y="132"/>
                  <a:pt x="1489" y="116"/>
                  <a:pt x="1484" y="99"/>
                </a:cubicBezTo>
                <a:cubicBezTo>
                  <a:pt x="1475" y="64"/>
                  <a:pt x="1479" y="40"/>
                  <a:pt x="1498" y="10"/>
                </a:cubicBezTo>
                <a:cubicBezTo>
                  <a:pt x="1467" y="41"/>
                  <a:pt x="1472" y="86"/>
                  <a:pt x="1468" y="127"/>
                </a:cubicBezTo>
                <a:cubicBezTo>
                  <a:pt x="1460" y="122"/>
                  <a:pt x="1450" y="118"/>
                  <a:pt x="1437" y="114"/>
                </a:cubicBezTo>
                <a:cubicBezTo>
                  <a:pt x="1450" y="118"/>
                  <a:pt x="1460" y="125"/>
                  <a:pt x="1467" y="133"/>
                </a:cubicBezTo>
                <a:cubicBezTo>
                  <a:pt x="1466" y="143"/>
                  <a:pt x="1464" y="152"/>
                  <a:pt x="1461" y="161"/>
                </a:cubicBezTo>
                <a:cubicBezTo>
                  <a:pt x="1455" y="155"/>
                  <a:pt x="1450" y="149"/>
                  <a:pt x="1450" y="141"/>
                </a:cubicBezTo>
                <a:cubicBezTo>
                  <a:pt x="1446" y="150"/>
                  <a:pt x="1445" y="159"/>
                  <a:pt x="1447" y="169"/>
                </a:cubicBezTo>
                <a:cubicBezTo>
                  <a:pt x="1440" y="161"/>
                  <a:pt x="1435" y="154"/>
                  <a:pt x="1431" y="147"/>
                </a:cubicBezTo>
                <a:cubicBezTo>
                  <a:pt x="1435" y="119"/>
                  <a:pt x="1433" y="91"/>
                  <a:pt x="1408" y="75"/>
                </a:cubicBezTo>
                <a:cubicBezTo>
                  <a:pt x="1419" y="93"/>
                  <a:pt x="1421" y="111"/>
                  <a:pt x="1417" y="127"/>
                </a:cubicBezTo>
                <a:cubicBezTo>
                  <a:pt x="1410" y="119"/>
                  <a:pt x="1400" y="111"/>
                  <a:pt x="1382" y="105"/>
                </a:cubicBezTo>
                <a:cubicBezTo>
                  <a:pt x="1397" y="112"/>
                  <a:pt x="1402" y="122"/>
                  <a:pt x="1403" y="134"/>
                </a:cubicBezTo>
                <a:cubicBezTo>
                  <a:pt x="1386" y="143"/>
                  <a:pt x="1370" y="157"/>
                  <a:pt x="1368" y="175"/>
                </a:cubicBezTo>
                <a:cubicBezTo>
                  <a:pt x="1366" y="170"/>
                  <a:pt x="1366" y="165"/>
                  <a:pt x="1367" y="160"/>
                </a:cubicBezTo>
                <a:cubicBezTo>
                  <a:pt x="1368" y="156"/>
                  <a:pt x="1369" y="153"/>
                  <a:pt x="1370" y="149"/>
                </a:cubicBezTo>
                <a:cubicBezTo>
                  <a:pt x="1374" y="138"/>
                  <a:pt x="1383" y="128"/>
                  <a:pt x="1392" y="121"/>
                </a:cubicBezTo>
                <a:cubicBezTo>
                  <a:pt x="1384" y="124"/>
                  <a:pt x="1378" y="129"/>
                  <a:pt x="1372" y="134"/>
                </a:cubicBezTo>
                <a:cubicBezTo>
                  <a:pt x="1373" y="118"/>
                  <a:pt x="1368" y="104"/>
                  <a:pt x="1350" y="95"/>
                </a:cubicBezTo>
                <a:cubicBezTo>
                  <a:pt x="1368" y="114"/>
                  <a:pt x="1359" y="142"/>
                  <a:pt x="1345" y="163"/>
                </a:cubicBezTo>
                <a:cubicBezTo>
                  <a:pt x="1337" y="144"/>
                  <a:pt x="1332" y="123"/>
                  <a:pt x="1331" y="104"/>
                </a:cubicBezTo>
                <a:cubicBezTo>
                  <a:pt x="1340" y="88"/>
                  <a:pt x="1353" y="72"/>
                  <a:pt x="1366" y="56"/>
                </a:cubicBezTo>
                <a:cubicBezTo>
                  <a:pt x="1352" y="68"/>
                  <a:pt x="1341" y="80"/>
                  <a:pt x="1331" y="93"/>
                </a:cubicBezTo>
                <a:cubicBezTo>
                  <a:pt x="1331" y="89"/>
                  <a:pt x="1331" y="86"/>
                  <a:pt x="1331" y="83"/>
                </a:cubicBezTo>
                <a:cubicBezTo>
                  <a:pt x="1324" y="90"/>
                  <a:pt x="1319" y="102"/>
                  <a:pt x="1316" y="115"/>
                </a:cubicBezTo>
                <a:cubicBezTo>
                  <a:pt x="1310" y="125"/>
                  <a:pt x="1305" y="135"/>
                  <a:pt x="1301" y="146"/>
                </a:cubicBezTo>
                <a:cubicBezTo>
                  <a:pt x="1299" y="143"/>
                  <a:pt x="1297" y="140"/>
                  <a:pt x="1295" y="138"/>
                </a:cubicBezTo>
                <a:cubicBezTo>
                  <a:pt x="1295" y="122"/>
                  <a:pt x="1293" y="106"/>
                  <a:pt x="1289" y="89"/>
                </a:cubicBezTo>
                <a:cubicBezTo>
                  <a:pt x="1280" y="54"/>
                  <a:pt x="1283" y="31"/>
                  <a:pt x="1303" y="0"/>
                </a:cubicBezTo>
                <a:cubicBezTo>
                  <a:pt x="1272" y="32"/>
                  <a:pt x="1276" y="77"/>
                  <a:pt x="1272" y="118"/>
                </a:cubicBezTo>
                <a:cubicBezTo>
                  <a:pt x="1264" y="113"/>
                  <a:pt x="1255" y="108"/>
                  <a:pt x="1242" y="105"/>
                </a:cubicBezTo>
                <a:cubicBezTo>
                  <a:pt x="1255" y="109"/>
                  <a:pt x="1265" y="115"/>
                  <a:pt x="1272" y="123"/>
                </a:cubicBezTo>
                <a:cubicBezTo>
                  <a:pt x="1271" y="133"/>
                  <a:pt x="1269" y="142"/>
                  <a:pt x="1266" y="151"/>
                </a:cubicBezTo>
                <a:cubicBezTo>
                  <a:pt x="1260" y="146"/>
                  <a:pt x="1255" y="140"/>
                  <a:pt x="1255" y="132"/>
                </a:cubicBezTo>
                <a:cubicBezTo>
                  <a:pt x="1251" y="140"/>
                  <a:pt x="1250" y="150"/>
                  <a:pt x="1252" y="160"/>
                </a:cubicBezTo>
                <a:cubicBezTo>
                  <a:pt x="1232" y="138"/>
                  <a:pt x="1229" y="120"/>
                  <a:pt x="1209" y="106"/>
                </a:cubicBezTo>
                <a:cubicBezTo>
                  <a:pt x="1201" y="93"/>
                  <a:pt x="1190" y="83"/>
                  <a:pt x="1173" y="79"/>
                </a:cubicBezTo>
                <a:cubicBezTo>
                  <a:pt x="1180" y="84"/>
                  <a:pt x="1186" y="90"/>
                  <a:pt x="1190" y="97"/>
                </a:cubicBezTo>
                <a:cubicBezTo>
                  <a:pt x="1189" y="96"/>
                  <a:pt x="1188" y="96"/>
                  <a:pt x="1187" y="95"/>
                </a:cubicBezTo>
                <a:cubicBezTo>
                  <a:pt x="1188" y="96"/>
                  <a:pt x="1190" y="97"/>
                  <a:pt x="1191" y="98"/>
                </a:cubicBezTo>
                <a:cubicBezTo>
                  <a:pt x="1202" y="114"/>
                  <a:pt x="1205" y="133"/>
                  <a:pt x="1201" y="151"/>
                </a:cubicBezTo>
                <a:cubicBezTo>
                  <a:pt x="1198" y="157"/>
                  <a:pt x="1194" y="163"/>
                  <a:pt x="1191" y="168"/>
                </a:cubicBezTo>
                <a:cubicBezTo>
                  <a:pt x="1185" y="159"/>
                  <a:pt x="1186" y="146"/>
                  <a:pt x="1191" y="136"/>
                </a:cubicBezTo>
                <a:cubicBezTo>
                  <a:pt x="1179" y="150"/>
                  <a:pt x="1169" y="168"/>
                  <a:pt x="1175" y="186"/>
                </a:cubicBezTo>
                <a:cubicBezTo>
                  <a:pt x="1171" y="182"/>
                  <a:pt x="1168" y="177"/>
                  <a:pt x="1167" y="172"/>
                </a:cubicBezTo>
                <a:cubicBezTo>
                  <a:pt x="1167" y="168"/>
                  <a:pt x="1166" y="164"/>
                  <a:pt x="1166" y="160"/>
                </a:cubicBezTo>
                <a:cubicBezTo>
                  <a:pt x="1166" y="149"/>
                  <a:pt x="1170" y="136"/>
                  <a:pt x="1176" y="127"/>
                </a:cubicBezTo>
                <a:cubicBezTo>
                  <a:pt x="1170" y="132"/>
                  <a:pt x="1165" y="139"/>
                  <a:pt x="1162" y="145"/>
                </a:cubicBezTo>
                <a:cubicBezTo>
                  <a:pt x="1157" y="130"/>
                  <a:pt x="1147" y="118"/>
                  <a:pt x="1127" y="115"/>
                </a:cubicBezTo>
                <a:cubicBezTo>
                  <a:pt x="1151" y="128"/>
                  <a:pt x="1153" y="157"/>
                  <a:pt x="1148" y="181"/>
                </a:cubicBezTo>
                <a:cubicBezTo>
                  <a:pt x="1134" y="166"/>
                  <a:pt x="1121" y="147"/>
                  <a:pt x="1113" y="129"/>
                </a:cubicBezTo>
                <a:cubicBezTo>
                  <a:pt x="1115" y="111"/>
                  <a:pt x="1120" y="92"/>
                  <a:pt x="1127" y="73"/>
                </a:cubicBezTo>
                <a:cubicBezTo>
                  <a:pt x="1119" y="89"/>
                  <a:pt x="1113" y="104"/>
                  <a:pt x="1108" y="119"/>
                </a:cubicBezTo>
                <a:cubicBezTo>
                  <a:pt x="1107" y="115"/>
                  <a:pt x="1106" y="112"/>
                  <a:pt x="1105" y="109"/>
                </a:cubicBezTo>
                <a:cubicBezTo>
                  <a:pt x="1101" y="118"/>
                  <a:pt x="1101" y="131"/>
                  <a:pt x="1103" y="144"/>
                </a:cubicBezTo>
                <a:cubicBezTo>
                  <a:pt x="1101" y="155"/>
                  <a:pt x="1101" y="167"/>
                  <a:pt x="1100" y="178"/>
                </a:cubicBezTo>
                <a:cubicBezTo>
                  <a:pt x="1097" y="176"/>
                  <a:pt x="1095" y="174"/>
                  <a:pt x="1092" y="172"/>
                </a:cubicBezTo>
                <a:cubicBezTo>
                  <a:pt x="1087" y="157"/>
                  <a:pt x="1079" y="143"/>
                  <a:pt x="1068" y="128"/>
                </a:cubicBezTo>
                <a:cubicBezTo>
                  <a:pt x="1046" y="97"/>
                  <a:pt x="1041" y="74"/>
                  <a:pt x="1047" y="39"/>
                </a:cubicBezTo>
                <a:cubicBezTo>
                  <a:pt x="1036" y="65"/>
                  <a:pt x="1042" y="93"/>
                  <a:pt x="1050" y="120"/>
                </a:cubicBezTo>
                <a:cubicBezTo>
                  <a:pt x="1042" y="108"/>
                  <a:pt x="1031" y="98"/>
                  <a:pt x="1016" y="94"/>
                </a:cubicBezTo>
                <a:cubicBezTo>
                  <a:pt x="1029" y="105"/>
                  <a:pt x="1038" y="117"/>
                  <a:pt x="1042" y="131"/>
                </a:cubicBezTo>
                <a:cubicBezTo>
                  <a:pt x="1038" y="129"/>
                  <a:pt x="1034" y="127"/>
                  <a:pt x="1030" y="126"/>
                </a:cubicBezTo>
                <a:cubicBezTo>
                  <a:pt x="1035" y="131"/>
                  <a:pt x="1040" y="136"/>
                  <a:pt x="1044" y="141"/>
                </a:cubicBezTo>
                <a:cubicBezTo>
                  <a:pt x="1045" y="146"/>
                  <a:pt x="1045" y="152"/>
                  <a:pt x="1045" y="157"/>
                </a:cubicBezTo>
                <a:cubicBezTo>
                  <a:pt x="1041" y="157"/>
                  <a:pt x="1036" y="157"/>
                  <a:pt x="1032" y="157"/>
                </a:cubicBezTo>
                <a:cubicBezTo>
                  <a:pt x="1032" y="155"/>
                  <a:pt x="1033" y="153"/>
                  <a:pt x="1033" y="152"/>
                </a:cubicBezTo>
                <a:cubicBezTo>
                  <a:pt x="1027" y="159"/>
                  <a:pt x="1022" y="167"/>
                  <a:pt x="1018" y="176"/>
                </a:cubicBezTo>
                <a:cubicBezTo>
                  <a:pt x="1015" y="175"/>
                  <a:pt x="1012" y="173"/>
                  <a:pt x="1009" y="171"/>
                </a:cubicBezTo>
                <a:cubicBezTo>
                  <a:pt x="1010" y="161"/>
                  <a:pt x="1014" y="151"/>
                  <a:pt x="1018" y="143"/>
                </a:cubicBezTo>
                <a:cubicBezTo>
                  <a:pt x="1012" y="148"/>
                  <a:pt x="1008" y="155"/>
                  <a:pt x="1005" y="161"/>
                </a:cubicBezTo>
                <a:cubicBezTo>
                  <a:pt x="1000" y="149"/>
                  <a:pt x="993" y="138"/>
                  <a:pt x="979" y="133"/>
                </a:cubicBezTo>
                <a:cubicBezTo>
                  <a:pt x="981" y="129"/>
                  <a:pt x="982" y="125"/>
                  <a:pt x="984" y="121"/>
                </a:cubicBezTo>
                <a:cubicBezTo>
                  <a:pt x="982" y="125"/>
                  <a:pt x="979" y="129"/>
                  <a:pt x="978" y="133"/>
                </a:cubicBezTo>
                <a:cubicBezTo>
                  <a:pt x="975" y="132"/>
                  <a:pt x="973" y="131"/>
                  <a:pt x="970" y="131"/>
                </a:cubicBezTo>
                <a:cubicBezTo>
                  <a:pt x="972" y="132"/>
                  <a:pt x="974" y="134"/>
                  <a:pt x="976" y="135"/>
                </a:cubicBezTo>
                <a:cubicBezTo>
                  <a:pt x="972" y="145"/>
                  <a:pt x="968" y="154"/>
                  <a:pt x="965" y="164"/>
                </a:cubicBezTo>
                <a:cubicBezTo>
                  <a:pt x="964" y="161"/>
                  <a:pt x="963" y="159"/>
                  <a:pt x="962" y="157"/>
                </a:cubicBezTo>
                <a:cubicBezTo>
                  <a:pt x="961" y="157"/>
                  <a:pt x="961" y="157"/>
                  <a:pt x="961" y="157"/>
                </a:cubicBezTo>
                <a:cubicBezTo>
                  <a:pt x="961" y="157"/>
                  <a:pt x="961" y="157"/>
                  <a:pt x="961" y="157"/>
                </a:cubicBezTo>
                <a:cubicBezTo>
                  <a:pt x="959" y="153"/>
                  <a:pt x="957" y="149"/>
                  <a:pt x="955" y="145"/>
                </a:cubicBezTo>
                <a:cubicBezTo>
                  <a:pt x="958" y="127"/>
                  <a:pt x="963" y="108"/>
                  <a:pt x="970" y="89"/>
                </a:cubicBezTo>
                <a:cubicBezTo>
                  <a:pt x="961" y="105"/>
                  <a:pt x="955" y="120"/>
                  <a:pt x="951" y="134"/>
                </a:cubicBezTo>
                <a:cubicBezTo>
                  <a:pt x="950" y="131"/>
                  <a:pt x="948" y="128"/>
                  <a:pt x="947" y="125"/>
                </a:cubicBezTo>
                <a:cubicBezTo>
                  <a:pt x="943" y="134"/>
                  <a:pt x="943" y="147"/>
                  <a:pt x="945" y="160"/>
                </a:cubicBezTo>
                <a:cubicBezTo>
                  <a:pt x="944" y="171"/>
                  <a:pt x="943" y="182"/>
                  <a:pt x="943" y="194"/>
                </a:cubicBezTo>
                <a:cubicBezTo>
                  <a:pt x="940" y="192"/>
                  <a:pt x="937" y="190"/>
                  <a:pt x="934" y="188"/>
                </a:cubicBezTo>
                <a:cubicBezTo>
                  <a:pt x="929" y="173"/>
                  <a:pt x="921" y="159"/>
                  <a:pt x="910" y="144"/>
                </a:cubicBezTo>
                <a:cubicBezTo>
                  <a:pt x="908" y="140"/>
                  <a:pt x="906" y="137"/>
                  <a:pt x="904" y="133"/>
                </a:cubicBezTo>
                <a:cubicBezTo>
                  <a:pt x="900" y="119"/>
                  <a:pt x="900" y="104"/>
                  <a:pt x="904" y="87"/>
                </a:cubicBezTo>
                <a:cubicBezTo>
                  <a:pt x="899" y="98"/>
                  <a:pt x="897" y="111"/>
                  <a:pt x="897" y="123"/>
                </a:cubicBezTo>
                <a:cubicBezTo>
                  <a:pt x="887" y="101"/>
                  <a:pt x="885" y="82"/>
                  <a:pt x="890" y="55"/>
                </a:cubicBezTo>
                <a:cubicBezTo>
                  <a:pt x="876" y="87"/>
                  <a:pt x="887" y="120"/>
                  <a:pt x="898" y="153"/>
                </a:cubicBezTo>
                <a:cubicBezTo>
                  <a:pt x="895" y="151"/>
                  <a:pt x="891" y="150"/>
                  <a:pt x="887" y="149"/>
                </a:cubicBezTo>
                <a:cubicBezTo>
                  <a:pt x="893" y="153"/>
                  <a:pt x="898" y="159"/>
                  <a:pt x="902" y="164"/>
                </a:cubicBezTo>
                <a:cubicBezTo>
                  <a:pt x="904" y="168"/>
                  <a:pt x="905" y="172"/>
                  <a:pt x="906" y="176"/>
                </a:cubicBezTo>
                <a:cubicBezTo>
                  <a:pt x="897" y="174"/>
                  <a:pt x="886" y="173"/>
                  <a:pt x="873" y="173"/>
                </a:cubicBezTo>
                <a:cubicBezTo>
                  <a:pt x="886" y="173"/>
                  <a:pt x="898" y="176"/>
                  <a:pt x="908" y="182"/>
                </a:cubicBezTo>
                <a:cubicBezTo>
                  <a:pt x="910" y="190"/>
                  <a:pt x="912" y="198"/>
                  <a:pt x="912" y="206"/>
                </a:cubicBezTo>
                <a:cubicBezTo>
                  <a:pt x="910" y="206"/>
                  <a:pt x="907" y="205"/>
                  <a:pt x="904" y="205"/>
                </a:cubicBezTo>
                <a:cubicBezTo>
                  <a:pt x="900" y="202"/>
                  <a:pt x="897" y="199"/>
                  <a:pt x="895" y="195"/>
                </a:cubicBezTo>
                <a:cubicBezTo>
                  <a:pt x="895" y="198"/>
                  <a:pt x="895" y="201"/>
                  <a:pt x="896" y="204"/>
                </a:cubicBezTo>
                <a:cubicBezTo>
                  <a:pt x="893" y="204"/>
                  <a:pt x="890" y="204"/>
                  <a:pt x="887" y="204"/>
                </a:cubicBezTo>
                <a:cubicBezTo>
                  <a:pt x="890" y="204"/>
                  <a:pt x="893" y="205"/>
                  <a:pt x="896" y="205"/>
                </a:cubicBezTo>
                <a:cubicBezTo>
                  <a:pt x="896" y="208"/>
                  <a:pt x="897" y="211"/>
                  <a:pt x="899" y="214"/>
                </a:cubicBezTo>
                <a:cubicBezTo>
                  <a:pt x="898" y="215"/>
                  <a:pt x="897" y="217"/>
                  <a:pt x="896" y="218"/>
                </a:cubicBezTo>
                <a:cubicBezTo>
                  <a:pt x="891" y="215"/>
                  <a:pt x="887" y="212"/>
                  <a:pt x="884" y="210"/>
                </a:cubicBezTo>
                <a:cubicBezTo>
                  <a:pt x="885" y="205"/>
                  <a:pt x="887" y="201"/>
                  <a:pt x="890" y="197"/>
                </a:cubicBezTo>
                <a:cubicBezTo>
                  <a:pt x="886" y="200"/>
                  <a:pt x="883" y="204"/>
                  <a:pt x="881" y="207"/>
                </a:cubicBezTo>
                <a:cubicBezTo>
                  <a:pt x="865" y="195"/>
                  <a:pt x="854" y="185"/>
                  <a:pt x="830" y="182"/>
                </a:cubicBezTo>
                <a:cubicBezTo>
                  <a:pt x="833" y="169"/>
                  <a:pt x="837" y="156"/>
                  <a:pt x="841" y="143"/>
                </a:cubicBezTo>
                <a:cubicBezTo>
                  <a:pt x="834" y="156"/>
                  <a:pt x="829" y="169"/>
                  <a:pt x="825" y="181"/>
                </a:cubicBezTo>
                <a:cubicBezTo>
                  <a:pt x="823" y="181"/>
                  <a:pt x="821" y="181"/>
                  <a:pt x="819" y="181"/>
                </a:cubicBezTo>
                <a:cubicBezTo>
                  <a:pt x="819" y="180"/>
                  <a:pt x="819" y="180"/>
                  <a:pt x="819" y="179"/>
                </a:cubicBezTo>
                <a:cubicBezTo>
                  <a:pt x="819" y="180"/>
                  <a:pt x="818" y="180"/>
                  <a:pt x="818" y="181"/>
                </a:cubicBezTo>
                <a:cubicBezTo>
                  <a:pt x="818" y="181"/>
                  <a:pt x="818" y="181"/>
                  <a:pt x="818" y="181"/>
                </a:cubicBezTo>
                <a:cubicBezTo>
                  <a:pt x="818" y="181"/>
                  <a:pt x="818" y="181"/>
                  <a:pt x="818" y="181"/>
                </a:cubicBezTo>
                <a:cubicBezTo>
                  <a:pt x="815" y="190"/>
                  <a:pt x="815" y="202"/>
                  <a:pt x="817" y="214"/>
                </a:cubicBezTo>
                <a:cubicBezTo>
                  <a:pt x="815" y="225"/>
                  <a:pt x="814" y="237"/>
                  <a:pt x="814" y="248"/>
                </a:cubicBezTo>
                <a:cubicBezTo>
                  <a:pt x="811" y="246"/>
                  <a:pt x="808" y="244"/>
                  <a:pt x="806" y="242"/>
                </a:cubicBezTo>
                <a:cubicBezTo>
                  <a:pt x="800" y="228"/>
                  <a:pt x="793" y="213"/>
                  <a:pt x="782" y="198"/>
                </a:cubicBezTo>
                <a:cubicBezTo>
                  <a:pt x="760" y="168"/>
                  <a:pt x="754" y="144"/>
                  <a:pt x="761" y="109"/>
                </a:cubicBezTo>
                <a:cubicBezTo>
                  <a:pt x="744" y="149"/>
                  <a:pt x="765" y="190"/>
                  <a:pt x="777" y="230"/>
                </a:cubicBezTo>
                <a:cubicBezTo>
                  <a:pt x="769" y="228"/>
                  <a:pt x="760" y="227"/>
                  <a:pt x="750" y="227"/>
                </a:cubicBezTo>
                <a:cubicBezTo>
                  <a:pt x="743" y="220"/>
                  <a:pt x="734" y="215"/>
                  <a:pt x="724" y="212"/>
                </a:cubicBezTo>
                <a:cubicBezTo>
                  <a:pt x="741" y="226"/>
                  <a:pt x="751" y="244"/>
                  <a:pt x="753" y="262"/>
                </a:cubicBezTo>
                <a:cubicBezTo>
                  <a:pt x="735" y="248"/>
                  <a:pt x="722" y="235"/>
                  <a:pt x="689" y="235"/>
                </a:cubicBezTo>
                <a:cubicBezTo>
                  <a:pt x="709" y="238"/>
                  <a:pt x="719" y="249"/>
                  <a:pt x="722" y="265"/>
                </a:cubicBezTo>
                <a:cubicBezTo>
                  <a:pt x="718" y="269"/>
                  <a:pt x="715" y="274"/>
                  <a:pt x="713" y="279"/>
                </a:cubicBezTo>
                <a:cubicBezTo>
                  <a:pt x="708" y="267"/>
                  <a:pt x="701" y="256"/>
                  <a:pt x="688" y="251"/>
                </a:cubicBezTo>
                <a:cubicBezTo>
                  <a:pt x="683" y="243"/>
                  <a:pt x="678" y="236"/>
                  <a:pt x="670" y="230"/>
                </a:cubicBezTo>
                <a:cubicBezTo>
                  <a:pt x="672" y="222"/>
                  <a:pt x="675" y="215"/>
                  <a:pt x="678" y="207"/>
                </a:cubicBezTo>
                <a:cubicBezTo>
                  <a:pt x="674" y="214"/>
                  <a:pt x="670" y="221"/>
                  <a:pt x="667" y="228"/>
                </a:cubicBezTo>
                <a:cubicBezTo>
                  <a:pt x="662" y="225"/>
                  <a:pt x="657" y="222"/>
                  <a:pt x="650" y="221"/>
                </a:cubicBezTo>
                <a:cubicBezTo>
                  <a:pt x="656" y="225"/>
                  <a:pt x="660" y="230"/>
                  <a:pt x="664" y="235"/>
                </a:cubicBezTo>
                <a:cubicBezTo>
                  <a:pt x="662" y="241"/>
                  <a:pt x="660" y="246"/>
                  <a:pt x="659" y="252"/>
                </a:cubicBezTo>
                <a:cubicBezTo>
                  <a:pt x="658" y="249"/>
                  <a:pt x="656" y="246"/>
                  <a:pt x="655" y="243"/>
                </a:cubicBezTo>
                <a:cubicBezTo>
                  <a:pt x="652" y="250"/>
                  <a:pt x="651" y="259"/>
                  <a:pt x="652" y="269"/>
                </a:cubicBezTo>
                <a:cubicBezTo>
                  <a:pt x="647" y="275"/>
                  <a:pt x="642" y="281"/>
                  <a:pt x="639" y="288"/>
                </a:cubicBezTo>
                <a:cubicBezTo>
                  <a:pt x="635" y="277"/>
                  <a:pt x="629" y="267"/>
                  <a:pt x="619" y="262"/>
                </a:cubicBezTo>
                <a:cubicBezTo>
                  <a:pt x="619" y="262"/>
                  <a:pt x="619" y="262"/>
                  <a:pt x="618" y="262"/>
                </a:cubicBezTo>
                <a:cubicBezTo>
                  <a:pt x="610" y="250"/>
                  <a:pt x="604" y="239"/>
                  <a:pt x="600" y="228"/>
                </a:cubicBezTo>
                <a:cubicBezTo>
                  <a:pt x="601" y="224"/>
                  <a:pt x="603" y="220"/>
                  <a:pt x="604" y="215"/>
                </a:cubicBezTo>
                <a:cubicBezTo>
                  <a:pt x="602" y="219"/>
                  <a:pt x="601" y="222"/>
                  <a:pt x="599" y="225"/>
                </a:cubicBezTo>
                <a:cubicBezTo>
                  <a:pt x="594" y="209"/>
                  <a:pt x="594" y="193"/>
                  <a:pt x="598" y="173"/>
                </a:cubicBezTo>
                <a:cubicBezTo>
                  <a:pt x="589" y="193"/>
                  <a:pt x="590" y="213"/>
                  <a:pt x="595" y="234"/>
                </a:cubicBezTo>
                <a:cubicBezTo>
                  <a:pt x="591" y="243"/>
                  <a:pt x="588" y="252"/>
                  <a:pt x="585" y="261"/>
                </a:cubicBezTo>
                <a:cubicBezTo>
                  <a:pt x="584" y="258"/>
                  <a:pt x="583" y="254"/>
                  <a:pt x="582" y="251"/>
                </a:cubicBezTo>
                <a:cubicBezTo>
                  <a:pt x="578" y="261"/>
                  <a:pt x="578" y="273"/>
                  <a:pt x="580" y="286"/>
                </a:cubicBezTo>
                <a:cubicBezTo>
                  <a:pt x="578" y="296"/>
                  <a:pt x="578" y="306"/>
                  <a:pt x="577" y="316"/>
                </a:cubicBezTo>
                <a:cubicBezTo>
                  <a:pt x="574" y="313"/>
                  <a:pt x="570" y="311"/>
                  <a:pt x="566" y="309"/>
                </a:cubicBezTo>
                <a:cubicBezTo>
                  <a:pt x="561" y="296"/>
                  <a:pt x="554" y="283"/>
                  <a:pt x="545" y="270"/>
                </a:cubicBezTo>
                <a:cubicBezTo>
                  <a:pt x="523" y="240"/>
                  <a:pt x="517" y="217"/>
                  <a:pt x="524" y="181"/>
                </a:cubicBezTo>
                <a:cubicBezTo>
                  <a:pt x="509" y="216"/>
                  <a:pt x="524" y="252"/>
                  <a:pt x="536" y="288"/>
                </a:cubicBezTo>
                <a:cubicBezTo>
                  <a:pt x="534" y="292"/>
                  <a:pt x="532" y="295"/>
                  <a:pt x="531" y="299"/>
                </a:cubicBezTo>
                <a:cubicBezTo>
                  <a:pt x="529" y="299"/>
                  <a:pt x="528" y="298"/>
                  <a:pt x="526" y="298"/>
                </a:cubicBezTo>
                <a:cubicBezTo>
                  <a:pt x="527" y="299"/>
                  <a:pt x="529" y="299"/>
                  <a:pt x="531" y="299"/>
                </a:cubicBezTo>
                <a:cubicBezTo>
                  <a:pt x="531" y="300"/>
                  <a:pt x="530" y="300"/>
                  <a:pt x="530" y="300"/>
                </a:cubicBezTo>
                <a:cubicBezTo>
                  <a:pt x="523" y="299"/>
                  <a:pt x="516" y="299"/>
                  <a:pt x="507" y="299"/>
                </a:cubicBezTo>
                <a:cubicBezTo>
                  <a:pt x="515" y="299"/>
                  <a:pt x="523" y="300"/>
                  <a:pt x="529" y="302"/>
                </a:cubicBezTo>
                <a:cubicBezTo>
                  <a:pt x="527" y="309"/>
                  <a:pt x="525" y="315"/>
                  <a:pt x="523" y="321"/>
                </a:cubicBezTo>
                <a:cubicBezTo>
                  <a:pt x="522" y="318"/>
                  <a:pt x="521" y="315"/>
                  <a:pt x="520" y="312"/>
                </a:cubicBezTo>
                <a:cubicBezTo>
                  <a:pt x="517" y="318"/>
                  <a:pt x="516" y="326"/>
                  <a:pt x="516" y="335"/>
                </a:cubicBezTo>
                <a:cubicBezTo>
                  <a:pt x="508" y="328"/>
                  <a:pt x="500" y="321"/>
                  <a:pt x="491" y="317"/>
                </a:cubicBezTo>
                <a:cubicBezTo>
                  <a:pt x="483" y="307"/>
                  <a:pt x="473" y="298"/>
                  <a:pt x="462" y="292"/>
                </a:cubicBezTo>
                <a:cubicBezTo>
                  <a:pt x="458" y="277"/>
                  <a:pt x="458" y="261"/>
                  <a:pt x="462" y="242"/>
                </a:cubicBezTo>
                <a:cubicBezTo>
                  <a:pt x="455" y="257"/>
                  <a:pt x="455" y="272"/>
                  <a:pt x="457" y="288"/>
                </a:cubicBezTo>
                <a:cubicBezTo>
                  <a:pt x="442" y="280"/>
                  <a:pt x="427" y="276"/>
                  <a:pt x="410" y="280"/>
                </a:cubicBezTo>
                <a:cubicBezTo>
                  <a:pt x="431" y="284"/>
                  <a:pt x="448" y="294"/>
                  <a:pt x="460" y="307"/>
                </a:cubicBezTo>
                <a:cubicBezTo>
                  <a:pt x="460" y="307"/>
                  <a:pt x="460" y="307"/>
                  <a:pt x="461" y="308"/>
                </a:cubicBezTo>
                <a:cubicBezTo>
                  <a:pt x="458" y="307"/>
                  <a:pt x="455" y="307"/>
                  <a:pt x="452" y="307"/>
                </a:cubicBezTo>
                <a:cubicBezTo>
                  <a:pt x="455" y="308"/>
                  <a:pt x="458" y="308"/>
                  <a:pt x="461" y="309"/>
                </a:cubicBezTo>
                <a:cubicBezTo>
                  <a:pt x="464" y="322"/>
                  <a:pt x="469" y="336"/>
                  <a:pt x="474" y="349"/>
                </a:cubicBezTo>
                <a:cubicBezTo>
                  <a:pt x="465" y="343"/>
                  <a:pt x="460" y="332"/>
                  <a:pt x="458" y="322"/>
                </a:cubicBezTo>
                <a:cubicBezTo>
                  <a:pt x="456" y="335"/>
                  <a:pt x="457" y="349"/>
                  <a:pt x="463" y="361"/>
                </a:cubicBezTo>
                <a:cubicBezTo>
                  <a:pt x="460" y="360"/>
                  <a:pt x="458" y="360"/>
                  <a:pt x="455" y="360"/>
                </a:cubicBezTo>
                <a:cubicBezTo>
                  <a:pt x="454" y="358"/>
                  <a:pt x="452" y="357"/>
                  <a:pt x="451" y="355"/>
                </a:cubicBezTo>
                <a:cubicBezTo>
                  <a:pt x="444" y="345"/>
                  <a:pt x="441" y="332"/>
                  <a:pt x="440" y="321"/>
                </a:cubicBezTo>
                <a:cubicBezTo>
                  <a:pt x="438" y="329"/>
                  <a:pt x="438" y="336"/>
                  <a:pt x="439" y="344"/>
                </a:cubicBezTo>
                <a:cubicBezTo>
                  <a:pt x="426" y="333"/>
                  <a:pt x="410" y="327"/>
                  <a:pt x="392" y="333"/>
                </a:cubicBezTo>
                <a:cubicBezTo>
                  <a:pt x="415" y="333"/>
                  <a:pt x="431" y="350"/>
                  <a:pt x="442" y="369"/>
                </a:cubicBezTo>
                <a:cubicBezTo>
                  <a:pt x="424" y="352"/>
                  <a:pt x="404" y="338"/>
                  <a:pt x="381" y="337"/>
                </a:cubicBezTo>
                <a:cubicBezTo>
                  <a:pt x="376" y="324"/>
                  <a:pt x="372" y="310"/>
                  <a:pt x="368" y="296"/>
                </a:cubicBezTo>
                <a:cubicBezTo>
                  <a:pt x="370" y="311"/>
                  <a:pt x="372" y="324"/>
                  <a:pt x="376" y="337"/>
                </a:cubicBezTo>
                <a:cubicBezTo>
                  <a:pt x="374" y="337"/>
                  <a:pt x="372" y="338"/>
                  <a:pt x="370" y="338"/>
                </a:cubicBezTo>
                <a:cubicBezTo>
                  <a:pt x="370" y="338"/>
                  <a:pt x="370" y="338"/>
                  <a:pt x="370" y="338"/>
                </a:cubicBezTo>
                <a:cubicBezTo>
                  <a:pt x="370" y="338"/>
                  <a:pt x="370" y="338"/>
                  <a:pt x="370" y="338"/>
                </a:cubicBezTo>
                <a:cubicBezTo>
                  <a:pt x="369" y="338"/>
                  <a:pt x="367" y="338"/>
                  <a:pt x="366" y="339"/>
                </a:cubicBezTo>
                <a:cubicBezTo>
                  <a:pt x="368" y="339"/>
                  <a:pt x="369" y="339"/>
                  <a:pt x="370" y="340"/>
                </a:cubicBezTo>
                <a:cubicBezTo>
                  <a:pt x="373" y="349"/>
                  <a:pt x="379" y="359"/>
                  <a:pt x="388" y="369"/>
                </a:cubicBezTo>
                <a:cubicBezTo>
                  <a:pt x="390" y="374"/>
                  <a:pt x="393" y="378"/>
                  <a:pt x="395" y="383"/>
                </a:cubicBezTo>
                <a:cubicBezTo>
                  <a:pt x="395" y="388"/>
                  <a:pt x="394" y="392"/>
                  <a:pt x="395" y="397"/>
                </a:cubicBezTo>
                <a:cubicBezTo>
                  <a:pt x="373" y="372"/>
                  <a:pt x="346" y="347"/>
                  <a:pt x="314" y="350"/>
                </a:cubicBezTo>
                <a:cubicBezTo>
                  <a:pt x="300" y="338"/>
                  <a:pt x="290" y="323"/>
                  <a:pt x="281" y="303"/>
                </a:cubicBezTo>
                <a:cubicBezTo>
                  <a:pt x="285" y="321"/>
                  <a:pt x="295" y="337"/>
                  <a:pt x="308" y="351"/>
                </a:cubicBezTo>
                <a:cubicBezTo>
                  <a:pt x="307" y="351"/>
                  <a:pt x="306" y="351"/>
                  <a:pt x="305" y="351"/>
                </a:cubicBezTo>
                <a:cubicBezTo>
                  <a:pt x="306" y="351"/>
                  <a:pt x="307" y="352"/>
                  <a:pt x="309" y="352"/>
                </a:cubicBezTo>
                <a:cubicBezTo>
                  <a:pt x="314" y="358"/>
                  <a:pt x="320" y="363"/>
                  <a:pt x="326" y="369"/>
                </a:cubicBezTo>
                <a:cubicBezTo>
                  <a:pt x="328" y="380"/>
                  <a:pt x="330" y="391"/>
                  <a:pt x="334" y="401"/>
                </a:cubicBezTo>
                <a:cubicBezTo>
                  <a:pt x="334" y="401"/>
                  <a:pt x="334" y="402"/>
                  <a:pt x="333" y="402"/>
                </a:cubicBezTo>
                <a:cubicBezTo>
                  <a:pt x="331" y="400"/>
                  <a:pt x="328" y="398"/>
                  <a:pt x="326" y="396"/>
                </a:cubicBezTo>
                <a:cubicBezTo>
                  <a:pt x="327" y="402"/>
                  <a:pt x="330" y="408"/>
                  <a:pt x="334" y="415"/>
                </a:cubicBezTo>
                <a:cubicBezTo>
                  <a:pt x="334" y="415"/>
                  <a:pt x="334" y="415"/>
                  <a:pt x="334" y="415"/>
                </a:cubicBezTo>
                <a:cubicBezTo>
                  <a:pt x="321" y="404"/>
                  <a:pt x="305" y="398"/>
                  <a:pt x="287" y="404"/>
                </a:cubicBezTo>
                <a:cubicBezTo>
                  <a:pt x="308" y="404"/>
                  <a:pt x="324" y="419"/>
                  <a:pt x="335" y="436"/>
                </a:cubicBezTo>
                <a:cubicBezTo>
                  <a:pt x="330" y="436"/>
                  <a:pt x="325" y="436"/>
                  <a:pt x="319" y="437"/>
                </a:cubicBezTo>
                <a:cubicBezTo>
                  <a:pt x="315" y="434"/>
                  <a:pt x="311" y="432"/>
                  <a:pt x="306" y="430"/>
                </a:cubicBezTo>
                <a:cubicBezTo>
                  <a:pt x="296" y="425"/>
                  <a:pt x="287" y="420"/>
                  <a:pt x="279" y="415"/>
                </a:cubicBezTo>
                <a:cubicBezTo>
                  <a:pt x="273" y="400"/>
                  <a:pt x="268" y="384"/>
                  <a:pt x="263" y="367"/>
                </a:cubicBezTo>
                <a:cubicBezTo>
                  <a:pt x="265" y="382"/>
                  <a:pt x="267" y="396"/>
                  <a:pt x="271" y="409"/>
                </a:cubicBezTo>
                <a:cubicBezTo>
                  <a:pt x="256" y="397"/>
                  <a:pt x="246" y="382"/>
                  <a:pt x="237" y="361"/>
                </a:cubicBezTo>
                <a:cubicBezTo>
                  <a:pt x="241" y="381"/>
                  <a:pt x="252" y="397"/>
                  <a:pt x="266" y="411"/>
                </a:cubicBezTo>
                <a:cubicBezTo>
                  <a:pt x="268" y="421"/>
                  <a:pt x="275" y="431"/>
                  <a:pt x="283" y="440"/>
                </a:cubicBezTo>
                <a:cubicBezTo>
                  <a:pt x="288" y="450"/>
                  <a:pt x="293" y="459"/>
                  <a:pt x="298" y="468"/>
                </a:cubicBezTo>
                <a:cubicBezTo>
                  <a:pt x="297" y="469"/>
                  <a:pt x="295" y="470"/>
                  <a:pt x="293" y="471"/>
                </a:cubicBezTo>
                <a:cubicBezTo>
                  <a:pt x="292" y="471"/>
                  <a:pt x="291" y="471"/>
                  <a:pt x="290" y="470"/>
                </a:cubicBezTo>
                <a:cubicBezTo>
                  <a:pt x="277" y="460"/>
                  <a:pt x="262" y="451"/>
                  <a:pt x="245" y="442"/>
                </a:cubicBezTo>
                <a:cubicBezTo>
                  <a:pt x="209" y="426"/>
                  <a:pt x="191" y="408"/>
                  <a:pt x="176" y="374"/>
                </a:cubicBezTo>
                <a:cubicBezTo>
                  <a:pt x="184" y="416"/>
                  <a:pt x="226" y="443"/>
                  <a:pt x="259" y="473"/>
                </a:cubicBezTo>
                <a:cubicBezTo>
                  <a:pt x="256" y="473"/>
                  <a:pt x="253" y="474"/>
                  <a:pt x="250" y="475"/>
                </a:cubicBezTo>
                <a:cubicBezTo>
                  <a:pt x="233" y="463"/>
                  <a:pt x="213" y="455"/>
                  <a:pt x="192" y="460"/>
                </a:cubicBezTo>
                <a:cubicBezTo>
                  <a:pt x="210" y="464"/>
                  <a:pt x="225" y="471"/>
                  <a:pt x="237" y="481"/>
                </a:cubicBezTo>
                <a:cubicBezTo>
                  <a:pt x="234" y="482"/>
                  <a:pt x="232" y="483"/>
                  <a:pt x="229" y="485"/>
                </a:cubicBezTo>
                <a:cubicBezTo>
                  <a:pt x="232" y="483"/>
                  <a:pt x="234" y="482"/>
                  <a:pt x="237" y="481"/>
                </a:cubicBezTo>
                <a:cubicBezTo>
                  <a:pt x="244" y="487"/>
                  <a:pt x="249" y="494"/>
                  <a:pt x="253" y="502"/>
                </a:cubicBezTo>
                <a:cubicBezTo>
                  <a:pt x="252" y="503"/>
                  <a:pt x="250" y="503"/>
                  <a:pt x="249" y="504"/>
                </a:cubicBezTo>
                <a:cubicBezTo>
                  <a:pt x="250" y="504"/>
                  <a:pt x="252" y="503"/>
                  <a:pt x="253" y="503"/>
                </a:cubicBezTo>
                <a:cubicBezTo>
                  <a:pt x="255" y="506"/>
                  <a:pt x="256" y="509"/>
                  <a:pt x="257" y="512"/>
                </a:cubicBezTo>
                <a:cubicBezTo>
                  <a:pt x="252" y="511"/>
                  <a:pt x="247" y="510"/>
                  <a:pt x="242" y="509"/>
                </a:cubicBezTo>
                <a:cubicBezTo>
                  <a:pt x="241" y="507"/>
                  <a:pt x="241" y="505"/>
                  <a:pt x="240" y="502"/>
                </a:cubicBezTo>
                <a:cubicBezTo>
                  <a:pt x="240" y="504"/>
                  <a:pt x="240" y="507"/>
                  <a:pt x="240" y="509"/>
                </a:cubicBezTo>
                <a:cubicBezTo>
                  <a:pt x="234" y="508"/>
                  <a:pt x="229" y="507"/>
                  <a:pt x="223" y="507"/>
                </a:cubicBezTo>
                <a:cubicBezTo>
                  <a:pt x="223" y="505"/>
                  <a:pt x="222" y="503"/>
                  <a:pt x="222" y="501"/>
                </a:cubicBezTo>
                <a:cubicBezTo>
                  <a:pt x="222" y="503"/>
                  <a:pt x="221" y="505"/>
                  <a:pt x="221" y="507"/>
                </a:cubicBezTo>
                <a:cubicBezTo>
                  <a:pt x="214" y="507"/>
                  <a:pt x="207" y="509"/>
                  <a:pt x="199" y="512"/>
                </a:cubicBezTo>
                <a:cubicBezTo>
                  <a:pt x="191" y="510"/>
                  <a:pt x="183" y="510"/>
                  <a:pt x="175" y="513"/>
                </a:cubicBezTo>
                <a:cubicBezTo>
                  <a:pt x="180" y="513"/>
                  <a:pt x="185" y="514"/>
                  <a:pt x="190" y="516"/>
                </a:cubicBezTo>
                <a:cubicBezTo>
                  <a:pt x="189" y="516"/>
                  <a:pt x="188" y="517"/>
                  <a:pt x="188" y="517"/>
                </a:cubicBezTo>
                <a:cubicBezTo>
                  <a:pt x="188" y="517"/>
                  <a:pt x="189" y="516"/>
                  <a:pt x="190" y="516"/>
                </a:cubicBezTo>
                <a:cubicBezTo>
                  <a:pt x="209" y="523"/>
                  <a:pt x="222" y="543"/>
                  <a:pt x="230" y="562"/>
                </a:cubicBezTo>
                <a:cubicBezTo>
                  <a:pt x="209" y="555"/>
                  <a:pt x="188" y="544"/>
                  <a:pt x="171" y="532"/>
                </a:cubicBezTo>
                <a:cubicBezTo>
                  <a:pt x="162" y="515"/>
                  <a:pt x="156" y="496"/>
                  <a:pt x="151" y="476"/>
                </a:cubicBezTo>
                <a:cubicBezTo>
                  <a:pt x="152" y="494"/>
                  <a:pt x="156" y="510"/>
                  <a:pt x="161" y="525"/>
                </a:cubicBezTo>
                <a:cubicBezTo>
                  <a:pt x="158" y="523"/>
                  <a:pt x="155" y="520"/>
                  <a:pt x="152" y="518"/>
                </a:cubicBezTo>
                <a:cubicBezTo>
                  <a:pt x="153" y="523"/>
                  <a:pt x="155" y="528"/>
                  <a:pt x="158" y="533"/>
                </a:cubicBezTo>
                <a:cubicBezTo>
                  <a:pt x="139" y="517"/>
                  <a:pt x="117" y="506"/>
                  <a:pt x="93" y="512"/>
                </a:cubicBezTo>
                <a:cubicBezTo>
                  <a:pt x="127" y="518"/>
                  <a:pt x="150" y="539"/>
                  <a:pt x="159" y="566"/>
                </a:cubicBezTo>
                <a:cubicBezTo>
                  <a:pt x="153" y="562"/>
                  <a:pt x="147" y="559"/>
                  <a:pt x="141" y="556"/>
                </a:cubicBezTo>
                <a:cubicBezTo>
                  <a:pt x="141" y="555"/>
                  <a:pt x="141" y="554"/>
                  <a:pt x="141" y="554"/>
                </a:cubicBezTo>
                <a:cubicBezTo>
                  <a:pt x="141" y="554"/>
                  <a:pt x="140" y="555"/>
                  <a:pt x="140" y="556"/>
                </a:cubicBezTo>
                <a:cubicBezTo>
                  <a:pt x="138" y="554"/>
                  <a:pt x="135" y="553"/>
                  <a:pt x="132" y="552"/>
                </a:cubicBezTo>
                <a:cubicBezTo>
                  <a:pt x="96" y="535"/>
                  <a:pt x="78" y="517"/>
                  <a:pt x="64" y="483"/>
                </a:cubicBezTo>
                <a:cubicBezTo>
                  <a:pt x="70" y="515"/>
                  <a:pt x="95" y="538"/>
                  <a:pt x="121" y="560"/>
                </a:cubicBezTo>
                <a:cubicBezTo>
                  <a:pt x="121" y="565"/>
                  <a:pt x="121" y="570"/>
                  <a:pt x="122" y="575"/>
                </a:cubicBezTo>
                <a:cubicBezTo>
                  <a:pt x="109" y="564"/>
                  <a:pt x="93" y="558"/>
                  <a:pt x="75" y="564"/>
                </a:cubicBezTo>
                <a:cubicBezTo>
                  <a:pt x="94" y="565"/>
                  <a:pt x="109" y="577"/>
                  <a:pt x="120" y="592"/>
                </a:cubicBezTo>
                <a:cubicBezTo>
                  <a:pt x="119" y="593"/>
                  <a:pt x="118" y="593"/>
                  <a:pt x="117" y="594"/>
                </a:cubicBezTo>
                <a:cubicBezTo>
                  <a:pt x="118" y="593"/>
                  <a:pt x="119" y="593"/>
                  <a:pt x="120" y="593"/>
                </a:cubicBezTo>
                <a:cubicBezTo>
                  <a:pt x="124" y="599"/>
                  <a:pt x="128" y="606"/>
                  <a:pt x="130" y="613"/>
                </a:cubicBezTo>
                <a:cubicBezTo>
                  <a:pt x="109" y="606"/>
                  <a:pt x="89" y="595"/>
                  <a:pt x="71" y="583"/>
                </a:cubicBezTo>
                <a:cubicBezTo>
                  <a:pt x="62" y="566"/>
                  <a:pt x="56" y="547"/>
                  <a:pt x="51" y="528"/>
                </a:cubicBezTo>
                <a:cubicBezTo>
                  <a:pt x="52" y="545"/>
                  <a:pt x="56" y="561"/>
                  <a:pt x="61" y="576"/>
                </a:cubicBezTo>
                <a:cubicBezTo>
                  <a:pt x="58" y="574"/>
                  <a:pt x="55" y="572"/>
                  <a:pt x="53" y="569"/>
                </a:cubicBezTo>
                <a:cubicBezTo>
                  <a:pt x="55" y="579"/>
                  <a:pt x="62" y="590"/>
                  <a:pt x="71" y="601"/>
                </a:cubicBezTo>
                <a:cubicBezTo>
                  <a:pt x="73" y="604"/>
                  <a:pt x="74" y="608"/>
                  <a:pt x="76" y="611"/>
                </a:cubicBezTo>
                <a:cubicBezTo>
                  <a:pt x="63" y="603"/>
                  <a:pt x="48" y="598"/>
                  <a:pt x="33" y="600"/>
                </a:cubicBezTo>
                <a:cubicBezTo>
                  <a:pt x="32" y="603"/>
                  <a:pt x="32" y="603"/>
                  <a:pt x="32" y="603"/>
                </a:cubicBezTo>
                <a:cubicBezTo>
                  <a:pt x="52" y="608"/>
                  <a:pt x="68" y="618"/>
                  <a:pt x="79" y="631"/>
                </a:cubicBezTo>
                <a:cubicBezTo>
                  <a:pt x="79" y="631"/>
                  <a:pt x="78" y="631"/>
                  <a:pt x="78" y="631"/>
                </a:cubicBezTo>
                <a:cubicBezTo>
                  <a:pt x="65" y="620"/>
                  <a:pt x="50" y="611"/>
                  <a:pt x="32" y="603"/>
                </a:cubicBezTo>
                <a:cubicBezTo>
                  <a:pt x="30" y="618"/>
                  <a:pt x="30" y="618"/>
                  <a:pt x="30" y="618"/>
                </a:cubicBezTo>
                <a:cubicBezTo>
                  <a:pt x="36" y="623"/>
                  <a:pt x="42" y="628"/>
                  <a:pt x="47" y="633"/>
                </a:cubicBezTo>
                <a:cubicBezTo>
                  <a:pt x="41" y="634"/>
                  <a:pt x="34" y="637"/>
                  <a:pt x="27" y="640"/>
                </a:cubicBezTo>
                <a:cubicBezTo>
                  <a:pt x="27" y="641"/>
                  <a:pt x="27" y="641"/>
                  <a:pt x="27" y="641"/>
                </a:cubicBezTo>
                <a:cubicBezTo>
                  <a:pt x="35" y="638"/>
                  <a:pt x="44" y="637"/>
                  <a:pt x="52" y="637"/>
                </a:cubicBezTo>
                <a:cubicBezTo>
                  <a:pt x="59" y="644"/>
                  <a:pt x="66" y="652"/>
                  <a:pt x="72" y="659"/>
                </a:cubicBezTo>
                <a:cubicBezTo>
                  <a:pt x="68" y="660"/>
                  <a:pt x="64" y="660"/>
                  <a:pt x="60" y="659"/>
                </a:cubicBezTo>
                <a:cubicBezTo>
                  <a:pt x="58" y="653"/>
                  <a:pt x="57" y="648"/>
                  <a:pt x="56" y="642"/>
                </a:cubicBezTo>
                <a:cubicBezTo>
                  <a:pt x="55" y="648"/>
                  <a:pt x="55" y="653"/>
                  <a:pt x="55" y="658"/>
                </a:cubicBezTo>
                <a:cubicBezTo>
                  <a:pt x="53" y="657"/>
                  <a:pt x="50" y="656"/>
                  <a:pt x="48" y="654"/>
                </a:cubicBezTo>
                <a:cubicBezTo>
                  <a:pt x="50" y="658"/>
                  <a:pt x="53" y="661"/>
                  <a:pt x="56" y="664"/>
                </a:cubicBezTo>
                <a:cubicBezTo>
                  <a:pt x="56" y="664"/>
                  <a:pt x="56" y="665"/>
                  <a:pt x="56" y="665"/>
                </a:cubicBezTo>
                <a:cubicBezTo>
                  <a:pt x="47" y="658"/>
                  <a:pt x="37" y="652"/>
                  <a:pt x="26" y="652"/>
                </a:cubicBezTo>
                <a:cubicBezTo>
                  <a:pt x="25" y="657"/>
                  <a:pt x="25" y="657"/>
                  <a:pt x="25" y="657"/>
                </a:cubicBezTo>
                <a:cubicBezTo>
                  <a:pt x="33" y="661"/>
                  <a:pt x="40" y="666"/>
                  <a:pt x="46" y="672"/>
                </a:cubicBezTo>
                <a:cubicBezTo>
                  <a:pt x="38" y="671"/>
                  <a:pt x="31" y="669"/>
                  <a:pt x="24" y="668"/>
                </a:cubicBezTo>
                <a:cubicBezTo>
                  <a:pt x="18" y="714"/>
                  <a:pt x="18" y="714"/>
                  <a:pt x="18" y="714"/>
                </a:cubicBezTo>
                <a:cubicBezTo>
                  <a:pt x="19" y="717"/>
                  <a:pt x="21" y="719"/>
                  <a:pt x="22" y="722"/>
                </a:cubicBezTo>
                <a:cubicBezTo>
                  <a:pt x="20" y="722"/>
                  <a:pt x="19" y="721"/>
                  <a:pt x="17" y="721"/>
                </a:cubicBezTo>
                <a:cubicBezTo>
                  <a:pt x="0" y="851"/>
                  <a:pt x="0" y="851"/>
                  <a:pt x="0" y="851"/>
                </a:cubicBezTo>
                <a:cubicBezTo>
                  <a:pt x="3004" y="1245"/>
                  <a:pt x="3004" y="1245"/>
                  <a:pt x="3004" y="1245"/>
                </a:cubicBezTo>
                <a:lnTo>
                  <a:pt x="3038" y="984"/>
                </a:lnTo>
                <a:close/>
                <a:moveTo>
                  <a:pt x="373" y="340"/>
                </a:moveTo>
                <a:cubicBezTo>
                  <a:pt x="374" y="340"/>
                  <a:pt x="376" y="341"/>
                  <a:pt x="377" y="341"/>
                </a:cubicBezTo>
                <a:cubicBezTo>
                  <a:pt x="377" y="342"/>
                  <a:pt x="378" y="344"/>
                  <a:pt x="378" y="345"/>
                </a:cubicBezTo>
                <a:cubicBezTo>
                  <a:pt x="376" y="343"/>
                  <a:pt x="374" y="342"/>
                  <a:pt x="373" y="340"/>
                </a:cubicBezTo>
                <a:close/>
                <a:moveTo>
                  <a:pt x="66" y="675"/>
                </a:moveTo>
                <a:cubicBezTo>
                  <a:pt x="66" y="673"/>
                  <a:pt x="65" y="672"/>
                  <a:pt x="64" y="671"/>
                </a:cubicBezTo>
                <a:cubicBezTo>
                  <a:pt x="66" y="672"/>
                  <a:pt x="68" y="674"/>
                  <a:pt x="71" y="675"/>
                </a:cubicBezTo>
                <a:cubicBezTo>
                  <a:pt x="69" y="675"/>
                  <a:pt x="68" y="675"/>
                  <a:pt x="66" y="675"/>
                </a:cubicBezTo>
                <a:close/>
                <a:moveTo>
                  <a:pt x="133" y="586"/>
                </a:moveTo>
                <a:cubicBezTo>
                  <a:pt x="129" y="579"/>
                  <a:pt x="126" y="570"/>
                  <a:pt x="124" y="562"/>
                </a:cubicBezTo>
                <a:cubicBezTo>
                  <a:pt x="130" y="567"/>
                  <a:pt x="135" y="572"/>
                  <a:pt x="141" y="577"/>
                </a:cubicBezTo>
                <a:cubicBezTo>
                  <a:pt x="141" y="579"/>
                  <a:pt x="142" y="581"/>
                  <a:pt x="142" y="583"/>
                </a:cubicBezTo>
                <a:cubicBezTo>
                  <a:pt x="139" y="584"/>
                  <a:pt x="136" y="585"/>
                  <a:pt x="133" y="586"/>
                </a:cubicBezTo>
                <a:close/>
                <a:moveTo>
                  <a:pt x="141" y="596"/>
                </a:moveTo>
                <a:cubicBezTo>
                  <a:pt x="139" y="593"/>
                  <a:pt x="137" y="590"/>
                  <a:pt x="134" y="587"/>
                </a:cubicBezTo>
                <a:cubicBezTo>
                  <a:pt x="137" y="587"/>
                  <a:pt x="140" y="586"/>
                  <a:pt x="143" y="586"/>
                </a:cubicBezTo>
                <a:cubicBezTo>
                  <a:pt x="146" y="593"/>
                  <a:pt x="150" y="599"/>
                  <a:pt x="156" y="605"/>
                </a:cubicBezTo>
                <a:cubicBezTo>
                  <a:pt x="150" y="603"/>
                  <a:pt x="145" y="600"/>
                  <a:pt x="141" y="596"/>
                </a:cubicBezTo>
                <a:close/>
                <a:moveTo>
                  <a:pt x="206" y="514"/>
                </a:moveTo>
                <a:cubicBezTo>
                  <a:pt x="211" y="515"/>
                  <a:pt x="216" y="516"/>
                  <a:pt x="221" y="519"/>
                </a:cubicBezTo>
                <a:cubicBezTo>
                  <a:pt x="221" y="521"/>
                  <a:pt x="221" y="522"/>
                  <a:pt x="222" y="524"/>
                </a:cubicBezTo>
                <a:cubicBezTo>
                  <a:pt x="217" y="520"/>
                  <a:pt x="212" y="517"/>
                  <a:pt x="206" y="514"/>
                </a:cubicBezTo>
                <a:close/>
                <a:moveTo>
                  <a:pt x="241" y="545"/>
                </a:moveTo>
                <a:cubicBezTo>
                  <a:pt x="238" y="542"/>
                  <a:pt x="236" y="538"/>
                  <a:pt x="233" y="535"/>
                </a:cubicBezTo>
                <a:cubicBezTo>
                  <a:pt x="231" y="532"/>
                  <a:pt x="229" y="528"/>
                  <a:pt x="227" y="523"/>
                </a:cubicBezTo>
                <a:cubicBezTo>
                  <a:pt x="235" y="530"/>
                  <a:pt x="242" y="540"/>
                  <a:pt x="248" y="550"/>
                </a:cubicBezTo>
                <a:cubicBezTo>
                  <a:pt x="245" y="549"/>
                  <a:pt x="243" y="547"/>
                  <a:pt x="241" y="545"/>
                </a:cubicBezTo>
                <a:close/>
                <a:moveTo>
                  <a:pt x="273" y="496"/>
                </a:moveTo>
                <a:cubicBezTo>
                  <a:pt x="266" y="489"/>
                  <a:pt x="260" y="483"/>
                  <a:pt x="253" y="477"/>
                </a:cubicBezTo>
                <a:cubicBezTo>
                  <a:pt x="256" y="477"/>
                  <a:pt x="260" y="477"/>
                  <a:pt x="264" y="477"/>
                </a:cubicBezTo>
                <a:cubicBezTo>
                  <a:pt x="270" y="483"/>
                  <a:pt x="276" y="488"/>
                  <a:pt x="281" y="495"/>
                </a:cubicBezTo>
                <a:cubicBezTo>
                  <a:pt x="278" y="495"/>
                  <a:pt x="276" y="495"/>
                  <a:pt x="273" y="496"/>
                </a:cubicBezTo>
                <a:close/>
                <a:moveTo>
                  <a:pt x="293" y="471"/>
                </a:moveTo>
                <a:cubicBezTo>
                  <a:pt x="295" y="470"/>
                  <a:pt x="297" y="469"/>
                  <a:pt x="299" y="468"/>
                </a:cubicBezTo>
                <a:cubicBezTo>
                  <a:pt x="299" y="470"/>
                  <a:pt x="300" y="471"/>
                  <a:pt x="301" y="472"/>
                </a:cubicBezTo>
                <a:cubicBezTo>
                  <a:pt x="298" y="471"/>
                  <a:pt x="296" y="471"/>
                  <a:pt x="293" y="471"/>
                </a:cubicBezTo>
                <a:close/>
                <a:moveTo>
                  <a:pt x="325" y="358"/>
                </a:moveTo>
                <a:cubicBezTo>
                  <a:pt x="325" y="358"/>
                  <a:pt x="325" y="357"/>
                  <a:pt x="325" y="357"/>
                </a:cubicBezTo>
                <a:cubicBezTo>
                  <a:pt x="333" y="360"/>
                  <a:pt x="340" y="365"/>
                  <a:pt x="346" y="370"/>
                </a:cubicBezTo>
                <a:cubicBezTo>
                  <a:pt x="339" y="366"/>
                  <a:pt x="332" y="362"/>
                  <a:pt x="325" y="358"/>
                </a:cubicBezTo>
                <a:close/>
                <a:moveTo>
                  <a:pt x="344" y="410"/>
                </a:moveTo>
                <a:cubicBezTo>
                  <a:pt x="344" y="410"/>
                  <a:pt x="344" y="410"/>
                  <a:pt x="344" y="409"/>
                </a:cubicBezTo>
                <a:cubicBezTo>
                  <a:pt x="347" y="408"/>
                  <a:pt x="349" y="408"/>
                  <a:pt x="352" y="407"/>
                </a:cubicBezTo>
                <a:cubicBezTo>
                  <a:pt x="352" y="410"/>
                  <a:pt x="353" y="413"/>
                  <a:pt x="353" y="416"/>
                </a:cubicBezTo>
                <a:cubicBezTo>
                  <a:pt x="350" y="414"/>
                  <a:pt x="347" y="412"/>
                  <a:pt x="344" y="410"/>
                </a:cubicBezTo>
                <a:close/>
                <a:moveTo>
                  <a:pt x="353" y="393"/>
                </a:moveTo>
                <a:cubicBezTo>
                  <a:pt x="352" y="397"/>
                  <a:pt x="352" y="401"/>
                  <a:pt x="352" y="405"/>
                </a:cubicBezTo>
                <a:cubicBezTo>
                  <a:pt x="349" y="406"/>
                  <a:pt x="347" y="408"/>
                  <a:pt x="344" y="409"/>
                </a:cubicBezTo>
                <a:cubicBezTo>
                  <a:pt x="338" y="397"/>
                  <a:pt x="333" y="385"/>
                  <a:pt x="329" y="371"/>
                </a:cubicBezTo>
                <a:cubicBezTo>
                  <a:pt x="336" y="378"/>
                  <a:pt x="344" y="384"/>
                  <a:pt x="352" y="390"/>
                </a:cubicBezTo>
                <a:cubicBezTo>
                  <a:pt x="351" y="391"/>
                  <a:pt x="349" y="391"/>
                  <a:pt x="348" y="391"/>
                </a:cubicBezTo>
                <a:cubicBezTo>
                  <a:pt x="350" y="391"/>
                  <a:pt x="352" y="392"/>
                  <a:pt x="353" y="392"/>
                </a:cubicBezTo>
                <a:cubicBezTo>
                  <a:pt x="357" y="395"/>
                  <a:pt x="361" y="398"/>
                  <a:pt x="364" y="401"/>
                </a:cubicBezTo>
                <a:cubicBezTo>
                  <a:pt x="362" y="402"/>
                  <a:pt x="359" y="403"/>
                  <a:pt x="356" y="404"/>
                </a:cubicBezTo>
                <a:cubicBezTo>
                  <a:pt x="355" y="400"/>
                  <a:pt x="354" y="397"/>
                  <a:pt x="353" y="393"/>
                </a:cubicBezTo>
                <a:close/>
                <a:moveTo>
                  <a:pt x="357" y="406"/>
                </a:moveTo>
                <a:cubicBezTo>
                  <a:pt x="361" y="406"/>
                  <a:pt x="365" y="405"/>
                  <a:pt x="369" y="406"/>
                </a:cubicBezTo>
                <a:cubicBezTo>
                  <a:pt x="370" y="407"/>
                  <a:pt x="371" y="407"/>
                  <a:pt x="372" y="408"/>
                </a:cubicBezTo>
                <a:cubicBezTo>
                  <a:pt x="373" y="413"/>
                  <a:pt x="374" y="418"/>
                  <a:pt x="374" y="424"/>
                </a:cubicBezTo>
                <a:cubicBezTo>
                  <a:pt x="367" y="420"/>
                  <a:pt x="361" y="414"/>
                  <a:pt x="357" y="406"/>
                </a:cubicBezTo>
                <a:close/>
                <a:moveTo>
                  <a:pt x="400" y="400"/>
                </a:moveTo>
                <a:cubicBezTo>
                  <a:pt x="399" y="395"/>
                  <a:pt x="397" y="390"/>
                  <a:pt x="397" y="385"/>
                </a:cubicBezTo>
                <a:cubicBezTo>
                  <a:pt x="399" y="390"/>
                  <a:pt x="403" y="395"/>
                  <a:pt x="406" y="401"/>
                </a:cubicBezTo>
                <a:cubicBezTo>
                  <a:pt x="404" y="400"/>
                  <a:pt x="402" y="400"/>
                  <a:pt x="400" y="400"/>
                </a:cubicBezTo>
                <a:close/>
                <a:moveTo>
                  <a:pt x="388" y="352"/>
                </a:moveTo>
                <a:cubicBezTo>
                  <a:pt x="387" y="349"/>
                  <a:pt x="386" y="347"/>
                  <a:pt x="384" y="344"/>
                </a:cubicBezTo>
                <a:cubicBezTo>
                  <a:pt x="400" y="350"/>
                  <a:pt x="412" y="359"/>
                  <a:pt x="420" y="370"/>
                </a:cubicBezTo>
                <a:cubicBezTo>
                  <a:pt x="409" y="365"/>
                  <a:pt x="398" y="359"/>
                  <a:pt x="388" y="352"/>
                </a:cubicBezTo>
                <a:close/>
                <a:moveTo>
                  <a:pt x="458" y="365"/>
                </a:moveTo>
                <a:cubicBezTo>
                  <a:pt x="457" y="363"/>
                  <a:pt x="456" y="362"/>
                  <a:pt x="455" y="360"/>
                </a:cubicBezTo>
                <a:cubicBezTo>
                  <a:pt x="458" y="361"/>
                  <a:pt x="461" y="361"/>
                  <a:pt x="464" y="362"/>
                </a:cubicBezTo>
                <a:cubicBezTo>
                  <a:pt x="466" y="366"/>
                  <a:pt x="469" y="370"/>
                  <a:pt x="473" y="373"/>
                </a:cubicBezTo>
                <a:cubicBezTo>
                  <a:pt x="467" y="372"/>
                  <a:pt x="462" y="368"/>
                  <a:pt x="458" y="365"/>
                </a:cubicBezTo>
                <a:close/>
                <a:moveTo>
                  <a:pt x="537" y="291"/>
                </a:moveTo>
                <a:cubicBezTo>
                  <a:pt x="538" y="294"/>
                  <a:pt x="539" y="297"/>
                  <a:pt x="540" y="300"/>
                </a:cubicBezTo>
                <a:cubicBezTo>
                  <a:pt x="538" y="299"/>
                  <a:pt x="536" y="299"/>
                  <a:pt x="535" y="299"/>
                </a:cubicBezTo>
                <a:cubicBezTo>
                  <a:pt x="535" y="296"/>
                  <a:pt x="536" y="294"/>
                  <a:pt x="537" y="291"/>
                </a:cubicBezTo>
                <a:close/>
                <a:moveTo>
                  <a:pt x="534" y="300"/>
                </a:moveTo>
                <a:cubicBezTo>
                  <a:pt x="536" y="301"/>
                  <a:pt x="538" y="301"/>
                  <a:pt x="539" y="302"/>
                </a:cubicBezTo>
                <a:cubicBezTo>
                  <a:pt x="537" y="302"/>
                  <a:pt x="536" y="301"/>
                  <a:pt x="534" y="301"/>
                </a:cubicBezTo>
                <a:cubicBezTo>
                  <a:pt x="534" y="301"/>
                  <a:pt x="534" y="301"/>
                  <a:pt x="534" y="300"/>
                </a:cubicBezTo>
                <a:close/>
                <a:moveTo>
                  <a:pt x="537" y="349"/>
                </a:moveTo>
                <a:cubicBezTo>
                  <a:pt x="537" y="348"/>
                  <a:pt x="536" y="348"/>
                  <a:pt x="536" y="348"/>
                </a:cubicBezTo>
                <a:cubicBezTo>
                  <a:pt x="533" y="343"/>
                  <a:pt x="530" y="337"/>
                  <a:pt x="528" y="332"/>
                </a:cubicBezTo>
                <a:cubicBezTo>
                  <a:pt x="529" y="323"/>
                  <a:pt x="531" y="313"/>
                  <a:pt x="533" y="304"/>
                </a:cubicBezTo>
                <a:cubicBezTo>
                  <a:pt x="536" y="305"/>
                  <a:pt x="539" y="306"/>
                  <a:pt x="542" y="308"/>
                </a:cubicBezTo>
                <a:cubicBezTo>
                  <a:pt x="543" y="312"/>
                  <a:pt x="544" y="315"/>
                  <a:pt x="545" y="319"/>
                </a:cubicBezTo>
                <a:cubicBezTo>
                  <a:pt x="544" y="318"/>
                  <a:pt x="543" y="318"/>
                  <a:pt x="542" y="318"/>
                </a:cubicBezTo>
                <a:cubicBezTo>
                  <a:pt x="543" y="319"/>
                  <a:pt x="544" y="319"/>
                  <a:pt x="545" y="320"/>
                </a:cubicBezTo>
                <a:cubicBezTo>
                  <a:pt x="546" y="325"/>
                  <a:pt x="547" y="331"/>
                  <a:pt x="547" y="336"/>
                </a:cubicBezTo>
                <a:cubicBezTo>
                  <a:pt x="539" y="333"/>
                  <a:pt x="532" y="329"/>
                  <a:pt x="529" y="321"/>
                </a:cubicBezTo>
                <a:cubicBezTo>
                  <a:pt x="529" y="331"/>
                  <a:pt x="532" y="340"/>
                  <a:pt x="537" y="349"/>
                </a:cubicBezTo>
                <a:close/>
                <a:moveTo>
                  <a:pt x="610" y="293"/>
                </a:moveTo>
                <a:cubicBezTo>
                  <a:pt x="606" y="289"/>
                  <a:pt x="602" y="287"/>
                  <a:pt x="596" y="284"/>
                </a:cubicBezTo>
                <a:cubicBezTo>
                  <a:pt x="594" y="280"/>
                  <a:pt x="592" y="276"/>
                  <a:pt x="590" y="271"/>
                </a:cubicBezTo>
                <a:cubicBezTo>
                  <a:pt x="591" y="261"/>
                  <a:pt x="593" y="250"/>
                  <a:pt x="597" y="239"/>
                </a:cubicBezTo>
                <a:cubicBezTo>
                  <a:pt x="601" y="257"/>
                  <a:pt x="609" y="276"/>
                  <a:pt x="614" y="294"/>
                </a:cubicBezTo>
                <a:cubicBezTo>
                  <a:pt x="613" y="293"/>
                  <a:pt x="612" y="293"/>
                  <a:pt x="610" y="293"/>
                </a:cubicBezTo>
                <a:close/>
                <a:moveTo>
                  <a:pt x="651" y="312"/>
                </a:moveTo>
                <a:cubicBezTo>
                  <a:pt x="648" y="310"/>
                  <a:pt x="646" y="308"/>
                  <a:pt x="643" y="307"/>
                </a:cubicBezTo>
                <a:cubicBezTo>
                  <a:pt x="643" y="305"/>
                  <a:pt x="643" y="304"/>
                  <a:pt x="643" y="303"/>
                </a:cubicBezTo>
                <a:cubicBezTo>
                  <a:pt x="643" y="291"/>
                  <a:pt x="647" y="279"/>
                  <a:pt x="652" y="270"/>
                </a:cubicBezTo>
                <a:cubicBezTo>
                  <a:pt x="653" y="272"/>
                  <a:pt x="653" y="275"/>
                  <a:pt x="653" y="278"/>
                </a:cubicBezTo>
                <a:cubicBezTo>
                  <a:pt x="652" y="288"/>
                  <a:pt x="651" y="299"/>
                  <a:pt x="651" y="310"/>
                </a:cubicBezTo>
                <a:cubicBezTo>
                  <a:pt x="651" y="311"/>
                  <a:pt x="651" y="311"/>
                  <a:pt x="651" y="312"/>
                </a:cubicBezTo>
                <a:close/>
                <a:moveTo>
                  <a:pt x="678" y="289"/>
                </a:moveTo>
                <a:cubicBezTo>
                  <a:pt x="673" y="281"/>
                  <a:pt x="668" y="272"/>
                  <a:pt x="663" y="263"/>
                </a:cubicBezTo>
                <a:cubicBezTo>
                  <a:pt x="664" y="255"/>
                  <a:pt x="666" y="247"/>
                  <a:pt x="668" y="240"/>
                </a:cubicBezTo>
                <a:cubicBezTo>
                  <a:pt x="678" y="255"/>
                  <a:pt x="682" y="272"/>
                  <a:pt x="678" y="289"/>
                </a:cubicBezTo>
                <a:close/>
                <a:moveTo>
                  <a:pt x="693" y="264"/>
                </a:moveTo>
                <a:cubicBezTo>
                  <a:pt x="698" y="271"/>
                  <a:pt x="700" y="280"/>
                  <a:pt x="701" y="290"/>
                </a:cubicBezTo>
                <a:cubicBezTo>
                  <a:pt x="699" y="281"/>
                  <a:pt x="697" y="272"/>
                  <a:pt x="693" y="264"/>
                </a:cubicBezTo>
                <a:close/>
                <a:moveTo>
                  <a:pt x="720" y="308"/>
                </a:moveTo>
                <a:cubicBezTo>
                  <a:pt x="719" y="308"/>
                  <a:pt x="719" y="308"/>
                  <a:pt x="718" y="308"/>
                </a:cubicBezTo>
                <a:cubicBezTo>
                  <a:pt x="718" y="307"/>
                  <a:pt x="718" y="306"/>
                  <a:pt x="718" y="305"/>
                </a:cubicBezTo>
                <a:cubicBezTo>
                  <a:pt x="717" y="302"/>
                  <a:pt x="717" y="298"/>
                  <a:pt x="716" y="294"/>
                </a:cubicBezTo>
                <a:cubicBezTo>
                  <a:pt x="716" y="285"/>
                  <a:pt x="719" y="276"/>
                  <a:pt x="723" y="267"/>
                </a:cubicBezTo>
                <a:cubicBezTo>
                  <a:pt x="725" y="280"/>
                  <a:pt x="723" y="295"/>
                  <a:pt x="720" y="308"/>
                </a:cubicBezTo>
                <a:close/>
                <a:moveTo>
                  <a:pt x="773" y="276"/>
                </a:moveTo>
                <a:cubicBezTo>
                  <a:pt x="773" y="275"/>
                  <a:pt x="773" y="275"/>
                  <a:pt x="773" y="274"/>
                </a:cubicBezTo>
                <a:cubicBezTo>
                  <a:pt x="773" y="275"/>
                  <a:pt x="774" y="276"/>
                  <a:pt x="774" y="276"/>
                </a:cubicBezTo>
                <a:cubicBezTo>
                  <a:pt x="774" y="276"/>
                  <a:pt x="773" y="276"/>
                  <a:pt x="773" y="276"/>
                </a:cubicBezTo>
                <a:close/>
                <a:moveTo>
                  <a:pt x="766" y="249"/>
                </a:moveTo>
                <a:cubicBezTo>
                  <a:pt x="766" y="250"/>
                  <a:pt x="766" y="252"/>
                  <a:pt x="766" y="253"/>
                </a:cubicBezTo>
                <a:cubicBezTo>
                  <a:pt x="762" y="243"/>
                  <a:pt x="757" y="234"/>
                  <a:pt x="750" y="227"/>
                </a:cubicBezTo>
                <a:cubicBezTo>
                  <a:pt x="761" y="228"/>
                  <a:pt x="771" y="231"/>
                  <a:pt x="779" y="236"/>
                </a:cubicBezTo>
                <a:cubicBezTo>
                  <a:pt x="782" y="245"/>
                  <a:pt x="783" y="255"/>
                  <a:pt x="784" y="264"/>
                </a:cubicBezTo>
                <a:cubicBezTo>
                  <a:pt x="776" y="261"/>
                  <a:pt x="769" y="256"/>
                  <a:pt x="766" y="249"/>
                </a:cubicBezTo>
                <a:close/>
                <a:moveTo>
                  <a:pt x="822" y="189"/>
                </a:moveTo>
                <a:cubicBezTo>
                  <a:pt x="821" y="186"/>
                  <a:pt x="820" y="184"/>
                  <a:pt x="819" y="181"/>
                </a:cubicBezTo>
                <a:cubicBezTo>
                  <a:pt x="821" y="181"/>
                  <a:pt x="823" y="182"/>
                  <a:pt x="824" y="182"/>
                </a:cubicBezTo>
                <a:cubicBezTo>
                  <a:pt x="823" y="184"/>
                  <a:pt x="823" y="186"/>
                  <a:pt x="822" y="189"/>
                </a:cubicBezTo>
                <a:close/>
                <a:moveTo>
                  <a:pt x="827" y="199"/>
                </a:moveTo>
                <a:cubicBezTo>
                  <a:pt x="827" y="194"/>
                  <a:pt x="828" y="189"/>
                  <a:pt x="829" y="184"/>
                </a:cubicBezTo>
                <a:cubicBezTo>
                  <a:pt x="843" y="189"/>
                  <a:pt x="849" y="201"/>
                  <a:pt x="851" y="214"/>
                </a:cubicBezTo>
                <a:cubicBezTo>
                  <a:pt x="846" y="213"/>
                  <a:pt x="840" y="213"/>
                  <a:pt x="834" y="212"/>
                </a:cubicBezTo>
                <a:cubicBezTo>
                  <a:pt x="831" y="208"/>
                  <a:pt x="829" y="204"/>
                  <a:pt x="827" y="199"/>
                </a:cubicBezTo>
                <a:close/>
                <a:moveTo>
                  <a:pt x="834" y="213"/>
                </a:moveTo>
                <a:cubicBezTo>
                  <a:pt x="841" y="214"/>
                  <a:pt x="847" y="217"/>
                  <a:pt x="852" y="220"/>
                </a:cubicBezTo>
                <a:cubicBezTo>
                  <a:pt x="852" y="226"/>
                  <a:pt x="852" y="232"/>
                  <a:pt x="851" y="239"/>
                </a:cubicBezTo>
                <a:cubicBezTo>
                  <a:pt x="845" y="230"/>
                  <a:pt x="839" y="222"/>
                  <a:pt x="834" y="213"/>
                </a:cubicBezTo>
                <a:close/>
                <a:moveTo>
                  <a:pt x="901" y="221"/>
                </a:moveTo>
                <a:cubicBezTo>
                  <a:pt x="901" y="221"/>
                  <a:pt x="901" y="220"/>
                  <a:pt x="901" y="219"/>
                </a:cubicBezTo>
                <a:cubicBezTo>
                  <a:pt x="902" y="220"/>
                  <a:pt x="902" y="221"/>
                  <a:pt x="903" y="222"/>
                </a:cubicBezTo>
                <a:cubicBezTo>
                  <a:pt x="902" y="222"/>
                  <a:pt x="902" y="221"/>
                  <a:pt x="901" y="221"/>
                </a:cubicBezTo>
                <a:close/>
                <a:moveTo>
                  <a:pt x="907" y="207"/>
                </a:moveTo>
                <a:cubicBezTo>
                  <a:pt x="909" y="208"/>
                  <a:pt x="911" y="208"/>
                  <a:pt x="913" y="209"/>
                </a:cubicBezTo>
                <a:cubicBezTo>
                  <a:pt x="913" y="209"/>
                  <a:pt x="913" y="210"/>
                  <a:pt x="913" y="210"/>
                </a:cubicBezTo>
                <a:cubicBezTo>
                  <a:pt x="911" y="209"/>
                  <a:pt x="909" y="208"/>
                  <a:pt x="907" y="207"/>
                </a:cubicBezTo>
                <a:close/>
                <a:moveTo>
                  <a:pt x="991" y="197"/>
                </a:moveTo>
                <a:cubicBezTo>
                  <a:pt x="983" y="189"/>
                  <a:pt x="976" y="180"/>
                  <a:pt x="970" y="171"/>
                </a:cubicBezTo>
                <a:cubicBezTo>
                  <a:pt x="972" y="160"/>
                  <a:pt x="975" y="148"/>
                  <a:pt x="978" y="137"/>
                </a:cubicBezTo>
                <a:cubicBezTo>
                  <a:pt x="986" y="144"/>
                  <a:pt x="990" y="154"/>
                  <a:pt x="992" y="165"/>
                </a:cubicBezTo>
                <a:cubicBezTo>
                  <a:pt x="989" y="164"/>
                  <a:pt x="987" y="163"/>
                  <a:pt x="984" y="163"/>
                </a:cubicBezTo>
                <a:cubicBezTo>
                  <a:pt x="986" y="164"/>
                  <a:pt x="987" y="165"/>
                  <a:pt x="989" y="166"/>
                </a:cubicBezTo>
                <a:cubicBezTo>
                  <a:pt x="985" y="165"/>
                  <a:pt x="980" y="165"/>
                  <a:pt x="975" y="165"/>
                </a:cubicBezTo>
                <a:cubicBezTo>
                  <a:pt x="982" y="166"/>
                  <a:pt x="988" y="168"/>
                  <a:pt x="993" y="171"/>
                </a:cubicBezTo>
                <a:cubicBezTo>
                  <a:pt x="993" y="179"/>
                  <a:pt x="992" y="189"/>
                  <a:pt x="991" y="197"/>
                </a:cubicBezTo>
                <a:close/>
                <a:moveTo>
                  <a:pt x="1035" y="187"/>
                </a:moveTo>
                <a:cubicBezTo>
                  <a:pt x="1033" y="184"/>
                  <a:pt x="1031" y="181"/>
                  <a:pt x="1030" y="177"/>
                </a:cubicBezTo>
                <a:cubicBezTo>
                  <a:pt x="1031" y="176"/>
                  <a:pt x="1032" y="175"/>
                  <a:pt x="1032" y="174"/>
                </a:cubicBezTo>
                <a:cubicBezTo>
                  <a:pt x="1031" y="175"/>
                  <a:pt x="1031" y="176"/>
                  <a:pt x="1030" y="176"/>
                </a:cubicBezTo>
                <a:cubicBezTo>
                  <a:pt x="1029" y="170"/>
                  <a:pt x="1029" y="163"/>
                  <a:pt x="1032" y="157"/>
                </a:cubicBezTo>
                <a:cubicBezTo>
                  <a:pt x="1036" y="157"/>
                  <a:pt x="1041" y="157"/>
                  <a:pt x="1045" y="158"/>
                </a:cubicBezTo>
                <a:cubicBezTo>
                  <a:pt x="1044" y="168"/>
                  <a:pt x="1040" y="178"/>
                  <a:pt x="1035" y="187"/>
                </a:cubicBezTo>
                <a:close/>
                <a:moveTo>
                  <a:pt x="1394" y="164"/>
                </a:moveTo>
                <a:cubicBezTo>
                  <a:pt x="1393" y="165"/>
                  <a:pt x="1392" y="166"/>
                  <a:pt x="1391" y="167"/>
                </a:cubicBezTo>
                <a:cubicBezTo>
                  <a:pt x="1388" y="156"/>
                  <a:pt x="1394" y="143"/>
                  <a:pt x="1403" y="134"/>
                </a:cubicBezTo>
                <a:cubicBezTo>
                  <a:pt x="1403" y="143"/>
                  <a:pt x="1399" y="154"/>
                  <a:pt x="1394" y="164"/>
                </a:cubicBezTo>
                <a:close/>
                <a:moveTo>
                  <a:pt x="1542" y="170"/>
                </a:moveTo>
                <a:cubicBezTo>
                  <a:pt x="1541" y="171"/>
                  <a:pt x="1541" y="171"/>
                  <a:pt x="1540" y="172"/>
                </a:cubicBezTo>
                <a:cubicBezTo>
                  <a:pt x="1539" y="171"/>
                  <a:pt x="1539" y="169"/>
                  <a:pt x="1538" y="168"/>
                </a:cubicBezTo>
                <a:cubicBezTo>
                  <a:pt x="1540" y="169"/>
                  <a:pt x="1541" y="169"/>
                  <a:pt x="1542" y="170"/>
                </a:cubicBezTo>
                <a:close/>
                <a:moveTo>
                  <a:pt x="1539" y="219"/>
                </a:moveTo>
                <a:cubicBezTo>
                  <a:pt x="1536" y="214"/>
                  <a:pt x="1533" y="211"/>
                  <a:pt x="1530" y="207"/>
                </a:cubicBezTo>
                <a:cubicBezTo>
                  <a:pt x="1540" y="207"/>
                  <a:pt x="1540" y="207"/>
                  <a:pt x="1540" y="207"/>
                </a:cubicBezTo>
                <a:cubicBezTo>
                  <a:pt x="1540" y="211"/>
                  <a:pt x="1540" y="215"/>
                  <a:pt x="1541" y="219"/>
                </a:cubicBezTo>
                <a:cubicBezTo>
                  <a:pt x="1540" y="219"/>
                  <a:pt x="1540" y="219"/>
                  <a:pt x="1539" y="219"/>
                </a:cubicBezTo>
                <a:close/>
                <a:moveTo>
                  <a:pt x="1562" y="169"/>
                </a:moveTo>
                <a:cubicBezTo>
                  <a:pt x="1562" y="168"/>
                  <a:pt x="1562" y="167"/>
                  <a:pt x="1563" y="166"/>
                </a:cubicBezTo>
                <a:cubicBezTo>
                  <a:pt x="1562" y="170"/>
                  <a:pt x="1562" y="174"/>
                  <a:pt x="1562" y="178"/>
                </a:cubicBezTo>
                <a:cubicBezTo>
                  <a:pt x="1561" y="175"/>
                  <a:pt x="1561" y="172"/>
                  <a:pt x="1562" y="169"/>
                </a:cubicBezTo>
                <a:close/>
                <a:moveTo>
                  <a:pt x="1627" y="155"/>
                </a:moveTo>
                <a:cubicBezTo>
                  <a:pt x="1634" y="143"/>
                  <a:pt x="1643" y="132"/>
                  <a:pt x="1652" y="121"/>
                </a:cubicBezTo>
                <a:cubicBezTo>
                  <a:pt x="1650" y="134"/>
                  <a:pt x="1650" y="148"/>
                  <a:pt x="1649" y="162"/>
                </a:cubicBezTo>
                <a:cubicBezTo>
                  <a:pt x="1646" y="160"/>
                  <a:pt x="1643" y="158"/>
                  <a:pt x="1640" y="156"/>
                </a:cubicBezTo>
                <a:cubicBezTo>
                  <a:pt x="1644" y="161"/>
                  <a:pt x="1647" y="166"/>
                  <a:pt x="1648" y="172"/>
                </a:cubicBezTo>
                <a:cubicBezTo>
                  <a:pt x="1648" y="174"/>
                  <a:pt x="1648" y="176"/>
                  <a:pt x="1648" y="177"/>
                </a:cubicBezTo>
                <a:cubicBezTo>
                  <a:pt x="1641" y="173"/>
                  <a:pt x="1634" y="170"/>
                  <a:pt x="1624" y="167"/>
                </a:cubicBezTo>
                <a:cubicBezTo>
                  <a:pt x="1625" y="163"/>
                  <a:pt x="1626" y="159"/>
                  <a:pt x="1627" y="155"/>
                </a:cubicBezTo>
                <a:close/>
                <a:moveTo>
                  <a:pt x="1641" y="211"/>
                </a:moveTo>
                <a:cubicBezTo>
                  <a:pt x="1635" y="205"/>
                  <a:pt x="1630" y="199"/>
                  <a:pt x="1630" y="192"/>
                </a:cubicBezTo>
                <a:cubicBezTo>
                  <a:pt x="1628" y="195"/>
                  <a:pt x="1627" y="199"/>
                  <a:pt x="1627" y="202"/>
                </a:cubicBezTo>
                <a:cubicBezTo>
                  <a:pt x="1625" y="194"/>
                  <a:pt x="1623" y="186"/>
                  <a:pt x="1622" y="178"/>
                </a:cubicBezTo>
                <a:cubicBezTo>
                  <a:pt x="1623" y="174"/>
                  <a:pt x="1624" y="170"/>
                  <a:pt x="1624" y="167"/>
                </a:cubicBezTo>
                <a:cubicBezTo>
                  <a:pt x="1634" y="171"/>
                  <a:pt x="1642" y="176"/>
                  <a:pt x="1647" y="183"/>
                </a:cubicBezTo>
                <a:cubicBezTo>
                  <a:pt x="1646" y="193"/>
                  <a:pt x="1644" y="202"/>
                  <a:pt x="1641" y="211"/>
                </a:cubicBezTo>
                <a:close/>
                <a:moveTo>
                  <a:pt x="1707" y="164"/>
                </a:moveTo>
                <a:cubicBezTo>
                  <a:pt x="1707" y="163"/>
                  <a:pt x="1707" y="163"/>
                  <a:pt x="1707" y="162"/>
                </a:cubicBezTo>
                <a:cubicBezTo>
                  <a:pt x="1709" y="168"/>
                  <a:pt x="1709" y="174"/>
                  <a:pt x="1708" y="179"/>
                </a:cubicBezTo>
                <a:cubicBezTo>
                  <a:pt x="1707" y="174"/>
                  <a:pt x="1707" y="169"/>
                  <a:pt x="1707" y="164"/>
                </a:cubicBezTo>
                <a:close/>
                <a:moveTo>
                  <a:pt x="1758" y="185"/>
                </a:moveTo>
                <a:cubicBezTo>
                  <a:pt x="1754" y="188"/>
                  <a:pt x="1750" y="191"/>
                  <a:pt x="1747" y="194"/>
                </a:cubicBezTo>
                <a:cubicBezTo>
                  <a:pt x="1748" y="187"/>
                  <a:pt x="1747" y="181"/>
                  <a:pt x="1745" y="175"/>
                </a:cubicBezTo>
                <a:cubicBezTo>
                  <a:pt x="1751" y="178"/>
                  <a:pt x="1755" y="182"/>
                  <a:pt x="1758" y="185"/>
                </a:cubicBezTo>
                <a:close/>
                <a:moveTo>
                  <a:pt x="1744" y="235"/>
                </a:moveTo>
                <a:cubicBezTo>
                  <a:pt x="1742" y="230"/>
                  <a:pt x="1741" y="225"/>
                  <a:pt x="1742" y="220"/>
                </a:cubicBezTo>
                <a:cubicBezTo>
                  <a:pt x="1743" y="216"/>
                  <a:pt x="1744" y="212"/>
                  <a:pt x="1745" y="209"/>
                </a:cubicBezTo>
                <a:cubicBezTo>
                  <a:pt x="1748" y="201"/>
                  <a:pt x="1754" y="194"/>
                  <a:pt x="1759" y="188"/>
                </a:cubicBezTo>
                <a:cubicBezTo>
                  <a:pt x="1762" y="192"/>
                  <a:pt x="1764" y="198"/>
                  <a:pt x="1764" y="203"/>
                </a:cubicBezTo>
                <a:cubicBezTo>
                  <a:pt x="1753" y="211"/>
                  <a:pt x="1745" y="222"/>
                  <a:pt x="1744" y="235"/>
                </a:cubicBezTo>
                <a:close/>
                <a:moveTo>
                  <a:pt x="1822" y="230"/>
                </a:moveTo>
                <a:cubicBezTo>
                  <a:pt x="1816" y="225"/>
                  <a:pt x="1811" y="219"/>
                  <a:pt x="1811" y="211"/>
                </a:cubicBezTo>
                <a:cubicBezTo>
                  <a:pt x="1807" y="219"/>
                  <a:pt x="1806" y="229"/>
                  <a:pt x="1808" y="239"/>
                </a:cubicBezTo>
                <a:cubicBezTo>
                  <a:pt x="1806" y="236"/>
                  <a:pt x="1803" y="233"/>
                  <a:pt x="1801" y="230"/>
                </a:cubicBezTo>
                <a:cubicBezTo>
                  <a:pt x="1805" y="216"/>
                  <a:pt x="1808" y="201"/>
                  <a:pt x="1808" y="187"/>
                </a:cubicBezTo>
                <a:cubicBezTo>
                  <a:pt x="1816" y="191"/>
                  <a:pt x="1823" y="196"/>
                  <a:pt x="1828" y="202"/>
                </a:cubicBezTo>
                <a:cubicBezTo>
                  <a:pt x="1827" y="212"/>
                  <a:pt x="1825" y="221"/>
                  <a:pt x="1822" y="230"/>
                </a:cubicBezTo>
                <a:close/>
                <a:moveTo>
                  <a:pt x="1896" y="276"/>
                </a:moveTo>
                <a:cubicBezTo>
                  <a:pt x="1908" y="276"/>
                  <a:pt x="1908" y="276"/>
                  <a:pt x="1908" y="276"/>
                </a:cubicBezTo>
                <a:cubicBezTo>
                  <a:pt x="1909" y="277"/>
                  <a:pt x="1909" y="278"/>
                  <a:pt x="1909" y="279"/>
                </a:cubicBezTo>
                <a:cubicBezTo>
                  <a:pt x="1905" y="278"/>
                  <a:pt x="1900" y="277"/>
                  <a:pt x="1896" y="276"/>
                </a:cubicBezTo>
                <a:close/>
                <a:moveTo>
                  <a:pt x="1934" y="287"/>
                </a:moveTo>
                <a:cubicBezTo>
                  <a:pt x="1929" y="285"/>
                  <a:pt x="1924" y="284"/>
                  <a:pt x="1919" y="282"/>
                </a:cubicBezTo>
                <a:cubicBezTo>
                  <a:pt x="1936" y="283"/>
                  <a:pt x="1936" y="283"/>
                  <a:pt x="1936" y="283"/>
                </a:cubicBezTo>
                <a:cubicBezTo>
                  <a:pt x="1936" y="285"/>
                  <a:pt x="1935" y="286"/>
                  <a:pt x="1934" y="287"/>
                </a:cubicBezTo>
                <a:close/>
                <a:moveTo>
                  <a:pt x="2030" y="281"/>
                </a:moveTo>
                <a:cubicBezTo>
                  <a:pt x="2032" y="275"/>
                  <a:pt x="2033" y="268"/>
                  <a:pt x="2033" y="261"/>
                </a:cubicBezTo>
                <a:cubicBezTo>
                  <a:pt x="2034" y="254"/>
                  <a:pt x="2035" y="248"/>
                  <a:pt x="2036" y="242"/>
                </a:cubicBezTo>
                <a:cubicBezTo>
                  <a:pt x="2040" y="247"/>
                  <a:pt x="2043" y="252"/>
                  <a:pt x="2045" y="257"/>
                </a:cubicBezTo>
                <a:cubicBezTo>
                  <a:pt x="2041" y="266"/>
                  <a:pt x="2036" y="274"/>
                  <a:pt x="2030" y="281"/>
                </a:cubicBezTo>
                <a:close/>
                <a:moveTo>
                  <a:pt x="2085" y="355"/>
                </a:moveTo>
                <a:cubicBezTo>
                  <a:pt x="2084" y="357"/>
                  <a:pt x="2083" y="358"/>
                  <a:pt x="2082" y="360"/>
                </a:cubicBezTo>
                <a:cubicBezTo>
                  <a:pt x="2081" y="359"/>
                  <a:pt x="2081" y="357"/>
                  <a:pt x="2080" y="356"/>
                </a:cubicBezTo>
                <a:cubicBezTo>
                  <a:pt x="2081" y="354"/>
                  <a:pt x="2082" y="351"/>
                  <a:pt x="2083" y="349"/>
                </a:cubicBezTo>
                <a:cubicBezTo>
                  <a:pt x="2084" y="348"/>
                  <a:pt x="2085" y="347"/>
                  <a:pt x="2086" y="345"/>
                </a:cubicBezTo>
                <a:cubicBezTo>
                  <a:pt x="2089" y="346"/>
                  <a:pt x="2089" y="346"/>
                  <a:pt x="2089" y="346"/>
                </a:cubicBezTo>
                <a:cubicBezTo>
                  <a:pt x="2088" y="349"/>
                  <a:pt x="2086" y="352"/>
                  <a:pt x="2085" y="355"/>
                </a:cubicBezTo>
                <a:close/>
                <a:moveTo>
                  <a:pt x="2144" y="331"/>
                </a:moveTo>
                <a:cubicBezTo>
                  <a:pt x="2144" y="331"/>
                  <a:pt x="2144" y="331"/>
                  <a:pt x="2144" y="331"/>
                </a:cubicBezTo>
                <a:cubicBezTo>
                  <a:pt x="2145" y="325"/>
                  <a:pt x="2147" y="320"/>
                  <a:pt x="2151" y="315"/>
                </a:cubicBezTo>
                <a:cubicBezTo>
                  <a:pt x="2150" y="321"/>
                  <a:pt x="2147" y="326"/>
                  <a:pt x="2144" y="331"/>
                </a:cubicBezTo>
                <a:close/>
                <a:moveTo>
                  <a:pt x="2143" y="311"/>
                </a:moveTo>
                <a:cubicBezTo>
                  <a:pt x="2143" y="310"/>
                  <a:pt x="2143" y="309"/>
                  <a:pt x="2144" y="307"/>
                </a:cubicBezTo>
                <a:cubicBezTo>
                  <a:pt x="2144" y="303"/>
                  <a:pt x="2144" y="299"/>
                  <a:pt x="2145" y="296"/>
                </a:cubicBezTo>
                <a:cubicBezTo>
                  <a:pt x="2148" y="294"/>
                  <a:pt x="2151" y="292"/>
                  <a:pt x="2154" y="291"/>
                </a:cubicBezTo>
                <a:cubicBezTo>
                  <a:pt x="2154" y="296"/>
                  <a:pt x="2154" y="302"/>
                  <a:pt x="2153" y="307"/>
                </a:cubicBezTo>
                <a:cubicBezTo>
                  <a:pt x="2150" y="308"/>
                  <a:pt x="2146" y="309"/>
                  <a:pt x="2143" y="311"/>
                </a:cubicBezTo>
                <a:close/>
                <a:moveTo>
                  <a:pt x="2268" y="395"/>
                </a:moveTo>
                <a:cubicBezTo>
                  <a:pt x="2267" y="393"/>
                  <a:pt x="2266" y="392"/>
                  <a:pt x="2266" y="390"/>
                </a:cubicBezTo>
                <a:cubicBezTo>
                  <a:pt x="2271" y="378"/>
                  <a:pt x="2274" y="366"/>
                  <a:pt x="2274" y="355"/>
                </a:cubicBezTo>
                <a:cubicBezTo>
                  <a:pt x="2278" y="360"/>
                  <a:pt x="2281" y="365"/>
                  <a:pt x="2284" y="371"/>
                </a:cubicBezTo>
                <a:cubicBezTo>
                  <a:pt x="2279" y="380"/>
                  <a:pt x="2274" y="388"/>
                  <a:pt x="2268" y="395"/>
                </a:cubicBezTo>
                <a:close/>
                <a:moveTo>
                  <a:pt x="2340" y="410"/>
                </a:moveTo>
                <a:cubicBezTo>
                  <a:pt x="2341" y="403"/>
                  <a:pt x="2341" y="396"/>
                  <a:pt x="2343" y="388"/>
                </a:cubicBezTo>
                <a:cubicBezTo>
                  <a:pt x="2345" y="396"/>
                  <a:pt x="2344" y="404"/>
                  <a:pt x="2340" y="410"/>
                </a:cubicBezTo>
                <a:close/>
                <a:moveTo>
                  <a:pt x="2383" y="444"/>
                </a:moveTo>
                <a:cubicBezTo>
                  <a:pt x="2383" y="438"/>
                  <a:pt x="2387" y="432"/>
                  <a:pt x="2391" y="427"/>
                </a:cubicBezTo>
                <a:cubicBezTo>
                  <a:pt x="2393" y="431"/>
                  <a:pt x="2394" y="435"/>
                  <a:pt x="2395" y="439"/>
                </a:cubicBezTo>
                <a:cubicBezTo>
                  <a:pt x="2391" y="441"/>
                  <a:pt x="2387" y="443"/>
                  <a:pt x="2383" y="444"/>
                </a:cubicBezTo>
                <a:close/>
                <a:moveTo>
                  <a:pt x="2508" y="521"/>
                </a:moveTo>
                <a:cubicBezTo>
                  <a:pt x="2506" y="522"/>
                  <a:pt x="2503" y="523"/>
                  <a:pt x="2501" y="525"/>
                </a:cubicBezTo>
                <a:cubicBezTo>
                  <a:pt x="2501" y="525"/>
                  <a:pt x="2501" y="524"/>
                  <a:pt x="2501" y="524"/>
                </a:cubicBezTo>
                <a:cubicBezTo>
                  <a:pt x="2503" y="523"/>
                  <a:pt x="2506" y="522"/>
                  <a:pt x="2508" y="521"/>
                </a:cubicBezTo>
                <a:close/>
                <a:moveTo>
                  <a:pt x="2475" y="530"/>
                </a:moveTo>
                <a:cubicBezTo>
                  <a:pt x="2480" y="521"/>
                  <a:pt x="2491" y="514"/>
                  <a:pt x="2503" y="511"/>
                </a:cubicBezTo>
                <a:cubicBezTo>
                  <a:pt x="2496" y="514"/>
                  <a:pt x="2488" y="520"/>
                  <a:pt x="2482" y="526"/>
                </a:cubicBezTo>
                <a:cubicBezTo>
                  <a:pt x="2479" y="528"/>
                  <a:pt x="2477" y="529"/>
                  <a:pt x="2475" y="530"/>
                </a:cubicBezTo>
                <a:close/>
                <a:moveTo>
                  <a:pt x="2480" y="579"/>
                </a:moveTo>
                <a:cubicBezTo>
                  <a:pt x="2480" y="579"/>
                  <a:pt x="2480" y="579"/>
                  <a:pt x="2480" y="578"/>
                </a:cubicBezTo>
                <a:cubicBezTo>
                  <a:pt x="2480" y="579"/>
                  <a:pt x="2480" y="579"/>
                  <a:pt x="2480" y="579"/>
                </a:cubicBezTo>
                <a:cubicBezTo>
                  <a:pt x="2480" y="580"/>
                  <a:pt x="2479" y="580"/>
                  <a:pt x="2479" y="580"/>
                </a:cubicBezTo>
                <a:cubicBezTo>
                  <a:pt x="2479" y="577"/>
                  <a:pt x="2480" y="574"/>
                  <a:pt x="2481" y="570"/>
                </a:cubicBezTo>
                <a:cubicBezTo>
                  <a:pt x="2494" y="560"/>
                  <a:pt x="2510" y="547"/>
                  <a:pt x="2523" y="532"/>
                </a:cubicBezTo>
                <a:cubicBezTo>
                  <a:pt x="2523" y="553"/>
                  <a:pt x="2502" y="569"/>
                  <a:pt x="2480" y="579"/>
                </a:cubicBezTo>
                <a:close/>
                <a:moveTo>
                  <a:pt x="2526" y="603"/>
                </a:moveTo>
                <a:cubicBezTo>
                  <a:pt x="2523" y="603"/>
                  <a:pt x="2520" y="604"/>
                  <a:pt x="2516" y="605"/>
                </a:cubicBezTo>
                <a:cubicBezTo>
                  <a:pt x="2520" y="594"/>
                  <a:pt x="2533" y="586"/>
                  <a:pt x="2546" y="583"/>
                </a:cubicBezTo>
                <a:cubicBezTo>
                  <a:pt x="2542" y="590"/>
                  <a:pt x="2535" y="597"/>
                  <a:pt x="2526" y="603"/>
                </a:cubicBezTo>
                <a:close/>
                <a:moveTo>
                  <a:pt x="2579" y="636"/>
                </a:moveTo>
                <a:cubicBezTo>
                  <a:pt x="2577" y="628"/>
                  <a:pt x="2576" y="621"/>
                  <a:pt x="2581" y="614"/>
                </a:cubicBezTo>
                <a:cubicBezTo>
                  <a:pt x="2577" y="616"/>
                  <a:pt x="2575" y="618"/>
                  <a:pt x="2572" y="621"/>
                </a:cubicBezTo>
                <a:cubicBezTo>
                  <a:pt x="2572" y="621"/>
                  <a:pt x="2572" y="621"/>
                  <a:pt x="2572" y="620"/>
                </a:cubicBezTo>
                <a:cubicBezTo>
                  <a:pt x="2577" y="608"/>
                  <a:pt x="2582" y="598"/>
                  <a:pt x="2588" y="589"/>
                </a:cubicBezTo>
                <a:cubicBezTo>
                  <a:pt x="2595" y="597"/>
                  <a:pt x="2599" y="606"/>
                  <a:pt x="2600" y="615"/>
                </a:cubicBezTo>
                <a:cubicBezTo>
                  <a:pt x="2594" y="623"/>
                  <a:pt x="2587" y="630"/>
                  <a:pt x="2579" y="636"/>
                </a:cubicBezTo>
                <a:close/>
                <a:moveTo>
                  <a:pt x="2612" y="647"/>
                </a:moveTo>
                <a:cubicBezTo>
                  <a:pt x="2612" y="647"/>
                  <a:pt x="2612" y="646"/>
                  <a:pt x="2612" y="646"/>
                </a:cubicBezTo>
                <a:cubicBezTo>
                  <a:pt x="2614" y="646"/>
                  <a:pt x="2615" y="645"/>
                  <a:pt x="2617" y="644"/>
                </a:cubicBezTo>
                <a:cubicBezTo>
                  <a:pt x="2615" y="645"/>
                  <a:pt x="2614" y="646"/>
                  <a:pt x="2612" y="647"/>
                </a:cubicBezTo>
                <a:close/>
                <a:moveTo>
                  <a:pt x="2679" y="688"/>
                </a:moveTo>
                <a:cubicBezTo>
                  <a:pt x="2676" y="689"/>
                  <a:pt x="2673" y="690"/>
                  <a:pt x="2670" y="691"/>
                </a:cubicBezTo>
                <a:cubicBezTo>
                  <a:pt x="2671" y="690"/>
                  <a:pt x="2672" y="688"/>
                  <a:pt x="2672" y="686"/>
                </a:cubicBezTo>
                <a:cubicBezTo>
                  <a:pt x="2673" y="684"/>
                  <a:pt x="2674" y="681"/>
                  <a:pt x="2675" y="679"/>
                </a:cubicBezTo>
                <a:cubicBezTo>
                  <a:pt x="2677" y="678"/>
                  <a:pt x="2680" y="676"/>
                  <a:pt x="2683" y="675"/>
                </a:cubicBezTo>
                <a:cubicBezTo>
                  <a:pt x="2682" y="680"/>
                  <a:pt x="2680" y="684"/>
                  <a:pt x="2679" y="688"/>
                </a:cubicBezTo>
                <a:close/>
                <a:moveTo>
                  <a:pt x="2681" y="670"/>
                </a:moveTo>
                <a:cubicBezTo>
                  <a:pt x="2682" y="669"/>
                  <a:pt x="2683" y="668"/>
                  <a:pt x="2684" y="667"/>
                </a:cubicBezTo>
                <a:cubicBezTo>
                  <a:pt x="2684" y="668"/>
                  <a:pt x="2684" y="669"/>
                  <a:pt x="2684" y="670"/>
                </a:cubicBezTo>
                <a:cubicBezTo>
                  <a:pt x="2683" y="670"/>
                  <a:pt x="2682" y="670"/>
                  <a:pt x="2681" y="670"/>
                </a:cubicBezTo>
                <a:close/>
                <a:moveTo>
                  <a:pt x="2686" y="700"/>
                </a:moveTo>
                <a:cubicBezTo>
                  <a:pt x="2686" y="698"/>
                  <a:pt x="2687" y="697"/>
                  <a:pt x="2687" y="695"/>
                </a:cubicBezTo>
                <a:cubicBezTo>
                  <a:pt x="2689" y="693"/>
                  <a:pt x="2691" y="692"/>
                  <a:pt x="2693" y="690"/>
                </a:cubicBezTo>
                <a:cubicBezTo>
                  <a:pt x="2691" y="694"/>
                  <a:pt x="2688" y="697"/>
                  <a:pt x="2686" y="700"/>
                </a:cubicBezTo>
                <a:close/>
                <a:moveTo>
                  <a:pt x="2746" y="643"/>
                </a:moveTo>
                <a:cubicBezTo>
                  <a:pt x="2744" y="660"/>
                  <a:pt x="2737" y="674"/>
                  <a:pt x="2725" y="685"/>
                </a:cubicBezTo>
                <a:cubicBezTo>
                  <a:pt x="2724" y="684"/>
                  <a:pt x="2723" y="683"/>
                  <a:pt x="2722" y="681"/>
                </a:cubicBezTo>
                <a:cubicBezTo>
                  <a:pt x="2723" y="683"/>
                  <a:pt x="2724" y="684"/>
                  <a:pt x="2725" y="686"/>
                </a:cubicBezTo>
                <a:cubicBezTo>
                  <a:pt x="2719" y="691"/>
                  <a:pt x="2712" y="695"/>
                  <a:pt x="2704" y="699"/>
                </a:cubicBezTo>
                <a:cubicBezTo>
                  <a:pt x="2714" y="674"/>
                  <a:pt x="2726" y="657"/>
                  <a:pt x="2746" y="643"/>
                </a:cubicBezTo>
                <a:close/>
                <a:moveTo>
                  <a:pt x="2700" y="736"/>
                </a:moveTo>
                <a:cubicBezTo>
                  <a:pt x="2699" y="735"/>
                  <a:pt x="2698" y="735"/>
                  <a:pt x="2697" y="734"/>
                </a:cubicBezTo>
                <a:cubicBezTo>
                  <a:pt x="2707" y="726"/>
                  <a:pt x="2718" y="716"/>
                  <a:pt x="2727" y="706"/>
                </a:cubicBezTo>
                <a:cubicBezTo>
                  <a:pt x="2724" y="718"/>
                  <a:pt x="2713" y="728"/>
                  <a:pt x="2700" y="736"/>
                </a:cubicBezTo>
                <a:close/>
                <a:moveTo>
                  <a:pt x="2759" y="765"/>
                </a:moveTo>
                <a:cubicBezTo>
                  <a:pt x="2758" y="764"/>
                  <a:pt x="2758" y="763"/>
                  <a:pt x="2758" y="762"/>
                </a:cubicBezTo>
                <a:cubicBezTo>
                  <a:pt x="2760" y="757"/>
                  <a:pt x="2761" y="751"/>
                  <a:pt x="2759" y="745"/>
                </a:cubicBezTo>
                <a:cubicBezTo>
                  <a:pt x="2760" y="744"/>
                  <a:pt x="2760" y="744"/>
                  <a:pt x="2760" y="743"/>
                </a:cubicBezTo>
                <a:cubicBezTo>
                  <a:pt x="2760" y="744"/>
                  <a:pt x="2759" y="744"/>
                  <a:pt x="2759" y="744"/>
                </a:cubicBezTo>
                <a:cubicBezTo>
                  <a:pt x="2758" y="740"/>
                  <a:pt x="2757" y="737"/>
                  <a:pt x="2754" y="733"/>
                </a:cubicBezTo>
                <a:cubicBezTo>
                  <a:pt x="2755" y="738"/>
                  <a:pt x="2755" y="744"/>
                  <a:pt x="2753" y="749"/>
                </a:cubicBezTo>
                <a:cubicBezTo>
                  <a:pt x="2748" y="753"/>
                  <a:pt x="2744" y="759"/>
                  <a:pt x="2741" y="765"/>
                </a:cubicBezTo>
                <a:cubicBezTo>
                  <a:pt x="2741" y="764"/>
                  <a:pt x="2741" y="762"/>
                  <a:pt x="2741" y="761"/>
                </a:cubicBezTo>
                <a:cubicBezTo>
                  <a:pt x="2742" y="760"/>
                  <a:pt x="2743" y="760"/>
                  <a:pt x="2744" y="760"/>
                </a:cubicBezTo>
                <a:cubicBezTo>
                  <a:pt x="2743" y="760"/>
                  <a:pt x="2742" y="760"/>
                  <a:pt x="2741" y="760"/>
                </a:cubicBezTo>
                <a:cubicBezTo>
                  <a:pt x="2739" y="747"/>
                  <a:pt x="2740" y="737"/>
                  <a:pt x="2740" y="727"/>
                </a:cubicBezTo>
                <a:cubicBezTo>
                  <a:pt x="2748" y="723"/>
                  <a:pt x="2757" y="720"/>
                  <a:pt x="2766" y="716"/>
                </a:cubicBezTo>
                <a:cubicBezTo>
                  <a:pt x="2774" y="725"/>
                  <a:pt x="2779" y="735"/>
                  <a:pt x="2780" y="744"/>
                </a:cubicBezTo>
                <a:cubicBezTo>
                  <a:pt x="2773" y="752"/>
                  <a:pt x="2766" y="759"/>
                  <a:pt x="2759" y="765"/>
                </a:cubicBezTo>
                <a:close/>
                <a:moveTo>
                  <a:pt x="2821" y="811"/>
                </a:moveTo>
                <a:cubicBezTo>
                  <a:pt x="2821" y="809"/>
                  <a:pt x="2821" y="808"/>
                  <a:pt x="2822" y="806"/>
                </a:cubicBezTo>
                <a:cubicBezTo>
                  <a:pt x="2823" y="807"/>
                  <a:pt x="2824" y="808"/>
                  <a:pt x="2824" y="809"/>
                </a:cubicBezTo>
                <a:cubicBezTo>
                  <a:pt x="2823" y="810"/>
                  <a:pt x="2822" y="810"/>
                  <a:pt x="2821" y="811"/>
                </a:cubicBezTo>
                <a:close/>
                <a:moveTo>
                  <a:pt x="2834" y="832"/>
                </a:moveTo>
                <a:cubicBezTo>
                  <a:pt x="2834" y="832"/>
                  <a:pt x="2834" y="831"/>
                  <a:pt x="2835" y="830"/>
                </a:cubicBezTo>
                <a:cubicBezTo>
                  <a:pt x="2835" y="830"/>
                  <a:pt x="2835" y="831"/>
                  <a:pt x="2835" y="831"/>
                </a:cubicBezTo>
                <a:cubicBezTo>
                  <a:pt x="2834" y="832"/>
                  <a:pt x="2834" y="832"/>
                  <a:pt x="2834" y="832"/>
                </a:cubicBezTo>
                <a:close/>
                <a:moveTo>
                  <a:pt x="2844" y="824"/>
                </a:moveTo>
                <a:cubicBezTo>
                  <a:pt x="2842" y="825"/>
                  <a:pt x="2840" y="826"/>
                  <a:pt x="2838" y="828"/>
                </a:cubicBezTo>
                <a:cubicBezTo>
                  <a:pt x="2838" y="827"/>
                  <a:pt x="2837" y="826"/>
                  <a:pt x="2837" y="825"/>
                </a:cubicBezTo>
                <a:cubicBezTo>
                  <a:pt x="2838" y="823"/>
                  <a:pt x="2839" y="821"/>
                  <a:pt x="2841" y="818"/>
                </a:cubicBezTo>
                <a:cubicBezTo>
                  <a:pt x="2844" y="816"/>
                  <a:pt x="2847" y="813"/>
                  <a:pt x="2850" y="811"/>
                </a:cubicBezTo>
                <a:cubicBezTo>
                  <a:pt x="2852" y="809"/>
                  <a:pt x="2855" y="808"/>
                  <a:pt x="2857" y="807"/>
                </a:cubicBezTo>
                <a:cubicBezTo>
                  <a:pt x="2853" y="812"/>
                  <a:pt x="2848" y="818"/>
                  <a:pt x="2844" y="824"/>
                </a:cubicBezTo>
                <a:close/>
                <a:moveTo>
                  <a:pt x="2918" y="906"/>
                </a:moveTo>
                <a:cubicBezTo>
                  <a:pt x="2906" y="909"/>
                  <a:pt x="2896" y="914"/>
                  <a:pt x="2889" y="922"/>
                </a:cubicBezTo>
                <a:cubicBezTo>
                  <a:pt x="2890" y="917"/>
                  <a:pt x="2893" y="912"/>
                  <a:pt x="2897" y="908"/>
                </a:cubicBezTo>
                <a:cubicBezTo>
                  <a:pt x="2900" y="906"/>
                  <a:pt x="2903" y="903"/>
                  <a:pt x="2906" y="901"/>
                </a:cubicBezTo>
                <a:cubicBezTo>
                  <a:pt x="2913" y="896"/>
                  <a:pt x="2922" y="892"/>
                  <a:pt x="2930" y="890"/>
                </a:cubicBezTo>
                <a:cubicBezTo>
                  <a:pt x="2928" y="896"/>
                  <a:pt x="2923" y="901"/>
                  <a:pt x="2918" y="906"/>
                </a:cubicBezTo>
                <a:close/>
                <a:moveTo>
                  <a:pt x="2931" y="887"/>
                </a:moveTo>
                <a:cubicBezTo>
                  <a:pt x="2926" y="887"/>
                  <a:pt x="2921" y="888"/>
                  <a:pt x="2916" y="889"/>
                </a:cubicBezTo>
                <a:cubicBezTo>
                  <a:pt x="2923" y="881"/>
                  <a:pt x="2927" y="872"/>
                  <a:pt x="2926" y="862"/>
                </a:cubicBezTo>
                <a:cubicBezTo>
                  <a:pt x="2932" y="871"/>
                  <a:pt x="2933" y="879"/>
                  <a:pt x="2931" y="887"/>
                </a:cubicBezTo>
                <a:close/>
                <a:moveTo>
                  <a:pt x="2945" y="946"/>
                </a:moveTo>
                <a:cubicBezTo>
                  <a:pt x="2945" y="945"/>
                  <a:pt x="2945" y="944"/>
                  <a:pt x="2945" y="942"/>
                </a:cubicBezTo>
                <a:cubicBezTo>
                  <a:pt x="2946" y="941"/>
                  <a:pt x="2948" y="940"/>
                  <a:pt x="2949" y="938"/>
                </a:cubicBezTo>
                <a:cubicBezTo>
                  <a:pt x="2948" y="941"/>
                  <a:pt x="2946" y="943"/>
                  <a:pt x="2945" y="946"/>
                </a:cubicBezTo>
                <a:close/>
                <a:moveTo>
                  <a:pt x="2962" y="945"/>
                </a:moveTo>
                <a:cubicBezTo>
                  <a:pt x="2960" y="938"/>
                  <a:pt x="2960" y="930"/>
                  <a:pt x="2964" y="924"/>
                </a:cubicBezTo>
                <a:cubicBezTo>
                  <a:pt x="2964" y="924"/>
                  <a:pt x="2963" y="924"/>
                  <a:pt x="2963" y="924"/>
                </a:cubicBezTo>
                <a:cubicBezTo>
                  <a:pt x="2968" y="919"/>
                  <a:pt x="2973" y="912"/>
                  <a:pt x="2977" y="906"/>
                </a:cubicBezTo>
                <a:cubicBezTo>
                  <a:pt x="2981" y="912"/>
                  <a:pt x="2983" y="918"/>
                  <a:pt x="2984" y="925"/>
                </a:cubicBezTo>
                <a:cubicBezTo>
                  <a:pt x="2977" y="932"/>
                  <a:pt x="2970" y="939"/>
                  <a:pt x="2962" y="945"/>
                </a:cubicBezTo>
                <a:close/>
              </a:path>
            </a:pathLst>
          </a:custGeom>
          <a:solidFill>
            <a:srgbClr val="2515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6299201" y="2881548"/>
            <a:ext cx="915508" cy="973262"/>
            <a:chOff x="10442576" y="-2511426"/>
            <a:chExt cx="2163763" cy="2362200"/>
          </a:xfrm>
        </p:grpSpPr>
        <p:sp>
          <p:nvSpPr>
            <p:cNvPr id="25" name="Freeform 50"/>
            <p:cNvSpPr/>
            <p:nvPr/>
          </p:nvSpPr>
          <p:spPr bwMode="auto">
            <a:xfrm>
              <a:off x="10442576" y="-2511426"/>
              <a:ext cx="2163763" cy="2362200"/>
            </a:xfrm>
            <a:custGeom>
              <a:avLst/>
              <a:gdLst>
                <a:gd name="T0" fmla="*/ 206 w 508"/>
                <a:gd name="T1" fmla="*/ 0 h 555"/>
                <a:gd name="T2" fmla="*/ 175 w 508"/>
                <a:gd name="T3" fmla="*/ 3 h 555"/>
                <a:gd name="T4" fmla="*/ 93 w 508"/>
                <a:gd name="T5" fmla="*/ 161 h 555"/>
                <a:gd name="T6" fmla="*/ 23 w 508"/>
                <a:gd name="T7" fmla="*/ 381 h 555"/>
                <a:gd name="T8" fmla="*/ 115 w 508"/>
                <a:gd name="T9" fmla="*/ 327 h 555"/>
                <a:gd name="T10" fmla="*/ 173 w 508"/>
                <a:gd name="T11" fmla="*/ 346 h 555"/>
                <a:gd name="T12" fmla="*/ 215 w 508"/>
                <a:gd name="T13" fmla="*/ 510 h 555"/>
                <a:gd name="T14" fmla="*/ 282 w 508"/>
                <a:gd name="T15" fmla="*/ 555 h 555"/>
                <a:gd name="T16" fmla="*/ 299 w 508"/>
                <a:gd name="T17" fmla="*/ 554 h 555"/>
                <a:gd name="T18" fmla="*/ 281 w 508"/>
                <a:gd name="T19" fmla="*/ 486 h 555"/>
                <a:gd name="T20" fmla="*/ 426 w 508"/>
                <a:gd name="T21" fmla="*/ 358 h 555"/>
                <a:gd name="T22" fmla="*/ 436 w 508"/>
                <a:gd name="T23" fmla="*/ 245 h 555"/>
                <a:gd name="T24" fmla="*/ 457 w 508"/>
                <a:gd name="T25" fmla="*/ 209 h 555"/>
                <a:gd name="T26" fmla="*/ 496 w 508"/>
                <a:gd name="T27" fmla="*/ 242 h 555"/>
                <a:gd name="T28" fmla="*/ 466 w 508"/>
                <a:gd name="T29" fmla="*/ 133 h 555"/>
                <a:gd name="T30" fmla="*/ 357 w 508"/>
                <a:gd name="T31" fmla="*/ 82 h 555"/>
                <a:gd name="T32" fmla="*/ 306 w 508"/>
                <a:gd name="T33" fmla="*/ 93 h 555"/>
                <a:gd name="T34" fmla="*/ 206 w 508"/>
                <a:gd name="T35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8" h="555">
                  <a:moveTo>
                    <a:pt x="206" y="0"/>
                  </a:moveTo>
                  <a:cubicBezTo>
                    <a:pt x="196" y="0"/>
                    <a:pt x="186" y="1"/>
                    <a:pt x="175" y="3"/>
                  </a:cubicBezTo>
                  <a:cubicBezTo>
                    <a:pt x="88" y="21"/>
                    <a:pt x="82" y="111"/>
                    <a:pt x="93" y="161"/>
                  </a:cubicBezTo>
                  <a:cubicBezTo>
                    <a:pt x="106" y="222"/>
                    <a:pt x="0" y="272"/>
                    <a:pt x="23" y="381"/>
                  </a:cubicBezTo>
                  <a:cubicBezTo>
                    <a:pt x="44" y="349"/>
                    <a:pt x="78" y="327"/>
                    <a:pt x="115" y="327"/>
                  </a:cubicBezTo>
                  <a:cubicBezTo>
                    <a:pt x="134" y="327"/>
                    <a:pt x="153" y="333"/>
                    <a:pt x="173" y="346"/>
                  </a:cubicBezTo>
                  <a:cubicBezTo>
                    <a:pt x="234" y="385"/>
                    <a:pt x="204" y="459"/>
                    <a:pt x="215" y="510"/>
                  </a:cubicBezTo>
                  <a:cubicBezTo>
                    <a:pt x="223" y="549"/>
                    <a:pt x="260" y="555"/>
                    <a:pt x="282" y="555"/>
                  </a:cubicBezTo>
                  <a:cubicBezTo>
                    <a:pt x="292" y="555"/>
                    <a:pt x="299" y="554"/>
                    <a:pt x="299" y="554"/>
                  </a:cubicBezTo>
                  <a:cubicBezTo>
                    <a:pt x="299" y="554"/>
                    <a:pt x="246" y="540"/>
                    <a:pt x="281" y="486"/>
                  </a:cubicBezTo>
                  <a:cubicBezTo>
                    <a:pt x="316" y="431"/>
                    <a:pt x="393" y="414"/>
                    <a:pt x="426" y="358"/>
                  </a:cubicBezTo>
                  <a:cubicBezTo>
                    <a:pt x="446" y="325"/>
                    <a:pt x="444" y="283"/>
                    <a:pt x="436" y="245"/>
                  </a:cubicBezTo>
                  <a:cubicBezTo>
                    <a:pt x="431" y="221"/>
                    <a:pt x="442" y="209"/>
                    <a:pt x="457" y="209"/>
                  </a:cubicBezTo>
                  <a:cubicBezTo>
                    <a:pt x="471" y="209"/>
                    <a:pt x="487" y="220"/>
                    <a:pt x="496" y="242"/>
                  </a:cubicBezTo>
                  <a:cubicBezTo>
                    <a:pt x="496" y="242"/>
                    <a:pt x="508" y="186"/>
                    <a:pt x="466" y="133"/>
                  </a:cubicBezTo>
                  <a:cubicBezTo>
                    <a:pt x="435" y="93"/>
                    <a:pt x="391" y="82"/>
                    <a:pt x="357" y="82"/>
                  </a:cubicBezTo>
                  <a:cubicBezTo>
                    <a:pt x="331" y="82"/>
                    <a:pt x="311" y="88"/>
                    <a:pt x="306" y="93"/>
                  </a:cubicBezTo>
                  <a:cubicBezTo>
                    <a:pt x="297" y="51"/>
                    <a:pt x="270" y="0"/>
                    <a:pt x="206" y="0"/>
                  </a:cubicBezTo>
                </a:path>
              </a:pathLst>
            </a:custGeom>
            <a:solidFill>
              <a:srgbClr val="FBF7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10000"/>
                  </a:schemeClr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6" name="Freeform 51"/>
            <p:cNvSpPr/>
            <p:nvPr/>
          </p:nvSpPr>
          <p:spPr bwMode="auto">
            <a:xfrm>
              <a:off x="11102976" y="-2039938"/>
              <a:ext cx="149225" cy="103188"/>
            </a:xfrm>
            <a:custGeom>
              <a:avLst/>
              <a:gdLst>
                <a:gd name="T0" fmla="*/ 32 w 35"/>
                <a:gd name="T1" fmla="*/ 0 h 24"/>
                <a:gd name="T2" fmla="*/ 22 w 35"/>
                <a:gd name="T3" fmla="*/ 21 h 24"/>
                <a:gd name="T4" fmla="*/ 0 w 35"/>
                <a:gd name="T5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24">
                  <a:moveTo>
                    <a:pt x="32" y="0"/>
                  </a:moveTo>
                  <a:cubicBezTo>
                    <a:pt x="35" y="9"/>
                    <a:pt x="30" y="19"/>
                    <a:pt x="22" y="21"/>
                  </a:cubicBezTo>
                  <a:cubicBezTo>
                    <a:pt x="13" y="24"/>
                    <a:pt x="3" y="20"/>
                    <a:pt x="0" y="11"/>
                  </a:cubicBezTo>
                </a:path>
              </a:pathLst>
            </a:custGeom>
            <a:solidFill>
              <a:srgbClr val="2C2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10000"/>
                  </a:schemeClr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7" name="Freeform 52"/>
            <p:cNvSpPr/>
            <p:nvPr/>
          </p:nvSpPr>
          <p:spPr bwMode="auto">
            <a:xfrm>
              <a:off x="11371263" y="-2128838"/>
              <a:ext cx="149225" cy="101600"/>
            </a:xfrm>
            <a:custGeom>
              <a:avLst/>
              <a:gdLst>
                <a:gd name="T0" fmla="*/ 32 w 35"/>
                <a:gd name="T1" fmla="*/ 0 h 24"/>
                <a:gd name="T2" fmla="*/ 21 w 35"/>
                <a:gd name="T3" fmla="*/ 21 h 24"/>
                <a:gd name="T4" fmla="*/ 0 w 35"/>
                <a:gd name="T5" fmla="*/ 1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24">
                  <a:moveTo>
                    <a:pt x="32" y="0"/>
                  </a:moveTo>
                  <a:cubicBezTo>
                    <a:pt x="35" y="8"/>
                    <a:pt x="30" y="18"/>
                    <a:pt x="21" y="21"/>
                  </a:cubicBezTo>
                  <a:cubicBezTo>
                    <a:pt x="12" y="24"/>
                    <a:pt x="3" y="19"/>
                    <a:pt x="0" y="10"/>
                  </a:cubicBezTo>
                </a:path>
              </a:pathLst>
            </a:custGeom>
            <a:solidFill>
              <a:srgbClr val="2C2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10000"/>
                  </a:schemeClr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299201" y="4023621"/>
            <a:ext cx="915508" cy="973262"/>
            <a:chOff x="10442576" y="-2511426"/>
            <a:chExt cx="2163763" cy="2362200"/>
          </a:xfrm>
        </p:grpSpPr>
        <p:sp>
          <p:nvSpPr>
            <p:cNvPr id="29" name="Freeform 50"/>
            <p:cNvSpPr/>
            <p:nvPr/>
          </p:nvSpPr>
          <p:spPr bwMode="auto">
            <a:xfrm>
              <a:off x="10442576" y="-2511426"/>
              <a:ext cx="2163763" cy="2362200"/>
            </a:xfrm>
            <a:custGeom>
              <a:avLst/>
              <a:gdLst>
                <a:gd name="T0" fmla="*/ 206 w 508"/>
                <a:gd name="T1" fmla="*/ 0 h 555"/>
                <a:gd name="T2" fmla="*/ 175 w 508"/>
                <a:gd name="T3" fmla="*/ 3 h 555"/>
                <a:gd name="T4" fmla="*/ 93 w 508"/>
                <a:gd name="T5" fmla="*/ 161 h 555"/>
                <a:gd name="T6" fmla="*/ 23 w 508"/>
                <a:gd name="T7" fmla="*/ 381 h 555"/>
                <a:gd name="T8" fmla="*/ 115 w 508"/>
                <a:gd name="T9" fmla="*/ 327 h 555"/>
                <a:gd name="T10" fmla="*/ 173 w 508"/>
                <a:gd name="T11" fmla="*/ 346 h 555"/>
                <a:gd name="T12" fmla="*/ 215 w 508"/>
                <a:gd name="T13" fmla="*/ 510 h 555"/>
                <a:gd name="T14" fmla="*/ 282 w 508"/>
                <a:gd name="T15" fmla="*/ 555 h 555"/>
                <a:gd name="T16" fmla="*/ 299 w 508"/>
                <a:gd name="T17" fmla="*/ 554 h 555"/>
                <a:gd name="T18" fmla="*/ 281 w 508"/>
                <a:gd name="T19" fmla="*/ 486 h 555"/>
                <a:gd name="T20" fmla="*/ 426 w 508"/>
                <a:gd name="T21" fmla="*/ 358 h 555"/>
                <a:gd name="T22" fmla="*/ 436 w 508"/>
                <a:gd name="T23" fmla="*/ 245 h 555"/>
                <a:gd name="T24" fmla="*/ 457 w 508"/>
                <a:gd name="T25" fmla="*/ 209 h 555"/>
                <a:gd name="T26" fmla="*/ 496 w 508"/>
                <a:gd name="T27" fmla="*/ 242 h 555"/>
                <a:gd name="T28" fmla="*/ 466 w 508"/>
                <a:gd name="T29" fmla="*/ 133 h 555"/>
                <a:gd name="T30" fmla="*/ 357 w 508"/>
                <a:gd name="T31" fmla="*/ 82 h 555"/>
                <a:gd name="T32" fmla="*/ 306 w 508"/>
                <a:gd name="T33" fmla="*/ 93 h 555"/>
                <a:gd name="T34" fmla="*/ 206 w 508"/>
                <a:gd name="T35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8" h="555">
                  <a:moveTo>
                    <a:pt x="206" y="0"/>
                  </a:moveTo>
                  <a:cubicBezTo>
                    <a:pt x="196" y="0"/>
                    <a:pt x="186" y="1"/>
                    <a:pt x="175" y="3"/>
                  </a:cubicBezTo>
                  <a:cubicBezTo>
                    <a:pt x="88" y="21"/>
                    <a:pt x="82" y="111"/>
                    <a:pt x="93" y="161"/>
                  </a:cubicBezTo>
                  <a:cubicBezTo>
                    <a:pt x="106" y="222"/>
                    <a:pt x="0" y="272"/>
                    <a:pt x="23" y="381"/>
                  </a:cubicBezTo>
                  <a:cubicBezTo>
                    <a:pt x="44" y="349"/>
                    <a:pt x="78" y="327"/>
                    <a:pt x="115" y="327"/>
                  </a:cubicBezTo>
                  <a:cubicBezTo>
                    <a:pt x="134" y="327"/>
                    <a:pt x="153" y="333"/>
                    <a:pt x="173" y="346"/>
                  </a:cubicBezTo>
                  <a:cubicBezTo>
                    <a:pt x="234" y="385"/>
                    <a:pt x="204" y="459"/>
                    <a:pt x="215" y="510"/>
                  </a:cubicBezTo>
                  <a:cubicBezTo>
                    <a:pt x="223" y="549"/>
                    <a:pt x="260" y="555"/>
                    <a:pt x="282" y="555"/>
                  </a:cubicBezTo>
                  <a:cubicBezTo>
                    <a:pt x="292" y="555"/>
                    <a:pt x="299" y="554"/>
                    <a:pt x="299" y="554"/>
                  </a:cubicBezTo>
                  <a:cubicBezTo>
                    <a:pt x="299" y="554"/>
                    <a:pt x="246" y="540"/>
                    <a:pt x="281" y="486"/>
                  </a:cubicBezTo>
                  <a:cubicBezTo>
                    <a:pt x="316" y="431"/>
                    <a:pt x="393" y="414"/>
                    <a:pt x="426" y="358"/>
                  </a:cubicBezTo>
                  <a:cubicBezTo>
                    <a:pt x="446" y="325"/>
                    <a:pt x="444" y="283"/>
                    <a:pt x="436" y="245"/>
                  </a:cubicBezTo>
                  <a:cubicBezTo>
                    <a:pt x="431" y="221"/>
                    <a:pt x="442" y="209"/>
                    <a:pt x="457" y="209"/>
                  </a:cubicBezTo>
                  <a:cubicBezTo>
                    <a:pt x="471" y="209"/>
                    <a:pt x="487" y="220"/>
                    <a:pt x="496" y="242"/>
                  </a:cubicBezTo>
                  <a:cubicBezTo>
                    <a:pt x="496" y="242"/>
                    <a:pt x="508" y="186"/>
                    <a:pt x="466" y="133"/>
                  </a:cubicBezTo>
                  <a:cubicBezTo>
                    <a:pt x="435" y="93"/>
                    <a:pt x="391" y="82"/>
                    <a:pt x="357" y="82"/>
                  </a:cubicBezTo>
                  <a:cubicBezTo>
                    <a:pt x="331" y="82"/>
                    <a:pt x="311" y="88"/>
                    <a:pt x="306" y="93"/>
                  </a:cubicBezTo>
                  <a:cubicBezTo>
                    <a:pt x="297" y="51"/>
                    <a:pt x="270" y="0"/>
                    <a:pt x="206" y="0"/>
                  </a:cubicBezTo>
                </a:path>
              </a:pathLst>
            </a:custGeom>
            <a:solidFill>
              <a:srgbClr val="FBF7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10000"/>
                  </a:schemeClr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0" name="Freeform 51"/>
            <p:cNvSpPr/>
            <p:nvPr/>
          </p:nvSpPr>
          <p:spPr bwMode="auto">
            <a:xfrm>
              <a:off x="11102976" y="-2039938"/>
              <a:ext cx="149225" cy="103188"/>
            </a:xfrm>
            <a:custGeom>
              <a:avLst/>
              <a:gdLst>
                <a:gd name="T0" fmla="*/ 32 w 35"/>
                <a:gd name="T1" fmla="*/ 0 h 24"/>
                <a:gd name="T2" fmla="*/ 22 w 35"/>
                <a:gd name="T3" fmla="*/ 21 h 24"/>
                <a:gd name="T4" fmla="*/ 0 w 35"/>
                <a:gd name="T5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24">
                  <a:moveTo>
                    <a:pt x="32" y="0"/>
                  </a:moveTo>
                  <a:cubicBezTo>
                    <a:pt x="35" y="9"/>
                    <a:pt x="30" y="19"/>
                    <a:pt x="22" y="21"/>
                  </a:cubicBezTo>
                  <a:cubicBezTo>
                    <a:pt x="13" y="24"/>
                    <a:pt x="3" y="20"/>
                    <a:pt x="0" y="11"/>
                  </a:cubicBezTo>
                </a:path>
              </a:pathLst>
            </a:custGeom>
            <a:solidFill>
              <a:srgbClr val="2C2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10000"/>
                  </a:schemeClr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1" name="Freeform 52"/>
            <p:cNvSpPr/>
            <p:nvPr/>
          </p:nvSpPr>
          <p:spPr bwMode="auto">
            <a:xfrm>
              <a:off x="11371263" y="-2128838"/>
              <a:ext cx="149225" cy="101600"/>
            </a:xfrm>
            <a:custGeom>
              <a:avLst/>
              <a:gdLst>
                <a:gd name="T0" fmla="*/ 32 w 35"/>
                <a:gd name="T1" fmla="*/ 0 h 24"/>
                <a:gd name="T2" fmla="*/ 21 w 35"/>
                <a:gd name="T3" fmla="*/ 21 h 24"/>
                <a:gd name="T4" fmla="*/ 0 w 35"/>
                <a:gd name="T5" fmla="*/ 1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24">
                  <a:moveTo>
                    <a:pt x="32" y="0"/>
                  </a:moveTo>
                  <a:cubicBezTo>
                    <a:pt x="35" y="8"/>
                    <a:pt x="30" y="18"/>
                    <a:pt x="21" y="21"/>
                  </a:cubicBezTo>
                  <a:cubicBezTo>
                    <a:pt x="12" y="24"/>
                    <a:pt x="3" y="19"/>
                    <a:pt x="0" y="10"/>
                  </a:cubicBezTo>
                </a:path>
              </a:pathLst>
            </a:custGeom>
            <a:solidFill>
              <a:srgbClr val="2C2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10000"/>
                  </a:schemeClr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6299201" y="5047001"/>
            <a:ext cx="915508" cy="973262"/>
            <a:chOff x="10442576" y="-2511426"/>
            <a:chExt cx="2163763" cy="2362200"/>
          </a:xfrm>
        </p:grpSpPr>
        <p:sp>
          <p:nvSpPr>
            <p:cNvPr id="33" name="Freeform 50"/>
            <p:cNvSpPr/>
            <p:nvPr/>
          </p:nvSpPr>
          <p:spPr bwMode="auto">
            <a:xfrm>
              <a:off x="10442576" y="-2511426"/>
              <a:ext cx="2163763" cy="2362200"/>
            </a:xfrm>
            <a:custGeom>
              <a:avLst/>
              <a:gdLst>
                <a:gd name="T0" fmla="*/ 206 w 508"/>
                <a:gd name="T1" fmla="*/ 0 h 555"/>
                <a:gd name="T2" fmla="*/ 175 w 508"/>
                <a:gd name="T3" fmla="*/ 3 h 555"/>
                <a:gd name="T4" fmla="*/ 93 w 508"/>
                <a:gd name="T5" fmla="*/ 161 h 555"/>
                <a:gd name="T6" fmla="*/ 23 w 508"/>
                <a:gd name="T7" fmla="*/ 381 h 555"/>
                <a:gd name="T8" fmla="*/ 115 w 508"/>
                <a:gd name="T9" fmla="*/ 327 h 555"/>
                <a:gd name="T10" fmla="*/ 173 w 508"/>
                <a:gd name="T11" fmla="*/ 346 h 555"/>
                <a:gd name="T12" fmla="*/ 215 w 508"/>
                <a:gd name="T13" fmla="*/ 510 h 555"/>
                <a:gd name="T14" fmla="*/ 282 w 508"/>
                <a:gd name="T15" fmla="*/ 555 h 555"/>
                <a:gd name="T16" fmla="*/ 299 w 508"/>
                <a:gd name="T17" fmla="*/ 554 h 555"/>
                <a:gd name="T18" fmla="*/ 281 w 508"/>
                <a:gd name="T19" fmla="*/ 486 h 555"/>
                <a:gd name="T20" fmla="*/ 426 w 508"/>
                <a:gd name="T21" fmla="*/ 358 h 555"/>
                <a:gd name="T22" fmla="*/ 436 w 508"/>
                <a:gd name="T23" fmla="*/ 245 h 555"/>
                <a:gd name="T24" fmla="*/ 457 w 508"/>
                <a:gd name="T25" fmla="*/ 209 h 555"/>
                <a:gd name="T26" fmla="*/ 496 w 508"/>
                <a:gd name="T27" fmla="*/ 242 h 555"/>
                <a:gd name="T28" fmla="*/ 466 w 508"/>
                <a:gd name="T29" fmla="*/ 133 h 555"/>
                <a:gd name="T30" fmla="*/ 357 w 508"/>
                <a:gd name="T31" fmla="*/ 82 h 555"/>
                <a:gd name="T32" fmla="*/ 306 w 508"/>
                <a:gd name="T33" fmla="*/ 93 h 555"/>
                <a:gd name="T34" fmla="*/ 206 w 508"/>
                <a:gd name="T35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8" h="555">
                  <a:moveTo>
                    <a:pt x="206" y="0"/>
                  </a:moveTo>
                  <a:cubicBezTo>
                    <a:pt x="196" y="0"/>
                    <a:pt x="186" y="1"/>
                    <a:pt x="175" y="3"/>
                  </a:cubicBezTo>
                  <a:cubicBezTo>
                    <a:pt x="88" y="21"/>
                    <a:pt x="82" y="111"/>
                    <a:pt x="93" y="161"/>
                  </a:cubicBezTo>
                  <a:cubicBezTo>
                    <a:pt x="106" y="222"/>
                    <a:pt x="0" y="272"/>
                    <a:pt x="23" y="381"/>
                  </a:cubicBezTo>
                  <a:cubicBezTo>
                    <a:pt x="44" y="349"/>
                    <a:pt x="78" y="327"/>
                    <a:pt x="115" y="327"/>
                  </a:cubicBezTo>
                  <a:cubicBezTo>
                    <a:pt x="134" y="327"/>
                    <a:pt x="153" y="333"/>
                    <a:pt x="173" y="346"/>
                  </a:cubicBezTo>
                  <a:cubicBezTo>
                    <a:pt x="234" y="385"/>
                    <a:pt x="204" y="459"/>
                    <a:pt x="215" y="510"/>
                  </a:cubicBezTo>
                  <a:cubicBezTo>
                    <a:pt x="223" y="549"/>
                    <a:pt x="260" y="555"/>
                    <a:pt x="282" y="555"/>
                  </a:cubicBezTo>
                  <a:cubicBezTo>
                    <a:pt x="292" y="555"/>
                    <a:pt x="299" y="554"/>
                    <a:pt x="299" y="554"/>
                  </a:cubicBezTo>
                  <a:cubicBezTo>
                    <a:pt x="299" y="554"/>
                    <a:pt x="246" y="540"/>
                    <a:pt x="281" y="486"/>
                  </a:cubicBezTo>
                  <a:cubicBezTo>
                    <a:pt x="316" y="431"/>
                    <a:pt x="393" y="414"/>
                    <a:pt x="426" y="358"/>
                  </a:cubicBezTo>
                  <a:cubicBezTo>
                    <a:pt x="446" y="325"/>
                    <a:pt x="444" y="283"/>
                    <a:pt x="436" y="245"/>
                  </a:cubicBezTo>
                  <a:cubicBezTo>
                    <a:pt x="431" y="221"/>
                    <a:pt x="442" y="209"/>
                    <a:pt x="457" y="209"/>
                  </a:cubicBezTo>
                  <a:cubicBezTo>
                    <a:pt x="471" y="209"/>
                    <a:pt x="487" y="220"/>
                    <a:pt x="496" y="242"/>
                  </a:cubicBezTo>
                  <a:cubicBezTo>
                    <a:pt x="496" y="242"/>
                    <a:pt x="508" y="186"/>
                    <a:pt x="466" y="133"/>
                  </a:cubicBezTo>
                  <a:cubicBezTo>
                    <a:pt x="435" y="93"/>
                    <a:pt x="391" y="82"/>
                    <a:pt x="357" y="82"/>
                  </a:cubicBezTo>
                  <a:cubicBezTo>
                    <a:pt x="331" y="82"/>
                    <a:pt x="311" y="88"/>
                    <a:pt x="306" y="93"/>
                  </a:cubicBezTo>
                  <a:cubicBezTo>
                    <a:pt x="297" y="51"/>
                    <a:pt x="270" y="0"/>
                    <a:pt x="206" y="0"/>
                  </a:cubicBezTo>
                </a:path>
              </a:pathLst>
            </a:custGeom>
            <a:solidFill>
              <a:srgbClr val="FBF7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4" name="Freeform 51"/>
            <p:cNvSpPr/>
            <p:nvPr/>
          </p:nvSpPr>
          <p:spPr bwMode="auto">
            <a:xfrm>
              <a:off x="11102976" y="-2039938"/>
              <a:ext cx="149225" cy="103188"/>
            </a:xfrm>
            <a:custGeom>
              <a:avLst/>
              <a:gdLst>
                <a:gd name="T0" fmla="*/ 32 w 35"/>
                <a:gd name="T1" fmla="*/ 0 h 24"/>
                <a:gd name="T2" fmla="*/ 22 w 35"/>
                <a:gd name="T3" fmla="*/ 21 h 24"/>
                <a:gd name="T4" fmla="*/ 0 w 35"/>
                <a:gd name="T5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24">
                  <a:moveTo>
                    <a:pt x="32" y="0"/>
                  </a:moveTo>
                  <a:cubicBezTo>
                    <a:pt x="35" y="9"/>
                    <a:pt x="30" y="19"/>
                    <a:pt x="22" y="21"/>
                  </a:cubicBezTo>
                  <a:cubicBezTo>
                    <a:pt x="13" y="24"/>
                    <a:pt x="3" y="20"/>
                    <a:pt x="0" y="11"/>
                  </a:cubicBezTo>
                </a:path>
              </a:pathLst>
            </a:custGeom>
            <a:solidFill>
              <a:srgbClr val="2C2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5" name="Freeform 52"/>
            <p:cNvSpPr/>
            <p:nvPr/>
          </p:nvSpPr>
          <p:spPr bwMode="auto">
            <a:xfrm>
              <a:off x="11371263" y="-2128838"/>
              <a:ext cx="149225" cy="101600"/>
            </a:xfrm>
            <a:custGeom>
              <a:avLst/>
              <a:gdLst>
                <a:gd name="T0" fmla="*/ 32 w 35"/>
                <a:gd name="T1" fmla="*/ 0 h 24"/>
                <a:gd name="T2" fmla="*/ 21 w 35"/>
                <a:gd name="T3" fmla="*/ 21 h 24"/>
                <a:gd name="T4" fmla="*/ 0 w 35"/>
                <a:gd name="T5" fmla="*/ 1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24">
                  <a:moveTo>
                    <a:pt x="32" y="0"/>
                  </a:moveTo>
                  <a:cubicBezTo>
                    <a:pt x="35" y="8"/>
                    <a:pt x="30" y="18"/>
                    <a:pt x="21" y="21"/>
                  </a:cubicBezTo>
                  <a:cubicBezTo>
                    <a:pt x="12" y="24"/>
                    <a:pt x="3" y="19"/>
                    <a:pt x="0" y="10"/>
                  </a:cubicBezTo>
                </a:path>
              </a:pathLst>
            </a:custGeom>
            <a:solidFill>
              <a:srgbClr val="2C2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299201" y="1832768"/>
            <a:ext cx="915508" cy="973262"/>
            <a:chOff x="10442576" y="-2511426"/>
            <a:chExt cx="2163763" cy="2362200"/>
          </a:xfrm>
        </p:grpSpPr>
        <p:sp>
          <p:nvSpPr>
            <p:cNvPr id="21" name="Freeform 50"/>
            <p:cNvSpPr/>
            <p:nvPr/>
          </p:nvSpPr>
          <p:spPr bwMode="auto">
            <a:xfrm>
              <a:off x="10442576" y="-2511426"/>
              <a:ext cx="2163763" cy="2362200"/>
            </a:xfrm>
            <a:custGeom>
              <a:avLst/>
              <a:gdLst>
                <a:gd name="T0" fmla="*/ 206 w 508"/>
                <a:gd name="T1" fmla="*/ 0 h 555"/>
                <a:gd name="T2" fmla="*/ 175 w 508"/>
                <a:gd name="T3" fmla="*/ 3 h 555"/>
                <a:gd name="T4" fmla="*/ 93 w 508"/>
                <a:gd name="T5" fmla="*/ 161 h 555"/>
                <a:gd name="T6" fmla="*/ 23 w 508"/>
                <a:gd name="T7" fmla="*/ 381 h 555"/>
                <a:gd name="T8" fmla="*/ 115 w 508"/>
                <a:gd name="T9" fmla="*/ 327 h 555"/>
                <a:gd name="T10" fmla="*/ 173 w 508"/>
                <a:gd name="T11" fmla="*/ 346 h 555"/>
                <a:gd name="T12" fmla="*/ 215 w 508"/>
                <a:gd name="T13" fmla="*/ 510 h 555"/>
                <a:gd name="T14" fmla="*/ 282 w 508"/>
                <a:gd name="T15" fmla="*/ 555 h 555"/>
                <a:gd name="T16" fmla="*/ 299 w 508"/>
                <a:gd name="T17" fmla="*/ 554 h 555"/>
                <a:gd name="T18" fmla="*/ 281 w 508"/>
                <a:gd name="T19" fmla="*/ 486 h 555"/>
                <a:gd name="T20" fmla="*/ 426 w 508"/>
                <a:gd name="T21" fmla="*/ 358 h 555"/>
                <a:gd name="T22" fmla="*/ 436 w 508"/>
                <a:gd name="T23" fmla="*/ 245 h 555"/>
                <a:gd name="T24" fmla="*/ 457 w 508"/>
                <a:gd name="T25" fmla="*/ 209 h 555"/>
                <a:gd name="T26" fmla="*/ 496 w 508"/>
                <a:gd name="T27" fmla="*/ 242 h 555"/>
                <a:gd name="T28" fmla="*/ 466 w 508"/>
                <a:gd name="T29" fmla="*/ 133 h 555"/>
                <a:gd name="T30" fmla="*/ 357 w 508"/>
                <a:gd name="T31" fmla="*/ 82 h 555"/>
                <a:gd name="T32" fmla="*/ 306 w 508"/>
                <a:gd name="T33" fmla="*/ 93 h 555"/>
                <a:gd name="T34" fmla="*/ 206 w 508"/>
                <a:gd name="T35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8" h="555">
                  <a:moveTo>
                    <a:pt x="206" y="0"/>
                  </a:moveTo>
                  <a:cubicBezTo>
                    <a:pt x="196" y="0"/>
                    <a:pt x="186" y="1"/>
                    <a:pt x="175" y="3"/>
                  </a:cubicBezTo>
                  <a:cubicBezTo>
                    <a:pt x="88" y="21"/>
                    <a:pt x="82" y="111"/>
                    <a:pt x="93" y="161"/>
                  </a:cubicBezTo>
                  <a:cubicBezTo>
                    <a:pt x="106" y="222"/>
                    <a:pt x="0" y="272"/>
                    <a:pt x="23" y="381"/>
                  </a:cubicBezTo>
                  <a:cubicBezTo>
                    <a:pt x="44" y="349"/>
                    <a:pt x="78" y="327"/>
                    <a:pt x="115" y="327"/>
                  </a:cubicBezTo>
                  <a:cubicBezTo>
                    <a:pt x="134" y="327"/>
                    <a:pt x="153" y="333"/>
                    <a:pt x="173" y="346"/>
                  </a:cubicBezTo>
                  <a:cubicBezTo>
                    <a:pt x="234" y="385"/>
                    <a:pt x="204" y="459"/>
                    <a:pt x="215" y="510"/>
                  </a:cubicBezTo>
                  <a:cubicBezTo>
                    <a:pt x="223" y="549"/>
                    <a:pt x="260" y="555"/>
                    <a:pt x="282" y="555"/>
                  </a:cubicBezTo>
                  <a:cubicBezTo>
                    <a:pt x="292" y="555"/>
                    <a:pt x="299" y="554"/>
                    <a:pt x="299" y="554"/>
                  </a:cubicBezTo>
                  <a:cubicBezTo>
                    <a:pt x="299" y="554"/>
                    <a:pt x="246" y="540"/>
                    <a:pt x="281" y="486"/>
                  </a:cubicBezTo>
                  <a:cubicBezTo>
                    <a:pt x="316" y="431"/>
                    <a:pt x="393" y="414"/>
                    <a:pt x="426" y="358"/>
                  </a:cubicBezTo>
                  <a:cubicBezTo>
                    <a:pt x="446" y="325"/>
                    <a:pt x="444" y="283"/>
                    <a:pt x="436" y="245"/>
                  </a:cubicBezTo>
                  <a:cubicBezTo>
                    <a:pt x="431" y="221"/>
                    <a:pt x="442" y="209"/>
                    <a:pt x="457" y="209"/>
                  </a:cubicBezTo>
                  <a:cubicBezTo>
                    <a:pt x="471" y="209"/>
                    <a:pt x="487" y="220"/>
                    <a:pt x="496" y="242"/>
                  </a:cubicBezTo>
                  <a:cubicBezTo>
                    <a:pt x="496" y="242"/>
                    <a:pt x="508" y="186"/>
                    <a:pt x="466" y="133"/>
                  </a:cubicBezTo>
                  <a:cubicBezTo>
                    <a:pt x="435" y="93"/>
                    <a:pt x="391" y="82"/>
                    <a:pt x="357" y="82"/>
                  </a:cubicBezTo>
                  <a:cubicBezTo>
                    <a:pt x="331" y="82"/>
                    <a:pt x="311" y="88"/>
                    <a:pt x="306" y="93"/>
                  </a:cubicBezTo>
                  <a:cubicBezTo>
                    <a:pt x="297" y="51"/>
                    <a:pt x="270" y="0"/>
                    <a:pt x="206" y="0"/>
                  </a:cubicBezTo>
                </a:path>
              </a:pathLst>
            </a:custGeom>
            <a:solidFill>
              <a:srgbClr val="FBF7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10000"/>
                  </a:schemeClr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2" name="Freeform 51"/>
            <p:cNvSpPr/>
            <p:nvPr/>
          </p:nvSpPr>
          <p:spPr bwMode="auto">
            <a:xfrm>
              <a:off x="11102976" y="-2039938"/>
              <a:ext cx="149225" cy="103188"/>
            </a:xfrm>
            <a:custGeom>
              <a:avLst/>
              <a:gdLst>
                <a:gd name="T0" fmla="*/ 32 w 35"/>
                <a:gd name="T1" fmla="*/ 0 h 24"/>
                <a:gd name="T2" fmla="*/ 22 w 35"/>
                <a:gd name="T3" fmla="*/ 21 h 24"/>
                <a:gd name="T4" fmla="*/ 0 w 35"/>
                <a:gd name="T5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24">
                  <a:moveTo>
                    <a:pt x="32" y="0"/>
                  </a:moveTo>
                  <a:cubicBezTo>
                    <a:pt x="35" y="9"/>
                    <a:pt x="30" y="19"/>
                    <a:pt x="22" y="21"/>
                  </a:cubicBezTo>
                  <a:cubicBezTo>
                    <a:pt x="13" y="24"/>
                    <a:pt x="3" y="20"/>
                    <a:pt x="0" y="11"/>
                  </a:cubicBezTo>
                </a:path>
              </a:pathLst>
            </a:custGeom>
            <a:solidFill>
              <a:srgbClr val="2C2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10000"/>
                  </a:schemeClr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3" name="Freeform 52"/>
            <p:cNvSpPr/>
            <p:nvPr/>
          </p:nvSpPr>
          <p:spPr bwMode="auto">
            <a:xfrm>
              <a:off x="11371263" y="-2128838"/>
              <a:ext cx="149225" cy="101600"/>
            </a:xfrm>
            <a:custGeom>
              <a:avLst/>
              <a:gdLst>
                <a:gd name="T0" fmla="*/ 32 w 35"/>
                <a:gd name="T1" fmla="*/ 0 h 24"/>
                <a:gd name="T2" fmla="*/ 21 w 35"/>
                <a:gd name="T3" fmla="*/ 21 h 24"/>
                <a:gd name="T4" fmla="*/ 0 w 35"/>
                <a:gd name="T5" fmla="*/ 1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24">
                  <a:moveTo>
                    <a:pt x="32" y="0"/>
                  </a:moveTo>
                  <a:cubicBezTo>
                    <a:pt x="35" y="8"/>
                    <a:pt x="30" y="18"/>
                    <a:pt x="21" y="21"/>
                  </a:cubicBezTo>
                  <a:cubicBezTo>
                    <a:pt x="12" y="24"/>
                    <a:pt x="3" y="19"/>
                    <a:pt x="0" y="10"/>
                  </a:cubicBezTo>
                </a:path>
              </a:pathLst>
            </a:custGeom>
            <a:solidFill>
              <a:srgbClr val="2C2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bg2">
                    <a:lumMod val="10000"/>
                  </a:schemeClr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599" y="-190500"/>
            <a:ext cx="2340195" cy="233788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66031" y="120339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8" name="MH_Others_1"/>
          <p:cNvSpPr txBox="1"/>
          <p:nvPr>
            <p:custDataLst>
              <p:tags r:id="rId1"/>
            </p:custDataLst>
          </p:nvPr>
        </p:nvSpPr>
        <p:spPr>
          <a:xfrm>
            <a:off x="2707725" y="811237"/>
            <a:ext cx="1925311" cy="52322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dist">
              <a:defRPr/>
            </a:pPr>
            <a:r>
              <a:rPr lang="en-US" altLang="zh-CN" sz="4400" b="1" spc="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4400" b="1" spc="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MH_Number_1"/>
          <p:cNvSpPr/>
          <p:nvPr>
            <p:custDataLst>
              <p:tags r:id="rId2"/>
            </p:custDataLst>
          </p:nvPr>
        </p:nvSpPr>
        <p:spPr>
          <a:xfrm>
            <a:off x="6574839" y="2050714"/>
            <a:ext cx="498951" cy="49861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8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MH_Entry_1"/>
          <p:cNvSpPr/>
          <p:nvPr>
            <p:custDataLst>
              <p:tags r:id="rId3"/>
            </p:custDataLst>
          </p:nvPr>
        </p:nvSpPr>
        <p:spPr>
          <a:xfrm>
            <a:off x="7352262" y="2064861"/>
            <a:ext cx="3311053" cy="498614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lnSpcReduction="10000"/>
          </a:bodyPr>
          <a:lstStyle/>
          <a:p>
            <a:pPr algn="ctr"/>
            <a:r>
              <a:rPr lang="zh-CN" altLang="en-US" sz="2400" spc="200" dirty="0">
                <a:solidFill>
                  <a:srgbClr val="38383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活动背景介绍</a:t>
            </a:r>
          </a:p>
        </p:txBody>
      </p:sp>
      <p:sp>
        <p:nvSpPr>
          <p:cNvPr id="14" name="MH_Entry_2"/>
          <p:cNvSpPr/>
          <p:nvPr>
            <p:custDataLst>
              <p:tags r:id="rId4"/>
            </p:custDataLst>
          </p:nvPr>
        </p:nvSpPr>
        <p:spPr>
          <a:xfrm>
            <a:off x="7352262" y="3122070"/>
            <a:ext cx="3311053" cy="498614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lnSpcReduction="10000"/>
          </a:bodyPr>
          <a:lstStyle/>
          <a:p>
            <a:pPr algn="ctr"/>
            <a:r>
              <a:rPr lang="zh-CN" altLang="en-US" sz="2400" spc="200" dirty="0">
                <a:solidFill>
                  <a:srgbClr val="38383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活动受众分析</a:t>
            </a:r>
          </a:p>
        </p:txBody>
      </p:sp>
      <p:sp>
        <p:nvSpPr>
          <p:cNvPr id="15" name="MH_Number_2"/>
          <p:cNvSpPr/>
          <p:nvPr>
            <p:custDataLst>
              <p:tags r:id="rId5"/>
            </p:custDataLst>
          </p:nvPr>
        </p:nvSpPr>
        <p:spPr>
          <a:xfrm>
            <a:off x="6574839" y="3118872"/>
            <a:ext cx="498951" cy="49861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8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MH_Number_1"/>
          <p:cNvSpPr/>
          <p:nvPr>
            <p:custDataLst>
              <p:tags r:id="rId6"/>
            </p:custDataLst>
          </p:nvPr>
        </p:nvSpPr>
        <p:spPr>
          <a:xfrm>
            <a:off x="6570980" y="4236227"/>
            <a:ext cx="498951" cy="49861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endParaRPr lang="zh-CN" altLang="en-US" sz="28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MH_Entry_1"/>
          <p:cNvSpPr/>
          <p:nvPr>
            <p:custDataLst>
              <p:tags r:id="rId7"/>
            </p:custDataLst>
          </p:nvPr>
        </p:nvSpPr>
        <p:spPr>
          <a:xfrm>
            <a:off x="7352262" y="4236759"/>
            <a:ext cx="3311053" cy="498614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lnSpcReduction="10000"/>
          </a:bodyPr>
          <a:lstStyle/>
          <a:p>
            <a:pPr algn="ctr"/>
            <a:r>
              <a:rPr lang="zh-CN" altLang="en-US" sz="2400" spc="200" dirty="0">
                <a:solidFill>
                  <a:srgbClr val="38383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活动执行流程</a:t>
            </a:r>
          </a:p>
        </p:txBody>
      </p:sp>
      <p:sp>
        <p:nvSpPr>
          <p:cNvPr id="18" name="MH_Entry_2"/>
          <p:cNvSpPr/>
          <p:nvPr>
            <p:custDataLst>
              <p:tags r:id="rId8"/>
            </p:custDataLst>
          </p:nvPr>
        </p:nvSpPr>
        <p:spPr>
          <a:xfrm>
            <a:off x="7352261" y="5258925"/>
            <a:ext cx="3311053" cy="498614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lnSpcReduction="10000"/>
          </a:bodyPr>
          <a:lstStyle/>
          <a:p>
            <a:pPr algn="ctr"/>
            <a:r>
              <a:rPr lang="zh-CN" altLang="en-US" sz="2400" spc="200" dirty="0">
                <a:solidFill>
                  <a:srgbClr val="38383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活动经费预算</a:t>
            </a:r>
          </a:p>
        </p:txBody>
      </p:sp>
      <p:sp>
        <p:nvSpPr>
          <p:cNvPr id="19" name="MH_Number_2"/>
          <p:cNvSpPr/>
          <p:nvPr>
            <p:custDataLst>
              <p:tags r:id="rId9"/>
            </p:custDataLst>
          </p:nvPr>
        </p:nvSpPr>
        <p:spPr>
          <a:xfrm>
            <a:off x="6570980" y="5258925"/>
            <a:ext cx="498951" cy="49861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en-US" sz="28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96352" y="2135805"/>
            <a:ext cx="3884612" cy="5418138"/>
            <a:chOff x="9258300" y="-2825750"/>
            <a:chExt cx="3884612" cy="5418138"/>
          </a:xfrm>
        </p:grpSpPr>
        <p:sp>
          <p:nvSpPr>
            <p:cNvPr id="38" name="Freeform 17"/>
            <p:cNvSpPr/>
            <p:nvPr/>
          </p:nvSpPr>
          <p:spPr bwMode="auto">
            <a:xfrm>
              <a:off x="10947400" y="-2825750"/>
              <a:ext cx="547687" cy="606425"/>
            </a:xfrm>
            <a:custGeom>
              <a:avLst/>
              <a:gdLst>
                <a:gd name="T0" fmla="*/ 96 w 129"/>
                <a:gd name="T1" fmla="*/ 42 h 143"/>
                <a:gd name="T2" fmla="*/ 80 w 129"/>
                <a:gd name="T3" fmla="*/ 27 h 143"/>
                <a:gd name="T4" fmla="*/ 86 w 129"/>
                <a:gd name="T5" fmla="*/ 3 h 143"/>
                <a:gd name="T6" fmla="*/ 52 w 129"/>
                <a:gd name="T7" fmla="*/ 0 h 143"/>
                <a:gd name="T8" fmla="*/ 53 w 129"/>
                <a:gd name="T9" fmla="*/ 25 h 143"/>
                <a:gd name="T10" fmla="*/ 35 w 129"/>
                <a:gd name="T11" fmla="*/ 37 h 143"/>
                <a:gd name="T12" fmla="*/ 3 w 129"/>
                <a:gd name="T13" fmla="*/ 31 h 143"/>
                <a:gd name="T14" fmla="*/ 0 w 129"/>
                <a:gd name="T15" fmla="*/ 58 h 143"/>
                <a:gd name="T16" fmla="*/ 32 w 129"/>
                <a:gd name="T17" fmla="*/ 58 h 143"/>
                <a:gd name="T18" fmla="*/ 50 w 129"/>
                <a:gd name="T19" fmla="*/ 75 h 143"/>
                <a:gd name="T20" fmla="*/ 37 w 129"/>
                <a:gd name="T21" fmla="*/ 140 h 143"/>
                <a:gd name="T22" fmla="*/ 71 w 129"/>
                <a:gd name="T23" fmla="*/ 143 h 143"/>
                <a:gd name="T24" fmla="*/ 73 w 129"/>
                <a:gd name="T25" fmla="*/ 77 h 143"/>
                <a:gd name="T26" fmla="*/ 95 w 129"/>
                <a:gd name="T27" fmla="*/ 63 h 143"/>
                <a:gd name="T28" fmla="*/ 126 w 129"/>
                <a:gd name="T29" fmla="*/ 69 h 143"/>
                <a:gd name="T30" fmla="*/ 129 w 129"/>
                <a:gd name="T31" fmla="*/ 42 h 143"/>
                <a:gd name="T32" fmla="*/ 96 w 129"/>
                <a:gd name="T33" fmla="*/ 42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9" h="143">
                  <a:moveTo>
                    <a:pt x="96" y="42"/>
                  </a:moveTo>
                  <a:cubicBezTo>
                    <a:pt x="94" y="36"/>
                    <a:pt x="88" y="30"/>
                    <a:pt x="80" y="27"/>
                  </a:cubicBezTo>
                  <a:cubicBezTo>
                    <a:pt x="86" y="3"/>
                    <a:pt x="86" y="3"/>
                    <a:pt x="86" y="3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3" y="25"/>
                    <a:pt x="53" y="25"/>
                    <a:pt x="53" y="25"/>
                  </a:cubicBezTo>
                  <a:cubicBezTo>
                    <a:pt x="45" y="27"/>
                    <a:pt x="39" y="31"/>
                    <a:pt x="35" y="37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32" y="58"/>
                    <a:pt x="32" y="58"/>
                    <a:pt x="32" y="58"/>
                  </a:cubicBezTo>
                  <a:cubicBezTo>
                    <a:pt x="35" y="65"/>
                    <a:pt x="41" y="71"/>
                    <a:pt x="50" y="75"/>
                  </a:cubicBezTo>
                  <a:cubicBezTo>
                    <a:pt x="37" y="140"/>
                    <a:pt x="37" y="140"/>
                    <a:pt x="37" y="140"/>
                  </a:cubicBezTo>
                  <a:cubicBezTo>
                    <a:pt x="71" y="143"/>
                    <a:pt x="71" y="143"/>
                    <a:pt x="71" y="143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82" y="75"/>
                    <a:pt x="90" y="70"/>
                    <a:pt x="95" y="63"/>
                  </a:cubicBezTo>
                  <a:cubicBezTo>
                    <a:pt x="126" y="69"/>
                    <a:pt x="126" y="69"/>
                    <a:pt x="126" y="69"/>
                  </a:cubicBezTo>
                  <a:cubicBezTo>
                    <a:pt x="129" y="42"/>
                    <a:pt x="129" y="42"/>
                    <a:pt x="129" y="42"/>
                  </a:cubicBezTo>
                  <a:lnTo>
                    <a:pt x="96" y="42"/>
                  </a:lnTo>
                  <a:close/>
                </a:path>
              </a:pathLst>
            </a:custGeom>
            <a:solidFill>
              <a:srgbClr val="1B10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39" name="Freeform 18"/>
            <p:cNvSpPr/>
            <p:nvPr/>
          </p:nvSpPr>
          <p:spPr bwMode="auto">
            <a:xfrm>
              <a:off x="9258300" y="-2665413"/>
              <a:ext cx="3659187" cy="5257801"/>
            </a:xfrm>
            <a:custGeom>
              <a:avLst/>
              <a:gdLst>
                <a:gd name="T0" fmla="*/ 37 w 862"/>
                <a:gd name="T1" fmla="*/ 953 h 1239"/>
                <a:gd name="T2" fmla="*/ 0 w 862"/>
                <a:gd name="T3" fmla="*/ 1239 h 1239"/>
                <a:gd name="T4" fmla="*/ 861 w 862"/>
                <a:gd name="T5" fmla="*/ 1149 h 1239"/>
                <a:gd name="T6" fmla="*/ 862 w 862"/>
                <a:gd name="T7" fmla="*/ 1088 h 1239"/>
                <a:gd name="T8" fmla="*/ 848 w 862"/>
                <a:gd name="T9" fmla="*/ 1070 h 1239"/>
                <a:gd name="T10" fmla="*/ 845 w 862"/>
                <a:gd name="T11" fmla="*/ 928 h 1239"/>
                <a:gd name="T12" fmla="*/ 780 w 862"/>
                <a:gd name="T13" fmla="*/ 879 h 1239"/>
                <a:gd name="T14" fmla="*/ 725 w 862"/>
                <a:gd name="T15" fmla="*/ 925 h 1239"/>
                <a:gd name="T16" fmla="*/ 718 w 862"/>
                <a:gd name="T17" fmla="*/ 993 h 1239"/>
                <a:gd name="T18" fmla="*/ 673 w 862"/>
                <a:gd name="T19" fmla="*/ 989 h 1239"/>
                <a:gd name="T20" fmla="*/ 713 w 862"/>
                <a:gd name="T21" fmla="*/ 635 h 1239"/>
                <a:gd name="T22" fmla="*/ 712 w 862"/>
                <a:gd name="T23" fmla="*/ 469 h 1239"/>
                <a:gd name="T24" fmla="*/ 647 w 862"/>
                <a:gd name="T25" fmla="*/ 258 h 1239"/>
                <a:gd name="T26" fmla="*/ 562 w 862"/>
                <a:gd name="T27" fmla="*/ 463 h 1239"/>
                <a:gd name="T28" fmla="*/ 575 w 862"/>
                <a:gd name="T29" fmla="*/ 585 h 1239"/>
                <a:gd name="T30" fmla="*/ 522 w 862"/>
                <a:gd name="T31" fmla="*/ 584 h 1239"/>
                <a:gd name="T32" fmla="*/ 538 w 862"/>
                <a:gd name="T33" fmla="*/ 514 h 1239"/>
                <a:gd name="T34" fmla="*/ 504 w 862"/>
                <a:gd name="T35" fmla="*/ 499 h 1239"/>
                <a:gd name="T36" fmla="*/ 532 w 862"/>
                <a:gd name="T37" fmla="*/ 296 h 1239"/>
                <a:gd name="T38" fmla="*/ 459 w 862"/>
                <a:gd name="T39" fmla="*/ 0 h 1239"/>
                <a:gd name="T40" fmla="*/ 357 w 862"/>
                <a:gd name="T41" fmla="*/ 285 h 1239"/>
                <a:gd name="T42" fmla="*/ 362 w 862"/>
                <a:gd name="T43" fmla="*/ 480 h 1239"/>
                <a:gd name="T44" fmla="*/ 354 w 862"/>
                <a:gd name="T45" fmla="*/ 371 h 1239"/>
                <a:gd name="T46" fmla="*/ 348 w 862"/>
                <a:gd name="T47" fmla="*/ 372 h 1239"/>
                <a:gd name="T48" fmla="*/ 322 w 862"/>
                <a:gd name="T49" fmla="*/ 392 h 1239"/>
                <a:gd name="T50" fmla="*/ 309 w 862"/>
                <a:gd name="T51" fmla="*/ 288 h 1239"/>
                <a:gd name="T52" fmla="*/ 297 w 862"/>
                <a:gd name="T53" fmla="*/ 287 h 1239"/>
                <a:gd name="T54" fmla="*/ 289 w 862"/>
                <a:gd name="T55" fmla="*/ 310 h 1239"/>
                <a:gd name="T56" fmla="*/ 273 w 862"/>
                <a:gd name="T57" fmla="*/ 311 h 1239"/>
                <a:gd name="T58" fmla="*/ 285 w 862"/>
                <a:gd name="T59" fmla="*/ 234 h 1239"/>
                <a:gd name="T60" fmla="*/ 234 w 862"/>
                <a:gd name="T61" fmla="*/ 122 h 1239"/>
                <a:gd name="T62" fmla="*/ 176 w 862"/>
                <a:gd name="T63" fmla="*/ 240 h 1239"/>
                <a:gd name="T64" fmla="*/ 186 w 862"/>
                <a:gd name="T65" fmla="*/ 310 h 1239"/>
                <a:gd name="T66" fmla="*/ 166 w 862"/>
                <a:gd name="T67" fmla="*/ 312 h 1239"/>
                <a:gd name="T68" fmla="*/ 157 w 862"/>
                <a:gd name="T69" fmla="*/ 283 h 1239"/>
                <a:gd name="T70" fmla="*/ 98 w 862"/>
                <a:gd name="T71" fmla="*/ 453 h 1239"/>
                <a:gd name="T72" fmla="*/ 74 w 862"/>
                <a:gd name="T73" fmla="*/ 351 h 1239"/>
                <a:gd name="T74" fmla="*/ 38 w 862"/>
                <a:gd name="T75" fmla="*/ 490 h 1239"/>
                <a:gd name="T76" fmla="*/ 44 w 862"/>
                <a:gd name="T77" fmla="*/ 624 h 1239"/>
                <a:gd name="T78" fmla="*/ 70 w 862"/>
                <a:gd name="T79" fmla="*/ 691 h 1239"/>
                <a:gd name="T80" fmla="*/ 65 w 862"/>
                <a:gd name="T81" fmla="*/ 947 h 1239"/>
                <a:gd name="T82" fmla="*/ 37 w 862"/>
                <a:gd name="T83" fmla="*/ 953 h 1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862" h="1239">
                  <a:moveTo>
                    <a:pt x="37" y="953"/>
                  </a:moveTo>
                  <a:cubicBezTo>
                    <a:pt x="0" y="1239"/>
                    <a:pt x="0" y="1239"/>
                    <a:pt x="0" y="1239"/>
                  </a:cubicBezTo>
                  <a:cubicBezTo>
                    <a:pt x="861" y="1149"/>
                    <a:pt x="861" y="1149"/>
                    <a:pt x="861" y="1149"/>
                  </a:cubicBezTo>
                  <a:cubicBezTo>
                    <a:pt x="862" y="1088"/>
                    <a:pt x="862" y="1088"/>
                    <a:pt x="862" y="1088"/>
                  </a:cubicBezTo>
                  <a:cubicBezTo>
                    <a:pt x="853" y="1083"/>
                    <a:pt x="848" y="1077"/>
                    <a:pt x="848" y="1070"/>
                  </a:cubicBezTo>
                  <a:cubicBezTo>
                    <a:pt x="843" y="1040"/>
                    <a:pt x="831" y="960"/>
                    <a:pt x="845" y="928"/>
                  </a:cubicBezTo>
                  <a:cubicBezTo>
                    <a:pt x="861" y="905"/>
                    <a:pt x="801" y="874"/>
                    <a:pt x="780" y="879"/>
                  </a:cubicBezTo>
                  <a:cubicBezTo>
                    <a:pt x="761" y="884"/>
                    <a:pt x="747" y="906"/>
                    <a:pt x="725" y="925"/>
                  </a:cubicBezTo>
                  <a:cubicBezTo>
                    <a:pt x="716" y="940"/>
                    <a:pt x="750" y="966"/>
                    <a:pt x="718" y="993"/>
                  </a:cubicBezTo>
                  <a:cubicBezTo>
                    <a:pt x="703" y="992"/>
                    <a:pt x="688" y="990"/>
                    <a:pt x="673" y="989"/>
                  </a:cubicBezTo>
                  <a:cubicBezTo>
                    <a:pt x="664" y="870"/>
                    <a:pt x="684" y="752"/>
                    <a:pt x="713" y="635"/>
                  </a:cubicBezTo>
                  <a:cubicBezTo>
                    <a:pt x="675" y="579"/>
                    <a:pt x="680" y="524"/>
                    <a:pt x="712" y="469"/>
                  </a:cubicBezTo>
                  <a:cubicBezTo>
                    <a:pt x="673" y="408"/>
                    <a:pt x="660" y="333"/>
                    <a:pt x="647" y="258"/>
                  </a:cubicBezTo>
                  <a:cubicBezTo>
                    <a:pt x="629" y="332"/>
                    <a:pt x="608" y="405"/>
                    <a:pt x="562" y="463"/>
                  </a:cubicBezTo>
                  <a:cubicBezTo>
                    <a:pt x="576" y="490"/>
                    <a:pt x="580" y="531"/>
                    <a:pt x="575" y="585"/>
                  </a:cubicBezTo>
                  <a:cubicBezTo>
                    <a:pt x="557" y="584"/>
                    <a:pt x="539" y="584"/>
                    <a:pt x="522" y="584"/>
                  </a:cubicBezTo>
                  <a:cubicBezTo>
                    <a:pt x="527" y="560"/>
                    <a:pt x="533" y="537"/>
                    <a:pt x="538" y="514"/>
                  </a:cubicBezTo>
                  <a:cubicBezTo>
                    <a:pt x="527" y="509"/>
                    <a:pt x="515" y="504"/>
                    <a:pt x="504" y="499"/>
                  </a:cubicBezTo>
                  <a:cubicBezTo>
                    <a:pt x="500" y="431"/>
                    <a:pt x="504" y="363"/>
                    <a:pt x="532" y="296"/>
                  </a:cubicBezTo>
                  <a:cubicBezTo>
                    <a:pt x="489" y="200"/>
                    <a:pt x="464" y="102"/>
                    <a:pt x="459" y="0"/>
                  </a:cubicBezTo>
                  <a:cubicBezTo>
                    <a:pt x="439" y="104"/>
                    <a:pt x="405" y="199"/>
                    <a:pt x="357" y="285"/>
                  </a:cubicBezTo>
                  <a:cubicBezTo>
                    <a:pt x="386" y="365"/>
                    <a:pt x="377" y="424"/>
                    <a:pt x="362" y="480"/>
                  </a:cubicBezTo>
                  <a:cubicBezTo>
                    <a:pt x="360" y="443"/>
                    <a:pt x="357" y="407"/>
                    <a:pt x="354" y="371"/>
                  </a:cubicBezTo>
                  <a:cubicBezTo>
                    <a:pt x="352" y="372"/>
                    <a:pt x="350" y="372"/>
                    <a:pt x="348" y="372"/>
                  </a:cubicBezTo>
                  <a:cubicBezTo>
                    <a:pt x="339" y="379"/>
                    <a:pt x="330" y="385"/>
                    <a:pt x="322" y="392"/>
                  </a:cubicBezTo>
                  <a:cubicBezTo>
                    <a:pt x="312" y="357"/>
                    <a:pt x="309" y="322"/>
                    <a:pt x="309" y="288"/>
                  </a:cubicBezTo>
                  <a:cubicBezTo>
                    <a:pt x="305" y="287"/>
                    <a:pt x="301" y="287"/>
                    <a:pt x="297" y="287"/>
                  </a:cubicBezTo>
                  <a:cubicBezTo>
                    <a:pt x="294" y="295"/>
                    <a:pt x="291" y="302"/>
                    <a:pt x="289" y="310"/>
                  </a:cubicBezTo>
                  <a:cubicBezTo>
                    <a:pt x="284" y="310"/>
                    <a:pt x="279" y="311"/>
                    <a:pt x="273" y="311"/>
                  </a:cubicBezTo>
                  <a:cubicBezTo>
                    <a:pt x="277" y="285"/>
                    <a:pt x="281" y="260"/>
                    <a:pt x="285" y="234"/>
                  </a:cubicBezTo>
                  <a:cubicBezTo>
                    <a:pt x="262" y="202"/>
                    <a:pt x="244" y="166"/>
                    <a:pt x="234" y="122"/>
                  </a:cubicBezTo>
                  <a:cubicBezTo>
                    <a:pt x="220" y="166"/>
                    <a:pt x="199" y="204"/>
                    <a:pt x="176" y="240"/>
                  </a:cubicBezTo>
                  <a:cubicBezTo>
                    <a:pt x="179" y="262"/>
                    <a:pt x="183" y="289"/>
                    <a:pt x="186" y="310"/>
                  </a:cubicBezTo>
                  <a:cubicBezTo>
                    <a:pt x="181" y="311"/>
                    <a:pt x="171" y="311"/>
                    <a:pt x="166" y="312"/>
                  </a:cubicBezTo>
                  <a:cubicBezTo>
                    <a:pt x="166" y="296"/>
                    <a:pt x="170" y="279"/>
                    <a:pt x="157" y="283"/>
                  </a:cubicBezTo>
                  <a:cubicBezTo>
                    <a:pt x="139" y="349"/>
                    <a:pt x="124" y="445"/>
                    <a:pt x="98" y="453"/>
                  </a:cubicBezTo>
                  <a:cubicBezTo>
                    <a:pt x="90" y="419"/>
                    <a:pt x="82" y="385"/>
                    <a:pt x="74" y="351"/>
                  </a:cubicBezTo>
                  <a:cubicBezTo>
                    <a:pt x="66" y="402"/>
                    <a:pt x="58" y="452"/>
                    <a:pt x="38" y="490"/>
                  </a:cubicBezTo>
                  <a:cubicBezTo>
                    <a:pt x="47" y="530"/>
                    <a:pt x="50" y="582"/>
                    <a:pt x="44" y="624"/>
                  </a:cubicBezTo>
                  <a:cubicBezTo>
                    <a:pt x="62" y="648"/>
                    <a:pt x="67" y="663"/>
                    <a:pt x="70" y="691"/>
                  </a:cubicBezTo>
                  <a:cubicBezTo>
                    <a:pt x="74" y="776"/>
                    <a:pt x="80" y="862"/>
                    <a:pt x="65" y="947"/>
                  </a:cubicBezTo>
                  <a:cubicBezTo>
                    <a:pt x="58" y="948"/>
                    <a:pt x="48" y="950"/>
                    <a:pt x="37" y="953"/>
                  </a:cubicBezTo>
                  <a:close/>
                </a:path>
              </a:pathLst>
            </a:custGeom>
            <a:solidFill>
              <a:srgbClr val="1B10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40" name="Rectangle 19"/>
            <p:cNvSpPr>
              <a:spLocks noChangeArrowheads="1"/>
            </p:cNvSpPr>
            <p:nvPr/>
          </p:nvSpPr>
          <p:spPr bwMode="auto">
            <a:xfrm>
              <a:off x="12407900" y="750888"/>
              <a:ext cx="539750" cy="1250950"/>
            </a:xfrm>
            <a:prstGeom prst="rect">
              <a:avLst/>
            </a:prstGeom>
            <a:solidFill>
              <a:srgbClr val="1B10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41" name="Freeform 21"/>
            <p:cNvSpPr/>
            <p:nvPr/>
          </p:nvSpPr>
          <p:spPr bwMode="auto">
            <a:xfrm>
              <a:off x="12207875" y="-215900"/>
              <a:ext cx="935037" cy="1149350"/>
            </a:xfrm>
            <a:custGeom>
              <a:avLst/>
              <a:gdLst>
                <a:gd name="T0" fmla="*/ 257 w 589"/>
                <a:gd name="T1" fmla="*/ 0 h 724"/>
                <a:gd name="T2" fmla="*/ 0 w 589"/>
                <a:gd name="T3" fmla="*/ 724 h 724"/>
                <a:gd name="T4" fmla="*/ 589 w 589"/>
                <a:gd name="T5" fmla="*/ 724 h 724"/>
                <a:gd name="T6" fmla="*/ 257 w 589"/>
                <a:gd name="T7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9" h="724">
                  <a:moveTo>
                    <a:pt x="257" y="0"/>
                  </a:moveTo>
                  <a:lnTo>
                    <a:pt x="0" y="724"/>
                  </a:lnTo>
                  <a:lnTo>
                    <a:pt x="589" y="724"/>
                  </a:lnTo>
                  <a:lnTo>
                    <a:pt x="257" y="0"/>
                  </a:lnTo>
                  <a:close/>
                </a:path>
              </a:pathLst>
            </a:custGeom>
            <a:solidFill>
              <a:srgbClr val="1B10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pic>
          <p:nvPicPr>
            <p:cNvPr id="42" name="Picture 2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10788" y="-1651000"/>
              <a:ext cx="255587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Freeform 23"/>
            <p:cNvSpPr/>
            <p:nvPr/>
          </p:nvSpPr>
          <p:spPr bwMode="auto">
            <a:xfrm>
              <a:off x="10226675" y="-1658938"/>
              <a:ext cx="15875" cy="249238"/>
            </a:xfrm>
            <a:custGeom>
              <a:avLst/>
              <a:gdLst>
                <a:gd name="T0" fmla="*/ 8 w 10"/>
                <a:gd name="T1" fmla="*/ 157 h 157"/>
                <a:gd name="T2" fmla="*/ 0 w 10"/>
                <a:gd name="T3" fmla="*/ 157 h 157"/>
                <a:gd name="T4" fmla="*/ 2 w 10"/>
                <a:gd name="T5" fmla="*/ 0 h 157"/>
                <a:gd name="T6" fmla="*/ 10 w 10"/>
                <a:gd name="T7" fmla="*/ 0 h 157"/>
                <a:gd name="T8" fmla="*/ 8 w 10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57">
                  <a:moveTo>
                    <a:pt x="8" y="157"/>
                  </a:moveTo>
                  <a:lnTo>
                    <a:pt x="0" y="157"/>
                  </a:lnTo>
                  <a:lnTo>
                    <a:pt x="2" y="0"/>
                  </a:lnTo>
                  <a:lnTo>
                    <a:pt x="10" y="0"/>
                  </a:lnTo>
                  <a:lnTo>
                    <a:pt x="8" y="157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44" name="Freeform 24"/>
            <p:cNvSpPr/>
            <p:nvPr/>
          </p:nvSpPr>
          <p:spPr bwMode="auto">
            <a:xfrm>
              <a:off x="10110788" y="-1539875"/>
              <a:ext cx="258762" cy="15875"/>
            </a:xfrm>
            <a:custGeom>
              <a:avLst/>
              <a:gdLst>
                <a:gd name="T0" fmla="*/ 163 w 163"/>
                <a:gd name="T1" fmla="*/ 5 h 10"/>
                <a:gd name="T2" fmla="*/ 163 w 163"/>
                <a:gd name="T3" fmla="*/ 10 h 10"/>
                <a:gd name="T4" fmla="*/ 0 w 163"/>
                <a:gd name="T5" fmla="*/ 5 h 10"/>
                <a:gd name="T6" fmla="*/ 0 w 163"/>
                <a:gd name="T7" fmla="*/ 0 h 10"/>
                <a:gd name="T8" fmla="*/ 163 w 163"/>
                <a:gd name="T9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0">
                  <a:moveTo>
                    <a:pt x="163" y="5"/>
                  </a:moveTo>
                  <a:lnTo>
                    <a:pt x="163" y="10"/>
                  </a:lnTo>
                  <a:lnTo>
                    <a:pt x="0" y="5"/>
                  </a:lnTo>
                  <a:lnTo>
                    <a:pt x="0" y="0"/>
                  </a:lnTo>
                  <a:lnTo>
                    <a:pt x="163" y="5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pic>
          <p:nvPicPr>
            <p:cNvPr id="45" name="Picture 25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55450" y="-781050"/>
              <a:ext cx="255587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Freeform 26"/>
            <p:cNvSpPr/>
            <p:nvPr/>
          </p:nvSpPr>
          <p:spPr bwMode="auto">
            <a:xfrm>
              <a:off x="11971338" y="-788988"/>
              <a:ext cx="20637" cy="249238"/>
            </a:xfrm>
            <a:custGeom>
              <a:avLst/>
              <a:gdLst>
                <a:gd name="T0" fmla="*/ 8 w 13"/>
                <a:gd name="T1" fmla="*/ 157 h 157"/>
                <a:gd name="T2" fmla="*/ 0 w 13"/>
                <a:gd name="T3" fmla="*/ 157 h 157"/>
                <a:gd name="T4" fmla="*/ 5 w 13"/>
                <a:gd name="T5" fmla="*/ 0 h 157"/>
                <a:gd name="T6" fmla="*/ 13 w 13"/>
                <a:gd name="T7" fmla="*/ 0 h 157"/>
                <a:gd name="T8" fmla="*/ 8 w 13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57">
                  <a:moveTo>
                    <a:pt x="8" y="157"/>
                  </a:moveTo>
                  <a:lnTo>
                    <a:pt x="0" y="157"/>
                  </a:lnTo>
                  <a:lnTo>
                    <a:pt x="5" y="0"/>
                  </a:lnTo>
                  <a:lnTo>
                    <a:pt x="13" y="0"/>
                  </a:lnTo>
                  <a:lnTo>
                    <a:pt x="8" y="157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47" name="Freeform 27"/>
            <p:cNvSpPr/>
            <p:nvPr/>
          </p:nvSpPr>
          <p:spPr bwMode="auto">
            <a:xfrm>
              <a:off x="11860213" y="-671513"/>
              <a:ext cx="258762" cy="17463"/>
            </a:xfrm>
            <a:custGeom>
              <a:avLst/>
              <a:gdLst>
                <a:gd name="T0" fmla="*/ 163 w 163"/>
                <a:gd name="T1" fmla="*/ 6 h 11"/>
                <a:gd name="T2" fmla="*/ 163 w 163"/>
                <a:gd name="T3" fmla="*/ 11 h 11"/>
                <a:gd name="T4" fmla="*/ 0 w 163"/>
                <a:gd name="T5" fmla="*/ 6 h 11"/>
                <a:gd name="T6" fmla="*/ 0 w 163"/>
                <a:gd name="T7" fmla="*/ 0 h 11"/>
                <a:gd name="T8" fmla="*/ 163 w 163"/>
                <a:gd name="T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1">
                  <a:moveTo>
                    <a:pt x="163" y="6"/>
                  </a:moveTo>
                  <a:lnTo>
                    <a:pt x="163" y="11"/>
                  </a:lnTo>
                  <a:lnTo>
                    <a:pt x="0" y="6"/>
                  </a:lnTo>
                  <a:lnTo>
                    <a:pt x="0" y="0"/>
                  </a:lnTo>
                  <a:lnTo>
                    <a:pt x="163" y="6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pic>
          <p:nvPicPr>
            <p:cNvPr id="48" name="Picture 28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26963" y="479425"/>
              <a:ext cx="2540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Freeform 29"/>
            <p:cNvSpPr/>
            <p:nvPr/>
          </p:nvSpPr>
          <p:spPr bwMode="auto">
            <a:xfrm>
              <a:off x="12641263" y="466725"/>
              <a:ext cx="22225" cy="250825"/>
            </a:xfrm>
            <a:custGeom>
              <a:avLst/>
              <a:gdLst>
                <a:gd name="T0" fmla="*/ 8 w 14"/>
                <a:gd name="T1" fmla="*/ 158 h 158"/>
                <a:gd name="T2" fmla="*/ 0 w 14"/>
                <a:gd name="T3" fmla="*/ 158 h 158"/>
                <a:gd name="T4" fmla="*/ 6 w 14"/>
                <a:gd name="T5" fmla="*/ 0 h 158"/>
                <a:gd name="T6" fmla="*/ 14 w 14"/>
                <a:gd name="T7" fmla="*/ 0 h 158"/>
                <a:gd name="T8" fmla="*/ 8 w 14"/>
                <a:gd name="T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8">
                  <a:moveTo>
                    <a:pt x="8" y="158"/>
                  </a:moveTo>
                  <a:lnTo>
                    <a:pt x="0" y="158"/>
                  </a:lnTo>
                  <a:lnTo>
                    <a:pt x="6" y="0"/>
                  </a:lnTo>
                  <a:lnTo>
                    <a:pt x="14" y="0"/>
                  </a:lnTo>
                  <a:lnTo>
                    <a:pt x="8" y="158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50" name="Freeform 30"/>
            <p:cNvSpPr/>
            <p:nvPr/>
          </p:nvSpPr>
          <p:spPr bwMode="auto">
            <a:xfrm>
              <a:off x="12531725" y="585788"/>
              <a:ext cx="258762" cy="20638"/>
            </a:xfrm>
            <a:custGeom>
              <a:avLst/>
              <a:gdLst>
                <a:gd name="T0" fmla="*/ 163 w 163"/>
                <a:gd name="T1" fmla="*/ 5 h 13"/>
                <a:gd name="T2" fmla="*/ 163 w 163"/>
                <a:gd name="T3" fmla="*/ 13 h 13"/>
                <a:gd name="T4" fmla="*/ 0 w 163"/>
                <a:gd name="T5" fmla="*/ 5 h 13"/>
                <a:gd name="T6" fmla="*/ 0 w 163"/>
                <a:gd name="T7" fmla="*/ 0 h 13"/>
                <a:gd name="T8" fmla="*/ 163 w 163"/>
                <a:gd name="T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3">
                  <a:moveTo>
                    <a:pt x="163" y="5"/>
                  </a:moveTo>
                  <a:lnTo>
                    <a:pt x="163" y="13"/>
                  </a:lnTo>
                  <a:lnTo>
                    <a:pt x="0" y="5"/>
                  </a:lnTo>
                  <a:lnTo>
                    <a:pt x="0" y="0"/>
                  </a:lnTo>
                  <a:lnTo>
                    <a:pt x="163" y="5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pic>
          <p:nvPicPr>
            <p:cNvPr id="51" name="Picture 31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5500" y="-1311275"/>
              <a:ext cx="255587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" name="Freeform 32"/>
            <p:cNvSpPr/>
            <p:nvPr/>
          </p:nvSpPr>
          <p:spPr bwMode="auto">
            <a:xfrm>
              <a:off x="11099800" y="-1319213"/>
              <a:ext cx="22225" cy="249238"/>
            </a:xfrm>
            <a:custGeom>
              <a:avLst/>
              <a:gdLst>
                <a:gd name="T0" fmla="*/ 8 w 14"/>
                <a:gd name="T1" fmla="*/ 157 h 157"/>
                <a:gd name="T2" fmla="*/ 0 w 14"/>
                <a:gd name="T3" fmla="*/ 157 h 157"/>
                <a:gd name="T4" fmla="*/ 6 w 14"/>
                <a:gd name="T5" fmla="*/ 0 h 157"/>
                <a:gd name="T6" fmla="*/ 14 w 14"/>
                <a:gd name="T7" fmla="*/ 0 h 157"/>
                <a:gd name="T8" fmla="*/ 8 w 14"/>
                <a:gd name="T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57">
                  <a:moveTo>
                    <a:pt x="8" y="157"/>
                  </a:moveTo>
                  <a:lnTo>
                    <a:pt x="0" y="157"/>
                  </a:lnTo>
                  <a:lnTo>
                    <a:pt x="6" y="0"/>
                  </a:lnTo>
                  <a:lnTo>
                    <a:pt x="14" y="0"/>
                  </a:lnTo>
                  <a:lnTo>
                    <a:pt x="8" y="157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53" name="Freeform 33"/>
            <p:cNvSpPr/>
            <p:nvPr/>
          </p:nvSpPr>
          <p:spPr bwMode="auto">
            <a:xfrm>
              <a:off x="10990263" y="-1201738"/>
              <a:ext cx="258762" cy="17463"/>
            </a:xfrm>
            <a:custGeom>
              <a:avLst/>
              <a:gdLst>
                <a:gd name="T0" fmla="*/ 163 w 163"/>
                <a:gd name="T1" fmla="*/ 6 h 11"/>
                <a:gd name="T2" fmla="*/ 163 w 163"/>
                <a:gd name="T3" fmla="*/ 11 h 11"/>
                <a:gd name="T4" fmla="*/ 0 w 163"/>
                <a:gd name="T5" fmla="*/ 6 h 11"/>
                <a:gd name="T6" fmla="*/ 0 w 163"/>
                <a:gd name="T7" fmla="*/ 0 h 11"/>
                <a:gd name="T8" fmla="*/ 163 w 163"/>
                <a:gd name="T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1">
                  <a:moveTo>
                    <a:pt x="163" y="6"/>
                  </a:moveTo>
                  <a:lnTo>
                    <a:pt x="163" y="11"/>
                  </a:lnTo>
                  <a:lnTo>
                    <a:pt x="0" y="6"/>
                  </a:lnTo>
                  <a:lnTo>
                    <a:pt x="0" y="0"/>
                  </a:lnTo>
                  <a:lnTo>
                    <a:pt x="163" y="6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pic>
          <p:nvPicPr>
            <p:cNvPr id="54" name="Picture 34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2213" y="-1044575"/>
              <a:ext cx="381000" cy="649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Freeform 35"/>
            <p:cNvSpPr/>
            <p:nvPr/>
          </p:nvSpPr>
          <p:spPr bwMode="auto">
            <a:xfrm>
              <a:off x="10069513" y="-1069975"/>
              <a:ext cx="444500" cy="704850"/>
            </a:xfrm>
            <a:custGeom>
              <a:avLst/>
              <a:gdLst>
                <a:gd name="T0" fmla="*/ 280 w 280"/>
                <a:gd name="T1" fmla="*/ 177 h 444"/>
                <a:gd name="T2" fmla="*/ 280 w 280"/>
                <a:gd name="T3" fmla="*/ 163 h 444"/>
                <a:gd name="T4" fmla="*/ 139 w 280"/>
                <a:gd name="T5" fmla="*/ 166 h 444"/>
                <a:gd name="T6" fmla="*/ 131 w 280"/>
                <a:gd name="T7" fmla="*/ 0 h 444"/>
                <a:gd name="T8" fmla="*/ 112 w 280"/>
                <a:gd name="T9" fmla="*/ 0 h 444"/>
                <a:gd name="T10" fmla="*/ 120 w 280"/>
                <a:gd name="T11" fmla="*/ 166 h 444"/>
                <a:gd name="T12" fmla="*/ 0 w 280"/>
                <a:gd name="T13" fmla="*/ 171 h 444"/>
                <a:gd name="T14" fmla="*/ 0 w 280"/>
                <a:gd name="T15" fmla="*/ 185 h 444"/>
                <a:gd name="T16" fmla="*/ 123 w 280"/>
                <a:gd name="T17" fmla="*/ 182 h 444"/>
                <a:gd name="T18" fmla="*/ 136 w 280"/>
                <a:gd name="T19" fmla="*/ 444 h 444"/>
                <a:gd name="T20" fmla="*/ 152 w 280"/>
                <a:gd name="T21" fmla="*/ 444 h 444"/>
                <a:gd name="T22" fmla="*/ 139 w 280"/>
                <a:gd name="T23" fmla="*/ 182 h 444"/>
                <a:gd name="T24" fmla="*/ 280 w 280"/>
                <a:gd name="T25" fmla="*/ 177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0" h="444">
                  <a:moveTo>
                    <a:pt x="280" y="177"/>
                  </a:moveTo>
                  <a:lnTo>
                    <a:pt x="280" y="163"/>
                  </a:lnTo>
                  <a:lnTo>
                    <a:pt x="139" y="166"/>
                  </a:lnTo>
                  <a:lnTo>
                    <a:pt x="131" y="0"/>
                  </a:lnTo>
                  <a:lnTo>
                    <a:pt x="112" y="0"/>
                  </a:lnTo>
                  <a:lnTo>
                    <a:pt x="120" y="166"/>
                  </a:lnTo>
                  <a:lnTo>
                    <a:pt x="0" y="171"/>
                  </a:lnTo>
                  <a:lnTo>
                    <a:pt x="0" y="185"/>
                  </a:lnTo>
                  <a:lnTo>
                    <a:pt x="123" y="182"/>
                  </a:lnTo>
                  <a:lnTo>
                    <a:pt x="136" y="444"/>
                  </a:lnTo>
                  <a:lnTo>
                    <a:pt x="152" y="444"/>
                  </a:lnTo>
                  <a:lnTo>
                    <a:pt x="139" y="182"/>
                  </a:lnTo>
                  <a:lnTo>
                    <a:pt x="280" y="177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pic>
          <p:nvPicPr>
            <p:cNvPr id="56" name="Picture 36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53738" y="-322263"/>
              <a:ext cx="382587" cy="649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" name="Freeform 37"/>
            <p:cNvSpPr/>
            <p:nvPr/>
          </p:nvSpPr>
          <p:spPr bwMode="auto">
            <a:xfrm>
              <a:off x="10841038" y="-347663"/>
              <a:ext cx="450850" cy="703263"/>
            </a:xfrm>
            <a:custGeom>
              <a:avLst/>
              <a:gdLst>
                <a:gd name="T0" fmla="*/ 284 w 284"/>
                <a:gd name="T1" fmla="*/ 176 h 443"/>
                <a:gd name="T2" fmla="*/ 281 w 284"/>
                <a:gd name="T3" fmla="*/ 163 h 443"/>
                <a:gd name="T4" fmla="*/ 142 w 284"/>
                <a:gd name="T5" fmla="*/ 165 h 443"/>
                <a:gd name="T6" fmla="*/ 131 w 284"/>
                <a:gd name="T7" fmla="*/ 0 h 443"/>
                <a:gd name="T8" fmla="*/ 115 w 284"/>
                <a:gd name="T9" fmla="*/ 0 h 443"/>
                <a:gd name="T10" fmla="*/ 123 w 284"/>
                <a:gd name="T11" fmla="*/ 165 h 443"/>
                <a:gd name="T12" fmla="*/ 0 w 284"/>
                <a:gd name="T13" fmla="*/ 171 h 443"/>
                <a:gd name="T14" fmla="*/ 3 w 284"/>
                <a:gd name="T15" fmla="*/ 184 h 443"/>
                <a:gd name="T16" fmla="*/ 123 w 284"/>
                <a:gd name="T17" fmla="*/ 181 h 443"/>
                <a:gd name="T18" fmla="*/ 137 w 284"/>
                <a:gd name="T19" fmla="*/ 443 h 443"/>
                <a:gd name="T20" fmla="*/ 155 w 284"/>
                <a:gd name="T21" fmla="*/ 443 h 443"/>
                <a:gd name="T22" fmla="*/ 142 w 284"/>
                <a:gd name="T23" fmla="*/ 181 h 443"/>
                <a:gd name="T24" fmla="*/ 284 w 284"/>
                <a:gd name="T25" fmla="*/ 176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4" h="443">
                  <a:moveTo>
                    <a:pt x="284" y="176"/>
                  </a:moveTo>
                  <a:lnTo>
                    <a:pt x="281" y="163"/>
                  </a:lnTo>
                  <a:lnTo>
                    <a:pt x="142" y="165"/>
                  </a:lnTo>
                  <a:lnTo>
                    <a:pt x="131" y="0"/>
                  </a:lnTo>
                  <a:lnTo>
                    <a:pt x="115" y="0"/>
                  </a:lnTo>
                  <a:lnTo>
                    <a:pt x="123" y="165"/>
                  </a:lnTo>
                  <a:lnTo>
                    <a:pt x="0" y="171"/>
                  </a:lnTo>
                  <a:lnTo>
                    <a:pt x="3" y="184"/>
                  </a:lnTo>
                  <a:lnTo>
                    <a:pt x="123" y="181"/>
                  </a:lnTo>
                  <a:lnTo>
                    <a:pt x="137" y="443"/>
                  </a:lnTo>
                  <a:lnTo>
                    <a:pt x="155" y="443"/>
                  </a:lnTo>
                  <a:lnTo>
                    <a:pt x="142" y="181"/>
                  </a:lnTo>
                  <a:lnTo>
                    <a:pt x="284" y="176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pic>
          <p:nvPicPr>
            <p:cNvPr id="58" name="Picture 38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60188" y="-149225"/>
              <a:ext cx="382587" cy="649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9" name="Freeform 39"/>
            <p:cNvSpPr/>
            <p:nvPr/>
          </p:nvSpPr>
          <p:spPr bwMode="auto">
            <a:xfrm>
              <a:off x="11647488" y="-169863"/>
              <a:ext cx="450850" cy="700088"/>
            </a:xfrm>
            <a:custGeom>
              <a:avLst/>
              <a:gdLst>
                <a:gd name="T0" fmla="*/ 284 w 284"/>
                <a:gd name="T1" fmla="*/ 174 h 441"/>
                <a:gd name="T2" fmla="*/ 281 w 284"/>
                <a:gd name="T3" fmla="*/ 160 h 441"/>
                <a:gd name="T4" fmla="*/ 142 w 284"/>
                <a:gd name="T5" fmla="*/ 166 h 441"/>
                <a:gd name="T6" fmla="*/ 131 w 284"/>
                <a:gd name="T7" fmla="*/ 0 h 441"/>
                <a:gd name="T8" fmla="*/ 115 w 284"/>
                <a:gd name="T9" fmla="*/ 0 h 441"/>
                <a:gd name="T10" fmla="*/ 123 w 284"/>
                <a:gd name="T11" fmla="*/ 166 h 441"/>
                <a:gd name="T12" fmla="*/ 0 w 284"/>
                <a:gd name="T13" fmla="*/ 168 h 441"/>
                <a:gd name="T14" fmla="*/ 3 w 284"/>
                <a:gd name="T15" fmla="*/ 184 h 441"/>
                <a:gd name="T16" fmla="*/ 123 w 284"/>
                <a:gd name="T17" fmla="*/ 179 h 441"/>
                <a:gd name="T18" fmla="*/ 139 w 284"/>
                <a:gd name="T19" fmla="*/ 441 h 441"/>
                <a:gd name="T20" fmla="*/ 156 w 284"/>
                <a:gd name="T21" fmla="*/ 441 h 441"/>
                <a:gd name="T22" fmla="*/ 142 w 284"/>
                <a:gd name="T23" fmla="*/ 179 h 441"/>
                <a:gd name="T24" fmla="*/ 284 w 284"/>
                <a:gd name="T25" fmla="*/ 174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4" h="441">
                  <a:moveTo>
                    <a:pt x="284" y="174"/>
                  </a:moveTo>
                  <a:lnTo>
                    <a:pt x="281" y="160"/>
                  </a:lnTo>
                  <a:lnTo>
                    <a:pt x="142" y="166"/>
                  </a:lnTo>
                  <a:lnTo>
                    <a:pt x="131" y="0"/>
                  </a:lnTo>
                  <a:lnTo>
                    <a:pt x="115" y="0"/>
                  </a:lnTo>
                  <a:lnTo>
                    <a:pt x="123" y="166"/>
                  </a:lnTo>
                  <a:lnTo>
                    <a:pt x="0" y="168"/>
                  </a:lnTo>
                  <a:lnTo>
                    <a:pt x="3" y="184"/>
                  </a:lnTo>
                  <a:lnTo>
                    <a:pt x="123" y="179"/>
                  </a:lnTo>
                  <a:lnTo>
                    <a:pt x="139" y="441"/>
                  </a:lnTo>
                  <a:lnTo>
                    <a:pt x="156" y="441"/>
                  </a:lnTo>
                  <a:lnTo>
                    <a:pt x="142" y="179"/>
                  </a:lnTo>
                  <a:lnTo>
                    <a:pt x="284" y="174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pic>
          <p:nvPicPr>
            <p:cNvPr id="60" name="Picture 40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20313" y="-119062"/>
              <a:ext cx="381000" cy="649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" name="Freeform 41"/>
            <p:cNvSpPr/>
            <p:nvPr/>
          </p:nvSpPr>
          <p:spPr bwMode="auto">
            <a:xfrm>
              <a:off x="10102850" y="-139700"/>
              <a:ext cx="449262" cy="700088"/>
            </a:xfrm>
            <a:custGeom>
              <a:avLst/>
              <a:gdLst>
                <a:gd name="T0" fmla="*/ 283 w 283"/>
                <a:gd name="T1" fmla="*/ 176 h 441"/>
                <a:gd name="T2" fmla="*/ 283 w 283"/>
                <a:gd name="T3" fmla="*/ 160 h 441"/>
                <a:gd name="T4" fmla="*/ 142 w 283"/>
                <a:gd name="T5" fmla="*/ 165 h 441"/>
                <a:gd name="T6" fmla="*/ 134 w 283"/>
                <a:gd name="T7" fmla="*/ 0 h 441"/>
                <a:gd name="T8" fmla="*/ 115 w 283"/>
                <a:gd name="T9" fmla="*/ 0 h 441"/>
                <a:gd name="T10" fmla="*/ 123 w 283"/>
                <a:gd name="T11" fmla="*/ 165 h 441"/>
                <a:gd name="T12" fmla="*/ 0 w 283"/>
                <a:gd name="T13" fmla="*/ 171 h 441"/>
                <a:gd name="T14" fmla="*/ 3 w 283"/>
                <a:gd name="T15" fmla="*/ 184 h 441"/>
                <a:gd name="T16" fmla="*/ 123 w 283"/>
                <a:gd name="T17" fmla="*/ 179 h 441"/>
                <a:gd name="T18" fmla="*/ 139 w 283"/>
                <a:gd name="T19" fmla="*/ 441 h 441"/>
                <a:gd name="T20" fmla="*/ 155 w 283"/>
                <a:gd name="T21" fmla="*/ 441 h 441"/>
                <a:gd name="T22" fmla="*/ 142 w 283"/>
                <a:gd name="T23" fmla="*/ 179 h 441"/>
                <a:gd name="T24" fmla="*/ 283 w 283"/>
                <a:gd name="T25" fmla="*/ 176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3" h="441">
                  <a:moveTo>
                    <a:pt x="283" y="176"/>
                  </a:moveTo>
                  <a:lnTo>
                    <a:pt x="283" y="160"/>
                  </a:lnTo>
                  <a:lnTo>
                    <a:pt x="142" y="165"/>
                  </a:lnTo>
                  <a:lnTo>
                    <a:pt x="134" y="0"/>
                  </a:lnTo>
                  <a:lnTo>
                    <a:pt x="115" y="0"/>
                  </a:lnTo>
                  <a:lnTo>
                    <a:pt x="123" y="165"/>
                  </a:lnTo>
                  <a:lnTo>
                    <a:pt x="0" y="171"/>
                  </a:lnTo>
                  <a:lnTo>
                    <a:pt x="3" y="184"/>
                  </a:lnTo>
                  <a:lnTo>
                    <a:pt x="123" y="179"/>
                  </a:lnTo>
                  <a:lnTo>
                    <a:pt x="139" y="441"/>
                  </a:lnTo>
                  <a:lnTo>
                    <a:pt x="155" y="441"/>
                  </a:lnTo>
                  <a:lnTo>
                    <a:pt x="142" y="179"/>
                  </a:lnTo>
                  <a:lnTo>
                    <a:pt x="283" y="176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pic>
          <p:nvPicPr>
            <p:cNvPr id="62" name="Picture 42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65063" y="1103313"/>
              <a:ext cx="242887" cy="40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" name="Freeform 43"/>
            <p:cNvSpPr/>
            <p:nvPr/>
          </p:nvSpPr>
          <p:spPr bwMode="auto">
            <a:xfrm>
              <a:off x="12560300" y="1093788"/>
              <a:ext cx="273050" cy="428625"/>
            </a:xfrm>
            <a:custGeom>
              <a:avLst/>
              <a:gdLst>
                <a:gd name="T0" fmla="*/ 172 w 172"/>
                <a:gd name="T1" fmla="*/ 107 h 270"/>
                <a:gd name="T2" fmla="*/ 172 w 172"/>
                <a:gd name="T3" fmla="*/ 99 h 270"/>
                <a:gd name="T4" fmla="*/ 86 w 172"/>
                <a:gd name="T5" fmla="*/ 102 h 270"/>
                <a:gd name="T6" fmla="*/ 81 w 172"/>
                <a:gd name="T7" fmla="*/ 0 h 270"/>
                <a:gd name="T8" fmla="*/ 70 w 172"/>
                <a:gd name="T9" fmla="*/ 0 h 270"/>
                <a:gd name="T10" fmla="*/ 75 w 172"/>
                <a:gd name="T11" fmla="*/ 102 h 270"/>
                <a:gd name="T12" fmla="*/ 0 w 172"/>
                <a:gd name="T13" fmla="*/ 105 h 270"/>
                <a:gd name="T14" fmla="*/ 0 w 172"/>
                <a:gd name="T15" fmla="*/ 113 h 270"/>
                <a:gd name="T16" fmla="*/ 75 w 172"/>
                <a:gd name="T17" fmla="*/ 110 h 270"/>
                <a:gd name="T18" fmla="*/ 83 w 172"/>
                <a:gd name="T19" fmla="*/ 270 h 270"/>
                <a:gd name="T20" fmla="*/ 94 w 172"/>
                <a:gd name="T21" fmla="*/ 270 h 270"/>
                <a:gd name="T22" fmla="*/ 86 w 172"/>
                <a:gd name="T23" fmla="*/ 110 h 270"/>
                <a:gd name="T24" fmla="*/ 172 w 172"/>
                <a:gd name="T25" fmla="*/ 107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2" h="270">
                  <a:moveTo>
                    <a:pt x="172" y="107"/>
                  </a:moveTo>
                  <a:lnTo>
                    <a:pt x="172" y="99"/>
                  </a:lnTo>
                  <a:lnTo>
                    <a:pt x="86" y="102"/>
                  </a:lnTo>
                  <a:lnTo>
                    <a:pt x="81" y="0"/>
                  </a:lnTo>
                  <a:lnTo>
                    <a:pt x="70" y="0"/>
                  </a:lnTo>
                  <a:lnTo>
                    <a:pt x="75" y="102"/>
                  </a:lnTo>
                  <a:lnTo>
                    <a:pt x="0" y="105"/>
                  </a:lnTo>
                  <a:lnTo>
                    <a:pt x="0" y="113"/>
                  </a:lnTo>
                  <a:lnTo>
                    <a:pt x="75" y="110"/>
                  </a:lnTo>
                  <a:lnTo>
                    <a:pt x="83" y="270"/>
                  </a:lnTo>
                  <a:lnTo>
                    <a:pt x="94" y="270"/>
                  </a:lnTo>
                  <a:lnTo>
                    <a:pt x="86" y="110"/>
                  </a:lnTo>
                  <a:lnTo>
                    <a:pt x="172" y="107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pic>
          <p:nvPicPr>
            <p:cNvPr id="64" name="Picture 44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98138" y="869950"/>
              <a:ext cx="623887" cy="1093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" name="Picture 45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64950" y="900113"/>
              <a:ext cx="242887" cy="40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" name="Freeform 46"/>
            <p:cNvSpPr/>
            <p:nvPr/>
          </p:nvSpPr>
          <p:spPr bwMode="auto">
            <a:xfrm>
              <a:off x="11660188" y="890588"/>
              <a:ext cx="276225" cy="428625"/>
            </a:xfrm>
            <a:custGeom>
              <a:avLst/>
              <a:gdLst>
                <a:gd name="T0" fmla="*/ 174 w 174"/>
                <a:gd name="T1" fmla="*/ 107 h 270"/>
                <a:gd name="T2" fmla="*/ 172 w 174"/>
                <a:gd name="T3" fmla="*/ 99 h 270"/>
                <a:gd name="T4" fmla="*/ 86 w 174"/>
                <a:gd name="T5" fmla="*/ 102 h 270"/>
                <a:gd name="T6" fmla="*/ 81 w 174"/>
                <a:gd name="T7" fmla="*/ 0 h 270"/>
                <a:gd name="T8" fmla="*/ 70 w 174"/>
                <a:gd name="T9" fmla="*/ 0 h 270"/>
                <a:gd name="T10" fmla="*/ 75 w 174"/>
                <a:gd name="T11" fmla="*/ 102 h 270"/>
                <a:gd name="T12" fmla="*/ 0 w 174"/>
                <a:gd name="T13" fmla="*/ 104 h 270"/>
                <a:gd name="T14" fmla="*/ 3 w 174"/>
                <a:gd name="T15" fmla="*/ 112 h 270"/>
                <a:gd name="T16" fmla="*/ 75 w 174"/>
                <a:gd name="T17" fmla="*/ 110 h 270"/>
                <a:gd name="T18" fmla="*/ 86 w 174"/>
                <a:gd name="T19" fmla="*/ 270 h 270"/>
                <a:gd name="T20" fmla="*/ 97 w 174"/>
                <a:gd name="T21" fmla="*/ 270 h 270"/>
                <a:gd name="T22" fmla="*/ 86 w 174"/>
                <a:gd name="T23" fmla="*/ 110 h 270"/>
                <a:gd name="T24" fmla="*/ 174 w 174"/>
                <a:gd name="T25" fmla="*/ 107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4" h="270">
                  <a:moveTo>
                    <a:pt x="174" y="107"/>
                  </a:moveTo>
                  <a:lnTo>
                    <a:pt x="172" y="99"/>
                  </a:lnTo>
                  <a:lnTo>
                    <a:pt x="86" y="102"/>
                  </a:lnTo>
                  <a:lnTo>
                    <a:pt x="81" y="0"/>
                  </a:lnTo>
                  <a:lnTo>
                    <a:pt x="70" y="0"/>
                  </a:lnTo>
                  <a:lnTo>
                    <a:pt x="75" y="102"/>
                  </a:lnTo>
                  <a:lnTo>
                    <a:pt x="0" y="104"/>
                  </a:lnTo>
                  <a:lnTo>
                    <a:pt x="3" y="112"/>
                  </a:lnTo>
                  <a:lnTo>
                    <a:pt x="75" y="110"/>
                  </a:lnTo>
                  <a:lnTo>
                    <a:pt x="86" y="270"/>
                  </a:lnTo>
                  <a:lnTo>
                    <a:pt x="97" y="270"/>
                  </a:lnTo>
                  <a:lnTo>
                    <a:pt x="86" y="110"/>
                  </a:lnTo>
                  <a:lnTo>
                    <a:pt x="174" y="107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</p:grpSp>
      <p:sp>
        <p:nvSpPr>
          <p:cNvPr id="67" name="矩形 66"/>
          <p:cNvSpPr/>
          <p:nvPr/>
        </p:nvSpPr>
        <p:spPr>
          <a:xfrm>
            <a:off x="85648" y="31750"/>
            <a:ext cx="12030152" cy="67724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166461" y="140119"/>
            <a:ext cx="11873139" cy="658786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自由: 形状 3"/>
          <p:cNvSpPr/>
          <p:nvPr/>
        </p:nvSpPr>
        <p:spPr>
          <a:xfrm>
            <a:off x="0" y="0"/>
            <a:ext cx="12192000" cy="6860934"/>
          </a:xfrm>
          <a:custGeom>
            <a:avLst/>
            <a:gdLst>
              <a:gd name="connsiteX0" fmla="*/ 203593 w 12192000"/>
              <a:gd name="connsiteY0" fmla="*/ 78057 h 6860934"/>
              <a:gd name="connsiteX1" fmla="*/ 78059 w 12192000"/>
              <a:gd name="connsiteY1" fmla="*/ 203591 h 6860934"/>
              <a:gd name="connsiteX2" fmla="*/ 78059 w 12192000"/>
              <a:gd name="connsiteY2" fmla="*/ 6665559 h 6860934"/>
              <a:gd name="connsiteX3" fmla="*/ 203593 w 12192000"/>
              <a:gd name="connsiteY3" fmla="*/ 6791093 h 6860934"/>
              <a:gd name="connsiteX4" fmla="*/ 11984690 w 12192000"/>
              <a:gd name="connsiteY4" fmla="*/ 6791093 h 6860934"/>
              <a:gd name="connsiteX5" fmla="*/ 12110224 w 12192000"/>
              <a:gd name="connsiteY5" fmla="*/ 6665559 h 6860934"/>
              <a:gd name="connsiteX6" fmla="*/ 12110224 w 12192000"/>
              <a:gd name="connsiteY6" fmla="*/ 203591 h 6860934"/>
              <a:gd name="connsiteX7" fmla="*/ 11984690 w 12192000"/>
              <a:gd name="connsiteY7" fmla="*/ 78057 h 6860934"/>
              <a:gd name="connsiteX8" fmla="*/ 0 w 12192000"/>
              <a:gd name="connsiteY8" fmla="*/ 0 h 6860934"/>
              <a:gd name="connsiteX9" fmla="*/ 12192000 w 12192000"/>
              <a:gd name="connsiteY9" fmla="*/ 0 h 6860934"/>
              <a:gd name="connsiteX10" fmla="*/ 12192000 w 12192000"/>
              <a:gd name="connsiteY10" fmla="*/ 6860934 h 6860934"/>
              <a:gd name="connsiteX11" fmla="*/ 0 w 12192000"/>
              <a:gd name="connsiteY11" fmla="*/ 6860934 h 686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60934">
                <a:moveTo>
                  <a:pt x="203593" y="78057"/>
                </a:moveTo>
                <a:cubicBezTo>
                  <a:pt x="134262" y="78057"/>
                  <a:pt x="78059" y="134260"/>
                  <a:pt x="78059" y="203591"/>
                </a:cubicBezTo>
                <a:lnTo>
                  <a:pt x="78059" y="6665559"/>
                </a:lnTo>
                <a:cubicBezTo>
                  <a:pt x="78059" y="6734890"/>
                  <a:pt x="134262" y="6791093"/>
                  <a:pt x="203593" y="6791093"/>
                </a:cubicBezTo>
                <a:lnTo>
                  <a:pt x="11984690" y="6791093"/>
                </a:lnTo>
                <a:cubicBezTo>
                  <a:pt x="12054021" y="6791093"/>
                  <a:pt x="12110224" y="6734890"/>
                  <a:pt x="12110224" y="6665559"/>
                </a:cubicBezTo>
                <a:lnTo>
                  <a:pt x="12110224" y="203591"/>
                </a:lnTo>
                <a:cubicBezTo>
                  <a:pt x="12110224" y="134260"/>
                  <a:pt x="12054021" y="78057"/>
                  <a:pt x="11984690" y="78057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60934"/>
                </a:lnTo>
                <a:lnTo>
                  <a:pt x="0" y="68609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61794" y="149258"/>
            <a:ext cx="498951" cy="49861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en-US" sz="28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MH_Entry_1"/>
          <p:cNvSpPr/>
          <p:nvPr>
            <p:custDataLst>
              <p:tags r:id="rId2"/>
            </p:custDataLst>
          </p:nvPr>
        </p:nvSpPr>
        <p:spPr>
          <a:xfrm>
            <a:off x="625584" y="149258"/>
            <a:ext cx="2349110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活动经费预算</a:t>
            </a:r>
          </a:p>
        </p:txBody>
      </p:sp>
      <p:sp>
        <p:nvSpPr>
          <p:cNvPr id="7" name="任意形状 30"/>
          <p:cNvSpPr/>
          <p:nvPr/>
        </p:nvSpPr>
        <p:spPr>
          <a:xfrm>
            <a:off x="638630" y="1457848"/>
            <a:ext cx="3008085" cy="2743200"/>
          </a:xfrm>
          <a:custGeom>
            <a:avLst/>
            <a:gdLst>
              <a:gd name="connsiteX0" fmla="*/ 1371600 w 3008085"/>
              <a:gd name="connsiteY0" fmla="*/ 0 h 2743200"/>
              <a:gd name="connsiteX1" fmla="*/ 2635413 w 3008085"/>
              <a:gd name="connsiteY1" fmla="*/ 837711 h 2743200"/>
              <a:gd name="connsiteX2" fmla="*/ 2659780 w 3008085"/>
              <a:gd name="connsiteY2" fmla="*/ 904286 h 2743200"/>
              <a:gd name="connsiteX3" fmla="*/ 2659920 w 3008085"/>
              <a:gd name="connsiteY3" fmla="*/ 904531 h 2743200"/>
              <a:gd name="connsiteX4" fmla="*/ 2984716 w 3008085"/>
              <a:gd name="connsiteY4" fmla="*/ 1130166 h 2743200"/>
              <a:gd name="connsiteX5" fmla="*/ 3008085 w 3008085"/>
              <a:gd name="connsiteY5" fmla="*/ 1442219 h 2743200"/>
              <a:gd name="connsiteX6" fmla="*/ 2718079 w 3008085"/>
              <a:gd name="connsiteY6" fmla="*/ 1677083 h 2743200"/>
              <a:gd name="connsiteX7" fmla="*/ 2690194 w 3008085"/>
              <a:gd name="connsiteY7" fmla="*/ 1745798 h 2743200"/>
              <a:gd name="connsiteX8" fmla="*/ 2681536 w 3008085"/>
              <a:gd name="connsiteY8" fmla="*/ 1779472 h 2743200"/>
              <a:gd name="connsiteX9" fmla="*/ 2138475 w 3008085"/>
              <a:gd name="connsiteY9" fmla="*/ 2508953 h 2743200"/>
              <a:gd name="connsiteX10" fmla="*/ 2123517 w 3008085"/>
              <a:gd name="connsiteY10" fmla="*/ 2518039 h 2743200"/>
              <a:gd name="connsiteX11" fmla="*/ 2081739 w 3008085"/>
              <a:gd name="connsiteY11" fmla="*/ 2549409 h 2743200"/>
              <a:gd name="connsiteX12" fmla="*/ 1909922 w 3008085"/>
              <a:gd name="connsiteY12" fmla="*/ 2635977 h 2743200"/>
              <a:gd name="connsiteX13" fmla="*/ 1827940 w 3008085"/>
              <a:gd name="connsiteY13" fmla="*/ 2663796 h 2743200"/>
              <a:gd name="connsiteX14" fmla="*/ 1779472 w 3008085"/>
              <a:gd name="connsiteY14" fmla="*/ 2681536 h 2743200"/>
              <a:gd name="connsiteX15" fmla="*/ 1371600 w 3008085"/>
              <a:gd name="connsiteY15" fmla="*/ 2743200 h 2743200"/>
              <a:gd name="connsiteX16" fmla="*/ 0 w 3008085"/>
              <a:gd name="connsiteY16" fmla="*/ 1371600 h 2743200"/>
              <a:gd name="connsiteX17" fmla="*/ 1371600 w 3008085"/>
              <a:gd name="connsiteY17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08085" h="2743200">
                <a:moveTo>
                  <a:pt x="1371600" y="0"/>
                </a:moveTo>
                <a:cubicBezTo>
                  <a:pt x="1939736" y="0"/>
                  <a:pt x="2427193" y="345424"/>
                  <a:pt x="2635413" y="837711"/>
                </a:cubicBezTo>
                <a:lnTo>
                  <a:pt x="2659780" y="904286"/>
                </a:lnTo>
                <a:lnTo>
                  <a:pt x="2659920" y="904531"/>
                </a:lnTo>
                <a:cubicBezTo>
                  <a:pt x="2739818" y="1042726"/>
                  <a:pt x="2786675" y="1097517"/>
                  <a:pt x="2984716" y="1130166"/>
                </a:cubicBezTo>
                <a:lnTo>
                  <a:pt x="3008085" y="1442219"/>
                </a:lnTo>
                <a:cubicBezTo>
                  <a:pt x="2826226" y="1468710"/>
                  <a:pt x="2774586" y="1543083"/>
                  <a:pt x="2718079" y="1677083"/>
                </a:cubicBezTo>
                <a:lnTo>
                  <a:pt x="2690194" y="1745798"/>
                </a:lnTo>
                <a:lnTo>
                  <a:pt x="2681536" y="1779472"/>
                </a:lnTo>
                <a:cubicBezTo>
                  <a:pt x="2588026" y="2080114"/>
                  <a:pt x="2393868" y="2336412"/>
                  <a:pt x="2138475" y="2508953"/>
                </a:cubicBezTo>
                <a:lnTo>
                  <a:pt x="2123517" y="2518039"/>
                </a:lnTo>
                <a:lnTo>
                  <a:pt x="2081739" y="2549409"/>
                </a:lnTo>
                <a:cubicBezTo>
                  <a:pt x="2028340" y="2582798"/>
                  <a:pt x="1971256" y="2611880"/>
                  <a:pt x="1909922" y="2635977"/>
                </a:cubicBezTo>
                <a:lnTo>
                  <a:pt x="1827940" y="2663796"/>
                </a:lnTo>
                <a:lnTo>
                  <a:pt x="1779472" y="2681536"/>
                </a:lnTo>
                <a:cubicBezTo>
                  <a:pt x="1650626" y="2721611"/>
                  <a:pt x="151363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ea typeface="微软雅黑" panose="020B0503020204020204" pitchFamily="34" charset="-122"/>
            </a:endParaRPr>
          </a:p>
        </p:txBody>
      </p:sp>
      <p:sp>
        <p:nvSpPr>
          <p:cNvPr id="8" name="任意形状 31"/>
          <p:cNvSpPr/>
          <p:nvPr/>
        </p:nvSpPr>
        <p:spPr>
          <a:xfrm flipH="1">
            <a:off x="3447144" y="1457848"/>
            <a:ext cx="3008085" cy="2743200"/>
          </a:xfrm>
          <a:custGeom>
            <a:avLst/>
            <a:gdLst>
              <a:gd name="connsiteX0" fmla="*/ 1371600 w 3008085"/>
              <a:gd name="connsiteY0" fmla="*/ 0 h 2743200"/>
              <a:gd name="connsiteX1" fmla="*/ 2635413 w 3008085"/>
              <a:gd name="connsiteY1" fmla="*/ 837711 h 2743200"/>
              <a:gd name="connsiteX2" fmla="*/ 2659780 w 3008085"/>
              <a:gd name="connsiteY2" fmla="*/ 904286 h 2743200"/>
              <a:gd name="connsiteX3" fmla="*/ 2659920 w 3008085"/>
              <a:gd name="connsiteY3" fmla="*/ 904531 h 2743200"/>
              <a:gd name="connsiteX4" fmla="*/ 2984716 w 3008085"/>
              <a:gd name="connsiteY4" fmla="*/ 1130166 h 2743200"/>
              <a:gd name="connsiteX5" fmla="*/ 3008085 w 3008085"/>
              <a:gd name="connsiteY5" fmla="*/ 1442219 h 2743200"/>
              <a:gd name="connsiteX6" fmla="*/ 2718079 w 3008085"/>
              <a:gd name="connsiteY6" fmla="*/ 1677083 h 2743200"/>
              <a:gd name="connsiteX7" fmla="*/ 2690194 w 3008085"/>
              <a:gd name="connsiteY7" fmla="*/ 1745798 h 2743200"/>
              <a:gd name="connsiteX8" fmla="*/ 2681536 w 3008085"/>
              <a:gd name="connsiteY8" fmla="*/ 1779472 h 2743200"/>
              <a:gd name="connsiteX9" fmla="*/ 2138475 w 3008085"/>
              <a:gd name="connsiteY9" fmla="*/ 2508953 h 2743200"/>
              <a:gd name="connsiteX10" fmla="*/ 2123517 w 3008085"/>
              <a:gd name="connsiteY10" fmla="*/ 2518039 h 2743200"/>
              <a:gd name="connsiteX11" fmla="*/ 2081739 w 3008085"/>
              <a:gd name="connsiteY11" fmla="*/ 2549409 h 2743200"/>
              <a:gd name="connsiteX12" fmla="*/ 1909922 w 3008085"/>
              <a:gd name="connsiteY12" fmla="*/ 2635977 h 2743200"/>
              <a:gd name="connsiteX13" fmla="*/ 1827940 w 3008085"/>
              <a:gd name="connsiteY13" fmla="*/ 2663796 h 2743200"/>
              <a:gd name="connsiteX14" fmla="*/ 1779472 w 3008085"/>
              <a:gd name="connsiteY14" fmla="*/ 2681536 h 2743200"/>
              <a:gd name="connsiteX15" fmla="*/ 1371600 w 3008085"/>
              <a:gd name="connsiteY15" fmla="*/ 2743200 h 2743200"/>
              <a:gd name="connsiteX16" fmla="*/ 0 w 3008085"/>
              <a:gd name="connsiteY16" fmla="*/ 1371600 h 2743200"/>
              <a:gd name="connsiteX17" fmla="*/ 1371600 w 3008085"/>
              <a:gd name="connsiteY17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08085" h="2743200">
                <a:moveTo>
                  <a:pt x="1371600" y="0"/>
                </a:moveTo>
                <a:cubicBezTo>
                  <a:pt x="1939736" y="0"/>
                  <a:pt x="2427193" y="345424"/>
                  <a:pt x="2635413" y="837711"/>
                </a:cubicBezTo>
                <a:lnTo>
                  <a:pt x="2659780" y="904286"/>
                </a:lnTo>
                <a:lnTo>
                  <a:pt x="2659920" y="904531"/>
                </a:lnTo>
                <a:cubicBezTo>
                  <a:pt x="2739818" y="1042726"/>
                  <a:pt x="2786675" y="1097517"/>
                  <a:pt x="2984716" y="1130166"/>
                </a:cubicBezTo>
                <a:lnTo>
                  <a:pt x="3008085" y="1442219"/>
                </a:lnTo>
                <a:cubicBezTo>
                  <a:pt x="2826226" y="1468710"/>
                  <a:pt x="2774586" y="1543083"/>
                  <a:pt x="2718079" y="1677083"/>
                </a:cubicBezTo>
                <a:lnTo>
                  <a:pt x="2690194" y="1745798"/>
                </a:lnTo>
                <a:lnTo>
                  <a:pt x="2681536" y="1779472"/>
                </a:lnTo>
                <a:cubicBezTo>
                  <a:pt x="2588026" y="2080114"/>
                  <a:pt x="2393868" y="2336412"/>
                  <a:pt x="2138475" y="2508953"/>
                </a:cubicBezTo>
                <a:lnTo>
                  <a:pt x="2123517" y="2518039"/>
                </a:lnTo>
                <a:lnTo>
                  <a:pt x="2081739" y="2549409"/>
                </a:lnTo>
                <a:cubicBezTo>
                  <a:pt x="2028340" y="2582798"/>
                  <a:pt x="1971256" y="2611880"/>
                  <a:pt x="1909922" y="2635977"/>
                </a:cubicBezTo>
                <a:lnTo>
                  <a:pt x="1827940" y="2663796"/>
                </a:lnTo>
                <a:lnTo>
                  <a:pt x="1779472" y="2681536"/>
                </a:lnTo>
                <a:cubicBezTo>
                  <a:pt x="1650626" y="2721611"/>
                  <a:pt x="151363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ea typeface="微软雅黑" panose="020B0503020204020204" pitchFamily="34" charset="-122"/>
            </a:endParaRPr>
          </a:p>
        </p:txBody>
      </p:sp>
      <p:sp>
        <p:nvSpPr>
          <p:cNvPr id="9" name="任意形状 32"/>
          <p:cNvSpPr/>
          <p:nvPr/>
        </p:nvSpPr>
        <p:spPr>
          <a:xfrm rot="10800000" flipH="1">
            <a:off x="3882250" y="1619695"/>
            <a:ext cx="2653134" cy="2419506"/>
          </a:xfrm>
          <a:custGeom>
            <a:avLst/>
            <a:gdLst>
              <a:gd name="connsiteX0" fmla="*/ 1371600 w 3008085"/>
              <a:gd name="connsiteY0" fmla="*/ 0 h 2743200"/>
              <a:gd name="connsiteX1" fmla="*/ 2635413 w 3008085"/>
              <a:gd name="connsiteY1" fmla="*/ 837711 h 2743200"/>
              <a:gd name="connsiteX2" fmla="*/ 2659780 w 3008085"/>
              <a:gd name="connsiteY2" fmla="*/ 904286 h 2743200"/>
              <a:gd name="connsiteX3" fmla="*/ 2659920 w 3008085"/>
              <a:gd name="connsiteY3" fmla="*/ 904531 h 2743200"/>
              <a:gd name="connsiteX4" fmla="*/ 2984716 w 3008085"/>
              <a:gd name="connsiteY4" fmla="*/ 1130166 h 2743200"/>
              <a:gd name="connsiteX5" fmla="*/ 3008085 w 3008085"/>
              <a:gd name="connsiteY5" fmla="*/ 1442219 h 2743200"/>
              <a:gd name="connsiteX6" fmla="*/ 2718079 w 3008085"/>
              <a:gd name="connsiteY6" fmla="*/ 1677083 h 2743200"/>
              <a:gd name="connsiteX7" fmla="*/ 2690194 w 3008085"/>
              <a:gd name="connsiteY7" fmla="*/ 1745798 h 2743200"/>
              <a:gd name="connsiteX8" fmla="*/ 2681536 w 3008085"/>
              <a:gd name="connsiteY8" fmla="*/ 1779472 h 2743200"/>
              <a:gd name="connsiteX9" fmla="*/ 2138475 w 3008085"/>
              <a:gd name="connsiteY9" fmla="*/ 2508953 h 2743200"/>
              <a:gd name="connsiteX10" fmla="*/ 2123517 w 3008085"/>
              <a:gd name="connsiteY10" fmla="*/ 2518039 h 2743200"/>
              <a:gd name="connsiteX11" fmla="*/ 2081739 w 3008085"/>
              <a:gd name="connsiteY11" fmla="*/ 2549409 h 2743200"/>
              <a:gd name="connsiteX12" fmla="*/ 1909922 w 3008085"/>
              <a:gd name="connsiteY12" fmla="*/ 2635977 h 2743200"/>
              <a:gd name="connsiteX13" fmla="*/ 1827940 w 3008085"/>
              <a:gd name="connsiteY13" fmla="*/ 2663796 h 2743200"/>
              <a:gd name="connsiteX14" fmla="*/ 1779472 w 3008085"/>
              <a:gd name="connsiteY14" fmla="*/ 2681536 h 2743200"/>
              <a:gd name="connsiteX15" fmla="*/ 1371600 w 3008085"/>
              <a:gd name="connsiteY15" fmla="*/ 2743200 h 2743200"/>
              <a:gd name="connsiteX16" fmla="*/ 0 w 3008085"/>
              <a:gd name="connsiteY16" fmla="*/ 1371600 h 2743200"/>
              <a:gd name="connsiteX17" fmla="*/ 1371600 w 3008085"/>
              <a:gd name="connsiteY17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08085" h="2743200">
                <a:moveTo>
                  <a:pt x="1371600" y="0"/>
                </a:moveTo>
                <a:cubicBezTo>
                  <a:pt x="1939736" y="0"/>
                  <a:pt x="2427193" y="345424"/>
                  <a:pt x="2635413" y="837711"/>
                </a:cubicBezTo>
                <a:lnTo>
                  <a:pt x="2659780" y="904286"/>
                </a:lnTo>
                <a:lnTo>
                  <a:pt x="2659920" y="904531"/>
                </a:lnTo>
                <a:cubicBezTo>
                  <a:pt x="2739818" y="1042726"/>
                  <a:pt x="2786675" y="1097517"/>
                  <a:pt x="2984716" y="1130166"/>
                </a:cubicBezTo>
                <a:lnTo>
                  <a:pt x="3008085" y="1442219"/>
                </a:lnTo>
                <a:cubicBezTo>
                  <a:pt x="2826226" y="1468710"/>
                  <a:pt x="2774586" y="1543083"/>
                  <a:pt x="2718079" y="1677083"/>
                </a:cubicBezTo>
                <a:lnTo>
                  <a:pt x="2690194" y="1745798"/>
                </a:lnTo>
                <a:lnTo>
                  <a:pt x="2681536" y="1779472"/>
                </a:lnTo>
                <a:cubicBezTo>
                  <a:pt x="2588026" y="2080114"/>
                  <a:pt x="2393868" y="2336412"/>
                  <a:pt x="2138475" y="2508953"/>
                </a:cubicBezTo>
                <a:lnTo>
                  <a:pt x="2123517" y="2518039"/>
                </a:lnTo>
                <a:lnTo>
                  <a:pt x="2081739" y="2549409"/>
                </a:lnTo>
                <a:cubicBezTo>
                  <a:pt x="2028340" y="2582798"/>
                  <a:pt x="1971256" y="2611880"/>
                  <a:pt x="1909922" y="2635977"/>
                </a:cubicBezTo>
                <a:lnTo>
                  <a:pt x="1827940" y="2663796"/>
                </a:lnTo>
                <a:lnTo>
                  <a:pt x="1779472" y="2681536"/>
                </a:lnTo>
                <a:cubicBezTo>
                  <a:pt x="1650626" y="2721611"/>
                  <a:pt x="151363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ea typeface="微软雅黑" panose="020B0503020204020204" pitchFamily="34" charset="-122"/>
            </a:endParaRPr>
          </a:p>
        </p:txBody>
      </p:sp>
      <p:sp>
        <p:nvSpPr>
          <p:cNvPr id="10" name="任意形状 33"/>
          <p:cNvSpPr/>
          <p:nvPr/>
        </p:nvSpPr>
        <p:spPr>
          <a:xfrm rot="10800000">
            <a:off x="6336651" y="1619695"/>
            <a:ext cx="2653134" cy="2419506"/>
          </a:xfrm>
          <a:custGeom>
            <a:avLst/>
            <a:gdLst>
              <a:gd name="connsiteX0" fmla="*/ 1371600 w 3008085"/>
              <a:gd name="connsiteY0" fmla="*/ 0 h 2743200"/>
              <a:gd name="connsiteX1" fmla="*/ 2635413 w 3008085"/>
              <a:gd name="connsiteY1" fmla="*/ 837711 h 2743200"/>
              <a:gd name="connsiteX2" fmla="*/ 2659780 w 3008085"/>
              <a:gd name="connsiteY2" fmla="*/ 904286 h 2743200"/>
              <a:gd name="connsiteX3" fmla="*/ 2659920 w 3008085"/>
              <a:gd name="connsiteY3" fmla="*/ 904531 h 2743200"/>
              <a:gd name="connsiteX4" fmla="*/ 2984716 w 3008085"/>
              <a:gd name="connsiteY4" fmla="*/ 1130166 h 2743200"/>
              <a:gd name="connsiteX5" fmla="*/ 3008085 w 3008085"/>
              <a:gd name="connsiteY5" fmla="*/ 1442219 h 2743200"/>
              <a:gd name="connsiteX6" fmla="*/ 2718079 w 3008085"/>
              <a:gd name="connsiteY6" fmla="*/ 1677083 h 2743200"/>
              <a:gd name="connsiteX7" fmla="*/ 2690194 w 3008085"/>
              <a:gd name="connsiteY7" fmla="*/ 1745798 h 2743200"/>
              <a:gd name="connsiteX8" fmla="*/ 2681536 w 3008085"/>
              <a:gd name="connsiteY8" fmla="*/ 1779472 h 2743200"/>
              <a:gd name="connsiteX9" fmla="*/ 2138475 w 3008085"/>
              <a:gd name="connsiteY9" fmla="*/ 2508953 h 2743200"/>
              <a:gd name="connsiteX10" fmla="*/ 2123517 w 3008085"/>
              <a:gd name="connsiteY10" fmla="*/ 2518039 h 2743200"/>
              <a:gd name="connsiteX11" fmla="*/ 2081739 w 3008085"/>
              <a:gd name="connsiteY11" fmla="*/ 2549409 h 2743200"/>
              <a:gd name="connsiteX12" fmla="*/ 1909922 w 3008085"/>
              <a:gd name="connsiteY12" fmla="*/ 2635977 h 2743200"/>
              <a:gd name="connsiteX13" fmla="*/ 1827940 w 3008085"/>
              <a:gd name="connsiteY13" fmla="*/ 2663796 h 2743200"/>
              <a:gd name="connsiteX14" fmla="*/ 1779472 w 3008085"/>
              <a:gd name="connsiteY14" fmla="*/ 2681536 h 2743200"/>
              <a:gd name="connsiteX15" fmla="*/ 1371600 w 3008085"/>
              <a:gd name="connsiteY15" fmla="*/ 2743200 h 2743200"/>
              <a:gd name="connsiteX16" fmla="*/ 0 w 3008085"/>
              <a:gd name="connsiteY16" fmla="*/ 1371600 h 2743200"/>
              <a:gd name="connsiteX17" fmla="*/ 1371600 w 3008085"/>
              <a:gd name="connsiteY17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08085" h="2743200">
                <a:moveTo>
                  <a:pt x="1371600" y="0"/>
                </a:moveTo>
                <a:cubicBezTo>
                  <a:pt x="1939736" y="0"/>
                  <a:pt x="2427193" y="345424"/>
                  <a:pt x="2635413" y="837711"/>
                </a:cubicBezTo>
                <a:lnTo>
                  <a:pt x="2659780" y="904286"/>
                </a:lnTo>
                <a:lnTo>
                  <a:pt x="2659920" y="904531"/>
                </a:lnTo>
                <a:cubicBezTo>
                  <a:pt x="2739818" y="1042726"/>
                  <a:pt x="2786675" y="1097517"/>
                  <a:pt x="2984716" y="1130166"/>
                </a:cubicBezTo>
                <a:lnTo>
                  <a:pt x="3008085" y="1442219"/>
                </a:lnTo>
                <a:cubicBezTo>
                  <a:pt x="2826226" y="1468710"/>
                  <a:pt x="2774586" y="1543083"/>
                  <a:pt x="2718079" y="1677083"/>
                </a:cubicBezTo>
                <a:lnTo>
                  <a:pt x="2690194" y="1745798"/>
                </a:lnTo>
                <a:lnTo>
                  <a:pt x="2681536" y="1779472"/>
                </a:lnTo>
                <a:cubicBezTo>
                  <a:pt x="2588026" y="2080114"/>
                  <a:pt x="2393868" y="2336412"/>
                  <a:pt x="2138475" y="2508953"/>
                </a:cubicBezTo>
                <a:lnTo>
                  <a:pt x="2123517" y="2518039"/>
                </a:lnTo>
                <a:lnTo>
                  <a:pt x="2081739" y="2549409"/>
                </a:lnTo>
                <a:cubicBezTo>
                  <a:pt x="2028340" y="2582798"/>
                  <a:pt x="1971256" y="2611880"/>
                  <a:pt x="1909922" y="2635977"/>
                </a:cubicBezTo>
                <a:lnTo>
                  <a:pt x="1827940" y="2663796"/>
                </a:lnTo>
                <a:lnTo>
                  <a:pt x="1779472" y="2681536"/>
                </a:lnTo>
                <a:cubicBezTo>
                  <a:pt x="1650626" y="2721611"/>
                  <a:pt x="151363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ea typeface="微软雅黑" panose="020B0503020204020204" pitchFamily="34" charset="-122"/>
            </a:endParaRPr>
          </a:p>
        </p:txBody>
      </p:sp>
      <p:sp>
        <p:nvSpPr>
          <p:cNvPr id="11" name="任意形状 36"/>
          <p:cNvSpPr/>
          <p:nvPr/>
        </p:nvSpPr>
        <p:spPr>
          <a:xfrm rot="10800000">
            <a:off x="8901397" y="1779353"/>
            <a:ext cx="2302985" cy="2100190"/>
          </a:xfrm>
          <a:custGeom>
            <a:avLst/>
            <a:gdLst>
              <a:gd name="connsiteX0" fmla="*/ 1371600 w 3008085"/>
              <a:gd name="connsiteY0" fmla="*/ 0 h 2743200"/>
              <a:gd name="connsiteX1" fmla="*/ 2635413 w 3008085"/>
              <a:gd name="connsiteY1" fmla="*/ 837711 h 2743200"/>
              <a:gd name="connsiteX2" fmla="*/ 2659780 w 3008085"/>
              <a:gd name="connsiteY2" fmla="*/ 904286 h 2743200"/>
              <a:gd name="connsiteX3" fmla="*/ 2659920 w 3008085"/>
              <a:gd name="connsiteY3" fmla="*/ 904531 h 2743200"/>
              <a:gd name="connsiteX4" fmla="*/ 2984716 w 3008085"/>
              <a:gd name="connsiteY4" fmla="*/ 1130166 h 2743200"/>
              <a:gd name="connsiteX5" fmla="*/ 3008085 w 3008085"/>
              <a:gd name="connsiteY5" fmla="*/ 1442219 h 2743200"/>
              <a:gd name="connsiteX6" fmla="*/ 2718079 w 3008085"/>
              <a:gd name="connsiteY6" fmla="*/ 1677083 h 2743200"/>
              <a:gd name="connsiteX7" fmla="*/ 2690194 w 3008085"/>
              <a:gd name="connsiteY7" fmla="*/ 1745798 h 2743200"/>
              <a:gd name="connsiteX8" fmla="*/ 2681536 w 3008085"/>
              <a:gd name="connsiteY8" fmla="*/ 1779472 h 2743200"/>
              <a:gd name="connsiteX9" fmla="*/ 2138475 w 3008085"/>
              <a:gd name="connsiteY9" fmla="*/ 2508953 h 2743200"/>
              <a:gd name="connsiteX10" fmla="*/ 2123517 w 3008085"/>
              <a:gd name="connsiteY10" fmla="*/ 2518039 h 2743200"/>
              <a:gd name="connsiteX11" fmla="*/ 2081739 w 3008085"/>
              <a:gd name="connsiteY11" fmla="*/ 2549409 h 2743200"/>
              <a:gd name="connsiteX12" fmla="*/ 1909922 w 3008085"/>
              <a:gd name="connsiteY12" fmla="*/ 2635977 h 2743200"/>
              <a:gd name="connsiteX13" fmla="*/ 1827940 w 3008085"/>
              <a:gd name="connsiteY13" fmla="*/ 2663796 h 2743200"/>
              <a:gd name="connsiteX14" fmla="*/ 1779472 w 3008085"/>
              <a:gd name="connsiteY14" fmla="*/ 2681536 h 2743200"/>
              <a:gd name="connsiteX15" fmla="*/ 1371600 w 3008085"/>
              <a:gd name="connsiteY15" fmla="*/ 2743200 h 2743200"/>
              <a:gd name="connsiteX16" fmla="*/ 0 w 3008085"/>
              <a:gd name="connsiteY16" fmla="*/ 1371600 h 2743200"/>
              <a:gd name="connsiteX17" fmla="*/ 1371600 w 3008085"/>
              <a:gd name="connsiteY17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08085" h="2743200">
                <a:moveTo>
                  <a:pt x="1371600" y="0"/>
                </a:moveTo>
                <a:cubicBezTo>
                  <a:pt x="1939736" y="0"/>
                  <a:pt x="2427193" y="345424"/>
                  <a:pt x="2635413" y="837711"/>
                </a:cubicBezTo>
                <a:lnTo>
                  <a:pt x="2659780" y="904286"/>
                </a:lnTo>
                <a:lnTo>
                  <a:pt x="2659920" y="904531"/>
                </a:lnTo>
                <a:cubicBezTo>
                  <a:pt x="2739818" y="1042726"/>
                  <a:pt x="2786675" y="1097517"/>
                  <a:pt x="2984716" y="1130166"/>
                </a:cubicBezTo>
                <a:lnTo>
                  <a:pt x="3008085" y="1442219"/>
                </a:lnTo>
                <a:cubicBezTo>
                  <a:pt x="2826226" y="1468710"/>
                  <a:pt x="2774586" y="1543083"/>
                  <a:pt x="2718079" y="1677083"/>
                </a:cubicBezTo>
                <a:lnTo>
                  <a:pt x="2690194" y="1745798"/>
                </a:lnTo>
                <a:lnTo>
                  <a:pt x="2681536" y="1779472"/>
                </a:lnTo>
                <a:cubicBezTo>
                  <a:pt x="2588026" y="2080114"/>
                  <a:pt x="2393868" y="2336412"/>
                  <a:pt x="2138475" y="2508953"/>
                </a:cubicBezTo>
                <a:lnTo>
                  <a:pt x="2123517" y="2518039"/>
                </a:lnTo>
                <a:lnTo>
                  <a:pt x="2081739" y="2549409"/>
                </a:lnTo>
                <a:cubicBezTo>
                  <a:pt x="2028340" y="2582798"/>
                  <a:pt x="1971256" y="2611880"/>
                  <a:pt x="1909922" y="2635977"/>
                </a:cubicBezTo>
                <a:lnTo>
                  <a:pt x="1827940" y="2663796"/>
                </a:lnTo>
                <a:lnTo>
                  <a:pt x="1779472" y="2681536"/>
                </a:lnTo>
                <a:cubicBezTo>
                  <a:pt x="1650626" y="2721611"/>
                  <a:pt x="151363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ea typeface="微软雅黑" panose="020B0503020204020204" pitchFamily="34" charset="-122"/>
            </a:endParaRPr>
          </a:p>
        </p:txBody>
      </p:sp>
      <p:sp>
        <p:nvSpPr>
          <p:cNvPr id="12" name="任意形状 37"/>
          <p:cNvSpPr/>
          <p:nvPr/>
        </p:nvSpPr>
        <p:spPr>
          <a:xfrm rot="10800000" flipH="1">
            <a:off x="6770918" y="1779353"/>
            <a:ext cx="2302985" cy="2100190"/>
          </a:xfrm>
          <a:custGeom>
            <a:avLst/>
            <a:gdLst>
              <a:gd name="connsiteX0" fmla="*/ 1371600 w 3008085"/>
              <a:gd name="connsiteY0" fmla="*/ 0 h 2743200"/>
              <a:gd name="connsiteX1" fmla="*/ 2635413 w 3008085"/>
              <a:gd name="connsiteY1" fmla="*/ 837711 h 2743200"/>
              <a:gd name="connsiteX2" fmla="*/ 2659780 w 3008085"/>
              <a:gd name="connsiteY2" fmla="*/ 904286 h 2743200"/>
              <a:gd name="connsiteX3" fmla="*/ 2659920 w 3008085"/>
              <a:gd name="connsiteY3" fmla="*/ 904531 h 2743200"/>
              <a:gd name="connsiteX4" fmla="*/ 2984716 w 3008085"/>
              <a:gd name="connsiteY4" fmla="*/ 1130166 h 2743200"/>
              <a:gd name="connsiteX5" fmla="*/ 3008085 w 3008085"/>
              <a:gd name="connsiteY5" fmla="*/ 1442219 h 2743200"/>
              <a:gd name="connsiteX6" fmla="*/ 2718079 w 3008085"/>
              <a:gd name="connsiteY6" fmla="*/ 1677083 h 2743200"/>
              <a:gd name="connsiteX7" fmla="*/ 2690194 w 3008085"/>
              <a:gd name="connsiteY7" fmla="*/ 1745798 h 2743200"/>
              <a:gd name="connsiteX8" fmla="*/ 2681536 w 3008085"/>
              <a:gd name="connsiteY8" fmla="*/ 1779472 h 2743200"/>
              <a:gd name="connsiteX9" fmla="*/ 2138475 w 3008085"/>
              <a:gd name="connsiteY9" fmla="*/ 2508953 h 2743200"/>
              <a:gd name="connsiteX10" fmla="*/ 2123517 w 3008085"/>
              <a:gd name="connsiteY10" fmla="*/ 2518039 h 2743200"/>
              <a:gd name="connsiteX11" fmla="*/ 2081739 w 3008085"/>
              <a:gd name="connsiteY11" fmla="*/ 2549409 h 2743200"/>
              <a:gd name="connsiteX12" fmla="*/ 1909922 w 3008085"/>
              <a:gd name="connsiteY12" fmla="*/ 2635977 h 2743200"/>
              <a:gd name="connsiteX13" fmla="*/ 1827940 w 3008085"/>
              <a:gd name="connsiteY13" fmla="*/ 2663796 h 2743200"/>
              <a:gd name="connsiteX14" fmla="*/ 1779472 w 3008085"/>
              <a:gd name="connsiteY14" fmla="*/ 2681536 h 2743200"/>
              <a:gd name="connsiteX15" fmla="*/ 1371600 w 3008085"/>
              <a:gd name="connsiteY15" fmla="*/ 2743200 h 2743200"/>
              <a:gd name="connsiteX16" fmla="*/ 0 w 3008085"/>
              <a:gd name="connsiteY16" fmla="*/ 1371600 h 2743200"/>
              <a:gd name="connsiteX17" fmla="*/ 1371600 w 3008085"/>
              <a:gd name="connsiteY17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08085" h="2743200">
                <a:moveTo>
                  <a:pt x="1371600" y="0"/>
                </a:moveTo>
                <a:cubicBezTo>
                  <a:pt x="1939736" y="0"/>
                  <a:pt x="2427193" y="345424"/>
                  <a:pt x="2635413" y="837711"/>
                </a:cubicBezTo>
                <a:lnTo>
                  <a:pt x="2659780" y="904286"/>
                </a:lnTo>
                <a:lnTo>
                  <a:pt x="2659920" y="904531"/>
                </a:lnTo>
                <a:cubicBezTo>
                  <a:pt x="2739818" y="1042726"/>
                  <a:pt x="2786675" y="1097517"/>
                  <a:pt x="2984716" y="1130166"/>
                </a:cubicBezTo>
                <a:lnTo>
                  <a:pt x="3008085" y="1442219"/>
                </a:lnTo>
                <a:cubicBezTo>
                  <a:pt x="2826226" y="1468710"/>
                  <a:pt x="2774586" y="1543083"/>
                  <a:pt x="2718079" y="1677083"/>
                </a:cubicBezTo>
                <a:lnTo>
                  <a:pt x="2690194" y="1745798"/>
                </a:lnTo>
                <a:lnTo>
                  <a:pt x="2681536" y="1779472"/>
                </a:lnTo>
                <a:cubicBezTo>
                  <a:pt x="2588026" y="2080114"/>
                  <a:pt x="2393868" y="2336412"/>
                  <a:pt x="2138475" y="2508953"/>
                </a:cubicBezTo>
                <a:lnTo>
                  <a:pt x="2123517" y="2518039"/>
                </a:lnTo>
                <a:lnTo>
                  <a:pt x="2081739" y="2549409"/>
                </a:lnTo>
                <a:cubicBezTo>
                  <a:pt x="2028340" y="2582798"/>
                  <a:pt x="1971256" y="2611880"/>
                  <a:pt x="1909922" y="2635977"/>
                </a:cubicBezTo>
                <a:lnTo>
                  <a:pt x="1827940" y="2663796"/>
                </a:lnTo>
                <a:lnTo>
                  <a:pt x="1779472" y="2681536"/>
                </a:lnTo>
                <a:cubicBezTo>
                  <a:pt x="1650626" y="2721611"/>
                  <a:pt x="151363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ea typeface="微软雅黑" panose="020B0503020204020204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9263743" y="1953523"/>
            <a:ext cx="1780669" cy="178066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614473" y="1252092"/>
            <a:ext cx="801691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99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kumimoji="1" lang="zh-CN" altLang="en-US" sz="199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708605" y="1457848"/>
            <a:ext cx="80169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6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kumimoji="1" lang="zh-CN" altLang="en-US" sz="1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435312" y="1673291"/>
            <a:ext cx="80169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3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kumimoji="1" lang="zh-CN" altLang="en-US" sz="13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696238" y="1898423"/>
            <a:ext cx="80169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15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kumimoji="1" lang="zh-CN" altLang="en-US" sz="115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69800" y="4320119"/>
            <a:ext cx="2236502" cy="40010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6565"/>
            <a:r>
              <a:rPr kumimoji="1" lang="zh-CN" altLang="en-US" sz="2000" b="1" dirty="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点击此处添加标题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832027" y="4320119"/>
            <a:ext cx="2236502" cy="40010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6565"/>
            <a:r>
              <a:rPr kumimoji="1" lang="zh-CN" altLang="en-US" sz="2000" b="1" dirty="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点击此处添加标题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455229" y="4320119"/>
            <a:ext cx="2236502" cy="40010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6565"/>
            <a:r>
              <a:rPr kumimoji="1" lang="zh-CN" altLang="en-US" sz="2000" b="1" dirty="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点击此处添加标题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9073903" y="4320119"/>
            <a:ext cx="2236502" cy="40010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defTabSz="456565"/>
            <a:r>
              <a:rPr kumimoji="1" lang="zh-CN" altLang="en-US" sz="2000" b="1" dirty="0"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  <a:cs typeface="Impact" panose="020B0806030902050204"/>
              </a:rPr>
              <a:t>点击此处添加标题</a:t>
            </a:r>
          </a:p>
        </p:txBody>
      </p:sp>
    </p:spTree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自由: 形状 3"/>
          <p:cNvSpPr/>
          <p:nvPr/>
        </p:nvSpPr>
        <p:spPr>
          <a:xfrm>
            <a:off x="0" y="0"/>
            <a:ext cx="12192000" cy="6860934"/>
          </a:xfrm>
          <a:custGeom>
            <a:avLst/>
            <a:gdLst>
              <a:gd name="connsiteX0" fmla="*/ 203593 w 12192000"/>
              <a:gd name="connsiteY0" fmla="*/ 78057 h 6860934"/>
              <a:gd name="connsiteX1" fmla="*/ 78059 w 12192000"/>
              <a:gd name="connsiteY1" fmla="*/ 203591 h 6860934"/>
              <a:gd name="connsiteX2" fmla="*/ 78059 w 12192000"/>
              <a:gd name="connsiteY2" fmla="*/ 6665559 h 6860934"/>
              <a:gd name="connsiteX3" fmla="*/ 203593 w 12192000"/>
              <a:gd name="connsiteY3" fmla="*/ 6791093 h 6860934"/>
              <a:gd name="connsiteX4" fmla="*/ 11984690 w 12192000"/>
              <a:gd name="connsiteY4" fmla="*/ 6791093 h 6860934"/>
              <a:gd name="connsiteX5" fmla="*/ 12110224 w 12192000"/>
              <a:gd name="connsiteY5" fmla="*/ 6665559 h 6860934"/>
              <a:gd name="connsiteX6" fmla="*/ 12110224 w 12192000"/>
              <a:gd name="connsiteY6" fmla="*/ 203591 h 6860934"/>
              <a:gd name="connsiteX7" fmla="*/ 11984690 w 12192000"/>
              <a:gd name="connsiteY7" fmla="*/ 78057 h 6860934"/>
              <a:gd name="connsiteX8" fmla="*/ 0 w 12192000"/>
              <a:gd name="connsiteY8" fmla="*/ 0 h 6860934"/>
              <a:gd name="connsiteX9" fmla="*/ 12192000 w 12192000"/>
              <a:gd name="connsiteY9" fmla="*/ 0 h 6860934"/>
              <a:gd name="connsiteX10" fmla="*/ 12192000 w 12192000"/>
              <a:gd name="connsiteY10" fmla="*/ 6860934 h 6860934"/>
              <a:gd name="connsiteX11" fmla="*/ 0 w 12192000"/>
              <a:gd name="connsiteY11" fmla="*/ 6860934 h 686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60934">
                <a:moveTo>
                  <a:pt x="203593" y="78057"/>
                </a:moveTo>
                <a:cubicBezTo>
                  <a:pt x="134262" y="78057"/>
                  <a:pt x="78059" y="134260"/>
                  <a:pt x="78059" y="203591"/>
                </a:cubicBezTo>
                <a:lnTo>
                  <a:pt x="78059" y="6665559"/>
                </a:lnTo>
                <a:cubicBezTo>
                  <a:pt x="78059" y="6734890"/>
                  <a:pt x="134262" y="6791093"/>
                  <a:pt x="203593" y="6791093"/>
                </a:cubicBezTo>
                <a:lnTo>
                  <a:pt x="11984690" y="6791093"/>
                </a:lnTo>
                <a:cubicBezTo>
                  <a:pt x="12054021" y="6791093"/>
                  <a:pt x="12110224" y="6734890"/>
                  <a:pt x="12110224" y="6665559"/>
                </a:cubicBezTo>
                <a:lnTo>
                  <a:pt x="12110224" y="203591"/>
                </a:lnTo>
                <a:cubicBezTo>
                  <a:pt x="12110224" y="134260"/>
                  <a:pt x="12054021" y="78057"/>
                  <a:pt x="11984690" y="78057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60934"/>
                </a:lnTo>
                <a:lnTo>
                  <a:pt x="0" y="68609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61794" y="149258"/>
            <a:ext cx="498951" cy="49861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en-US" sz="28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MH_Entry_1"/>
          <p:cNvSpPr/>
          <p:nvPr>
            <p:custDataLst>
              <p:tags r:id="rId2"/>
            </p:custDataLst>
          </p:nvPr>
        </p:nvSpPr>
        <p:spPr>
          <a:xfrm>
            <a:off x="625584" y="149258"/>
            <a:ext cx="2349110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活动经费预算</a:t>
            </a:r>
          </a:p>
        </p:txBody>
      </p:sp>
      <p:grpSp>
        <p:nvGrpSpPr>
          <p:cNvPr id="7" name="组合 6"/>
          <p:cNvGrpSpPr/>
          <p:nvPr/>
        </p:nvGrpSpPr>
        <p:grpSpPr bwMode="auto">
          <a:xfrm>
            <a:off x="4271963" y="4000500"/>
            <a:ext cx="3625850" cy="1920875"/>
            <a:chOff x="4271751" y="4000546"/>
            <a:chExt cx="3625362" cy="1921598"/>
          </a:xfrm>
        </p:grpSpPr>
        <p:grpSp>
          <p:nvGrpSpPr>
            <p:cNvPr id="8" name="组合 48"/>
            <p:cNvGrpSpPr/>
            <p:nvPr/>
          </p:nvGrpSpPr>
          <p:grpSpPr bwMode="auto">
            <a:xfrm>
              <a:off x="4346273" y="4089924"/>
              <a:ext cx="3499454" cy="1832220"/>
              <a:chOff x="4346273" y="4089924"/>
              <a:chExt cx="3499454" cy="1832220"/>
            </a:xfrm>
          </p:grpSpPr>
          <p:sp>
            <p:nvSpPr>
              <p:cNvPr id="13" name="Freeform 5"/>
              <p:cNvSpPr/>
              <p:nvPr/>
            </p:nvSpPr>
            <p:spPr bwMode="auto">
              <a:xfrm>
                <a:off x="4348444" y="4089924"/>
                <a:ext cx="3497283" cy="1432779"/>
              </a:xfrm>
              <a:custGeom>
                <a:avLst/>
                <a:gdLst>
                  <a:gd name="T0" fmla="*/ 0 w 3222"/>
                  <a:gd name="T1" fmla="*/ 2147483646 h 1320"/>
                  <a:gd name="T2" fmla="*/ 2147483646 w 3222"/>
                  <a:gd name="T3" fmla="*/ 0 h 1320"/>
                  <a:gd name="T4" fmla="*/ 2147483646 w 3222"/>
                  <a:gd name="T5" fmla="*/ 2147483646 h 1320"/>
                  <a:gd name="T6" fmla="*/ 2147483646 w 3222"/>
                  <a:gd name="T7" fmla="*/ 2147483646 h 1320"/>
                  <a:gd name="T8" fmla="*/ 0 w 3222"/>
                  <a:gd name="T9" fmla="*/ 2147483646 h 13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22" h="1320">
                    <a:moveTo>
                      <a:pt x="0" y="588"/>
                    </a:moveTo>
                    <a:lnTo>
                      <a:pt x="1608" y="0"/>
                    </a:lnTo>
                    <a:lnTo>
                      <a:pt x="3222" y="588"/>
                    </a:lnTo>
                    <a:lnTo>
                      <a:pt x="1610" y="1320"/>
                    </a:lnTo>
                    <a:lnTo>
                      <a:pt x="0" y="588"/>
                    </a:lnTo>
                    <a:close/>
                  </a:path>
                </a:pathLst>
              </a:custGeom>
              <a:solidFill>
                <a:srgbClr val="D1D3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Freeform 6"/>
              <p:cNvSpPr/>
              <p:nvPr/>
            </p:nvSpPr>
            <p:spPr bwMode="auto">
              <a:xfrm>
                <a:off x="4346273" y="4728161"/>
                <a:ext cx="1751898" cy="1193983"/>
              </a:xfrm>
              <a:custGeom>
                <a:avLst/>
                <a:gdLst>
                  <a:gd name="T0" fmla="*/ 2147483646 w 1614"/>
                  <a:gd name="T1" fmla="*/ 2147483646 h 1100"/>
                  <a:gd name="T2" fmla="*/ 2147483646 w 1614"/>
                  <a:gd name="T3" fmla="*/ 2147483646 h 1100"/>
                  <a:gd name="T4" fmla="*/ 0 w 1614"/>
                  <a:gd name="T5" fmla="*/ 2147483646 h 1100"/>
                  <a:gd name="T6" fmla="*/ 2147483646 w 1614"/>
                  <a:gd name="T7" fmla="*/ 0 h 1100"/>
                  <a:gd name="T8" fmla="*/ 2147483646 w 1614"/>
                  <a:gd name="T9" fmla="*/ 2147483646 h 1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14" h="1100">
                    <a:moveTo>
                      <a:pt x="1612" y="732"/>
                    </a:moveTo>
                    <a:lnTo>
                      <a:pt x="1614" y="1100"/>
                    </a:lnTo>
                    <a:lnTo>
                      <a:pt x="0" y="318"/>
                    </a:lnTo>
                    <a:lnTo>
                      <a:pt x="2" y="0"/>
                    </a:lnTo>
                    <a:lnTo>
                      <a:pt x="1612" y="73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7"/>
              <p:cNvSpPr/>
              <p:nvPr/>
            </p:nvSpPr>
            <p:spPr bwMode="auto">
              <a:xfrm>
                <a:off x="6096000" y="4728161"/>
                <a:ext cx="1749727" cy="1193983"/>
              </a:xfrm>
              <a:custGeom>
                <a:avLst/>
                <a:gdLst>
                  <a:gd name="T0" fmla="*/ 0 w 1612"/>
                  <a:gd name="T1" fmla="*/ 2147483646 h 1100"/>
                  <a:gd name="T2" fmla="*/ 0 w 1612"/>
                  <a:gd name="T3" fmla="*/ 2147483646 h 1100"/>
                  <a:gd name="T4" fmla="*/ 2147483646 w 1612"/>
                  <a:gd name="T5" fmla="*/ 2147483646 h 1100"/>
                  <a:gd name="T6" fmla="*/ 2147483646 w 1612"/>
                  <a:gd name="T7" fmla="*/ 0 h 1100"/>
                  <a:gd name="T8" fmla="*/ 0 w 1612"/>
                  <a:gd name="T9" fmla="*/ 2147483646 h 1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12" h="1100">
                    <a:moveTo>
                      <a:pt x="0" y="732"/>
                    </a:moveTo>
                    <a:lnTo>
                      <a:pt x="0" y="1100"/>
                    </a:lnTo>
                    <a:lnTo>
                      <a:pt x="1612" y="318"/>
                    </a:lnTo>
                    <a:lnTo>
                      <a:pt x="1612" y="0"/>
                    </a:lnTo>
                    <a:lnTo>
                      <a:pt x="0" y="73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</p:grpSp>
        <p:cxnSp>
          <p:nvCxnSpPr>
            <p:cNvPr id="9" name="直接连接符 8"/>
            <p:cNvCxnSpPr/>
            <p:nvPr/>
          </p:nvCxnSpPr>
          <p:spPr>
            <a:xfrm>
              <a:off x="4349528" y="4121241"/>
              <a:ext cx="0" cy="60030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椭圆 9"/>
            <p:cNvSpPr/>
            <p:nvPr/>
          </p:nvSpPr>
          <p:spPr>
            <a:xfrm>
              <a:off x="4271751" y="4008487"/>
              <a:ext cx="144443" cy="14451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ea typeface="微软雅黑" panose="020B0503020204020204" pitchFamily="34" charset="-122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7830447" y="4111713"/>
              <a:ext cx="0" cy="60030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椭圆 11"/>
            <p:cNvSpPr/>
            <p:nvPr/>
          </p:nvSpPr>
          <p:spPr>
            <a:xfrm>
              <a:off x="7752669" y="4000546"/>
              <a:ext cx="144444" cy="14451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 bwMode="auto">
          <a:xfrm>
            <a:off x="4540250" y="3325813"/>
            <a:ext cx="3086100" cy="1774825"/>
            <a:chOff x="4540674" y="3326122"/>
            <a:chExt cx="3086466" cy="1774345"/>
          </a:xfrm>
        </p:grpSpPr>
        <p:grpSp>
          <p:nvGrpSpPr>
            <p:cNvPr id="21" name="组合 61"/>
            <p:cNvGrpSpPr/>
            <p:nvPr/>
          </p:nvGrpSpPr>
          <p:grpSpPr bwMode="auto">
            <a:xfrm>
              <a:off x="4611120" y="3480993"/>
              <a:ext cx="2959991" cy="1619474"/>
              <a:chOff x="4611120" y="3480993"/>
              <a:chExt cx="2959991" cy="1619474"/>
            </a:xfrm>
          </p:grpSpPr>
          <p:sp>
            <p:nvSpPr>
              <p:cNvPr id="26" name="Freeform 8"/>
              <p:cNvSpPr/>
              <p:nvPr/>
            </p:nvSpPr>
            <p:spPr bwMode="auto">
              <a:xfrm>
                <a:off x="4611120" y="3480993"/>
                <a:ext cx="2959991" cy="1220033"/>
              </a:xfrm>
              <a:custGeom>
                <a:avLst/>
                <a:gdLst>
                  <a:gd name="T0" fmla="*/ 0 w 2727"/>
                  <a:gd name="T1" fmla="*/ 2147483646 h 1124"/>
                  <a:gd name="T2" fmla="*/ 2147483646 w 2727"/>
                  <a:gd name="T3" fmla="*/ 0 h 1124"/>
                  <a:gd name="T4" fmla="*/ 2147483646 w 2727"/>
                  <a:gd name="T5" fmla="*/ 2147483646 h 1124"/>
                  <a:gd name="T6" fmla="*/ 2147483646 w 2727"/>
                  <a:gd name="T7" fmla="*/ 2147483646 h 1124"/>
                  <a:gd name="T8" fmla="*/ 0 w 2727"/>
                  <a:gd name="T9" fmla="*/ 2147483646 h 11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27" h="1124">
                    <a:moveTo>
                      <a:pt x="0" y="502"/>
                    </a:moveTo>
                    <a:lnTo>
                      <a:pt x="1361" y="0"/>
                    </a:lnTo>
                    <a:lnTo>
                      <a:pt x="2727" y="506"/>
                    </a:lnTo>
                    <a:lnTo>
                      <a:pt x="1368" y="1124"/>
                    </a:lnTo>
                    <a:lnTo>
                      <a:pt x="0" y="502"/>
                    </a:lnTo>
                    <a:close/>
                  </a:path>
                </a:pathLst>
              </a:custGeom>
              <a:solidFill>
                <a:srgbClr val="D1D3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27" name="Freeform 11"/>
              <p:cNvSpPr/>
              <p:nvPr/>
            </p:nvSpPr>
            <p:spPr bwMode="auto">
              <a:xfrm>
                <a:off x="4611120" y="4025883"/>
                <a:ext cx="1487051" cy="1074584"/>
              </a:xfrm>
              <a:custGeom>
                <a:avLst/>
                <a:gdLst>
                  <a:gd name="T0" fmla="*/ 0 w 1370"/>
                  <a:gd name="T1" fmla="*/ 2147483646 h 990"/>
                  <a:gd name="T2" fmla="*/ 2147483646 w 1370"/>
                  <a:gd name="T3" fmla="*/ 2147483646 h 990"/>
                  <a:gd name="T4" fmla="*/ 2147483646 w 1370"/>
                  <a:gd name="T5" fmla="*/ 2147483646 h 990"/>
                  <a:gd name="T6" fmla="*/ 0 w 1370"/>
                  <a:gd name="T7" fmla="*/ 0 h 990"/>
                  <a:gd name="T8" fmla="*/ 0 w 1370"/>
                  <a:gd name="T9" fmla="*/ 2147483646 h 9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0" h="990">
                    <a:moveTo>
                      <a:pt x="0" y="326"/>
                    </a:moveTo>
                    <a:lnTo>
                      <a:pt x="1370" y="990"/>
                    </a:lnTo>
                    <a:lnTo>
                      <a:pt x="1368" y="622"/>
                    </a:lnTo>
                    <a:lnTo>
                      <a:pt x="0" y="0"/>
                    </a:lnTo>
                    <a:lnTo>
                      <a:pt x="0" y="32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ea typeface="微软雅黑" panose="020B0503020204020204" pitchFamily="34" charset="-122"/>
                </a:endParaRPr>
              </a:p>
            </p:txBody>
          </p:sp>
          <p:sp>
            <p:nvSpPr>
              <p:cNvPr id="28" name="Freeform 14"/>
              <p:cNvSpPr/>
              <p:nvPr/>
            </p:nvSpPr>
            <p:spPr bwMode="auto">
              <a:xfrm>
                <a:off x="6096000" y="4030225"/>
                <a:ext cx="1475111" cy="1070242"/>
              </a:xfrm>
              <a:custGeom>
                <a:avLst/>
                <a:gdLst>
                  <a:gd name="T0" fmla="*/ 2147483646 w 1359"/>
                  <a:gd name="T1" fmla="*/ 0 h 986"/>
                  <a:gd name="T2" fmla="*/ 0 w 1359"/>
                  <a:gd name="T3" fmla="*/ 2147483646 h 986"/>
                  <a:gd name="T4" fmla="*/ 0 w 1359"/>
                  <a:gd name="T5" fmla="*/ 2147483646 h 986"/>
                  <a:gd name="T6" fmla="*/ 2147483646 w 1359"/>
                  <a:gd name="T7" fmla="*/ 2147483646 h 986"/>
                  <a:gd name="T8" fmla="*/ 2147483646 w 1359"/>
                  <a:gd name="T9" fmla="*/ 0 h 9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59" h="986">
                    <a:moveTo>
                      <a:pt x="1359" y="0"/>
                    </a:moveTo>
                    <a:lnTo>
                      <a:pt x="0" y="618"/>
                    </a:lnTo>
                    <a:lnTo>
                      <a:pt x="0" y="986"/>
                    </a:lnTo>
                    <a:lnTo>
                      <a:pt x="1359" y="327"/>
                    </a:lnTo>
                    <a:lnTo>
                      <a:pt x="135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</p:grpSp>
        <p:cxnSp>
          <p:nvCxnSpPr>
            <p:cNvPr id="22" name="直接连接符 21"/>
            <p:cNvCxnSpPr/>
            <p:nvPr/>
          </p:nvCxnSpPr>
          <p:spPr>
            <a:xfrm>
              <a:off x="4618471" y="3446739"/>
              <a:ext cx="0" cy="59991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椭圆 22"/>
            <p:cNvSpPr/>
            <p:nvPr/>
          </p:nvSpPr>
          <p:spPr>
            <a:xfrm>
              <a:off x="4540674" y="3334057"/>
              <a:ext cx="144480" cy="14442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ea typeface="微软雅黑" panose="020B0503020204020204" pitchFamily="34" charset="-122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7560457" y="3437217"/>
              <a:ext cx="0" cy="60149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椭圆 24"/>
            <p:cNvSpPr/>
            <p:nvPr/>
          </p:nvSpPr>
          <p:spPr>
            <a:xfrm>
              <a:off x="7482661" y="3326122"/>
              <a:ext cx="144479" cy="14442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ea typeface="微软雅黑" panose="020B0503020204020204" pitchFamily="34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 bwMode="auto">
          <a:xfrm>
            <a:off x="4827588" y="2628900"/>
            <a:ext cx="2486025" cy="1647825"/>
            <a:chOff x="4828061" y="2629586"/>
            <a:chExt cx="2485563" cy="1647033"/>
          </a:xfrm>
        </p:grpSpPr>
        <p:grpSp>
          <p:nvGrpSpPr>
            <p:cNvPr id="30" name="组合 70"/>
            <p:cNvGrpSpPr/>
            <p:nvPr/>
          </p:nvGrpSpPr>
          <p:grpSpPr bwMode="auto">
            <a:xfrm>
              <a:off x="4904188" y="2910052"/>
              <a:ext cx="2358659" cy="1366567"/>
              <a:chOff x="4904188" y="2910052"/>
              <a:chExt cx="2358659" cy="1366567"/>
            </a:xfrm>
          </p:grpSpPr>
          <p:sp>
            <p:nvSpPr>
              <p:cNvPr id="35" name="Freeform 9"/>
              <p:cNvSpPr/>
              <p:nvPr/>
            </p:nvSpPr>
            <p:spPr bwMode="auto">
              <a:xfrm>
                <a:off x="4904188" y="2910052"/>
                <a:ext cx="2358658" cy="969297"/>
              </a:xfrm>
              <a:custGeom>
                <a:avLst/>
                <a:gdLst>
                  <a:gd name="T0" fmla="*/ 0 w 2173"/>
                  <a:gd name="T1" fmla="*/ 2147483646 h 893"/>
                  <a:gd name="T2" fmla="*/ 2147483646 w 2173"/>
                  <a:gd name="T3" fmla="*/ 0 h 893"/>
                  <a:gd name="T4" fmla="*/ 2147483646 w 2173"/>
                  <a:gd name="T5" fmla="*/ 2147483646 h 893"/>
                  <a:gd name="T6" fmla="*/ 2147483646 w 2173"/>
                  <a:gd name="T7" fmla="*/ 2147483646 h 893"/>
                  <a:gd name="T8" fmla="*/ 0 w 2173"/>
                  <a:gd name="T9" fmla="*/ 2147483646 h 8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73" h="893">
                    <a:moveTo>
                      <a:pt x="0" y="393"/>
                    </a:moveTo>
                    <a:lnTo>
                      <a:pt x="1091" y="0"/>
                    </a:lnTo>
                    <a:lnTo>
                      <a:pt x="2173" y="405"/>
                    </a:lnTo>
                    <a:lnTo>
                      <a:pt x="1098" y="893"/>
                    </a:lnTo>
                    <a:lnTo>
                      <a:pt x="0" y="393"/>
                    </a:lnTo>
                    <a:close/>
                  </a:path>
                </a:pathLst>
              </a:custGeom>
              <a:solidFill>
                <a:srgbClr val="D1D3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36" name="Freeform 12"/>
              <p:cNvSpPr/>
              <p:nvPr/>
            </p:nvSpPr>
            <p:spPr bwMode="auto">
              <a:xfrm>
                <a:off x="4904247" y="3337271"/>
                <a:ext cx="1193578" cy="939348"/>
              </a:xfrm>
              <a:custGeom>
                <a:avLst/>
                <a:gdLst>
                  <a:gd name="T0" fmla="*/ 0 w 1100"/>
                  <a:gd name="T1" fmla="*/ 334 h 866"/>
                  <a:gd name="T2" fmla="*/ 1100 w 1100"/>
                  <a:gd name="T3" fmla="*/ 866 h 866"/>
                  <a:gd name="T4" fmla="*/ 1098 w 1100"/>
                  <a:gd name="T5" fmla="*/ 500 h 866"/>
                  <a:gd name="T6" fmla="*/ 0 w 1100"/>
                  <a:gd name="T7" fmla="*/ 0 h 866"/>
                  <a:gd name="T8" fmla="*/ 0 w 1100"/>
                  <a:gd name="T9" fmla="*/ 334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00" h="866">
                    <a:moveTo>
                      <a:pt x="0" y="334"/>
                    </a:moveTo>
                    <a:lnTo>
                      <a:pt x="1100" y="866"/>
                    </a:lnTo>
                    <a:lnTo>
                      <a:pt x="1098" y="500"/>
                    </a:lnTo>
                    <a:lnTo>
                      <a:pt x="0" y="0"/>
                    </a:lnTo>
                    <a:lnTo>
                      <a:pt x="0" y="334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37" name="Freeform 15"/>
              <p:cNvSpPr/>
              <p:nvPr/>
            </p:nvSpPr>
            <p:spPr bwMode="auto">
              <a:xfrm>
                <a:off x="6096238" y="3348378"/>
                <a:ext cx="1166596" cy="928241"/>
              </a:xfrm>
              <a:custGeom>
                <a:avLst/>
                <a:gdLst>
                  <a:gd name="T0" fmla="*/ 1075 w 1075"/>
                  <a:gd name="T1" fmla="*/ 0 h 856"/>
                  <a:gd name="T2" fmla="*/ 0 w 1075"/>
                  <a:gd name="T3" fmla="*/ 490 h 856"/>
                  <a:gd name="T4" fmla="*/ 0 w 1075"/>
                  <a:gd name="T5" fmla="*/ 856 h 856"/>
                  <a:gd name="T6" fmla="*/ 1075 w 1075"/>
                  <a:gd name="T7" fmla="*/ 336 h 856"/>
                  <a:gd name="T8" fmla="*/ 1075 w 1075"/>
                  <a:gd name="T9" fmla="*/ 0 h 8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5" h="856">
                    <a:moveTo>
                      <a:pt x="1075" y="0"/>
                    </a:moveTo>
                    <a:lnTo>
                      <a:pt x="0" y="490"/>
                    </a:lnTo>
                    <a:lnTo>
                      <a:pt x="0" y="856"/>
                    </a:lnTo>
                    <a:lnTo>
                      <a:pt x="1075" y="336"/>
                    </a:lnTo>
                    <a:lnTo>
                      <a:pt x="107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微软雅黑" panose="020B0503020204020204" pitchFamily="34" charset="-122"/>
                </a:endParaRPr>
              </a:p>
            </p:txBody>
          </p:sp>
        </p:grpSp>
        <p:cxnSp>
          <p:nvCxnSpPr>
            <p:cNvPr id="31" name="直接连接符 30"/>
            <p:cNvCxnSpPr/>
            <p:nvPr/>
          </p:nvCxnSpPr>
          <p:spPr>
            <a:xfrm>
              <a:off x="4905834" y="2750178"/>
              <a:ext cx="0" cy="59978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椭圆 31"/>
            <p:cNvSpPr/>
            <p:nvPr/>
          </p:nvSpPr>
          <p:spPr>
            <a:xfrm>
              <a:off x="4828061" y="2637520"/>
              <a:ext cx="144435" cy="144393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ea typeface="微软雅黑" panose="020B0503020204020204" pitchFamily="34" charset="-122"/>
              </a:endParaRPr>
            </a:p>
          </p:txBody>
        </p:sp>
        <p:cxnSp>
          <p:nvCxnSpPr>
            <p:cNvPr id="33" name="直接连接符 32"/>
            <p:cNvCxnSpPr/>
            <p:nvPr/>
          </p:nvCxnSpPr>
          <p:spPr>
            <a:xfrm>
              <a:off x="7246961" y="2740658"/>
              <a:ext cx="0" cy="601374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椭圆 33"/>
            <p:cNvSpPr/>
            <p:nvPr/>
          </p:nvSpPr>
          <p:spPr>
            <a:xfrm>
              <a:off x="7169188" y="2629586"/>
              <a:ext cx="144436" cy="144394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ea typeface="微软雅黑" panose="020B0503020204020204" pitchFamily="34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 bwMode="auto">
          <a:xfrm>
            <a:off x="5149850" y="1949450"/>
            <a:ext cx="1876425" cy="1506538"/>
            <a:chOff x="5150214" y="1949439"/>
            <a:chExt cx="1876022" cy="1506588"/>
          </a:xfrm>
        </p:grpSpPr>
        <p:grpSp>
          <p:nvGrpSpPr>
            <p:cNvPr id="43" name="组合 83"/>
            <p:cNvGrpSpPr/>
            <p:nvPr/>
          </p:nvGrpSpPr>
          <p:grpSpPr bwMode="auto">
            <a:xfrm>
              <a:off x="5227649" y="2348880"/>
              <a:ext cx="1739959" cy="1107147"/>
              <a:chOff x="5227649" y="2348880"/>
              <a:chExt cx="1739959" cy="1107147"/>
            </a:xfrm>
          </p:grpSpPr>
          <p:sp>
            <p:nvSpPr>
              <p:cNvPr id="48" name="Freeform 10"/>
              <p:cNvSpPr/>
              <p:nvPr/>
            </p:nvSpPr>
            <p:spPr bwMode="auto">
              <a:xfrm>
                <a:off x="5227649" y="2348880"/>
                <a:ext cx="1739958" cy="707706"/>
              </a:xfrm>
              <a:custGeom>
                <a:avLst/>
                <a:gdLst>
                  <a:gd name="T0" fmla="*/ 0 w 1603"/>
                  <a:gd name="T1" fmla="*/ 2147483646 h 652"/>
                  <a:gd name="T2" fmla="*/ 2147483646 w 1603"/>
                  <a:gd name="T3" fmla="*/ 0 h 652"/>
                  <a:gd name="T4" fmla="*/ 2147483646 w 1603"/>
                  <a:gd name="T5" fmla="*/ 2147483646 h 652"/>
                  <a:gd name="T6" fmla="*/ 2147483646 w 1603"/>
                  <a:gd name="T7" fmla="*/ 2147483646 h 652"/>
                  <a:gd name="T8" fmla="*/ 0 w 1603"/>
                  <a:gd name="T9" fmla="*/ 2147483646 h 6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03" h="652">
                    <a:moveTo>
                      <a:pt x="0" y="288"/>
                    </a:moveTo>
                    <a:lnTo>
                      <a:pt x="809" y="0"/>
                    </a:lnTo>
                    <a:lnTo>
                      <a:pt x="1603" y="288"/>
                    </a:lnTo>
                    <a:lnTo>
                      <a:pt x="800" y="652"/>
                    </a:lnTo>
                    <a:lnTo>
                      <a:pt x="0" y="288"/>
                    </a:lnTo>
                    <a:close/>
                  </a:path>
                </a:pathLst>
              </a:custGeom>
              <a:solidFill>
                <a:srgbClr val="D1D3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49" name="Freeform 13"/>
              <p:cNvSpPr/>
              <p:nvPr/>
            </p:nvSpPr>
            <p:spPr bwMode="auto">
              <a:xfrm>
                <a:off x="5227649" y="2661486"/>
                <a:ext cx="870522" cy="794541"/>
              </a:xfrm>
              <a:custGeom>
                <a:avLst/>
                <a:gdLst>
                  <a:gd name="T0" fmla="*/ 0 w 802"/>
                  <a:gd name="T1" fmla="*/ 2147483646 h 732"/>
                  <a:gd name="T2" fmla="*/ 2147483646 w 802"/>
                  <a:gd name="T3" fmla="*/ 2147483646 h 732"/>
                  <a:gd name="T4" fmla="*/ 2147483646 w 802"/>
                  <a:gd name="T5" fmla="*/ 2147483646 h 732"/>
                  <a:gd name="T6" fmla="*/ 0 w 802"/>
                  <a:gd name="T7" fmla="*/ 0 h 732"/>
                  <a:gd name="T8" fmla="*/ 0 w 802"/>
                  <a:gd name="T9" fmla="*/ 2147483646 h 7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2" h="732">
                    <a:moveTo>
                      <a:pt x="0" y="343"/>
                    </a:moveTo>
                    <a:lnTo>
                      <a:pt x="802" y="732"/>
                    </a:lnTo>
                    <a:lnTo>
                      <a:pt x="800" y="364"/>
                    </a:lnTo>
                    <a:lnTo>
                      <a:pt x="0" y="0"/>
                    </a:lnTo>
                    <a:lnTo>
                      <a:pt x="0" y="343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  <p:sp>
            <p:nvSpPr>
              <p:cNvPr id="50" name="Freeform 16"/>
              <p:cNvSpPr/>
              <p:nvPr/>
            </p:nvSpPr>
            <p:spPr bwMode="auto">
              <a:xfrm>
                <a:off x="6096000" y="2661486"/>
                <a:ext cx="871608" cy="794541"/>
              </a:xfrm>
              <a:custGeom>
                <a:avLst/>
                <a:gdLst>
                  <a:gd name="T0" fmla="*/ 2147483646 w 803"/>
                  <a:gd name="T1" fmla="*/ 0 h 732"/>
                  <a:gd name="T2" fmla="*/ 0 w 803"/>
                  <a:gd name="T3" fmla="*/ 2147483646 h 732"/>
                  <a:gd name="T4" fmla="*/ 0 w 803"/>
                  <a:gd name="T5" fmla="*/ 2147483646 h 732"/>
                  <a:gd name="T6" fmla="*/ 2147483646 w 803"/>
                  <a:gd name="T7" fmla="*/ 2147483646 h 732"/>
                  <a:gd name="T8" fmla="*/ 2147483646 w 803"/>
                  <a:gd name="T9" fmla="*/ 0 h 7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03" h="732">
                    <a:moveTo>
                      <a:pt x="803" y="0"/>
                    </a:moveTo>
                    <a:lnTo>
                      <a:pt x="0" y="364"/>
                    </a:lnTo>
                    <a:lnTo>
                      <a:pt x="0" y="732"/>
                    </a:lnTo>
                    <a:lnTo>
                      <a:pt x="803" y="343"/>
                    </a:lnTo>
                    <a:lnTo>
                      <a:pt x="80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>
                  <a:ea typeface="微软雅黑" panose="020B0503020204020204" pitchFamily="34" charset="-122"/>
                </a:endParaRPr>
              </a:p>
            </p:txBody>
          </p:sp>
        </p:grpSp>
        <p:cxnSp>
          <p:nvCxnSpPr>
            <p:cNvPr id="44" name="直接连接符 43"/>
            <p:cNvCxnSpPr>
              <a:endCxn id="49" idx="3"/>
            </p:cNvCxnSpPr>
            <p:nvPr/>
          </p:nvCxnSpPr>
          <p:spPr>
            <a:xfrm>
              <a:off x="5227985" y="2060568"/>
              <a:ext cx="0" cy="60168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椭圆 44"/>
            <p:cNvSpPr/>
            <p:nvPr/>
          </p:nvSpPr>
          <p:spPr>
            <a:xfrm>
              <a:off x="5150214" y="1949439"/>
              <a:ext cx="144432" cy="14446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ea typeface="微软雅黑" panose="020B0503020204020204" pitchFamily="34" charset="-122"/>
              </a:endParaRPr>
            </a:p>
          </p:txBody>
        </p:sp>
        <p:cxnSp>
          <p:nvCxnSpPr>
            <p:cNvPr id="46" name="直接连接符 45"/>
            <p:cNvCxnSpPr/>
            <p:nvPr/>
          </p:nvCxnSpPr>
          <p:spPr>
            <a:xfrm>
              <a:off x="6959575" y="2060568"/>
              <a:ext cx="0" cy="60168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椭圆 46"/>
            <p:cNvSpPr/>
            <p:nvPr/>
          </p:nvSpPr>
          <p:spPr>
            <a:xfrm>
              <a:off x="6881805" y="1949439"/>
              <a:ext cx="144431" cy="14446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自由: 形状 3"/>
          <p:cNvSpPr/>
          <p:nvPr/>
        </p:nvSpPr>
        <p:spPr>
          <a:xfrm>
            <a:off x="0" y="0"/>
            <a:ext cx="12192000" cy="6860934"/>
          </a:xfrm>
          <a:custGeom>
            <a:avLst/>
            <a:gdLst>
              <a:gd name="connsiteX0" fmla="*/ 203593 w 12192000"/>
              <a:gd name="connsiteY0" fmla="*/ 78057 h 6860934"/>
              <a:gd name="connsiteX1" fmla="*/ 78059 w 12192000"/>
              <a:gd name="connsiteY1" fmla="*/ 203591 h 6860934"/>
              <a:gd name="connsiteX2" fmla="*/ 78059 w 12192000"/>
              <a:gd name="connsiteY2" fmla="*/ 6665559 h 6860934"/>
              <a:gd name="connsiteX3" fmla="*/ 203593 w 12192000"/>
              <a:gd name="connsiteY3" fmla="*/ 6791093 h 6860934"/>
              <a:gd name="connsiteX4" fmla="*/ 11984690 w 12192000"/>
              <a:gd name="connsiteY4" fmla="*/ 6791093 h 6860934"/>
              <a:gd name="connsiteX5" fmla="*/ 12110224 w 12192000"/>
              <a:gd name="connsiteY5" fmla="*/ 6665559 h 6860934"/>
              <a:gd name="connsiteX6" fmla="*/ 12110224 w 12192000"/>
              <a:gd name="connsiteY6" fmla="*/ 203591 h 6860934"/>
              <a:gd name="connsiteX7" fmla="*/ 11984690 w 12192000"/>
              <a:gd name="connsiteY7" fmla="*/ 78057 h 6860934"/>
              <a:gd name="connsiteX8" fmla="*/ 0 w 12192000"/>
              <a:gd name="connsiteY8" fmla="*/ 0 h 6860934"/>
              <a:gd name="connsiteX9" fmla="*/ 12192000 w 12192000"/>
              <a:gd name="connsiteY9" fmla="*/ 0 h 6860934"/>
              <a:gd name="connsiteX10" fmla="*/ 12192000 w 12192000"/>
              <a:gd name="connsiteY10" fmla="*/ 6860934 h 6860934"/>
              <a:gd name="connsiteX11" fmla="*/ 0 w 12192000"/>
              <a:gd name="connsiteY11" fmla="*/ 6860934 h 686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60934">
                <a:moveTo>
                  <a:pt x="203593" y="78057"/>
                </a:moveTo>
                <a:cubicBezTo>
                  <a:pt x="134262" y="78057"/>
                  <a:pt x="78059" y="134260"/>
                  <a:pt x="78059" y="203591"/>
                </a:cubicBezTo>
                <a:lnTo>
                  <a:pt x="78059" y="6665559"/>
                </a:lnTo>
                <a:cubicBezTo>
                  <a:pt x="78059" y="6734890"/>
                  <a:pt x="134262" y="6791093"/>
                  <a:pt x="203593" y="6791093"/>
                </a:cubicBezTo>
                <a:lnTo>
                  <a:pt x="11984690" y="6791093"/>
                </a:lnTo>
                <a:cubicBezTo>
                  <a:pt x="12054021" y="6791093"/>
                  <a:pt x="12110224" y="6734890"/>
                  <a:pt x="12110224" y="6665559"/>
                </a:cubicBezTo>
                <a:lnTo>
                  <a:pt x="12110224" y="203591"/>
                </a:lnTo>
                <a:cubicBezTo>
                  <a:pt x="12110224" y="134260"/>
                  <a:pt x="12054021" y="78057"/>
                  <a:pt x="11984690" y="78057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60934"/>
                </a:lnTo>
                <a:lnTo>
                  <a:pt x="0" y="68609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61794" y="149258"/>
            <a:ext cx="498951" cy="49861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endParaRPr lang="zh-CN" altLang="en-US" sz="28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MH_Entry_1"/>
          <p:cNvSpPr/>
          <p:nvPr>
            <p:custDataLst>
              <p:tags r:id="rId2"/>
            </p:custDataLst>
          </p:nvPr>
        </p:nvSpPr>
        <p:spPr>
          <a:xfrm>
            <a:off x="625584" y="149258"/>
            <a:ext cx="2349110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活动经费预算</a:t>
            </a:r>
          </a:p>
        </p:txBody>
      </p:sp>
      <p:sp>
        <p:nvSpPr>
          <p:cNvPr id="7" name="圆角矩形 1"/>
          <p:cNvSpPr/>
          <p:nvPr/>
        </p:nvSpPr>
        <p:spPr>
          <a:xfrm>
            <a:off x="1962150" y="1556792"/>
            <a:ext cx="2609850" cy="3290887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圆角矩形 2"/>
          <p:cNvSpPr/>
          <p:nvPr/>
        </p:nvSpPr>
        <p:spPr>
          <a:xfrm>
            <a:off x="4803775" y="1556792"/>
            <a:ext cx="2611438" cy="39751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圆角矩形 3"/>
          <p:cNvSpPr/>
          <p:nvPr/>
        </p:nvSpPr>
        <p:spPr>
          <a:xfrm>
            <a:off x="7646988" y="1556792"/>
            <a:ext cx="2611437" cy="3290887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 bwMode="auto">
          <a:xfrm>
            <a:off x="2717006" y="4066629"/>
            <a:ext cx="1100138" cy="1100138"/>
            <a:chOff x="2650435" y="4152807"/>
            <a:chExt cx="1099930" cy="1099930"/>
          </a:xfrm>
        </p:grpSpPr>
        <p:sp>
          <p:nvSpPr>
            <p:cNvPr id="20" name="椭圆 19"/>
            <p:cNvSpPr/>
            <p:nvPr/>
          </p:nvSpPr>
          <p:spPr>
            <a:xfrm>
              <a:off x="2650435" y="4152807"/>
              <a:ext cx="1099930" cy="109993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pic>
          <p:nvPicPr>
            <p:cNvPr id="21" name="图片 2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0998" y="4429314"/>
              <a:ext cx="598804" cy="601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" name="组合 21"/>
          <p:cNvGrpSpPr/>
          <p:nvPr/>
        </p:nvGrpSpPr>
        <p:grpSpPr bwMode="auto">
          <a:xfrm>
            <a:off x="5559425" y="4811167"/>
            <a:ext cx="1100138" cy="1100137"/>
            <a:chOff x="5493026" y="4898055"/>
            <a:chExt cx="1099930" cy="1099930"/>
          </a:xfrm>
        </p:grpSpPr>
        <p:sp>
          <p:nvSpPr>
            <p:cNvPr id="23" name="椭圆 22"/>
            <p:cNvSpPr/>
            <p:nvPr/>
          </p:nvSpPr>
          <p:spPr>
            <a:xfrm>
              <a:off x="5493026" y="4898055"/>
              <a:ext cx="1099930" cy="10999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pic>
          <p:nvPicPr>
            <p:cNvPr id="24" name="图片 2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3427" y="5115969"/>
              <a:ext cx="658735" cy="658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" name="组合 24"/>
          <p:cNvGrpSpPr/>
          <p:nvPr/>
        </p:nvGrpSpPr>
        <p:grpSpPr bwMode="auto">
          <a:xfrm>
            <a:off x="8402638" y="4066629"/>
            <a:ext cx="1100137" cy="1100138"/>
            <a:chOff x="8335617" y="4152807"/>
            <a:chExt cx="1099930" cy="1099930"/>
          </a:xfrm>
        </p:grpSpPr>
        <p:sp>
          <p:nvSpPr>
            <p:cNvPr id="26" name="椭圆 25"/>
            <p:cNvSpPr/>
            <p:nvPr/>
          </p:nvSpPr>
          <p:spPr>
            <a:xfrm>
              <a:off x="8335617" y="4152807"/>
              <a:ext cx="1099930" cy="109993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pic>
          <p:nvPicPr>
            <p:cNvPr id="27" name="图片 2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269" y="4337057"/>
              <a:ext cx="782625" cy="785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3"/>
          <p:cNvSpPr>
            <a:spLocks noEditPoints="1"/>
          </p:cNvSpPr>
          <p:nvPr/>
        </p:nvSpPr>
        <p:spPr bwMode="auto">
          <a:xfrm rot="21207550">
            <a:off x="230291" y="3939794"/>
            <a:ext cx="11522710" cy="4701763"/>
          </a:xfrm>
          <a:custGeom>
            <a:avLst/>
            <a:gdLst>
              <a:gd name="T0" fmla="*/ 2941 w 3056"/>
              <a:gd name="T1" fmla="*/ 887 h 1245"/>
              <a:gd name="T2" fmla="*/ 2876 w 3056"/>
              <a:gd name="T3" fmla="*/ 799 h 1245"/>
              <a:gd name="T4" fmla="*/ 2816 w 3056"/>
              <a:gd name="T5" fmla="*/ 743 h 1245"/>
              <a:gd name="T6" fmla="*/ 2736 w 3056"/>
              <a:gd name="T7" fmla="*/ 702 h 1245"/>
              <a:gd name="T8" fmla="*/ 2690 w 3056"/>
              <a:gd name="T9" fmla="*/ 652 h 1245"/>
              <a:gd name="T10" fmla="*/ 2604 w 3056"/>
              <a:gd name="T11" fmla="*/ 611 h 1245"/>
              <a:gd name="T12" fmla="*/ 2525 w 3056"/>
              <a:gd name="T13" fmla="*/ 530 h 1245"/>
              <a:gd name="T14" fmla="*/ 2483 w 3056"/>
              <a:gd name="T15" fmla="*/ 458 h 1245"/>
              <a:gd name="T16" fmla="*/ 2442 w 3056"/>
              <a:gd name="T17" fmla="*/ 385 h 1245"/>
              <a:gd name="T18" fmla="*/ 2369 w 3056"/>
              <a:gd name="T19" fmla="*/ 366 h 1245"/>
              <a:gd name="T20" fmla="*/ 2264 w 3056"/>
              <a:gd name="T21" fmla="*/ 347 h 1245"/>
              <a:gd name="T22" fmla="*/ 2163 w 3056"/>
              <a:gd name="T23" fmla="*/ 305 h 1245"/>
              <a:gd name="T24" fmla="*/ 2108 w 3056"/>
              <a:gd name="T25" fmla="*/ 257 h 1245"/>
              <a:gd name="T26" fmla="*/ 2048 w 3056"/>
              <a:gd name="T27" fmla="*/ 252 h 1245"/>
              <a:gd name="T28" fmla="*/ 1923 w 3056"/>
              <a:gd name="T29" fmla="*/ 239 h 1245"/>
              <a:gd name="T30" fmla="*/ 1829 w 3056"/>
              <a:gd name="T31" fmla="*/ 197 h 1245"/>
              <a:gd name="T32" fmla="*/ 1742 w 3056"/>
              <a:gd name="T33" fmla="*/ 116 h 1245"/>
              <a:gd name="T34" fmla="*/ 1652 w 3056"/>
              <a:gd name="T35" fmla="*/ 120 h 1245"/>
              <a:gd name="T36" fmla="*/ 1538 w 3056"/>
              <a:gd name="T37" fmla="*/ 168 h 1245"/>
              <a:gd name="T38" fmla="*/ 1447 w 3056"/>
              <a:gd name="T39" fmla="*/ 169 h 1245"/>
              <a:gd name="T40" fmla="*/ 1331 w 3056"/>
              <a:gd name="T41" fmla="*/ 93 h 1245"/>
              <a:gd name="T42" fmla="*/ 1190 w 3056"/>
              <a:gd name="T43" fmla="*/ 97 h 1245"/>
              <a:gd name="T44" fmla="*/ 1108 w 3056"/>
              <a:gd name="T45" fmla="*/ 119 h 1245"/>
              <a:gd name="T46" fmla="*/ 1018 w 3056"/>
              <a:gd name="T47" fmla="*/ 176 h 1245"/>
              <a:gd name="T48" fmla="*/ 951 w 3056"/>
              <a:gd name="T49" fmla="*/ 134 h 1245"/>
              <a:gd name="T50" fmla="*/ 908 w 3056"/>
              <a:gd name="T51" fmla="*/ 182 h 1245"/>
              <a:gd name="T52" fmla="*/ 819 w 3056"/>
              <a:gd name="T53" fmla="*/ 181 h 1245"/>
              <a:gd name="T54" fmla="*/ 722 w 3056"/>
              <a:gd name="T55" fmla="*/ 265 h 1245"/>
              <a:gd name="T56" fmla="*/ 604 w 3056"/>
              <a:gd name="T57" fmla="*/ 215 h 1245"/>
              <a:gd name="T58" fmla="*/ 530 w 3056"/>
              <a:gd name="T59" fmla="*/ 300 h 1245"/>
              <a:gd name="T60" fmla="*/ 474 w 3056"/>
              <a:gd name="T61" fmla="*/ 349 h 1245"/>
              <a:gd name="T62" fmla="*/ 366 w 3056"/>
              <a:gd name="T63" fmla="*/ 339 h 1245"/>
              <a:gd name="T64" fmla="*/ 334 w 3056"/>
              <a:gd name="T65" fmla="*/ 415 h 1245"/>
              <a:gd name="T66" fmla="*/ 176 w 3056"/>
              <a:gd name="T67" fmla="*/ 374 h 1245"/>
              <a:gd name="T68" fmla="*/ 222 w 3056"/>
              <a:gd name="T69" fmla="*/ 501 h 1245"/>
              <a:gd name="T70" fmla="*/ 141 w 3056"/>
              <a:gd name="T71" fmla="*/ 556 h 1245"/>
              <a:gd name="T72" fmla="*/ 53 w 3056"/>
              <a:gd name="T73" fmla="*/ 569 h 1245"/>
              <a:gd name="T74" fmla="*/ 56 w 3056"/>
              <a:gd name="T75" fmla="*/ 642 h 1245"/>
              <a:gd name="T76" fmla="*/ 373 w 3056"/>
              <a:gd name="T77" fmla="*/ 340 h 1245"/>
              <a:gd name="T78" fmla="*/ 143 w 3056"/>
              <a:gd name="T79" fmla="*/ 586 h 1245"/>
              <a:gd name="T80" fmla="*/ 281 w 3056"/>
              <a:gd name="T81" fmla="*/ 495 h 1245"/>
              <a:gd name="T82" fmla="*/ 353 w 3056"/>
              <a:gd name="T83" fmla="*/ 393 h 1245"/>
              <a:gd name="T84" fmla="*/ 400 w 3056"/>
              <a:gd name="T85" fmla="*/ 400 h 1245"/>
              <a:gd name="T86" fmla="*/ 535 w 3056"/>
              <a:gd name="T87" fmla="*/ 299 h 1245"/>
              <a:gd name="T88" fmla="*/ 529 w 3056"/>
              <a:gd name="T89" fmla="*/ 321 h 1245"/>
              <a:gd name="T90" fmla="*/ 678 w 3056"/>
              <a:gd name="T91" fmla="*/ 289 h 1245"/>
              <a:gd name="T92" fmla="*/ 774 w 3056"/>
              <a:gd name="T93" fmla="*/ 276 h 1245"/>
              <a:gd name="T94" fmla="*/ 834 w 3056"/>
              <a:gd name="T95" fmla="*/ 212 h 1245"/>
              <a:gd name="T96" fmla="*/ 970 w 3056"/>
              <a:gd name="T97" fmla="*/ 171 h 1245"/>
              <a:gd name="T98" fmla="*/ 1394 w 3056"/>
              <a:gd name="T99" fmla="*/ 164 h 1245"/>
              <a:gd name="T100" fmla="*/ 1562 w 3056"/>
              <a:gd name="T101" fmla="*/ 178 h 1245"/>
              <a:gd name="T102" fmla="*/ 1647 w 3056"/>
              <a:gd name="T103" fmla="*/ 183 h 1245"/>
              <a:gd name="T104" fmla="*/ 1744 w 3056"/>
              <a:gd name="T105" fmla="*/ 235 h 1245"/>
              <a:gd name="T106" fmla="*/ 1934 w 3056"/>
              <a:gd name="T107" fmla="*/ 287 h 1245"/>
              <a:gd name="T108" fmla="*/ 2151 w 3056"/>
              <a:gd name="T109" fmla="*/ 315 h 1245"/>
              <a:gd name="T110" fmla="*/ 2340 w 3056"/>
              <a:gd name="T111" fmla="*/ 410 h 1245"/>
              <a:gd name="T112" fmla="*/ 2480 w 3056"/>
              <a:gd name="T113" fmla="*/ 579 h 1245"/>
              <a:gd name="T114" fmla="*/ 2579 w 3056"/>
              <a:gd name="T115" fmla="*/ 636 h 1245"/>
              <a:gd name="T116" fmla="*/ 2686 w 3056"/>
              <a:gd name="T117" fmla="*/ 700 h 1245"/>
              <a:gd name="T118" fmla="*/ 2758 w 3056"/>
              <a:gd name="T119" fmla="*/ 762 h 1245"/>
              <a:gd name="T120" fmla="*/ 2822 w 3056"/>
              <a:gd name="T121" fmla="*/ 806 h 1245"/>
              <a:gd name="T122" fmla="*/ 2889 w 3056"/>
              <a:gd name="T123" fmla="*/ 922 h 1245"/>
              <a:gd name="T124" fmla="*/ 2963 w 3056"/>
              <a:gd name="T125" fmla="*/ 924 h 12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056" h="1245">
                <a:moveTo>
                  <a:pt x="3038" y="984"/>
                </a:moveTo>
                <a:cubicBezTo>
                  <a:pt x="3034" y="987"/>
                  <a:pt x="3029" y="989"/>
                  <a:pt x="3024" y="991"/>
                </a:cubicBezTo>
                <a:cubicBezTo>
                  <a:pt x="3028" y="974"/>
                  <a:pt x="3035" y="956"/>
                  <a:pt x="3044" y="940"/>
                </a:cubicBezTo>
                <a:cubicBezTo>
                  <a:pt x="3046" y="923"/>
                  <a:pt x="3046" y="923"/>
                  <a:pt x="3046" y="923"/>
                </a:cubicBezTo>
                <a:cubicBezTo>
                  <a:pt x="3040" y="927"/>
                  <a:pt x="3033" y="932"/>
                  <a:pt x="3027" y="938"/>
                </a:cubicBezTo>
                <a:cubicBezTo>
                  <a:pt x="3016" y="943"/>
                  <a:pt x="3006" y="950"/>
                  <a:pt x="2996" y="957"/>
                </a:cubicBezTo>
                <a:cubicBezTo>
                  <a:pt x="2996" y="953"/>
                  <a:pt x="2996" y="950"/>
                  <a:pt x="2995" y="947"/>
                </a:cubicBezTo>
                <a:cubicBezTo>
                  <a:pt x="3005" y="934"/>
                  <a:pt x="3013" y="920"/>
                  <a:pt x="3019" y="904"/>
                </a:cubicBezTo>
                <a:cubicBezTo>
                  <a:pt x="3027" y="880"/>
                  <a:pt x="3038" y="864"/>
                  <a:pt x="3056" y="851"/>
                </a:cubicBezTo>
                <a:cubicBezTo>
                  <a:pt x="3056" y="847"/>
                  <a:pt x="3056" y="847"/>
                  <a:pt x="3056" y="847"/>
                </a:cubicBezTo>
                <a:cubicBezTo>
                  <a:pt x="3027" y="864"/>
                  <a:pt x="3009" y="894"/>
                  <a:pt x="2988" y="920"/>
                </a:cubicBezTo>
                <a:cubicBezTo>
                  <a:pt x="2985" y="915"/>
                  <a:pt x="2982" y="910"/>
                  <a:pt x="2978" y="905"/>
                </a:cubicBezTo>
                <a:cubicBezTo>
                  <a:pt x="2987" y="889"/>
                  <a:pt x="2991" y="873"/>
                  <a:pt x="2982" y="856"/>
                </a:cubicBezTo>
                <a:cubicBezTo>
                  <a:pt x="2981" y="883"/>
                  <a:pt x="2966" y="904"/>
                  <a:pt x="2944" y="916"/>
                </a:cubicBezTo>
                <a:cubicBezTo>
                  <a:pt x="2944" y="906"/>
                  <a:pt x="2944" y="897"/>
                  <a:pt x="2941" y="887"/>
                </a:cubicBezTo>
                <a:cubicBezTo>
                  <a:pt x="2941" y="887"/>
                  <a:pt x="2942" y="887"/>
                  <a:pt x="2942" y="887"/>
                </a:cubicBezTo>
                <a:cubicBezTo>
                  <a:pt x="2942" y="887"/>
                  <a:pt x="2941" y="887"/>
                  <a:pt x="2941" y="887"/>
                </a:cubicBezTo>
                <a:cubicBezTo>
                  <a:pt x="2939" y="879"/>
                  <a:pt x="2934" y="871"/>
                  <a:pt x="2926" y="862"/>
                </a:cubicBezTo>
                <a:cubicBezTo>
                  <a:pt x="2926" y="857"/>
                  <a:pt x="2924" y="852"/>
                  <a:pt x="2920" y="846"/>
                </a:cubicBezTo>
                <a:cubicBezTo>
                  <a:pt x="2925" y="871"/>
                  <a:pt x="2900" y="890"/>
                  <a:pt x="2876" y="901"/>
                </a:cubicBezTo>
                <a:cubicBezTo>
                  <a:pt x="2880" y="881"/>
                  <a:pt x="2888" y="862"/>
                  <a:pt x="2898" y="845"/>
                </a:cubicBezTo>
                <a:cubicBezTo>
                  <a:pt x="2916" y="835"/>
                  <a:pt x="2936" y="828"/>
                  <a:pt x="2957" y="821"/>
                </a:cubicBezTo>
                <a:cubicBezTo>
                  <a:pt x="2939" y="824"/>
                  <a:pt x="2923" y="829"/>
                  <a:pt x="2908" y="834"/>
                </a:cubicBezTo>
                <a:cubicBezTo>
                  <a:pt x="2926" y="813"/>
                  <a:pt x="2939" y="790"/>
                  <a:pt x="2926" y="766"/>
                </a:cubicBezTo>
                <a:cubicBezTo>
                  <a:pt x="2925" y="803"/>
                  <a:pt x="2898" y="828"/>
                  <a:pt x="2860" y="835"/>
                </a:cubicBezTo>
                <a:cubicBezTo>
                  <a:pt x="2862" y="832"/>
                  <a:pt x="2864" y="829"/>
                  <a:pt x="2865" y="825"/>
                </a:cubicBezTo>
                <a:cubicBezTo>
                  <a:pt x="2871" y="820"/>
                  <a:pt x="2879" y="815"/>
                  <a:pt x="2888" y="813"/>
                </a:cubicBezTo>
                <a:cubicBezTo>
                  <a:pt x="2882" y="813"/>
                  <a:pt x="2876" y="814"/>
                  <a:pt x="2870" y="815"/>
                </a:cubicBezTo>
                <a:cubicBezTo>
                  <a:pt x="2870" y="814"/>
                  <a:pt x="2870" y="814"/>
                  <a:pt x="2870" y="813"/>
                </a:cubicBezTo>
                <a:cubicBezTo>
                  <a:pt x="2872" y="808"/>
                  <a:pt x="2874" y="804"/>
                  <a:pt x="2876" y="799"/>
                </a:cubicBezTo>
                <a:cubicBezTo>
                  <a:pt x="2879" y="798"/>
                  <a:pt x="2883" y="798"/>
                  <a:pt x="2886" y="797"/>
                </a:cubicBezTo>
                <a:cubicBezTo>
                  <a:pt x="2883" y="797"/>
                  <a:pt x="2880" y="797"/>
                  <a:pt x="2877" y="797"/>
                </a:cubicBezTo>
                <a:cubicBezTo>
                  <a:pt x="2889" y="773"/>
                  <a:pt x="2905" y="759"/>
                  <a:pt x="2934" y="745"/>
                </a:cubicBezTo>
                <a:cubicBezTo>
                  <a:pt x="2902" y="753"/>
                  <a:pt x="2882" y="775"/>
                  <a:pt x="2863" y="799"/>
                </a:cubicBezTo>
                <a:cubicBezTo>
                  <a:pt x="2863" y="799"/>
                  <a:pt x="2862" y="799"/>
                  <a:pt x="2861" y="799"/>
                </a:cubicBezTo>
                <a:cubicBezTo>
                  <a:pt x="2871" y="786"/>
                  <a:pt x="2875" y="772"/>
                  <a:pt x="2865" y="757"/>
                </a:cubicBezTo>
                <a:cubicBezTo>
                  <a:pt x="2869" y="780"/>
                  <a:pt x="2847" y="798"/>
                  <a:pt x="2825" y="809"/>
                </a:cubicBezTo>
                <a:cubicBezTo>
                  <a:pt x="2824" y="808"/>
                  <a:pt x="2823" y="807"/>
                  <a:pt x="2822" y="806"/>
                </a:cubicBezTo>
                <a:cubicBezTo>
                  <a:pt x="2826" y="788"/>
                  <a:pt x="2833" y="771"/>
                  <a:pt x="2843" y="755"/>
                </a:cubicBezTo>
                <a:cubicBezTo>
                  <a:pt x="2860" y="746"/>
                  <a:pt x="2880" y="738"/>
                  <a:pt x="2901" y="731"/>
                </a:cubicBezTo>
                <a:cubicBezTo>
                  <a:pt x="2882" y="735"/>
                  <a:pt x="2865" y="739"/>
                  <a:pt x="2849" y="746"/>
                </a:cubicBezTo>
                <a:cubicBezTo>
                  <a:pt x="2851" y="743"/>
                  <a:pt x="2853" y="740"/>
                  <a:pt x="2855" y="737"/>
                </a:cubicBezTo>
                <a:cubicBezTo>
                  <a:pt x="2845" y="740"/>
                  <a:pt x="2834" y="748"/>
                  <a:pt x="2824" y="757"/>
                </a:cubicBezTo>
                <a:cubicBezTo>
                  <a:pt x="2823" y="758"/>
                  <a:pt x="2822" y="758"/>
                  <a:pt x="2821" y="759"/>
                </a:cubicBezTo>
                <a:cubicBezTo>
                  <a:pt x="2820" y="753"/>
                  <a:pt x="2819" y="748"/>
                  <a:pt x="2816" y="743"/>
                </a:cubicBezTo>
                <a:cubicBezTo>
                  <a:pt x="2816" y="750"/>
                  <a:pt x="2814" y="757"/>
                  <a:pt x="2812" y="764"/>
                </a:cubicBezTo>
                <a:cubicBezTo>
                  <a:pt x="2805" y="768"/>
                  <a:pt x="2799" y="772"/>
                  <a:pt x="2792" y="776"/>
                </a:cubicBezTo>
                <a:cubicBezTo>
                  <a:pt x="2792" y="773"/>
                  <a:pt x="2792" y="770"/>
                  <a:pt x="2791" y="767"/>
                </a:cubicBezTo>
                <a:cubicBezTo>
                  <a:pt x="2801" y="754"/>
                  <a:pt x="2809" y="740"/>
                  <a:pt x="2815" y="723"/>
                </a:cubicBezTo>
                <a:cubicBezTo>
                  <a:pt x="2827" y="690"/>
                  <a:pt x="2844" y="672"/>
                  <a:pt x="2879" y="655"/>
                </a:cubicBezTo>
                <a:cubicBezTo>
                  <a:pt x="2835" y="667"/>
                  <a:pt x="2813" y="704"/>
                  <a:pt x="2787" y="736"/>
                </a:cubicBezTo>
                <a:cubicBezTo>
                  <a:pt x="2786" y="734"/>
                  <a:pt x="2785" y="731"/>
                  <a:pt x="2784" y="729"/>
                </a:cubicBezTo>
                <a:cubicBezTo>
                  <a:pt x="2784" y="732"/>
                  <a:pt x="2783" y="735"/>
                  <a:pt x="2783" y="738"/>
                </a:cubicBezTo>
                <a:cubicBezTo>
                  <a:pt x="2779" y="731"/>
                  <a:pt x="2774" y="724"/>
                  <a:pt x="2766" y="716"/>
                </a:cubicBezTo>
                <a:cubicBezTo>
                  <a:pt x="2774" y="713"/>
                  <a:pt x="2782" y="710"/>
                  <a:pt x="2791" y="708"/>
                </a:cubicBezTo>
                <a:cubicBezTo>
                  <a:pt x="2772" y="711"/>
                  <a:pt x="2755" y="715"/>
                  <a:pt x="2740" y="721"/>
                </a:cubicBezTo>
                <a:cubicBezTo>
                  <a:pt x="2740" y="721"/>
                  <a:pt x="2740" y="720"/>
                  <a:pt x="2740" y="720"/>
                </a:cubicBezTo>
                <a:cubicBezTo>
                  <a:pt x="2742" y="718"/>
                  <a:pt x="2743" y="716"/>
                  <a:pt x="2745" y="714"/>
                </a:cubicBezTo>
                <a:cubicBezTo>
                  <a:pt x="2743" y="714"/>
                  <a:pt x="2741" y="715"/>
                  <a:pt x="2740" y="715"/>
                </a:cubicBezTo>
                <a:cubicBezTo>
                  <a:pt x="2739" y="711"/>
                  <a:pt x="2738" y="707"/>
                  <a:pt x="2736" y="702"/>
                </a:cubicBezTo>
                <a:cubicBezTo>
                  <a:pt x="2743" y="699"/>
                  <a:pt x="2751" y="697"/>
                  <a:pt x="2759" y="694"/>
                </a:cubicBezTo>
                <a:cubicBezTo>
                  <a:pt x="2750" y="696"/>
                  <a:pt x="2742" y="697"/>
                  <a:pt x="2735" y="699"/>
                </a:cubicBezTo>
                <a:cubicBezTo>
                  <a:pt x="2734" y="699"/>
                  <a:pt x="2734" y="699"/>
                  <a:pt x="2734" y="698"/>
                </a:cubicBezTo>
                <a:cubicBezTo>
                  <a:pt x="2748" y="681"/>
                  <a:pt x="2757" y="661"/>
                  <a:pt x="2749" y="642"/>
                </a:cubicBezTo>
                <a:cubicBezTo>
                  <a:pt x="2755" y="638"/>
                  <a:pt x="2761" y="635"/>
                  <a:pt x="2768" y="631"/>
                </a:cubicBezTo>
                <a:cubicBezTo>
                  <a:pt x="2761" y="633"/>
                  <a:pt x="2754" y="636"/>
                  <a:pt x="2748" y="639"/>
                </a:cubicBezTo>
                <a:cubicBezTo>
                  <a:pt x="2748" y="638"/>
                  <a:pt x="2747" y="638"/>
                  <a:pt x="2747" y="637"/>
                </a:cubicBezTo>
                <a:cubicBezTo>
                  <a:pt x="2747" y="638"/>
                  <a:pt x="2747" y="639"/>
                  <a:pt x="2747" y="640"/>
                </a:cubicBezTo>
                <a:cubicBezTo>
                  <a:pt x="2727" y="651"/>
                  <a:pt x="2712" y="667"/>
                  <a:pt x="2698" y="685"/>
                </a:cubicBezTo>
                <a:cubicBezTo>
                  <a:pt x="2695" y="685"/>
                  <a:pt x="2692" y="685"/>
                  <a:pt x="2689" y="686"/>
                </a:cubicBezTo>
                <a:cubicBezTo>
                  <a:pt x="2689" y="682"/>
                  <a:pt x="2689" y="677"/>
                  <a:pt x="2688" y="673"/>
                </a:cubicBezTo>
                <a:cubicBezTo>
                  <a:pt x="2694" y="671"/>
                  <a:pt x="2701" y="669"/>
                  <a:pt x="2707" y="668"/>
                </a:cubicBezTo>
                <a:cubicBezTo>
                  <a:pt x="2700" y="668"/>
                  <a:pt x="2693" y="668"/>
                  <a:pt x="2686" y="669"/>
                </a:cubicBezTo>
                <a:cubicBezTo>
                  <a:pt x="2686" y="668"/>
                  <a:pt x="2685" y="666"/>
                  <a:pt x="2685" y="665"/>
                </a:cubicBezTo>
                <a:cubicBezTo>
                  <a:pt x="2688" y="661"/>
                  <a:pt x="2689" y="656"/>
                  <a:pt x="2690" y="652"/>
                </a:cubicBezTo>
                <a:cubicBezTo>
                  <a:pt x="2701" y="638"/>
                  <a:pt x="2715" y="628"/>
                  <a:pt x="2736" y="618"/>
                </a:cubicBezTo>
                <a:cubicBezTo>
                  <a:pt x="2718" y="623"/>
                  <a:pt x="2704" y="632"/>
                  <a:pt x="2691" y="644"/>
                </a:cubicBezTo>
                <a:cubicBezTo>
                  <a:pt x="2691" y="638"/>
                  <a:pt x="2689" y="633"/>
                  <a:pt x="2685" y="628"/>
                </a:cubicBezTo>
                <a:cubicBezTo>
                  <a:pt x="2690" y="652"/>
                  <a:pt x="2665" y="671"/>
                  <a:pt x="2641" y="682"/>
                </a:cubicBezTo>
                <a:cubicBezTo>
                  <a:pt x="2645" y="662"/>
                  <a:pt x="2653" y="643"/>
                  <a:pt x="2663" y="626"/>
                </a:cubicBezTo>
                <a:cubicBezTo>
                  <a:pt x="2681" y="617"/>
                  <a:pt x="2701" y="609"/>
                  <a:pt x="2722" y="602"/>
                </a:cubicBezTo>
                <a:cubicBezTo>
                  <a:pt x="2702" y="605"/>
                  <a:pt x="2685" y="610"/>
                  <a:pt x="2670" y="616"/>
                </a:cubicBezTo>
                <a:cubicBezTo>
                  <a:pt x="2672" y="614"/>
                  <a:pt x="2674" y="611"/>
                  <a:pt x="2676" y="608"/>
                </a:cubicBezTo>
                <a:cubicBezTo>
                  <a:pt x="2665" y="611"/>
                  <a:pt x="2654" y="619"/>
                  <a:pt x="2644" y="628"/>
                </a:cubicBezTo>
                <a:cubicBezTo>
                  <a:pt x="2641" y="630"/>
                  <a:pt x="2637" y="632"/>
                  <a:pt x="2634" y="634"/>
                </a:cubicBezTo>
                <a:cubicBezTo>
                  <a:pt x="2626" y="636"/>
                  <a:pt x="2619" y="638"/>
                  <a:pt x="2612" y="641"/>
                </a:cubicBezTo>
                <a:cubicBezTo>
                  <a:pt x="2612" y="640"/>
                  <a:pt x="2612" y="639"/>
                  <a:pt x="2612" y="638"/>
                </a:cubicBezTo>
                <a:cubicBezTo>
                  <a:pt x="2621" y="625"/>
                  <a:pt x="2629" y="611"/>
                  <a:pt x="2635" y="594"/>
                </a:cubicBezTo>
                <a:cubicBezTo>
                  <a:pt x="2647" y="561"/>
                  <a:pt x="2664" y="543"/>
                  <a:pt x="2699" y="526"/>
                </a:cubicBezTo>
                <a:cubicBezTo>
                  <a:pt x="2654" y="538"/>
                  <a:pt x="2632" y="578"/>
                  <a:pt x="2604" y="611"/>
                </a:cubicBezTo>
                <a:cubicBezTo>
                  <a:pt x="2601" y="604"/>
                  <a:pt x="2595" y="597"/>
                  <a:pt x="2588" y="589"/>
                </a:cubicBezTo>
                <a:cubicBezTo>
                  <a:pt x="2599" y="574"/>
                  <a:pt x="2614" y="563"/>
                  <a:pt x="2636" y="552"/>
                </a:cubicBezTo>
                <a:cubicBezTo>
                  <a:pt x="2602" y="561"/>
                  <a:pt x="2581" y="587"/>
                  <a:pt x="2560" y="612"/>
                </a:cubicBezTo>
                <a:cubicBezTo>
                  <a:pt x="2560" y="611"/>
                  <a:pt x="2560" y="610"/>
                  <a:pt x="2561" y="609"/>
                </a:cubicBezTo>
                <a:cubicBezTo>
                  <a:pt x="2582" y="587"/>
                  <a:pt x="2598" y="561"/>
                  <a:pt x="2584" y="535"/>
                </a:cubicBezTo>
                <a:cubicBezTo>
                  <a:pt x="2584" y="556"/>
                  <a:pt x="2575" y="574"/>
                  <a:pt x="2560" y="586"/>
                </a:cubicBezTo>
                <a:cubicBezTo>
                  <a:pt x="2558" y="576"/>
                  <a:pt x="2554" y="565"/>
                  <a:pt x="2542" y="552"/>
                </a:cubicBezTo>
                <a:cubicBezTo>
                  <a:pt x="2550" y="563"/>
                  <a:pt x="2550" y="574"/>
                  <a:pt x="2546" y="583"/>
                </a:cubicBezTo>
                <a:cubicBezTo>
                  <a:pt x="2527" y="583"/>
                  <a:pt x="2506" y="587"/>
                  <a:pt x="2494" y="600"/>
                </a:cubicBezTo>
                <a:cubicBezTo>
                  <a:pt x="2493" y="599"/>
                  <a:pt x="2493" y="598"/>
                  <a:pt x="2493" y="598"/>
                </a:cubicBezTo>
                <a:cubicBezTo>
                  <a:pt x="2494" y="594"/>
                  <a:pt x="2496" y="591"/>
                  <a:pt x="2499" y="588"/>
                </a:cubicBezTo>
                <a:cubicBezTo>
                  <a:pt x="2502" y="585"/>
                  <a:pt x="2505" y="583"/>
                  <a:pt x="2508" y="580"/>
                </a:cubicBezTo>
                <a:cubicBezTo>
                  <a:pt x="2519" y="573"/>
                  <a:pt x="2533" y="568"/>
                  <a:pt x="2544" y="566"/>
                </a:cubicBezTo>
                <a:cubicBezTo>
                  <a:pt x="2535" y="566"/>
                  <a:pt x="2527" y="567"/>
                  <a:pt x="2519" y="568"/>
                </a:cubicBezTo>
                <a:cubicBezTo>
                  <a:pt x="2528" y="557"/>
                  <a:pt x="2532" y="544"/>
                  <a:pt x="2525" y="530"/>
                </a:cubicBezTo>
                <a:cubicBezTo>
                  <a:pt x="2531" y="522"/>
                  <a:pt x="2537" y="515"/>
                  <a:pt x="2541" y="507"/>
                </a:cubicBezTo>
                <a:cubicBezTo>
                  <a:pt x="2547" y="505"/>
                  <a:pt x="2553" y="502"/>
                  <a:pt x="2559" y="500"/>
                </a:cubicBezTo>
                <a:cubicBezTo>
                  <a:pt x="2553" y="502"/>
                  <a:pt x="2548" y="503"/>
                  <a:pt x="2542" y="504"/>
                </a:cubicBezTo>
                <a:cubicBezTo>
                  <a:pt x="2548" y="491"/>
                  <a:pt x="2549" y="477"/>
                  <a:pt x="2542" y="463"/>
                </a:cubicBezTo>
                <a:cubicBezTo>
                  <a:pt x="2542" y="482"/>
                  <a:pt x="2535" y="497"/>
                  <a:pt x="2523" y="509"/>
                </a:cubicBezTo>
                <a:cubicBezTo>
                  <a:pt x="2517" y="511"/>
                  <a:pt x="2512" y="513"/>
                  <a:pt x="2507" y="515"/>
                </a:cubicBezTo>
                <a:cubicBezTo>
                  <a:pt x="2509" y="512"/>
                  <a:pt x="2511" y="509"/>
                  <a:pt x="2513" y="507"/>
                </a:cubicBezTo>
                <a:cubicBezTo>
                  <a:pt x="2510" y="508"/>
                  <a:pt x="2507" y="509"/>
                  <a:pt x="2504" y="510"/>
                </a:cubicBezTo>
                <a:cubicBezTo>
                  <a:pt x="2488" y="511"/>
                  <a:pt x="2472" y="513"/>
                  <a:pt x="2459" y="521"/>
                </a:cubicBezTo>
                <a:cubicBezTo>
                  <a:pt x="2462" y="517"/>
                  <a:pt x="2464" y="512"/>
                  <a:pt x="2466" y="508"/>
                </a:cubicBezTo>
                <a:cubicBezTo>
                  <a:pt x="2477" y="501"/>
                  <a:pt x="2490" y="496"/>
                  <a:pt x="2502" y="494"/>
                </a:cubicBezTo>
                <a:cubicBezTo>
                  <a:pt x="2493" y="494"/>
                  <a:pt x="2485" y="495"/>
                  <a:pt x="2477" y="496"/>
                </a:cubicBezTo>
                <a:cubicBezTo>
                  <a:pt x="2484" y="487"/>
                  <a:pt x="2488" y="477"/>
                  <a:pt x="2486" y="466"/>
                </a:cubicBezTo>
                <a:cubicBezTo>
                  <a:pt x="2497" y="448"/>
                  <a:pt x="2512" y="436"/>
                  <a:pt x="2537" y="424"/>
                </a:cubicBezTo>
                <a:cubicBezTo>
                  <a:pt x="2514" y="430"/>
                  <a:pt x="2497" y="443"/>
                  <a:pt x="2483" y="458"/>
                </a:cubicBezTo>
                <a:cubicBezTo>
                  <a:pt x="2482" y="457"/>
                  <a:pt x="2481" y="455"/>
                  <a:pt x="2480" y="454"/>
                </a:cubicBezTo>
                <a:cubicBezTo>
                  <a:pt x="2481" y="456"/>
                  <a:pt x="2481" y="458"/>
                  <a:pt x="2481" y="460"/>
                </a:cubicBezTo>
                <a:cubicBezTo>
                  <a:pt x="2469" y="474"/>
                  <a:pt x="2458" y="489"/>
                  <a:pt x="2447" y="503"/>
                </a:cubicBezTo>
                <a:cubicBezTo>
                  <a:pt x="2444" y="504"/>
                  <a:pt x="2442" y="505"/>
                  <a:pt x="2440" y="506"/>
                </a:cubicBezTo>
                <a:cubicBezTo>
                  <a:pt x="2439" y="505"/>
                  <a:pt x="2439" y="503"/>
                  <a:pt x="2438" y="502"/>
                </a:cubicBezTo>
                <a:cubicBezTo>
                  <a:pt x="2442" y="485"/>
                  <a:pt x="2449" y="468"/>
                  <a:pt x="2459" y="452"/>
                </a:cubicBezTo>
                <a:cubicBezTo>
                  <a:pt x="2476" y="443"/>
                  <a:pt x="2496" y="435"/>
                  <a:pt x="2517" y="428"/>
                </a:cubicBezTo>
                <a:cubicBezTo>
                  <a:pt x="2498" y="432"/>
                  <a:pt x="2481" y="437"/>
                  <a:pt x="2465" y="443"/>
                </a:cubicBezTo>
                <a:cubicBezTo>
                  <a:pt x="2467" y="440"/>
                  <a:pt x="2469" y="437"/>
                  <a:pt x="2471" y="435"/>
                </a:cubicBezTo>
                <a:cubicBezTo>
                  <a:pt x="2460" y="437"/>
                  <a:pt x="2449" y="445"/>
                  <a:pt x="2439" y="454"/>
                </a:cubicBezTo>
                <a:cubicBezTo>
                  <a:pt x="2428" y="460"/>
                  <a:pt x="2418" y="466"/>
                  <a:pt x="2408" y="473"/>
                </a:cubicBezTo>
                <a:cubicBezTo>
                  <a:pt x="2408" y="472"/>
                  <a:pt x="2408" y="470"/>
                  <a:pt x="2408" y="469"/>
                </a:cubicBezTo>
                <a:cubicBezTo>
                  <a:pt x="2423" y="447"/>
                  <a:pt x="2441" y="420"/>
                  <a:pt x="2442" y="396"/>
                </a:cubicBezTo>
                <a:cubicBezTo>
                  <a:pt x="2454" y="377"/>
                  <a:pt x="2469" y="364"/>
                  <a:pt x="2494" y="352"/>
                </a:cubicBezTo>
                <a:cubicBezTo>
                  <a:pt x="2472" y="358"/>
                  <a:pt x="2456" y="370"/>
                  <a:pt x="2442" y="385"/>
                </a:cubicBezTo>
                <a:cubicBezTo>
                  <a:pt x="2440" y="377"/>
                  <a:pt x="2437" y="370"/>
                  <a:pt x="2431" y="363"/>
                </a:cubicBezTo>
                <a:cubicBezTo>
                  <a:pt x="2434" y="375"/>
                  <a:pt x="2433" y="388"/>
                  <a:pt x="2430" y="399"/>
                </a:cubicBezTo>
                <a:cubicBezTo>
                  <a:pt x="2420" y="411"/>
                  <a:pt x="2411" y="423"/>
                  <a:pt x="2401" y="435"/>
                </a:cubicBezTo>
                <a:cubicBezTo>
                  <a:pt x="2400" y="436"/>
                  <a:pt x="2400" y="436"/>
                  <a:pt x="2399" y="436"/>
                </a:cubicBezTo>
                <a:cubicBezTo>
                  <a:pt x="2397" y="433"/>
                  <a:pt x="2395" y="429"/>
                  <a:pt x="2393" y="426"/>
                </a:cubicBezTo>
                <a:cubicBezTo>
                  <a:pt x="2396" y="422"/>
                  <a:pt x="2401" y="419"/>
                  <a:pt x="2406" y="417"/>
                </a:cubicBezTo>
                <a:cubicBezTo>
                  <a:pt x="2400" y="418"/>
                  <a:pt x="2395" y="419"/>
                  <a:pt x="2389" y="421"/>
                </a:cubicBezTo>
                <a:cubicBezTo>
                  <a:pt x="2387" y="418"/>
                  <a:pt x="2384" y="415"/>
                  <a:pt x="2381" y="412"/>
                </a:cubicBezTo>
                <a:cubicBezTo>
                  <a:pt x="2384" y="415"/>
                  <a:pt x="2386" y="418"/>
                  <a:pt x="2388" y="422"/>
                </a:cubicBezTo>
                <a:cubicBezTo>
                  <a:pt x="2375" y="427"/>
                  <a:pt x="2364" y="434"/>
                  <a:pt x="2358" y="446"/>
                </a:cubicBezTo>
                <a:cubicBezTo>
                  <a:pt x="2358" y="441"/>
                  <a:pt x="2359" y="436"/>
                  <a:pt x="2362" y="431"/>
                </a:cubicBezTo>
                <a:cubicBezTo>
                  <a:pt x="2364" y="428"/>
                  <a:pt x="2367" y="425"/>
                  <a:pt x="2369" y="422"/>
                </a:cubicBezTo>
                <a:cubicBezTo>
                  <a:pt x="2377" y="413"/>
                  <a:pt x="2389" y="405"/>
                  <a:pt x="2400" y="401"/>
                </a:cubicBezTo>
                <a:cubicBezTo>
                  <a:pt x="2391" y="402"/>
                  <a:pt x="2383" y="405"/>
                  <a:pt x="2376" y="408"/>
                </a:cubicBezTo>
                <a:cubicBezTo>
                  <a:pt x="2382" y="394"/>
                  <a:pt x="2383" y="379"/>
                  <a:pt x="2369" y="366"/>
                </a:cubicBezTo>
                <a:cubicBezTo>
                  <a:pt x="2377" y="383"/>
                  <a:pt x="2369" y="400"/>
                  <a:pt x="2356" y="414"/>
                </a:cubicBezTo>
                <a:cubicBezTo>
                  <a:pt x="2354" y="405"/>
                  <a:pt x="2351" y="396"/>
                  <a:pt x="2343" y="385"/>
                </a:cubicBezTo>
                <a:cubicBezTo>
                  <a:pt x="2344" y="380"/>
                  <a:pt x="2346" y="374"/>
                  <a:pt x="2347" y="369"/>
                </a:cubicBezTo>
                <a:cubicBezTo>
                  <a:pt x="2362" y="356"/>
                  <a:pt x="2379" y="344"/>
                  <a:pt x="2398" y="333"/>
                </a:cubicBezTo>
                <a:cubicBezTo>
                  <a:pt x="2380" y="341"/>
                  <a:pt x="2365" y="349"/>
                  <a:pt x="2351" y="358"/>
                </a:cubicBezTo>
                <a:cubicBezTo>
                  <a:pt x="2352" y="355"/>
                  <a:pt x="2354" y="352"/>
                  <a:pt x="2355" y="349"/>
                </a:cubicBezTo>
                <a:cubicBezTo>
                  <a:pt x="2345" y="354"/>
                  <a:pt x="2336" y="363"/>
                  <a:pt x="2329" y="375"/>
                </a:cubicBezTo>
                <a:cubicBezTo>
                  <a:pt x="2320" y="382"/>
                  <a:pt x="2312" y="391"/>
                  <a:pt x="2303" y="400"/>
                </a:cubicBezTo>
                <a:cubicBezTo>
                  <a:pt x="2303" y="396"/>
                  <a:pt x="2302" y="393"/>
                  <a:pt x="2301" y="390"/>
                </a:cubicBezTo>
                <a:cubicBezTo>
                  <a:pt x="2307" y="376"/>
                  <a:pt x="2310" y="361"/>
                  <a:pt x="2312" y="343"/>
                </a:cubicBezTo>
                <a:cubicBezTo>
                  <a:pt x="2315" y="308"/>
                  <a:pt x="2327" y="287"/>
                  <a:pt x="2356" y="263"/>
                </a:cubicBezTo>
                <a:cubicBezTo>
                  <a:pt x="2315" y="284"/>
                  <a:pt x="2304" y="328"/>
                  <a:pt x="2286" y="366"/>
                </a:cubicBezTo>
                <a:cubicBezTo>
                  <a:pt x="2283" y="362"/>
                  <a:pt x="2279" y="358"/>
                  <a:pt x="2274" y="354"/>
                </a:cubicBezTo>
                <a:cubicBezTo>
                  <a:pt x="2273" y="344"/>
                  <a:pt x="2270" y="335"/>
                  <a:pt x="2263" y="327"/>
                </a:cubicBezTo>
                <a:cubicBezTo>
                  <a:pt x="2264" y="334"/>
                  <a:pt x="2265" y="340"/>
                  <a:pt x="2264" y="347"/>
                </a:cubicBezTo>
                <a:cubicBezTo>
                  <a:pt x="2263" y="346"/>
                  <a:pt x="2263" y="345"/>
                  <a:pt x="2262" y="345"/>
                </a:cubicBezTo>
                <a:cubicBezTo>
                  <a:pt x="2263" y="345"/>
                  <a:pt x="2263" y="346"/>
                  <a:pt x="2264" y="347"/>
                </a:cubicBezTo>
                <a:cubicBezTo>
                  <a:pt x="2263" y="362"/>
                  <a:pt x="2257" y="376"/>
                  <a:pt x="2247" y="387"/>
                </a:cubicBezTo>
                <a:cubicBezTo>
                  <a:pt x="2239" y="361"/>
                  <a:pt x="2242" y="342"/>
                  <a:pt x="2212" y="321"/>
                </a:cubicBezTo>
                <a:cubicBezTo>
                  <a:pt x="2230" y="337"/>
                  <a:pt x="2225" y="355"/>
                  <a:pt x="2212" y="371"/>
                </a:cubicBezTo>
                <a:cubicBezTo>
                  <a:pt x="2210" y="371"/>
                  <a:pt x="2209" y="372"/>
                  <a:pt x="2208" y="372"/>
                </a:cubicBezTo>
                <a:cubicBezTo>
                  <a:pt x="2214" y="358"/>
                  <a:pt x="2214" y="343"/>
                  <a:pt x="2200" y="330"/>
                </a:cubicBezTo>
                <a:cubicBezTo>
                  <a:pt x="2211" y="353"/>
                  <a:pt x="2192" y="376"/>
                  <a:pt x="2172" y="392"/>
                </a:cubicBezTo>
                <a:cubicBezTo>
                  <a:pt x="2171" y="377"/>
                  <a:pt x="2172" y="361"/>
                  <a:pt x="2176" y="345"/>
                </a:cubicBezTo>
                <a:cubicBezTo>
                  <a:pt x="2180" y="339"/>
                  <a:pt x="2185" y="332"/>
                  <a:pt x="2189" y="324"/>
                </a:cubicBezTo>
                <a:cubicBezTo>
                  <a:pt x="2201" y="315"/>
                  <a:pt x="2215" y="306"/>
                  <a:pt x="2229" y="298"/>
                </a:cubicBezTo>
                <a:cubicBezTo>
                  <a:pt x="2216" y="303"/>
                  <a:pt x="2205" y="309"/>
                  <a:pt x="2194" y="315"/>
                </a:cubicBezTo>
                <a:cubicBezTo>
                  <a:pt x="2205" y="292"/>
                  <a:pt x="2209" y="268"/>
                  <a:pt x="2193" y="249"/>
                </a:cubicBezTo>
                <a:cubicBezTo>
                  <a:pt x="2199" y="279"/>
                  <a:pt x="2187" y="305"/>
                  <a:pt x="2163" y="321"/>
                </a:cubicBezTo>
                <a:cubicBezTo>
                  <a:pt x="2164" y="316"/>
                  <a:pt x="2164" y="310"/>
                  <a:pt x="2163" y="305"/>
                </a:cubicBezTo>
                <a:cubicBezTo>
                  <a:pt x="2165" y="304"/>
                  <a:pt x="2166" y="303"/>
                  <a:pt x="2168" y="303"/>
                </a:cubicBezTo>
                <a:cubicBezTo>
                  <a:pt x="2166" y="303"/>
                  <a:pt x="2165" y="303"/>
                  <a:pt x="2163" y="304"/>
                </a:cubicBezTo>
                <a:cubicBezTo>
                  <a:pt x="2162" y="299"/>
                  <a:pt x="2161" y="294"/>
                  <a:pt x="2158" y="289"/>
                </a:cubicBezTo>
                <a:cubicBezTo>
                  <a:pt x="2159" y="288"/>
                  <a:pt x="2160" y="288"/>
                  <a:pt x="2162" y="287"/>
                </a:cubicBezTo>
                <a:cubicBezTo>
                  <a:pt x="2160" y="287"/>
                  <a:pt x="2159" y="288"/>
                  <a:pt x="2158" y="288"/>
                </a:cubicBezTo>
                <a:cubicBezTo>
                  <a:pt x="2156" y="285"/>
                  <a:pt x="2154" y="283"/>
                  <a:pt x="2152" y="280"/>
                </a:cubicBezTo>
                <a:cubicBezTo>
                  <a:pt x="2153" y="283"/>
                  <a:pt x="2153" y="286"/>
                  <a:pt x="2154" y="289"/>
                </a:cubicBezTo>
                <a:cubicBezTo>
                  <a:pt x="2151" y="289"/>
                  <a:pt x="2148" y="290"/>
                  <a:pt x="2146" y="291"/>
                </a:cubicBezTo>
                <a:cubicBezTo>
                  <a:pt x="2151" y="265"/>
                  <a:pt x="2163" y="247"/>
                  <a:pt x="2188" y="227"/>
                </a:cubicBezTo>
                <a:cubicBezTo>
                  <a:pt x="2166" y="239"/>
                  <a:pt x="2152" y="257"/>
                  <a:pt x="2142" y="277"/>
                </a:cubicBezTo>
                <a:cubicBezTo>
                  <a:pt x="2142" y="268"/>
                  <a:pt x="2139" y="260"/>
                  <a:pt x="2130" y="252"/>
                </a:cubicBezTo>
                <a:cubicBezTo>
                  <a:pt x="2141" y="275"/>
                  <a:pt x="2122" y="298"/>
                  <a:pt x="2102" y="314"/>
                </a:cubicBezTo>
                <a:cubicBezTo>
                  <a:pt x="2102" y="313"/>
                  <a:pt x="2102" y="311"/>
                  <a:pt x="2101" y="309"/>
                </a:cubicBezTo>
                <a:cubicBezTo>
                  <a:pt x="2102" y="308"/>
                  <a:pt x="2102" y="307"/>
                  <a:pt x="2101" y="306"/>
                </a:cubicBezTo>
                <a:cubicBezTo>
                  <a:pt x="2101" y="289"/>
                  <a:pt x="2104" y="273"/>
                  <a:pt x="2108" y="257"/>
                </a:cubicBezTo>
                <a:cubicBezTo>
                  <a:pt x="2112" y="255"/>
                  <a:pt x="2115" y="253"/>
                  <a:pt x="2119" y="251"/>
                </a:cubicBezTo>
                <a:cubicBezTo>
                  <a:pt x="2116" y="252"/>
                  <a:pt x="2112" y="254"/>
                  <a:pt x="2109" y="255"/>
                </a:cubicBezTo>
                <a:cubicBezTo>
                  <a:pt x="2109" y="255"/>
                  <a:pt x="2109" y="255"/>
                  <a:pt x="2109" y="255"/>
                </a:cubicBezTo>
                <a:cubicBezTo>
                  <a:pt x="2123" y="242"/>
                  <a:pt x="2141" y="230"/>
                  <a:pt x="2159" y="220"/>
                </a:cubicBezTo>
                <a:cubicBezTo>
                  <a:pt x="2141" y="227"/>
                  <a:pt x="2126" y="235"/>
                  <a:pt x="2113" y="244"/>
                </a:cubicBezTo>
                <a:cubicBezTo>
                  <a:pt x="2114" y="241"/>
                  <a:pt x="2115" y="238"/>
                  <a:pt x="2116" y="235"/>
                </a:cubicBezTo>
                <a:cubicBezTo>
                  <a:pt x="2107" y="240"/>
                  <a:pt x="2098" y="250"/>
                  <a:pt x="2091" y="261"/>
                </a:cubicBezTo>
                <a:cubicBezTo>
                  <a:pt x="2087" y="264"/>
                  <a:pt x="2084" y="267"/>
                  <a:pt x="2080" y="271"/>
                </a:cubicBezTo>
                <a:cubicBezTo>
                  <a:pt x="2077" y="272"/>
                  <a:pt x="2075" y="274"/>
                  <a:pt x="2072" y="276"/>
                </a:cubicBezTo>
                <a:cubicBezTo>
                  <a:pt x="2074" y="272"/>
                  <a:pt x="2075" y="269"/>
                  <a:pt x="2076" y="266"/>
                </a:cubicBezTo>
                <a:cubicBezTo>
                  <a:pt x="2071" y="269"/>
                  <a:pt x="2067" y="273"/>
                  <a:pt x="2062" y="277"/>
                </a:cubicBezTo>
                <a:cubicBezTo>
                  <a:pt x="2062" y="277"/>
                  <a:pt x="2062" y="277"/>
                  <a:pt x="2062" y="277"/>
                </a:cubicBezTo>
                <a:cubicBezTo>
                  <a:pt x="2068" y="262"/>
                  <a:pt x="2072" y="247"/>
                  <a:pt x="2074" y="229"/>
                </a:cubicBezTo>
                <a:cubicBezTo>
                  <a:pt x="2077" y="194"/>
                  <a:pt x="2088" y="173"/>
                  <a:pt x="2118" y="149"/>
                </a:cubicBezTo>
                <a:cubicBezTo>
                  <a:pt x="2077" y="171"/>
                  <a:pt x="2066" y="214"/>
                  <a:pt x="2048" y="252"/>
                </a:cubicBezTo>
                <a:cubicBezTo>
                  <a:pt x="2045" y="248"/>
                  <a:pt x="2041" y="244"/>
                  <a:pt x="2036" y="241"/>
                </a:cubicBezTo>
                <a:cubicBezTo>
                  <a:pt x="2042" y="217"/>
                  <a:pt x="2054" y="200"/>
                  <a:pt x="2078" y="181"/>
                </a:cubicBezTo>
                <a:cubicBezTo>
                  <a:pt x="2054" y="193"/>
                  <a:pt x="2040" y="213"/>
                  <a:pt x="2029" y="235"/>
                </a:cubicBezTo>
                <a:cubicBezTo>
                  <a:pt x="2027" y="234"/>
                  <a:pt x="2025" y="232"/>
                  <a:pt x="2023" y="231"/>
                </a:cubicBezTo>
                <a:cubicBezTo>
                  <a:pt x="2025" y="232"/>
                  <a:pt x="2027" y="234"/>
                  <a:pt x="2029" y="235"/>
                </a:cubicBezTo>
                <a:cubicBezTo>
                  <a:pt x="2022" y="249"/>
                  <a:pt x="2017" y="263"/>
                  <a:pt x="2010" y="277"/>
                </a:cubicBezTo>
                <a:cubicBezTo>
                  <a:pt x="2002" y="254"/>
                  <a:pt x="2004" y="238"/>
                  <a:pt x="1988" y="220"/>
                </a:cubicBezTo>
                <a:cubicBezTo>
                  <a:pt x="1991" y="194"/>
                  <a:pt x="1988" y="168"/>
                  <a:pt x="1964" y="154"/>
                </a:cubicBezTo>
                <a:cubicBezTo>
                  <a:pt x="1975" y="172"/>
                  <a:pt x="1978" y="190"/>
                  <a:pt x="1974" y="207"/>
                </a:cubicBezTo>
                <a:cubicBezTo>
                  <a:pt x="1973" y="207"/>
                  <a:pt x="1973" y="207"/>
                  <a:pt x="1973" y="207"/>
                </a:cubicBezTo>
                <a:cubicBezTo>
                  <a:pt x="1973" y="207"/>
                  <a:pt x="1973" y="207"/>
                  <a:pt x="1973" y="207"/>
                </a:cubicBezTo>
                <a:cubicBezTo>
                  <a:pt x="1970" y="222"/>
                  <a:pt x="1961" y="235"/>
                  <a:pt x="1947" y="246"/>
                </a:cubicBezTo>
                <a:cubicBezTo>
                  <a:pt x="1944" y="234"/>
                  <a:pt x="1950" y="222"/>
                  <a:pt x="1959" y="213"/>
                </a:cubicBezTo>
                <a:cubicBezTo>
                  <a:pt x="1943" y="222"/>
                  <a:pt x="1927" y="236"/>
                  <a:pt x="1925" y="254"/>
                </a:cubicBezTo>
                <a:cubicBezTo>
                  <a:pt x="1923" y="249"/>
                  <a:pt x="1922" y="244"/>
                  <a:pt x="1923" y="239"/>
                </a:cubicBezTo>
                <a:cubicBezTo>
                  <a:pt x="1924" y="235"/>
                  <a:pt x="1925" y="232"/>
                  <a:pt x="1926" y="228"/>
                </a:cubicBezTo>
                <a:cubicBezTo>
                  <a:pt x="1931" y="217"/>
                  <a:pt x="1940" y="206"/>
                  <a:pt x="1948" y="199"/>
                </a:cubicBezTo>
                <a:cubicBezTo>
                  <a:pt x="1941" y="203"/>
                  <a:pt x="1934" y="208"/>
                  <a:pt x="1928" y="213"/>
                </a:cubicBezTo>
                <a:cubicBezTo>
                  <a:pt x="1929" y="197"/>
                  <a:pt x="1924" y="183"/>
                  <a:pt x="1907" y="174"/>
                </a:cubicBezTo>
                <a:cubicBezTo>
                  <a:pt x="1925" y="193"/>
                  <a:pt x="1915" y="221"/>
                  <a:pt x="1901" y="242"/>
                </a:cubicBezTo>
                <a:cubicBezTo>
                  <a:pt x="1893" y="223"/>
                  <a:pt x="1889" y="202"/>
                  <a:pt x="1888" y="183"/>
                </a:cubicBezTo>
                <a:cubicBezTo>
                  <a:pt x="1897" y="166"/>
                  <a:pt x="1909" y="150"/>
                  <a:pt x="1923" y="135"/>
                </a:cubicBezTo>
                <a:cubicBezTo>
                  <a:pt x="1908" y="147"/>
                  <a:pt x="1897" y="159"/>
                  <a:pt x="1887" y="171"/>
                </a:cubicBezTo>
                <a:cubicBezTo>
                  <a:pt x="1887" y="168"/>
                  <a:pt x="1888" y="165"/>
                  <a:pt x="1888" y="162"/>
                </a:cubicBezTo>
                <a:cubicBezTo>
                  <a:pt x="1880" y="169"/>
                  <a:pt x="1875" y="181"/>
                  <a:pt x="1873" y="193"/>
                </a:cubicBezTo>
                <a:cubicBezTo>
                  <a:pt x="1867" y="203"/>
                  <a:pt x="1862" y="214"/>
                  <a:pt x="1857" y="225"/>
                </a:cubicBezTo>
                <a:cubicBezTo>
                  <a:pt x="1855" y="222"/>
                  <a:pt x="1853" y="219"/>
                  <a:pt x="1851" y="217"/>
                </a:cubicBezTo>
                <a:cubicBezTo>
                  <a:pt x="1852" y="201"/>
                  <a:pt x="1850" y="185"/>
                  <a:pt x="1845" y="168"/>
                </a:cubicBezTo>
                <a:cubicBezTo>
                  <a:pt x="1836" y="133"/>
                  <a:pt x="1840" y="110"/>
                  <a:pt x="1859" y="79"/>
                </a:cubicBezTo>
                <a:cubicBezTo>
                  <a:pt x="1828" y="111"/>
                  <a:pt x="1833" y="155"/>
                  <a:pt x="1829" y="197"/>
                </a:cubicBezTo>
                <a:cubicBezTo>
                  <a:pt x="1823" y="193"/>
                  <a:pt x="1816" y="190"/>
                  <a:pt x="1808" y="187"/>
                </a:cubicBezTo>
                <a:cubicBezTo>
                  <a:pt x="1808" y="166"/>
                  <a:pt x="1802" y="147"/>
                  <a:pt x="1783" y="135"/>
                </a:cubicBezTo>
                <a:cubicBezTo>
                  <a:pt x="1798" y="159"/>
                  <a:pt x="1798" y="184"/>
                  <a:pt x="1785" y="205"/>
                </a:cubicBezTo>
                <a:cubicBezTo>
                  <a:pt x="1783" y="202"/>
                  <a:pt x="1780" y="198"/>
                  <a:pt x="1777" y="195"/>
                </a:cubicBezTo>
                <a:cubicBezTo>
                  <a:pt x="1777" y="194"/>
                  <a:pt x="1778" y="194"/>
                  <a:pt x="1778" y="193"/>
                </a:cubicBezTo>
                <a:cubicBezTo>
                  <a:pt x="1778" y="194"/>
                  <a:pt x="1777" y="194"/>
                  <a:pt x="1777" y="194"/>
                </a:cubicBezTo>
                <a:cubicBezTo>
                  <a:pt x="1773" y="191"/>
                  <a:pt x="1769" y="187"/>
                  <a:pt x="1763" y="184"/>
                </a:cubicBezTo>
                <a:cubicBezTo>
                  <a:pt x="1765" y="182"/>
                  <a:pt x="1766" y="181"/>
                  <a:pt x="1767" y="180"/>
                </a:cubicBezTo>
                <a:cubicBezTo>
                  <a:pt x="1766" y="181"/>
                  <a:pt x="1764" y="182"/>
                  <a:pt x="1762" y="183"/>
                </a:cubicBezTo>
                <a:cubicBezTo>
                  <a:pt x="1757" y="180"/>
                  <a:pt x="1752" y="177"/>
                  <a:pt x="1745" y="175"/>
                </a:cubicBezTo>
                <a:cubicBezTo>
                  <a:pt x="1742" y="167"/>
                  <a:pt x="1736" y="160"/>
                  <a:pt x="1726" y="155"/>
                </a:cubicBezTo>
                <a:cubicBezTo>
                  <a:pt x="1744" y="174"/>
                  <a:pt x="1734" y="202"/>
                  <a:pt x="1720" y="223"/>
                </a:cubicBezTo>
                <a:cubicBezTo>
                  <a:pt x="1720" y="221"/>
                  <a:pt x="1719" y="220"/>
                  <a:pt x="1718" y="218"/>
                </a:cubicBezTo>
                <a:cubicBezTo>
                  <a:pt x="1723" y="195"/>
                  <a:pt x="1725" y="170"/>
                  <a:pt x="1714" y="152"/>
                </a:cubicBezTo>
                <a:cubicBezTo>
                  <a:pt x="1722" y="140"/>
                  <a:pt x="1731" y="128"/>
                  <a:pt x="1742" y="116"/>
                </a:cubicBezTo>
                <a:cubicBezTo>
                  <a:pt x="1729" y="126"/>
                  <a:pt x="1719" y="137"/>
                  <a:pt x="1710" y="147"/>
                </a:cubicBezTo>
                <a:cubicBezTo>
                  <a:pt x="1709" y="146"/>
                  <a:pt x="1708" y="145"/>
                  <a:pt x="1707" y="143"/>
                </a:cubicBezTo>
                <a:cubicBezTo>
                  <a:pt x="1707" y="143"/>
                  <a:pt x="1707" y="143"/>
                  <a:pt x="1707" y="142"/>
                </a:cubicBezTo>
                <a:cubicBezTo>
                  <a:pt x="1707" y="143"/>
                  <a:pt x="1706" y="143"/>
                  <a:pt x="1706" y="143"/>
                </a:cubicBezTo>
                <a:cubicBezTo>
                  <a:pt x="1704" y="140"/>
                  <a:pt x="1701" y="138"/>
                  <a:pt x="1697" y="136"/>
                </a:cubicBezTo>
                <a:cubicBezTo>
                  <a:pt x="1699" y="140"/>
                  <a:pt x="1701" y="143"/>
                  <a:pt x="1703" y="147"/>
                </a:cubicBezTo>
                <a:cubicBezTo>
                  <a:pt x="1698" y="154"/>
                  <a:pt x="1694" y="164"/>
                  <a:pt x="1692" y="174"/>
                </a:cubicBezTo>
                <a:cubicBezTo>
                  <a:pt x="1686" y="184"/>
                  <a:pt x="1681" y="195"/>
                  <a:pt x="1676" y="205"/>
                </a:cubicBezTo>
                <a:cubicBezTo>
                  <a:pt x="1674" y="203"/>
                  <a:pt x="1672" y="200"/>
                  <a:pt x="1670" y="197"/>
                </a:cubicBezTo>
                <a:cubicBezTo>
                  <a:pt x="1670" y="196"/>
                  <a:pt x="1670" y="194"/>
                  <a:pt x="1670" y="192"/>
                </a:cubicBezTo>
                <a:cubicBezTo>
                  <a:pt x="1674" y="188"/>
                  <a:pt x="1677" y="184"/>
                  <a:pt x="1681" y="181"/>
                </a:cubicBezTo>
                <a:cubicBezTo>
                  <a:pt x="1677" y="183"/>
                  <a:pt x="1674" y="185"/>
                  <a:pt x="1670" y="188"/>
                </a:cubicBezTo>
                <a:cubicBezTo>
                  <a:pt x="1670" y="175"/>
                  <a:pt x="1668" y="162"/>
                  <a:pt x="1664" y="149"/>
                </a:cubicBezTo>
                <a:cubicBezTo>
                  <a:pt x="1655" y="114"/>
                  <a:pt x="1659" y="91"/>
                  <a:pt x="1678" y="60"/>
                </a:cubicBezTo>
                <a:cubicBezTo>
                  <a:pt x="1662" y="77"/>
                  <a:pt x="1655" y="98"/>
                  <a:pt x="1652" y="120"/>
                </a:cubicBezTo>
                <a:cubicBezTo>
                  <a:pt x="1643" y="128"/>
                  <a:pt x="1635" y="136"/>
                  <a:pt x="1628" y="144"/>
                </a:cubicBezTo>
                <a:cubicBezTo>
                  <a:pt x="1630" y="121"/>
                  <a:pt x="1625" y="98"/>
                  <a:pt x="1603" y="84"/>
                </a:cubicBezTo>
                <a:cubicBezTo>
                  <a:pt x="1622" y="115"/>
                  <a:pt x="1616" y="148"/>
                  <a:pt x="1592" y="171"/>
                </a:cubicBezTo>
                <a:cubicBezTo>
                  <a:pt x="1590" y="170"/>
                  <a:pt x="1588" y="168"/>
                  <a:pt x="1586" y="166"/>
                </a:cubicBezTo>
                <a:cubicBezTo>
                  <a:pt x="1587" y="158"/>
                  <a:pt x="1591" y="150"/>
                  <a:pt x="1598" y="143"/>
                </a:cubicBezTo>
                <a:cubicBezTo>
                  <a:pt x="1592" y="147"/>
                  <a:pt x="1585" y="151"/>
                  <a:pt x="1580" y="156"/>
                </a:cubicBezTo>
                <a:cubicBezTo>
                  <a:pt x="1579" y="154"/>
                  <a:pt x="1579" y="152"/>
                  <a:pt x="1578" y="150"/>
                </a:cubicBezTo>
                <a:cubicBezTo>
                  <a:pt x="1577" y="147"/>
                  <a:pt x="1577" y="144"/>
                  <a:pt x="1576" y="141"/>
                </a:cubicBezTo>
                <a:cubicBezTo>
                  <a:pt x="1580" y="137"/>
                  <a:pt x="1583" y="133"/>
                  <a:pt x="1587" y="130"/>
                </a:cubicBezTo>
                <a:cubicBezTo>
                  <a:pt x="1583" y="132"/>
                  <a:pt x="1579" y="134"/>
                  <a:pt x="1575" y="137"/>
                </a:cubicBezTo>
                <a:cubicBezTo>
                  <a:pt x="1570" y="109"/>
                  <a:pt x="1575" y="88"/>
                  <a:pt x="1592" y="61"/>
                </a:cubicBezTo>
                <a:cubicBezTo>
                  <a:pt x="1574" y="80"/>
                  <a:pt x="1568" y="103"/>
                  <a:pt x="1565" y="127"/>
                </a:cubicBezTo>
                <a:cubicBezTo>
                  <a:pt x="1563" y="118"/>
                  <a:pt x="1557" y="110"/>
                  <a:pt x="1546" y="105"/>
                </a:cubicBezTo>
                <a:cubicBezTo>
                  <a:pt x="1563" y="123"/>
                  <a:pt x="1555" y="149"/>
                  <a:pt x="1542" y="169"/>
                </a:cubicBezTo>
                <a:cubicBezTo>
                  <a:pt x="1541" y="169"/>
                  <a:pt x="1540" y="168"/>
                  <a:pt x="1538" y="168"/>
                </a:cubicBezTo>
                <a:cubicBezTo>
                  <a:pt x="1531" y="150"/>
                  <a:pt x="1528" y="131"/>
                  <a:pt x="1526" y="113"/>
                </a:cubicBezTo>
                <a:cubicBezTo>
                  <a:pt x="1536" y="97"/>
                  <a:pt x="1548" y="81"/>
                  <a:pt x="1562" y="66"/>
                </a:cubicBezTo>
                <a:cubicBezTo>
                  <a:pt x="1547" y="77"/>
                  <a:pt x="1536" y="90"/>
                  <a:pt x="1526" y="102"/>
                </a:cubicBezTo>
                <a:cubicBezTo>
                  <a:pt x="1526" y="99"/>
                  <a:pt x="1526" y="95"/>
                  <a:pt x="1527" y="92"/>
                </a:cubicBezTo>
                <a:cubicBezTo>
                  <a:pt x="1519" y="100"/>
                  <a:pt x="1514" y="111"/>
                  <a:pt x="1511" y="124"/>
                </a:cubicBezTo>
                <a:cubicBezTo>
                  <a:pt x="1506" y="134"/>
                  <a:pt x="1500" y="144"/>
                  <a:pt x="1496" y="155"/>
                </a:cubicBezTo>
                <a:cubicBezTo>
                  <a:pt x="1494" y="152"/>
                  <a:pt x="1492" y="150"/>
                  <a:pt x="1490" y="147"/>
                </a:cubicBezTo>
                <a:cubicBezTo>
                  <a:pt x="1491" y="132"/>
                  <a:pt x="1489" y="116"/>
                  <a:pt x="1484" y="99"/>
                </a:cubicBezTo>
                <a:cubicBezTo>
                  <a:pt x="1475" y="64"/>
                  <a:pt x="1479" y="40"/>
                  <a:pt x="1498" y="10"/>
                </a:cubicBezTo>
                <a:cubicBezTo>
                  <a:pt x="1467" y="41"/>
                  <a:pt x="1472" y="86"/>
                  <a:pt x="1468" y="127"/>
                </a:cubicBezTo>
                <a:cubicBezTo>
                  <a:pt x="1460" y="122"/>
                  <a:pt x="1450" y="118"/>
                  <a:pt x="1437" y="114"/>
                </a:cubicBezTo>
                <a:cubicBezTo>
                  <a:pt x="1450" y="118"/>
                  <a:pt x="1460" y="125"/>
                  <a:pt x="1467" y="133"/>
                </a:cubicBezTo>
                <a:cubicBezTo>
                  <a:pt x="1466" y="143"/>
                  <a:pt x="1464" y="152"/>
                  <a:pt x="1461" y="161"/>
                </a:cubicBezTo>
                <a:cubicBezTo>
                  <a:pt x="1455" y="155"/>
                  <a:pt x="1450" y="149"/>
                  <a:pt x="1450" y="141"/>
                </a:cubicBezTo>
                <a:cubicBezTo>
                  <a:pt x="1446" y="150"/>
                  <a:pt x="1445" y="159"/>
                  <a:pt x="1447" y="169"/>
                </a:cubicBezTo>
                <a:cubicBezTo>
                  <a:pt x="1440" y="161"/>
                  <a:pt x="1435" y="154"/>
                  <a:pt x="1431" y="147"/>
                </a:cubicBezTo>
                <a:cubicBezTo>
                  <a:pt x="1435" y="119"/>
                  <a:pt x="1433" y="91"/>
                  <a:pt x="1408" y="75"/>
                </a:cubicBezTo>
                <a:cubicBezTo>
                  <a:pt x="1419" y="93"/>
                  <a:pt x="1421" y="111"/>
                  <a:pt x="1417" y="127"/>
                </a:cubicBezTo>
                <a:cubicBezTo>
                  <a:pt x="1410" y="119"/>
                  <a:pt x="1400" y="111"/>
                  <a:pt x="1382" y="105"/>
                </a:cubicBezTo>
                <a:cubicBezTo>
                  <a:pt x="1397" y="112"/>
                  <a:pt x="1402" y="122"/>
                  <a:pt x="1403" y="134"/>
                </a:cubicBezTo>
                <a:cubicBezTo>
                  <a:pt x="1386" y="143"/>
                  <a:pt x="1370" y="157"/>
                  <a:pt x="1368" y="175"/>
                </a:cubicBezTo>
                <a:cubicBezTo>
                  <a:pt x="1366" y="170"/>
                  <a:pt x="1366" y="165"/>
                  <a:pt x="1367" y="160"/>
                </a:cubicBezTo>
                <a:cubicBezTo>
                  <a:pt x="1368" y="156"/>
                  <a:pt x="1369" y="153"/>
                  <a:pt x="1370" y="149"/>
                </a:cubicBezTo>
                <a:cubicBezTo>
                  <a:pt x="1374" y="138"/>
                  <a:pt x="1383" y="128"/>
                  <a:pt x="1392" y="121"/>
                </a:cubicBezTo>
                <a:cubicBezTo>
                  <a:pt x="1384" y="124"/>
                  <a:pt x="1378" y="129"/>
                  <a:pt x="1372" y="134"/>
                </a:cubicBezTo>
                <a:cubicBezTo>
                  <a:pt x="1373" y="118"/>
                  <a:pt x="1368" y="104"/>
                  <a:pt x="1350" y="95"/>
                </a:cubicBezTo>
                <a:cubicBezTo>
                  <a:pt x="1368" y="114"/>
                  <a:pt x="1359" y="142"/>
                  <a:pt x="1345" y="163"/>
                </a:cubicBezTo>
                <a:cubicBezTo>
                  <a:pt x="1337" y="144"/>
                  <a:pt x="1332" y="123"/>
                  <a:pt x="1331" y="104"/>
                </a:cubicBezTo>
                <a:cubicBezTo>
                  <a:pt x="1340" y="88"/>
                  <a:pt x="1353" y="72"/>
                  <a:pt x="1366" y="56"/>
                </a:cubicBezTo>
                <a:cubicBezTo>
                  <a:pt x="1352" y="68"/>
                  <a:pt x="1341" y="80"/>
                  <a:pt x="1331" y="93"/>
                </a:cubicBezTo>
                <a:cubicBezTo>
                  <a:pt x="1331" y="89"/>
                  <a:pt x="1331" y="86"/>
                  <a:pt x="1331" y="83"/>
                </a:cubicBezTo>
                <a:cubicBezTo>
                  <a:pt x="1324" y="90"/>
                  <a:pt x="1319" y="102"/>
                  <a:pt x="1316" y="115"/>
                </a:cubicBezTo>
                <a:cubicBezTo>
                  <a:pt x="1310" y="125"/>
                  <a:pt x="1305" y="135"/>
                  <a:pt x="1301" y="146"/>
                </a:cubicBezTo>
                <a:cubicBezTo>
                  <a:pt x="1299" y="143"/>
                  <a:pt x="1297" y="140"/>
                  <a:pt x="1295" y="138"/>
                </a:cubicBezTo>
                <a:cubicBezTo>
                  <a:pt x="1295" y="122"/>
                  <a:pt x="1293" y="106"/>
                  <a:pt x="1289" y="89"/>
                </a:cubicBezTo>
                <a:cubicBezTo>
                  <a:pt x="1280" y="54"/>
                  <a:pt x="1283" y="31"/>
                  <a:pt x="1303" y="0"/>
                </a:cubicBezTo>
                <a:cubicBezTo>
                  <a:pt x="1272" y="32"/>
                  <a:pt x="1276" y="77"/>
                  <a:pt x="1272" y="118"/>
                </a:cubicBezTo>
                <a:cubicBezTo>
                  <a:pt x="1264" y="113"/>
                  <a:pt x="1255" y="108"/>
                  <a:pt x="1242" y="105"/>
                </a:cubicBezTo>
                <a:cubicBezTo>
                  <a:pt x="1255" y="109"/>
                  <a:pt x="1265" y="115"/>
                  <a:pt x="1272" y="123"/>
                </a:cubicBezTo>
                <a:cubicBezTo>
                  <a:pt x="1271" y="133"/>
                  <a:pt x="1269" y="142"/>
                  <a:pt x="1266" y="151"/>
                </a:cubicBezTo>
                <a:cubicBezTo>
                  <a:pt x="1260" y="146"/>
                  <a:pt x="1255" y="140"/>
                  <a:pt x="1255" y="132"/>
                </a:cubicBezTo>
                <a:cubicBezTo>
                  <a:pt x="1251" y="140"/>
                  <a:pt x="1250" y="150"/>
                  <a:pt x="1252" y="160"/>
                </a:cubicBezTo>
                <a:cubicBezTo>
                  <a:pt x="1232" y="138"/>
                  <a:pt x="1229" y="120"/>
                  <a:pt x="1209" y="106"/>
                </a:cubicBezTo>
                <a:cubicBezTo>
                  <a:pt x="1201" y="93"/>
                  <a:pt x="1190" y="83"/>
                  <a:pt x="1173" y="79"/>
                </a:cubicBezTo>
                <a:cubicBezTo>
                  <a:pt x="1180" y="84"/>
                  <a:pt x="1186" y="90"/>
                  <a:pt x="1190" y="97"/>
                </a:cubicBezTo>
                <a:cubicBezTo>
                  <a:pt x="1189" y="96"/>
                  <a:pt x="1188" y="96"/>
                  <a:pt x="1187" y="95"/>
                </a:cubicBezTo>
                <a:cubicBezTo>
                  <a:pt x="1188" y="96"/>
                  <a:pt x="1190" y="97"/>
                  <a:pt x="1191" y="98"/>
                </a:cubicBezTo>
                <a:cubicBezTo>
                  <a:pt x="1202" y="114"/>
                  <a:pt x="1205" y="133"/>
                  <a:pt x="1201" y="151"/>
                </a:cubicBezTo>
                <a:cubicBezTo>
                  <a:pt x="1198" y="157"/>
                  <a:pt x="1194" y="163"/>
                  <a:pt x="1191" y="168"/>
                </a:cubicBezTo>
                <a:cubicBezTo>
                  <a:pt x="1185" y="159"/>
                  <a:pt x="1186" y="146"/>
                  <a:pt x="1191" y="136"/>
                </a:cubicBezTo>
                <a:cubicBezTo>
                  <a:pt x="1179" y="150"/>
                  <a:pt x="1169" y="168"/>
                  <a:pt x="1175" y="186"/>
                </a:cubicBezTo>
                <a:cubicBezTo>
                  <a:pt x="1171" y="182"/>
                  <a:pt x="1168" y="177"/>
                  <a:pt x="1167" y="172"/>
                </a:cubicBezTo>
                <a:cubicBezTo>
                  <a:pt x="1167" y="168"/>
                  <a:pt x="1166" y="164"/>
                  <a:pt x="1166" y="160"/>
                </a:cubicBezTo>
                <a:cubicBezTo>
                  <a:pt x="1166" y="149"/>
                  <a:pt x="1170" y="136"/>
                  <a:pt x="1176" y="127"/>
                </a:cubicBezTo>
                <a:cubicBezTo>
                  <a:pt x="1170" y="132"/>
                  <a:pt x="1165" y="139"/>
                  <a:pt x="1162" y="145"/>
                </a:cubicBezTo>
                <a:cubicBezTo>
                  <a:pt x="1157" y="130"/>
                  <a:pt x="1147" y="118"/>
                  <a:pt x="1127" y="115"/>
                </a:cubicBezTo>
                <a:cubicBezTo>
                  <a:pt x="1151" y="128"/>
                  <a:pt x="1153" y="157"/>
                  <a:pt x="1148" y="181"/>
                </a:cubicBezTo>
                <a:cubicBezTo>
                  <a:pt x="1134" y="166"/>
                  <a:pt x="1121" y="147"/>
                  <a:pt x="1113" y="129"/>
                </a:cubicBezTo>
                <a:cubicBezTo>
                  <a:pt x="1115" y="111"/>
                  <a:pt x="1120" y="92"/>
                  <a:pt x="1127" y="73"/>
                </a:cubicBezTo>
                <a:cubicBezTo>
                  <a:pt x="1119" y="89"/>
                  <a:pt x="1113" y="104"/>
                  <a:pt x="1108" y="119"/>
                </a:cubicBezTo>
                <a:cubicBezTo>
                  <a:pt x="1107" y="115"/>
                  <a:pt x="1106" y="112"/>
                  <a:pt x="1105" y="109"/>
                </a:cubicBezTo>
                <a:cubicBezTo>
                  <a:pt x="1101" y="118"/>
                  <a:pt x="1101" y="131"/>
                  <a:pt x="1103" y="144"/>
                </a:cubicBezTo>
                <a:cubicBezTo>
                  <a:pt x="1101" y="155"/>
                  <a:pt x="1101" y="167"/>
                  <a:pt x="1100" y="178"/>
                </a:cubicBezTo>
                <a:cubicBezTo>
                  <a:pt x="1097" y="176"/>
                  <a:pt x="1095" y="174"/>
                  <a:pt x="1092" y="172"/>
                </a:cubicBezTo>
                <a:cubicBezTo>
                  <a:pt x="1087" y="157"/>
                  <a:pt x="1079" y="143"/>
                  <a:pt x="1068" y="128"/>
                </a:cubicBezTo>
                <a:cubicBezTo>
                  <a:pt x="1046" y="97"/>
                  <a:pt x="1041" y="74"/>
                  <a:pt x="1047" y="39"/>
                </a:cubicBezTo>
                <a:cubicBezTo>
                  <a:pt x="1036" y="65"/>
                  <a:pt x="1042" y="93"/>
                  <a:pt x="1050" y="120"/>
                </a:cubicBezTo>
                <a:cubicBezTo>
                  <a:pt x="1042" y="108"/>
                  <a:pt x="1031" y="98"/>
                  <a:pt x="1016" y="94"/>
                </a:cubicBezTo>
                <a:cubicBezTo>
                  <a:pt x="1029" y="105"/>
                  <a:pt x="1038" y="117"/>
                  <a:pt x="1042" y="131"/>
                </a:cubicBezTo>
                <a:cubicBezTo>
                  <a:pt x="1038" y="129"/>
                  <a:pt x="1034" y="127"/>
                  <a:pt x="1030" y="126"/>
                </a:cubicBezTo>
                <a:cubicBezTo>
                  <a:pt x="1035" y="131"/>
                  <a:pt x="1040" y="136"/>
                  <a:pt x="1044" y="141"/>
                </a:cubicBezTo>
                <a:cubicBezTo>
                  <a:pt x="1045" y="146"/>
                  <a:pt x="1045" y="152"/>
                  <a:pt x="1045" y="157"/>
                </a:cubicBezTo>
                <a:cubicBezTo>
                  <a:pt x="1041" y="157"/>
                  <a:pt x="1036" y="157"/>
                  <a:pt x="1032" y="157"/>
                </a:cubicBezTo>
                <a:cubicBezTo>
                  <a:pt x="1032" y="155"/>
                  <a:pt x="1033" y="153"/>
                  <a:pt x="1033" y="152"/>
                </a:cubicBezTo>
                <a:cubicBezTo>
                  <a:pt x="1027" y="159"/>
                  <a:pt x="1022" y="167"/>
                  <a:pt x="1018" y="176"/>
                </a:cubicBezTo>
                <a:cubicBezTo>
                  <a:pt x="1015" y="175"/>
                  <a:pt x="1012" y="173"/>
                  <a:pt x="1009" y="171"/>
                </a:cubicBezTo>
                <a:cubicBezTo>
                  <a:pt x="1010" y="161"/>
                  <a:pt x="1014" y="151"/>
                  <a:pt x="1018" y="143"/>
                </a:cubicBezTo>
                <a:cubicBezTo>
                  <a:pt x="1012" y="148"/>
                  <a:pt x="1008" y="155"/>
                  <a:pt x="1005" y="161"/>
                </a:cubicBezTo>
                <a:cubicBezTo>
                  <a:pt x="1000" y="149"/>
                  <a:pt x="993" y="138"/>
                  <a:pt x="979" y="133"/>
                </a:cubicBezTo>
                <a:cubicBezTo>
                  <a:pt x="981" y="129"/>
                  <a:pt x="982" y="125"/>
                  <a:pt x="984" y="121"/>
                </a:cubicBezTo>
                <a:cubicBezTo>
                  <a:pt x="982" y="125"/>
                  <a:pt x="979" y="129"/>
                  <a:pt x="978" y="133"/>
                </a:cubicBezTo>
                <a:cubicBezTo>
                  <a:pt x="975" y="132"/>
                  <a:pt x="973" y="131"/>
                  <a:pt x="970" y="131"/>
                </a:cubicBezTo>
                <a:cubicBezTo>
                  <a:pt x="972" y="132"/>
                  <a:pt x="974" y="134"/>
                  <a:pt x="976" y="135"/>
                </a:cubicBezTo>
                <a:cubicBezTo>
                  <a:pt x="972" y="145"/>
                  <a:pt x="968" y="154"/>
                  <a:pt x="965" y="164"/>
                </a:cubicBezTo>
                <a:cubicBezTo>
                  <a:pt x="964" y="161"/>
                  <a:pt x="963" y="159"/>
                  <a:pt x="962" y="157"/>
                </a:cubicBezTo>
                <a:cubicBezTo>
                  <a:pt x="961" y="157"/>
                  <a:pt x="961" y="157"/>
                  <a:pt x="961" y="157"/>
                </a:cubicBezTo>
                <a:cubicBezTo>
                  <a:pt x="961" y="157"/>
                  <a:pt x="961" y="157"/>
                  <a:pt x="961" y="157"/>
                </a:cubicBezTo>
                <a:cubicBezTo>
                  <a:pt x="959" y="153"/>
                  <a:pt x="957" y="149"/>
                  <a:pt x="955" y="145"/>
                </a:cubicBezTo>
                <a:cubicBezTo>
                  <a:pt x="958" y="127"/>
                  <a:pt x="963" y="108"/>
                  <a:pt x="970" y="89"/>
                </a:cubicBezTo>
                <a:cubicBezTo>
                  <a:pt x="961" y="105"/>
                  <a:pt x="955" y="120"/>
                  <a:pt x="951" y="134"/>
                </a:cubicBezTo>
                <a:cubicBezTo>
                  <a:pt x="950" y="131"/>
                  <a:pt x="948" y="128"/>
                  <a:pt x="947" y="125"/>
                </a:cubicBezTo>
                <a:cubicBezTo>
                  <a:pt x="943" y="134"/>
                  <a:pt x="943" y="147"/>
                  <a:pt x="945" y="160"/>
                </a:cubicBezTo>
                <a:cubicBezTo>
                  <a:pt x="944" y="171"/>
                  <a:pt x="943" y="182"/>
                  <a:pt x="943" y="194"/>
                </a:cubicBezTo>
                <a:cubicBezTo>
                  <a:pt x="940" y="192"/>
                  <a:pt x="937" y="190"/>
                  <a:pt x="934" y="188"/>
                </a:cubicBezTo>
                <a:cubicBezTo>
                  <a:pt x="929" y="173"/>
                  <a:pt x="921" y="159"/>
                  <a:pt x="910" y="144"/>
                </a:cubicBezTo>
                <a:cubicBezTo>
                  <a:pt x="908" y="140"/>
                  <a:pt x="906" y="137"/>
                  <a:pt x="904" y="133"/>
                </a:cubicBezTo>
                <a:cubicBezTo>
                  <a:pt x="900" y="119"/>
                  <a:pt x="900" y="104"/>
                  <a:pt x="904" y="87"/>
                </a:cubicBezTo>
                <a:cubicBezTo>
                  <a:pt x="899" y="98"/>
                  <a:pt x="897" y="111"/>
                  <a:pt x="897" y="123"/>
                </a:cubicBezTo>
                <a:cubicBezTo>
                  <a:pt x="887" y="101"/>
                  <a:pt x="885" y="82"/>
                  <a:pt x="890" y="55"/>
                </a:cubicBezTo>
                <a:cubicBezTo>
                  <a:pt x="876" y="87"/>
                  <a:pt x="887" y="120"/>
                  <a:pt x="898" y="153"/>
                </a:cubicBezTo>
                <a:cubicBezTo>
                  <a:pt x="895" y="151"/>
                  <a:pt x="891" y="150"/>
                  <a:pt x="887" y="149"/>
                </a:cubicBezTo>
                <a:cubicBezTo>
                  <a:pt x="893" y="153"/>
                  <a:pt x="898" y="159"/>
                  <a:pt x="902" y="164"/>
                </a:cubicBezTo>
                <a:cubicBezTo>
                  <a:pt x="904" y="168"/>
                  <a:pt x="905" y="172"/>
                  <a:pt x="906" y="176"/>
                </a:cubicBezTo>
                <a:cubicBezTo>
                  <a:pt x="897" y="174"/>
                  <a:pt x="886" y="173"/>
                  <a:pt x="873" y="173"/>
                </a:cubicBezTo>
                <a:cubicBezTo>
                  <a:pt x="886" y="173"/>
                  <a:pt x="898" y="176"/>
                  <a:pt x="908" y="182"/>
                </a:cubicBezTo>
                <a:cubicBezTo>
                  <a:pt x="910" y="190"/>
                  <a:pt x="912" y="198"/>
                  <a:pt x="912" y="206"/>
                </a:cubicBezTo>
                <a:cubicBezTo>
                  <a:pt x="910" y="206"/>
                  <a:pt x="907" y="205"/>
                  <a:pt x="904" y="205"/>
                </a:cubicBezTo>
                <a:cubicBezTo>
                  <a:pt x="900" y="202"/>
                  <a:pt x="897" y="199"/>
                  <a:pt x="895" y="195"/>
                </a:cubicBezTo>
                <a:cubicBezTo>
                  <a:pt x="895" y="198"/>
                  <a:pt x="895" y="201"/>
                  <a:pt x="896" y="204"/>
                </a:cubicBezTo>
                <a:cubicBezTo>
                  <a:pt x="893" y="204"/>
                  <a:pt x="890" y="204"/>
                  <a:pt x="887" y="204"/>
                </a:cubicBezTo>
                <a:cubicBezTo>
                  <a:pt x="890" y="204"/>
                  <a:pt x="893" y="205"/>
                  <a:pt x="896" y="205"/>
                </a:cubicBezTo>
                <a:cubicBezTo>
                  <a:pt x="896" y="208"/>
                  <a:pt x="897" y="211"/>
                  <a:pt x="899" y="214"/>
                </a:cubicBezTo>
                <a:cubicBezTo>
                  <a:pt x="898" y="215"/>
                  <a:pt x="897" y="217"/>
                  <a:pt x="896" y="218"/>
                </a:cubicBezTo>
                <a:cubicBezTo>
                  <a:pt x="891" y="215"/>
                  <a:pt x="887" y="212"/>
                  <a:pt x="884" y="210"/>
                </a:cubicBezTo>
                <a:cubicBezTo>
                  <a:pt x="885" y="205"/>
                  <a:pt x="887" y="201"/>
                  <a:pt x="890" y="197"/>
                </a:cubicBezTo>
                <a:cubicBezTo>
                  <a:pt x="886" y="200"/>
                  <a:pt x="883" y="204"/>
                  <a:pt x="881" y="207"/>
                </a:cubicBezTo>
                <a:cubicBezTo>
                  <a:pt x="865" y="195"/>
                  <a:pt x="854" y="185"/>
                  <a:pt x="830" y="182"/>
                </a:cubicBezTo>
                <a:cubicBezTo>
                  <a:pt x="833" y="169"/>
                  <a:pt x="837" y="156"/>
                  <a:pt x="841" y="143"/>
                </a:cubicBezTo>
                <a:cubicBezTo>
                  <a:pt x="834" y="156"/>
                  <a:pt x="829" y="169"/>
                  <a:pt x="825" y="181"/>
                </a:cubicBezTo>
                <a:cubicBezTo>
                  <a:pt x="823" y="181"/>
                  <a:pt x="821" y="181"/>
                  <a:pt x="819" y="181"/>
                </a:cubicBezTo>
                <a:cubicBezTo>
                  <a:pt x="819" y="180"/>
                  <a:pt x="819" y="180"/>
                  <a:pt x="819" y="179"/>
                </a:cubicBezTo>
                <a:cubicBezTo>
                  <a:pt x="819" y="180"/>
                  <a:pt x="818" y="180"/>
                  <a:pt x="818" y="181"/>
                </a:cubicBezTo>
                <a:cubicBezTo>
                  <a:pt x="818" y="181"/>
                  <a:pt x="818" y="181"/>
                  <a:pt x="818" y="181"/>
                </a:cubicBezTo>
                <a:cubicBezTo>
                  <a:pt x="818" y="181"/>
                  <a:pt x="818" y="181"/>
                  <a:pt x="818" y="181"/>
                </a:cubicBezTo>
                <a:cubicBezTo>
                  <a:pt x="815" y="190"/>
                  <a:pt x="815" y="202"/>
                  <a:pt x="817" y="214"/>
                </a:cubicBezTo>
                <a:cubicBezTo>
                  <a:pt x="815" y="225"/>
                  <a:pt x="814" y="237"/>
                  <a:pt x="814" y="248"/>
                </a:cubicBezTo>
                <a:cubicBezTo>
                  <a:pt x="811" y="246"/>
                  <a:pt x="808" y="244"/>
                  <a:pt x="806" y="242"/>
                </a:cubicBezTo>
                <a:cubicBezTo>
                  <a:pt x="800" y="228"/>
                  <a:pt x="793" y="213"/>
                  <a:pt x="782" y="198"/>
                </a:cubicBezTo>
                <a:cubicBezTo>
                  <a:pt x="760" y="168"/>
                  <a:pt x="754" y="144"/>
                  <a:pt x="761" y="109"/>
                </a:cubicBezTo>
                <a:cubicBezTo>
                  <a:pt x="744" y="149"/>
                  <a:pt x="765" y="190"/>
                  <a:pt x="777" y="230"/>
                </a:cubicBezTo>
                <a:cubicBezTo>
                  <a:pt x="769" y="228"/>
                  <a:pt x="760" y="227"/>
                  <a:pt x="750" y="227"/>
                </a:cubicBezTo>
                <a:cubicBezTo>
                  <a:pt x="743" y="220"/>
                  <a:pt x="734" y="215"/>
                  <a:pt x="724" y="212"/>
                </a:cubicBezTo>
                <a:cubicBezTo>
                  <a:pt x="741" y="226"/>
                  <a:pt x="751" y="244"/>
                  <a:pt x="753" y="262"/>
                </a:cubicBezTo>
                <a:cubicBezTo>
                  <a:pt x="735" y="248"/>
                  <a:pt x="722" y="235"/>
                  <a:pt x="689" y="235"/>
                </a:cubicBezTo>
                <a:cubicBezTo>
                  <a:pt x="709" y="238"/>
                  <a:pt x="719" y="249"/>
                  <a:pt x="722" y="265"/>
                </a:cubicBezTo>
                <a:cubicBezTo>
                  <a:pt x="718" y="269"/>
                  <a:pt x="715" y="274"/>
                  <a:pt x="713" y="279"/>
                </a:cubicBezTo>
                <a:cubicBezTo>
                  <a:pt x="708" y="267"/>
                  <a:pt x="701" y="256"/>
                  <a:pt x="688" y="251"/>
                </a:cubicBezTo>
                <a:cubicBezTo>
                  <a:pt x="683" y="243"/>
                  <a:pt x="678" y="236"/>
                  <a:pt x="670" y="230"/>
                </a:cubicBezTo>
                <a:cubicBezTo>
                  <a:pt x="672" y="222"/>
                  <a:pt x="675" y="215"/>
                  <a:pt x="678" y="207"/>
                </a:cubicBezTo>
                <a:cubicBezTo>
                  <a:pt x="674" y="214"/>
                  <a:pt x="670" y="221"/>
                  <a:pt x="667" y="228"/>
                </a:cubicBezTo>
                <a:cubicBezTo>
                  <a:pt x="662" y="225"/>
                  <a:pt x="657" y="222"/>
                  <a:pt x="650" y="221"/>
                </a:cubicBezTo>
                <a:cubicBezTo>
                  <a:pt x="656" y="225"/>
                  <a:pt x="660" y="230"/>
                  <a:pt x="664" y="235"/>
                </a:cubicBezTo>
                <a:cubicBezTo>
                  <a:pt x="662" y="241"/>
                  <a:pt x="660" y="246"/>
                  <a:pt x="659" y="252"/>
                </a:cubicBezTo>
                <a:cubicBezTo>
                  <a:pt x="658" y="249"/>
                  <a:pt x="656" y="246"/>
                  <a:pt x="655" y="243"/>
                </a:cubicBezTo>
                <a:cubicBezTo>
                  <a:pt x="652" y="250"/>
                  <a:pt x="651" y="259"/>
                  <a:pt x="652" y="269"/>
                </a:cubicBezTo>
                <a:cubicBezTo>
                  <a:pt x="647" y="275"/>
                  <a:pt x="642" y="281"/>
                  <a:pt x="639" y="288"/>
                </a:cubicBezTo>
                <a:cubicBezTo>
                  <a:pt x="635" y="277"/>
                  <a:pt x="629" y="267"/>
                  <a:pt x="619" y="262"/>
                </a:cubicBezTo>
                <a:cubicBezTo>
                  <a:pt x="619" y="262"/>
                  <a:pt x="619" y="262"/>
                  <a:pt x="618" y="262"/>
                </a:cubicBezTo>
                <a:cubicBezTo>
                  <a:pt x="610" y="250"/>
                  <a:pt x="604" y="239"/>
                  <a:pt x="600" y="228"/>
                </a:cubicBezTo>
                <a:cubicBezTo>
                  <a:pt x="601" y="224"/>
                  <a:pt x="603" y="220"/>
                  <a:pt x="604" y="215"/>
                </a:cubicBezTo>
                <a:cubicBezTo>
                  <a:pt x="602" y="219"/>
                  <a:pt x="601" y="222"/>
                  <a:pt x="599" y="225"/>
                </a:cubicBezTo>
                <a:cubicBezTo>
                  <a:pt x="594" y="209"/>
                  <a:pt x="594" y="193"/>
                  <a:pt x="598" y="173"/>
                </a:cubicBezTo>
                <a:cubicBezTo>
                  <a:pt x="589" y="193"/>
                  <a:pt x="590" y="213"/>
                  <a:pt x="595" y="234"/>
                </a:cubicBezTo>
                <a:cubicBezTo>
                  <a:pt x="591" y="243"/>
                  <a:pt x="588" y="252"/>
                  <a:pt x="585" y="261"/>
                </a:cubicBezTo>
                <a:cubicBezTo>
                  <a:pt x="584" y="258"/>
                  <a:pt x="583" y="254"/>
                  <a:pt x="582" y="251"/>
                </a:cubicBezTo>
                <a:cubicBezTo>
                  <a:pt x="578" y="261"/>
                  <a:pt x="578" y="273"/>
                  <a:pt x="580" y="286"/>
                </a:cubicBezTo>
                <a:cubicBezTo>
                  <a:pt x="578" y="296"/>
                  <a:pt x="578" y="306"/>
                  <a:pt x="577" y="316"/>
                </a:cubicBezTo>
                <a:cubicBezTo>
                  <a:pt x="574" y="313"/>
                  <a:pt x="570" y="311"/>
                  <a:pt x="566" y="309"/>
                </a:cubicBezTo>
                <a:cubicBezTo>
                  <a:pt x="561" y="296"/>
                  <a:pt x="554" y="283"/>
                  <a:pt x="545" y="270"/>
                </a:cubicBezTo>
                <a:cubicBezTo>
                  <a:pt x="523" y="240"/>
                  <a:pt x="517" y="217"/>
                  <a:pt x="524" y="181"/>
                </a:cubicBezTo>
                <a:cubicBezTo>
                  <a:pt x="509" y="216"/>
                  <a:pt x="524" y="252"/>
                  <a:pt x="536" y="288"/>
                </a:cubicBezTo>
                <a:cubicBezTo>
                  <a:pt x="534" y="292"/>
                  <a:pt x="532" y="295"/>
                  <a:pt x="531" y="299"/>
                </a:cubicBezTo>
                <a:cubicBezTo>
                  <a:pt x="529" y="299"/>
                  <a:pt x="528" y="298"/>
                  <a:pt x="526" y="298"/>
                </a:cubicBezTo>
                <a:cubicBezTo>
                  <a:pt x="527" y="299"/>
                  <a:pt x="529" y="299"/>
                  <a:pt x="531" y="299"/>
                </a:cubicBezTo>
                <a:cubicBezTo>
                  <a:pt x="531" y="300"/>
                  <a:pt x="530" y="300"/>
                  <a:pt x="530" y="300"/>
                </a:cubicBezTo>
                <a:cubicBezTo>
                  <a:pt x="523" y="299"/>
                  <a:pt x="516" y="299"/>
                  <a:pt x="507" y="299"/>
                </a:cubicBezTo>
                <a:cubicBezTo>
                  <a:pt x="515" y="299"/>
                  <a:pt x="523" y="300"/>
                  <a:pt x="529" y="302"/>
                </a:cubicBezTo>
                <a:cubicBezTo>
                  <a:pt x="527" y="309"/>
                  <a:pt x="525" y="315"/>
                  <a:pt x="523" y="321"/>
                </a:cubicBezTo>
                <a:cubicBezTo>
                  <a:pt x="522" y="318"/>
                  <a:pt x="521" y="315"/>
                  <a:pt x="520" y="312"/>
                </a:cubicBezTo>
                <a:cubicBezTo>
                  <a:pt x="517" y="318"/>
                  <a:pt x="516" y="326"/>
                  <a:pt x="516" y="335"/>
                </a:cubicBezTo>
                <a:cubicBezTo>
                  <a:pt x="508" y="328"/>
                  <a:pt x="500" y="321"/>
                  <a:pt x="491" y="317"/>
                </a:cubicBezTo>
                <a:cubicBezTo>
                  <a:pt x="483" y="307"/>
                  <a:pt x="473" y="298"/>
                  <a:pt x="462" y="292"/>
                </a:cubicBezTo>
                <a:cubicBezTo>
                  <a:pt x="458" y="277"/>
                  <a:pt x="458" y="261"/>
                  <a:pt x="462" y="242"/>
                </a:cubicBezTo>
                <a:cubicBezTo>
                  <a:pt x="455" y="257"/>
                  <a:pt x="455" y="272"/>
                  <a:pt x="457" y="288"/>
                </a:cubicBezTo>
                <a:cubicBezTo>
                  <a:pt x="442" y="280"/>
                  <a:pt x="427" y="276"/>
                  <a:pt x="410" y="280"/>
                </a:cubicBezTo>
                <a:cubicBezTo>
                  <a:pt x="431" y="284"/>
                  <a:pt x="448" y="294"/>
                  <a:pt x="460" y="307"/>
                </a:cubicBezTo>
                <a:cubicBezTo>
                  <a:pt x="460" y="307"/>
                  <a:pt x="460" y="307"/>
                  <a:pt x="461" y="308"/>
                </a:cubicBezTo>
                <a:cubicBezTo>
                  <a:pt x="458" y="307"/>
                  <a:pt x="455" y="307"/>
                  <a:pt x="452" y="307"/>
                </a:cubicBezTo>
                <a:cubicBezTo>
                  <a:pt x="455" y="308"/>
                  <a:pt x="458" y="308"/>
                  <a:pt x="461" y="309"/>
                </a:cubicBezTo>
                <a:cubicBezTo>
                  <a:pt x="464" y="322"/>
                  <a:pt x="469" y="336"/>
                  <a:pt x="474" y="349"/>
                </a:cubicBezTo>
                <a:cubicBezTo>
                  <a:pt x="465" y="343"/>
                  <a:pt x="460" y="332"/>
                  <a:pt x="458" y="322"/>
                </a:cubicBezTo>
                <a:cubicBezTo>
                  <a:pt x="456" y="335"/>
                  <a:pt x="457" y="349"/>
                  <a:pt x="463" y="361"/>
                </a:cubicBezTo>
                <a:cubicBezTo>
                  <a:pt x="460" y="360"/>
                  <a:pt x="458" y="360"/>
                  <a:pt x="455" y="360"/>
                </a:cubicBezTo>
                <a:cubicBezTo>
                  <a:pt x="454" y="358"/>
                  <a:pt x="452" y="357"/>
                  <a:pt x="451" y="355"/>
                </a:cubicBezTo>
                <a:cubicBezTo>
                  <a:pt x="444" y="345"/>
                  <a:pt x="441" y="332"/>
                  <a:pt x="440" y="321"/>
                </a:cubicBezTo>
                <a:cubicBezTo>
                  <a:pt x="438" y="329"/>
                  <a:pt x="438" y="336"/>
                  <a:pt x="439" y="344"/>
                </a:cubicBezTo>
                <a:cubicBezTo>
                  <a:pt x="426" y="333"/>
                  <a:pt x="410" y="327"/>
                  <a:pt x="392" y="333"/>
                </a:cubicBezTo>
                <a:cubicBezTo>
                  <a:pt x="415" y="333"/>
                  <a:pt x="431" y="350"/>
                  <a:pt x="442" y="369"/>
                </a:cubicBezTo>
                <a:cubicBezTo>
                  <a:pt x="424" y="352"/>
                  <a:pt x="404" y="338"/>
                  <a:pt x="381" y="337"/>
                </a:cubicBezTo>
                <a:cubicBezTo>
                  <a:pt x="376" y="324"/>
                  <a:pt x="372" y="310"/>
                  <a:pt x="368" y="296"/>
                </a:cubicBezTo>
                <a:cubicBezTo>
                  <a:pt x="370" y="311"/>
                  <a:pt x="372" y="324"/>
                  <a:pt x="376" y="337"/>
                </a:cubicBezTo>
                <a:cubicBezTo>
                  <a:pt x="374" y="337"/>
                  <a:pt x="372" y="338"/>
                  <a:pt x="370" y="338"/>
                </a:cubicBezTo>
                <a:cubicBezTo>
                  <a:pt x="370" y="338"/>
                  <a:pt x="370" y="338"/>
                  <a:pt x="370" y="338"/>
                </a:cubicBezTo>
                <a:cubicBezTo>
                  <a:pt x="370" y="338"/>
                  <a:pt x="370" y="338"/>
                  <a:pt x="370" y="338"/>
                </a:cubicBezTo>
                <a:cubicBezTo>
                  <a:pt x="369" y="338"/>
                  <a:pt x="367" y="338"/>
                  <a:pt x="366" y="339"/>
                </a:cubicBezTo>
                <a:cubicBezTo>
                  <a:pt x="368" y="339"/>
                  <a:pt x="369" y="339"/>
                  <a:pt x="370" y="340"/>
                </a:cubicBezTo>
                <a:cubicBezTo>
                  <a:pt x="373" y="349"/>
                  <a:pt x="379" y="359"/>
                  <a:pt x="388" y="369"/>
                </a:cubicBezTo>
                <a:cubicBezTo>
                  <a:pt x="390" y="374"/>
                  <a:pt x="393" y="378"/>
                  <a:pt x="395" y="383"/>
                </a:cubicBezTo>
                <a:cubicBezTo>
                  <a:pt x="395" y="388"/>
                  <a:pt x="394" y="392"/>
                  <a:pt x="395" y="397"/>
                </a:cubicBezTo>
                <a:cubicBezTo>
                  <a:pt x="373" y="372"/>
                  <a:pt x="346" y="347"/>
                  <a:pt x="314" y="350"/>
                </a:cubicBezTo>
                <a:cubicBezTo>
                  <a:pt x="300" y="338"/>
                  <a:pt x="290" y="323"/>
                  <a:pt x="281" y="303"/>
                </a:cubicBezTo>
                <a:cubicBezTo>
                  <a:pt x="285" y="321"/>
                  <a:pt x="295" y="337"/>
                  <a:pt x="308" y="351"/>
                </a:cubicBezTo>
                <a:cubicBezTo>
                  <a:pt x="307" y="351"/>
                  <a:pt x="306" y="351"/>
                  <a:pt x="305" y="351"/>
                </a:cubicBezTo>
                <a:cubicBezTo>
                  <a:pt x="306" y="351"/>
                  <a:pt x="307" y="352"/>
                  <a:pt x="309" y="352"/>
                </a:cubicBezTo>
                <a:cubicBezTo>
                  <a:pt x="314" y="358"/>
                  <a:pt x="320" y="363"/>
                  <a:pt x="326" y="369"/>
                </a:cubicBezTo>
                <a:cubicBezTo>
                  <a:pt x="328" y="380"/>
                  <a:pt x="330" y="391"/>
                  <a:pt x="334" y="401"/>
                </a:cubicBezTo>
                <a:cubicBezTo>
                  <a:pt x="334" y="401"/>
                  <a:pt x="334" y="402"/>
                  <a:pt x="333" y="402"/>
                </a:cubicBezTo>
                <a:cubicBezTo>
                  <a:pt x="331" y="400"/>
                  <a:pt x="328" y="398"/>
                  <a:pt x="326" y="396"/>
                </a:cubicBezTo>
                <a:cubicBezTo>
                  <a:pt x="327" y="402"/>
                  <a:pt x="330" y="408"/>
                  <a:pt x="334" y="415"/>
                </a:cubicBezTo>
                <a:cubicBezTo>
                  <a:pt x="334" y="415"/>
                  <a:pt x="334" y="415"/>
                  <a:pt x="334" y="415"/>
                </a:cubicBezTo>
                <a:cubicBezTo>
                  <a:pt x="321" y="404"/>
                  <a:pt x="305" y="398"/>
                  <a:pt x="287" y="404"/>
                </a:cubicBezTo>
                <a:cubicBezTo>
                  <a:pt x="308" y="404"/>
                  <a:pt x="324" y="419"/>
                  <a:pt x="335" y="436"/>
                </a:cubicBezTo>
                <a:cubicBezTo>
                  <a:pt x="330" y="436"/>
                  <a:pt x="325" y="436"/>
                  <a:pt x="319" y="437"/>
                </a:cubicBezTo>
                <a:cubicBezTo>
                  <a:pt x="315" y="434"/>
                  <a:pt x="311" y="432"/>
                  <a:pt x="306" y="430"/>
                </a:cubicBezTo>
                <a:cubicBezTo>
                  <a:pt x="296" y="425"/>
                  <a:pt x="287" y="420"/>
                  <a:pt x="279" y="415"/>
                </a:cubicBezTo>
                <a:cubicBezTo>
                  <a:pt x="273" y="400"/>
                  <a:pt x="268" y="384"/>
                  <a:pt x="263" y="367"/>
                </a:cubicBezTo>
                <a:cubicBezTo>
                  <a:pt x="265" y="382"/>
                  <a:pt x="267" y="396"/>
                  <a:pt x="271" y="409"/>
                </a:cubicBezTo>
                <a:cubicBezTo>
                  <a:pt x="256" y="397"/>
                  <a:pt x="246" y="382"/>
                  <a:pt x="237" y="361"/>
                </a:cubicBezTo>
                <a:cubicBezTo>
                  <a:pt x="241" y="381"/>
                  <a:pt x="252" y="397"/>
                  <a:pt x="266" y="411"/>
                </a:cubicBezTo>
                <a:cubicBezTo>
                  <a:pt x="268" y="421"/>
                  <a:pt x="275" y="431"/>
                  <a:pt x="283" y="440"/>
                </a:cubicBezTo>
                <a:cubicBezTo>
                  <a:pt x="288" y="450"/>
                  <a:pt x="293" y="459"/>
                  <a:pt x="298" y="468"/>
                </a:cubicBezTo>
                <a:cubicBezTo>
                  <a:pt x="297" y="469"/>
                  <a:pt x="295" y="470"/>
                  <a:pt x="293" y="471"/>
                </a:cubicBezTo>
                <a:cubicBezTo>
                  <a:pt x="292" y="471"/>
                  <a:pt x="291" y="471"/>
                  <a:pt x="290" y="470"/>
                </a:cubicBezTo>
                <a:cubicBezTo>
                  <a:pt x="277" y="460"/>
                  <a:pt x="262" y="451"/>
                  <a:pt x="245" y="442"/>
                </a:cubicBezTo>
                <a:cubicBezTo>
                  <a:pt x="209" y="426"/>
                  <a:pt x="191" y="408"/>
                  <a:pt x="176" y="374"/>
                </a:cubicBezTo>
                <a:cubicBezTo>
                  <a:pt x="184" y="416"/>
                  <a:pt x="226" y="443"/>
                  <a:pt x="259" y="473"/>
                </a:cubicBezTo>
                <a:cubicBezTo>
                  <a:pt x="256" y="473"/>
                  <a:pt x="253" y="474"/>
                  <a:pt x="250" y="475"/>
                </a:cubicBezTo>
                <a:cubicBezTo>
                  <a:pt x="233" y="463"/>
                  <a:pt x="213" y="455"/>
                  <a:pt x="192" y="460"/>
                </a:cubicBezTo>
                <a:cubicBezTo>
                  <a:pt x="210" y="464"/>
                  <a:pt x="225" y="471"/>
                  <a:pt x="237" y="481"/>
                </a:cubicBezTo>
                <a:cubicBezTo>
                  <a:pt x="234" y="482"/>
                  <a:pt x="232" y="483"/>
                  <a:pt x="229" y="485"/>
                </a:cubicBezTo>
                <a:cubicBezTo>
                  <a:pt x="232" y="483"/>
                  <a:pt x="234" y="482"/>
                  <a:pt x="237" y="481"/>
                </a:cubicBezTo>
                <a:cubicBezTo>
                  <a:pt x="244" y="487"/>
                  <a:pt x="249" y="494"/>
                  <a:pt x="253" y="502"/>
                </a:cubicBezTo>
                <a:cubicBezTo>
                  <a:pt x="252" y="503"/>
                  <a:pt x="250" y="503"/>
                  <a:pt x="249" y="504"/>
                </a:cubicBezTo>
                <a:cubicBezTo>
                  <a:pt x="250" y="504"/>
                  <a:pt x="252" y="503"/>
                  <a:pt x="253" y="503"/>
                </a:cubicBezTo>
                <a:cubicBezTo>
                  <a:pt x="255" y="506"/>
                  <a:pt x="256" y="509"/>
                  <a:pt x="257" y="512"/>
                </a:cubicBezTo>
                <a:cubicBezTo>
                  <a:pt x="252" y="511"/>
                  <a:pt x="247" y="510"/>
                  <a:pt x="242" y="509"/>
                </a:cubicBezTo>
                <a:cubicBezTo>
                  <a:pt x="241" y="507"/>
                  <a:pt x="241" y="505"/>
                  <a:pt x="240" y="502"/>
                </a:cubicBezTo>
                <a:cubicBezTo>
                  <a:pt x="240" y="504"/>
                  <a:pt x="240" y="507"/>
                  <a:pt x="240" y="509"/>
                </a:cubicBezTo>
                <a:cubicBezTo>
                  <a:pt x="234" y="508"/>
                  <a:pt x="229" y="507"/>
                  <a:pt x="223" y="507"/>
                </a:cubicBezTo>
                <a:cubicBezTo>
                  <a:pt x="223" y="505"/>
                  <a:pt x="222" y="503"/>
                  <a:pt x="222" y="501"/>
                </a:cubicBezTo>
                <a:cubicBezTo>
                  <a:pt x="222" y="503"/>
                  <a:pt x="221" y="505"/>
                  <a:pt x="221" y="507"/>
                </a:cubicBezTo>
                <a:cubicBezTo>
                  <a:pt x="214" y="507"/>
                  <a:pt x="207" y="509"/>
                  <a:pt x="199" y="512"/>
                </a:cubicBezTo>
                <a:cubicBezTo>
                  <a:pt x="191" y="510"/>
                  <a:pt x="183" y="510"/>
                  <a:pt x="175" y="513"/>
                </a:cubicBezTo>
                <a:cubicBezTo>
                  <a:pt x="180" y="513"/>
                  <a:pt x="185" y="514"/>
                  <a:pt x="190" y="516"/>
                </a:cubicBezTo>
                <a:cubicBezTo>
                  <a:pt x="189" y="516"/>
                  <a:pt x="188" y="517"/>
                  <a:pt x="188" y="517"/>
                </a:cubicBezTo>
                <a:cubicBezTo>
                  <a:pt x="188" y="517"/>
                  <a:pt x="189" y="516"/>
                  <a:pt x="190" y="516"/>
                </a:cubicBezTo>
                <a:cubicBezTo>
                  <a:pt x="209" y="523"/>
                  <a:pt x="222" y="543"/>
                  <a:pt x="230" y="562"/>
                </a:cubicBezTo>
                <a:cubicBezTo>
                  <a:pt x="209" y="555"/>
                  <a:pt x="188" y="544"/>
                  <a:pt x="171" y="532"/>
                </a:cubicBezTo>
                <a:cubicBezTo>
                  <a:pt x="162" y="515"/>
                  <a:pt x="156" y="496"/>
                  <a:pt x="151" y="476"/>
                </a:cubicBezTo>
                <a:cubicBezTo>
                  <a:pt x="152" y="494"/>
                  <a:pt x="156" y="510"/>
                  <a:pt x="161" y="525"/>
                </a:cubicBezTo>
                <a:cubicBezTo>
                  <a:pt x="158" y="523"/>
                  <a:pt x="155" y="520"/>
                  <a:pt x="152" y="518"/>
                </a:cubicBezTo>
                <a:cubicBezTo>
                  <a:pt x="153" y="523"/>
                  <a:pt x="155" y="528"/>
                  <a:pt x="158" y="533"/>
                </a:cubicBezTo>
                <a:cubicBezTo>
                  <a:pt x="139" y="517"/>
                  <a:pt x="117" y="506"/>
                  <a:pt x="93" y="512"/>
                </a:cubicBezTo>
                <a:cubicBezTo>
                  <a:pt x="127" y="518"/>
                  <a:pt x="150" y="539"/>
                  <a:pt x="159" y="566"/>
                </a:cubicBezTo>
                <a:cubicBezTo>
                  <a:pt x="153" y="562"/>
                  <a:pt x="147" y="559"/>
                  <a:pt x="141" y="556"/>
                </a:cubicBezTo>
                <a:cubicBezTo>
                  <a:pt x="141" y="555"/>
                  <a:pt x="141" y="554"/>
                  <a:pt x="141" y="554"/>
                </a:cubicBezTo>
                <a:cubicBezTo>
                  <a:pt x="141" y="554"/>
                  <a:pt x="140" y="555"/>
                  <a:pt x="140" y="556"/>
                </a:cubicBezTo>
                <a:cubicBezTo>
                  <a:pt x="138" y="554"/>
                  <a:pt x="135" y="553"/>
                  <a:pt x="132" y="552"/>
                </a:cubicBezTo>
                <a:cubicBezTo>
                  <a:pt x="96" y="535"/>
                  <a:pt x="78" y="517"/>
                  <a:pt x="64" y="483"/>
                </a:cubicBezTo>
                <a:cubicBezTo>
                  <a:pt x="70" y="515"/>
                  <a:pt x="95" y="538"/>
                  <a:pt x="121" y="560"/>
                </a:cubicBezTo>
                <a:cubicBezTo>
                  <a:pt x="121" y="565"/>
                  <a:pt x="121" y="570"/>
                  <a:pt x="122" y="575"/>
                </a:cubicBezTo>
                <a:cubicBezTo>
                  <a:pt x="109" y="564"/>
                  <a:pt x="93" y="558"/>
                  <a:pt x="75" y="564"/>
                </a:cubicBezTo>
                <a:cubicBezTo>
                  <a:pt x="94" y="565"/>
                  <a:pt x="109" y="577"/>
                  <a:pt x="120" y="592"/>
                </a:cubicBezTo>
                <a:cubicBezTo>
                  <a:pt x="119" y="593"/>
                  <a:pt x="118" y="593"/>
                  <a:pt x="117" y="594"/>
                </a:cubicBezTo>
                <a:cubicBezTo>
                  <a:pt x="118" y="593"/>
                  <a:pt x="119" y="593"/>
                  <a:pt x="120" y="593"/>
                </a:cubicBezTo>
                <a:cubicBezTo>
                  <a:pt x="124" y="599"/>
                  <a:pt x="128" y="606"/>
                  <a:pt x="130" y="613"/>
                </a:cubicBezTo>
                <a:cubicBezTo>
                  <a:pt x="109" y="606"/>
                  <a:pt x="89" y="595"/>
                  <a:pt x="71" y="583"/>
                </a:cubicBezTo>
                <a:cubicBezTo>
                  <a:pt x="62" y="566"/>
                  <a:pt x="56" y="547"/>
                  <a:pt x="51" y="528"/>
                </a:cubicBezTo>
                <a:cubicBezTo>
                  <a:pt x="52" y="545"/>
                  <a:pt x="56" y="561"/>
                  <a:pt x="61" y="576"/>
                </a:cubicBezTo>
                <a:cubicBezTo>
                  <a:pt x="58" y="574"/>
                  <a:pt x="55" y="572"/>
                  <a:pt x="53" y="569"/>
                </a:cubicBezTo>
                <a:cubicBezTo>
                  <a:pt x="55" y="579"/>
                  <a:pt x="62" y="590"/>
                  <a:pt x="71" y="601"/>
                </a:cubicBezTo>
                <a:cubicBezTo>
                  <a:pt x="73" y="604"/>
                  <a:pt x="74" y="608"/>
                  <a:pt x="76" y="611"/>
                </a:cubicBezTo>
                <a:cubicBezTo>
                  <a:pt x="63" y="603"/>
                  <a:pt x="48" y="598"/>
                  <a:pt x="33" y="600"/>
                </a:cubicBezTo>
                <a:cubicBezTo>
                  <a:pt x="32" y="603"/>
                  <a:pt x="32" y="603"/>
                  <a:pt x="32" y="603"/>
                </a:cubicBezTo>
                <a:cubicBezTo>
                  <a:pt x="52" y="608"/>
                  <a:pt x="68" y="618"/>
                  <a:pt x="79" y="631"/>
                </a:cubicBezTo>
                <a:cubicBezTo>
                  <a:pt x="79" y="631"/>
                  <a:pt x="78" y="631"/>
                  <a:pt x="78" y="631"/>
                </a:cubicBezTo>
                <a:cubicBezTo>
                  <a:pt x="65" y="620"/>
                  <a:pt x="50" y="611"/>
                  <a:pt x="32" y="603"/>
                </a:cubicBezTo>
                <a:cubicBezTo>
                  <a:pt x="30" y="618"/>
                  <a:pt x="30" y="618"/>
                  <a:pt x="30" y="618"/>
                </a:cubicBezTo>
                <a:cubicBezTo>
                  <a:pt x="36" y="623"/>
                  <a:pt x="42" y="628"/>
                  <a:pt x="47" y="633"/>
                </a:cubicBezTo>
                <a:cubicBezTo>
                  <a:pt x="41" y="634"/>
                  <a:pt x="34" y="637"/>
                  <a:pt x="27" y="640"/>
                </a:cubicBezTo>
                <a:cubicBezTo>
                  <a:pt x="27" y="641"/>
                  <a:pt x="27" y="641"/>
                  <a:pt x="27" y="641"/>
                </a:cubicBezTo>
                <a:cubicBezTo>
                  <a:pt x="35" y="638"/>
                  <a:pt x="44" y="637"/>
                  <a:pt x="52" y="637"/>
                </a:cubicBezTo>
                <a:cubicBezTo>
                  <a:pt x="59" y="644"/>
                  <a:pt x="66" y="652"/>
                  <a:pt x="72" y="659"/>
                </a:cubicBezTo>
                <a:cubicBezTo>
                  <a:pt x="68" y="660"/>
                  <a:pt x="64" y="660"/>
                  <a:pt x="60" y="659"/>
                </a:cubicBezTo>
                <a:cubicBezTo>
                  <a:pt x="58" y="653"/>
                  <a:pt x="57" y="648"/>
                  <a:pt x="56" y="642"/>
                </a:cubicBezTo>
                <a:cubicBezTo>
                  <a:pt x="55" y="648"/>
                  <a:pt x="55" y="653"/>
                  <a:pt x="55" y="658"/>
                </a:cubicBezTo>
                <a:cubicBezTo>
                  <a:pt x="53" y="657"/>
                  <a:pt x="50" y="656"/>
                  <a:pt x="48" y="654"/>
                </a:cubicBezTo>
                <a:cubicBezTo>
                  <a:pt x="50" y="658"/>
                  <a:pt x="53" y="661"/>
                  <a:pt x="56" y="664"/>
                </a:cubicBezTo>
                <a:cubicBezTo>
                  <a:pt x="56" y="664"/>
                  <a:pt x="56" y="665"/>
                  <a:pt x="56" y="665"/>
                </a:cubicBezTo>
                <a:cubicBezTo>
                  <a:pt x="47" y="658"/>
                  <a:pt x="37" y="652"/>
                  <a:pt x="26" y="652"/>
                </a:cubicBezTo>
                <a:cubicBezTo>
                  <a:pt x="25" y="657"/>
                  <a:pt x="25" y="657"/>
                  <a:pt x="25" y="657"/>
                </a:cubicBezTo>
                <a:cubicBezTo>
                  <a:pt x="33" y="661"/>
                  <a:pt x="40" y="666"/>
                  <a:pt x="46" y="672"/>
                </a:cubicBezTo>
                <a:cubicBezTo>
                  <a:pt x="38" y="671"/>
                  <a:pt x="31" y="669"/>
                  <a:pt x="24" y="668"/>
                </a:cubicBezTo>
                <a:cubicBezTo>
                  <a:pt x="18" y="714"/>
                  <a:pt x="18" y="714"/>
                  <a:pt x="18" y="714"/>
                </a:cubicBezTo>
                <a:cubicBezTo>
                  <a:pt x="19" y="717"/>
                  <a:pt x="21" y="719"/>
                  <a:pt x="22" y="722"/>
                </a:cubicBezTo>
                <a:cubicBezTo>
                  <a:pt x="20" y="722"/>
                  <a:pt x="19" y="721"/>
                  <a:pt x="17" y="721"/>
                </a:cubicBezTo>
                <a:cubicBezTo>
                  <a:pt x="0" y="851"/>
                  <a:pt x="0" y="851"/>
                  <a:pt x="0" y="851"/>
                </a:cubicBezTo>
                <a:cubicBezTo>
                  <a:pt x="3004" y="1245"/>
                  <a:pt x="3004" y="1245"/>
                  <a:pt x="3004" y="1245"/>
                </a:cubicBezTo>
                <a:lnTo>
                  <a:pt x="3038" y="984"/>
                </a:lnTo>
                <a:close/>
                <a:moveTo>
                  <a:pt x="373" y="340"/>
                </a:moveTo>
                <a:cubicBezTo>
                  <a:pt x="374" y="340"/>
                  <a:pt x="376" y="341"/>
                  <a:pt x="377" y="341"/>
                </a:cubicBezTo>
                <a:cubicBezTo>
                  <a:pt x="377" y="342"/>
                  <a:pt x="378" y="344"/>
                  <a:pt x="378" y="345"/>
                </a:cubicBezTo>
                <a:cubicBezTo>
                  <a:pt x="376" y="343"/>
                  <a:pt x="374" y="342"/>
                  <a:pt x="373" y="340"/>
                </a:cubicBezTo>
                <a:close/>
                <a:moveTo>
                  <a:pt x="66" y="675"/>
                </a:moveTo>
                <a:cubicBezTo>
                  <a:pt x="66" y="673"/>
                  <a:pt x="65" y="672"/>
                  <a:pt x="64" y="671"/>
                </a:cubicBezTo>
                <a:cubicBezTo>
                  <a:pt x="66" y="672"/>
                  <a:pt x="68" y="674"/>
                  <a:pt x="71" y="675"/>
                </a:cubicBezTo>
                <a:cubicBezTo>
                  <a:pt x="69" y="675"/>
                  <a:pt x="68" y="675"/>
                  <a:pt x="66" y="675"/>
                </a:cubicBezTo>
                <a:close/>
                <a:moveTo>
                  <a:pt x="133" y="586"/>
                </a:moveTo>
                <a:cubicBezTo>
                  <a:pt x="129" y="579"/>
                  <a:pt x="126" y="570"/>
                  <a:pt x="124" y="562"/>
                </a:cubicBezTo>
                <a:cubicBezTo>
                  <a:pt x="130" y="567"/>
                  <a:pt x="135" y="572"/>
                  <a:pt x="141" y="577"/>
                </a:cubicBezTo>
                <a:cubicBezTo>
                  <a:pt x="141" y="579"/>
                  <a:pt x="142" y="581"/>
                  <a:pt x="142" y="583"/>
                </a:cubicBezTo>
                <a:cubicBezTo>
                  <a:pt x="139" y="584"/>
                  <a:pt x="136" y="585"/>
                  <a:pt x="133" y="586"/>
                </a:cubicBezTo>
                <a:close/>
                <a:moveTo>
                  <a:pt x="141" y="596"/>
                </a:moveTo>
                <a:cubicBezTo>
                  <a:pt x="139" y="593"/>
                  <a:pt x="137" y="590"/>
                  <a:pt x="134" y="587"/>
                </a:cubicBezTo>
                <a:cubicBezTo>
                  <a:pt x="137" y="587"/>
                  <a:pt x="140" y="586"/>
                  <a:pt x="143" y="586"/>
                </a:cubicBezTo>
                <a:cubicBezTo>
                  <a:pt x="146" y="593"/>
                  <a:pt x="150" y="599"/>
                  <a:pt x="156" y="605"/>
                </a:cubicBezTo>
                <a:cubicBezTo>
                  <a:pt x="150" y="603"/>
                  <a:pt x="145" y="600"/>
                  <a:pt x="141" y="596"/>
                </a:cubicBezTo>
                <a:close/>
                <a:moveTo>
                  <a:pt x="206" y="514"/>
                </a:moveTo>
                <a:cubicBezTo>
                  <a:pt x="211" y="515"/>
                  <a:pt x="216" y="516"/>
                  <a:pt x="221" y="519"/>
                </a:cubicBezTo>
                <a:cubicBezTo>
                  <a:pt x="221" y="521"/>
                  <a:pt x="221" y="522"/>
                  <a:pt x="222" y="524"/>
                </a:cubicBezTo>
                <a:cubicBezTo>
                  <a:pt x="217" y="520"/>
                  <a:pt x="212" y="517"/>
                  <a:pt x="206" y="514"/>
                </a:cubicBezTo>
                <a:close/>
                <a:moveTo>
                  <a:pt x="241" y="545"/>
                </a:moveTo>
                <a:cubicBezTo>
                  <a:pt x="238" y="542"/>
                  <a:pt x="236" y="538"/>
                  <a:pt x="233" y="535"/>
                </a:cubicBezTo>
                <a:cubicBezTo>
                  <a:pt x="231" y="532"/>
                  <a:pt x="229" y="528"/>
                  <a:pt x="227" y="523"/>
                </a:cubicBezTo>
                <a:cubicBezTo>
                  <a:pt x="235" y="530"/>
                  <a:pt x="242" y="540"/>
                  <a:pt x="248" y="550"/>
                </a:cubicBezTo>
                <a:cubicBezTo>
                  <a:pt x="245" y="549"/>
                  <a:pt x="243" y="547"/>
                  <a:pt x="241" y="545"/>
                </a:cubicBezTo>
                <a:close/>
                <a:moveTo>
                  <a:pt x="273" y="496"/>
                </a:moveTo>
                <a:cubicBezTo>
                  <a:pt x="266" y="489"/>
                  <a:pt x="260" y="483"/>
                  <a:pt x="253" y="477"/>
                </a:cubicBezTo>
                <a:cubicBezTo>
                  <a:pt x="256" y="477"/>
                  <a:pt x="260" y="477"/>
                  <a:pt x="264" y="477"/>
                </a:cubicBezTo>
                <a:cubicBezTo>
                  <a:pt x="270" y="483"/>
                  <a:pt x="276" y="488"/>
                  <a:pt x="281" y="495"/>
                </a:cubicBezTo>
                <a:cubicBezTo>
                  <a:pt x="278" y="495"/>
                  <a:pt x="276" y="495"/>
                  <a:pt x="273" y="496"/>
                </a:cubicBezTo>
                <a:close/>
                <a:moveTo>
                  <a:pt x="293" y="471"/>
                </a:moveTo>
                <a:cubicBezTo>
                  <a:pt x="295" y="470"/>
                  <a:pt x="297" y="469"/>
                  <a:pt x="299" y="468"/>
                </a:cubicBezTo>
                <a:cubicBezTo>
                  <a:pt x="299" y="470"/>
                  <a:pt x="300" y="471"/>
                  <a:pt x="301" y="472"/>
                </a:cubicBezTo>
                <a:cubicBezTo>
                  <a:pt x="298" y="471"/>
                  <a:pt x="296" y="471"/>
                  <a:pt x="293" y="471"/>
                </a:cubicBezTo>
                <a:close/>
                <a:moveTo>
                  <a:pt x="325" y="358"/>
                </a:moveTo>
                <a:cubicBezTo>
                  <a:pt x="325" y="358"/>
                  <a:pt x="325" y="357"/>
                  <a:pt x="325" y="357"/>
                </a:cubicBezTo>
                <a:cubicBezTo>
                  <a:pt x="333" y="360"/>
                  <a:pt x="340" y="365"/>
                  <a:pt x="346" y="370"/>
                </a:cubicBezTo>
                <a:cubicBezTo>
                  <a:pt x="339" y="366"/>
                  <a:pt x="332" y="362"/>
                  <a:pt x="325" y="358"/>
                </a:cubicBezTo>
                <a:close/>
                <a:moveTo>
                  <a:pt x="344" y="410"/>
                </a:moveTo>
                <a:cubicBezTo>
                  <a:pt x="344" y="410"/>
                  <a:pt x="344" y="410"/>
                  <a:pt x="344" y="409"/>
                </a:cubicBezTo>
                <a:cubicBezTo>
                  <a:pt x="347" y="408"/>
                  <a:pt x="349" y="408"/>
                  <a:pt x="352" y="407"/>
                </a:cubicBezTo>
                <a:cubicBezTo>
                  <a:pt x="352" y="410"/>
                  <a:pt x="353" y="413"/>
                  <a:pt x="353" y="416"/>
                </a:cubicBezTo>
                <a:cubicBezTo>
                  <a:pt x="350" y="414"/>
                  <a:pt x="347" y="412"/>
                  <a:pt x="344" y="410"/>
                </a:cubicBezTo>
                <a:close/>
                <a:moveTo>
                  <a:pt x="353" y="393"/>
                </a:moveTo>
                <a:cubicBezTo>
                  <a:pt x="352" y="397"/>
                  <a:pt x="352" y="401"/>
                  <a:pt x="352" y="405"/>
                </a:cubicBezTo>
                <a:cubicBezTo>
                  <a:pt x="349" y="406"/>
                  <a:pt x="347" y="408"/>
                  <a:pt x="344" y="409"/>
                </a:cubicBezTo>
                <a:cubicBezTo>
                  <a:pt x="338" y="397"/>
                  <a:pt x="333" y="385"/>
                  <a:pt x="329" y="371"/>
                </a:cubicBezTo>
                <a:cubicBezTo>
                  <a:pt x="336" y="378"/>
                  <a:pt x="344" y="384"/>
                  <a:pt x="352" y="390"/>
                </a:cubicBezTo>
                <a:cubicBezTo>
                  <a:pt x="351" y="391"/>
                  <a:pt x="349" y="391"/>
                  <a:pt x="348" y="391"/>
                </a:cubicBezTo>
                <a:cubicBezTo>
                  <a:pt x="350" y="391"/>
                  <a:pt x="352" y="392"/>
                  <a:pt x="353" y="392"/>
                </a:cubicBezTo>
                <a:cubicBezTo>
                  <a:pt x="357" y="395"/>
                  <a:pt x="361" y="398"/>
                  <a:pt x="364" y="401"/>
                </a:cubicBezTo>
                <a:cubicBezTo>
                  <a:pt x="362" y="402"/>
                  <a:pt x="359" y="403"/>
                  <a:pt x="356" y="404"/>
                </a:cubicBezTo>
                <a:cubicBezTo>
                  <a:pt x="355" y="400"/>
                  <a:pt x="354" y="397"/>
                  <a:pt x="353" y="393"/>
                </a:cubicBezTo>
                <a:close/>
                <a:moveTo>
                  <a:pt x="357" y="406"/>
                </a:moveTo>
                <a:cubicBezTo>
                  <a:pt x="361" y="406"/>
                  <a:pt x="365" y="405"/>
                  <a:pt x="369" y="406"/>
                </a:cubicBezTo>
                <a:cubicBezTo>
                  <a:pt x="370" y="407"/>
                  <a:pt x="371" y="407"/>
                  <a:pt x="372" y="408"/>
                </a:cubicBezTo>
                <a:cubicBezTo>
                  <a:pt x="373" y="413"/>
                  <a:pt x="374" y="418"/>
                  <a:pt x="374" y="424"/>
                </a:cubicBezTo>
                <a:cubicBezTo>
                  <a:pt x="367" y="420"/>
                  <a:pt x="361" y="414"/>
                  <a:pt x="357" y="406"/>
                </a:cubicBezTo>
                <a:close/>
                <a:moveTo>
                  <a:pt x="400" y="400"/>
                </a:moveTo>
                <a:cubicBezTo>
                  <a:pt x="399" y="395"/>
                  <a:pt x="397" y="390"/>
                  <a:pt x="397" y="385"/>
                </a:cubicBezTo>
                <a:cubicBezTo>
                  <a:pt x="399" y="390"/>
                  <a:pt x="403" y="395"/>
                  <a:pt x="406" y="401"/>
                </a:cubicBezTo>
                <a:cubicBezTo>
                  <a:pt x="404" y="400"/>
                  <a:pt x="402" y="400"/>
                  <a:pt x="400" y="400"/>
                </a:cubicBezTo>
                <a:close/>
                <a:moveTo>
                  <a:pt x="388" y="352"/>
                </a:moveTo>
                <a:cubicBezTo>
                  <a:pt x="387" y="349"/>
                  <a:pt x="386" y="347"/>
                  <a:pt x="384" y="344"/>
                </a:cubicBezTo>
                <a:cubicBezTo>
                  <a:pt x="400" y="350"/>
                  <a:pt x="412" y="359"/>
                  <a:pt x="420" y="370"/>
                </a:cubicBezTo>
                <a:cubicBezTo>
                  <a:pt x="409" y="365"/>
                  <a:pt x="398" y="359"/>
                  <a:pt x="388" y="352"/>
                </a:cubicBezTo>
                <a:close/>
                <a:moveTo>
                  <a:pt x="458" y="365"/>
                </a:moveTo>
                <a:cubicBezTo>
                  <a:pt x="457" y="363"/>
                  <a:pt x="456" y="362"/>
                  <a:pt x="455" y="360"/>
                </a:cubicBezTo>
                <a:cubicBezTo>
                  <a:pt x="458" y="361"/>
                  <a:pt x="461" y="361"/>
                  <a:pt x="464" y="362"/>
                </a:cubicBezTo>
                <a:cubicBezTo>
                  <a:pt x="466" y="366"/>
                  <a:pt x="469" y="370"/>
                  <a:pt x="473" y="373"/>
                </a:cubicBezTo>
                <a:cubicBezTo>
                  <a:pt x="467" y="372"/>
                  <a:pt x="462" y="368"/>
                  <a:pt x="458" y="365"/>
                </a:cubicBezTo>
                <a:close/>
                <a:moveTo>
                  <a:pt x="537" y="291"/>
                </a:moveTo>
                <a:cubicBezTo>
                  <a:pt x="538" y="294"/>
                  <a:pt x="539" y="297"/>
                  <a:pt x="540" y="300"/>
                </a:cubicBezTo>
                <a:cubicBezTo>
                  <a:pt x="538" y="299"/>
                  <a:pt x="536" y="299"/>
                  <a:pt x="535" y="299"/>
                </a:cubicBezTo>
                <a:cubicBezTo>
                  <a:pt x="535" y="296"/>
                  <a:pt x="536" y="294"/>
                  <a:pt x="537" y="291"/>
                </a:cubicBezTo>
                <a:close/>
                <a:moveTo>
                  <a:pt x="534" y="300"/>
                </a:moveTo>
                <a:cubicBezTo>
                  <a:pt x="536" y="301"/>
                  <a:pt x="538" y="301"/>
                  <a:pt x="539" y="302"/>
                </a:cubicBezTo>
                <a:cubicBezTo>
                  <a:pt x="537" y="302"/>
                  <a:pt x="536" y="301"/>
                  <a:pt x="534" y="301"/>
                </a:cubicBezTo>
                <a:cubicBezTo>
                  <a:pt x="534" y="301"/>
                  <a:pt x="534" y="301"/>
                  <a:pt x="534" y="300"/>
                </a:cubicBezTo>
                <a:close/>
                <a:moveTo>
                  <a:pt x="537" y="349"/>
                </a:moveTo>
                <a:cubicBezTo>
                  <a:pt x="537" y="348"/>
                  <a:pt x="536" y="348"/>
                  <a:pt x="536" y="348"/>
                </a:cubicBezTo>
                <a:cubicBezTo>
                  <a:pt x="533" y="343"/>
                  <a:pt x="530" y="337"/>
                  <a:pt x="528" y="332"/>
                </a:cubicBezTo>
                <a:cubicBezTo>
                  <a:pt x="529" y="323"/>
                  <a:pt x="531" y="313"/>
                  <a:pt x="533" y="304"/>
                </a:cubicBezTo>
                <a:cubicBezTo>
                  <a:pt x="536" y="305"/>
                  <a:pt x="539" y="306"/>
                  <a:pt x="542" y="308"/>
                </a:cubicBezTo>
                <a:cubicBezTo>
                  <a:pt x="543" y="312"/>
                  <a:pt x="544" y="315"/>
                  <a:pt x="545" y="319"/>
                </a:cubicBezTo>
                <a:cubicBezTo>
                  <a:pt x="544" y="318"/>
                  <a:pt x="543" y="318"/>
                  <a:pt x="542" y="318"/>
                </a:cubicBezTo>
                <a:cubicBezTo>
                  <a:pt x="543" y="319"/>
                  <a:pt x="544" y="319"/>
                  <a:pt x="545" y="320"/>
                </a:cubicBezTo>
                <a:cubicBezTo>
                  <a:pt x="546" y="325"/>
                  <a:pt x="547" y="331"/>
                  <a:pt x="547" y="336"/>
                </a:cubicBezTo>
                <a:cubicBezTo>
                  <a:pt x="539" y="333"/>
                  <a:pt x="532" y="329"/>
                  <a:pt x="529" y="321"/>
                </a:cubicBezTo>
                <a:cubicBezTo>
                  <a:pt x="529" y="331"/>
                  <a:pt x="532" y="340"/>
                  <a:pt x="537" y="349"/>
                </a:cubicBezTo>
                <a:close/>
                <a:moveTo>
                  <a:pt x="610" y="293"/>
                </a:moveTo>
                <a:cubicBezTo>
                  <a:pt x="606" y="289"/>
                  <a:pt x="602" y="287"/>
                  <a:pt x="596" y="284"/>
                </a:cubicBezTo>
                <a:cubicBezTo>
                  <a:pt x="594" y="280"/>
                  <a:pt x="592" y="276"/>
                  <a:pt x="590" y="271"/>
                </a:cubicBezTo>
                <a:cubicBezTo>
                  <a:pt x="591" y="261"/>
                  <a:pt x="593" y="250"/>
                  <a:pt x="597" y="239"/>
                </a:cubicBezTo>
                <a:cubicBezTo>
                  <a:pt x="601" y="257"/>
                  <a:pt x="609" y="276"/>
                  <a:pt x="614" y="294"/>
                </a:cubicBezTo>
                <a:cubicBezTo>
                  <a:pt x="613" y="293"/>
                  <a:pt x="612" y="293"/>
                  <a:pt x="610" y="293"/>
                </a:cubicBezTo>
                <a:close/>
                <a:moveTo>
                  <a:pt x="651" y="312"/>
                </a:moveTo>
                <a:cubicBezTo>
                  <a:pt x="648" y="310"/>
                  <a:pt x="646" y="308"/>
                  <a:pt x="643" y="307"/>
                </a:cubicBezTo>
                <a:cubicBezTo>
                  <a:pt x="643" y="305"/>
                  <a:pt x="643" y="304"/>
                  <a:pt x="643" y="303"/>
                </a:cubicBezTo>
                <a:cubicBezTo>
                  <a:pt x="643" y="291"/>
                  <a:pt x="647" y="279"/>
                  <a:pt x="652" y="270"/>
                </a:cubicBezTo>
                <a:cubicBezTo>
                  <a:pt x="653" y="272"/>
                  <a:pt x="653" y="275"/>
                  <a:pt x="653" y="278"/>
                </a:cubicBezTo>
                <a:cubicBezTo>
                  <a:pt x="652" y="288"/>
                  <a:pt x="651" y="299"/>
                  <a:pt x="651" y="310"/>
                </a:cubicBezTo>
                <a:cubicBezTo>
                  <a:pt x="651" y="311"/>
                  <a:pt x="651" y="311"/>
                  <a:pt x="651" y="312"/>
                </a:cubicBezTo>
                <a:close/>
                <a:moveTo>
                  <a:pt x="678" y="289"/>
                </a:moveTo>
                <a:cubicBezTo>
                  <a:pt x="673" y="281"/>
                  <a:pt x="668" y="272"/>
                  <a:pt x="663" y="263"/>
                </a:cubicBezTo>
                <a:cubicBezTo>
                  <a:pt x="664" y="255"/>
                  <a:pt x="666" y="247"/>
                  <a:pt x="668" y="240"/>
                </a:cubicBezTo>
                <a:cubicBezTo>
                  <a:pt x="678" y="255"/>
                  <a:pt x="682" y="272"/>
                  <a:pt x="678" y="289"/>
                </a:cubicBezTo>
                <a:close/>
                <a:moveTo>
                  <a:pt x="693" y="264"/>
                </a:moveTo>
                <a:cubicBezTo>
                  <a:pt x="698" y="271"/>
                  <a:pt x="700" y="280"/>
                  <a:pt x="701" y="290"/>
                </a:cubicBezTo>
                <a:cubicBezTo>
                  <a:pt x="699" y="281"/>
                  <a:pt x="697" y="272"/>
                  <a:pt x="693" y="264"/>
                </a:cubicBezTo>
                <a:close/>
                <a:moveTo>
                  <a:pt x="720" y="308"/>
                </a:moveTo>
                <a:cubicBezTo>
                  <a:pt x="719" y="308"/>
                  <a:pt x="719" y="308"/>
                  <a:pt x="718" y="308"/>
                </a:cubicBezTo>
                <a:cubicBezTo>
                  <a:pt x="718" y="307"/>
                  <a:pt x="718" y="306"/>
                  <a:pt x="718" y="305"/>
                </a:cubicBezTo>
                <a:cubicBezTo>
                  <a:pt x="717" y="302"/>
                  <a:pt x="717" y="298"/>
                  <a:pt x="716" y="294"/>
                </a:cubicBezTo>
                <a:cubicBezTo>
                  <a:pt x="716" y="285"/>
                  <a:pt x="719" y="276"/>
                  <a:pt x="723" y="267"/>
                </a:cubicBezTo>
                <a:cubicBezTo>
                  <a:pt x="725" y="280"/>
                  <a:pt x="723" y="295"/>
                  <a:pt x="720" y="308"/>
                </a:cubicBezTo>
                <a:close/>
                <a:moveTo>
                  <a:pt x="773" y="276"/>
                </a:moveTo>
                <a:cubicBezTo>
                  <a:pt x="773" y="275"/>
                  <a:pt x="773" y="275"/>
                  <a:pt x="773" y="274"/>
                </a:cubicBezTo>
                <a:cubicBezTo>
                  <a:pt x="773" y="275"/>
                  <a:pt x="774" y="276"/>
                  <a:pt x="774" y="276"/>
                </a:cubicBezTo>
                <a:cubicBezTo>
                  <a:pt x="774" y="276"/>
                  <a:pt x="773" y="276"/>
                  <a:pt x="773" y="276"/>
                </a:cubicBezTo>
                <a:close/>
                <a:moveTo>
                  <a:pt x="766" y="249"/>
                </a:moveTo>
                <a:cubicBezTo>
                  <a:pt x="766" y="250"/>
                  <a:pt x="766" y="252"/>
                  <a:pt x="766" y="253"/>
                </a:cubicBezTo>
                <a:cubicBezTo>
                  <a:pt x="762" y="243"/>
                  <a:pt x="757" y="234"/>
                  <a:pt x="750" y="227"/>
                </a:cubicBezTo>
                <a:cubicBezTo>
                  <a:pt x="761" y="228"/>
                  <a:pt x="771" y="231"/>
                  <a:pt x="779" y="236"/>
                </a:cubicBezTo>
                <a:cubicBezTo>
                  <a:pt x="782" y="245"/>
                  <a:pt x="783" y="255"/>
                  <a:pt x="784" y="264"/>
                </a:cubicBezTo>
                <a:cubicBezTo>
                  <a:pt x="776" y="261"/>
                  <a:pt x="769" y="256"/>
                  <a:pt x="766" y="249"/>
                </a:cubicBezTo>
                <a:close/>
                <a:moveTo>
                  <a:pt x="822" y="189"/>
                </a:moveTo>
                <a:cubicBezTo>
                  <a:pt x="821" y="186"/>
                  <a:pt x="820" y="184"/>
                  <a:pt x="819" y="181"/>
                </a:cubicBezTo>
                <a:cubicBezTo>
                  <a:pt x="821" y="181"/>
                  <a:pt x="823" y="182"/>
                  <a:pt x="824" y="182"/>
                </a:cubicBezTo>
                <a:cubicBezTo>
                  <a:pt x="823" y="184"/>
                  <a:pt x="823" y="186"/>
                  <a:pt x="822" y="189"/>
                </a:cubicBezTo>
                <a:close/>
                <a:moveTo>
                  <a:pt x="827" y="199"/>
                </a:moveTo>
                <a:cubicBezTo>
                  <a:pt x="827" y="194"/>
                  <a:pt x="828" y="189"/>
                  <a:pt x="829" y="184"/>
                </a:cubicBezTo>
                <a:cubicBezTo>
                  <a:pt x="843" y="189"/>
                  <a:pt x="849" y="201"/>
                  <a:pt x="851" y="214"/>
                </a:cubicBezTo>
                <a:cubicBezTo>
                  <a:pt x="846" y="213"/>
                  <a:pt x="840" y="213"/>
                  <a:pt x="834" y="212"/>
                </a:cubicBezTo>
                <a:cubicBezTo>
                  <a:pt x="831" y="208"/>
                  <a:pt x="829" y="204"/>
                  <a:pt x="827" y="199"/>
                </a:cubicBezTo>
                <a:close/>
                <a:moveTo>
                  <a:pt x="834" y="213"/>
                </a:moveTo>
                <a:cubicBezTo>
                  <a:pt x="841" y="214"/>
                  <a:pt x="847" y="217"/>
                  <a:pt x="852" y="220"/>
                </a:cubicBezTo>
                <a:cubicBezTo>
                  <a:pt x="852" y="226"/>
                  <a:pt x="852" y="232"/>
                  <a:pt x="851" y="239"/>
                </a:cubicBezTo>
                <a:cubicBezTo>
                  <a:pt x="845" y="230"/>
                  <a:pt x="839" y="222"/>
                  <a:pt x="834" y="213"/>
                </a:cubicBezTo>
                <a:close/>
                <a:moveTo>
                  <a:pt x="901" y="221"/>
                </a:moveTo>
                <a:cubicBezTo>
                  <a:pt x="901" y="221"/>
                  <a:pt x="901" y="220"/>
                  <a:pt x="901" y="219"/>
                </a:cubicBezTo>
                <a:cubicBezTo>
                  <a:pt x="902" y="220"/>
                  <a:pt x="902" y="221"/>
                  <a:pt x="903" y="222"/>
                </a:cubicBezTo>
                <a:cubicBezTo>
                  <a:pt x="902" y="222"/>
                  <a:pt x="902" y="221"/>
                  <a:pt x="901" y="221"/>
                </a:cubicBezTo>
                <a:close/>
                <a:moveTo>
                  <a:pt x="907" y="207"/>
                </a:moveTo>
                <a:cubicBezTo>
                  <a:pt x="909" y="208"/>
                  <a:pt x="911" y="208"/>
                  <a:pt x="913" y="209"/>
                </a:cubicBezTo>
                <a:cubicBezTo>
                  <a:pt x="913" y="209"/>
                  <a:pt x="913" y="210"/>
                  <a:pt x="913" y="210"/>
                </a:cubicBezTo>
                <a:cubicBezTo>
                  <a:pt x="911" y="209"/>
                  <a:pt x="909" y="208"/>
                  <a:pt x="907" y="207"/>
                </a:cubicBezTo>
                <a:close/>
                <a:moveTo>
                  <a:pt x="991" y="197"/>
                </a:moveTo>
                <a:cubicBezTo>
                  <a:pt x="983" y="189"/>
                  <a:pt x="976" y="180"/>
                  <a:pt x="970" y="171"/>
                </a:cubicBezTo>
                <a:cubicBezTo>
                  <a:pt x="972" y="160"/>
                  <a:pt x="975" y="148"/>
                  <a:pt x="978" y="137"/>
                </a:cubicBezTo>
                <a:cubicBezTo>
                  <a:pt x="986" y="144"/>
                  <a:pt x="990" y="154"/>
                  <a:pt x="992" y="165"/>
                </a:cubicBezTo>
                <a:cubicBezTo>
                  <a:pt x="989" y="164"/>
                  <a:pt x="987" y="163"/>
                  <a:pt x="984" y="163"/>
                </a:cubicBezTo>
                <a:cubicBezTo>
                  <a:pt x="986" y="164"/>
                  <a:pt x="987" y="165"/>
                  <a:pt x="989" y="166"/>
                </a:cubicBezTo>
                <a:cubicBezTo>
                  <a:pt x="985" y="165"/>
                  <a:pt x="980" y="165"/>
                  <a:pt x="975" y="165"/>
                </a:cubicBezTo>
                <a:cubicBezTo>
                  <a:pt x="982" y="166"/>
                  <a:pt x="988" y="168"/>
                  <a:pt x="993" y="171"/>
                </a:cubicBezTo>
                <a:cubicBezTo>
                  <a:pt x="993" y="179"/>
                  <a:pt x="992" y="189"/>
                  <a:pt x="991" y="197"/>
                </a:cubicBezTo>
                <a:close/>
                <a:moveTo>
                  <a:pt x="1035" y="187"/>
                </a:moveTo>
                <a:cubicBezTo>
                  <a:pt x="1033" y="184"/>
                  <a:pt x="1031" y="181"/>
                  <a:pt x="1030" y="177"/>
                </a:cubicBezTo>
                <a:cubicBezTo>
                  <a:pt x="1031" y="176"/>
                  <a:pt x="1032" y="175"/>
                  <a:pt x="1032" y="174"/>
                </a:cubicBezTo>
                <a:cubicBezTo>
                  <a:pt x="1031" y="175"/>
                  <a:pt x="1031" y="176"/>
                  <a:pt x="1030" y="176"/>
                </a:cubicBezTo>
                <a:cubicBezTo>
                  <a:pt x="1029" y="170"/>
                  <a:pt x="1029" y="163"/>
                  <a:pt x="1032" y="157"/>
                </a:cubicBezTo>
                <a:cubicBezTo>
                  <a:pt x="1036" y="157"/>
                  <a:pt x="1041" y="157"/>
                  <a:pt x="1045" y="158"/>
                </a:cubicBezTo>
                <a:cubicBezTo>
                  <a:pt x="1044" y="168"/>
                  <a:pt x="1040" y="178"/>
                  <a:pt x="1035" y="187"/>
                </a:cubicBezTo>
                <a:close/>
                <a:moveTo>
                  <a:pt x="1394" y="164"/>
                </a:moveTo>
                <a:cubicBezTo>
                  <a:pt x="1393" y="165"/>
                  <a:pt x="1392" y="166"/>
                  <a:pt x="1391" y="167"/>
                </a:cubicBezTo>
                <a:cubicBezTo>
                  <a:pt x="1388" y="156"/>
                  <a:pt x="1394" y="143"/>
                  <a:pt x="1403" y="134"/>
                </a:cubicBezTo>
                <a:cubicBezTo>
                  <a:pt x="1403" y="143"/>
                  <a:pt x="1399" y="154"/>
                  <a:pt x="1394" y="164"/>
                </a:cubicBezTo>
                <a:close/>
                <a:moveTo>
                  <a:pt x="1542" y="170"/>
                </a:moveTo>
                <a:cubicBezTo>
                  <a:pt x="1541" y="171"/>
                  <a:pt x="1541" y="171"/>
                  <a:pt x="1540" y="172"/>
                </a:cubicBezTo>
                <a:cubicBezTo>
                  <a:pt x="1539" y="171"/>
                  <a:pt x="1539" y="169"/>
                  <a:pt x="1538" y="168"/>
                </a:cubicBezTo>
                <a:cubicBezTo>
                  <a:pt x="1540" y="169"/>
                  <a:pt x="1541" y="169"/>
                  <a:pt x="1542" y="170"/>
                </a:cubicBezTo>
                <a:close/>
                <a:moveTo>
                  <a:pt x="1539" y="219"/>
                </a:moveTo>
                <a:cubicBezTo>
                  <a:pt x="1536" y="214"/>
                  <a:pt x="1533" y="211"/>
                  <a:pt x="1530" y="207"/>
                </a:cubicBezTo>
                <a:cubicBezTo>
                  <a:pt x="1540" y="207"/>
                  <a:pt x="1540" y="207"/>
                  <a:pt x="1540" y="207"/>
                </a:cubicBezTo>
                <a:cubicBezTo>
                  <a:pt x="1540" y="211"/>
                  <a:pt x="1540" y="215"/>
                  <a:pt x="1541" y="219"/>
                </a:cubicBezTo>
                <a:cubicBezTo>
                  <a:pt x="1540" y="219"/>
                  <a:pt x="1540" y="219"/>
                  <a:pt x="1539" y="219"/>
                </a:cubicBezTo>
                <a:close/>
                <a:moveTo>
                  <a:pt x="1562" y="169"/>
                </a:moveTo>
                <a:cubicBezTo>
                  <a:pt x="1562" y="168"/>
                  <a:pt x="1562" y="167"/>
                  <a:pt x="1563" y="166"/>
                </a:cubicBezTo>
                <a:cubicBezTo>
                  <a:pt x="1562" y="170"/>
                  <a:pt x="1562" y="174"/>
                  <a:pt x="1562" y="178"/>
                </a:cubicBezTo>
                <a:cubicBezTo>
                  <a:pt x="1561" y="175"/>
                  <a:pt x="1561" y="172"/>
                  <a:pt x="1562" y="169"/>
                </a:cubicBezTo>
                <a:close/>
                <a:moveTo>
                  <a:pt x="1627" y="155"/>
                </a:moveTo>
                <a:cubicBezTo>
                  <a:pt x="1634" y="143"/>
                  <a:pt x="1643" y="132"/>
                  <a:pt x="1652" y="121"/>
                </a:cubicBezTo>
                <a:cubicBezTo>
                  <a:pt x="1650" y="134"/>
                  <a:pt x="1650" y="148"/>
                  <a:pt x="1649" y="162"/>
                </a:cubicBezTo>
                <a:cubicBezTo>
                  <a:pt x="1646" y="160"/>
                  <a:pt x="1643" y="158"/>
                  <a:pt x="1640" y="156"/>
                </a:cubicBezTo>
                <a:cubicBezTo>
                  <a:pt x="1644" y="161"/>
                  <a:pt x="1647" y="166"/>
                  <a:pt x="1648" y="172"/>
                </a:cubicBezTo>
                <a:cubicBezTo>
                  <a:pt x="1648" y="174"/>
                  <a:pt x="1648" y="176"/>
                  <a:pt x="1648" y="177"/>
                </a:cubicBezTo>
                <a:cubicBezTo>
                  <a:pt x="1641" y="173"/>
                  <a:pt x="1634" y="170"/>
                  <a:pt x="1624" y="167"/>
                </a:cubicBezTo>
                <a:cubicBezTo>
                  <a:pt x="1625" y="163"/>
                  <a:pt x="1626" y="159"/>
                  <a:pt x="1627" y="155"/>
                </a:cubicBezTo>
                <a:close/>
                <a:moveTo>
                  <a:pt x="1641" y="211"/>
                </a:moveTo>
                <a:cubicBezTo>
                  <a:pt x="1635" y="205"/>
                  <a:pt x="1630" y="199"/>
                  <a:pt x="1630" y="192"/>
                </a:cubicBezTo>
                <a:cubicBezTo>
                  <a:pt x="1628" y="195"/>
                  <a:pt x="1627" y="199"/>
                  <a:pt x="1627" y="202"/>
                </a:cubicBezTo>
                <a:cubicBezTo>
                  <a:pt x="1625" y="194"/>
                  <a:pt x="1623" y="186"/>
                  <a:pt x="1622" y="178"/>
                </a:cubicBezTo>
                <a:cubicBezTo>
                  <a:pt x="1623" y="174"/>
                  <a:pt x="1624" y="170"/>
                  <a:pt x="1624" y="167"/>
                </a:cubicBezTo>
                <a:cubicBezTo>
                  <a:pt x="1634" y="171"/>
                  <a:pt x="1642" y="176"/>
                  <a:pt x="1647" y="183"/>
                </a:cubicBezTo>
                <a:cubicBezTo>
                  <a:pt x="1646" y="193"/>
                  <a:pt x="1644" y="202"/>
                  <a:pt x="1641" y="211"/>
                </a:cubicBezTo>
                <a:close/>
                <a:moveTo>
                  <a:pt x="1707" y="164"/>
                </a:moveTo>
                <a:cubicBezTo>
                  <a:pt x="1707" y="163"/>
                  <a:pt x="1707" y="163"/>
                  <a:pt x="1707" y="162"/>
                </a:cubicBezTo>
                <a:cubicBezTo>
                  <a:pt x="1709" y="168"/>
                  <a:pt x="1709" y="174"/>
                  <a:pt x="1708" y="179"/>
                </a:cubicBezTo>
                <a:cubicBezTo>
                  <a:pt x="1707" y="174"/>
                  <a:pt x="1707" y="169"/>
                  <a:pt x="1707" y="164"/>
                </a:cubicBezTo>
                <a:close/>
                <a:moveTo>
                  <a:pt x="1758" y="185"/>
                </a:moveTo>
                <a:cubicBezTo>
                  <a:pt x="1754" y="188"/>
                  <a:pt x="1750" y="191"/>
                  <a:pt x="1747" y="194"/>
                </a:cubicBezTo>
                <a:cubicBezTo>
                  <a:pt x="1748" y="187"/>
                  <a:pt x="1747" y="181"/>
                  <a:pt x="1745" y="175"/>
                </a:cubicBezTo>
                <a:cubicBezTo>
                  <a:pt x="1751" y="178"/>
                  <a:pt x="1755" y="182"/>
                  <a:pt x="1758" y="185"/>
                </a:cubicBezTo>
                <a:close/>
                <a:moveTo>
                  <a:pt x="1744" y="235"/>
                </a:moveTo>
                <a:cubicBezTo>
                  <a:pt x="1742" y="230"/>
                  <a:pt x="1741" y="225"/>
                  <a:pt x="1742" y="220"/>
                </a:cubicBezTo>
                <a:cubicBezTo>
                  <a:pt x="1743" y="216"/>
                  <a:pt x="1744" y="212"/>
                  <a:pt x="1745" y="209"/>
                </a:cubicBezTo>
                <a:cubicBezTo>
                  <a:pt x="1748" y="201"/>
                  <a:pt x="1754" y="194"/>
                  <a:pt x="1759" y="188"/>
                </a:cubicBezTo>
                <a:cubicBezTo>
                  <a:pt x="1762" y="192"/>
                  <a:pt x="1764" y="198"/>
                  <a:pt x="1764" y="203"/>
                </a:cubicBezTo>
                <a:cubicBezTo>
                  <a:pt x="1753" y="211"/>
                  <a:pt x="1745" y="222"/>
                  <a:pt x="1744" y="235"/>
                </a:cubicBezTo>
                <a:close/>
                <a:moveTo>
                  <a:pt x="1822" y="230"/>
                </a:moveTo>
                <a:cubicBezTo>
                  <a:pt x="1816" y="225"/>
                  <a:pt x="1811" y="219"/>
                  <a:pt x="1811" y="211"/>
                </a:cubicBezTo>
                <a:cubicBezTo>
                  <a:pt x="1807" y="219"/>
                  <a:pt x="1806" y="229"/>
                  <a:pt x="1808" y="239"/>
                </a:cubicBezTo>
                <a:cubicBezTo>
                  <a:pt x="1806" y="236"/>
                  <a:pt x="1803" y="233"/>
                  <a:pt x="1801" y="230"/>
                </a:cubicBezTo>
                <a:cubicBezTo>
                  <a:pt x="1805" y="216"/>
                  <a:pt x="1808" y="201"/>
                  <a:pt x="1808" y="187"/>
                </a:cubicBezTo>
                <a:cubicBezTo>
                  <a:pt x="1816" y="191"/>
                  <a:pt x="1823" y="196"/>
                  <a:pt x="1828" y="202"/>
                </a:cubicBezTo>
                <a:cubicBezTo>
                  <a:pt x="1827" y="212"/>
                  <a:pt x="1825" y="221"/>
                  <a:pt x="1822" y="230"/>
                </a:cubicBezTo>
                <a:close/>
                <a:moveTo>
                  <a:pt x="1896" y="276"/>
                </a:moveTo>
                <a:cubicBezTo>
                  <a:pt x="1908" y="276"/>
                  <a:pt x="1908" y="276"/>
                  <a:pt x="1908" y="276"/>
                </a:cubicBezTo>
                <a:cubicBezTo>
                  <a:pt x="1909" y="277"/>
                  <a:pt x="1909" y="278"/>
                  <a:pt x="1909" y="279"/>
                </a:cubicBezTo>
                <a:cubicBezTo>
                  <a:pt x="1905" y="278"/>
                  <a:pt x="1900" y="277"/>
                  <a:pt x="1896" y="276"/>
                </a:cubicBezTo>
                <a:close/>
                <a:moveTo>
                  <a:pt x="1934" y="287"/>
                </a:moveTo>
                <a:cubicBezTo>
                  <a:pt x="1929" y="285"/>
                  <a:pt x="1924" y="284"/>
                  <a:pt x="1919" y="282"/>
                </a:cubicBezTo>
                <a:cubicBezTo>
                  <a:pt x="1936" y="283"/>
                  <a:pt x="1936" y="283"/>
                  <a:pt x="1936" y="283"/>
                </a:cubicBezTo>
                <a:cubicBezTo>
                  <a:pt x="1936" y="285"/>
                  <a:pt x="1935" y="286"/>
                  <a:pt x="1934" y="287"/>
                </a:cubicBezTo>
                <a:close/>
                <a:moveTo>
                  <a:pt x="2030" y="281"/>
                </a:moveTo>
                <a:cubicBezTo>
                  <a:pt x="2032" y="275"/>
                  <a:pt x="2033" y="268"/>
                  <a:pt x="2033" y="261"/>
                </a:cubicBezTo>
                <a:cubicBezTo>
                  <a:pt x="2034" y="254"/>
                  <a:pt x="2035" y="248"/>
                  <a:pt x="2036" y="242"/>
                </a:cubicBezTo>
                <a:cubicBezTo>
                  <a:pt x="2040" y="247"/>
                  <a:pt x="2043" y="252"/>
                  <a:pt x="2045" y="257"/>
                </a:cubicBezTo>
                <a:cubicBezTo>
                  <a:pt x="2041" y="266"/>
                  <a:pt x="2036" y="274"/>
                  <a:pt x="2030" y="281"/>
                </a:cubicBezTo>
                <a:close/>
                <a:moveTo>
                  <a:pt x="2085" y="355"/>
                </a:moveTo>
                <a:cubicBezTo>
                  <a:pt x="2084" y="357"/>
                  <a:pt x="2083" y="358"/>
                  <a:pt x="2082" y="360"/>
                </a:cubicBezTo>
                <a:cubicBezTo>
                  <a:pt x="2081" y="359"/>
                  <a:pt x="2081" y="357"/>
                  <a:pt x="2080" y="356"/>
                </a:cubicBezTo>
                <a:cubicBezTo>
                  <a:pt x="2081" y="354"/>
                  <a:pt x="2082" y="351"/>
                  <a:pt x="2083" y="349"/>
                </a:cubicBezTo>
                <a:cubicBezTo>
                  <a:pt x="2084" y="348"/>
                  <a:pt x="2085" y="347"/>
                  <a:pt x="2086" y="345"/>
                </a:cubicBezTo>
                <a:cubicBezTo>
                  <a:pt x="2089" y="346"/>
                  <a:pt x="2089" y="346"/>
                  <a:pt x="2089" y="346"/>
                </a:cubicBezTo>
                <a:cubicBezTo>
                  <a:pt x="2088" y="349"/>
                  <a:pt x="2086" y="352"/>
                  <a:pt x="2085" y="355"/>
                </a:cubicBezTo>
                <a:close/>
                <a:moveTo>
                  <a:pt x="2144" y="331"/>
                </a:moveTo>
                <a:cubicBezTo>
                  <a:pt x="2144" y="331"/>
                  <a:pt x="2144" y="331"/>
                  <a:pt x="2144" y="331"/>
                </a:cubicBezTo>
                <a:cubicBezTo>
                  <a:pt x="2145" y="325"/>
                  <a:pt x="2147" y="320"/>
                  <a:pt x="2151" y="315"/>
                </a:cubicBezTo>
                <a:cubicBezTo>
                  <a:pt x="2150" y="321"/>
                  <a:pt x="2147" y="326"/>
                  <a:pt x="2144" y="331"/>
                </a:cubicBezTo>
                <a:close/>
                <a:moveTo>
                  <a:pt x="2143" y="311"/>
                </a:moveTo>
                <a:cubicBezTo>
                  <a:pt x="2143" y="310"/>
                  <a:pt x="2143" y="309"/>
                  <a:pt x="2144" y="307"/>
                </a:cubicBezTo>
                <a:cubicBezTo>
                  <a:pt x="2144" y="303"/>
                  <a:pt x="2144" y="299"/>
                  <a:pt x="2145" y="296"/>
                </a:cubicBezTo>
                <a:cubicBezTo>
                  <a:pt x="2148" y="294"/>
                  <a:pt x="2151" y="292"/>
                  <a:pt x="2154" y="291"/>
                </a:cubicBezTo>
                <a:cubicBezTo>
                  <a:pt x="2154" y="296"/>
                  <a:pt x="2154" y="302"/>
                  <a:pt x="2153" y="307"/>
                </a:cubicBezTo>
                <a:cubicBezTo>
                  <a:pt x="2150" y="308"/>
                  <a:pt x="2146" y="309"/>
                  <a:pt x="2143" y="311"/>
                </a:cubicBezTo>
                <a:close/>
                <a:moveTo>
                  <a:pt x="2268" y="395"/>
                </a:moveTo>
                <a:cubicBezTo>
                  <a:pt x="2267" y="393"/>
                  <a:pt x="2266" y="392"/>
                  <a:pt x="2266" y="390"/>
                </a:cubicBezTo>
                <a:cubicBezTo>
                  <a:pt x="2271" y="378"/>
                  <a:pt x="2274" y="366"/>
                  <a:pt x="2274" y="355"/>
                </a:cubicBezTo>
                <a:cubicBezTo>
                  <a:pt x="2278" y="360"/>
                  <a:pt x="2281" y="365"/>
                  <a:pt x="2284" y="371"/>
                </a:cubicBezTo>
                <a:cubicBezTo>
                  <a:pt x="2279" y="380"/>
                  <a:pt x="2274" y="388"/>
                  <a:pt x="2268" y="395"/>
                </a:cubicBezTo>
                <a:close/>
                <a:moveTo>
                  <a:pt x="2340" y="410"/>
                </a:moveTo>
                <a:cubicBezTo>
                  <a:pt x="2341" y="403"/>
                  <a:pt x="2341" y="396"/>
                  <a:pt x="2343" y="388"/>
                </a:cubicBezTo>
                <a:cubicBezTo>
                  <a:pt x="2345" y="396"/>
                  <a:pt x="2344" y="404"/>
                  <a:pt x="2340" y="410"/>
                </a:cubicBezTo>
                <a:close/>
                <a:moveTo>
                  <a:pt x="2383" y="444"/>
                </a:moveTo>
                <a:cubicBezTo>
                  <a:pt x="2383" y="438"/>
                  <a:pt x="2387" y="432"/>
                  <a:pt x="2391" y="427"/>
                </a:cubicBezTo>
                <a:cubicBezTo>
                  <a:pt x="2393" y="431"/>
                  <a:pt x="2394" y="435"/>
                  <a:pt x="2395" y="439"/>
                </a:cubicBezTo>
                <a:cubicBezTo>
                  <a:pt x="2391" y="441"/>
                  <a:pt x="2387" y="443"/>
                  <a:pt x="2383" y="444"/>
                </a:cubicBezTo>
                <a:close/>
                <a:moveTo>
                  <a:pt x="2508" y="521"/>
                </a:moveTo>
                <a:cubicBezTo>
                  <a:pt x="2506" y="522"/>
                  <a:pt x="2503" y="523"/>
                  <a:pt x="2501" y="525"/>
                </a:cubicBezTo>
                <a:cubicBezTo>
                  <a:pt x="2501" y="525"/>
                  <a:pt x="2501" y="524"/>
                  <a:pt x="2501" y="524"/>
                </a:cubicBezTo>
                <a:cubicBezTo>
                  <a:pt x="2503" y="523"/>
                  <a:pt x="2506" y="522"/>
                  <a:pt x="2508" y="521"/>
                </a:cubicBezTo>
                <a:close/>
                <a:moveTo>
                  <a:pt x="2475" y="530"/>
                </a:moveTo>
                <a:cubicBezTo>
                  <a:pt x="2480" y="521"/>
                  <a:pt x="2491" y="514"/>
                  <a:pt x="2503" y="511"/>
                </a:cubicBezTo>
                <a:cubicBezTo>
                  <a:pt x="2496" y="514"/>
                  <a:pt x="2488" y="520"/>
                  <a:pt x="2482" y="526"/>
                </a:cubicBezTo>
                <a:cubicBezTo>
                  <a:pt x="2479" y="528"/>
                  <a:pt x="2477" y="529"/>
                  <a:pt x="2475" y="530"/>
                </a:cubicBezTo>
                <a:close/>
                <a:moveTo>
                  <a:pt x="2480" y="579"/>
                </a:moveTo>
                <a:cubicBezTo>
                  <a:pt x="2480" y="579"/>
                  <a:pt x="2480" y="579"/>
                  <a:pt x="2480" y="578"/>
                </a:cubicBezTo>
                <a:cubicBezTo>
                  <a:pt x="2480" y="579"/>
                  <a:pt x="2480" y="579"/>
                  <a:pt x="2480" y="579"/>
                </a:cubicBezTo>
                <a:cubicBezTo>
                  <a:pt x="2480" y="580"/>
                  <a:pt x="2479" y="580"/>
                  <a:pt x="2479" y="580"/>
                </a:cubicBezTo>
                <a:cubicBezTo>
                  <a:pt x="2479" y="577"/>
                  <a:pt x="2480" y="574"/>
                  <a:pt x="2481" y="570"/>
                </a:cubicBezTo>
                <a:cubicBezTo>
                  <a:pt x="2494" y="560"/>
                  <a:pt x="2510" y="547"/>
                  <a:pt x="2523" y="532"/>
                </a:cubicBezTo>
                <a:cubicBezTo>
                  <a:pt x="2523" y="553"/>
                  <a:pt x="2502" y="569"/>
                  <a:pt x="2480" y="579"/>
                </a:cubicBezTo>
                <a:close/>
                <a:moveTo>
                  <a:pt x="2526" y="603"/>
                </a:moveTo>
                <a:cubicBezTo>
                  <a:pt x="2523" y="603"/>
                  <a:pt x="2520" y="604"/>
                  <a:pt x="2516" y="605"/>
                </a:cubicBezTo>
                <a:cubicBezTo>
                  <a:pt x="2520" y="594"/>
                  <a:pt x="2533" y="586"/>
                  <a:pt x="2546" y="583"/>
                </a:cubicBezTo>
                <a:cubicBezTo>
                  <a:pt x="2542" y="590"/>
                  <a:pt x="2535" y="597"/>
                  <a:pt x="2526" y="603"/>
                </a:cubicBezTo>
                <a:close/>
                <a:moveTo>
                  <a:pt x="2579" y="636"/>
                </a:moveTo>
                <a:cubicBezTo>
                  <a:pt x="2577" y="628"/>
                  <a:pt x="2576" y="621"/>
                  <a:pt x="2581" y="614"/>
                </a:cubicBezTo>
                <a:cubicBezTo>
                  <a:pt x="2577" y="616"/>
                  <a:pt x="2575" y="618"/>
                  <a:pt x="2572" y="621"/>
                </a:cubicBezTo>
                <a:cubicBezTo>
                  <a:pt x="2572" y="621"/>
                  <a:pt x="2572" y="621"/>
                  <a:pt x="2572" y="620"/>
                </a:cubicBezTo>
                <a:cubicBezTo>
                  <a:pt x="2577" y="608"/>
                  <a:pt x="2582" y="598"/>
                  <a:pt x="2588" y="589"/>
                </a:cubicBezTo>
                <a:cubicBezTo>
                  <a:pt x="2595" y="597"/>
                  <a:pt x="2599" y="606"/>
                  <a:pt x="2600" y="615"/>
                </a:cubicBezTo>
                <a:cubicBezTo>
                  <a:pt x="2594" y="623"/>
                  <a:pt x="2587" y="630"/>
                  <a:pt x="2579" y="636"/>
                </a:cubicBezTo>
                <a:close/>
                <a:moveTo>
                  <a:pt x="2612" y="647"/>
                </a:moveTo>
                <a:cubicBezTo>
                  <a:pt x="2612" y="647"/>
                  <a:pt x="2612" y="646"/>
                  <a:pt x="2612" y="646"/>
                </a:cubicBezTo>
                <a:cubicBezTo>
                  <a:pt x="2614" y="646"/>
                  <a:pt x="2615" y="645"/>
                  <a:pt x="2617" y="644"/>
                </a:cubicBezTo>
                <a:cubicBezTo>
                  <a:pt x="2615" y="645"/>
                  <a:pt x="2614" y="646"/>
                  <a:pt x="2612" y="647"/>
                </a:cubicBezTo>
                <a:close/>
                <a:moveTo>
                  <a:pt x="2679" y="688"/>
                </a:moveTo>
                <a:cubicBezTo>
                  <a:pt x="2676" y="689"/>
                  <a:pt x="2673" y="690"/>
                  <a:pt x="2670" y="691"/>
                </a:cubicBezTo>
                <a:cubicBezTo>
                  <a:pt x="2671" y="690"/>
                  <a:pt x="2672" y="688"/>
                  <a:pt x="2672" y="686"/>
                </a:cubicBezTo>
                <a:cubicBezTo>
                  <a:pt x="2673" y="684"/>
                  <a:pt x="2674" y="681"/>
                  <a:pt x="2675" y="679"/>
                </a:cubicBezTo>
                <a:cubicBezTo>
                  <a:pt x="2677" y="678"/>
                  <a:pt x="2680" y="676"/>
                  <a:pt x="2683" y="675"/>
                </a:cubicBezTo>
                <a:cubicBezTo>
                  <a:pt x="2682" y="680"/>
                  <a:pt x="2680" y="684"/>
                  <a:pt x="2679" y="688"/>
                </a:cubicBezTo>
                <a:close/>
                <a:moveTo>
                  <a:pt x="2681" y="670"/>
                </a:moveTo>
                <a:cubicBezTo>
                  <a:pt x="2682" y="669"/>
                  <a:pt x="2683" y="668"/>
                  <a:pt x="2684" y="667"/>
                </a:cubicBezTo>
                <a:cubicBezTo>
                  <a:pt x="2684" y="668"/>
                  <a:pt x="2684" y="669"/>
                  <a:pt x="2684" y="670"/>
                </a:cubicBezTo>
                <a:cubicBezTo>
                  <a:pt x="2683" y="670"/>
                  <a:pt x="2682" y="670"/>
                  <a:pt x="2681" y="670"/>
                </a:cubicBezTo>
                <a:close/>
                <a:moveTo>
                  <a:pt x="2686" y="700"/>
                </a:moveTo>
                <a:cubicBezTo>
                  <a:pt x="2686" y="698"/>
                  <a:pt x="2687" y="697"/>
                  <a:pt x="2687" y="695"/>
                </a:cubicBezTo>
                <a:cubicBezTo>
                  <a:pt x="2689" y="693"/>
                  <a:pt x="2691" y="692"/>
                  <a:pt x="2693" y="690"/>
                </a:cubicBezTo>
                <a:cubicBezTo>
                  <a:pt x="2691" y="694"/>
                  <a:pt x="2688" y="697"/>
                  <a:pt x="2686" y="700"/>
                </a:cubicBezTo>
                <a:close/>
                <a:moveTo>
                  <a:pt x="2746" y="643"/>
                </a:moveTo>
                <a:cubicBezTo>
                  <a:pt x="2744" y="660"/>
                  <a:pt x="2737" y="674"/>
                  <a:pt x="2725" y="685"/>
                </a:cubicBezTo>
                <a:cubicBezTo>
                  <a:pt x="2724" y="684"/>
                  <a:pt x="2723" y="683"/>
                  <a:pt x="2722" y="681"/>
                </a:cubicBezTo>
                <a:cubicBezTo>
                  <a:pt x="2723" y="683"/>
                  <a:pt x="2724" y="684"/>
                  <a:pt x="2725" y="686"/>
                </a:cubicBezTo>
                <a:cubicBezTo>
                  <a:pt x="2719" y="691"/>
                  <a:pt x="2712" y="695"/>
                  <a:pt x="2704" y="699"/>
                </a:cubicBezTo>
                <a:cubicBezTo>
                  <a:pt x="2714" y="674"/>
                  <a:pt x="2726" y="657"/>
                  <a:pt x="2746" y="643"/>
                </a:cubicBezTo>
                <a:close/>
                <a:moveTo>
                  <a:pt x="2700" y="736"/>
                </a:moveTo>
                <a:cubicBezTo>
                  <a:pt x="2699" y="735"/>
                  <a:pt x="2698" y="735"/>
                  <a:pt x="2697" y="734"/>
                </a:cubicBezTo>
                <a:cubicBezTo>
                  <a:pt x="2707" y="726"/>
                  <a:pt x="2718" y="716"/>
                  <a:pt x="2727" y="706"/>
                </a:cubicBezTo>
                <a:cubicBezTo>
                  <a:pt x="2724" y="718"/>
                  <a:pt x="2713" y="728"/>
                  <a:pt x="2700" y="736"/>
                </a:cubicBezTo>
                <a:close/>
                <a:moveTo>
                  <a:pt x="2759" y="765"/>
                </a:moveTo>
                <a:cubicBezTo>
                  <a:pt x="2758" y="764"/>
                  <a:pt x="2758" y="763"/>
                  <a:pt x="2758" y="762"/>
                </a:cubicBezTo>
                <a:cubicBezTo>
                  <a:pt x="2760" y="757"/>
                  <a:pt x="2761" y="751"/>
                  <a:pt x="2759" y="745"/>
                </a:cubicBezTo>
                <a:cubicBezTo>
                  <a:pt x="2760" y="744"/>
                  <a:pt x="2760" y="744"/>
                  <a:pt x="2760" y="743"/>
                </a:cubicBezTo>
                <a:cubicBezTo>
                  <a:pt x="2760" y="744"/>
                  <a:pt x="2759" y="744"/>
                  <a:pt x="2759" y="744"/>
                </a:cubicBezTo>
                <a:cubicBezTo>
                  <a:pt x="2758" y="740"/>
                  <a:pt x="2757" y="737"/>
                  <a:pt x="2754" y="733"/>
                </a:cubicBezTo>
                <a:cubicBezTo>
                  <a:pt x="2755" y="738"/>
                  <a:pt x="2755" y="744"/>
                  <a:pt x="2753" y="749"/>
                </a:cubicBezTo>
                <a:cubicBezTo>
                  <a:pt x="2748" y="753"/>
                  <a:pt x="2744" y="759"/>
                  <a:pt x="2741" y="765"/>
                </a:cubicBezTo>
                <a:cubicBezTo>
                  <a:pt x="2741" y="764"/>
                  <a:pt x="2741" y="762"/>
                  <a:pt x="2741" y="761"/>
                </a:cubicBezTo>
                <a:cubicBezTo>
                  <a:pt x="2742" y="760"/>
                  <a:pt x="2743" y="760"/>
                  <a:pt x="2744" y="760"/>
                </a:cubicBezTo>
                <a:cubicBezTo>
                  <a:pt x="2743" y="760"/>
                  <a:pt x="2742" y="760"/>
                  <a:pt x="2741" y="760"/>
                </a:cubicBezTo>
                <a:cubicBezTo>
                  <a:pt x="2739" y="747"/>
                  <a:pt x="2740" y="737"/>
                  <a:pt x="2740" y="727"/>
                </a:cubicBezTo>
                <a:cubicBezTo>
                  <a:pt x="2748" y="723"/>
                  <a:pt x="2757" y="720"/>
                  <a:pt x="2766" y="716"/>
                </a:cubicBezTo>
                <a:cubicBezTo>
                  <a:pt x="2774" y="725"/>
                  <a:pt x="2779" y="735"/>
                  <a:pt x="2780" y="744"/>
                </a:cubicBezTo>
                <a:cubicBezTo>
                  <a:pt x="2773" y="752"/>
                  <a:pt x="2766" y="759"/>
                  <a:pt x="2759" y="765"/>
                </a:cubicBezTo>
                <a:close/>
                <a:moveTo>
                  <a:pt x="2821" y="811"/>
                </a:moveTo>
                <a:cubicBezTo>
                  <a:pt x="2821" y="809"/>
                  <a:pt x="2821" y="808"/>
                  <a:pt x="2822" y="806"/>
                </a:cubicBezTo>
                <a:cubicBezTo>
                  <a:pt x="2823" y="807"/>
                  <a:pt x="2824" y="808"/>
                  <a:pt x="2824" y="809"/>
                </a:cubicBezTo>
                <a:cubicBezTo>
                  <a:pt x="2823" y="810"/>
                  <a:pt x="2822" y="810"/>
                  <a:pt x="2821" y="811"/>
                </a:cubicBezTo>
                <a:close/>
                <a:moveTo>
                  <a:pt x="2834" y="832"/>
                </a:moveTo>
                <a:cubicBezTo>
                  <a:pt x="2834" y="832"/>
                  <a:pt x="2834" y="831"/>
                  <a:pt x="2835" y="830"/>
                </a:cubicBezTo>
                <a:cubicBezTo>
                  <a:pt x="2835" y="830"/>
                  <a:pt x="2835" y="831"/>
                  <a:pt x="2835" y="831"/>
                </a:cubicBezTo>
                <a:cubicBezTo>
                  <a:pt x="2834" y="832"/>
                  <a:pt x="2834" y="832"/>
                  <a:pt x="2834" y="832"/>
                </a:cubicBezTo>
                <a:close/>
                <a:moveTo>
                  <a:pt x="2844" y="824"/>
                </a:moveTo>
                <a:cubicBezTo>
                  <a:pt x="2842" y="825"/>
                  <a:pt x="2840" y="826"/>
                  <a:pt x="2838" y="828"/>
                </a:cubicBezTo>
                <a:cubicBezTo>
                  <a:pt x="2838" y="827"/>
                  <a:pt x="2837" y="826"/>
                  <a:pt x="2837" y="825"/>
                </a:cubicBezTo>
                <a:cubicBezTo>
                  <a:pt x="2838" y="823"/>
                  <a:pt x="2839" y="821"/>
                  <a:pt x="2841" y="818"/>
                </a:cubicBezTo>
                <a:cubicBezTo>
                  <a:pt x="2844" y="816"/>
                  <a:pt x="2847" y="813"/>
                  <a:pt x="2850" y="811"/>
                </a:cubicBezTo>
                <a:cubicBezTo>
                  <a:pt x="2852" y="809"/>
                  <a:pt x="2855" y="808"/>
                  <a:pt x="2857" y="807"/>
                </a:cubicBezTo>
                <a:cubicBezTo>
                  <a:pt x="2853" y="812"/>
                  <a:pt x="2848" y="818"/>
                  <a:pt x="2844" y="824"/>
                </a:cubicBezTo>
                <a:close/>
                <a:moveTo>
                  <a:pt x="2918" y="906"/>
                </a:moveTo>
                <a:cubicBezTo>
                  <a:pt x="2906" y="909"/>
                  <a:pt x="2896" y="914"/>
                  <a:pt x="2889" y="922"/>
                </a:cubicBezTo>
                <a:cubicBezTo>
                  <a:pt x="2890" y="917"/>
                  <a:pt x="2893" y="912"/>
                  <a:pt x="2897" y="908"/>
                </a:cubicBezTo>
                <a:cubicBezTo>
                  <a:pt x="2900" y="906"/>
                  <a:pt x="2903" y="903"/>
                  <a:pt x="2906" y="901"/>
                </a:cubicBezTo>
                <a:cubicBezTo>
                  <a:pt x="2913" y="896"/>
                  <a:pt x="2922" y="892"/>
                  <a:pt x="2930" y="890"/>
                </a:cubicBezTo>
                <a:cubicBezTo>
                  <a:pt x="2928" y="896"/>
                  <a:pt x="2923" y="901"/>
                  <a:pt x="2918" y="906"/>
                </a:cubicBezTo>
                <a:close/>
                <a:moveTo>
                  <a:pt x="2931" y="887"/>
                </a:moveTo>
                <a:cubicBezTo>
                  <a:pt x="2926" y="887"/>
                  <a:pt x="2921" y="888"/>
                  <a:pt x="2916" y="889"/>
                </a:cubicBezTo>
                <a:cubicBezTo>
                  <a:pt x="2923" y="881"/>
                  <a:pt x="2927" y="872"/>
                  <a:pt x="2926" y="862"/>
                </a:cubicBezTo>
                <a:cubicBezTo>
                  <a:pt x="2932" y="871"/>
                  <a:pt x="2933" y="879"/>
                  <a:pt x="2931" y="887"/>
                </a:cubicBezTo>
                <a:close/>
                <a:moveTo>
                  <a:pt x="2945" y="946"/>
                </a:moveTo>
                <a:cubicBezTo>
                  <a:pt x="2945" y="945"/>
                  <a:pt x="2945" y="944"/>
                  <a:pt x="2945" y="942"/>
                </a:cubicBezTo>
                <a:cubicBezTo>
                  <a:pt x="2946" y="941"/>
                  <a:pt x="2948" y="940"/>
                  <a:pt x="2949" y="938"/>
                </a:cubicBezTo>
                <a:cubicBezTo>
                  <a:pt x="2948" y="941"/>
                  <a:pt x="2946" y="943"/>
                  <a:pt x="2945" y="946"/>
                </a:cubicBezTo>
                <a:close/>
                <a:moveTo>
                  <a:pt x="2962" y="945"/>
                </a:moveTo>
                <a:cubicBezTo>
                  <a:pt x="2960" y="938"/>
                  <a:pt x="2960" y="930"/>
                  <a:pt x="2964" y="924"/>
                </a:cubicBezTo>
                <a:cubicBezTo>
                  <a:pt x="2964" y="924"/>
                  <a:pt x="2963" y="924"/>
                  <a:pt x="2963" y="924"/>
                </a:cubicBezTo>
                <a:cubicBezTo>
                  <a:pt x="2968" y="919"/>
                  <a:pt x="2973" y="912"/>
                  <a:pt x="2977" y="906"/>
                </a:cubicBezTo>
                <a:cubicBezTo>
                  <a:pt x="2981" y="912"/>
                  <a:pt x="2983" y="918"/>
                  <a:pt x="2984" y="925"/>
                </a:cubicBezTo>
                <a:cubicBezTo>
                  <a:pt x="2977" y="932"/>
                  <a:pt x="2970" y="939"/>
                  <a:pt x="2962" y="945"/>
                </a:cubicBezTo>
                <a:close/>
              </a:path>
            </a:pathLst>
          </a:custGeom>
          <a:solidFill>
            <a:srgbClr val="2515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5648" y="31750"/>
            <a:ext cx="12030152" cy="67724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461" y="140119"/>
            <a:ext cx="11873139" cy="658786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284865" y="2203139"/>
            <a:ext cx="36359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谢谢欣赏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4446332" y="3256544"/>
            <a:ext cx="3313043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365598" y="3258127"/>
            <a:ext cx="34745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ea typeface="微软雅黑" panose="020B0503020204020204" pitchFamily="34" charset="-122"/>
              </a:rPr>
              <a:t>THANK YOU FOR LISTENING</a:t>
            </a:r>
          </a:p>
        </p:txBody>
      </p:sp>
      <p:sp>
        <p:nvSpPr>
          <p:cNvPr id="15" name="矩形: 圆角 14"/>
          <p:cNvSpPr/>
          <p:nvPr/>
        </p:nvSpPr>
        <p:spPr>
          <a:xfrm>
            <a:off x="4158616" y="2103751"/>
            <a:ext cx="3880152" cy="1678925"/>
          </a:xfrm>
          <a:prstGeom prst="roundRect">
            <a:avLst>
              <a:gd name="adj" fmla="val 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096260" y="330619"/>
            <a:ext cx="5013960" cy="5330261"/>
            <a:chOff x="10442576" y="-2511426"/>
            <a:chExt cx="2163763" cy="2362200"/>
          </a:xfrm>
        </p:grpSpPr>
        <p:sp>
          <p:nvSpPr>
            <p:cNvPr id="9" name="Freeform 50"/>
            <p:cNvSpPr/>
            <p:nvPr/>
          </p:nvSpPr>
          <p:spPr bwMode="auto">
            <a:xfrm>
              <a:off x="10442576" y="-2511426"/>
              <a:ext cx="2163763" cy="2362200"/>
            </a:xfrm>
            <a:custGeom>
              <a:avLst/>
              <a:gdLst>
                <a:gd name="T0" fmla="*/ 206 w 508"/>
                <a:gd name="T1" fmla="*/ 0 h 555"/>
                <a:gd name="T2" fmla="*/ 175 w 508"/>
                <a:gd name="T3" fmla="*/ 3 h 555"/>
                <a:gd name="T4" fmla="*/ 93 w 508"/>
                <a:gd name="T5" fmla="*/ 161 h 555"/>
                <a:gd name="T6" fmla="*/ 23 w 508"/>
                <a:gd name="T7" fmla="*/ 381 h 555"/>
                <a:gd name="T8" fmla="*/ 115 w 508"/>
                <a:gd name="T9" fmla="*/ 327 h 555"/>
                <a:gd name="T10" fmla="*/ 173 w 508"/>
                <a:gd name="T11" fmla="*/ 346 h 555"/>
                <a:gd name="T12" fmla="*/ 215 w 508"/>
                <a:gd name="T13" fmla="*/ 510 h 555"/>
                <a:gd name="T14" fmla="*/ 282 w 508"/>
                <a:gd name="T15" fmla="*/ 555 h 555"/>
                <a:gd name="T16" fmla="*/ 299 w 508"/>
                <a:gd name="T17" fmla="*/ 554 h 555"/>
                <a:gd name="T18" fmla="*/ 281 w 508"/>
                <a:gd name="T19" fmla="*/ 486 h 555"/>
                <a:gd name="T20" fmla="*/ 426 w 508"/>
                <a:gd name="T21" fmla="*/ 358 h 555"/>
                <a:gd name="T22" fmla="*/ 436 w 508"/>
                <a:gd name="T23" fmla="*/ 245 h 555"/>
                <a:gd name="T24" fmla="*/ 457 w 508"/>
                <a:gd name="T25" fmla="*/ 209 h 555"/>
                <a:gd name="T26" fmla="*/ 496 w 508"/>
                <a:gd name="T27" fmla="*/ 242 h 555"/>
                <a:gd name="T28" fmla="*/ 466 w 508"/>
                <a:gd name="T29" fmla="*/ 133 h 555"/>
                <a:gd name="T30" fmla="*/ 357 w 508"/>
                <a:gd name="T31" fmla="*/ 82 h 555"/>
                <a:gd name="T32" fmla="*/ 306 w 508"/>
                <a:gd name="T33" fmla="*/ 93 h 555"/>
                <a:gd name="T34" fmla="*/ 206 w 508"/>
                <a:gd name="T35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8" h="555">
                  <a:moveTo>
                    <a:pt x="206" y="0"/>
                  </a:moveTo>
                  <a:cubicBezTo>
                    <a:pt x="196" y="0"/>
                    <a:pt x="186" y="1"/>
                    <a:pt x="175" y="3"/>
                  </a:cubicBezTo>
                  <a:cubicBezTo>
                    <a:pt x="88" y="21"/>
                    <a:pt x="82" y="111"/>
                    <a:pt x="93" y="161"/>
                  </a:cubicBezTo>
                  <a:cubicBezTo>
                    <a:pt x="106" y="222"/>
                    <a:pt x="0" y="272"/>
                    <a:pt x="23" y="381"/>
                  </a:cubicBezTo>
                  <a:cubicBezTo>
                    <a:pt x="44" y="349"/>
                    <a:pt x="78" y="327"/>
                    <a:pt x="115" y="327"/>
                  </a:cubicBezTo>
                  <a:cubicBezTo>
                    <a:pt x="134" y="327"/>
                    <a:pt x="153" y="333"/>
                    <a:pt x="173" y="346"/>
                  </a:cubicBezTo>
                  <a:cubicBezTo>
                    <a:pt x="234" y="385"/>
                    <a:pt x="204" y="459"/>
                    <a:pt x="215" y="510"/>
                  </a:cubicBezTo>
                  <a:cubicBezTo>
                    <a:pt x="223" y="549"/>
                    <a:pt x="260" y="555"/>
                    <a:pt x="282" y="555"/>
                  </a:cubicBezTo>
                  <a:cubicBezTo>
                    <a:pt x="292" y="555"/>
                    <a:pt x="299" y="554"/>
                    <a:pt x="299" y="554"/>
                  </a:cubicBezTo>
                  <a:cubicBezTo>
                    <a:pt x="299" y="554"/>
                    <a:pt x="246" y="540"/>
                    <a:pt x="281" y="486"/>
                  </a:cubicBezTo>
                  <a:cubicBezTo>
                    <a:pt x="316" y="431"/>
                    <a:pt x="393" y="414"/>
                    <a:pt x="426" y="358"/>
                  </a:cubicBezTo>
                  <a:cubicBezTo>
                    <a:pt x="446" y="325"/>
                    <a:pt x="444" y="283"/>
                    <a:pt x="436" y="245"/>
                  </a:cubicBezTo>
                  <a:cubicBezTo>
                    <a:pt x="431" y="221"/>
                    <a:pt x="442" y="209"/>
                    <a:pt x="457" y="209"/>
                  </a:cubicBezTo>
                  <a:cubicBezTo>
                    <a:pt x="471" y="209"/>
                    <a:pt x="487" y="220"/>
                    <a:pt x="496" y="242"/>
                  </a:cubicBezTo>
                  <a:cubicBezTo>
                    <a:pt x="496" y="242"/>
                    <a:pt x="508" y="186"/>
                    <a:pt x="466" y="133"/>
                  </a:cubicBezTo>
                  <a:cubicBezTo>
                    <a:pt x="435" y="93"/>
                    <a:pt x="391" y="82"/>
                    <a:pt x="357" y="82"/>
                  </a:cubicBezTo>
                  <a:cubicBezTo>
                    <a:pt x="331" y="82"/>
                    <a:pt x="311" y="88"/>
                    <a:pt x="306" y="93"/>
                  </a:cubicBezTo>
                  <a:cubicBezTo>
                    <a:pt x="297" y="51"/>
                    <a:pt x="270" y="0"/>
                    <a:pt x="206" y="0"/>
                  </a:cubicBezTo>
                </a:path>
              </a:pathLst>
            </a:custGeom>
            <a:solidFill>
              <a:srgbClr val="FBF7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10" name="Freeform 51"/>
            <p:cNvSpPr/>
            <p:nvPr/>
          </p:nvSpPr>
          <p:spPr bwMode="auto">
            <a:xfrm>
              <a:off x="11102976" y="-2039938"/>
              <a:ext cx="149225" cy="103188"/>
            </a:xfrm>
            <a:custGeom>
              <a:avLst/>
              <a:gdLst>
                <a:gd name="T0" fmla="*/ 32 w 35"/>
                <a:gd name="T1" fmla="*/ 0 h 24"/>
                <a:gd name="T2" fmla="*/ 22 w 35"/>
                <a:gd name="T3" fmla="*/ 21 h 24"/>
                <a:gd name="T4" fmla="*/ 0 w 35"/>
                <a:gd name="T5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24">
                  <a:moveTo>
                    <a:pt x="32" y="0"/>
                  </a:moveTo>
                  <a:cubicBezTo>
                    <a:pt x="35" y="9"/>
                    <a:pt x="30" y="19"/>
                    <a:pt x="22" y="21"/>
                  </a:cubicBezTo>
                  <a:cubicBezTo>
                    <a:pt x="13" y="24"/>
                    <a:pt x="3" y="20"/>
                    <a:pt x="0" y="11"/>
                  </a:cubicBezTo>
                </a:path>
              </a:pathLst>
            </a:custGeom>
            <a:solidFill>
              <a:srgbClr val="2C2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11" name="Freeform 52"/>
            <p:cNvSpPr/>
            <p:nvPr/>
          </p:nvSpPr>
          <p:spPr bwMode="auto">
            <a:xfrm>
              <a:off x="11371263" y="-2128838"/>
              <a:ext cx="149225" cy="101600"/>
            </a:xfrm>
            <a:custGeom>
              <a:avLst/>
              <a:gdLst>
                <a:gd name="T0" fmla="*/ 32 w 35"/>
                <a:gd name="T1" fmla="*/ 0 h 24"/>
                <a:gd name="T2" fmla="*/ 21 w 35"/>
                <a:gd name="T3" fmla="*/ 21 h 24"/>
                <a:gd name="T4" fmla="*/ 0 w 35"/>
                <a:gd name="T5" fmla="*/ 1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24">
                  <a:moveTo>
                    <a:pt x="32" y="0"/>
                  </a:moveTo>
                  <a:cubicBezTo>
                    <a:pt x="35" y="8"/>
                    <a:pt x="30" y="18"/>
                    <a:pt x="21" y="21"/>
                  </a:cubicBezTo>
                  <a:cubicBezTo>
                    <a:pt x="12" y="24"/>
                    <a:pt x="3" y="19"/>
                    <a:pt x="0" y="10"/>
                  </a:cubicBezTo>
                </a:path>
              </a:pathLst>
            </a:custGeom>
            <a:solidFill>
              <a:srgbClr val="2C2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85648" y="31750"/>
            <a:ext cx="12030152" cy="67724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461" y="140119"/>
            <a:ext cx="11873139" cy="658786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6" name="MH_Entry_1"/>
          <p:cNvSpPr/>
          <p:nvPr>
            <p:custDataLst>
              <p:tags r:id="rId1"/>
            </p:custDataLst>
          </p:nvPr>
        </p:nvSpPr>
        <p:spPr>
          <a:xfrm>
            <a:off x="3108960" y="4720368"/>
            <a:ext cx="5974080" cy="1164811"/>
          </a:xfrm>
          <a:prstGeom prst="roundRect">
            <a:avLst>
              <a:gd name="adj" fmla="val 15666"/>
            </a:avLst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6000" spc="2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活动背景介绍</a:t>
            </a:r>
          </a:p>
        </p:txBody>
      </p:sp>
      <p:sp>
        <p:nvSpPr>
          <p:cNvPr id="7" name="MH_Number_1"/>
          <p:cNvSpPr/>
          <p:nvPr>
            <p:custDataLst>
              <p:tags r:id="rId2"/>
            </p:custDataLst>
          </p:nvPr>
        </p:nvSpPr>
        <p:spPr>
          <a:xfrm>
            <a:off x="4751572" y="1740182"/>
            <a:ext cx="2688856" cy="2687038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15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01</a:t>
            </a:r>
            <a:endParaRPr lang="zh-CN" altLang="en-US" sz="115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自由: 形状 3"/>
          <p:cNvSpPr/>
          <p:nvPr/>
        </p:nvSpPr>
        <p:spPr>
          <a:xfrm>
            <a:off x="0" y="0"/>
            <a:ext cx="12192000" cy="6860934"/>
          </a:xfrm>
          <a:custGeom>
            <a:avLst/>
            <a:gdLst>
              <a:gd name="connsiteX0" fmla="*/ 203593 w 12192000"/>
              <a:gd name="connsiteY0" fmla="*/ 78057 h 6860934"/>
              <a:gd name="connsiteX1" fmla="*/ 78059 w 12192000"/>
              <a:gd name="connsiteY1" fmla="*/ 203591 h 6860934"/>
              <a:gd name="connsiteX2" fmla="*/ 78059 w 12192000"/>
              <a:gd name="connsiteY2" fmla="*/ 6665559 h 6860934"/>
              <a:gd name="connsiteX3" fmla="*/ 203593 w 12192000"/>
              <a:gd name="connsiteY3" fmla="*/ 6791093 h 6860934"/>
              <a:gd name="connsiteX4" fmla="*/ 11984690 w 12192000"/>
              <a:gd name="connsiteY4" fmla="*/ 6791093 h 6860934"/>
              <a:gd name="connsiteX5" fmla="*/ 12110224 w 12192000"/>
              <a:gd name="connsiteY5" fmla="*/ 6665559 h 6860934"/>
              <a:gd name="connsiteX6" fmla="*/ 12110224 w 12192000"/>
              <a:gd name="connsiteY6" fmla="*/ 203591 h 6860934"/>
              <a:gd name="connsiteX7" fmla="*/ 11984690 w 12192000"/>
              <a:gd name="connsiteY7" fmla="*/ 78057 h 6860934"/>
              <a:gd name="connsiteX8" fmla="*/ 0 w 12192000"/>
              <a:gd name="connsiteY8" fmla="*/ 0 h 6860934"/>
              <a:gd name="connsiteX9" fmla="*/ 12192000 w 12192000"/>
              <a:gd name="connsiteY9" fmla="*/ 0 h 6860934"/>
              <a:gd name="connsiteX10" fmla="*/ 12192000 w 12192000"/>
              <a:gd name="connsiteY10" fmla="*/ 6860934 h 6860934"/>
              <a:gd name="connsiteX11" fmla="*/ 0 w 12192000"/>
              <a:gd name="connsiteY11" fmla="*/ 6860934 h 686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60934">
                <a:moveTo>
                  <a:pt x="203593" y="78057"/>
                </a:moveTo>
                <a:cubicBezTo>
                  <a:pt x="134262" y="78057"/>
                  <a:pt x="78059" y="134260"/>
                  <a:pt x="78059" y="203591"/>
                </a:cubicBezTo>
                <a:lnTo>
                  <a:pt x="78059" y="6665559"/>
                </a:lnTo>
                <a:cubicBezTo>
                  <a:pt x="78059" y="6734890"/>
                  <a:pt x="134262" y="6791093"/>
                  <a:pt x="203593" y="6791093"/>
                </a:cubicBezTo>
                <a:lnTo>
                  <a:pt x="11984690" y="6791093"/>
                </a:lnTo>
                <a:cubicBezTo>
                  <a:pt x="12054021" y="6791093"/>
                  <a:pt x="12110224" y="6734890"/>
                  <a:pt x="12110224" y="6665559"/>
                </a:cubicBezTo>
                <a:lnTo>
                  <a:pt x="12110224" y="203591"/>
                </a:lnTo>
                <a:cubicBezTo>
                  <a:pt x="12110224" y="134260"/>
                  <a:pt x="12054021" y="78057"/>
                  <a:pt x="11984690" y="78057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60934"/>
                </a:lnTo>
                <a:lnTo>
                  <a:pt x="0" y="68609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61794" y="149258"/>
            <a:ext cx="498951" cy="49861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8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MH_Entry_1"/>
          <p:cNvSpPr/>
          <p:nvPr>
            <p:custDataLst>
              <p:tags r:id="rId2"/>
            </p:custDataLst>
          </p:nvPr>
        </p:nvSpPr>
        <p:spPr>
          <a:xfrm>
            <a:off x="625584" y="149258"/>
            <a:ext cx="2349110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活动背景介绍</a:t>
            </a:r>
          </a:p>
        </p:txBody>
      </p:sp>
      <p:sp>
        <p:nvSpPr>
          <p:cNvPr id="16" name="MH_Other_1"/>
          <p:cNvSpPr/>
          <p:nvPr>
            <p:custDataLst>
              <p:tags r:id="rId3"/>
            </p:custDataLst>
          </p:nvPr>
        </p:nvSpPr>
        <p:spPr>
          <a:xfrm>
            <a:off x="5227638" y="2803525"/>
            <a:ext cx="1736725" cy="173672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MH_SubTitle_1"/>
          <p:cNvSpPr/>
          <p:nvPr>
            <p:custDataLst>
              <p:tags r:id="rId4"/>
            </p:custDataLst>
          </p:nvPr>
        </p:nvSpPr>
        <p:spPr>
          <a:xfrm>
            <a:off x="3876675" y="2198688"/>
            <a:ext cx="2089150" cy="1430337"/>
          </a:xfrm>
          <a:custGeom>
            <a:avLst/>
            <a:gdLst>
              <a:gd name="connsiteX0" fmla="*/ 492296 w 2336641"/>
              <a:gd name="connsiteY0" fmla="*/ 0 h 1601848"/>
              <a:gd name="connsiteX1" fmla="*/ 1657485 w 2336641"/>
              <a:gd name="connsiteY1" fmla="*/ 0 h 1601848"/>
              <a:gd name="connsiteX2" fmla="*/ 1844345 w 2336641"/>
              <a:gd name="connsiteY2" fmla="*/ 0 h 1601848"/>
              <a:gd name="connsiteX3" fmla="*/ 2336641 w 2336641"/>
              <a:gd name="connsiteY3" fmla="*/ 0 h 1601848"/>
              <a:gd name="connsiteX4" fmla="*/ 2336641 w 2336641"/>
              <a:gd name="connsiteY4" fmla="*/ 340586 h 1601848"/>
              <a:gd name="connsiteX5" fmla="*/ 2336641 w 2336641"/>
              <a:gd name="connsiteY5" fmla="*/ 413428 h 1601848"/>
              <a:gd name="connsiteX6" fmla="*/ 2336641 w 2336641"/>
              <a:gd name="connsiteY6" fmla="*/ 492296 h 1601848"/>
              <a:gd name="connsiteX7" fmla="*/ 2336641 w 2336641"/>
              <a:gd name="connsiteY7" fmla="*/ 557721 h 1601848"/>
              <a:gd name="connsiteX8" fmla="*/ 2336641 w 2336641"/>
              <a:gd name="connsiteY8" fmla="*/ 1109552 h 1601848"/>
              <a:gd name="connsiteX9" fmla="*/ 1844345 w 2336641"/>
              <a:gd name="connsiteY9" fmla="*/ 1601848 h 1601848"/>
              <a:gd name="connsiteX10" fmla="*/ 679157 w 2336641"/>
              <a:gd name="connsiteY10" fmla="*/ 1601848 h 1601848"/>
              <a:gd name="connsiteX11" fmla="*/ 492296 w 2336641"/>
              <a:gd name="connsiteY11" fmla="*/ 1601848 h 1601848"/>
              <a:gd name="connsiteX12" fmla="*/ 0 w 2336641"/>
              <a:gd name="connsiteY12" fmla="*/ 1601848 h 1601848"/>
              <a:gd name="connsiteX13" fmla="*/ 0 w 2336641"/>
              <a:gd name="connsiteY13" fmla="*/ 1312171 h 1601848"/>
              <a:gd name="connsiteX14" fmla="*/ 0 w 2336641"/>
              <a:gd name="connsiteY14" fmla="*/ 1188420 h 1601848"/>
              <a:gd name="connsiteX15" fmla="*/ 0 w 2336641"/>
              <a:gd name="connsiteY15" fmla="*/ 1109552 h 1601848"/>
              <a:gd name="connsiteX16" fmla="*/ 0 w 2336641"/>
              <a:gd name="connsiteY16" fmla="*/ 1045713 h 1601848"/>
              <a:gd name="connsiteX17" fmla="*/ 0 w 2336641"/>
              <a:gd name="connsiteY17" fmla="*/ 492296 h 1601848"/>
              <a:gd name="connsiteX18" fmla="*/ 492296 w 2336641"/>
              <a:gd name="connsiteY18" fmla="*/ 0 h 160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36641" h="1601848">
                <a:moveTo>
                  <a:pt x="492296" y="0"/>
                </a:moveTo>
                <a:lnTo>
                  <a:pt x="1657485" y="0"/>
                </a:lnTo>
                <a:lnTo>
                  <a:pt x="1844345" y="0"/>
                </a:lnTo>
                <a:lnTo>
                  <a:pt x="2336641" y="0"/>
                </a:lnTo>
                <a:lnTo>
                  <a:pt x="2336641" y="340586"/>
                </a:lnTo>
                <a:lnTo>
                  <a:pt x="2336641" y="413428"/>
                </a:lnTo>
                <a:lnTo>
                  <a:pt x="2336641" y="492296"/>
                </a:lnTo>
                <a:lnTo>
                  <a:pt x="2336641" y="557721"/>
                </a:lnTo>
                <a:lnTo>
                  <a:pt x="2336641" y="1109552"/>
                </a:lnTo>
                <a:cubicBezTo>
                  <a:pt x="2336641" y="1381439"/>
                  <a:pt x="2116232" y="1601848"/>
                  <a:pt x="1844345" y="1601848"/>
                </a:cubicBezTo>
                <a:lnTo>
                  <a:pt x="679157" y="1601848"/>
                </a:lnTo>
                <a:lnTo>
                  <a:pt x="492296" y="1601848"/>
                </a:lnTo>
                <a:lnTo>
                  <a:pt x="0" y="1601848"/>
                </a:lnTo>
                <a:lnTo>
                  <a:pt x="0" y="1312171"/>
                </a:lnTo>
                <a:lnTo>
                  <a:pt x="0" y="1188420"/>
                </a:lnTo>
                <a:lnTo>
                  <a:pt x="0" y="1109552"/>
                </a:lnTo>
                <a:lnTo>
                  <a:pt x="0" y="1045713"/>
                </a:lnTo>
                <a:lnTo>
                  <a:pt x="0" y="492296"/>
                </a:lnTo>
                <a:cubicBezTo>
                  <a:pt x="0" y="220409"/>
                  <a:pt x="220409" y="0"/>
                  <a:pt x="49229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8" name="MH_SubTitle_4"/>
          <p:cNvSpPr/>
          <p:nvPr>
            <p:custDataLst>
              <p:tags r:id="rId5"/>
            </p:custDataLst>
          </p:nvPr>
        </p:nvSpPr>
        <p:spPr>
          <a:xfrm>
            <a:off x="3876675" y="3833813"/>
            <a:ext cx="2089150" cy="1430337"/>
          </a:xfrm>
          <a:custGeom>
            <a:avLst/>
            <a:gdLst>
              <a:gd name="connsiteX0" fmla="*/ 0 w 2336641"/>
              <a:gd name="connsiteY0" fmla="*/ 0 h 1601848"/>
              <a:gd name="connsiteX1" fmla="*/ 492296 w 2336641"/>
              <a:gd name="connsiteY1" fmla="*/ 0 h 1601848"/>
              <a:gd name="connsiteX2" fmla="*/ 679156 w 2336641"/>
              <a:gd name="connsiteY2" fmla="*/ 0 h 1601848"/>
              <a:gd name="connsiteX3" fmla="*/ 1844345 w 2336641"/>
              <a:gd name="connsiteY3" fmla="*/ 0 h 1601848"/>
              <a:gd name="connsiteX4" fmla="*/ 2336641 w 2336641"/>
              <a:gd name="connsiteY4" fmla="*/ 492296 h 1601848"/>
              <a:gd name="connsiteX5" fmla="*/ 2336641 w 2336641"/>
              <a:gd name="connsiteY5" fmla="*/ 953072 h 1601848"/>
              <a:gd name="connsiteX6" fmla="*/ 2336641 w 2336641"/>
              <a:gd name="connsiteY6" fmla="*/ 1109552 h 1601848"/>
              <a:gd name="connsiteX7" fmla="*/ 2336641 w 2336641"/>
              <a:gd name="connsiteY7" fmla="*/ 1188420 h 1601848"/>
              <a:gd name="connsiteX8" fmla="*/ 2336641 w 2336641"/>
              <a:gd name="connsiteY8" fmla="*/ 1372172 h 1601848"/>
              <a:gd name="connsiteX9" fmla="*/ 2336641 w 2336641"/>
              <a:gd name="connsiteY9" fmla="*/ 1601848 h 1601848"/>
              <a:gd name="connsiteX10" fmla="*/ 1844345 w 2336641"/>
              <a:gd name="connsiteY10" fmla="*/ 1601848 h 1601848"/>
              <a:gd name="connsiteX11" fmla="*/ 1657484 w 2336641"/>
              <a:gd name="connsiteY11" fmla="*/ 1601848 h 1601848"/>
              <a:gd name="connsiteX12" fmla="*/ 492296 w 2336641"/>
              <a:gd name="connsiteY12" fmla="*/ 1601848 h 1601848"/>
              <a:gd name="connsiteX13" fmla="*/ 0 w 2336641"/>
              <a:gd name="connsiteY13" fmla="*/ 1109552 h 1601848"/>
              <a:gd name="connsiteX14" fmla="*/ 0 w 2336641"/>
              <a:gd name="connsiteY14" fmla="*/ 614097 h 1601848"/>
              <a:gd name="connsiteX15" fmla="*/ 0 w 2336641"/>
              <a:gd name="connsiteY15" fmla="*/ 492296 h 1601848"/>
              <a:gd name="connsiteX16" fmla="*/ 0 w 2336641"/>
              <a:gd name="connsiteY16" fmla="*/ 413428 h 1601848"/>
              <a:gd name="connsiteX17" fmla="*/ 0 w 2336641"/>
              <a:gd name="connsiteY17" fmla="*/ 347639 h 160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36641" h="1601848">
                <a:moveTo>
                  <a:pt x="0" y="0"/>
                </a:moveTo>
                <a:lnTo>
                  <a:pt x="492296" y="0"/>
                </a:lnTo>
                <a:lnTo>
                  <a:pt x="679156" y="0"/>
                </a:lnTo>
                <a:lnTo>
                  <a:pt x="1844345" y="0"/>
                </a:lnTo>
                <a:cubicBezTo>
                  <a:pt x="2116233" y="0"/>
                  <a:pt x="2336641" y="220409"/>
                  <a:pt x="2336641" y="492296"/>
                </a:cubicBezTo>
                <a:lnTo>
                  <a:pt x="2336641" y="953072"/>
                </a:lnTo>
                <a:lnTo>
                  <a:pt x="2336641" y="1109552"/>
                </a:lnTo>
                <a:lnTo>
                  <a:pt x="2336641" y="1188420"/>
                </a:lnTo>
                <a:lnTo>
                  <a:pt x="2336641" y="1372172"/>
                </a:lnTo>
                <a:lnTo>
                  <a:pt x="2336641" y="1601848"/>
                </a:lnTo>
                <a:lnTo>
                  <a:pt x="1844345" y="1601848"/>
                </a:lnTo>
                <a:lnTo>
                  <a:pt x="1657484" y="1601848"/>
                </a:lnTo>
                <a:lnTo>
                  <a:pt x="492296" y="1601848"/>
                </a:lnTo>
                <a:cubicBezTo>
                  <a:pt x="220409" y="1601848"/>
                  <a:pt x="0" y="1381440"/>
                  <a:pt x="0" y="1109552"/>
                </a:cubicBezTo>
                <a:lnTo>
                  <a:pt x="0" y="614097"/>
                </a:lnTo>
                <a:lnTo>
                  <a:pt x="0" y="492296"/>
                </a:lnTo>
                <a:lnTo>
                  <a:pt x="0" y="413428"/>
                </a:lnTo>
                <a:lnTo>
                  <a:pt x="0" y="34763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9" name="MH_SubTitle_2"/>
          <p:cNvSpPr/>
          <p:nvPr>
            <p:custDataLst>
              <p:tags r:id="rId6"/>
            </p:custDataLst>
          </p:nvPr>
        </p:nvSpPr>
        <p:spPr>
          <a:xfrm>
            <a:off x="6226175" y="2198688"/>
            <a:ext cx="2089150" cy="1430337"/>
          </a:xfrm>
          <a:custGeom>
            <a:avLst/>
            <a:gdLst>
              <a:gd name="connsiteX0" fmla="*/ 0 w 2336641"/>
              <a:gd name="connsiteY0" fmla="*/ 0 h 1601848"/>
              <a:gd name="connsiteX1" fmla="*/ 492296 w 2336641"/>
              <a:gd name="connsiteY1" fmla="*/ 0 h 1601848"/>
              <a:gd name="connsiteX2" fmla="*/ 679156 w 2336641"/>
              <a:gd name="connsiteY2" fmla="*/ 0 h 1601848"/>
              <a:gd name="connsiteX3" fmla="*/ 1844345 w 2336641"/>
              <a:gd name="connsiteY3" fmla="*/ 0 h 1601848"/>
              <a:gd name="connsiteX4" fmla="*/ 2336641 w 2336641"/>
              <a:gd name="connsiteY4" fmla="*/ 492296 h 1601848"/>
              <a:gd name="connsiteX5" fmla="*/ 2336641 w 2336641"/>
              <a:gd name="connsiteY5" fmla="*/ 1004404 h 1601848"/>
              <a:gd name="connsiteX6" fmla="*/ 2336641 w 2336641"/>
              <a:gd name="connsiteY6" fmla="*/ 1109552 h 1601848"/>
              <a:gd name="connsiteX7" fmla="*/ 2336641 w 2336641"/>
              <a:gd name="connsiteY7" fmla="*/ 1188420 h 1601848"/>
              <a:gd name="connsiteX8" fmla="*/ 2336641 w 2336641"/>
              <a:gd name="connsiteY8" fmla="*/ 1423504 h 1601848"/>
              <a:gd name="connsiteX9" fmla="*/ 2336641 w 2336641"/>
              <a:gd name="connsiteY9" fmla="*/ 1601848 h 1601848"/>
              <a:gd name="connsiteX10" fmla="*/ 1844345 w 2336641"/>
              <a:gd name="connsiteY10" fmla="*/ 1601848 h 1601848"/>
              <a:gd name="connsiteX11" fmla="*/ 1657484 w 2336641"/>
              <a:gd name="connsiteY11" fmla="*/ 1601848 h 1601848"/>
              <a:gd name="connsiteX12" fmla="*/ 492296 w 2336641"/>
              <a:gd name="connsiteY12" fmla="*/ 1601848 h 1601848"/>
              <a:gd name="connsiteX13" fmla="*/ 0 w 2336641"/>
              <a:gd name="connsiteY13" fmla="*/ 1109552 h 1601848"/>
              <a:gd name="connsiteX14" fmla="*/ 0 w 2336641"/>
              <a:gd name="connsiteY14" fmla="*/ 588548 h 1601848"/>
              <a:gd name="connsiteX15" fmla="*/ 0 w 2336641"/>
              <a:gd name="connsiteY15" fmla="*/ 492296 h 1601848"/>
              <a:gd name="connsiteX16" fmla="*/ 0 w 2336641"/>
              <a:gd name="connsiteY16" fmla="*/ 413428 h 1601848"/>
              <a:gd name="connsiteX17" fmla="*/ 0 w 2336641"/>
              <a:gd name="connsiteY17" fmla="*/ 371414 h 160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36641" h="1601848">
                <a:moveTo>
                  <a:pt x="0" y="0"/>
                </a:moveTo>
                <a:lnTo>
                  <a:pt x="492296" y="0"/>
                </a:lnTo>
                <a:lnTo>
                  <a:pt x="679156" y="0"/>
                </a:lnTo>
                <a:lnTo>
                  <a:pt x="1844345" y="0"/>
                </a:lnTo>
                <a:cubicBezTo>
                  <a:pt x="2116232" y="0"/>
                  <a:pt x="2336641" y="220409"/>
                  <a:pt x="2336641" y="492296"/>
                </a:cubicBezTo>
                <a:lnTo>
                  <a:pt x="2336641" y="1004404"/>
                </a:lnTo>
                <a:lnTo>
                  <a:pt x="2336641" y="1109552"/>
                </a:lnTo>
                <a:lnTo>
                  <a:pt x="2336641" y="1188420"/>
                </a:lnTo>
                <a:lnTo>
                  <a:pt x="2336641" y="1423504"/>
                </a:lnTo>
                <a:lnTo>
                  <a:pt x="2336641" y="1601848"/>
                </a:lnTo>
                <a:lnTo>
                  <a:pt x="1844345" y="1601848"/>
                </a:lnTo>
                <a:lnTo>
                  <a:pt x="1657484" y="1601848"/>
                </a:lnTo>
                <a:lnTo>
                  <a:pt x="492296" y="1601848"/>
                </a:lnTo>
                <a:cubicBezTo>
                  <a:pt x="220408" y="1601848"/>
                  <a:pt x="0" y="1381439"/>
                  <a:pt x="0" y="1109552"/>
                </a:cubicBezTo>
                <a:lnTo>
                  <a:pt x="0" y="588548"/>
                </a:lnTo>
                <a:lnTo>
                  <a:pt x="0" y="492296"/>
                </a:lnTo>
                <a:lnTo>
                  <a:pt x="0" y="413428"/>
                </a:lnTo>
                <a:lnTo>
                  <a:pt x="0" y="37141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20" name="MH_SubTitle_3"/>
          <p:cNvSpPr/>
          <p:nvPr>
            <p:custDataLst>
              <p:tags r:id="rId7"/>
            </p:custDataLst>
          </p:nvPr>
        </p:nvSpPr>
        <p:spPr>
          <a:xfrm>
            <a:off x="6226175" y="3836988"/>
            <a:ext cx="2089150" cy="1431925"/>
          </a:xfrm>
          <a:custGeom>
            <a:avLst/>
            <a:gdLst>
              <a:gd name="connsiteX0" fmla="*/ 492296 w 2336641"/>
              <a:gd name="connsiteY0" fmla="*/ 0 h 1601848"/>
              <a:gd name="connsiteX1" fmla="*/ 1657484 w 2336641"/>
              <a:gd name="connsiteY1" fmla="*/ 0 h 1601848"/>
              <a:gd name="connsiteX2" fmla="*/ 1844345 w 2336641"/>
              <a:gd name="connsiteY2" fmla="*/ 0 h 1601848"/>
              <a:gd name="connsiteX3" fmla="*/ 2336641 w 2336641"/>
              <a:gd name="connsiteY3" fmla="*/ 0 h 1601848"/>
              <a:gd name="connsiteX4" fmla="*/ 2336641 w 2336641"/>
              <a:gd name="connsiteY4" fmla="*/ 297807 h 1601848"/>
              <a:gd name="connsiteX5" fmla="*/ 2336641 w 2336641"/>
              <a:gd name="connsiteY5" fmla="*/ 413429 h 1601848"/>
              <a:gd name="connsiteX6" fmla="*/ 2336641 w 2336641"/>
              <a:gd name="connsiteY6" fmla="*/ 492296 h 1601848"/>
              <a:gd name="connsiteX7" fmla="*/ 2336641 w 2336641"/>
              <a:gd name="connsiteY7" fmla="*/ 716907 h 1601848"/>
              <a:gd name="connsiteX8" fmla="*/ 2336641 w 2336641"/>
              <a:gd name="connsiteY8" fmla="*/ 1109552 h 1601848"/>
              <a:gd name="connsiteX9" fmla="*/ 1844345 w 2336641"/>
              <a:gd name="connsiteY9" fmla="*/ 1601848 h 1601848"/>
              <a:gd name="connsiteX10" fmla="*/ 679156 w 2336641"/>
              <a:gd name="connsiteY10" fmla="*/ 1601848 h 1601848"/>
              <a:gd name="connsiteX11" fmla="*/ 492296 w 2336641"/>
              <a:gd name="connsiteY11" fmla="*/ 1601848 h 1601848"/>
              <a:gd name="connsiteX12" fmla="*/ 0 w 2336641"/>
              <a:gd name="connsiteY12" fmla="*/ 1601848 h 1601848"/>
              <a:gd name="connsiteX13" fmla="*/ 0 w 2336641"/>
              <a:gd name="connsiteY13" fmla="*/ 1461527 h 1601848"/>
              <a:gd name="connsiteX14" fmla="*/ 0 w 2336641"/>
              <a:gd name="connsiteY14" fmla="*/ 1188420 h 1601848"/>
              <a:gd name="connsiteX15" fmla="*/ 0 w 2336641"/>
              <a:gd name="connsiteY15" fmla="*/ 1109552 h 1601848"/>
              <a:gd name="connsiteX16" fmla="*/ 0 w 2336641"/>
              <a:gd name="connsiteY16" fmla="*/ 1042427 h 1601848"/>
              <a:gd name="connsiteX17" fmla="*/ 0 w 2336641"/>
              <a:gd name="connsiteY17" fmla="*/ 492296 h 1601848"/>
              <a:gd name="connsiteX18" fmla="*/ 492296 w 2336641"/>
              <a:gd name="connsiteY18" fmla="*/ 0 h 160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36641" h="1601848">
                <a:moveTo>
                  <a:pt x="492296" y="0"/>
                </a:moveTo>
                <a:lnTo>
                  <a:pt x="1657484" y="0"/>
                </a:lnTo>
                <a:lnTo>
                  <a:pt x="1844345" y="0"/>
                </a:lnTo>
                <a:lnTo>
                  <a:pt x="2336641" y="0"/>
                </a:lnTo>
                <a:lnTo>
                  <a:pt x="2336641" y="297807"/>
                </a:lnTo>
                <a:lnTo>
                  <a:pt x="2336641" y="413429"/>
                </a:lnTo>
                <a:lnTo>
                  <a:pt x="2336641" y="492296"/>
                </a:lnTo>
                <a:lnTo>
                  <a:pt x="2336641" y="716907"/>
                </a:lnTo>
                <a:lnTo>
                  <a:pt x="2336641" y="1109552"/>
                </a:lnTo>
                <a:cubicBezTo>
                  <a:pt x="2336641" y="1381440"/>
                  <a:pt x="2116232" y="1601848"/>
                  <a:pt x="1844345" y="1601848"/>
                </a:cubicBezTo>
                <a:lnTo>
                  <a:pt x="679156" y="1601848"/>
                </a:lnTo>
                <a:lnTo>
                  <a:pt x="492296" y="1601848"/>
                </a:lnTo>
                <a:lnTo>
                  <a:pt x="0" y="1601848"/>
                </a:lnTo>
                <a:lnTo>
                  <a:pt x="0" y="1461527"/>
                </a:lnTo>
                <a:lnTo>
                  <a:pt x="0" y="1188420"/>
                </a:lnTo>
                <a:lnTo>
                  <a:pt x="0" y="1109552"/>
                </a:lnTo>
                <a:lnTo>
                  <a:pt x="0" y="1042427"/>
                </a:lnTo>
                <a:lnTo>
                  <a:pt x="0" y="492296"/>
                </a:lnTo>
                <a:cubicBezTo>
                  <a:pt x="0" y="220409"/>
                  <a:pt x="220408" y="0"/>
                  <a:pt x="49229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kern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</p:spTree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自由: 形状 3"/>
          <p:cNvSpPr/>
          <p:nvPr/>
        </p:nvSpPr>
        <p:spPr>
          <a:xfrm>
            <a:off x="0" y="0"/>
            <a:ext cx="12192000" cy="6860934"/>
          </a:xfrm>
          <a:custGeom>
            <a:avLst/>
            <a:gdLst>
              <a:gd name="connsiteX0" fmla="*/ 203593 w 12192000"/>
              <a:gd name="connsiteY0" fmla="*/ 78057 h 6860934"/>
              <a:gd name="connsiteX1" fmla="*/ 78059 w 12192000"/>
              <a:gd name="connsiteY1" fmla="*/ 203591 h 6860934"/>
              <a:gd name="connsiteX2" fmla="*/ 78059 w 12192000"/>
              <a:gd name="connsiteY2" fmla="*/ 6665559 h 6860934"/>
              <a:gd name="connsiteX3" fmla="*/ 203593 w 12192000"/>
              <a:gd name="connsiteY3" fmla="*/ 6791093 h 6860934"/>
              <a:gd name="connsiteX4" fmla="*/ 11984690 w 12192000"/>
              <a:gd name="connsiteY4" fmla="*/ 6791093 h 6860934"/>
              <a:gd name="connsiteX5" fmla="*/ 12110224 w 12192000"/>
              <a:gd name="connsiteY5" fmla="*/ 6665559 h 6860934"/>
              <a:gd name="connsiteX6" fmla="*/ 12110224 w 12192000"/>
              <a:gd name="connsiteY6" fmla="*/ 203591 h 6860934"/>
              <a:gd name="connsiteX7" fmla="*/ 11984690 w 12192000"/>
              <a:gd name="connsiteY7" fmla="*/ 78057 h 6860934"/>
              <a:gd name="connsiteX8" fmla="*/ 0 w 12192000"/>
              <a:gd name="connsiteY8" fmla="*/ 0 h 6860934"/>
              <a:gd name="connsiteX9" fmla="*/ 12192000 w 12192000"/>
              <a:gd name="connsiteY9" fmla="*/ 0 h 6860934"/>
              <a:gd name="connsiteX10" fmla="*/ 12192000 w 12192000"/>
              <a:gd name="connsiteY10" fmla="*/ 6860934 h 6860934"/>
              <a:gd name="connsiteX11" fmla="*/ 0 w 12192000"/>
              <a:gd name="connsiteY11" fmla="*/ 6860934 h 686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60934">
                <a:moveTo>
                  <a:pt x="203593" y="78057"/>
                </a:moveTo>
                <a:cubicBezTo>
                  <a:pt x="134262" y="78057"/>
                  <a:pt x="78059" y="134260"/>
                  <a:pt x="78059" y="203591"/>
                </a:cubicBezTo>
                <a:lnTo>
                  <a:pt x="78059" y="6665559"/>
                </a:lnTo>
                <a:cubicBezTo>
                  <a:pt x="78059" y="6734890"/>
                  <a:pt x="134262" y="6791093"/>
                  <a:pt x="203593" y="6791093"/>
                </a:cubicBezTo>
                <a:lnTo>
                  <a:pt x="11984690" y="6791093"/>
                </a:lnTo>
                <a:cubicBezTo>
                  <a:pt x="12054021" y="6791093"/>
                  <a:pt x="12110224" y="6734890"/>
                  <a:pt x="12110224" y="6665559"/>
                </a:cubicBezTo>
                <a:lnTo>
                  <a:pt x="12110224" y="203591"/>
                </a:lnTo>
                <a:cubicBezTo>
                  <a:pt x="12110224" y="134260"/>
                  <a:pt x="12054021" y="78057"/>
                  <a:pt x="11984690" y="78057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60934"/>
                </a:lnTo>
                <a:lnTo>
                  <a:pt x="0" y="68609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61794" y="149258"/>
            <a:ext cx="498951" cy="49861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8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MH_Entry_1"/>
          <p:cNvSpPr/>
          <p:nvPr>
            <p:custDataLst>
              <p:tags r:id="rId2"/>
            </p:custDataLst>
          </p:nvPr>
        </p:nvSpPr>
        <p:spPr>
          <a:xfrm>
            <a:off x="625584" y="149258"/>
            <a:ext cx="2349110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活动背景介绍</a:t>
            </a:r>
          </a:p>
        </p:txBody>
      </p:sp>
      <p:grpSp>
        <p:nvGrpSpPr>
          <p:cNvPr id="7" name="组合 2"/>
          <p:cNvGrpSpPr/>
          <p:nvPr/>
        </p:nvGrpSpPr>
        <p:grpSpPr bwMode="auto">
          <a:xfrm>
            <a:off x="1163638" y="1546225"/>
            <a:ext cx="1497012" cy="1497013"/>
            <a:chOff x="811213" y="1901825"/>
            <a:chExt cx="1992312" cy="1990725"/>
          </a:xfrm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811213" y="1901825"/>
              <a:ext cx="1992312" cy="199072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9" name="Freeform 6"/>
            <p:cNvSpPr/>
            <p:nvPr/>
          </p:nvSpPr>
          <p:spPr bwMode="auto">
            <a:xfrm>
              <a:off x="1246188" y="2247900"/>
              <a:ext cx="1104900" cy="573088"/>
            </a:xfrm>
            <a:custGeom>
              <a:avLst/>
              <a:gdLst>
                <a:gd name="T0" fmla="*/ 0 w 696"/>
                <a:gd name="T1" fmla="*/ 2147483646 h 361"/>
                <a:gd name="T2" fmla="*/ 2147483646 w 696"/>
                <a:gd name="T3" fmla="*/ 0 h 361"/>
                <a:gd name="T4" fmla="*/ 2147483646 w 696"/>
                <a:gd name="T5" fmla="*/ 2147483646 h 361"/>
                <a:gd name="T6" fmla="*/ 0 w 696"/>
                <a:gd name="T7" fmla="*/ 2147483646 h 3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6" h="361">
                  <a:moveTo>
                    <a:pt x="0" y="361"/>
                  </a:moveTo>
                  <a:lnTo>
                    <a:pt x="347" y="0"/>
                  </a:lnTo>
                  <a:lnTo>
                    <a:pt x="696" y="361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1471613" y="2414588"/>
              <a:ext cx="635000" cy="301625"/>
            </a:xfrm>
            <a:custGeom>
              <a:avLst/>
              <a:gdLst>
                <a:gd name="T0" fmla="*/ 0 w 400"/>
                <a:gd name="T1" fmla="*/ 2147483646 h 190"/>
                <a:gd name="T2" fmla="*/ 2147483646 w 400"/>
                <a:gd name="T3" fmla="*/ 0 h 190"/>
                <a:gd name="T4" fmla="*/ 2147483646 w 400"/>
                <a:gd name="T5" fmla="*/ 2147483646 h 190"/>
                <a:gd name="T6" fmla="*/ 0 w 400"/>
                <a:gd name="T7" fmla="*/ 2147483646 h 19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0" h="190">
                  <a:moveTo>
                    <a:pt x="0" y="190"/>
                  </a:moveTo>
                  <a:lnTo>
                    <a:pt x="200" y="0"/>
                  </a:lnTo>
                  <a:lnTo>
                    <a:pt x="400" y="190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1295400" y="2840038"/>
              <a:ext cx="279400" cy="41275"/>
            </a:xfrm>
            <a:prstGeom prst="rect">
              <a:avLst/>
            </a:prstGeom>
            <a:solidFill>
              <a:srgbClr val="FFF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1657350" y="2840038"/>
              <a:ext cx="279400" cy="41275"/>
            </a:xfrm>
            <a:prstGeom prst="rect">
              <a:avLst/>
            </a:prstGeom>
            <a:solidFill>
              <a:srgbClr val="FFF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2019300" y="2840038"/>
              <a:ext cx="279400" cy="41275"/>
            </a:xfrm>
            <a:prstGeom prst="rect">
              <a:avLst/>
            </a:prstGeom>
            <a:solidFill>
              <a:srgbClr val="FFF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1295400" y="2900363"/>
              <a:ext cx="279400" cy="41275"/>
            </a:xfrm>
            <a:prstGeom prst="rect">
              <a:avLst/>
            </a:prstGeom>
            <a:solidFill>
              <a:srgbClr val="FFF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1657350" y="2900363"/>
              <a:ext cx="279400" cy="41275"/>
            </a:xfrm>
            <a:prstGeom prst="rect">
              <a:avLst/>
            </a:prstGeom>
            <a:solidFill>
              <a:srgbClr val="FFF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2019300" y="2900363"/>
              <a:ext cx="279400" cy="41275"/>
            </a:xfrm>
            <a:prstGeom prst="rect">
              <a:avLst/>
            </a:prstGeom>
            <a:solidFill>
              <a:srgbClr val="FFF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1295400" y="3322638"/>
              <a:ext cx="279400" cy="38100"/>
            </a:xfrm>
            <a:prstGeom prst="rect">
              <a:avLst/>
            </a:prstGeom>
            <a:solidFill>
              <a:srgbClr val="FFF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1657350" y="3322638"/>
              <a:ext cx="279400" cy="38100"/>
            </a:xfrm>
            <a:prstGeom prst="rect">
              <a:avLst/>
            </a:prstGeom>
            <a:solidFill>
              <a:srgbClr val="FFF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2019300" y="3322638"/>
              <a:ext cx="279400" cy="38100"/>
            </a:xfrm>
            <a:prstGeom prst="rect">
              <a:avLst/>
            </a:prstGeom>
            <a:solidFill>
              <a:srgbClr val="FFF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1295400" y="3382963"/>
              <a:ext cx="279400" cy="38100"/>
            </a:xfrm>
            <a:prstGeom prst="rect">
              <a:avLst/>
            </a:prstGeom>
            <a:solidFill>
              <a:srgbClr val="FFF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1657350" y="3382963"/>
              <a:ext cx="279400" cy="38100"/>
            </a:xfrm>
            <a:prstGeom prst="rect">
              <a:avLst/>
            </a:prstGeom>
            <a:solidFill>
              <a:srgbClr val="FFF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2019300" y="3382963"/>
              <a:ext cx="279400" cy="38100"/>
            </a:xfrm>
            <a:prstGeom prst="rect">
              <a:avLst/>
            </a:prstGeom>
            <a:solidFill>
              <a:srgbClr val="FFF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1355725" y="2933700"/>
              <a:ext cx="139700" cy="377825"/>
            </a:xfrm>
            <a:prstGeom prst="rect">
              <a:avLst/>
            </a:prstGeom>
            <a:solidFill>
              <a:srgbClr val="FFF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728788" y="2933700"/>
              <a:ext cx="139700" cy="377825"/>
            </a:xfrm>
            <a:prstGeom prst="rect">
              <a:avLst/>
            </a:prstGeom>
            <a:solidFill>
              <a:srgbClr val="FFF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2090738" y="2933700"/>
              <a:ext cx="139700" cy="377825"/>
            </a:xfrm>
            <a:prstGeom prst="rect">
              <a:avLst/>
            </a:prstGeom>
            <a:solidFill>
              <a:srgbClr val="FFF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1260475" y="3435350"/>
              <a:ext cx="1052512" cy="34925"/>
            </a:xfrm>
            <a:prstGeom prst="rect">
              <a:avLst/>
            </a:prstGeom>
            <a:solidFill>
              <a:srgbClr val="FFF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1246188" y="3484563"/>
              <a:ext cx="1090612" cy="52388"/>
            </a:xfrm>
            <a:prstGeom prst="rect">
              <a:avLst/>
            </a:prstGeom>
            <a:solidFill>
              <a:srgbClr val="FFFB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4"/>
          <p:cNvGrpSpPr/>
          <p:nvPr/>
        </p:nvGrpSpPr>
        <p:grpSpPr bwMode="auto">
          <a:xfrm>
            <a:off x="3948113" y="1546225"/>
            <a:ext cx="1497012" cy="1497013"/>
            <a:chOff x="4006850" y="1838325"/>
            <a:chExt cx="1992313" cy="1990725"/>
          </a:xfrm>
        </p:grpSpPr>
        <p:sp>
          <p:nvSpPr>
            <p:cNvPr id="29" name="Oval 42"/>
            <p:cNvSpPr>
              <a:spLocks noChangeArrowheads="1"/>
            </p:cNvSpPr>
            <p:nvPr/>
          </p:nvSpPr>
          <p:spPr bwMode="auto">
            <a:xfrm>
              <a:off x="4006850" y="1838325"/>
              <a:ext cx="1992313" cy="199072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0" name="Freeform 43"/>
            <p:cNvSpPr/>
            <p:nvPr/>
          </p:nvSpPr>
          <p:spPr bwMode="auto">
            <a:xfrm>
              <a:off x="5119688" y="2559050"/>
              <a:ext cx="490538" cy="595313"/>
            </a:xfrm>
            <a:custGeom>
              <a:avLst/>
              <a:gdLst>
                <a:gd name="T0" fmla="*/ 2147483646 w 309"/>
                <a:gd name="T1" fmla="*/ 2147483646 h 375"/>
                <a:gd name="T2" fmla="*/ 2147483646 w 309"/>
                <a:gd name="T3" fmla="*/ 2147483646 h 375"/>
                <a:gd name="T4" fmla="*/ 0 w 309"/>
                <a:gd name="T5" fmla="*/ 2147483646 h 375"/>
                <a:gd name="T6" fmla="*/ 2147483646 w 309"/>
                <a:gd name="T7" fmla="*/ 0 h 375"/>
                <a:gd name="T8" fmla="*/ 2147483646 w 309"/>
                <a:gd name="T9" fmla="*/ 2147483646 h 3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9" h="375">
                  <a:moveTo>
                    <a:pt x="309" y="28"/>
                  </a:moveTo>
                  <a:lnTo>
                    <a:pt x="36" y="375"/>
                  </a:lnTo>
                  <a:lnTo>
                    <a:pt x="0" y="347"/>
                  </a:lnTo>
                  <a:lnTo>
                    <a:pt x="273" y="0"/>
                  </a:lnTo>
                  <a:lnTo>
                    <a:pt x="309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31" name="Freeform 44"/>
            <p:cNvSpPr/>
            <p:nvPr/>
          </p:nvSpPr>
          <p:spPr bwMode="auto">
            <a:xfrm>
              <a:off x="4765675" y="2562225"/>
              <a:ext cx="444500" cy="627063"/>
            </a:xfrm>
            <a:custGeom>
              <a:avLst/>
              <a:gdLst>
                <a:gd name="T0" fmla="*/ 2147483646 w 280"/>
                <a:gd name="T1" fmla="*/ 2147483646 h 395"/>
                <a:gd name="T2" fmla="*/ 0 w 280"/>
                <a:gd name="T3" fmla="*/ 2147483646 h 395"/>
                <a:gd name="T4" fmla="*/ 2147483646 w 280"/>
                <a:gd name="T5" fmla="*/ 0 h 395"/>
                <a:gd name="T6" fmla="*/ 2147483646 w 280"/>
                <a:gd name="T7" fmla="*/ 2147483646 h 395"/>
                <a:gd name="T8" fmla="*/ 2147483646 w 280"/>
                <a:gd name="T9" fmla="*/ 2147483646 h 3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0" h="395">
                  <a:moveTo>
                    <a:pt x="242" y="395"/>
                  </a:moveTo>
                  <a:lnTo>
                    <a:pt x="0" y="24"/>
                  </a:lnTo>
                  <a:lnTo>
                    <a:pt x="38" y="0"/>
                  </a:lnTo>
                  <a:lnTo>
                    <a:pt x="280" y="371"/>
                  </a:lnTo>
                  <a:lnTo>
                    <a:pt x="242" y="3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32" name="Freeform 45"/>
            <p:cNvSpPr/>
            <p:nvPr/>
          </p:nvSpPr>
          <p:spPr bwMode="auto">
            <a:xfrm>
              <a:off x="4297363" y="2646363"/>
              <a:ext cx="504825" cy="579438"/>
            </a:xfrm>
            <a:custGeom>
              <a:avLst/>
              <a:gdLst>
                <a:gd name="T0" fmla="*/ 0 w 318"/>
                <a:gd name="T1" fmla="*/ 2147483646 h 365"/>
                <a:gd name="T2" fmla="*/ 2147483646 w 318"/>
                <a:gd name="T3" fmla="*/ 0 h 365"/>
                <a:gd name="T4" fmla="*/ 2147483646 w 318"/>
                <a:gd name="T5" fmla="*/ 2147483646 h 365"/>
                <a:gd name="T6" fmla="*/ 2147483646 w 318"/>
                <a:gd name="T7" fmla="*/ 2147483646 h 365"/>
                <a:gd name="T8" fmla="*/ 0 w 318"/>
                <a:gd name="T9" fmla="*/ 2147483646 h 3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8" h="365">
                  <a:moveTo>
                    <a:pt x="0" y="337"/>
                  </a:moveTo>
                  <a:lnTo>
                    <a:pt x="285" y="0"/>
                  </a:lnTo>
                  <a:lnTo>
                    <a:pt x="318" y="28"/>
                  </a:lnTo>
                  <a:lnTo>
                    <a:pt x="33" y="365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33" name="Oval 46"/>
            <p:cNvSpPr>
              <a:spLocks noChangeArrowheads="1"/>
            </p:cNvSpPr>
            <p:nvPr/>
          </p:nvSpPr>
          <p:spPr bwMode="auto">
            <a:xfrm>
              <a:off x="4264025" y="2917825"/>
              <a:ext cx="346075" cy="3460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4" name="Oval 47"/>
            <p:cNvSpPr>
              <a:spLocks noChangeArrowheads="1"/>
            </p:cNvSpPr>
            <p:nvPr/>
          </p:nvSpPr>
          <p:spPr bwMode="auto">
            <a:xfrm>
              <a:off x="4357688" y="2995613"/>
              <a:ext cx="153988" cy="15557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5" name="Oval 48"/>
            <p:cNvSpPr>
              <a:spLocks noChangeArrowheads="1"/>
            </p:cNvSpPr>
            <p:nvPr/>
          </p:nvSpPr>
          <p:spPr bwMode="auto">
            <a:xfrm>
              <a:off x="4640263" y="2449513"/>
              <a:ext cx="347663" cy="34766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6" name="Oval 49"/>
            <p:cNvSpPr>
              <a:spLocks noChangeArrowheads="1"/>
            </p:cNvSpPr>
            <p:nvPr/>
          </p:nvSpPr>
          <p:spPr bwMode="auto">
            <a:xfrm>
              <a:off x="5002213" y="2947988"/>
              <a:ext cx="347663" cy="3460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7" name="Oval 50"/>
            <p:cNvSpPr>
              <a:spLocks noChangeArrowheads="1"/>
            </p:cNvSpPr>
            <p:nvPr/>
          </p:nvSpPr>
          <p:spPr bwMode="auto">
            <a:xfrm>
              <a:off x="5387975" y="2397125"/>
              <a:ext cx="347663" cy="3460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8" name="Oval 51"/>
            <p:cNvSpPr>
              <a:spLocks noChangeArrowheads="1"/>
            </p:cNvSpPr>
            <p:nvPr/>
          </p:nvSpPr>
          <p:spPr bwMode="auto">
            <a:xfrm>
              <a:off x="4735513" y="2547938"/>
              <a:ext cx="158750" cy="15398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9" name="Oval 52"/>
            <p:cNvSpPr>
              <a:spLocks noChangeArrowheads="1"/>
            </p:cNvSpPr>
            <p:nvPr/>
          </p:nvSpPr>
          <p:spPr bwMode="auto">
            <a:xfrm>
              <a:off x="5097463" y="3041650"/>
              <a:ext cx="158750" cy="15398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0" name="Oval 53"/>
            <p:cNvSpPr>
              <a:spLocks noChangeArrowheads="1"/>
            </p:cNvSpPr>
            <p:nvPr/>
          </p:nvSpPr>
          <p:spPr bwMode="auto">
            <a:xfrm>
              <a:off x="5481638" y="2490788"/>
              <a:ext cx="158750" cy="1587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6"/>
          <p:cNvGrpSpPr/>
          <p:nvPr/>
        </p:nvGrpSpPr>
        <p:grpSpPr bwMode="auto">
          <a:xfrm>
            <a:off x="9504363" y="1550988"/>
            <a:ext cx="1506537" cy="1508125"/>
            <a:chOff x="9339263" y="1700213"/>
            <a:chExt cx="2005012" cy="2006600"/>
          </a:xfrm>
          <a:solidFill>
            <a:schemeClr val="bg1"/>
          </a:solidFill>
        </p:grpSpPr>
        <p:sp>
          <p:nvSpPr>
            <p:cNvPr id="42" name="Oval 57"/>
            <p:cNvSpPr>
              <a:spLocks noChangeArrowheads="1"/>
            </p:cNvSpPr>
            <p:nvPr/>
          </p:nvSpPr>
          <p:spPr bwMode="auto">
            <a:xfrm>
              <a:off x="9339263" y="1700213"/>
              <a:ext cx="2005012" cy="2006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 dirty="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3" name="Freeform 58"/>
            <p:cNvSpPr/>
            <p:nvPr/>
          </p:nvSpPr>
          <p:spPr bwMode="auto">
            <a:xfrm>
              <a:off x="9767888" y="2193926"/>
              <a:ext cx="265112" cy="271463"/>
            </a:xfrm>
            <a:custGeom>
              <a:avLst/>
              <a:gdLst>
                <a:gd name="T0" fmla="*/ 2147483646 w 167"/>
                <a:gd name="T1" fmla="*/ 2147483646 h 171"/>
                <a:gd name="T2" fmla="*/ 2147483646 w 167"/>
                <a:gd name="T3" fmla="*/ 2147483646 h 171"/>
                <a:gd name="T4" fmla="*/ 2147483646 w 167"/>
                <a:gd name="T5" fmla="*/ 2147483646 h 171"/>
                <a:gd name="T6" fmla="*/ 2147483646 w 167"/>
                <a:gd name="T7" fmla="*/ 2147483646 h 171"/>
                <a:gd name="T8" fmla="*/ 0 w 167"/>
                <a:gd name="T9" fmla="*/ 2147483646 h 171"/>
                <a:gd name="T10" fmla="*/ 2147483646 w 167"/>
                <a:gd name="T11" fmla="*/ 2147483646 h 171"/>
                <a:gd name="T12" fmla="*/ 2147483646 w 167"/>
                <a:gd name="T13" fmla="*/ 0 h 171"/>
                <a:gd name="T14" fmla="*/ 2147483646 w 167"/>
                <a:gd name="T15" fmla="*/ 2147483646 h 171"/>
                <a:gd name="T16" fmla="*/ 2147483646 w 167"/>
                <a:gd name="T17" fmla="*/ 2147483646 h 171"/>
                <a:gd name="T18" fmla="*/ 2147483646 w 167"/>
                <a:gd name="T19" fmla="*/ 2147483646 h 171"/>
                <a:gd name="T20" fmla="*/ 2147483646 w 167"/>
                <a:gd name="T21" fmla="*/ 2147483646 h 17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67" h="171">
                  <a:moveTo>
                    <a:pt x="167" y="131"/>
                  </a:moveTo>
                  <a:lnTo>
                    <a:pt x="107" y="124"/>
                  </a:lnTo>
                  <a:lnTo>
                    <a:pt x="69" y="171"/>
                  </a:lnTo>
                  <a:lnTo>
                    <a:pt x="57" y="112"/>
                  </a:lnTo>
                  <a:lnTo>
                    <a:pt x="0" y="91"/>
                  </a:lnTo>
                  <a:lnTo>
                    <a:pt x="53" y="60"/>
                  </a:lnTo>
                  <a:lnTo>
                    <a:pt x="57" y="0"/>
                  </a:lnTo>
                  <a:lnTo>
                    <a:pt x="102" y="41"/>
                  </a:lnTo>
                  <a:lnTo>
                    <a:pt x="159" y="26"/>
                  </a:lnTo>
                  <a:lnTo>
                    <a:pt x="136" y="81"/>
                  </a:lnTo>
                  <a:lnTo>
                    <a:pt x="167" y="1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44" name="Freeform 59"/>
            <p:cNvSpPr/>
            <p:nvPr/>
          </p:nvSpPr>
          <p:spPr bwMode="auto">
            <a:xfrm>
              <a:off x="10688638" y="2379663"/>
              <a:ext cx="153987" cy="161925"/>
            </a:xfrm>
            <a:custGeom>
              <a:avLst/>
              <a:gdLst>
                <a:gd name="T0" fmla="*/ 2147483646 w 97"/>
                <a:gd name="T1" fmla="*/ 2147483646 h 102"/>
                <a:gd name="T2" fmla="*/ 2147483646 w 97"/>
                <a:gd name="T3" fmla="*/ 2147483646 h 102"/>
                <a:gd name="T4" fmla="*/ 2147483646 w 97"/>
                <a:gd name="T5" fmla="*/ 2147483646 h 102"/>
                <a:gd name="T6" fmla="*/ 2147483646 w 97"/>
                <a:gd name="T7" fmla="*/ 2147483646 h 102"/>
                <a:gd name="T8" fmla="*/ 0 w 97"/>
                <a:gd name="T9" fmla="*/ 2147483646 h 102"/>
                <a:gd name="T10" fmla="*/ 2147483646 w 97"/>
                <a:gd name="T11" fmla="*/ 2147483646 h 102"/>
                <a:gd name="T12" fmla="*/ 2147483646 w 97"/>
                <a:gd name="T13" fmla="*/ 0 h 102"/>
                <a:gd name="T14" fmla="*/ 2147483646 w 97"/>
                <a:gd name="T15" fmla="*/ 2147483646 h 102"/>
                <a:gd name="T16" fmla="*/ 2147483646 w 97"/>
                <a:gd name="T17" fmla="*/ 2147483646 h 102"/>
                <a:gd name="T18" fmla="*/ 2147483646 w 97"/>
                <a:gd name="T19" fmla="*/ 2147483646 h 102"/>
                <a:gd name="T20" fmla="*/ 2147483646 w 97"/>
                <a:gd name="T21" fmla="*/ 2147483646 h 1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7" h="102">
                  <a:moveTo>
                    <a:pt x="97" y="78"/>
                  </a:moveTo>
                  <a:lnTo>
                    <a:pt x="62" y="76"/>
                  </a:lnTo>
                  <a:lnTo>
                    <a:pt x="40" y="102"/>
                  </a:lnTo>
                  <a:lnTo>
                    <a:pt x="33" y="69"/>
                  </a:lnTo>
                  <a:lnTo>
                    <a:pt x="0" y="54"/>
                  </a:lnTo>
                  <a:lnTo>
                    <a:pt x="31" y="35"/>
                  </a:lnTo>
                  <a:lnTo>
                    <a:pt x="33" y="0"/>
                  </a:lnTo>
                  <a:lnTo>
                    <a:pt x="59" y="23"/>
                  </a:lnTo>
                  <a:lnTo>
                    <a:pt x="92" y="16"/>
                  </a:lnTo>
                  <a:lnTo>
                    <a:pt x="78" y="50"/>
                  </a:lnTo>
                  <a:lnTo>
                    <a:pt x="97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45" name="Freeform 60"/>
            <p:cNvSpPr/>
            <p:nvPr/>
          </p:nvSpPr>
          <p:spPr bwMode="auto">
            <a:xfrm>
              <a:off x="10548938" y="2262188"/>
              <a:ext cx="87312" cy="90488"/>
            </a:xfrm>
            <a:custGeom>
              <a:avLst/>
              <a:gdLst>
                <a:gd name="T0" fmla="*/ 2147483646 w 55"/>
                <a:gd name="T1" fmla="*/ 2147483646 h 57"/>
                <a:gd name="T2" fmla="*/ 2147483646 w 55"/>
                <a:gd name="T3" fmla="*/ 2147483646 h 57"/>
                <a:gd name="T4" fmla="*/ 2147483646 w 55"/>
                <a:gd name="T5" fmla="*/ 2147483646 h 57"/>
                <a:gd name="T6" fmla="*/ 2147483646 w 55"/>
                <a:gd name="T7" fmla="*/ 2147483646 h 57"/>
                <a:gd name="T8" fmla="*/ 0 w 55"/>
                <a:gd name="T9" fmla="*/ 2147483646 h 57"/>
                <a:gd name="T10" fmla="*/ 2147483646 w 55"/>
                <a:gd name="T11" fmla="*/ 2147483646 h 57"/>
                <a:gd name="T12" fmla="*/ 2147483646 w 55"/>
                <a:gd name="T13" fmla="*/ 0 h 57"/>
                <a:gd name="T14" fmla="*/ 2147483646 w 55"/>
                <a:gd name="T15" fmla="*/ 2147483646 h 57"/>
                <a:gd name="T16" fmla="*/ 2147483646 w 55"/>
                <a:gd name="T17" fmla="*/ 2147483646 h 57"/>
                <a:gd name="T18" fmla="*/ 2147483646 w 55"/>
                <a:gd name="T19" fmla="*/ 2147483646 h 57"/>
                <a:gd name="T20" fmla="*/ 2147483646 w 55"/>
                <a:gd name="T21" fmla="*/ 2147483646 h 5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5" h="57">
                  <a:moveTo>
                    <a:pt x="55" y="45"/>
                  </a:moveTo>
                  <a:lnTo>
                    <a:pt x="36" y="43"/>
                  </a:lnTo>
                  <a:lnTo>
                    <a:pt x="24" y="57"/>
                  </a:lnTo>
                  <a:lnTo>
                    <a:pt x="19" y="38"/>
                  </a:lnTo>
                  <a:lnTo>
                    <a:pt x="0" y="31"/>
                  </a:lnTo>
                  <a:lnTo>
                    <a:pt x="17" y="21"/>
                  </a:lnTo>
                  <a:lnTo>
                    <a:pt x="19" y="0"/>
                  </a:lnTo>
                  <a:lnTo>
                    <a:pt x="33" y="14"/>
                  </a:lnTo>
                  <a:lnTo>
                    <a:pt x="52" y="10"/>
                  </a:lnTo>
                  <a:lnTo>
                    <a:pt x="45" y="29"/>
                  </a:lnTo>
                  <a:lnTo>
                    <a:pt x="55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46" name="Freeform 61"/>
            <p:cNvSpPr/>
            <p:nvPr/>
          </p:nvSpPr>
          <p:spPr bwMode="auto">
            <a:xfrm>
              <a:off x="10050463" y="2114551"/>
              <a:ext cx="155575" cy="158750"/>
            </a:xfrm>
            <a:custGeom>
              <a:avLst/>
              <a:gdLst>
                <a:gd name="T0" fmla="*/ 2147483646 w 98"/>
                <a:gd name="T1" fmla="*/ 2147483646 h 100"/>
                <a:gd name="T2" fmla="*/ 2147483646 w 98"/>
                <a:gd name="T3" fmla="*/ 2147483646 h 100"/>
                <a:gd name="T4" fmla="*/ 2147483646 w 98"/>
                <a:gd name="T5" fmla="*/ 2147483646 h 100"/>
                <a:gd name="T6" fmla="*/ 2147483646 w 98"/>
                <a:gd name="T7" fmla="*/ 2147483646 h 100"/>
                <a:gd name="T8" fmla="*/ 0 w 98"/>
                <a:gd name="T9" fmla="*/ 2147483646 h 100"/>
                <a:gd name="T10" fmla="*/ 2147483646 w 98"/>
                <a:gd name="T11" fmla="*/ 2147483646 h 100"/>
                <a:gd name="T12" fmla="*/ 2147483646 w 98"/>
                <a:gd name="T13" fmla="*/ 0 h 100"/>
                <a:gd name="T14" fmla="*/ 2147483646 w 98"/>
                <a:gd name="T15" fmla="*/ 2147483646 h 100"/>
                <a:gd name="T16" fmla="*/ 2147483646 w 98"/>
                <a:gd name="T17" fmla="*/ 2147483646 h 100"/>
                <a:gd name="T18" fmla="*/ 2147483646 w 98"/>
                <a:gd name="T19" fmla="*/ 2147483646 h 100"/>
                <a:gd name="T20" fmla="*/ 2147483646 w 98"/>
                <a:gd name="T21" fmla="*/ 2147483646 h 1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8" h="100">
                  <a:moveTo>
                    <a:pt x="98" y="79"/>
                  </a:moveTo>
                  <a:lnTo>
                    <a:pt x="62" y="74"/>
                  </a:lnTo>
                  <a:lnTo>
                    <a:pt x="41" y="100"/>
                  </a:lnTo>
                  <a:lnTo>
                    <a:pt x="34" y="67"/>
                  </a:lnTo>
                  <a:lnTo>
                    <a:pt x="0" y="53"/>
                  </a:lnTo>
                  <a:lnTo>
                    <a:pt x="31" y="36"/>
                  </a:lnTo>
                  <a:lnTo>
                    <a:pt x="34" y="0"/>
                  </a:lnTo>
                  <a:lnTo>
                    <a:pt x="60" y="24"/>
                  </a:lnTo>
                  <a:lnTo>
                    <a:pt x="93" y="15"/>
                  </a:lnTo>
                  <a:lnTo>
                    <a:pt x="79" y="48"/>
                  </a:lnTo>
                  <a:lnTo>
                    <a:pt x="98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47" name="Freeform 62"/>
            <p:cNvSpPr/>
            <p:nvPr/>
          </p:nvSpPr>
          <p:spPr bwMode="auto">
            <a:xfrm>
              <a:off x="10137775" y="2368551"/>
              <a:ext cx="419100" cy="165100"/>
            </a:xfrm>
            <a:custGeom>
              <a:avLst/>
              <a:gdLst>
                <a:gd name="T0" fmla="*/ 2147483646 w 264"/>
                <a:gd name="T1" fmla="*/ 0 h 104"/>
                <a:gd name="T2" fmla="*/ 2147483646 w 264"/>
                <a:gd name="T3" fmla="*/ 0 h 104"/>
                <a:gd name="T4" fmla="*/ 2147483646 w 264"/>
                <a:gd name="T5" fmla="*/ 2147483646 h 104"/>
                <a:gd name="T6" fmla="*/ 0 w 264"/>
                <a:gd name="T7" fmla="*/ 2147483646 h 104"/>
                <a:gd name="T8" fmla="*/ 2147483646 w 264"/>
                <a:gd name="T9" fmla="*/ 0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4" h="104">
                  <a:moveTo>
                    <a:pt x="33" y="0"/>
                  </a:moveTo>
                  <a:lnTo>
                    <a:pt x="228" y="0"/>
                  </a:lnTo>
                  <a:lnTo>
                    <a:pt x="264" y="104"/>
                  </a:lnTo>
                  <a:lnTo>
                    <a:pt x="0" y="104"/>
                  </a:lnTo>
                  <a:lnTo>
                    <a:pt x="3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48" name="Freeform 63"/>
            <p:cNvSpPr/>
            <p:nvPr/>
          </p:nvSpPr>
          <p:spPr bwMode="auto">
            <a:xfrm>
              <a:off x="9855200" y="2579688"/>
              <a:ext cx="474662" cy="165100"/>
            </a:xfrm>
            <a:custGeom>
              <a:avLst/>
              <a:gdLst>
                <a:gd name="T0" fmla="*/ 2147483646 w 299"/>
                <a:gd name="T1" fmla="*/ 0 h 104"/>
                <a:gd name="T2" fmla="*/ 2147483646 w 299"/>
                <a:gd name="T3" fmla="*/ 0 h 104"/>
                <a:gd name="T4" fmla="*/ 2147483646 w 299"/>
                <a:gd name="T5" fmla="*/ 2147483646 h 104"/>
                <a:gd name="T6" fmla="*/ 0 w 299"/>
                <a:gd name="T7" fmla="*/ 2147483646 h 104"/>
                <a:gd name="T8" fmla="*/ 2147483646 w 299"/>
                <a:gd name="T9" fmla="*/ 0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9" h="104">
                  <a:moveTo>
                    <a:pt x="36" y="0"/>
                  </a:moveTo>
                  <a:lnTo>
                    <a:pt x="259" y="0"/>
                  </a:lnTo>
                  <a:lnTo>
                    <a:pt x="299" y="104"/>
                  </a:lnTo>
                  <a:lnTo>
                    <a:pt x="0" y="104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49" name="Freeform 64"/>
            <p:cNvSpPr/>
            <p:nvPr/>
          </p:nvSpPr>
          <p:spPr bwMode="auto">
            <a:xfrm>
              <a:off x="10356850" y="2579688"/>
              <a:ext cx="477837" cy="165100"/>
            </a:xfrm>
            <a:custGeom>
              <a:avLst/>
              <a:gdLst>
                <a:gd name="T0" fmla="*/ 2147483646 w 301"/>
                <a:gd name="T1" fmla="*/ 0 h 104"/>
                <a:gd name="T2" fmla="*/ 2147483646 w 301"/>
                <a:gd name="T3" fmla="*/ 0 h 104"/>
                <a:gd name="T4" fmla="*/ 2147483646 w 301"/>
                <a:gd name="T5" fmla="*/ 2147483646 h 104"/>
                <a:gd name="T6" fmla="*/ 0 w 301"/>
                <a:gd name="T7" fmla="*/ 2147483646 h 104"/>
                <a:gd name="T8" fmla="*/ 2147483646 w 301"/>
                <a:gd name="T9" fmla="*/ 0 h 1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1" h="104">
                  <a:moveTo>
                    <a:pt x="38" y="0"/>
                  </a:moveTo>
                  <a:lnTo>
                    <a:pt x="261" y="0"/>
                  </a:lnTo>
                  <a:lnTo>
                    <a:pt x="301" y="104"/>
                  </a:lnTo>
                  <a:lnTo>
                    <a:pt x="0" y="104"/>
                  </a:lnTo>
                  <a:lnTo>
                    <a:pt x="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50" name="Freeform 65"/>
            <p:cNvSpPr/>
            <p:nvPr/>
          </p:nvSpPr>
          <p:spPr bwMode="auto">
            <a:xfrm>
              <a:off x="9605963" y="2801938"/>
              <a:ext cx="479425" cy="166688"/>
            </a:xfrm>
            <a:custGeom>
              <a:avLst/>
              <a:gdLst>
                <a:gd name="T0" fmla="*/ 2147483646 w 302"/>
                <a:gd name="T1" fmla="*/ 0 h 105"/>
                <a:gd name="T2" fmla="*/ 2147483646 w 302"/>
                <a:gd name="T3" fmla="*/ 0 h 105"/>
                <a:gd name="T4" fmla="*/ 2147483646 w 302"/>
                <a:gd name="T5" fmla="*/ 2147483646 h 105"/>
                <a:gd name="T6" fmla="*/ 0 w 302"/>
                <a:gd name="T7" fmla="*/ 2147483646 h 105"/>
                <a:gd name="T8" fmla="*/ 2147483646 w 302"/>
                <a:gd name="T9" fmla="*/ 0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2" h="105">
                  <a:moveTo>
                    <a:pt x="38" y="0"/>
                  </a:moveTo>
                  <a:lnTo>
                    <a:pt x="261" y="0"/>
                  </a:lnTo>
                  <a:lnTo>
                    <a:pt x="302" y="105"/>
                  </a:lnTo>
                  <a:lnTo>
                    <a:pt x="0" y="105"/>
                  </a:lnTo>
                  <a:lnTo>
                    <a:pt x="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51" name="Freeform 66"/>
            <p:cNvSpPr/>
            <p:nvPr/>
          </p:nvSpPr>
          <p:spPr bwMode="auto">
            <a:xfrm>
              <a:off x="10104438" y="2801938"/>
              <a:ext cx="477837" cy="166688"/>
            </a:xfrm>
            <a:custGeom>
              <a:avLst/>
              <a:gdLst>
                <a:gd name="T0" fmla="*/ 2147483646 w 301"/>
                <a:gd name="T1" fmla="*/ 0 h 105"/>
                <a:gd name="T2" fmla="*/ 2147483646 w 301"/>
                <a:gd name="T3" fmla="*/ 0 h 105"/>
                <a:gd name="T4" fmla="*/ 2147483646 w 301"/>
                <a:gd name="T5" fmla="*/ 2147483646 h 105"/>
                <a:gd name="T6" fmla="*/ 0 w 301"/>
                <a:gd name="T7" fmla="*/ 2147483646 h 105"/>
                <a:gd name="T8" fmla="*/ 2147483646 w 301"/>
                <a:gd name="T9" fmla="*/ 0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1" h="105">
                  <a:moveTo>
                    <a:pt x="38" y="0"/>
                  </a:moveTo>
                  <a:lnTo>
                    <a:pt x="261" y="0"/>
                  </a:lnTo>
                  <a:lnTo>
                    <a:pt x="301" y="105"/>
                  </a:lnTo>
                  <a:lnTo>
                    <a:pt x="0" y="105"/>
                  </a:lnTo>
                  <a:lnTo>
                    <a:pt x="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52" name="Freeform 67"/>
            <p:cNvSpPr/>
            <p:nvPr/>
          </p:nvSpPr>
          <p:spPr bwMode="auto">
            <a:xfrm>
              <a:off x="10601325" y="2801938"/>
              <a:ext cx="479425" cy="166688"/>
            </a:xfrm>
            <a:custGeom>
              <a:avLst/>
              <a:gdLst>
                <a:gd name="T0" fmla="*/ 2147483646 w 302"/>
                <a:gd name="T1" fmla="*/ 0 h 105"/>
                <a:gd name="T2" fmla="*/ 2147483646 w 302"/>
                <a:gd name="T3" fmla="*/ 0 h 105"/>
                <a:gd name="T4" fmla="*/ 2147483646 w 302"/>
                <a:gd name="T5" fmla="*/ 2147483646 h 105"/>
                <a:gd name="T6" fmla="*/ 0 w 302"/>
                <a:gd name="T7" fmla="*/ 2147483646 h 105"/>
                <a:gd name="T8" fmla="*/ 2147483646 w 302"/>
                <a:gd name="T9" fmla="*/ 0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2" h="105">
                  <a:moveTo>
                    <a:pt x="38" y="0"/>
                  </a:moveTo>
                  <a:lnTo>
                    <a:pt x="261" y="0"/>
                  </a:lnTo>
                  <a:lnTo>
                    <a:pt x="302" y="105"/>
                  </a:lnTo>
                  <a:lnTo>
                    <a:pt x="0" y="105"/>
                  </a:lnTo>
                  <a:lnTo>
                    <a:pt x="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</p:grpSp>
      <p:grpSp>
        <p:nvGrpSpPr>
          <p:cNvPr id="53" name="组合 5"/>
          <p:cNvGrpSpPr/>
          <p:nvPr/>
        </p:nvGrpSpPr>
        <p:grpSpPr bwMode="auto">
          <a:xfrm>
            <a:off x="6716713" y="1546225"/>
            <a:ext cx="1498600" cy="1498600"/>
            <a:chOff x="6816725" y="1885156"/>
            <a:chExt cx="1990725" cy="1992313"/>
          </a:xfrm>
        </p:grpSpPr>
        <p:sp>
          <p:nvSpPr>
            <p:cNvPr id="54" name="Oval 103"/>
            <p:cNvSpPr>
              <a:spLocks noChangeArrowheads="1"/>
            </p:cNvSpPr>
            <p:nvPr/>
          </p:nvSpPr>
          <p:spPr bwMode="auto">
            <a:xfrm>
              <a:off x="6816725" y="1885156"/>
              <a:ext cx="1990725" cy="1992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5" name="Rectangle 104"/>
            <p:cNvSpPr>
              <a:spLocks noChangeArrowheads="1"/>
            </p:cNvSpPr>
            <p:nvPr/>
          </p:nvSpPr>
          <p:spPr bwMode="auto">
            <a:xfrm>
              <a:off x="7383463" y="3145631"/>
              <a:ext cx="839788" cy="1063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6" name="Rectangle 105"/>
            <p:cNvSpPr>
              <a:spLocks noChangeArrowheads="1"/>
            </p:cNvSpPr>
            <p:nvPr/>
          </p:nvSpPr>
          <p:spPr bwMode="auto">
            <a:xfrm>
              <a:off x="7458075" y="2799556"/>
              <a:ext cx="106363" cy="3016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7" name="Rectangle 106"/>
            <p:cNvSpPr>
              <a:spLocks noChangeArrowheads="1"/>
            </p:cNvSpPr>
            <p:nvPr/>
          </p:nvSpPr>
          <p:spPr bwMode="auto">
            <a:xfrm>
              <a:off x="7654925" y="2742406"/>
              <a:ext cx="104775" cy="358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8" name="Rectangle 107"/>
            <p:cNvSpPr>
              <a:spLocks noChangeArrowheads="1"/>
            </p:cNvSpPr>
            <p:nvPr/>
          </p:nvSpPr>
          <p:spPr bwMode="auto">
            <a:xfrm>
              <a:off x="7835900" y="2655094"/>
              <a:ext cx="104775" cy="4460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9" name="Rectangle 108"/>
            <p:cNvSpPr>
              <a:spLocks noChangeArrowheads="1"/>
            </p:cNvSpPr>
            <p:nvPr/>
          </p:nvSpPr>
          <p:spPr bwMode="auto">
            <a:xfrm>
              <a:off x="8027988" y="2561431"/>
              <a:ext cx="104775" cy="5397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60" name="矩形 117"/>
          <p:cNvSpPr>
            <a:spLocks noChangeArrowheads="1"/>
          </p:cNvSpPr>
          <p:nvPr/>
        </p:nvSpPr>
        <p:spPr bwMode="auto">
          <a:xfrm>
            <a:off x="896938" y="3259138"/>
            <a:ext cx="2030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65" name="矩形 128"/>
          <p:cNvSpPr>
            <a:spLocks noChangeArrowheads="1"/>
          </p:cNvSpPr>
          <p:nvPr/>
        </p:nvSpPr>
        <p:spPr bwMode="auto">
          <a:xfrm>
            <a:off x="3681413" y="3259138"/>
            <a:ext cx="203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66" name="矩形 129"/>
          <p:cNvSpPr>
            <a:spLocks noChangeArrowheads="1"/>
          </p:cNvSpPr>
          <p:nvPr/>
        </p:nvSpPr>
        <p:spPr bwMode="auto">
          <a:xfrm>
            <a:off x="6450013" y="3259138"/>
            <a:ext cx="203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67" name="矩形 130"/>
          <p:cNvSpPr>
            <a:spLocks noChangeArrowheads="1"/>
          </p:cNvSpPr>
          <p:nvPr/>
        </p:nvSpPr>
        <p:spPr bwMode="auto">
          <a:xfrm>
            <a:off x="9242425" y="3259138"/>
            <a:ext cx="2030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</p:spTree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60" grpId="0"/>
      <p:bldP spid="65" grpId="0"/>
      <p:bldP spid="66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自由: 形状 3"/>
          <p:cNvSpPr/>
          <p:nvPr/>
        </p:nvSpPr>
        <p:spPr>
          <a:xfrm>
            <a:off x="0" y="0"/>
            <a:ext cx="12192000" cy="6860934"/>
          </a:xfrm>
          <a:custGeom>
            <a:avLst/>
            <a:gdLst>
              <a:gd name="connsiteX0" fmla="*/ 203593 w 12192000"/>
              <a:gd name="connsiteY0" fmla="*/ 78057 h 6860934"/>
              <a:gd name="connsiteX1" fmla="*/ 78059 w 12192000"/>
              <a:gd name="connsiteY1" fmla="*/ 203591 h 6860934"/>
              <a:gd name="connsiteX2" fmla="*/ 78059 w 12192000"/>
              <a:gd name="connsiteY2" fmla="*/ 6665559 h 6860934"/>
              <a:gd name="connsiteX3" fmla="*/ 203593 w 12192000"/>
              <a:gd name="connsiteY3" fmla="*/ 6791093 h 6860934"/>
              <a:gd name="connsiteX4" fmla="*/ 11984690 w 12192000"/>
              <a:gd name="connsiteY4" fmla="*/ 6791093 h 6860934"/>
              <a:gd name="connsiteX5" fmla="*/ 12110224 w 12192000"/>
              <a:gd name="connsiteY5" fmla="*/ 6665559 h 6860934"/>
              <a:gd name="connsiteX6" fmla="*/ 12110224 w 12192000"/>
              <a:gd name="connsiteY6" fmla="*/ 203591 h 6860934"/>
              <a:gd name="connsiteX7" fmla="*/ 11984690 w 12192000"/>
              <a:gd name="connsiteY7" fmla="*/ 78057 h 6860934"/>
              <a:gd name="connsiteX8" fmla="*/ 0 w 12192000"/>
              <a:gd name="connsiteY8" fmla="*/ 0 h 6860934"/>
              <a:gd name="connsiteX9" fmla="*/ 12192000 w 12192000"/>
              <a:gd name="connsiteY9" fmla="*/ 0 h 6860934"/>
              <a:gd name="connsiteX10" fmla="*/ 12192000 w 12192000"/>
              <a:gd name="connsiteY10" fmla="*/ 6860934 h 6860934"/>
              <a:gd name="connsiteX11" fmla="*/ 0 w 12192000"/>
              <a:gd name="connsiteY11" fmla="*/ 6860934 h 686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60934">
                <a:moveTo>
                  <a:pt x="203593" y="78057"/>
                </a:moveTo>
                <a:cubicBezTo>
                  <a:pt x="134262" y="78057"/>
                  <a:pt x="78059" y="134260"/>
                  <a:pt x="78059" y="203591"/>
                </a:cubicBezTo>
                <a:lnTo>
                  <a:pt x="78059" y="6665559"/>
                </a:lnTo>
                <a:cubicBezTo>
                  <a:pt x="78059" y="6734890"/>
                  <a:pt x="134262" y="6791093"/>
                  <a:pt x="203593" y="6791093"/>
                </a:cubicBezTo>
                <a:lnTo>
                  <a:pt x="11984690" y="6791093"/>
                </a:lnTo>
                <a:cubicBezTo>
                  <a:pt x="12054021" y="6791093"/>
                  <a:pt x="12110224" y="6734890"/>
                  <a:pt x="12110224" y="6665559"/>
                </a:cubicBezTo>
                <a:lnTo>
                  <a:pt x="12110224" y="203591"/>
                </a:lnTo>
                <a:cubicBezTo>
                  <a:pt x="12110224" y="134260"/>
                  <a:pt x="12054021" y="78057"/>
                  <a:pt x="11984690" y="78057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60934"/>
                </a:lnTo>
                <a:lnTo>
                  <a:pt x="0" y="68609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61794" y="149258"/>
            <a:ext cx="498951" cy="49861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8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MH_Entry_1"/>
          <p:cNvSpPr/>
          <p:nvPr>
            <p:custDataLst>
              <p:tags r:id="rId2"/>
            </p:custDataLst>
          </p:nvPr>
        </p:nvSpPr>
        <p:spPr>
          <a:xfrm>
            <a:off x="625584" y="149258"/>
            <a:ext cx="2349110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活动背景介绍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2047875" y="1058863"/>
            <a:ext cx="1203325" cy="1050925"/>
          </a:xfrm>
          <a:custGeom>
            <a:avLst/>
            <a:gdLst>
              <a:gd name="T0" fmla="*/ 0 w 714"/>
              <a:gd name="T1" fmla="*/ 2147483646 h 617"/>
              <a:gd name="T2" fmla="*/ 2147483646 w 714"/>
              <a:gd name="T3" fmla="*/ 0 h 617"/>
              <a:gd name="T4" fmla="*/ 2147483646 w 714"/>
              <a:gd name="T5" fmla="*/ 2147483646 h 617"/>
              <a:gd name="T6" fmla="*/ 0 w 714"/>
              <a:gd name="T7" fmla="*/ 2147483646 h 617"/>
              <a:gd name="T8" fmla="*/ 0 w 714"/>
              <a:gd name="T9" fmla="*/ 2147483646 h 6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4"/>
              <a:gd name="T16" fmla="*/ 0 h 617"/>
              <a:gd name="T17" fmla="*/ 714 w 714"/>
              <a:gd name="T18" fmla="*/ 617 h 6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4" h="617">
                <a:moveTo>
                  <a:pt x="0" y="617"/>
                </a:moveTo>
                <a:lnTo>
                  <a:pt x="355" y="0"/>
                </a:lnTo>
                <a:lnTo>
                  <a:pt x="714" y="617"/>
                </a:lnTo>
                <a:lnTo>
                  <a:pt x="0" y="6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tIns="180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8" name="Freeform 7"/>
          <p:cNvSpPr/>
          <p:nvPr/>
        </p:nvSpPr>
        <p:spPr bwMode="auto">
          <a:xfrm>
            <a:off x="2717800" y="2276475"/>
            <a:ext cx="1193800" cy="1035050"/>
          </a:xfrm>
          <a:custGeom>
            <a:avLst/>
            <a:gdLst>
              <a:gd name="T0" fmla="*/ 0 w 709"/>
              <a:gd name="T1" fmla="*/ 2147483646 h 614"/>
              <a:gd name="T2" fmla="*/ 2147483646 w 709"/>
              <a:gd name="T3" fmla="*/ 0 h 614"/>
              <a:gd name="T4" fmla="*/ 2147483646 w 709"/>
              <a:gd name="T5" fmla="*/ 2147483646 h 614"/>
              <a:gd name="T6" fmla="*/ 0 w 709"/>
              <a:gd name="T7" fmla="*/ 2147483646 h 614"/>
              <a:gd name="T8" fmla="*/ 0 w 709"/>
              <a:gd name="T9" fmla="*/ 2147483646 h 6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09" h="614">
                <a:moveTo>
                  <a:pt x="0" y="614"/>
                </a:moveTo>
                <a:lnTo>
                  <a:pt x="355" y="0"/>
                </a:lnTo>
                <a:lnTo>
                  <a:pt x="709" y="614"/>
                </a:lnTo>
                <a:lnTo>
                  <a:pt x="0" y="61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="ctr" anchorCtr="1"/>
          <a:lstStyle/>
          <a:p>
            <a:endParaRPr lang="zh-CN" altLang="en-US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677863" y="3478213"/>
            <a:ext cx="1790700" cy="1035050"/>
          </a:xfrm>
          <a:custGeom>
            <a:avLst/>
            <a:gdLst>
              <a:gd name="T0" fmla="*/ 2147483646 w 1063"/>
              <a:gd name="T1" fmla="*/ 0 h 615"/>
              <a:gd name="T2" fmla="*/ 0 w 1063"/>
              <a:gd name="T3" fmla="*/ 2147483646 h 615"/>
              <a:gd name="T4" fmla="*/ 2147483646 w 1063"/>
              <a:gd name="T5" fmla="*/ 2147483646 h 615"/>
              <a:gd name="T6" fmla="*/ 2147483646 w 1063"/>
              <a:gd name="T7" fmla="*/ 0 h 615"/>
              <a:gd name="T8" fmla="*/ 2147483646 w 1063"/>
              <a:gd name="T9" fmla="*/ 0 h 6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3"/>
              <a:gd name="T16" fmla="*/ 0 h 615"/>
              <a:gd name="T17" fmla="*/ 1063 w 1063"/>
              <a:gd name="T18" fmla="*/ 615 h 6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3" h="615">
                <a:moveTo>
                  <a:pt x="354" y="0"/>
                </a:moveTo>
                <a:lnTo>
                  <a:pt x="0" y="615"/>
                </a:lnTo>
                <a:lnTo>
                  <a:pt x="708" y="615"/>
                </a:lnTo>
                <a:lnTo>
                  <a:pt x="1063" y="0"/>
                </a:lnTo>
                <a:lnTo>
                  <a:pt x="35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tIns="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10" name="Freeform 9"/>
          <p:cNvSpPr/>
          <p:nvPr/>
        </p:nvSpPr>
        <p:spPr bwMode="auto">
          <a:xfrm>
            <a:off x="1360488" y="2276475"/>
            <a:ext cx="1785937" cy="1035050"/>
          </a:xfrm>
          <a:custGeom>
            <a:avLst/>
            <a:gdLst>
              <a:gd name="T0" fmla="*/ 2147483646 w 1060"/>
              <a:gd name="T1" fmla="*/ 0 h 614"/>
              <a:gd name="T2" fmla="*/ 2147483646 w 1060"/>
              <a:gd name="T3" fmla="*/ 0 h 614"/>
              <a:gd name="T4" fmla="*/ 0 w 1060"/>
              <a:gd name="T5" fmla="*/ 2147483646 h 614"/>
              <a:gd name="T6" fmla="*/ 2147483646 w 1060"/>
              <a:gd name="T7" fmla="*/ 2147483646 h 614"/>
              <a:gd name="T8" fmla="*/ 2147483646 w 1060"/>
              <a:gd name="T9" fmla="*/ 0 h 6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0"/>
              <a:gd name="T16" fmla="*/ 0 h 614"/>
              <a:gd name="T17" fmla="*/ 1060 w 1060"/>
              <a:gd name="T18" fmla="*/ 614 h 6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0" h="614">
                <a:moveTo>
                  <a:pt x="1060" y="0"/>
                </a:moveTo>
                <a:lnTo>
                  <a:pt x="352" y="0"/>
                </a:lnTo>
                <a:lnTo>
                  <a:pt x="0" y="614"/>
                </a:lnTo>
                <a:lnTo>
                  <a:pt x="708" y="614"/>
                </a:lnTo>
                <a:lnTo>
                  <a:pt x="106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tIns="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11" name="Freeform 10"/>
          <p:cNvSpPr/>
          <p:nvPr/>
        </p:nvSpPr>
        <p:spPr bwMode="auto">
          <a:xfrm>
            <a:off x="2047875" y="3478213"/>
            <a:ext cx="2509838" cy="1039812"/>
          </a:xfrm>
          <a:custGeom>
            <a:avLst/>
            <a:gdLst>
              <a:gd name="T0" fmla="*/ 2147483646 w 1489"/>
              <a:gd name="T1" fmla="*/ 0 h 617"/>
              <a:gd name="T2" fmla="*/ 2147483646 w 1489"/>
              <a:gd name="T3" fmla="*/ 0 h 617"/>
              <a:gd name="T4" fmla="*/ 2147483646 w 1489"/>
              <a:gd name="T5" fmla="*/ 0 h 617"/>
              <a:gd name="T6" fmla="*/ 0 w 1489"/>
              <a:gd name="T7" fmla="*/ 2147483646 h 617"/>
              <a:gd name="T8" fmla="*/ 2147483646 w 1489"/>
              <a:gd name="T9" fmla="*/ 2147483646 h 617"/>
              <a:gd name="T10" fmla="*/ 2147483646 w 1489"/>
              <a:gd name="T11" fmla="*/ 2147483646 h 617"/>
              <a:gd name="T12" fmla="*/ 2147483646 w 1489"/>
              <a:gd name="T13" fmla="*/ 2147483646 h 617"/>
              <a:gd name="T14" fmla="*/ 2147483646 w 1489"/>
              <a:gd name="T15" fmla="*/ 0 h 6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489" h="617">
                <a:moveTo>
                  <a:pt x="1137" y="0"/>
                </a:moveTo>
                <a:lnTo>
                  <a:pt x="360" y="0"/>
                </a:lnTo>
                <a:lnTo>
                  <a:pt x="355" y="0"/>
                </a:lnTo>
                <a:lnTo>
                  <a:pt x="0" y="617"/>
                </a:lnTo>
                <a:lnTo>
                  <a:pt x="709" y="617"/>
                </a:lnTo>
                <a:lnTo>
                  <a:pt x="714" y="617"/>
                </a:lnTo>
                <a:lnTo>
                  <a:pt x="1489" y="617"/>
                </a:lnTo>
                <a:lnTo>
                  <a:pt x="1137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矩形 17"/>
          <p:cNvSpPr>
            <a:spLocks noChangeArrowheads="1"/>
          </p:cNvSpPr>
          <p:nvPr/>
        </p:nvSpPr>
        <p:spPr bwMode="auto">
          <a:xfrm>
            <a:off x="3292475" y="1092200"/>
            <a:ext cx="19764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5" name="矩形 20"/>
          <p:cNvSpPr>
            <a:spLocks noChangeArrowheads="1"/>
          </p:cNvSpPr>
          <p:nvPr/>
        </p:nvSpPr>
        <p:spPr bwMode="auto">
          <a:xfrm>
            <a:off x="4002088" y="2300288"/>
            <a:ext cx="1776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7" name="矩形 23"/>
          <p:cNvSpPr>
            <a:spLocks noChangeArrowheads="1"/>
          </p:cNvSpPr>
          <p:nvPr/>
        </p:nvSpPr>
        <p:spPr bwMode="auto">
          <a:xfrm>
            <a:off x="4730750" y="3521075"/>
            <a:ext cx="1771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2093913" y="4506913"/>
            <a:ext cx="9207500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2763838" y="3298825"/>
            <a:ext cx="760095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2093913" y="2098675"/>
            <a:ext cx="7542212" cy="0"/>
          </a:xfrm>
          <a:prstGeom prst="line">
            <a:avLst/>
          </a:prstGeom>
          <a:ln w="28575">
            <a:solidFill>
              <a:schemeClr val="accent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117"/>
          <p:cNvSpPr>
            <a:spLocks noChangeArrowheads="1"/>
          </p:cNvSpPr>
          <p:nvPr/>
        </p:nvSpPr>
        <p:spPr bwMode="auto">
          <a:xfrm>
            <a:off x="1822450" y="4827588"/>
            <a:ext cx="2030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cxnSp>
        <p:nvCxnSpPr>
          <p:cNvPr id="23" name="直接连接符 22"/>
          <p:cNvCxnSpPr/>
          <p:nvPr/>
        </p:nvCxnSpPr>
        <p:spPr>
          <a:xfrm>
            <a:off x="1871663" y="5302250"/>
            <a:ext cx="1882775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9" grpId="0" animBg="1"/>
      <p:bldP spid="10" grpId="0" animBg="1"/>
      <p:bldP spid="13" grpId="0"/>
      <p:bldP spid="15" grpId="0"/>
      <p:bldP spid="17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自由: 形状 3"/>
          <p:cNvSpPr/>
          <p:nvPr/>
        </p:nvSpPr>
        <p:spPr>
          <a:xfrm>
            <a:off x="0" y="0"/>
            <a:ext cx="12192000" cy="6860934"/>
          </a:xfrm>
          <a:custGeom>
            <a:avLst/>
            <a:gdLst>
              <a:gd name="connsiteX0" fmla="*/ 203593 w 12192000"/>
              <a:gd name="connsiteY0" fmla="*/ 78057 h 6860934"/>
              <a:gd name="connsiteX1" fmla="*/ 78059 w 12192000"/>
              <a:gd name="connsiteY1" fmla="*/ 203591 h 6860934"/>
              <a:gd name="connsiteX2" fmla="*/ 78059 w 12192000"/>
              <a:gd name="connsiteY2" fmla="*/ 6665559 h 6860934"/>
              <a:gd name="connsiteX3" fmla="*/ 203593 w 12192000"/>
              <a:gd name="connsiteY3" fmla="*/ 6791093 h 6860934"/>
              <a:gd name="connsiteX4" fmla="*/ 11984690 w 12192000"/>
              <a:gd name="connsiteY4" fmla="*/ 6791093 h 6860934"/>
              <a:gd name="connsiteX5" fmla="*/ 12110224 w 12192000"/>
              <a:gd name="connsiteY5" fmla="*/ 6665559 h 6860934"/>
              <a:gd name="connsiteX6" fmla="*/ 12110224 w 12192000"/>
              <a:gd name="connsiteY6" fmla="*/ 203591 h 6860934"/>
              <a:gd name="connsiteX7" fmla="*/ 11984690 w 12192000"/>
              <a:gd name="connsiteY7" fmla="*/ 78057 h 6860934"/>
              <a:gd name="connsiteX8" fmla="*/ 0 w 12192000"/>
              <a:gd name="connsiteY8" fmla="*/ 0 h 6860934"/>
              <a:gd name="connsiteX9" fmla="*/ 12192000 w 12192000"/>
              <a:gd name="connsiteY9" fmla="*/ 0 h 6860934"/>
              <a:gd name="connsiteX10" fmla="*/ 12192000 w 12192000"/>
              <a:gd name="connsiteY10" fmla="*/ 6860934 h 6860934"/>
              <a:gd name="connsiteX11" fmla="*/ 0 w 12192000"/>
              <a:gd name="connsiteY11" fmla="*/ 6860934 h 686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60934">
                <a:moveTo>
                  <a:pt x="203593" y="78057"/>
                </a:moveTo>
                <a:cubicBezTo>
                  <a:pt x="134262" y="78057"/>
                  <a:pt x="78059" y="134260"/>
                  <a:pt x="78059" y="203591"/>
                </a:cubicBezTo>
                <a:lnTo>
                  <a:pt x="78059" y="6665559"/>
                </a:lnTo>
                <a:cubicBezTo>
                  <a:pt x="78059" y="6734890"/>
                  <a:pt x="134262" y="6791093"/>
                  <a:pt x="203593" y="6791093"/>
                </a:cubicBezTo>
                <a:lnTo>
                  <a:pt x="11984690" y="6791093"/>
                </a:lnTo>
                <a:cubicBezTo>
                  <a:pt x="12054021" y="6791093"/>
                  <a:pt x="12110224" y="6734890"/>
                  <a:pt x="12110224" y="6665559"/>
                </a:cubicBezTo>
                <a:lnTo>
                  <a:pt x="12110224" y="203591"/>
                </a:lnTo>
                <a:cubicBezTo>
                  <a:pt x="12110224" y="134260"/>
                  <a:pt x="12054021" y="78057"/>
                  <a:pt x="11984690" y="78057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60934"/>
                </a:lnTo>
                <a:lnTo>
                  <a:pt x="0" y="68609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61794" y="149258"/>
            <a:ext cx="498951" cy="49861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endParaRPr lang="zh-CN" altLang="en-US" sz="28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MH_Entry_1"/>
          <p:cNvSpPr/>
          <p:nvPr>
            <p:custDataLst>
              <p:tags r:id="rId2"/>
            </p:custDataLst>
          </p:nvPr>
        </p:nvSpPr>
        <p:spPr>
          <a:xfrm>
            <a:off x="625584" y="149258"/>
            <a:ext cx="2349110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活动背景介绍</a:t>
            </a:r>
          </a:p>
        </p:txBody>
      </p:sp>
      <p:sp>
        <p:nvSpPr>
          <p:cNvPr id="7" name="正五边形 5"/>
          <p:cNvSpPr>
            <a:spLocks noChangeArrowheads="1"/>
          </p:cNvSpPr>
          <p:nvPr/>
        </p:nvSpPr>
        <p:spPr bwMode="auto">
          <a:xfrm>
            <a:off x="2995613" y="1358900"/>
            <a:ext cx="831850" cy="790575"/>
          </a:xfrm>
          <a:prstGeom prst="pentagon">
            <a:avLst/>
          </a:prstGeom>
          <a:noFill/>
          <a:ln w="25400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8" name="Freeform 72"/>
          <p:cNvSpPr>
            <a:spLocks noEditPoints="1" noChangeArrowheads="1"/>
          </p:cNvSpPr>
          <p:nvPr/>
        </p:nvSpPr>
        <p:spPr bwMode="auto">
          <a:xfrm>
            <a:off x="3192463" y="1554163"/>
            <a:ext cx="484187" cy="485775"/>
          </a:xfrm>
          <a:custGeom>
            <a:avLst/>
            <a:gdLst>
              <a:gd name="T0" fmla="*/ 2147483646 w 411"/>
              <a:gd name="T1" fmla="*/ 2147483646 h 412"/>
              <a:gd name="T2" fmla="*/ 2147483646 w 411"/>
              <a:gd name="T3" fmla="*/ 2147483646 h 412"/>
              <a:gd name="T4" fmla="*/ 2147483646 w 411"/>
              <a:gd name="T5" fmla="*/ 2147483646 h 412"/>
              <a:gd name="T6" fmla="*/ 2147483646 w 411"/>
              <a:gd name="T7" fmla="*/ 2147483646 h 412"/>
              <a:gd name="T8" fmla="*/ 2147483646 w 411"/>
              <a:gd name="T9" fmla="*/ 0 h 412"/>
              <a:gd name="T10" fmla="*/ 2147483646 w 411"/>
              <a:gd name="T11" fmla="*/ 2147483646 h 412"/>
              <a:gd name="T12" fmla="*/ 2147483646 w 411"/>
              <a:gd name="T13" fmla="*/ 2147483646 h 412"/>
              <a:gd name="T14" fmla="*/ 2147483646 w 411"/>
              <a:gd name="T15" fmla="*/ 2147483646 h 412"/>
              <a:gd name="T16" fmla="*/ 2147483646 w 411"/>
              <a:gd name="T17" fmla="*/ 2147483646 h 412"/>
              <a:gd name="T18" fmla="*/ 0 w 411"/>
              <a:gd name="T19" fmla="*/ 2147483646 h 412"/>
              <a:gd name="T20" fmla="*/ 2147483646 w 411"/>
              <a:gd name="T21" fmla="*/ 2147483646 h 412"/>
              <a:gd name="T22" fmla="*/ 2147483646 w 411"/>
              <a:gd name="T23" fmla="*/ 2147483646 h 412"/>
              <a:gd name="T24" fmla="*/ 2147483646 w 411"/>
              <a:gd name="T25" fmla="*/ 2147483646 h 412"/>
              <a:gd name="T26" fmla="*/ 2147483646 w 411"/>
              <a:gd name="T27" fmla="*/ 2147483646 h 412"/>
              <a:gd name="T28" fmla="*/ 2147483646 w 411"/>
              <a:gd name="T29" fmla="*/ 2147483646 h 412"/>
              <a:gd name="T30" fmla="*/ 2147483646 w 411"/>
              <a:gd name="T31" fmla="*/ 2147483646 h 412"/>
              <a:gd name="T32" fmla="*/ 2147483646 w 411"/>
              <a:gd name="T33" fmla="*/ 2147483646 h 412"/>
              <a:gd name="T34" fmla="*/ 2147483646 w 411"/>
              <a:gd name="T35" fmla="*/ 2147483646 h 412"/>
              <a:gd name="T36" fmla="*/ 2147483646 w 411"/>
              <a:gd name="T37" fmla="*/ 2147483646 h 412"/>
              <a:gd name="T38" fmla="*/ 2147483646 w 411"/>
              <a:gd name="T39" fmla="*/ 2147483646 h 412"/>
              <a:gd name="T40" fmla="*/ 2147483646 w 411"/>
              <a:gd name="T41" fmla="*/ 2147483646 h 412"/>
              <a:gd name="T42" fmla="*/ 2147483646 w 411"/>
              <a:gd name="T43" fmla="*/ 2147483646 h 412"/>
              <a:gd name="T44" fmla="*/ 2147483646 w 411"/>
              <a:gd name="T45" fmla="*/ 2147483646 h 412"/>
              <a:gd name="T46" fmla="*/ 2147483646 w 411"/>
              <a:gd name="T47" fmla="*/ 2147483646 h 412"/>
              <a:gd name="T48" fmla="*/ 2147483646 w 411"/>
              <a:gd name="T49" fmla="*/ 2147483646 h 412"/>
              <a:gd name="T50" fmla="*/ 2147483646 w 411"/>
              <a:gd name="T51" fmla="*/ 2147483646 h 412"/>
              <a:gd name="T52" fmla="*/ 2147483646 w 411"/>
              <a:gd name="T53" fmla="*/ 2147483646 h 412"/>
              <a:gd name="T54" fmla="*/ 2147483646 w 411"/>
              <a:gd name="T55" fmla="*/ 2147483646 h 412"/>
              <a:gd name="T56" fmla="*/ 2147483646 w 411"/>
              <a:gd name="T57" fmla="*/ 2147483646 h 412"/>
              <a:gd name="T58" fmla="*/ 2147483646 w 411"/>
              <a:gd name="T59" fmla="*/ 2147483646 h 412"/>
              <a:gd name="T60" fmla="*/ 2147483646 w 411"/>
              <a:gd name="T61" fmla="*/ 2147483646 h 412"/>
              <a:gd name="T62" fmla="*/ 2147483646 w 411"/>
              <a:gd name="T63" fmla="*/ 2147483646 h 412"/>
              <a:gd name="T64" fmla="*/ 2147483646 w 411"/>
              <a:gd name="T65" fmla="*/ 2147483646 h 412"/>
              <a:gd name="T66" fmla="*/ 2147483646 w 411"/>
              <a:gd name="T67" fmla="*/ 2147483646 h 412"/>
              <a:gd name="T68" fmla="*/ 2147483646 w 411"/>
              <a:gd name="T69" fmla="*/ 2147483646 h 412"/>
              <a:gd name="T70" fmla="*/ 2147483646 w 411"/>
              <a:gd name="T71" fmla="*/ 2147483646 h 41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11"/>
              <a:gd name="T109" fmla="*/ 0 h 412"/>
              <a:gd name="T110" fmla="*/ 411 w 411"/>
              <a:gd name="T111" fmla="*/ 412 h 412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11" h="412">
                <a:moveTo>
                  <a:pt x="337" y="198"/>
                </a:moveTo>
                <a:cubicBezTo>
                  <a:pt x="316" y="198"/>
                  <a:pt x="298" y="206"/>
                  <a:pt x="284" y="220"/>
                </a:cubicBezTo>
                <a:cubicBezTo>
                  <a:pt x="249" y="185"/>
                  <a:pt x="249" y="185"/>
                  <a:pt x="249" y="185"/>
                </a:cubicBezTo>
                <a:cubicBezTo>
                  <a:pt x="270" y="166"/>
                  <a:pt x="283" y="138"/>
                  <a:pt x="283" y="107"/>
                </a:cubicBezTo>
                <a:cubicBezTo>
                  <a:pt x="283" y="48"/>
                  <a:pt x="235" y="0"/>
                  <a:pt x="176" y="0"/>
                </a:cubicBezTo>
                <a:cubicBezTo>
                  <a:pt x="117" y="0"/>
                  <a:pt x="68" y="48"/>
                  <a:pt x="68" y="107"/>
                </a:cubicBezTo>
                <a:cubicBezTo>
                  <a:pt x="68" y="144"/>
                  <a:pt x="88" y="177"/>
                  <a:pt x="116" y="196"/>
                </a:cubicBezTo>
                <a:cubicBezTo>
                  <a:pt x="96" y="266"/>
                  <a:pt x="96" y="266"/>
                  <a:pt x="96" y="266"/>
                </a:cubicBezTo>
                <a:cubicBezTo>
                  <a:pt x="89" y="264"/>
                  <a:pt x="82" y="263"/>
                  <a:pt x="74" y="263"/>
                </a:cubicBezTo>
                <a:cubicBezTo>
                  <a:pt x="33" y="263"/>
                  <a:pt x="0" y="296"/>
                  <a:pt x="0" y="337"/>
                </a:cubicBezTo>
                <a:cubicBezTo>
                  <a:pt x="0" y="378"/>
                  <a:pt x="33" y="412"/>
                  <a:pt x="74" y="412"/>
                </a:cubicBezTo>
                <a:cubicBezTo>
                  <a:pt x="115" y="412"/>
                  <a:pt x="149" y="378"/>
                  <a:pt x="149" y="337"/>
                </a:cubicBezTo>
                <a:cubicBezTo>
                  <a:pt x="149" y="309"/>
                  <a:pt x="133" y="284"/>
                  <a:pt x="110" y="272"/>
                </a:cubicBezTo>
                <a:cubicBezTo>
                  <a:pt x="130" y="204"/>
                  <a:pt x="130" y="204"/>
                  <a:pt x="130" y="204"/>
                </a:cubicBezTo>
                <a:cubicBezTo>
                  <a:pt x="144" y="210"/>
                  <a:pt x="159" y="214"/>
                  <a:pt x="176" y="214"/>
                </a:cubicBezTo>
                <a:cubicBezTo>
                  <a:pt x="199" y="214"/>
                  <a:pt x="220" y="207"/>
                  <a:pt x="238" y="195"/>
                </a:cubicBezTo>
                <a:cubicBezTo>
                  <a:pt x="275" y="232"/>
                  <a:pt x="275" y="232"/>
                  <a:pt x="275" y="232"/>
                </a:cubicBezTo>
                <a:cubicBezTo>
                  <a:pt x="267" y="243"/>
                  <a:pt x="262" y="257"/>
                  <a:pt x="262" y="273"/>
                </a:cubicBezTo>
                <a:cubicBezTo>
                  <a:pt x="262" y="314"/>
                  <a:pt x="296" y="347"/>
                  <a:pt x="337" y="347"/>
                </a:cubicBezTo>
                <a:cubicBezTo>
                  <a:pt x="378" y="347"/>
                  <a:pt x="411" y="314"/>
                  <a:pt x="411" y="273"/>
                </a:cubicBezTo>
                <a:cubicBezTo>
                  <a:pt x="411" y="231"/>
                  <a:pt x="378" y="198"/>
                  <a:pt x="337" y="198"/>
                </a:cubicBezTo>
                <a:close/>
                <a:moveTo>
                  <a:pt x="134" y="337"/>
                </a:moveTo>
                <a:cubicBezTo>
                  <a:pt x="134" y="370"/>
                  <a:pt x="107" y="397"/>
                  <a:pt x="74" y="397"/>
                </a:cubicBezTo>
                <a:cubicBezTo>
                  <a:pt x="41" y="397"/>
                  <a:pt x="14" y="370"/>
                  <a:pt x="14" y="337"/>
                </a:cubicBezTo>
                <a:cubicBezTo>
                  <a:pt x="14" y="304"/>
                  <a:pt x="41" y="278"/>
                  <a:pt x="74" y="278"/>
                </a:cubicBezTo>
                <a:cubicBezTo>
                  <a:pt x="107" y="278"/>
                  <a:pt x="134" y="304"/>
                  <a:pt x="134" y="337"/>
                </a:cubicBezTo>
                <a:close/>
                <a:moveTo>
                  <a:pt x="83" y="107"/>
                </a:moveTo>
                <a:cubicBezTo>
                  <a:pt x="83" y="56"/>
                  <a:pt x="125" y="14"/>
                  <a:pt x="176" y="14"/>
                </a:cubicBezTo>
                <a:cubicBezTo>
                  <a:pt x="227" y="14"/>
                  <a:pt x="268" y="56"/>
                  <a:pt x="268" y="107"/>
                </a:cubicBezTo>
                <a:cubicBezTo>
                  <a:pt x="268" y="158"/>
                  <a:pt x="227" y="200"/>
                  <a:pt x="176" y="200"/>
                </a:cubicBezTo>
                <a:cubicBezTo>
                  <a:pt x="125" y="200"/>
                  <a:pt x="83" y="158"/>
                  <a:pt x="83" y="107"/>
                </a:cubicBezTo>
                <a:close/>
                <a:moveTo>
                  <a:pt x="337" y="332"/>
                </a:moveTo>
                <a:cubicBezTo>
                  <a:pt x="304" y="332"/>
                  <a:pt x="277" y="306"/>
                  <a:pt x="277" y="273"/>
                </a:cubicBezTo>
                <a:cubicBezTo>
                  <a:pt x="277" y="240"/>
                  <a:pt x="304" y="213"/>
                  <a:pt x="337" y="213"/>
                </a:cubicBezTo>
                <a:cubicBezTo>
                  <a:pt x="370" y="213"/>
                  <a:pt x="397" y="240"/>
                  <a:pt x="397" y="273"/>
                </a:cubicBezTo>
                <a:cubicBezTo>
                  <a:pt x="397" y="306"/>
                  <a:pt x="370" y="332"/>
                  <a:pt x="337" y="332"/>
                </a:cubicBezTo>
                <a:close/>
              </a:path>
            </a:pathLst>
          </a:custGeom>
          <a:solidFill>
            <a:srgbClr val="00B4ED"/>
          </a:solidFill>
          <a:ln w="9525">
            <a:solidFill>
              <a:schemeClr val="accent1"/>
            </a:solidFill>
            <a:round/>
          </a:ln>
        </p:spPr>
        <p:txBody>
          <a:bodyPr lIns="68571" tIns="34286" rIns="68571" bIns="34286"/>
          <a:lstStyle/>
          <a:p>
            <a:endParaRPr lang="zh-CN" altLang="en-US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正五边形 10"/>
          <p:cNvSpPr>
            <a:spLocks noChangeArrowheads="1"/>
          </p:cNvSpPr>
          <p:nvPr/>
        </p:nvSpPr>
        <p:spPr bwMode="auto">
          <a:xfrm>
            <a:off x="8183563" y="2565400"/>
            <a:ext cx="831850" cy="790575"/>
          </a:xfrm>
          <a:prstGeom prst="pentagon">
            <a:avLst/>
          </a:prstGeom>
          <a:noFill/>
          <a:ln w="25400">
            <a:solidFill>
              <a:schemeClr val="accent4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10" name="Freeform 13"/>
          <p:cNvSpPr>
            <a:spLocks noEditPoints="1" noChangeArrowheads="1"/>
          </p:cNvSpPr>
          <p:nvPr/>
        </p:nvSpPr>
        <p:spPr bwMode="auto">
          <a:xfrm>
            <a:off x="8467725" y="2773363"/>
            <a:ext cx="263525" cy="482600"/>
          </a:xfrm>
          <a:custGeom>
            <a:avLst/>
            <a:gdLst>
              <a:gd name="T0" fmla="*/ 2147483646 w 122"/>
              <a:gd name="T1" fmla="*/ 2147483646 h 225"/>
              <a:gd name="T2" fmla="*/ 2147483646 w 122"/>
              <a:gd name="T3" fmla="*/ 2147483646 h 225"/>
              <a:gd name="T4" fmla="*/ 2147483646 w 122"/>
              <a:gd name="T5" fmla="*/ 2147483646 h 225"/>
              <a:gd name="T6" fmla="*/ 2147483646 w 122"/>
              <a:gd name="T7" fmla="*/ 2147483646 h 225"/>
              <a:gd name="T8" fmla="*/ 2147483646 w 122"/>
              <a:gd name="T9" fmla="*/ 2147483646 h 225"/>
              <a:gd name="T10" fmla="*/ 2147483646 w 122"/>
              <a:gd name="T11" fmla="*/ 2147483646 h 225"/>
              <a:gd name="T12" fmla="*/ 2147483646 w 122"/>
              <a:gd name="T13" fmla="*/ 2147483646 h 225"/>
              <a:gd name="T14" fmla="*/ 2147483646 w 122"/>
              <a:gd name="T15" fmla="*/ 2147483646 h 225"/>
              <a:gd name="T16" fmla="*/ 2147483646 w 122"/>
              <a:gd name="T17" fmla="*/ 2147483646 h 225"/>
              <a:gd name="T18" fmla="*/ 2147483646 w 122"/>
              <a:gd name="T19" fmla="*/ 2147483646 h 225"/>
              <a:gd name="T20" fmla="*/ 2147483646 w 122"/>
              <a:gd name="T21" fmla="*/ 2147483646 h 225"/>
              <a:gd name="T22" fmla="*/ 2147483646 w 122"/>
              <a:gd name="T23" fmla="*/ 2147483646 h 225"/>
              <a:gd name="T24" fmla="*/ 2147483646 w 122"/>
              <a:gd name="T25" fmla="*/ 2147483646 h 225"/>
              <a:gd name="T26" fmla="*/ 2147483646 w 122"/>
              <a:gd name="T27" fmla="*/ 2147483646 h 225"/>
              <a:gd name="T28" fmla="*/ 2147483646 w 122"/>
              <a:gd name="T29" fmla="*/ 2147483646 h 225"/>
              <a:gd name="T30" fmla="*/ 2147483646 w 122"/>
              <a:gd name="T31" fmla="*/ 2147483646 h 225"/>
              <a:gd name="T32" fmla="*/ 2147483646 w 122"/>
              <a:gd name="T33" fmla="*/ 2147483646 h 225"/>
              <a:gd name="T34" fmla="*/ 2147483646 w 122"/>
              <a:gd name="T35" fmla="*/ 2147483646 h 225"/>
              <a:gd name="T36" fmla="*/ 2147483646 w 122"/>
              <a:gd name="T37" fmla="*/ 2147483646 h 225"/>
              <a:gd name="T38" fmla="*/ 2147483646 w 122"/>
              <a:gd name="T39" fmla="*/ 2147483646 h 225"/>
              <a:gd name="T40" fmla="*/ 2147483646 w 122"/>
              <a:gd name="T41" fmla="*/ 2147483646 h 225"/>
              <a:gd name="T42" fmla="*/ 2147483646 w 122"/>
              <a:gd name="T43" fmla="*/ 2147483646 h 225"/>
              <a:gd name="T44" fmla="*/ 2147483646 w 122"/>
              <a:gd name="T45" fmla="*/ 2147483646 h 225"/>
              <a:gd name="T46" fmla="*/ 2147483646 w 122"/>
              <a:gd name="T47" fmla="*/ 2147483646 h 225"/>
              <a:gd name="T48" fmla="*/ 2147483646 w 122"/>
              <a:gd name="T49" fmla="*/ 2147483646 h 225"/>
              <a:gd name="T50" fmla="*/ 2147483646 w 122"/>
              <a:gd name="T51" fmla="*/ 2147483646 h 225"/>
              <a:gd name="T52" fmla="*/ 2147483646 w 122"/>
              <a:gd name="T53" fmla="*/ 2147483646 h 225"/>
              <a:gd name="T54" fmla="*/ 2147483646 w 122"/>
              <a:gd name="T55" fmla="*/ 2147483646 h 225"/>
              <a:gd name="T56" fmla="*/ 2147483646 w 122"/>
              <a:gd name="T57" fmla="*/ 2147483646 h 225"/>
              <a:gd name="T58" fmla="*/ 2147483646 w 122"/>
              <a:gd name="T59" fmla="*/ 2147483646 h 225"/>
              <a:gd name="T60" fmla="*/ 2147483646 w 122"/>
              <a:gd name="T61" fmla="*/ 2147483646 h 225"/>
              <a:gd name="T62" fmla="*/ 2147483646 w 122"/>
              <a:gd name="T63" fmla="*/ 2147483646 h 225"/>
              <a:gd name="T64" fmla="*/ 2147483646 w 122"/>
              <a:gd name="T65" fmla="*/ 2147483646 h 225"/>
              <a:gd name="T66" fmla="*/ 2147483646 w 122"/>
              <a:gd name="T67" fmla="*/ 2147483646 h 225"/>
              <a:gd name="T68" fmla="*/ 2147483646 w 122"/>
              <a:gd name="T69" fmla="*/ 2147483646 h 225"/>
              <a:gd name="T70" fmla="*/ 2147483646 w 122"/>
              <a:gd name="T71" fmla="*/ 2147483646 h 225"/>
              <a:gd name="T72" fmla="*/ 2147483646 w 122"/>
              <a:gd name="T73" fmla="*/ 2147483646 h 225"/>
              <a:gd name="T74" fmla="*/ 2147483646 w 122"/>
              <a:gd name="T75" fmla="*/ 2147483646 h 225"/>
              <a:gd name="T76" fmla="*/ 2147483646 w 122"/>
              <a:gd name="T77" fmla="*/ 2147483646 h 225"/>
              <a:gd name="T78" fmla="*/ 2147483646 w 122"/>
              <a:gd name="T79" fmla="*/ 2147483646 h 225"/>
              <a:gd name="T80" fmla="*/ 2147483646 w 122"/>
              <a:gd name="T81" fmla="*/ 2147483646 h 225"/>
              <a:gd name="T82" fmla="*/ 2147483646 w 122"/>
              <a:gd name="T83" fmla="*/ 2147483646 h 225"/>
              <a:gd name="T84" fmla="*/ 2147483646 w 122"/>
              <a:gd name="T85" fmla="*/ 2147483646 h 225"/>
              <a:gd name="T86" fmla="*/ 2147483646 w 122"/>
              <a:gd name="T87" fmla="*/ 2147483646 h 225"/>
              <a:gd name="T88" fmla="*/ 2147483646 w 122"/>
              <a:gd name="T89" fmla="*/ 2147483646 h 225"/>
              <a:gd name="T90" fmla="*/ 2147483646 w 122"/>
              <a:gd name="T91" fmla="*/ 2147483646 h 225"/>
              <a:gd name="T92" fmla="*/ 2147483646 w 122"/>
              <a:gd name="T93" fmla="*/ 2147483646 h 225"/>
              <a:gd name="T94" fmla="*/ 2147483646 w 122"/>
              <a:gd name="T95" fmla="*/ 2147483646 h 225"/>
              <a:gd name="T96" fmla="*/ 2147483646 w 122"/>
              <a:gd name="T97" fmla="*/ 2147483646 h 225"/>
              <a:gd name="T98" fmla="*/ 2147483646 w 122"/>
              <a:gd name="T99" fmla="*/ 2147483646 h 225"/>
              <a:gd name="T100" fmla="*/ 2147483646 w 122"/>
              <a:gd name="T101" fmla="*/ 2147483646 h 225"/>
              <a:gd name="T102" fmla="*/ 2147483646 w 122"/>
              <a:gd name="T103" fmla="*/ 2147483646 h 225"/>
              <a:gd name="T104" fmla="*/ 2147483646 w 122"/>
              <a:gd name="T105" fmla="*/ 2147483646 h 225"/>
              <a:gd name="T106" fmla="*/ 2147483646 w 122"/>
              <a:gd name="T107" fmla="*/ 2147483646 h 225"/>
              <a:gd name="T108" fmla="*/ 2147483646 w 122"/>
              <a:gd name="T109" fmla="*/ 2147483646 h 225"/>
              <a:gd name="T110" fmla="*/ 2147483646 w 122"/>
              <a:gd name="T111" fmla="*/ 2147483646 h 225"/>
              <a:gd name="T112" fmla="*/ 2147483646 w 122"/>
              <a:gd name="T113" fmla="*/ 2147483646 h 225"/>
              <a:gd name="T114" fmla="*/ 2147483646 w 122"/>
              <a:gd name="T115" fmla="*/ 2147483646 h 225"/>
              <a:gd name="T116" fmla="*/ 2147483646 w 122"/>
              <a:gd name="T117" fmla="*/ 2147483646 h 225"/>
              <a:gd name="T118" fmla="*/ 2147483646 w 122"/>
              <a:gd name="T119" fmla="*/ 2147483646 h 225"/>
              <a:gd name="T120" fmla="*/ 2147483646 w 122"/>
              <a:gd name="T121" fmla="*/ 2147483646 h 225"/>
              <a:gd name="T122" fmla="*/ 2147483646 w 122"/>
              <a:gd name="T123" fmla="*/ 2147483646 h 225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22"/>
              <a:gd name="T187" fmla="*/ 0 h 225"/>
              <a:gd name="T188" fmla="*/ 122 w 122"/>
              <a:gd name="T189" fmla="*/ 225 h 225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22" h="225">
                <a:moveTo>
                  <a:pt x="3" y="57"/>
                </a:moveTo>
                <a:cubicBezTo>
                  <a:pt x="1" y="59"/>
                  <a:pt x="1" y="62"/>
                  <a:pt x="2" y="65"/>
                </a:cubicBezTo>
                <a:cubicBezTo>
                  <a:pt x="3" y="69"/>
                  <a:pt x="3" y="69"/>
                  <a:pt x="3" y="69"/>
                </a:cubicBezTo>
                <a:cubicBezTo>
                  <a:pt x="4" y="74"/>
                  <a:pt x="9" y="77"/>
                  <a:pt x="14" y="77"/>
                </a:cubicBezTo>
                <a:cubicBezTo>
                  <a:pt x="14" y="77"/>
                  <a:pt x="14" y="77"/>
                  <a:pt x="14" y="77"/>
                </a:cubicBezTo>
                <a:cubicBezTo>
                  <a:pt x="15" y="77"/>
                  <a:pt x="16" y="77"/>
                  <a:pt x="17" y="76"/>
                </a:cubicBezTo>
                <a:cubicBezTo>
                  <a:pt x="112" y="48"/>
                  <a:pt x="112" y="48"/>
                  <a:pt x="112" y="48"/>
                </a:cubicBezTo>
                <a:cubicBezTo>
                  <a:pt x="115" y="47"/>
                  <a:pt x="118" y="45"/>
                  <a:pt x="119" y="42"/>
                </a:cubicBezTo>
                <a:cubicBezTo>
                  <a:pt x="120" y="40"/>
                  <a:pt x="121" y="37"/>
                  <a:pt x="120" y="34"/>
                </a:cubicBezTo>
                <a:cubicBezTo>
                  <a:pt x="119" y="30"/>
                  <a:pt x="119" y="30"/>
                  <a:pt x="119" y="30"/>
                </a:cubicBezTo>
                <a:cubicBezTo>
                  <a:pt x="117" y="25"/>
                  <a:pt x="113" y="22"/>
                  <a:pt x="108" y="22"/>
                </a:cubicBezTo>
                <a:cubicBezTo>
                  <a:pt x="107" y="22"/>
                  <a:pt x="106" y="22"/>
                  <a:pt x="105" y="23"/>
                </a:cubicBezTo>
                <a:cubicBezTo>
                  <a:pt x="9" y="51"/>
                  <a:pt x="9" y="51"/>
                  <a:pt x="9" y="51"/>
                </a:cubicBezTo>
                <a:cubicBezTo>
                  <a:pt x="6" y="52"/>
                  <a:pt x="4" y="54"/>
                  <a:pt x="3" y="57"/>
                </a:cubicBezTo>
                <a:close/>
                <a:moveTo>
                  <a:pt x="106" y="28"/>
                </a:moveTo>
                <a:cubicBezTo>
                  <a:pt x="107" y="28"/>
                  <a:pt x="107" y="28"/>
                  <a:pt x="108" y="28"/>
                </a:cubicBezTo>
                <a:cubicBezTo>
                  <a:pt x="110" y="28"/>
                  <a:pt x="112" y="30"/>
                  <a:pt x="113" y="32"/>
                </a:cubicBezTo>
                <a:cubicBezTo>
                  <a:pt x="114" y="35"/>
                  <a:pt x="114" y="35"/>
                  <a:pt x="114" y="35"/>
                </a:cubicBezTo>
                <a:cubicBezTo>
                  <a:pt x="115" y="37"/>
                  <a:pt x="114" y="38"/>
                  <a:pt x="114" y="40"/>
                </a:cubicBezTo>
                <a:cubicBezTo>
                  <a:pt x="113" y="41"/>
                  <a:pt x="112" y="42"/>
                  <a:pt x="111" y="42"/>
                </a:cubicBezTo>
                <a:cubicBezTo>
                  <a:pt x="15" y="71"/>
                  <a:pt x="15" y="71"/>
                  <a:pt x="15" y="71"/>
                </a:cubicBezTo>
                <a:cubicBezTo>
                  <a:pt x="15" y="71"/>
                  <a:pt x="14" y="71"/>
                  <a:pt x="14" y="71"/>
                </a:cubicBezTo>
                <a:cubicBezTo>
                  <a:pt x="14" y="71"/>
                  <a:pt x="14" y="71"/>
                  <a:pt x="14" y="71"/>
                </a:cubicBezTo>
                <a:cubicBezTo>
                  <a:pt x="11" y="71"/>
                  <a:pt x="9" y="69"/>
                  <a:pt x="9" y="67"/>
                </a:cubicBezTo>
                <a:cubicBezTo>
                  <a:pt x="8" y="63"/>
                  <a:pt x="8" y="63"/>
                  <a:pt x="8" y="63"/>
                </a:cubicBezTo>
                <a:cubicBezTo>
                  <a:pt x="7" y="62"/>
                  <a:pt x="7" y="61"/>
                  <a:pt x="8" y="59"/>
                </a:cubicBezTo>
                <a:cubicBezTo>
                  <a:pt x="9" y="58"/>
                  <a:pt x="10" y="57"/>
                  <a:pt x="11" y="57"/>
                </a:cubicBezTo>
                <a:lnTo>
                  <a:pt x="106" y="28"/>
                </a:lnTo>
                <a:close/>
                <a:moveTo>
                  <a:pt x="3" y="35"/>
                </a:moveTo>
                <a:cubicBezTo>
                  <a:pt x="4" y="40"/>
                  <a:pt x="9" y="43"/>
                  <a:pt x="14" y="43"/>
                </a:cubicBezTo>
                <a:cubicBezTo>
                  <a:pt x="15" y="43"/>
                  <a:pt x="16" y="43"/>
                  <a:pt x="17" y="43"/>
                </a:cubicBezTo>
                <a:cubicBezTo>
                  <a:pt x="66" y="28"/>
                  <a:pt x="66" y="28"/>
                  <a:pt x="66" y="28"/>
                </a:cubicBezTo>
                <a:cubicBezTo>
                  <a:pt x="72" y="26"/>
                  <a:pt x="76" y="19"/>
                  <a:pt x="74" y="13"/>
                </a:cubicBezTo>
                <a:cubicBezTo>
                  <a:pt x="73" y="10"/>
                  <a:pt x="73" y="10"/>
                  <a:pt x="73" y="10"/>
                </a:cubicBezTo>
                <a:cubicBezTo>
                  <a:pt x="71" y="4"/>
                  <a:pt x="65" y="0"/>
                  <a:pt x="59" y="2"/>
                </a:cubicBezTo>
                <a:cubicBezTo>
                  <a:pt x="9" y="17"/>
                  <a:pt x="9" y="17"/>
                  <a:pt x="9" y="17"/>
                </a:cubicBezTo>
                <a:cubicBezTo>
                  <a:pt x="3" y="19"/>
                  <a:pt x="0" y="25"/>
                  <a:pt x="2" y="31"/>
                </a:cubicBezTo>
                <a:lnTo>
                  <a:pt x="3" y="35"/>
                </a:lnTo>
                <a:close/>
                <a:moveTo>
                  <a:pt x="11" y="23"/>
                </a:moveTo>
                <a:cubicBezTo>
                  <a:pt x="61" y="8"/>
                  <a:pt x="61" y="8"/>
                  <a:pt x="61" y="8"/>
                </a:cubicBezTo>
                <a:cubicBezTo>
                  <a:pt x="61" y="8"/>
                  <a:pt x="62" y="8"/>
                  <a:pt x="62" y="8"/>
                </a:cubicBezTo>
                <a:cubicBezTo>
                  <a:pt x="64" y="8"/>
                  <a:pt x="67" y="9"/>
                  <a:pt x="67" y="12"/>
                </a:cubicBezTo>
                <a:cubicBezTo>
                  <a:pt x="68" y="15"/>
                  <a:pt x="68" y="15"/>
                  <a:pt x="68" y="15"/>
                </a:cubicBezTo>
                <a:cubicBezTo>
                  <a:pt x="69" y="18"/>
                  <a:pt x="68" y="21"/>
                  <a:pt x="65" y="22"/>
                </a:cubicBezTo>
                <a:cubicBezTo>
                  <a:pt x="15" y="37"/>
                  <a:pt x="15" y="37"/>
                  <a:pt x="15" y="37"/>
                </a:cubicBezTo>
                <a:cubicBezTo>
                  <a:pt x="15" y="37"/>
                  <a:pt x="14" y="37"/>
                  <a:pt x="14" y="37"/>
                </a:cubicBezTo>
                <a:cubicBezTo>
                  <a:pt x="11" y="37"/>
                  <a:pt x="9" y="36"/>
                  <a:pt x="9" y="33"/>
                </a:cubicBezTo>
                <a:cubicBezTo>
                  <a:pt x="8" y="30"/>
                  <a:pt x="8" y="30"/>
                  <a:pt x="8" y="30"/>
                </a:cubicBezTo>
                <a:cubicBezTo>
                  <a:pt x="7" y="27"/>
                  <a:pt x="8" y="24"/>
                  <a:pt x="11" y="23"/>
                </a:cubicBezTo>
                <a:close/>
                <a:moveTo>
                  <a:pt x="120" y="101"/>
                </a:moveTo>
                <a:cubicBezTo>
                  <a:pt x="119" y="97"/>
                  <a:pt x="119" y="97"/>
                  <a:pt x="119" y="97"/>
                </a:cubicBezTo>
                <a:cubicBezTo>
                  <a:pt x="117" y="92"/>
                  <a:pt x="110" y="88"/>
                  <a:pt x="105" y="90"/>
                </a:cubicBezTo>
                <a:cubicBezTo>
                  <a:pt x="82" y="96"/>
                  <a:pt x="82" y="96"/>
                  <a:pt x="82" y="96"/>
                </a:cubicBezTo>
                <a:cubicBezTo>
                  <a:pt x="76" y="98"/>
                  <a:pt x="72" y="104"/>
                  <a:pt x="72" y="110"/>
                </a:cubicBezTo>
                <a:cubicBezTo>
                  <a:pt x="72" y="138"/>
                  <a:pt x="72" y="138"/>
                  <a:pt x="72" y="138"/>
                </a:cubicBezTo>
                <a:cubicBezTo>
                  <a:pt x="55" y="138"/>
                  <a:pt x="55" y="138"/>
                  <a:pt x="55" y="138"/>
                </a:cubicBezTo>
                <a:cubicBezTo>
                  <a:pt x="55" y="106"/>
                  <a:pt x="55" y="106"/>
                  <a:pt x="55" y="106"/>
                </a:cubicBezTo>
                <a:cubicBezTo>
                  <a:pt x="55" y="104"/>
                  <a:pt x="54" y="101"/>
                  <a:pt x="53" y="99"/>
                </a:cubicBezTo>
                <a:cubicBezTo>
                  <a:pt x="112" y="82"/>
                  <a:pt x="112" y="82"/>
                  <a:pt x="112" y="82"/>
                </a:cubicBezTo>
                <a:cubicBezTo>
                  <a:pt x="115" y="81"/>
                  <a:pt x="118" y="79"/>
                  <a:pt x="119" y="76"/>
                </a:cubicBezTo>
                <a:cubicBezTo>
                  <a:pt x="120" y="73"/>
                  <a:pt x="121" y="70"/>
                  <a:pt x="120" y="67"/>
                </a:cubicBezTo>
                <a:cubicBezTo>
                  <a:pt x="119" y="64"/>
                  <a:pt x="119" y="64"/>
                  <a:pt x="119" y="64"/>
                </a:cubicBezTo>
                <a:cubicBezTo>
                  <a:pt x="117" y="58"/>
                  <a:pt x="110" y="54"/>
                  <a:pt x="105" y="56"/>
                </a:cubicBezTo>
                <a:cubicBezTo>
                  <a:pt x="9" y="85"/>
                  <a:pt x="9" y="85"/>
                  <a:pt x="9" y="85"/>
                </a:cubicBezTo>
                <a:cubicBezTo>
                  <a:pt x="6" y="86"/>
                  <a:pt x="4" y="88"/>
                  <a:pt x="3" y="90"/>
                </a:cubicBezTo>
                <a:cubicBezTo>
                  <a:pt x="1" y="92"/>
                  <a:pt x="1" y="95"/>
                  <a:pt x="1" y="97"/>
                </a:cubicBezTo>
                <a:cubicBezTo>
                  <a:pt x="2" y="98"/>
                  <a:pt x="2" y="98"/>
                  <a:pt x="2" y="99"/>
                </a:cubicBezTo>
                <a:cubicBezTo>
                  <a:pt x="3" y="102"/>
                  <a:pt x="3" y="102"/>
                  <a:pt x="3" y="102"/>
                </a:cubicBezTo>
                <a:cubicBezTo>
                  <a:pt x="4" y="106"/>
                  <a:pt x="7" y="109"/>
                  <a:pt x="10" y="110"/>
                </a:cubicBezTo>
                <a:cubicBezTo>
                  <a:pt x="11" y="110"/>
                  <a:pt x="11" y="110"/>
                  <a:pt x="11" y="110"/>
                </a:cubicBezTo>
                <a:cubicBezTo>
                  <a:pt x="23" y="113"/>
                  <a:pt x="23" y="113"/>
                  <a:pt x="23" y="113"/>
                </a:cubicBezTo>
                <a:cubicBezTo>
                  <a:pt x="26" y="114"/>
                  <a:pt x="28" y="118"/>
                  <a:pt x="28" y="121"/>
                </a:cubicBezTo>
                <a:cubicBezTo>
                  <a:pt x="28" y="138"/>
                  <a:pt x="28" y="138"/>
                  <a:pt x="28" y="138"/>
                </a:cubicBezTo>
                <a:cubicBezTo>
                  <a:pt x="17" y="138"/>
                  <a:pt x="17" y="138"/>
                  <a:pt x="17" y="138"/>
                </a:cubicBezTo>
                <a:cubicBezTo>
                  <a:pt x="17" y="187"/>
                  <a:pt x="17" y="187"/>
                  <a:pt x="17" y="187"/>
                </a:cubicBezTo>
                <a:cubicBezTo>
                  <a:pt x="17" y="199"/>
                  <a:pt x="28" y="208"/>
                  <a:pt x="40" y="209"/>
                </a:cubicBezTo>
                <a:cubicBezTo>
                  <a:pt x="40" y="214"/>
                  <a:pt x="40" y="214"/>
                  <a:pt x="40" y="214"/>
                </a:cubicBezTo>
                <a:cubicBezTo>
                  <a:pt x="40" y="220"/>
                  <a:pt x="46" y="225"/>
                  <a:pt x="53" y="225"/>
                </a:cubicBezTo>
                <a:cubicBezTo>
                  <a:pt x="74" y="225"/>
                  <a:pt x="74" y="225"/>
                  <a:pt x="74" y="225"/>
                </a:cubicBezTo>
                <a:cubicBezTo>
                  <a:pt x="81" y="225"/>
                  <a:pt x="87" y="220"/>
                  <a:pt x="87" y="214"/>
                </a:cubicBezTo>
                <a:cubicBezTo>
                  <a:pt x="87" y="209"/>
                  <a:pt x="87" y="209"/>
                  <a:pt x="87" y="209"/>
                </a:cubicBezTo>
                <a:cubicBezTo>
                  <a:pt x="99" y="208"/>
                  <a:pt x="110" y="199"/>
                  <a:pt x="110" y="187"/>
                </a:cubicBezTo>
                <a:cubicBezTo>
                  <a:pt x="110" y="138"/>
                  <a:pt x="110" y="138"/>
                  <a:pt x="110" y="138"/>
                </a:cubicBezTo>
                <a:cubicBezTo>
                  <a:pt x="99" y="138"/>
                  <a:pt x="99" y="138"/>
                  <a:pt x="99" y="138"/>
                </a:cubicBezTo>
                <a:cubicBezTo>
                  <a:pt x="99" y="125"/>
                  <a:pt x="99" y="125"/>
                  <a:pt x="99" y="125"/>
                </a:cubicBezTo>
                <a:cubicBezTo>
                  <a:pt x="99" y="122"/>
                  <a:pt x="101" y="118"/>
                  <a:pt x="104" y="117"/>
                </a:cubicBezTo>
                <a:cubicBezTo>
                  <a:pt x="112" y="115"/>
                  <a:pt x="112" y="115"/>
                  <a:pt x="112" y="115"/>
                </a:cubicBezTo>
                <a:cubicBezTo>
                  <a:pt x="118" y="113"/>
                  <a:pt x="122" y="107"/>
                  <a:pt x="120" y="101"/>
                </a:cubicBezTo>
                <a:close/>
                <a:moveTo>
                  <a:pt x="43" y="98"/>
                </a:moveTo>
                <a:cubicBezTo>
                  <a:pt x="45" y="99"/>
                  <a:pt x="46" y="100"/>
                  <a:pt x="47" y="101"/>
                </a:cubicBezTo>
                <a:cubicBezTo>
                  <a:pt x="48" y="103"/>
                  <a:pt x="49" y="104"/>
                  <a:pt x="49" y="106"/>
                </a:cubicBezTo>
                <a:cubicBezTo>
                  <a:pt x="49" y="138"/>
                  <a:pt x="49" y="138"/>
                  <a:pt x="49" y="138"/>
                </a:cubicBezTo>
                <a:cubicBezTo>
                  <a:pt x="35" y="138"/>
                  <a:pt x="35" y="138"/>
                  <a:pt x="35" y="138"/>
                </a:cubicBezTo>
                <a:cubicBezTo>
                  <a:pt x="35" y="121"/>
                  <a:pt x="35" y="121"/>
                  <a:pt x="35" y="121"/>
                </a:cubicBezTo>
                <a:cubicBezTo>
                  <a:pt x="35" y="116"/>
                  <a:pt x="30" y="110"/>
                  <a:pt x="25" y="108"/>
                </a:cubicBezTo>
                <a:cubicBezTo>
                  <a:pt x="25" y="108"/>
                  <a:pt x="24" y="108"/>
                  <a:pt x="24" y="108"/>
                </a:cubicBezTo>
                <a:cubicBezTo>
                  <a:pt x="13" y="104"/>
                  <a:pt x="13" y="104"/>
                  <a:pt x="13" y="104"/>
                </a:cubicBezTo>
                <a:cubicBezTo>
                  <a:pt x="12" y="104"/>
                  <a:pt x="12" y="104"/>
                  <a:pt x="12" y="104"/>
                </a:cubicBezTo>
                <a:cubicBezTo>
                  <a:pt x="10" y="104"/>
                  <a:pt x="9" y="102"/>
                  <a:pt x="9" y="101"/>
                </a:cubicBezTo>
                <a:cubicBezTo>
                  <a:pt x="8" y="97"/>
                  <a:pt x="8" y="97"/>
                  <a:pt x="8" y="97"/>
                </a:cubicBezTo>
                <a:cubicBezTo>
                  <a:pt x="8" y="97"/>
                  <a:pt x="8" y="97"/>
                  <a:pt x="8" y="97"/>
                </a:cubicBezTo>
                <a:cubicBezTo>
                  <a:pt x="7" y="96"/>
                  <a:pt x="7" y="94"/>
                  <a:pt x="8" y="93"/>
                </a:cubicBezTo>
                <a:cubicBezTo>
                  <a:pt x="9" y="92"/>
                  <a:pt x="10" y="91"/>
                  <a:pt x="11" y="90"/>
                </a:cubicBezTo>
                <a:cubicBezTo>
                  <a:pt x="12" y="90"/>
                  <a:pt x="12" y="90"/>
                  <a:pt x="12" y="90"/>
                </a:cubicBezTo>
                <a:cubicBezTo>
                  <a:pt x="13" y="90"/>
                  <a:pt x="13" y="90"/>
                  <a:pt x="13" y="90"/>
                </a:cubicBezTo>
                <a:cubicBezTo>
                  <a:pt x="24" y="86"/>
                  <a:pt x="24" y="86"/>
                  <a:pt x="24" y="86"/>
                </a:cubicBezTo>
                <a:cubicBezTo>
                  <a:pt x="106" y="62"/>
                  <a:pt x="106" y="62"/>
                  <a:pt x="106" y="62"/>
                </a:cubicBezTo>
                <a:cubicBezTo>
                  <a:pt x="107" y="62"/>
                  <a:pt x="107" y="62"/>
                  <a:pt x="108" y="62"/>
                </a:cubicBezTo>
                <a:cubicBezTo>
                  <a:pt x="110" y="62"/>
                  <a:pt x="112" y="63"/>
                  <a:pt x="113" y="66"/>
                </a:cubicBezTo>
                <a:cubicBezTo>
                  <a:pt x="114" y="69"/>
                  <a:pt x="114" y="69"/>
                  <a:pt x="114" y="69"/>
                </a:cubicBezTo>
                <a:cubicBezTo>
                  <a:pt x="115" y="71"/>
                  <a:pt x="114" y="72"/>
                  <a:pt x="114" y="73"/>
                </a:cubicBezTo>
                <a:cubicBezTo>
                  <a:pt x="113" y="74"/>
                  <a:pt x="112" y="75"/>
                  <a:pt x="111" y="76"/>
                </a:cubicBezTo>
                <a:cubicBezTo>
                  <a:pt x="49" y="94"/>
                  <a:pt x="49" y="94"/>
                  <a:pt x="49" y="94"/>
                </a:cubicBezTo>
                <a:cubicBezTo>
                  <a:pt x="39" y="97"/>
                  <a:pt x="43" y="98"/>
                  <a:pt x="43" y="98"/>
                </a:cubicBezTo>
                <a:close/>
                <a:moveTo>
                  <a:pt x="111" y="109"/>
                </a:moveTo>
                <a:cubicBezTo>
                  <a:pt x="103" y="111"/>
                  <a:pt x="103" y="111"/>
                  <a:pt x="103" y="111"/>
                </a:cubicBezTo>
                <a:cubicBezTo>
                  <a:pt x="97" y="113"/>
                  <a:pt x="92" y="119"/>
                  <a:pt x="92" y="125"/>
                </a:cubicBezTo>
                <a:cubicBezTo>
                  <a:pt x="92" y="138"/>
                  <a:pt x="92" y="138"/>
                  <a:pt x="92" y="138"/>
                </a:cubicBezTo>
                <a:cubicBezTo>
                  <a:pt x="78" y="138"/>
                  <a:pt x="78" y="138"/>
                  <a:pt x="78" y="138"/>
                </a:cubicBezTo>
                <a:cubicBezTo>
                  <a:pt x="78" y="110"/>
                  <a:pt x="78" y="110"/>
                  <a:pt x="78" y="110"/>
                </a:cubicBezTo>
                <a:cubicBezTo>
                  <a:pt x="78" y="107"/>
                  <a:pt x="81" y="103"/>
                  <a:pt x="84" y="102"/>
                </a:cubicBezTo>
                <a:cubicBezTo>
                  <a:pt x="106" y="96"/>
                  <a:pt x="106" y="96"/>
                  <a:pt x="106" y="96"/>
                </a:cubicBezTo>
                <a:cubicBezTo>
                  <a:pt x="109" y="95"/>
                  <a:pt x="112" y="96"/>
                  <a:pt x="113" y="99"/>
                </a:cubicBezTo>
                <a:cubicBezTo>
                  <a:pt x="114" y="103"/>
                  <a:pt x="114" y="103"/>
                  <a:pt x="114" y="103"/>
                </a:cubicBezTo>
                <a:cubicBezTo>
                  <a:pt x="115" y="106"/>
                  <a:pt x="113" y="109"/>
                  <a:pt x="111" y="109"/>
                </a:cubicBezTo>
                <a:close/>
              </a:path>
            </a:pathLst>
          </a:custGeom>
          <a:noFill/>
          <a:ln w="9525">
            <a:solidFill>
              <a:schemeClr val="accent4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71" tIns="34286" rIns="68571" bIns="34286"/>
          <a:lstStyle/>
          <a:p>
            <a:endParaRPr lang="zh-CN" altLang="en-US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正五边形 9"/>
          <p:cNvSpPr>
            <a:spLocks noChangeArrowheads="1"/>
          </p:cNvSpPr>
          <p:nvPr/>
        </p:nvSpPr>
        <p:spPr bwMode="auto">
          <a:xfrm>
            <a:off x="6446838" y="1401763"/>
            <a:ext cx="831850" cy="792162"/>
          </a:xfrm>
          <a:prstGeom prst="pentagon">
            <a:avLst/>
          </a:prstGeom>
          <a:noFill/>
          <a:ln w="25400">
            <a:solidFill>
              <a:schemeClr val="accent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12" name="Freeform 78"/>
          <p:cNvSpPr>
            <a:spLocks noEditPoints="1" noChangeArrowheads="1"/>
          </p:cNvSpPr>
          <p:nvPr/>
        </p:nvSpPr>
        <p:spPr bwMode="auto">
          <a:xfrm>
            <a:off x="6677025" y="1652588"/>
            <a:ext cx="409575" cy="409575"/>
          </a:xfrm>
          <a:custGeom>
            <a:avLst/>
            <a:gdLst>
              <a:gd name="T0" fmla="*/ 2147483646 w 347"/>
              <a:gd name="T1" fmla="*/ 0 h 347"/>
              <a:gd name="T2" fmla="*/ 0 w 347"/>
              <a:gd name="T3" fmla="*/ 2147483646 h 347"/>
              <a:gd name="T4" fmla="*/ 2147483646 w 347"/>
              <a:gd name="T5" fmla="*/ 2147483646 h 347"/>
              <a:gd name="T6" fmla="*/ 2147483646 w 347"/>
              <a:gd name="T7" fmla="*/ 2147483646 h 347"/>
              <a:gd name="T8" fmla="*/ 2147483646 w 347"/>
              <a:gd name="T9" fmla="*/ 0 h 347"/>
              <a:gd name="T10" fmla="*/ 2147483646 w 347"/>
              <a:gd name="T11" fmla="*/ 2147483646 h 347"/>
              <a:gd name="T12" fmla="*/ 2147483646 w 347"/>
              <a:gd name="T13" fmla="*/ 2147483646 h 347"/>
              <a:gd name="T14" fmla="*/ 2147483646 w 347"/>
              <a:gd name="T15" fmla="*/ 2147483646 h 347"/>
              <a:gd name="T16" fmla="*/ 2147483646 w 347"/>
              <a:gd name="T17" fmla="*/ 2147483646 h 347"/>
              <a:gd name="T18" fmla="*/ 2147483646 w 347"/>
              <a:gd name="T19" fmla="*/ 2147483646 h 347"/>
              <a:gd name="T20" fmla="*/ 2147483646 w 347"/>
              <a:gd name="T21" fmla="*/ 2147483646 h 347"/>
              <a:gd name="T22" fmla="*/ 2147483646 w 347"/>
              <a:gd name="T23" fmla="*/ 2147483646 h 347"/>
              <a:gd name="T24" fmla="*/ 2147483646 w 347"/>
              <a:gd name="T25" fmla="*/ 2147483646 h 347"/>
              <a:gd name="T26" fmla="*/ 2147483646 w 347"/>
              <a:gd name="T27" fmla="*/ 2147483646 h 347"/>
              <a:gd name="T28" fmla="*/ 2147483646 w 347"/>
              <a:gd name="T29" fmla="*/ 2147483646 h 347"/>
              <a:gd name="T30" fmla="*/ 2147483646 w 347"/>
              <a:gd name="T31" fmla="*/ 2147483646 h 347"/>
              <a:gd name="T32" fmla="*/ 2147483646 w 347"/>
              <a:gd name="T33" fmla="*/ 2147483646 h 347"/>
              <a:gd name="T34" fmla="*/ 2147483646 w 347"/>
              <a:gd name="T35" fmla="*/ 2147483646 h 347"/>
              <a:gd name="T36" fmla="*/ 2147483646 w 347"/>
              <a:gd name="T37" fmla="*/ 2147483646 h 347"/>
              <a:gd name="T38" fmla="*/ 2147483646 w 347"/>
              <a:gd name="T39" fmla="*/ 2147483646 h 347"/>
              <a:gd name="T40" fmla="*/ 2147483646 w 347"/>
              <a:gd name="T41" fmla="*/ 2147483646 h 347"/>
              <a:gd name="T42" fmla="*/ 2147483646 w 347"/>
              <a:gd name="T43" fmla="*/ 2147483646 h 347"/>
              <a:gd name="T44" fmla="*/ 2147483646 w 347"/>
              <a:gd name="T45" fmla="*/ 2147483646 h 347"/>
              <a:gd name="T46" fmla="*/ 2147483646 w 347"/>
              <a:gd name="T47" fmla="*/ 2147483646 h 347"/>
              <a:gd name="T48" fmla="*/ 2147483646 w 347"/>
              <a:gd name="T49" fmla="*/ 2147483646 h 347"/>
              <a:gd name="T50" fmla="*/ 2147483646 w 347"/>
              <a:gd name="T51" fmla="*/ 2147483646 h 347"/>
              <a:gd name="T52" fmla="*/ 2147483646 w 347"/>
              <a:gd name="T53" fmla="*/ 2147483646 h 347"/>
              <a:gd name="T54" fmla="*/ 2147483646 w 347"/>
              <a:gd name="T55" fmla="*/ 2147483646 h 347"/>
              <a:gd name="T56" fmla="*/ 2147483646 w 347"/>
              <a:gd name="T57" fmla="*/ 2147483646 h 347"/>
              <a:gd name="T58" fmla="*/ 2147483646 w 347"/>
              <a:gd name="T59" fmla="*/ 2147483646 h 347"/>
              <a:gd name="T60" fmla="*/ 2147483646 w 347"/>
              <a:gd name="T61" fmla="*/ 2147483646 h 347"/>
              <a:gd name="T62" fmla="*/ 2147483646 w 347"/>
              <a:gd name="T63" fmla="*/ 2147483646 h 347"/>
              <a:gd name="T64" fmla="*/ 2147483646 w 347"/>
              <a:gd name="T65" fmla="*/ 2147483646 h 347"/>
              <a:gd name="T66" fmla="*/ 2147483646 w 347"/>
              <a:gd name="T67" fmla="*/ 2147483646 h 347"/>
              <a:gd name="T68" fmla="*/ 2147483646 w 347"/>
              <a:gd name="T69" fmla="*/ 2147483646 h 347"/>
              <a:gd name="T70" fmla="*/ 2147483646 w 347"/>
              <a:gd name="T71" fmla="*/ 2147483646 h 347"/>
              <a:gd name="T72" fmla="*/ 2147483646 w 347"/>
              <a:gd name="T73" fmla="*/ 2147483646 h 347"/>
              <a:gd name="T74" fmla="*/ 2147483646 w 347"/>
              <a:gd name="T75" fmla="*/ 2147483646 h 347"/>
              <a:gd name="T76" fmla="*/ 2147483646 w 347"/>
              <a:gd name="T77" fmla="*/ 2147483646 h 347"/>
              <a:gd name="T78" fmla="*/ 2147483646 w 347"/>
              <a:gd name="T79" fmla="*/ 2147483646 h 347"/>
              <a:gd name="T80" fmla="*/ 2147483646 w 347"/>
              <a:gd name="T81" fmla="*/ 2147483646 h 347"/>
              <a:gd name="T82" fmla="*/ 2147483646 w 347"/>
              <a:gd name="T83" fmla="*/ 2147483646 h 347"/>
              <a:gd name="T84" fmla="*/ 2147483646 w 347"/>
              <a:gd name="T85" fmla="*/ 2147483646 h 347"/>
              <a:gd name="T86" fmla="*/ 2147483646 w 347"/>
              <a:gd name="T87" fmla="*/ 2147483646 h 347"/>
              <a:gd name="T88" fmla="*/ 2147483646 w 347"/>
              <a:gd name="T89" fmla="*/ 2147483646 h 347"/>
              <a:gd name="T90" fmla="*/ 2147483646 w 347"/>
              <a:gd name="T91" fmla="*/ 2147483646 h 34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347"/>
              <a:gd name="T139" fmla="*/ 0 h 347"/>
              <a:gd name="T140" fmla="*/ 347 w 347"/>
              <a:gd name="T141" fmla="*/ 347 h 34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347" h="347">
                <a:moveTo>
                  <a:pt x="174" y="0"/>
                </a:moveTo>
                <a:cubicBezTo>
                  <a:pt x="78" y="0"/>
                  <a:pt x="0" y="78"/>
                  <a:pt x="0" y="174"/>
                </a:cubicBezTo>
                <a:cubicBezTo>
                  <a:pt x="0" y="269"/>
                  <a:pt x="78" y="347"/>
                  <a:pt x="174" y="347"/>
                </a:cubicBezTo>
                <a:cubicBezTo>
                  <a:pt x="269" y="347"/>
                  <a:pt x="347" y="269"/>
                  <a:pt x="347" y="174"/>
                </a:cubicBezTo>
                <a:cubicBezTo>
                  <a:pt x="347" y="78"/>
                  <a:pt x="269" y="0"/>
                  <a:pt x="174" y="0"/>
                </a:cubicBezTo>
                <a:close/>
                <a:moveTo>
                  <a:pt x="332" y="166"/>
                </a:moveTo>
                <a:cubicBezTo>
                  <a:pt x="283" y="166"/>
                  <a:pt x="283" y="166"/>
                  <a:pt x="283" y="166"/>
                </a:cubicBezTo>
                <a:cubicBezTo>
                  <a:pt x="281" y="107"/>
                  <a:pt x="261" y="55"/>
                  <a:pt x="231" y="26"/>
                </a:cubicBezTo>
                <a:cubicBezTo>
                  <a:pt x="288" y="48"/>
                  <a:pt x="329" y="102"/>
                  <a:pt x="332" y="166"/>
                </a:cubicBezTo>
                <a:close/>
                <a:moveTo>
                  <a:pt x="174" y="332"/>
                </a:moveTo>
                <a:cubicBezTo>
                  <a:pt x="165" y="330"/>
                  <a:pt x="148" y="277"/>
                  <a:pt x="147" y="181"/>
                </a:cubicBezTo>
                <a:cubicBezTo>
                  <a:pt x="200" y="181"/>
                  <a:pt x="200" y="181"/>
                  <a:pt x="200" y="181"/>
                </a:cubicBezTo>
                <a:cubicBezTo>
                  <a:pt x="199" y="277"/>
                  <a:pt x="183" y="330"/>
                  <a:pt x="174" y="332"/>
                </a:cubicBezTo>
                <a:close/>
                <a:moveTo>
                  <a:pt x="147" y="166"/>
                </a:moveTo>
                <a:cubicBezTo>
                  <a:pt x="148" y="70"/>
                  <a:pt x="165" y="17"/>
                  <a:pt x="174" y="15"/>
                </a:cubicBezTo>
                <a:cubicBezTo>
                  <a:pt x="174" y="15"/>
                  <a:pt x="174" y="15"/>
                  <a:pt x="174" y="15"/>
                </a:cubicBezTo>
                <a:cubicBezTo>
                  <a:pt x="183" y="17"/>
                  <a:pt x="199" y="70"/>
                  <a:pt x="200" y="166"/>
                </a:cubicBezTo>
                <a:lnTo>
                  <a:pt x="147" y="166"/>
                </a:lnTo>
                <a:close/>
                <a:moveTo>
                  <a:pt x="153" y="19"/>
                </a:moveTo>
                <a:cubicBezTo>
                  <a:pt x="138" y="51"/>
                  <a:pt x="133" y="118"/>
                  <a:pt x="133" y="166"/>
                </a:cubicBezTo>
                <a:cubicBezTo>
                  <a:pt x="79" y="166"/>
                  <a:pt x="79" y="166"/>
                  <a:pt x="79" y="166"/>
                </a:cubicBezTo>
                <a:cubicBezTo>
                  <a:pt x="81" y="94"/>
                  <a:pt x="112" y="34"/>
                  <a:pt x="153" y="19"/>
                </a:cubicBezTo>
                <a:close/>
                <a:moveTo>
                  <a:pt x="133" y="181"/>
                </a:moveTo>
                <a:cubicBezTo>
                  <a:pt x="133" y="229"/>
                  <a:pt x="138" y="296"/>
                  <a:pt x="153" y="329"/>
                </a:cubicBezTo>
                <a:cubicBezTo>
                  <a:pt x="112" y="313"/>
                  <a:pt x="81" y="254"/>
                  <a:pt x="79" y="181"/>
                </a:cubicBezTo>
                <a:lnTo>
                  <a:pt x="133" y="181"/>
                </a:lnTo>
                <a:close/>
                <a:moveTo>
                  <a:pt x="194" y="329"/>
                </a:moveTo>
                <a:cubicBezTo>
                  <a:pt x="209" y="296"/>
                  <a:pt x="214" y="229"/>
                  <a:pt x="215" y="181"/>
                </a:cubicBezTo>
                <a:cubicBezTo>
                  <a:pt x="268" y="181"/>
                  <a:pt x="268" y="181"/>
                  <a:pt x="268" y="181"/>
                </a:cubicBezTo>
                <a:cubicBezTo>
                  <a:pt x="266" y="254"/>
                  <a:pt x="235" y="313"/>
                  <a:pt x="194" y="329"/>
                </a:cubicBezTo>
                <a:close/>
                <a:moveTo>
                  <a:pt x="215" y="166"/>
                </a:moveTo>
                <a:cubicBezTo>
                  <a:pt x="214" y="118"/>
                  <a:pt x="209" y="51"/>
                  <a:pt x="194" y="19"/>
                </a:cubicBezTo>
                <a:cubicBezTo>
                  <a:pt x="235" y="34"/>
                  <a:pt x="266" y="94"/>
                  <a:pt x="268" y="166"/>
                </a:cubicBezTo>
                <a:lnTo>
                  <a:pt x="215" y="166"/>
                </a:lnTo>
                <a:close/>
                <a:moveTo>
                  <a:pt x="117" y="26"/>
                </a:moveTo>
                <a:cubicBezTo>
                  <a:pt x="87" y="55"/>
                  <a:pt x="66" y="107"/>
                  <a:pt x="64" y="166"/>
                </a:cubicBezTo>
                <a:cubicBezTo>
                  <a:pt x="15" y="166"/>
                  <a:pt x="15" y="166"/>
                  <a:pt x="15" y="166"/>
                </a:cubicBezTo>
                <a:cubicBezTo>
                  <a:pt x="18" y="102"/>
                  <a:pt x="59" y="48"/>
                  <a:pt x="117" y="26"/>
                </a:cubicBezTo>
                <a:close/>
                <a:moveTo>
                  <a:pt x="15" y="181"/>
                </a:moveTo>
                <a:cubicBezTo>
                  <a:pt x="64" y="181"/>
                  <a:pt x="64" y="181"/>
                  <a:pt x="64" y="181"/>
                </a:cubicBezTo>
                <a:cubicBezTo>
                  <a:pt x="66" y="241"/>
                  <a:pt x="87" y="292"/>
                  <a:pt x="117" y="322"/>
                </a:cubicBezTo>
                <a:cubicBezTo>
                  <a:pt x="59" y="300"/>
                  <a:pt x="18" y="245"/>
                  <a:pt x="15" y="181"/>
                </a:cubicBezTo>
                <a:close/>
                <a:moveTo>
                  <a:pt x="231" y="322"/>
                </a:moveTo>
                <a:cubicBezTo>
                  <a:pt x="261" y="292"/>
                  <a:pt x="281" y="241"/>
                  <a:pt x="283" y="181"/>
                </a:cubicBezTo>
                <a:cubicBezTo>
                  <a:pt x="332" y="181"/>
                  <a:pt x="332" y="181"/>
                  <a:pt x="332" y="181"/>
                </a:cubicBezTo>
                <a:cubicBezTo>
                  <a:pt x="329" y="245"/>
                  <a:pt x="288" y="300"/>
                  <a:pt x="231" y="322"/>
                </a:cubicBezTo>
                <a:close/>
              </a:path>
            </a:pathLst>
          </a:custGeom>
          <a:solidFill>
            <a:schemeClr val="accent3"/>
          </a:solidFill>
          <a:ln w="9525">
            <a:solidFill>
              <a:schemeClr val="accent3"/>
            </a:solidFill>
            <a:round/>
          </a:ln>
        </p:spPr>
        <p:txBody>
          <a:bodyPr lIns="68571" tIns="34286" rIns="68571" bIns="34286"/>
          <a:lstStyle/>
          <a:p>
            <a:endParaRPr lang="zh-CN" altLang="en-US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正五边形 8"/>
          <p:cNvSpPr>
            <a:spLocks noChangeArrowheads="1"/>
          </p:cNvSpPr>
          <p:nvPr/>
        </p:nvSpPr>
        <p:spPr bwMode="auto">
          <a:xfrm>
            <a:off x="4724400" y="2565400"/>
            <a:ext cx="831850" cy="790575"/>
          </a:xfrm>
          <a:prstGeom prst="pentagon">
            <a:avLst/>
          </a:prstGeom>
          <a:noFill/>
          <a:ln w="25400">
            <a:solidFill>
              <a:schemeClr val="accent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14" name="Freeform 77"/>
          <p:cNvSpPr>
            <a:spLocks noEditPoints="1" noChangeArrowheads="1"/>
          </p:cNvSpPr>
          <p:nvPr/>
        </p:nvSpPr>
        <p:spPr bwMode="auto">
          <a:xfrm>
            <a:off x="4914900" y="2830513"/>
            <a:ext cx="485775" cy="333375"/>
          </a:xfrm>
          <a:custGeom>
            <a:avLst/>
            <a:gdLst>
              <a:gd name="T0" fmla="*/ 2147483646 w 413"/>
              <a:gd name="T1" fmla="*/ 2147483646 h 283"/>
              <a:gd name="T2" fmla="*/ 2147483646 w 413"/>
              <a:gd name="T3" fmla="*/ 2147483646 h 283"/>
              <a:gd name="T4" fmla="*/ 2147483646 w 413"/>
              <a:gd name="T5" fmla="*/ 2147483646 h 283"/>
              <a:gd name="T6" fmla="*/ 0 w 413"/>
              <a:gd name="T7" fmla="*/ 2147483646 h 283"/>
              <a:gd name="T8" fmla="*/ 2147483646 w 413"/>
              <a:gd name="T9" fmla="*/ 2147483646 h 283"/>
              <a:gd name="T10" fmla="*/ 2147483646 w 413"/>
              <a:gd name="T11" fmla="*/ 2147483646 h 283"/>
              <a:gd name="T12" fmla="*/ 2147483646 w 413"/>
              <a:gd name="T13" fmla="*/ 0 h 283"/>
              <a:gd name="T14" fmla="*/ 2147483646 w 413"/>
              <a:gd name="T15" fmla="*/ 2147483646 h 283"/>
              <a:gd name="T16" fmla="*/ 2147483646 w 413"/>
              <a:gd name="T17" fmla="*/ 2147483646 h 283"/>
              <a:gd name="T18" fmla="*/ 2147483646 w 413"/>
              <a:gd name="T19" fmla="*/ 2147483646 h 283"/>
              <a:gd name="T20" fmla="*/ 2147483646 w 413"/>
              <a:gd name="T21" fmla="*/ 2147483646 h 283"/>
              <a:gd name="T22" fmla="*/ 2147483646 w 413"/>
              <a:gd name="T23" fmla="*/ 2147483646 h 283"/>
              <a:gd name="T24" fmla="*/ 2147483646 w 413"/>
              <a:gd name="T25" fmla="*/ 2147483646 h 283"/>
              <a:gd name="T26" fmla="*/ 2147483646 w 413"/>
              <a:gd name="T27" fmla="*/ 2147483646 h 283"/>
              <a:gd name="T28" fmla="*/ 2147483646 w 413"/>
              <a:gd name="T29" fmla="*/ 2147483646 h 283"/>
              <a:gd name="T30" fmla="*/ 2147483646 w 413"/>
              <a:gd name="T31" fmla="*/ 2147483646 h 283"/>
              <a:gd name="T32" fmla="*/ 2147483646 w 413"/>
              <a:gd name="T33" fmla="*/ 2147483646 h 283"/>
              <a:gd name="T34" fmla="*/ 2147483646 w 413"/>
              <a:gd name="T35" fmla="*/ 2147483646 h 283"/>
              <a:gd name="T36" fmla="*/ 2147483646 w 413"/>
              <a:gd name="T37" fmla="*/ 2147483646 h 283"/>
              <a:gd name="T38" fmla="*/ 2147483646 w 413"/>
              <a:gd name="T39" fmla="*/ 2147483646 h 283"/>
              <a:gd name="T40" fmla="*/ 2147483646 w 413"/>
              <a:gd name="T41" fmla="*/ 2147483646 h 283"/>
              <a:gd name="T42" fmla="*/ 2147483646 w 413"/>
              <a:gd name="T43" fmla="*/ 2147483646 h 283"/>
              <a:gd name="T44" fmla="*/ 2147483646 w 413"/>
              <a:gd name="T45" fmla="*/ 2147483646 h 283"/>
              <a:gd name="T46" fmla="*/ 2147483646 w 413"/>
              <a:gd name="T47" fmla="*/ 2147483646 h 283"/>
              <a:gd name="T48" fmla="*/ 2147483646 w 413"/>
              <a:gd name="T49" fmla="*/ 2147483646 h 283"/>
              <a:gd name="T50" fmla="*/ 2147483646 w 413"/>
              <a:gd name="T51" fmla="*/ 2147483646 h 283"/>
              <a:gd name="T52" fmla="*/ 2147483646 w 413"/>
              <a:gd name="T53" fmla="*/ 2147483646 h 283"/>
              <a:gd name="T54" fmla="*/ 2147483646 w 413"/>
              <a:gd name="T55" fmla="*/ 2147483646 h 283"/>
              <a:gd name="T56" fmla="*/ 2147483646 w 413"/>
              <a:gd name="T57" fmla="*/ 2147483646 h 283"/>
              <a:gd name="T58" fmla="*/ 2147483646 w 413"/>
              <a:gd name="T59" fmla="*/ 2147483646 h 283"/>
              <a:gd name="T60" fmla="*/ 2147483646 w 413"/>
              <a:gd name="T61" fmla="*/ 2147483646 h 28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413"/>
              <a:gd name="T94" fmla="*/ 0 h 283"/>
              <a:gd name="T95" fmla="*/ 413 w 413"/>
              <a:gd name="T96" fmla="*/ 283 h 28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413" h="283">
                <a:moveTo>
                  <a:pt x="340" y="283"/>
                </a:moveTo>
                <a:cubicBezTo>
                  <a:pt x="73" y="283"/>
                  <a:pt x="73" y="283"/>
                  <a:pt x="73" y="283"/>
                </a:cubicBezTo>
                <a:cubicBezTo>
                  <a:pt x="73" y="283"/>
                  <a:pt x="72" y="283"/>
                  <a:pt x="72" y="283"/>
                </a:cubicBezTo>
                <a:cubicBezTo>
                  <a:pt x="32" y="282"/>
                  <a:pt x="0" y="249"/>
                  <a:pt x="0" y="209"/>
                </a:cubicBezTo>
                <a:cubicBezTo>
                  <a:pt x="0" y="169"/>
                  <a:pt x="31" y="137"/>
                  <a:pt x="70" y="135"/>
                </a:cubicBezTo>
                <a:cubicBezTo>
                  <a:pt x="67" y="126"/>
                  <a:pt x="66" y="117"/>
                  <a:pt x="66" y="107"/>
                </a:cubicBezTo>
                <a:cubicBezTo>
                  <a:pt x="66" y="48"/>
                  <a:pt x="114" y="0"/>
                  <a:pt x="173" y="0"/>
                </a:cubicBezTo>
                <a:cubicBezTo>
                  <a:pt x="217" y="0"/>
                  <a:pt x="257" y="27"/>
                  <a:pt x="273" y="69"/>
                </a:cubicBezTo>
                <a:cubicBezTo>
                  <a:pt x="273" y="69"/>
                  <a:pt x="273" y="69"/>
                  <a:pt x="273" y="69"/>
                </a:cubicBezTo>
                <a:cubicBezTo>
                  <a:pt x="311" y="69"/>
                  <a:pt x="343" y="98"/>
                  <a:pt x="346" y="135"/>
                </a:cubicBezTo>
                <a:cubicBezTo>
                  <a:pt x="384" y="139"/>
                  <a:pt x="413" y="171"/>
                  <a:pt x="413" y="209"/>
                </a:cubicBezTo>
                <a:cubicBezTo>
                  <a:pt x="413" y="249"/>
                  <a:pt x="381" y="282"/>
                  <a:pt x="341" y="283"/>
                </a:cubicBezTo>
                <a:cubicBezTo>
                  <a:pt x="340" y="283"/>
                  <a:pt x="340" y="283"/>
                  <a:pt x="340" y="283"/>
                </a:cubicBezTo>
                <a:close/>
                <a:moveTo>
                  <a:pt x="73" y="268"/>
                </a:moveTo>
                <a:cubicBezTo>
                  <a:pt x="339" y="268"/>
                  <a:pt x="339" y="268"/>
                  <a:pt x="339" y="268"/>
                </a:cubicBezTo>
                <a:cubicBezTo>
                  <a:pt x="339" y="268"/>
                  <a:pt x="340" y="268"/>
                  <a:pt x="340" y="268"/>
                </a:cubicBezTo>
                <a:cubicBezTo>
                  <a:pt x="372" y="268"/>
                  <a:pt x="398" y="241"/>
                  <a:pt x="398" y="209"/>
                </a:cubicBezTo>
                <a:cubicBezTo>
                  <a:pt x="398" y="176"/>
                  <a:pt x="372" y="150"/>
                  <a:pt x="339" y="150"/>
                </a:cubicBezTo>
                <a:cubicBezTo>
                  <a:pt x="335" y="150"/>
                  <a:pt x="332" y="146"/>
                  <a:pt x="332" y="142"/>
                </a:cubicBezTo>
                <a:cubicBezTo>
                  <a:pt x="332" y="110"/>
                  <a:pt x="305" y="83"/>
                  <a:pt x="273" y="83"/>
                </a:cubicBezTo>
                <a:cubicBezTo>
                  <a:pt x="271" y="83"/>
                  <a:pt x="270" y="83"/>
                  <a:pt x="268" y="84"/>
                </a:cubicBezTo>
                <a:cubicBezTo>
                  <a:pt x="265" y="84"/>
                  <a:pt x="262" y="82"/>
                  <a:pt x="261" y="79"/>
                </a:cubicBezTo>
                <a:cubicBezTo>
                  <a:pt x="248" y="40"/>
                  <a:pt x="213" y="15"/>
                  <a:pt x="173" y="15"/>
                </a:cubicBezTo>
                <a:cubicBezTo>
                  <a:pt x="122" y="15"/>
                  <a:pt x="81" y="56"/>
                  <a:pt x="81" y="107"/>
                </a:cubicBezTo>
                <a:cubicBezTo>
                  <a:pt x="81" y="118"/>
                  <a:pt x="83" y="129"/>
                  <a:pt x="87" y="140"/>
                </a:cubicBezTo>
                <a:cubicBezTo>
                  <a:pt x="88" y="142"/>
                  <a:pt x="87" y="145"/>
                  <a:pt x="86" y="147"/>
                </a:cubicBezTo>
                <a:cubicBezTo>
                  <a:pt x="84" y="149"/>
                  <a:pt x="82" y="150"/>
                  <a:pt x="79" y="150"/>
                </a:cubicBezTo>
                <a:cubicBezTo>
                  <a:pt x="77" y="150"/>
                  <a:pt x="75" y="150"/>
                  <a:pt x="73" y="150"/>
                </a:cubicBezTo>
                <a:cubicBezTo>
                  <a:pt x="41" y="150"/>
                  <a:pt x="14" y="176"/>
                  <a:pt x="14" y="209"/>
                </a:cubicBezTo>
                <a:cubicBezTo>
                  <a:pt x="14" y="241"/>
                  <a:pt x="41" y="268"/>
                  <a:pt x="73" y="268"/>
                </a:cubicBezTo>
                <a:cubicBezTo>
                  <a:pt x="73" y="268"/>
                  <a:pt x="73" y="268"/>
                  <a:pt x="73" y="268"/>
                </a:cubicBezTo>
                <a:close/>
              </a:path>
            </a:pathLst>
          </a:custGeom>
          <a:solidFill>
            <a:srgbClr val="FFBF17"/>
          </a:solidFill>
          <a:ln w="9525">
            <a:solidFill>
              <a:schemeClr val="accent2"/>
            </a:solidFill>
            <a:round/>
          </a:ln>
        </p:spPr>
        <p:txBody>
          <a:bodyPr lIns="68571" tIns="34286" rIns="68571" bIns="34286"/>
          <a:lstStyle/>
          <a:p>
            <a:endParaRPr lang="zh-CN" altLang="en-US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15" name="直接连接符 19"/>
          <p:cNvCxnSpPr>
            <a:cxnSpLocks noChangeShapeType="1"/>
            <a:stCxn id="7" idx="4"/>
            <a:endCxn id="13" idx="1"/>
          </p:cNvCxnSpPr>
          <p:nvPr/>
        </p:nvCxnSpPr>
        <p:spPr bwMode="auto">
          <a:xfrm>
            <a:off x="3668713" y="2149475"/>
            <a:ext cx="1055687" cy="71755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直接连接符 21"/>
          <p:cNvCxnSpPr>
            <a:cxnSpLocks noChangeShapeType="1"/>
            <a:stCxn id="11" idx="2"/>
            <a:endCxn id="13" idx="5"/>
          </p:cNvCxnSpPr>
          <p:nvPr/>
        </p:nvCxnSpPr>
        <p:spPr bwMode="auto">
          <a:xfrm flipH="1">
            <a:off x="5556250" y="2193925"/>
            <a:ext cx="1049338" cy="67310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直接连接符 24"/>
          <p:cNvCxnSpPr>
            <a:cxnSpLocks noChangeShapeType="1"/>
            <a:stCxn id="9" idx="1"/>
            <a:endCxn id="11" idx="4"/>
          </p:cNvCxnSpPr>
          <p:nvPr/>
        </p:nvCxnSpPr>
        <p:spPr bwMode="auto">
          <a:xfrm flipH="1" flipV="1">
            <a:off x="7118350" y="2193925"/>
            <a:ext cx="1065213" cy="673100"/>
          </a:xfrm>
          <a:prstGeom prst="line">
            <a:avLst/>
          </a:prstGeom>
          <a:noFill/>
          <a:ln w="9525">
            <a:solidFill>
              <a:schemeClr val="accent3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Box 7"/>
          <p:cNvSpPr>
            <a:spLocks noChangeArrowheads="1"/>
          </p:cNvSpPr>
          <p:nvPr/>
        </p:nvSpPr>
        <p:spPr bwMode="auto">
          <a:xfrm>
            <a:off x="2439988" y="2508250"/>
            <a:ext cx="177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kern="0" dirty="0">
                <a:solidFill>
                  <a:schemeClr val="bg1"/>
                </a:solidFill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19" name="TextBox 27"/>
          <p:cNvSpPr>
            <a:spLocks noChangeArrowheads="1"/>
          </p:cNvSpPr>
          <p:nvPr/>
        </p:nvSpPr>
        <p:spPr bwMode="auto">
          <a:xfrm>
            <a:off x="4168775" y="1554163"/>
            <a:ext cx="1944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kern="0" dirty="0">
                <a:solidFill>
                  <a:schemeClr val="bg1"/>
                </a:solidFill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20" name="TextBox 28"/>
          <p:cNvSpPr>
            <a:spLocks noChangeArrowheads="1"/>
          </p:cNvSpPr>
          <p:nvPr/>
        </p:nvSpPr>
        <p:spPr bwMode="auto">
          <a:xfrm>
            <a:off x="5889625" y="2660650"/>
            <a:ext cx="1944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kern="0" dirty="0">
                <a:solidFill>
                  <a:schemeClr val="bg1"/>
                </a:solidFill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21" name="TextBox 29"/>
          <p:cNvSpPr>
            <a:spLocks noChangeArrowheads="1"/>
          </p:cNvSpPr>
          <p:nvPr/>
        </p:nvSpPr>
        <p:spPr bwMode="auto">
          <a:xfrm>
            <a:off x="7623175" y="1554163"/>
            <a:ext cx="1944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kern="0" dirty="0">
                <a:solidFill>
                  <a:schemeClr val="bg1"/>
                </a:solidFill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22" name="任意多边形 35"/>
          <p:cNvSpPr/>
          <p:nvPr/>
        </p:nvSpPr>
        <p:spPr>
          <a:xfrm>
            <a:off x="1671638" y="4314825"/>
            <a:ext cx="4757737" cy="563563"/>
          </a:xfrm>
          <a:custGeom>
            <a:avLst/>
            <a:gdLst>
              <a:gd name="connsiteX0" fmla="*/ 4441454 w 4758105"/>
              <a:gd name="connsiteY0" fmla="*/ 563487 h 563709"/>
              <a:gd name="connsiteX1" fmla="*/ 4549542 w 4758105"/>
              <a:gd name="connsiteY1" fmla="*/ 563487 h 563709"/>
              <a:gd name="connsiteX2" fmla="*/ 4549460 w 4758105"/>
              <a:gd name="connsiteY2" fmla="*/ 563709 h 563709"/>
              <a:gd name="connsiteX3" fmla="*/ 4441372 w 4758105"/>
              <a:gd name="connsiteY3" fmla="*/ 563709 h 563709"/>
              <a:gd name="connsiteX4" fmla="*/ 82 w 4758105"/>
              <a:gd name="connsiteY4" fmla="*/ 563487 h 563709"/>
              <a:gd name="connsiteX5" fmla="*/ 108170 w 4758105"/>
              <a:gd name="connsiteY5" fmla="*/ 563487 h 563709"/>
              <a:gd name="connsiteX6" fmla="*/ 108088 w 4758105"/>
              <a:gd name="connsiteY6" fmla="*/ 563709 h 563709"/>
              <a:gd name="connsiteX7" fmla="*/ 0 w 4758105"/>
              <a:gd name="connsiteY7" fmla="*/ 563709 h 563709"/>
              <a:gd name="connsiteX8" fmla="*/ 4758023 w 4758105"/>
              <a:gd name="connsiteY8" fmla="*/ 221 h 563709"/>
              <a:gd name="connsiteX9" fmla="*/ 4758105 w 4758105"/>
              <a:gd name="connsiteY9" fmla="*/ 221 h 563709"/>
              <a:gd name="connsiteX10" fmla="*/ 4758105 w 4758105"/>
              <a:gd name="connsiteY10" fmla="*/ 563487 h 563709"/>
              <a:gd name="connsiteX11" fmla="*/ 4549542 w 4758105"/>
              <a:gd name="connsiteY11" fmla="*/ 563487 h 563709"/>
              <a:gd name="connsiteX12" fmla="*/ 316651 w 4758105"/>
              <a:gd name="connsiteY12" fmla="*/ 221 h 563709"/>
              <a:gd name="connsiteX13" fmla="*/ 4649935 w 4758105"/>
              <a:gd name="connsiteY13" fmla="*/ 221 h 563709"/>
              <a:gd name="connsiteX14" fmla="*/ 4441454 w 4758105"/>
              <a:gd name="connsiteY14" fmla="*/ 563487 h 563709"/>
              <a:gd name="connsiteX15" fmla="*/ 108170 w 4758105"/>
              <a:gd name="connsiteY15" fmla="*/ 563487 h 563709"/>
              <a:gd name="connsiteX16" fmla="*/ 0 w 4758105"/>
              <a:gd name="connsiteY16" fmla="*/ 221 h 563709"/>
              <a:gd name="connsiteX17" fmla="*/ 208563 w 4758105"/>
              <a:gd name="connsiteY17" fmla="*/ 221 h 563709"/>
              <a:gd name="connsiteX18" fmla="*/ 82 w 4758105"/>
              <a:gd name="connsiteY18" fmla="*/ 563487 h 563709"/>
              <a:gd name="connsiteX19" fmla="*/ 0 w 4758105"/>
              <a:gd name="connsiteY19" fmla="*/ 563487 h 563709"/>
              <a:gd name="connsiteX20" fmla="*/ 4650017 w 4758105"/>
              <a:gd name="connsiteY20" fmla="*/ 0 h 563709"/>
              <a:gd name="connsiteX21" fmla="*/ 4758105 w 4758105"/>
              <a:gd name="connsiteY21" fmla="*/ 0 h 563709"/>
              <a:gd name="connsiteX22" fmla="*/ 4758023 w 4758105"/>
              <a:gd name="connsiteY22" fmla="*/ 221 h 563709"/>
              <a:gd name="connsiteX23" fmla="*/ 4649935 w 4758105"/>
              <a:gd name="connsiteY23" fmla="*/ 221 h 563709"/>
              <a:gd name="connsiteX24" fmla="*/ 208645 w 4758105"/>
              <a:gd name="connsiteY24" fmla="*/ 0 h 563709"/>
              <a:gd name="connsiteX25" fmla="*/ 316733 w 4758105"/>
              <a:gd name="connsiteY25" fmla="*/ 0 h 563709"/>
              <a:gd name="connsiteX26" fmla="*/ 316651 w 4758105"/>
              <a:gd name="connsiteY26" fmla="*/ 221 h 563709"/>
              <a:gd name="connsiteX27" fmla="*/ 208563 w 4758105"/>
              <a:gd name="connsiteY27" fmla="*/ 221 h 563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758105" h="563709">
                <a:moveTo>
                  <a:pt x="4441454" y="563487"/>
                </a:moveTo>
                <a:lnTo>
                  <a:pt x="4549542" y="563487"/>
                </a:lnTo>
                <a:lnTo>
                  <a:pt x="4549460" y="563709"/>
                </a:lnTo>
                <a:lnTo>
                  <a:pt x="4441372" y="563709"/>
                </a:lnTo>
                <a:close/>
                <a:moveTo>
                  <a:pt x="82" y="563487"/>
                </a:moveTo>
                <a:lnTo>
                  <a:pt x="108170" y="563487"/>
                </a:lnTo>
                <a:lnTo>
                  <a:pt x="108088" y="563709"/>
                </a:lnTo>
                <a:lnTo>
                  <a:pt x="0" y="563709"/>
                </a:lnTo>
                <a:close/>
                <a:moveTo>
                  <a:pt x="4758023" y="221"/>
                </a:moveTo>
                <a:lnTo>
                  <a:pt x="4758105" y="221"/>
                </a:lnTo>
                <a:lnTo>
                  <a:pt x="4758105" y="563487"/>
                </a:lnTo>
                <a:lnTo>
                  <a:pt x="4549542" y="563487"/>
                </a:lnTo>
                <a:close/>
                <a:moveTo>
                  <a:pt x="316651" y="221"/>
                </a:moveTo>
                <a:lnTo>
                  <a:pt x="4649935" y="221"/>
                </a:lnTo>
                <a:lnTo>
                  <a:pt x="4441454" y="563487"/>
                </a:lnTo>
                <a:lnTo>
                  <a:pt x="108170" y="563487"/>
                </a:lnTo>
                <a:close/>
                <a:moveTo>
                  <a:pt x="0" y="221"/>
                </a:moveTo>
                <a:lnTo>
                  <a:pt x="208563" y="221"/>
                </a:lnTo>
                <a:lnTo>
                  <a:pt x="82" y="563487"/>
                </a:lnTo>
                <a:lnTo>
                  <a:pt x="0" y="563487"/>
                </a:lnTo>
                <a:close/>
                <a:moveTo>
                  <a:pt x="4650017" y="0"/>
                </a:moveTo>
                <a:lnTo>
                  <a:pt x="4758105" y="0"/>
                </a:lnTo>
                <a:lnTo>
                  <a:pt x="4758023" y="221"/>
                </a:lnTo>
                <a:lnTo>
                  <a:pt x="4649935" y="221"/>
                </a:lnTo>
                <a:close/>
                <a:moveTo>
                  <a:pt x="208645" y="0"/>
                </a:moveTo>
                <a:lnTo>
                  <a:pt x="316733" y="0"/>
                </a:lnTo>
                <a:lnTo>
                  <a:pt x="316651" y="221"/>
                </a:lnTo>
                <a:lnTo>
                  <a:pt x="208563" y="2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请在此处输入您的标题</a:t>
            </a:r>
          </a:p>
        </p:txBody>
      </p:sp>
      <p:sp>
        <p:nvSpPr>
          <p:cNvPr id="23" name="矩形 22"/>
          <p:cNvSpPr/>
          <p:nvPr/>
        </p:nvSpPr>
        <p:spPr>
          <a:xfrm>
            <a:off x="1671638" y="4875213"/>
            <a:ext cx="8712200" cy="1341437"/>
          </a:xfrm>
          <a:prstGeom prst="rect">
            <a:avLst/>
          </a:prstGeom>
          <a:noFill/>
          <a:ln w="127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anchor="ctr"/>
          <a:lstStyle/>
          <a:p>
            <a:pPr eaLnBrk="1" fontAlgn="auto" hangingPunct="1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zh-CN" altLang="en-US" sz="1600" kern="0" dirty="0">
              <a:solidFill>
                <a:schemeClr val="bg1"/>
              </a:solidFill>
              <a:latin typeface="宋体" panose="02010600030101010101" pitchFamily="2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9" grpId="0" animBg="1"/>
      <p:bldP spid="11" grpId="0" animBg="1"/>
      <p:bldP spid="13" grpId="0" animBg="1"/>
      <p:bldP spid="18" grpId="0"/>
      <p:bldP spid="19" grpId="0"/>
      <p:bldP spid="20" grpId="0"/>
      <p:bldP spid="21" grpId="0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3096260" y="330619"/>
            <a:ext cx="5013960" cy="5330261"/>
            <a:chOff x="10442576" y="-2511426"/>
            <a:chExt cx="2163763" cy="2362200"/>
          </a:xfrm>
        </p:grpSpPr>
        <p:sp>
          <p:nvSpPr>
            <p:cNvPr id="9" name="Freeform 50"/>
            <p:cNvSpPr/>
            <p:nvPr/>
          </p:nvSpPr>
          <p:spPr bwMode="auto">
            <a:xfrm>
              <a:off x="10442576" y="-2511426"/>
              <a:ext cx="2163763" cy="2362200"/>
            </a:xfrm>
            <a:custGeom>
              <a:avLst/>
              <a:gdLst>
                <a:gd name="T0" fmla="*/ 206 w 508"/>
                <a:gd name="T1" fmla="*/ 0 h 555"/>
                <a:gd name="T2" fmla="*/ 175 w 508"/>
                <a:gd name="T3" fmla="*/ 3 h 555"/>
                <a:gd name="T4" fmla="*/ 93 w 508"/>
                <a:gd name="T5" fmla="*/ 161 h 555"/>
                <a:gd name="T6" fmla="*/ 23 w 508"/>
                <a:gd name="T7" fmla="*/ 381 h 555"/>
                <a:gd name="T8" fmla="*/ 115 w 508"/>
                <a:gd name="T9" fmla="*/ 327 h 555"/>
                <a:gd name="T10" fmla="*/ 173 w 508"/>
                <a:gd name="T11" fmla="*/ 346 h 555"/>
                <a:gd name="T12" fmla="*/ 215 w 508"/>
                <a:gd name="T13" fmla="*/ 510 h 555"/>
                <a:gd name="T14" fmla="*/ 282 w 508"/>
                <a:gd name="T15" fmla="*/ 555 h 555"/>
                <a:gd name="T16" fmla="*/ 299 w 508"/>
                <a:gd name="T17" fmla="*/ 554 h 555"/>
                <a:gd name="T18" fmla="*/ 281 w 508"/>
                <a:gd name="T19" fmla="*/ 486 h 555"/>
                <a:gd name="T20" fmla="*/ 426 w 508"/>
                <a:gd name="T21" fmla="*/ 358 h 555"/>
                <a:gd name="T22" fmla="*/ 436 w 508"/>
                <a:gd name="T23" fmla="*/ 245 h 555"/>
                <a:gd name="T24" fmla="*/ 457 w 508"/>
                <a:gd name="T25" fmla="*/ 209 h 555"/>
                <a:gd name="T26" fmla="*/ 496 w 508"/>
                <a:gd name="T27" fmla="*/ 242 h 555"/>
                <a:gd name="T28" fmla="*/ 466 w 508"/>
                <a:gd name="T29" fmla="*/ 133 h 555"/>
                <a:gd name="T30" fmla="*/ 357 w 508"/>
                <a:gd name="T31" fmla="*/ 82 h 555"/>
                <a:gd name="T32" fmla="*/ 306 w 508"/>
                <a:gd name="T33" fmla="*/ 93 h 555"/>
                <a:gd name="T34" fmla="*/ 206 w 508"/>
                <a:gd name="T35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08" h="555">
                  <a:moveTo>
                    <a:pt x="206" y="0"/>
                  </a:moveTo>
                  <a:cubicBezTo>
                    <a:pt x="196" y="0"/>
                    <a:pt x="186" y="1"/>
                    <a:pt x="175" y="3"/>
                  </a:cubicBezTo>
                  <a:cubicBezTo>
                    <a:pt x="88" y="21"/>
                    <a:pt x="82" y="111"/>
                    <a:pt x="93" y="161"/>
                  </a:cubicBezTo>
                  <a:cubicBezTo>
                    <a:pt x="106" y="222"/>
                    <a:pt x="0" y="272"/>
                    <a:pt x="23" y="381"/>
                  </a:cubicBezTo>
                  <a:cubicBezTo>
                    <a:pt x="44" y="349"/>
                    <a:pt x="78" y="327"/>
                    <a:pt x="115" y="327"/>
                  </a:cubicBezTo>
                  <a:cubicBezTo>
                    <a:pt x="134" y="327"/>
                    <a:pt x="153" y="333"/>
                    <a:pt x="173" y="346"/>
                  </a:cubicBezTo>
                  <a:cubicBezTo>
                    <a:pt x="234" y="385"/>
                    <a:pt x="204" y="459"/>
                    <a:pt x="215" y="510"/>
                  </a:cubicBezTo>
                  <a:cubicBezTo>
                    <a:pt x="223" y="549"/>
                    <a:pt x="260" y="555"/>
                    <a:pt x="282" y="555"/>
                  </a:cubicBezTo>
                  <a:cubicBezTo>
                    <a:pt x="292" y="555"/>
                    <a:pt x="299" y="554"/>
                    <a:pt x="299" y="554"/>
                  </a:cubicBezTo>
                  <a:cubicBezTo>
                    <a:pt x="299" y="554"/>
                    <a:pt x="246" y="540"/>
                    <a:pt x="281" y="486"/>
                  </a:cubicBezTo>
                  <a:cubicBezTo>
                    <a:pt x="316" y="431"/>
                    <a:pt x="393" y="414"/>
                    <a:pt x="426" y="358"/>
                  </a:cubicBezTo>
                  <a:cubicBezTo>
                    <a:pt x="446" y="325"/>
                    <a:pt x="444" y="283"/>
                    <a:pt x="436" y="245"/>
                  </a:cubicBezTo>
                  <a:cubicBezTo>
                    <a:pt x="431" y="221"/>
                    <a:pt x="442" y="209"/>
                    <a:pt x="457" y="209"/>
                  </a:cubicBezTo>
                  <a:cubicBezTo>
                    <a:pt x="471" y="209"/>
                    <a:pt x="487" y="220"/>
                    <a:pt x="496" y="242"/>
                  </a:cubicBezTo>
                  <a:cubicBezTo>
                    <a:pt x="496" y="242"/>
                    <a:pt x="508" y="186"/>
                    <a:pt x="466" y="133"/>
                  </a:cubicBezTo>
                  <a:cubicBezTo>
                    <a:pt x="435" y="93"/>
                    <a:pt x="391" y="82"/>
                    <a:pt x="357" y="82"/>
                  </a:cubicBezTo>
                  <a:cubicBezTo>
                    <a:pt x="331" y="82"/>
                    <a:pt x="311" y="88"/>
                    <a:pt x="306" y="93"/>
                  </a:cubicBezTo>
                  <a:cubicBezTo>
                    <a:pt x="297" y="51"/>
                    <a:pt x="270" y="0"/>
                    <a:pt x="206" y="0"/>
                  </a:cubicBezTo>
                </a:path>
              </a:pathLst>
            </a:custGeom>
            <a:solidFill>
              <a:srgbClr val="FBF7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10" name="Freeform 51"/>
            <p:cNvSpPr/>
            <p:nvPr/>
          </p:nvSpPr>
          <p:spPr bwMode="auto">
            <a:xfrm>
              <a:off x="11102976" y="-2039938"/>
              <a:ext cx="149225" cy="103188"/>
            </a:xfrm>
            <a:custGeom>
              <a:avLst/>
              <a:gdLst>
                <a:gd name="T0" fmla="*/ 32 w 35"/>
                <a:gd name="T1" fmla="*/ 0 h 24"/>
                <a:gd name="T2" fmla="*/ 22 w 35"/>
                <a:gd name="T3" fmla="*/ 21 h 24"/>
                <a:gd name="T4" fmla="*/ 0 w 35"/>
                <a:gd name="T5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24">
                  <a:moveTo>
                    <a:pt x="32" y="0"/>
                  </a:moveTo>
                  <a:cubicBezTo>
                    <a:pt x="35" y="9"/>
                    <a:pt x="30" y="19"/>
                    <a:pt x="22" y="21"/>
                  </a:cubicBezTo>
                  <a:cubicBezTo>
                    <a:pt x="13" y="24"/>
                    <a:pt x="3" y="20"/>
                    <a:pt x="0" y="11"/>
                  </a:cubicBezTo>
                </a:path>
              </a:pathLst>
            </a:custGeom>
            <a:solidFill>
              <a:srgbClr val="2C2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11" name="Freeform 52"/>
            <p:cNvSpPr/>
            <p:nvPr/>
          </p:nvSpPr>
          <p:spPr bwMode="auto">
            <a:xfrm>
              <a:off x="11371263" y="-2128838"/>
              <a:ext cx="149225" cy="101600"/>
            </a:xfrm>
            <a:custGeom>
              <a:avLst/>
              <a:gdLst>
                <a:gd name="T0" fmla="*/ 32 w 35"/>
                <a:gd name="T1" fmla="*/ 0 h 24"/>
                <a:gd name="T2" fmla="*/ 21 w 35"/>
                <a:gd name="T3" fmla="*/ 21 h 24"/>
                <a:gd name="T4" fmla="*/ 0 w 35"/>
                <a:gd name="T5" fmla="*/ 1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24">
                  <a:moveTo>
                    <a:pt x="32" y="0"/>
                  </a:moveTo>
                  <a:cubicBezTo>
                    <a:pt x="35" y="8"/>
                    <a:pt x="30" y="18"/>
                    <a:pt x="21" y="21"/>
                  </a:cubicBezTo>
                  <a:cubicBezTo>
                    <a:pt x="12" y="24"/>
                    <a:pt x="3" y="19"/>
                    <a:pt x="0" y="10"/>
                  </a:cubicBezTo>
                </a:path>
              </a:pathLst>
            </a:custGeom>
            <a:solidFill>
              <a:srgbClr val="2C26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ea typeface="微软雅黑" panose="020B0503020204020204" pitchFamily="34" charset="-122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85648" y="31750"/>
            <a:ext cx="12030152" cy="67724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6461" y="140119"/>
            <a:ext cx="11873139" cy="658786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6" name="MH_Entry_1"/>
          <p:cNvSpPr/>
          <p:nvPr>
            <p:custDataLst>
              <p:tags r:id="rId1"/>
            </p:custDataLst>
          </p:nvPr>
        </p:nvSpPr>
        <p:spPr>
          <a:xfrm>
            <a:off x="3108960" y="4720368"/>
            <a:ext cx="5974080" cy="1164811"/>
          </a:xfrm>
          <a:prstGeom prst="roundRect">
            <a:avLst>
              <a:gd name="adj" fmla="val 15666"/>
            </a:avLst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6000" spc="2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活动受众分析</a:t>
            </a:r>
          </a:p>
        </p:txBody>
      </p:sp>
      <p:sp>
        <p:nvSpPr>
          <p:cNvPr id="7" name="MH_Number_1"/>
          <p:cNvSpPr/>
          <p:nvPr>
            <p:custDataLst>
              <p:tags r:id="rId2"/>
            </p:custDataLst>
          </p:nvPr>
        </p:nvSpPr>
        <p:spPr>
          <a:xfrm>
            <a:off x="4751572" y="1740182"/>
            <a:ext cx="2688856" cy="2687038"/>
          </a:xfrm>
          <a:prstGeom prst="ellipse">
            <a:avLst/>
          </a:prstGeom>
          <a:noFill/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115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02</a:t>
            </a:r>
            <a:endParaRPr lang="zh-CN" altLang="en-US" sz="115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自由: 形状 3"/>
          <p:cNvSpPr/>
          <p:nvPr/>
        </p:nvSpPr>
        <p:spPr>
          <a:xfrm>
            <a:off x="0" y="0"/>
            <a:ext cx="12192000" cy="6860934"/>
          </a:xfrm>
          <a:custGeom>
            <a:avLst/>
            <a:gdLst>
              <a:gd name="connsiteX0" fmla="*/ 203593 w 12192000"/>
              <a:gd name="connsiteY0" fmla="*/ 78057 h 6860934"/>
              <a:gd name="connsiteX1" fmla="*/ 78059 w 12192000"/>
              <a:gd name="connsiteY1" fmla="*/ 203591 h 6860934"/>
              <a:gd name="connsiteX2" fmla="*/ 78059 w 12192000"/>
              <a:gd name="connsiteY2" fmla="*/ 6665559 h 6860934"/>
              <a:gd name="connsiteX3" fmla="*/ 203593 w 12192000"/>
              <a:gd name="connsiteY3" fmla="*/ 6791093 h 6860934"/>
              <a:gd name="connsiteX4" fmla="*/ 11984690 w 12192000"/>
              <a:gd name="connsiteY4" fmla="*/ 6791093 h 6860934"/>
              <a:gd name="connsiteX5" fmla="*/ 12110224 w 12192000"/>
              <a:gd name="connsiteY5" fmla="*/ 6665559 h 6860934"/>
              <a:gd name="connsiteX6" fmla="*/ 12110224 w 12192000"/>
              <a:gd name="connsiteY6" fmla="*/ 203591 h 6860934"/>
              <a:gd name="connsiteX7" fmla="*/ 11984690 w 12192000"/>
              <a:gd name="connsiteY7" fmla="*/ 78057 h 6860934"/>
              <a:gd name="connsiteX8" fmla="*/ 0 w 12192000"/>
              <a:gd name="connsiteY8" fmla="*/ 0 h 6860934"/>
              <a:gd name="connsiteX9" fmla="*/ 12192000 w 12192000"/>
              <a:gd name="connsiteY9" fmla="*/ 0 h 6860934"/>
              <a:gd name="connsiteX10" fmla="*/ 12192000 w 12192000"/>
              <a:gd name="connsiteY10" fmla="*/ 6860934 h 6860934"/>
              <a:gd name="connsiteX11" fmla="*/ 0 w 12192000"/>
              <a:gd name="connsiteY11" fmla="*/ 6860934 h 686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60934">
                <a:moveTo>
                  <a:pt x="203593" y="78057"/>
                </a:moveTo>
                <a:cubicBezTo>
                  <a:pt x="134262" y="78057"/>
                  <a:pt x="78059" y="134260"/>
                  <a:pt x="78059" y="203591"/>
                </a:cubicBezTo>
                <a:lnTo>
                  <a:pt x="78059" y="6665559"/>
                </a:lnTo>
                <a:cubicBezTo>
                  <a:pt x="78059" y="6734890"/>
                  <a:pt x="134262" y="6791093"/>
                  <a:pt x="203593" y="6791093"/>
                </a:cubicBezTo>
                <a:lnTo>
                  <a:pt x="11984690" y="6791093"/>
                </a:lnTo>
                <a:cubicBezTo>
                  <a:pt x="12054021" y="6791093"/>
                  <a:pt x="12110224" y="6734890"/>
                  <a:pt x="12110224" y="6665559"/>
                </a:cubicBezTo>
                <a:lnTo>
                  <a:pt x="12110224" y="203591"/>
                </a:lnTo>
                <a:cubicBezTo>
                  <a:pt x="12110224" y="134260"/>
                  <a:pt x="12054021" y="78057"/>
                  <a:pt x="11984690" y="78057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60934"/>
                </a:lnTo>
                <a:lnTo>
                  <a:pt x="0" y="686093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MH_Number_1"/>
          <p:cNvSpPr/>
          <p:nvPr>
            <p:custDataLst>
              <p:tags r:id="rId1"/>
            </p:custDataLst>
          </p:nvPr>
        </p:nvSpPr>
        <p:spPr>
          <a:xfrm>
            <a:off x="161794" y="149258"/>
            <a:ext cx="498951" cy="49861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800" b="1" dirty="0">
              <a:solidFill>
                <a:schemeClr val="bg2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MH_Entry_1"/>
          <p:cNvSpPr/>
          <p:nvPr>
            <p:custDataLst>
              <p:tags r:id="rId2"/>
            </p:custDataLst>
          </p:nvPr>
        </p:nvSpPr>
        <p:spPr>
          <a:xfrm>
            <a:off x="625584" y="149258"/>
            <a:ext cx="2349110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r>
              <a:rPr lang="zh-CN" altLang="en-US" sz="2400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活动受众分析</a:t>
            </a:r>
          </a:p>
        </p:txBody>
      </p:sp>
      <p:sp>
        <p:nvSpPr>
          <p:cNvPr id="7" name="Rectangle 43"/>
          <p:cNvSpPr>
            <a:spLocks noChangeArrowheads="1"/>
          </p:cNvSpPr>
          <p:nvPr/>
        </p:nvSpPr>
        <p:spPr bwMode="auto">
          <a:xfrm>
            <a:off x="1627188" y="3184525"/>
            <a:ext cx="974725" cy="25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Rectangle 44"/>
          <p:cNvSpPr>
            <a:spLocks noChangeArrowheads="1"/>
          </p:cNvSpPr>
          <p:nvPr/>
        </p:nvSpPr>
        <p:spPr bwMode="auto">
          <a:xfrm>
            <a:off x="4225925" y="3184525"/>
            <a:ext cx="977900" cy="2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Rectangle 45"/>
          <p:cNvSpPr>
            <a:spLocks noChangeArrowheads="1"/>
          </p:cNvSpPr>
          <p:nvPr/>
        </p:nvSpPr>
        <p:spPr bwMode="auto">
          <a:xfrm>
            <a:off x="6975475" y="3184525"/>
            <a:ext cx="974725" cy="25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zh-CN" altLang="en-US" sz="180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Rectangle 46"/>
          <p:cNvSpPr>
            <a:spLocks noChangeArrowheads="1"/>
          </p:cNvSpPr>
          <p:nvPr/>
        </p:nvSpPr>
        <p:spPr bwMode="auto">
          <a:xfrm>
            <a:off x="9451975" y="3184525"/>
            <a:ext cx="974725" cy="25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80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724025" y="3287714"/>
            <a:ext cx="779463" cy="1027113"/>
            <a:chOff x="736600" y="5478463"/>
            <a:chExt cx="779463" cy="1027113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2" name="Freeform 47"/>
            <p:cNvSpPr>
              <a:spLocks noEditPoints="1"/>
            </p:cNvSpPr>
            <p:nvPr/>
          </p:nvSpPr>
          <p:spPr bwMode="auto">
            <a:xfrm>
              <a:off x="736600" y="5740401"/>
              <a:ext cx="609600" cy="765175"/>
            </a:xfrm>
            <a:custGeom>
              <a:avLst/>
              <a:gdLst>
                <a:gd name="T0" fmla="*/ 127 w 144"/>
                <a:gd name="T1" fmla="*/ 110 h 180"/>
                <a:gd name="T2" fmla="*/ 143 w 144"/>
                <a:gd name="T3" fmla="*/ 61 h 180"/>
                <a:gd name="T4" fmla="*/ 82 w 144"/>
                <a:gd name="T5" fmla="*/ 0 h 180"/>
                <a:gd name="T6" fmla="*/ 21 w 144"/>
                <a:gd name="T7" fmla="*/ 61 h 180"/>
                <a:gd name="T8" fmla="*/ 20 w 144"/>
                <a:gd name="T9" fmla="*/ 76 h 180"/>
                <a:gd name="T10" fmla="*/ 0 w 144"/>
                <a:gd name="T11" fmla="*/ 112 h 180"/>
                <a:gd name="T12" fmla="*/ 20 w 144"/>
                <a:gd name="T13" fmla="*/ 112 h 180"/>
                <a:gd name="T14" fmla="*/ 20 w 144"/>
                <a:gd name="T15" fmla="*/ 150 h 180"/>
                <a:gd name="T16" fmla="*/ 22 w 144"/>
                <a:gd name="T17" fmla="*/ 150 h 180"/>
                <a:gd name="T18" fmla="*/ 35 w 144"/>
                <a:gd name="T19" fmla="*/ 150 h 180"/>
                <a:gd name="T20" fmla="*/ 57 w 144"/>
                <a:gd name="T21" fmla="*/ 149 h 180"/>
                <a:gd name="T22" fmla="*/ 62 w 144"/>
                <a:gd name="T23" fmla="*/ 180 h 180"/>
                <a:gd name="T24" fmla="*/ 144 w 144"/>
                <a:gd name="T25" fmla="*/ 180 h 180"/>
                <a:gd name="T26" fmla="*/ 126 w 144"/>
                <a:gd name="T27" fmla="*/ 113 h 180"/>
                <a:gd name="T28" fmla="*/ 127 w 144"/>
                <a:gd name="T29" fmla="*/ 110 h 180"/>
                <a:gd name="T30" fmla="*/ 139 w 144"/>
                <a:gd name="T31" fmla="*/ 176 h 180"/>
                <a:gd name="T32" fmla="*/ 66 w 144"/>
                <a:gd name="T33" fmla="*/ 176 h 180"/>
                <a:gd name="T34" fmla="*/ 60 w 144"/>
                <a:gd name="T35" fmla="*/ 145 h 180"/>
                <a:gd name="T36" fmla="*/ 58 w 144"/>
                <a:gd name="T37" fmla="*/ 145 h 180"/>
                <a:gd name="T38" fmla="*/ 35 w 144"/>
                <a:gd name="T39" fmla="*/ 146 h 180"/>
                <a:gd name="T40" fmla="*/ 24 w 144"/>
                <a:gd name="T41" fmla="*/ 146 h 180"/>
                <a:gd name="T42" fmla="*/ 24 w 144"/>
                <a:gd name="T43" fmla="*/ 108 h 180"/>
                <a:gd name="T44" fmla="*/ 7 w 144"/>
                <a:gd name="T45" fmla="*/ 108 h 180"/>
                <a:gd name="T46" fmla="*/ 24 w 144"/>
                <a:gd name="T47" fmla="*/ 77 h 180"/>
                <a:gd name="T48" fmla="*/ 25 w 144"/>
                <a:gd name="T49" fmla="*/ 61 h 180"/>
                <a:gd name="T50" fmla="*/ 82 w 144"/>
                <a:gd name="T51" fmla="*/ 3 h 180"/>
                <a:gd name="T52" fmla="*/ 139 w 144"/>
                <a:gd name="T53" fmla="*/ 61 h 180"/>
                <a:gd name="T54" fmla="*/ 124 w 144"/>
                <a:gd name="T55" fmla="*/ 108 h 180"/>
                <a:gd name="T56" fmla="*/ 122 w 144"/>
                <a:gd name="T57" fmla="*/ 111 h 180"/>
                <a:gd name="T58" fmla="*/ 122 w 144"/>
                <a:gd name="T59" fmla="*/ 112 h 180"/>
                <a:gd name="T60" fmla="*/ 139 w 144"/>
                <a:gd name="T61" fmla="*/ 176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4" h="180">
                  <a:moveTo>
                    <a:pt x="127" y="110"/>
                  </a:moveTo>
                  <a:cubicBezTo>
                    <a:pt x="133" y="101"/>
                    <a:pt x="143" y="84"/>
                    <a:pt x="143" y="61"/>
                  </a:cubicBezTo>
                  <a:cubicBezTo>
                    <a:pt x="143" y="27"/>
                    <a:pt x="116" y="0"/>
                    <a:pt x="82" y="0"/>
                  </a:cubicBezTo>
                  <a:cubicBezTo>
                    <a:pt x="48" y="0"/>
                    <a:pt x="21" y="27"/>
                    <a:pt x="21" y="61"/>
                  </a:cubicBezTo>
                  <a:cubicBezTo>
                    <a:pt x="20" y="76"/>
                    <a:pt x="20" y="76"/>
                    <a:pt x="20" y="76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20" y="112"/>
                    <a:pt x="20" y="112"/>
                    <a:pt x="20" y="112"/>
                  </a:cubicBezTo>
                  <a:cubicBezTo>
                    <a:pt x="20" y="150"/>
                    <a:pt x="20" y="150"/>
                    <a:pt x="20" y="150"/>
                  </a:cubicBezTo>
                  <a:cubicBezTo>
                    <a:pt x="22" y="150"/>
                    <a:pt x="22" y="150"/>
                    <a:pt x="22" y="150"/>
                  </a:cubicBezTo>
                  <a:cubicBezTo>
                    <a:pt x="22" y="150"/>
                    <a:pt x="27" y="150"/>
                    <a:pt x="35" y="150"/>
                  </a:cubicBezTo>
                  <a:cubicBezTo>
                    <a:pt x="43" y="150"/>
                    <a:pt x="50" y="150"/>
                    <a:pt x="57" y="149"/>
                  </a:cubicBezTo>
                  <a:cubicBezTo>
                    <a:pt x="62" y="180"/>
                    <a:pt x="62" y="180"/>
                    <a:pt x="62" y="180"/>
                  </a:cubicBezTo>
                  <a:cubicBezTo>
                    <a:pt x="144" y="180"/>
                    <a:pt x="144" y="180"/>
                    <a:pt x="144" y="180"/>
                  </a:cubicBezTo>
                  <a:cubicBezTo>
                    <a:pt x="126" y="113"/>
                    <a:pt x="126" y="113"/>
                    <a:pt x="126" y="113"/>
                  </a:cubicBezTo>
                  <a:cubicBezTo>
                    <a:pt x="126" y="112"/>
                    <a:pt x="127" y="111"/>
                    <a:pt x="127" y="110"/>
                  </a:cubicBezTo>
                  <a:close/>
                  <a:moveTo>
                    <a:pt x="139" y="176"/>
                  </a:moveTo>
                  <a:cubicBezTo>
                    <a:pt x="66" y="176"/>
                    <a:pt x="66" y="176"/>
                    <a:pt x="66" y="176"/>
                  </a:cubicBezTo>
                  <a:cubicBezTo>
                    <a:pt x="60" y="145"/>
                    <a:pt x="60" y="145"/>
                    <a:pt x="60" y="145"/>
                  </a:cubicBezTo>
                  <a:cubicBezTo>
                    <a:pt x="58" y="145"/>
                    <a:pt x="58" y="145"/>
                    <a:pt x="58" y="145"/>
                  </a:cubicBezTo>
                  <a:cubicBezTo>
                    <a:pt x="51" y="146"/>
                    <a:pt x="44" y="146"/>
                    <a:pt x="35" y="146"/>
                  </a:cubicBezTo>
                  <a:cubicBezTo>
                    <a:pt x="30" y="146"/>
                    <a:pt x="26" y="146"/>
                    <a:pt x="24" y="146"/>
                  </a:cubicBezTo>
                  <a:cubicBezTo>
                    <a:pt x="24" y="108"/>
                    <a:pt x="24" y="108"/>
                    <a:pt x="24" y="108"/>
                  </a:cubicBezTo>
                  <a:cubicBezTo>
                    <a:pt x="7" y="108"/>
                    <a:pt x="7" y="108"/>
                    <a:pt x="7" y="108"/>
                  </a:cubicBezTo>
                  <a:cubicBezTo>
                    <a:pt x="24" y="77"/>
                    <a:pt x="24" y="77"/>
                    <a:pt x="24" y="77"/>
                  </a:cubicBezTo>
                  <a:cubicBezTo>
                    <a:pt x="25" y="61"/>
                    <a:pt x="25" y="61"/>
                    <a:pt x="25" y="61"/>
                  </a:cubicBezTo>
                  <a:cubicBezTo>
                    <a:pt x="25" y="29"/>
                    <a:pt x="50" y="3"/>
                    <a:pt x="82" y="3"/>
                  </a:cubicBezTo>
                  <a:cubicBezTo>
                    <a:pt x="114" y="3"/>
                    <a:pt x="139" y="29"/>
                    <a:pt x="139" y="61"/>
                  </a:cubicBezTo>
                  <a:cubicBezTo>
                    <a:pt x="139" y="83"/>
                    <a:pt x="130" y="99"/>
                    <a:pt x="124" y="108"/>
                  </a:cubicBezTo>
                  <a:cubicBezTo>
                    <a:pt x="123" y="109"/>
                    <a:pt x="123" y="110"/>
                    <a:pt x="122" y="111"/>
                  </a:cubicBezTo>
                  <a:cubicBezTo>
                    <a:pt x="122" y="112"/>
                    <a:pt x="122" y="112"/>
                    <a:pt x="122" y="112"/>
                  </a:cubicBezTo>
                  <a:lnTo>
                    <a:pt x="139" y="1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endParaRPr>
            </a:p>
          </p:txBody>
        </p:sp>
        <p:sp>
          <p:nvSpPr>
            <p:cNvPr id="13" name="Freeform 48"/>
            <p:cNvSpPr>
              <a:spLocks noEditPoints="1"/>
            </p:cNvSpPr>
            <p:nvPr/>
          </p:nvSpPr>
          <p:spPr bwMode="auto">
            <a:xfrm>
              <a:off x="896938" y="5791201"/>
              <a:ext cx="373062" cy="369888"/>
            </a:xfrm>
            <a:custGeom>
              <a:avLst/>
              <a:gdLst>
                <a:gd name="T0" fmla="*/ 44 w 88"/>
                <a:gd name="T1" fmla="*/ 0 h 87"/>
                <a:gd name="T2" fmla="*/ 0 w 88"/>
                <a:gd name="T3" fmla="*/ 43 h 87"/>
                <a:gd name="T4" fmla="*/ 44 w 88"/>
                <a:gd name="T5" fmla="*/ 87 h 87"/>
                <a:gd name="T6" fmla="*/ 88 w 88"/>
                <a:gd name="T7" fmla="*/ 43 h 87"/>
                <a:gd name="T8" fmla="*/ 44 w 88"/>
                <a:gd name="T9" fmla="*/ 0 h 87"/>
                <a:gd name="T10" fmla="*/ 44 w 88"/>
                <a:gd name="T11" fmla="*/ 83 h 87"/>
                <a:gd name="T12" fmla="*/ 3 w 88"/>
                <a:gd name="T13" fmla="*/ 43 h 87"/>
                <a:gd name="T14" fmla="*/ 44 w 88"/>
                <a:gd name="T15" fmla="*/ 4 h 87"/>
                <a:gd name="T16" fmla="*/ 84 w 88"/>
                <a:gd name="T17" fmla="*/ 43 h 87"/>
                <a:gd name="T18" fmla="*/ 44 w 88"/>
                <a:gd name="T19" fmla="*/ 8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87">
                  <a:moveTo>
                    <a:pt x="44" y="0"/>
                  </a:moveTo>
                  <a:cubicBezTo>
                    <a:pt x="20" y="0"/>
                    <a:pt x="0" y="19"/>
                    <a:pt x="0" y="43"/>
                  </a:cubicBezTo>
                  <a:cubicBezTo>
                    <a:pt x="0" y="67"/>
                    <a:pt x="20" y="87"/>
                    <a:pt x="44" y="87"/>
                  </a:cubicBezTo>
                  <a:cubicBezTo>
                    <a:pt x="68" y="87"/>
                    <a:pt x="88" y="67"/>
                    <a:pt x="88" y="43"/>
                  </a:cubicBezTo>
                  <a:cubicBezTo>
                    <a:pt x="88" y="19"/>
                    <a:pt x="68" y="0"/>
                    <a:pt x="44" y="0"/>
                  </a:cubicBezTo>
                  <a:close/>
                  <a:moveTo>
                    <a:pt x="44" y="83"/>
                  </a:moveTo>
                  <a:cubicBezTo>
                    <a:pt x="22" y="83"/>
                    <a:pt x="3" y="65"/>
                    <a:pt x="3" y="43"/>
                  </a:cubicBezTo>
                  <a:cubicBezTo>
                    <a:pt x="3" y="21"/>
                    <a:pt x="22" y="4"/>
                    <a:pt x="44" y="4"/>
                  </a:cubicBezTo>
                  <a:cubicBezTo>
                    <a:pt x="66" y="4"/>
                    <a:pt x="84" y="21"/>
                    <a:pt x="84" y="43"/>
                  </a:cubicBezTo>
                  <a:cubicBezTo>
                    <a:pt x="84" y="65"/>
                    <a:pt x="66" y="83"/>
                    <a:pt x="44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endParaRPr>
            </a:p>
          </p:txBody>
        </p:sp>
        <p:sp>
          <p:nvSpPr>
            <p:cNvPr id="14" name="Freeform 49"/>
            <p:cNvSpPr>
              <a:spLocks noEditPoints="1"/>
            </p:cNvSpPr>
            <p:nvPr/>
          </p:nvSpPr>
          <p:spPr bwMode="auto">
            <a:xfrm>
              <a:off x="1112838" y="5478463"/>
              <a:ext cx="403225" cy="350838"/>
            </a:xfrm>
            <a:custGeom>
              <a:avLst/>
              <a:gdLst>
                <a:gd name="T0" fmla="*/ 47 w 95"/>
                <a:gd name="T1" fmla="*/ 0 h 83"/>
                <a:gd name="T2" fmla="*/ 0 w 95"/>
                <a:gd name="T3" fmla="*/ 32 h 83"/>
                <a:gd name="T4" fmla="*/ 47 w 95"/>
                <a:gd name="T5" fmla="*/ 65 h 83"/>
                <a:gd name="T6" fmla="*/ 54 w 95"/>
                <a:gd name="T7" fmla="*/ 65 h 83"/>
                <a:gd name="T8" fmla="*/ 53 w 95"/>
                <a:gd name="T9" fmla="*/ 79 h 83"/>
                <a:gd name="T10" fmla="*/ 52 w 95"/>
                <a:gd name="T11" fmla="*/ 83 h 83"/>
                <a:gd name="T12" fmla="*/ 55 w 95"/>
                <a:gd name="T13" fmla="*/ 82 h 83"/>
                <a:gd name="T14" fmla="*/ 74 w 95"/>
                <a:gd name="T15" fmla="*/ 59 h 83"/>
                <a:gd name="T16" fmla="*/ 95 w 95"/>
                <a:gd name="T17" fmla="*/ 32 h 83"/>
                <a:gd name="T18" fmla="*/ 47 w 95"/>
                <a:gd name="T19" fmla="*/ 0 h 83"/>
                <a:gd name="T20" fmla="*/ 72 w 95"/>
                <a:gd name="T21" fmla="*/ 56 h 83"/>
                <a:gd name="T22" fmla="*/ 71 w 95"/>
                <a:gd name="T23" fmla="*/ 57 h 83"/>
                <a:gd name="T24" fmla="*/ 71 w 95"/>
                <a:gd name="T25" fmla="*/ 57 h 83"/>
                <a:gd name="T26" fmla="*/ 57 w 95"/>
                <a:gd name="T27" fmla="*/ 76 h 83"/>
                <a:gd name="T28" fmla="*/ 57 w 95"/>
                <a:gd name="T29" fmla="*/ 62 h 83"/>
                <a:gd name="T30" fmla="*/ 57 w 95"/>
                <a:gd name="T31" fmla="*/ 60 h 83"/>
                <a:gd name="T32" fmla="*/ 55 w 95"/>
                <a:gd name="T33" fmla="*/ 60 h 83"/>
                <a:gd name="T34" fmla="*/ 47 w 95"/>
                <a:gd name="T35" fmla="*/ 61 h 83"/>
                <a:gd name="T36" fmla="*/ 4 w 95"/>
                <a:gd name="T37" fmla="*/ 32 h 83"/>
                <a:gd name="T38" fmla="*/ 47 w 95"/>
                <a:gd name="T39" fmla="*/ 4 h 83"/>
                <a:gd name="T40" fmla="*/ 91 w 95"/>
                <a:gd name="T41" fmla="*/ 32 h 83"/>
                <a:gd name="T42" fmla="*/ 72 w 95"/>
                <a:gd name="T43" fmla="*/ 5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5" h="83">
                  <a:moveTo>
                    <a:pt x="47" y="0"/>
                  </a:moveTo>
                  <a:cubicBezTo>
                    <a:pt x="21" y="0"/>
                    <a:pt x="0" y="14"/>
                    <a:pt x="0" y="32"/>
                  </a:cubicBezTo>
                  <a:cubicBezTo>
                    <a:pt x="0" y="50"/>
                    <a:pt x="21" y="65"/>
                    <a:pt x="47" y="65"/>
                  </a:cubicBezTo>
                  <a:cubicBezTo>
                    <a:pt x="50" y="65"/>
                    <a:pt x="52" y="65"/>
                    <a:pt x="54" y="65"/>
                  </a:cubicBezTo>
                  <a:cubicBezTo>
                    <a:pt x="55" y="69"/>
                    <a:pt x="54" y="74"/>
                    <a:pt x="53" y="79"/>
                  </a:cubicBezTo>
                  <a:cubicBezTo>
                    <a:pt x="52" y="83"/>
                    <a:pt x="52" y="83"/>
                    <a:pt x="52" y="83"/>
                  </a:cubicBezTo>
                  <a:cubicBezTo>
                    <a:pt x="55" y="82"/>
                    <a:pt x="55" y="82"/>
                    <a:pt x="55" y="82"/>
                  </a:cubicBezTo>
                  <a:cubicBezTo>
                    <a:pt x="56" y="82"/>
                    <a:pt x="70" y="76"/>
                    <a:pt x="74" y="59"/>
                  </a:cubicBezTo>
                  <a:cubicBezTo>
                    <a:pt x="87" y="53"/>
                    <a:pt x="95" y="43"/>
                    <a:pt x="95" y="32"/>
                  </a:cubicBezTo>
                  <a:cubicBezTo>
                    <a:pt x="95" y="14"/>
                    <a:pt x="74" y="0"/>
                    <a:pt x="47" y="0"/>
                  </a:cubicBezTo>
                  <a:close/>
                  <a:moveTo>
                    <a:pt x="72" y="56"/>
                  </a:moveTo>
                  <a:cubicBezTo>
                    <a:pt x="71" y="57"/>
                    <a:pt x="71" y="57"/>
                    <a:pt x="71" y="57"/>
                  </a:cubicBezTo>
                  <a:cubicBezTo>
                    <a:pt x="71" y="57"/>
                    <a:pt x="71" y="57"/>
                    <a:pt x="71" y="57"/>
                  </a:cubicBezTo>
                  <a:cubicBezTo>
                    <a:pt x="68" y="68"/>
                    <a:pt x="62" y="74"/>
                    <a:pt x="57" y="76"/>
                  </a:cubicBezTo>
                  <a:cubicBezTo>
                    <a:pt x="58" y="72"/>
                    <a:pt x="58" y="67"/>
                    <a:pt x="57" y="62"/>
                  </a:cubicBezTo>
                  <a:cubicBezTo>
                    <a:pt x="57" y="60"/>
                    <a:pt x="57" y="60"/>
                    <a:pt x="57" y="60"/>
                  </a:cubicBezTo>
                  <a:cubicBezTo>
                    <a:pt x="55" y="60"/>
                    <a:pt x="55" y="60"/>
                    <a:pt x="55" y="60"/>
                  </a:cubicBezTo>
                  <a:cubicBezTo>
                    <a:pt x="53" y="61"/>
                    <a:pt x="50" y="61"/>
                    <a:pt x="47" y="61"/>
                  </a:cubicBezTo>
                  <a:cubicBezTo>
                    <a:pt x="23" y="61"/>
                    <a:pt x="4" y="48"/>
                    <a:pt x="4" y="32"/>
                  </a:cubicBezTo>
                  <a:cubicBezTo>
                    <a:pt x="4" y="16"/>
                    <a:pt x="23" y="4"/>
                    <a:pt x="47" y="4"/>
                  </a:cubicBezTo>
                  <a:cubicBezTo>
                    <a:pt x="71" y="4"/>
                    <a:pt x="91" y="16"/>
                    <a:pt x="91" y="32"/>
                  </a:cubicBezTo>
                  <a:cubicBezTo>
                    <a:pt x="91" y="42"/>
                    <a:pt x="84" y="51"/>
                    <a:pt x="72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endParaRPr>
            </a:p>
          </p:txBody>
        </p:sp>
        <p:sp>
          <p:nvSpPr>
            <p:cNvPr id="15" name="Rectangle 50"/>
            <p:cNvSpPr>
              <a:spLocks noChangeArrowheads="1"/>
            </p:cNvSpPr>
            <p:nvPr/>
          </p:nvSpPr>
          <p:spPr bwMode="auto">
            <a:xfrm>
              <a:off x="1206500" y="5575301"/>
              <a:ext cx="207962" cy="127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endParaRPr>
            </a:p>
          </p:txBody>
        </p:sp>
        <p:sp>
          <p:nvSpPr>
            <p:cNvPr id="16" name="Rectangle 51"/>
            <p:cNvSpPr>
              <a:spLocks noChangeArrowheads="1"/>
            </p:cNvSpPr>
            <p:nvPr/>
          </p:nvSpPr>
          <p:spPr bwMode="auto">
            <a:xfrm>
              <a:off x="1206500" y="5643563"/>
              <a:ext cx="207962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4297163" y="3498852"/>
            <a:ext cx="835025" cy="628650"/>
            <a:chOff x="2922588" y="5689601"/>
            <a:chExt cx="835025" cy="62865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8" name="Freeform 52"/>
            <p:cNvSpPr/>
            <p:nvPr/>
          </p:nvSpPr>
          <p:spPr bwMode="auto">
            <a:xfrm>
              <a:off x="2922588" y="5740401"/>
              <a:ext cx="835025" cy="577850"/>
            </a:xfrm>
            <a:custGeom>
              <a:avLst/>
              <a:gdLst>
                <a:gd name="T0" fmla="*/ 11 w 526"/>
                <a:gd name="T1" fmla="*/ 353 h 364"/>
                <a:gd name="T2" fmla="*/ 11 w 526"/>
                <a:gd name="T3" fmla="*/ 0 h 364"/>
                <a:gd name="T4" fmla="*/ 0 w 526"/>
                <a:gd name="T5" fmla="*/ 0 h 364"/>
                <a:gd name="T6" fmla="*/ 0 w 526"/>
                <a:gd name="T7" fmla="*/ 364 h 364"/>
                <a:gd name="T8" fmla="*/ 526 w 526"/>
                <a:gd name="T9" fmla="*/ 364 h 364"/>
                <a:gd name="T10" fmla="*/ 526 w 526"/>
                <a:gd name="T11" fmla="*/ 353 h 364"/>
                <a:gd name="T12" fmla="*/ 11 w 526"/>
                <a:gd name="T13" fmla="*/ 353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6" h="364">
                  <a:moveTo>
                    <a:pt x="11" y="353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364"/>
                  </a:lnTo>
                  <a:lnTo>
                    <a:pt x="526" y="364"/>
                  </a:lnTo>
                  <a:lnTo>
                    <a:pt x="526" y="353"/>
                  </a:lnTo>
                  <a:lnTo>
                    <a:pt x="11" y="3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endParaRPr>
            </a:p>
          </p:txBody>
        </p:sp>
        <p:sp>
          <p:nvSpPr>
            <p:cNvPr id="19" name="Freeform 53"/>
            <p:cNvSpPr>
              <a:spLocks noEditPoints="1"/>
            </p:cNvSpPr>
            <p:nvPr/>
          </p:nvSpPr>
          <p:spPr bwMode="auto">
            <a:xfrm>
              <a:off x="3021013" y="6059488"/>
              <a:ext cx="130175" cy="212725"/>
            </a:xfrm>
            <a:custGeom>
              <a:avLst/>
              <a:gdLst>
                <a:gd name="T0" fmla="*/ 31 w 31"/>
                <a:gd name="T1" fmla="*/ 15 h 50"/>
                <a:gd name="T2" fmla="*/ 17 w 31"/>
                <a:gd name="T3" fmla="*/ 0 h 50"/>
                <a:gd name="T4" fmla="*/ 15 w 31"/>
                <a:gd name="T5" fmla="*/ 0 h 50"/>
                <a:gd name="T6" fmla="*/ 0 w 31"/>
                <a:gd name="T7" fmla="*/ 15 h 50"/>
                <a:gd name="T8" fmla="*/ 0 w 31"/>
                <a:gd name="T9" fmla="*/ 50 h 50"/>
                <a:gd name="T10" fmla="*/ 31 w 31"/>
                <a:gd name="T11" fmla="*/ 50 h 50"/>
                <a:gd name="T12" fmla="*/ 31 w 31"/>
                <a:gd name="T13" fmla="*/ 15 h 50"/>
                <a:gd name="T14" fmla="*/ 27 w 31"/>
                <a:gd name="T15" fmla="*/ 46 h 50"/>
                <a:gd name="T16" fmla="*/ 4 w 31"/>
                <a:gd name="T17" fmla="*/ 46 h 50"/>
                <a:gd name="T18" fmla="*/ 4 w 31"/>
                <a:gd name="T19" fmla="*/ 15 h 50"/>
                <a:gd name="T20" fmla="*/ 15 w 31"/>
                <a:gd name="T21" fmla="*/ 4 h 50"/>
                <a:gd name="T22" fmla="*/ 17 w 31"/>
                <a:gd name="T23" fmla="*/ 4 h 50"/>
                <a:gd name="T24" fmla="*/ 27 w 31"/>
                <a:gd name="T25" fmla="*/ 15 h 50"/>
                <a:gd name="T26" fmla="*/ 27 w 31"/>
                <a:gd name="T27" fmla="*/ 4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" h="50">
                  <a:moveTo>
                    <a:pt x="31" y="15"/>
                  </a:moveTo>
                  <a:cubicBezTo>
                    <a:pt x="31" y="7"/>
                    <a:pt x="25" y="0"/>
                    <a:pt x="17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31" y="50"/>
                    <a:pt x="31" y="50"/>
                    <a:pt x="31" y="50"/>
                  </a:cubicBezTo>
                  <a:lnTo>
                    <a:pt x="31" y="15"/>
                  </a:lnTo>
                  <a:close/>
                  <a:moveTo>
                    <a:pt x="27" y="46"/>
                  </a:moveTo>
                  <a:cubicBezTo>
                    <a:pt x="4" y="46"/>
                    <a:pt x="4" y="46"/>
                    <a:pt x="4" y="46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9"/>
                    <a:pt x="9" y="4"/>
                    <a:pt x="15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22" y="4"/>
                    <a:pt x="27" y="9"/>
                    <a:pt x="27" y="15"/>
                  </a:cubicBezTo>
                  <a:lnTo>
                    <a:pt x="27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endParaRPr>
            </a:p>
          </p:txBody>
        </p:sp>
        <p:sp>
          <p:nvSpPr>
            <p:cNvPr id="20" name="Freeform 54"/>
            <p:cNvSpPr>
              <a:spLocks noEditPoints="1"/>
            </p:cNvSpPr>
            <p:nvPr/>
          </p:nvSpPr>
          <p:spPr bwMode="auto">
            <a:xfrm>
              <a:off x="3201988" y="5965826"/>
              <a:ext cx="131762" cy="306388"/>
            </a:xfrm>
            <a:custGeom>
              <a:avLst/>
              <a:gdLst>
                <a:gd name="T0" fmla="*/ 15 w 31"/>
                <a:gd name="T1" fmla="*/ 0 h 72"/>
                <a:gd name="T2" fmla="*/ 0 w 31"/>
                <a:gd name="T3" fmla="*/ 15 h 72"/>
                <a:gd name="T4" fmla="*/ 0 w 31"/>
                <a:gd name="T5" fmla="*/ 72 h 72"/>
                <a:gd name="T6" fmla="*/ 31 w 31"/>
                <a:gd name="T7" fmla="*/ 72 h 72"/>
                <a:gd name="T8" fmla="*/ 31 w 31"/>
                <a:gd name="T9" fmla="*/ 15 h 72"/>
                <a:gd name="T10" fmla="*/ 16 w 31"/>
                <a:gd name="T11" fmla="*/ 0 h 72"/>
                <a:gd name="T12" fmla="*/ 15 w 31"/>
                <a:gd name="T13" fmla="*/ 0 h 72"/>
                <a:gd name="T14" fmla="*/ 27 w 31"/>
                <a:gd name="T15" fmla="*/ 15 h 72"/>
                <a:gd name="T16" fmla="*/ 27 w 31"/>
                <a:gd name="T17" fmla="*/ 68 h 72"/>
                <a:gd name="T18" fmla="*/ 4 w 31"/>
                <a:gd name="T19" fmla="*/ 68 h 72"/>
                <a:gd name="T20" fmla="*/ 4 w 31"/>
                <a:gd name="T21" fmla="*/ 15 h 72"/>
                <a:gd name="T22" fmla="*/ 15 w 31"/>
                <a:gd name="T23" fmla="*/ 4 h 72"/>
                <a:gd name="T24" fmla="*/ 16 w 31"/>
                <a:gd name="T25" fmla="*/ 4 h 72"/>
                <a:gd name="T26" fmla="*/ 27 w 31"/>
                <a:gd name="T27" fmla="*/ 1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" h="72">
                  <a:moveTo>
                    <a:pt x="15" y="0"/>
                  </a:moveTo>
                  <a:cubicBezTo>
                    <a:pt x="7" y="0"/>
                    <a:pt x="0" y="7"/>
                    <a:pt x="0" y="15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1" y="7"/>
                    <a:pt x="24" y="0"/>
                    <a:pt x="16" y="0"/>
                  </a:cubicBezTo>
                  <a:lnTo>
                    <a:pt x="15" y="0"/>
                  </a:lnTo>
                  <a:close/>
                  <a:moveTo>
                    <a:pt x="27" y="15"/>
                  </a:moveTo>
                  <a:cubicBezTo>
                    <a:pt x="27" y="68"/>
                    <a:pt x="27" y="68"/>
                    <a:pt x="27" y="68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9"/>
                    <a:pt x="9" y="4"/>
                    <a:pt x="15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22" y="4"/>
                    <a:pt x="27" y="9"/>
                    <a:pt x="2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endParaRPr>
            </a:p>
          </p:txBody>
        </p:sp>
        <p:sp>
          <p:nvSpPr>
            <p:cNvPr id="21" name="Freeform 55"/>
            <p:cNvSpPr>
              <a:spLocks noEditPoints="1"/>
            </p:cNvSpPr>
            <p:nvPr/>
          </p:nvSpPr>
          <p:spPr bwMode="auto">
            <a:xfrm>
              <a:off x="3384550" y="5876926"/>
              <a:ext cx="131762" cy="395288"/>
            </a:xfrm>
            <a:custGeom>
              <a:avLst/>
              <a:gdLst>
                <a:gd name="T0" fmla="*/ 15 w 31"/>
                <a:gd name="T1" fmla="*/ 0 h 93"/>
                <a:gd name="T2" fmla="*/ 0 w 31"/>
                <a:gd name="T3" fmla="*/ 14 h 93"/>
                <a:gd name="T4" fmla="*/ 0 w 31"/>
                <a:gd name="T5" fmla="*/ 93 h 93"/>
                <a:gd name="T6" fmla="*/ 31 w 31"/>
                <a:gd name="T7" fmla="*/ 93 h 93"/>
                <a:gd name="T8" fmla="*/ 31 w 31"/>
                <a:gd name="T9" fmla="*/ 14 h 93"/>
                <a:gd name="T10" fmla="*/ 16 w 31"/>
                <a:gd name="T11" fmla="*/ 0 h 93"/>
                <a:gd name="T12" fmla="*/ 15 w 31"/>
                <a:gd name="T13" fmla="*/ 0 h 93"/>
                <a:gd name="T14" fmla="*/ 27 w 31"/>
                <a:gd name="T15" fmla="*/ 14 h 93"/>
                <a:gd name="T16" fmla="*/ 27 w 31"/>
                <a:gd name="T17" fmla="*/ 89 h 93"/>
                <a:gd name="T18" fmla="*/ 4 w 31"/>
                <a:gd name="T19" fmla="*/ 89 h 93"/>
                <a:gd name="T20" fmla="*/ 4 w 31"/>
                <a:gd name="T21" fmla="*/ 14 h 93"/>
                <a:gd name="T22" fmla="*/ 15 w 31"/>
                <a:gd name="T23" fmla="*/ 4 h 93"/>
                <a:gd name="T24" fmla="*/ 16 w 31"/>
                <a:gd name="T25" fmla="*/ 4 h 93"/>
                <a:gd name="T26" fmla="*/ 27 w 31"/>
                <a:gd name="T27" fmla="*/ 1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" h="93">
                  <a:moveTo>
                    <a:pt x="15" y="0"/>
                  </a:moveTo>
                  <a:cubicBezTo>
                    <a:pt x="7" y="0"/>
                    <a:pt x="0" y="6"/>
                    <a:pt x="0" y="14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31" y="93"/>
                    <a:pt x="31" y="93"/>
                    <a:pt x="31" y="93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6"/>
                    <a:pt x="24" y="0"/>
                    <a:pt x="16" y="0"/>
                  </a:cubicBezTo>
                  <a:lnTo>
                    <a:pt x="15" y="0"/>
                  </a:lnTo>
                  <a:close/>
                  <a:moveTo>
                    <a:pt x="27" y="14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4" y="89"/>
                    <a:pt x="4" y="89"/>
                    <a:pt x="4" y="89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8"/>
                    <a:pt x="9" y="4"/>
                    <a:pt x="15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22" y="4"/>
                    <a:pt x="27" y="8"/>
                    <a:pt x="2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endParaRPr>
            </a:p>
          </p:txBody>
        </p:sp>
        <p:sp>
          <p:nvSpPr>
            <p:cNvPr id="22" name="Freeform 56"/>
            <p:cNvSpPr>
              <a:spLocks noEditPoints="1"/>
            </p:cNvSpPr>
            <p:nvPr/>
          </p:nvSpPr>
          <p:spPr bwMode="auto">
            <a:xfrm>
              <a:off x="3567113" y="5778501"/>
              <a:ext cx="131762" cy="493713"/>
            </a:xfrm>
            <a:custGeom>
              <a:avLst/>
              <a:gdLst>
                <a:gd name="T0" fmla="*/ 31 w 31"/>
                <a:gd name="T1" fmla="*/ 15 h 116"/>
                <a:gd name="T2" fmla="*/ 16 w 31"/>
                <a:gd name="T3" fmla="*/ 0 h 116"/>
                <a:gd name="T4" fmla="*/ 14 w 31"/>
                <a:gd name="T5" fmla="*/ 0 h 116"/>
                <a:gd name="T6" fmla="*/ 0 w 31"/>
                <a:gd name="T7" fmla="*/ 15 h 116"/>
                <a:gd name="T8" fmla="*/ 0 w 31"/>
                <a:gd name="T9" fmla="*/ 116 h 116"/>
                <a:gd name="T10" fmla="*/ 31 w 31"/>
                <a:gd name="T11" fmla="*/ 116 h 116"/>
                <a:gd name="T12" fmla="*/ 31 w 31"/>
                <a:gd name="T13" fmla="*/ 15 h 116"/>
                <a:gd name="T14" fmla="*/ 27 w 31"/>
                <a:gd name="T15" fmla="*/ 112 h 116"/>
                <a:gd name="T16" fmla="*/ 4 w 31"/>
                <a:gd name="T17" fmla="*/ 112 h 116"/>
                <a:gd name="T18" fmla="*/ 4 w 31"/>
                <a:gd name="T19" fmla="*/ 15 h 116"/>
                <a:gd name="T20" fmla="*/ 14 w 31"/>
                <a:gd name="T21" fmla="*/ 4 h 116"/>
                <a:gd name="T22" fmla="*/ 16 w 31"/>
                <a:gd name="T23" fmla="*/ 4 h 116"/>
                <a:gd name="T24" fmla="*/ 27 w 31"/>
                <a:gd name="T25" fmla="*/ 15 h 116"/>
                <a:gd name="T26" fmla="*/ 27 w 31"/>
                <a:gd name="T27" fmla="*/ 11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" h="116">
                  <a:moveTo>
                    <a:pt x="31" y="15"/>
                  </a:moveTo>
                  <a:cubicBezTo>
                    <a:pt x="31" y="7"/>
                    <a:pt x="24" y="0"/>
                    <a:pt x="16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6" y="0"/>
                    <a:pt x="0" y="7"/>
                    <a:pt x="0" y="15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31" y="116"/>
                    <a:pt x="31" y="116"/>
                    <a:pt x="31" y="116"/>
                  </a:cubicBezTo>
                  <a:lnTo>
                    <a:pt x="31" y="15"/>
                  </a:lnTo>
                  <a:close/>
                  <a:moveTo>
                    <a:pt x="27" y="112"/>
                  </a:moveTo>
                  <a:cubicBezTo>
                    <a:pt x="4" y="112"/>
                    <a:pt x="4" y="112"/>
                    <a:pt x="4" y="112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9"/>
                    <a:pt x="8" y="4"/>
                    <a:pt x="14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22" y="4"/>
                    <a:pt x="27" y="9"/>
                    <a:pt x="27" y="15"/>
                  </a:cubicBezTo>
                  <a:lnTo>
                    <a:pt x="27" y="1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endParaRPr>
            </a:p>
          </p:txBody>
        </p:sp>
        <p:sp>
          <p:nvSpPr>
            <p:cNvPr id="23" name="Freeform 57"/>
            <p:cNvSpPr/>
            <p:nvPr/>
          </p:nvSpPr>
          <p:spPr bwMode="auto">
            <a:xfrm>
              <a:off x="3024188" y="5689601"/>
              <a:ext cx="504825" cy="268288"/>
            </a:xfrm>
            <a:custGeom>
              <a:avLst/>
              <a:gdLst>
                <a:gd name="T0" fmla="*/ 3 w 318"/>
                <a:gd name="T1" fmla="*/ 169 h 169"/>
                <a:gd name="T2" fmla="*/ 299 w 318"/>
                <a:gd name="T3" fmla="*/ 38 h 169"/>
                <a:gd name="T4" fmla="*/ 267 w 318"/>
                <a:gd name="T5" fmla="*/ 97 h 169"/>
                <a:gd name="T6" fmla="*/ 278 w 318"/>
                <a:gd name="T7" fmla="*/ 102 h 169"/>
                <a:gd name="T8" fmla="*/ 318 w 318"/>
                <a:gd name="T9" fmla="*/ 24 h 169"/>
                <a:gd name="T10" fmla="*/ 233 w 318"/>
                <a:gd name="T11" fmla="*/ 0 h 169"/>
                <a:gd name="T12" fmla="*/ 230 w 318"/>
                <a:gd name="T13" fmla="*/ 11 h 169"/>
                <a:gd name="T14" fmla="*/ 297 w 318"/>
                <a:gd name="T15" fmla="*/ 27 h 169"/>
                <a:gd name="T16" fmla="*/ 0 w 318"/>
                <a:gd name="T17" fmla="*/ 158 h 169"/>
                <a:gd name="T18" fmla="*/ 3 w 318"/>
                <a:gd name="T19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8" h="169">
                  <a:moveTo>
                    <a:pt x="3" y="169"/>
                  </a:moveTo>
                  <a:lnTo>
                    <a:pt x="299" y="38"/>
                  </a:lnTo>
                  <a:lnTo>
                    <a:pt x="267" y="97"/>
                  </a:lnTo>
                  <a:lnTo>
                    <a:pt x="278" y="102"/>
                  </a:lnTo>
                  <a:lnTo>
                    <a:pt x="318" y="24"/>
                  </a:lnTo>
                  <a:lnTo>
                    <a:pt x="233" y="0"/>
                  </a:lnTo>
                  <a:lnTo>
                    <a:pt x="230" y="11"/>
                  </a:lnTo>
                  <a:lnTo>
                    <a:pt x="297" y="27"/>
                  </a:lnTo>
                  <a:lnTo>
                    <a:pt x="0" y="158"/>
                  </a:lnTo>
                  <a:lnTo>
                    <a:pt x="3" y="1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985727" y="3405189"/>
            <a:ext cx="954087" cy="844550"/>
            <a:chOff x="5041900" y="5595938"/>
            <a:chExt cx="954087" cy="84455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5" name="Freeform 58"/>
            <p:cNvSpPr>
              <a:spLocks noEditPoints="1"/>
            </p:cNvSpPr>
            <p:nvPr/>
          </p:nvSpPr>
          <p:spPr bwMode="auto">
            <a:xfrm>
              <a:off x="5041900" y="5595938"/>
              <a:ext cx="954087" cy="844550"/>
            </a:xfrm>
            <a:custGeom>
              <a:avLst/>
              <a:gdLst>
                <a:gd name="T0" fmla="*/ 187 w 225"/>
                <a:gd name="T1" fmla="*/ 70 h 199"/>
                <a:gd name="T2" fmla="*/ 147 w 225"/>
                <a:gd name="T3" fmla="*/ 70 h 199"/>
                <a:gd name="T4" fmla="*/ 147 w 225"/>
                <a:gd name="T5" fmla="*/ 12 h 199"/>
                <a:gd name="T6" fmla="*/ 135 w 225"/>
                <a:gd name="T7" fmla="*/ 0 h 199"/>
                <a:gd name="T8" fmla="*/ 35 w 225"/>
                <a:gd name="T9" fmla="*/ 0 h 199"/>
                <a:gd name="T10" fmla="*/ 23 w 225"/>
                <a:gd name="T11" fmla="*/ 12 h 199"/>
                <a:gd name="T12" fmla="*/ 23 w 225"/>
                <a:gd name="T13" fmla="*/ 79 h 199"/>
                <a:gd name="T14" fmla="*/ 35 w 225"/>
                <a:gd name="T15" fmla="*/ 92 h 199"/>
                <a:gd name="T16" fmla="*/ 124 w 225"/>
                <a:gd name="T17" fmla="*/ 92 h 199"/>
                <a:gd name="T18" fmla="*/ 124 w 225"/>
                <a:gd name="T19" fmla="*/ 96 h 199"/>
                <a:gd name="T20" fmla="*/ 24 w 225"/>
                <a:gd name="T21" fmla="*/ 96 h 199"/>
                <a:gd name="T22" fmla="*/ 0 w 225"/>
                <a:gd name="T23" fmla="*/ 121 h 199"/>
                <a:gd name="T24" fmla="*/ 124 w 225"/>
                <a:gd name="T25" fmla="*/ 121 h 199"/>
                <a:gd name="T26" fmla="*/ 124 w 225"/>
                <a:gd name="T27" fmla="*/ 199 h 199"/>
                <a:gd name="T28" fmla="*/ 225 w 225"/>
                <a:gd name="T29" fmla="*/ 199 h 199"/>
                <a:gd name="T30" fmla="*/ 225 w 225"/>
                <a:gd name="T31" fmla="*/ 108 h 199"/>
                <a:gd name="T32" fmla="*/ 187 w 225"/>
                <a:gd name="T33" fmla="*/ 70 h 199"/>
                <a:gd name="T34" fmla="*/ 188 w 225"/>
                <a:gd name="T35" fmla="*/ 76 h 199"/>
                <a:gd name="T36" fmla="*/ 218 w 225"/>
                <a:gd name="T37" fmla="*/ 106 h 199"/>
                <a:gd name="T38" fmla="*/ 188 w 225"/>
                <a:gd name="T39" fmla="*/ 106 h 199"/>
                <a:gd name="T40" fmla="*/ 188 w 225"/>
                <a:gd name="T41" fmla="*/ 76 h 199"/>
                <a:gd name="T42" fmla="*/ 35 w 225"/>
                <a:gd name="T43" fmla="*/ 88 h 199"/>
                <a:gd name="T44" fmla="*/ 27 w 225"/>
                <a:gd name="T45" fmla="*/ 79 h 199"/>
                <a:gd name="T46" fmla="*/ 27 w 225"/>
                <a:gd name="T47" fmla="*/ 12 h 199"/>
                <a:gd name="T48" fmla="*/ 35 w 225"/>
                <a:gd name="T49" fmla="*/ 3 h 199"/>
                <a:gd name="T50" fmla="*/ 135 w 225"/>
                <a:gd name="T51" fmla="*/ 3 h 199"/>
                <a:gd name="T52" fmla="*/ 144 w 225"/>
                <a:gd name="T53" fmla="*/ 12 h 199"/>
                <a:gd name="T54" fmla="*/ 144 w 225"/>
                <a:gd name="T55" fmla="*/ 70 h 199"/>
                <a:gd name="T56" fmla="*/ 137 w 225"/>
                <a:gd name="T57" fmla="*/ 70 h 199"/>
                <a:gd name="T58" fmla="*/ 137 w 225"/>
                <a:gd name="T59" fmla="*/ 10 h 199"/>
                <a:gd name="T60" fmla="*/ 33 w 225"/>
                <a:gd name="T61" fmla="*/ 10 h 199"/>
                <a:gd name="T62" fmla="*/ 33 w 225"/>
                <a:gd name="T63" fmla="*/ 81 h 199"/>
                <a:gd name="T64" fmla="*/ 124 w 225"/>
                <a:gd name="T65" fmla="*/ 81 h 199"/>
                <a:gd name="T66" fmla="*/ 124 w 225"/>
                <a:gd name="T67" fmla="*/ 88 h 199"/>
                <a:gd name="T68" fmla="*/ 35 w 225"/>
                <a:gd name="T69" fmla="*/ 88 h 199"/>
                <a:gd name="T70" fmla="*/ 124 w 225"/>
                <a:gd name="T71" fmla="*/ 70 h 199"/>
                <a:gd name="T72" fmla="*/ 124 w 225"/>
                <a:gd name="T73" fmla="*/ 78 h 199"/>
                <a:gd name="T74" fmla="*/ 37 w 225"/>
                <a:gd name="T75" fmla="*/ 78 h 199"/>
                <a:gd name="T76" fmla="*/ 37 w 225"/>
                <a:gd name="T77" fmla="*/ 14 h 199"/>
                <a:gd name="T78" fmla="*/ 133 w 225"/>
                <a:gd name="T79" fmla="*/ 14 h 199"/>
                <a:gd name="T80" fmla="*/ 133 w 225"/>
                <a:gd name="T81" fmla="*/ 70 h 199"/>
                <a:gd name="T82" fmla="*/ 124 w 225"/>
                <a:gd name="T83" fmla="*/ 70 h 199"/>
                <a:gd name="T84" fmla="*/ 9 w 225"/>
                <a:gd name="T85" fmla="*/ 117 h 199"/>
                <a:gd name="T86" fmla="*/ 26 w 225"/>
                <a:gd name="T87" fmla="*/ 99 h 199"/>
                <a:gd name="T88" fmla="*/ 124 w 225"/>
                <a:gd name="T89" fmla="*/ 99 h 199"/>
                <a:gd name="T90" fmla="*/ 124 w 225"/>
                <a:gd name="T91" fmla="*/ 117 h 199"/>
                <a:gd name="T92" fmla="*/ 9 w 225"/>
                <a:gd name="T93" fmla="*/ 117 h 199"/>
                <a:gd name="T94" fmla="*/ 128 w 225"/>
                <a:gd name="T95" fmla="*/ 195 h 199"/>
                <a:gd name="T96" fmla="*/ 128 w 225"/>
                <a:gd name="T97" fmla="*/ 74 h 199"/>
                <a:gd name="T98" fmla="*/ 184 w 225"/>
                <a:gd name="T99" fmla="*/ 74 h 199"/>
                <a:gd name="T100" fmla="*/ 184 w 225"/>
                <a:gd name="T101" fmla="*/ 110 h 199"/>
                <a:gd name="T102" fmla="*/ 221 w 225"/>
                <a:gd name="T103" fmla="*/ 110 h 199"/>
                <a:gd name="T104" fmla="*/ 221 w 225"/>
                <a:gd name="T105" fmla="*/ 195 h 199"/>
                <a:gd name="T106" fmla="*/ 128 w 225"/>
                <a:gd name="T107" fmla="*/ 195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5" h="199">
                  <a:moveTo>
                    <a:pt x="187" y="70"/>
                  </a:moveTo>
                  <a:cubicBezTo>
                    <a:pt x="147" y="70"/>
                    <a:pt x="147" y="70"/>
                    <a:pt x="147" y="70"/>
                  </a:cubicBezTo>
                  <a:cubicBezTo>
                    <a:pt x="147" y="12"/>
                    <a:pt x="147" y="12"/>
                    <a:pt x="147" y="12"/>
                  </a:cubicBezTo>
                  <a:cubicBezTo>
                    <a:pt x="147" y="5"/>
                    <a:pt x="142" y="0"/>
                    <a:pt x="13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8" y="0"/>
                    <a:pt x="23" y="5"/>
                    <a:pt x="23" y="12"/>
                  </a:cubicBezTo>
                  <a:cubicBezTo>
                    <a:pt x="23" y="79"/>
                    <a:pt x="23" y="79"/>
                    <a:pt x="23" y="79"/>
                  </a:cubicBezTo>
                  <a:cubicBezTo>
                    <a:pt x="23" y="86"/>
                    <a:pt x="28" y="92"/>
                    <a:pt x="35" y="92"/>
                  </a:cubicBezTo>
                  <a:cubicBezTo>
                    <a:pt x="124" y="92"/>
                    <a:pt x="124" y="92"/>
                    <a:pt x="124" y="92"/>
                  </a:cubicBezTo>
                  <a:cubicBezTo>
                    <a:pt x="124" y="96"/>
                    <a:pt x="124" y="96"/>
                    <a:pt x="124" y="96"/>
                  </a:cubicBezTo>
                  <a:cubicBezTo>
                    <a:pt x="24" y="96"/>
                    <a:pt x="24" y="96"/>
                    <a:pt x="24" y="96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124" y="121"/>
                    <a:pt x="124" y="121"/>
                    <a:pt x="124" y="121"/>
                  </a:cubicBezTo>
                  <a:cubicBezTo>
                    <a:pt x="124" y="199"/>
                    <a:pt x="124" y="199"/>
                    <a:pt x="124" y="199"/>
                  </a:cubicBezTo>
                  <a:cubicBezTo>
                    <a:pt x="225" y="199"/>
                    <a:pt x="225" y="199"/>
                    <a:pt x="225" y="199"/>
                  </a:cubicBezTo>
                  <a:cubicBezTo>
                    <a:pt x="225" y="108"/>
                    <a:pt x="225" y="108"/>
                    <a:pt x="225" y="108"/>
                  </a:cubicBezTo>
                  <a:lnTo>
                    <a:pt x="187" y="70"/>
                  </a:lnTo>
                  <a:close/>
                  <a:moveTo>
                    <a:pt x="188" y="76"/>
                  </a:moveTo>
                  <a:cubicBezTo>
                    <a:pt x="218" y="106"/>
                    <a:pt x="218" y="106"/>
                    <a:pt x="218" y="106"/>
                  </a:cubicBezTo>
                  <a:cubicBezTo>
                    <a:pt x="188" y="106"/>
                    <a:pt x="188" y="106"/>
                    <a:pt x="188" y="106"/>
                  </a:cubicBezTo>
                  <a:lnTo>
                    <a:pt x="188" y="76"/>
                  </a:lnTo>
                  <a:close/>
                  <a:moveTo>
                    <a:pt x="35" y="88"/>
                  </a:moveTo>
                  <a:cubicBezTo>
                    <a:pt x="30" y="88"/>
                    <a:pt x="27" y="84"/>
                    <a:pt x="27" y="79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27" y="7"/>
                    <a:pt x="30" y="3"/>
                    <a:pt x="35" y="3"/>
                  </a:cubicBezTo>
                  <a:cubicBezTo>
                    <a:pt x="135" y="3"/>
                    <a:pt x="135" y="3"/>
                    <a:pt x="135" y="3"/>
                  </a:cubicBezTo>
                  <a:cubicBezTo>
                    <a:pt x="140" y="3"/>
                    <a:pt x="144" y="7"/>
                    <a:pt x="144" y="12"/>
                  </a:cubicBezTo>
                  <a:cubicBezTo>
                    <a:pt x="144" y="70"/>
                    <a:pt x="144" y="70"/>
                    <a:pt x="144" y="70"/>
                  </a:cubicBezTo>
                  <a:cubicBezTo>
                    <a:pt x="137" y="70"/>
                    <a:pt x="137" y="70"/>
                    <a:pt x="137" y="70"/>
                  </a:cubicBezTo>
                  <a:cubicBezTo>
                    <a:pt x="137" y="10"/>
                    <a:pt x="137" y="10"/>
                    <a:pt x="137" y="10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3" y="81"/>
                    <a:pt x="33" y="81"/>
                    <a:pt x="33" y="81"/>
                  </a:cubicBezTo>
                  <a:cubicBezTo>
                    <a:pt x="124" y="81"/>
                    <a:pt x="124" y="81"/>
                    <a:pt x="124" y="81"/>
                  </a:cubicBezTo>
                  <a:cubicBezTo>
                    <a:pt x="124" y="88"/>
                    <a:pt x="124" y="88"/>
                    <a:pt x="124" y="88"/>
                  </a:cubicBezTo>
                  <a:lnTo>
                    <a:pt x="35" y="88"/>
                  </a:lnTo>
                  <a:close/>
                  <a:moveTo>
                    <a:pt x="124" y="70"/>
                  </a:moveTo>
                  <a:cubicBezTo>
                    <a:pt x="124" y="78"/>
                    <a:pt x="124" y="78"/>
                    <a:pt x="124" y="78"/>
                  </a:cubicBezTo>
                  <a:cubicBezTo>
                    <a:pt x="37" y="78"/>
                    <a:pt x="37" y="78"/>
                    <a:pt x="37" y="78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133" y="14"/>
                    <a:pt x="133" y="14"/>
                    <a:pt x="133" y="14"/>
                  </a:cubicBezTo>
                  <a:cubicBezTo>
                    <a:pt x="133" y="70"/>
                    <a:pt x="133" y="70"/>
                    <a:pt x="133" y="70"/>
                  </a:cubicBezTo>
                  <a:lnTo>
                    <a:pt x="124" y="70"/>
                  </a:lnTo>
                  <a:close/>
                  <a:moveTo>
                    <a:pt x="9" y="117"/>
                  </a:moveTo>
                  <a:cubicBezTo>
                    <a:pt x="26" y="99"/>
                    <a:pt x="26" y="99"/>
                    <a:pt x="26" y="99"/>
                  </a:cubicBezTo>
                  <a:cubicBezTo>
                    <a:pt x="124" y="99"/>
                    <a:pt x="124" y="99"/>
                    <a:pt x="124" y="99"/>
                  </a:cubicBezTo>
                  <a:cubicBezTo>
                    <a:pt x="124" y="117"/>
                    <a:pt x="124" y="117"/>
                    <a:pt x="124" y="117"/>
                  </a:cubicBezTo>
                  <a:lnTo>
                    <a:pt x="9" y="117"/>
                  </a:lnTo>
                  <a:close/>
                  <a:moveTo>
                    <a:pt x="128" y="195"/>
                  </a:moveTo>
                  <a:cubicBezTo>
                    <a:pt x="128" y="74"/>
                    <a:pt x="128" y="74"/>
                    <a:pt x="128" y="74"/>
                  </a:cubicBezTo>
                  <a:cubicBezTo>
                    <a:pt x="184" y="74"/>
                    <a:pt x="184" y="74"/>
                    <a:pt x="184" y="74"/>
                  </a:cubicBezTo>
                  <a:cubicBezTo>
                    <a:pt x="184" y="110"/>
                    <a:pt x="184" y="110"/>
                    <a:pt x="184" y="110"/>
                  </a:cubicBezTo>
                  <a:cubicBezTo>
                    <a:pt x="221" y="110"/>
                    <a:pt x="221" y="110"/>
                    <a:pt x="221" y="110"/>
                  </a:cubicBezTo>
                  <a:cubicBezTo>
                    <a:pt x="221" y="195"/>
                    <a:pt x="221" y="195"/>
                    <a:pt x="221" y="195"/>
                  </a:cubicBezTo>
                  <a:lnTo>
                    <a:pt x="128" y="1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endParaRPr>
            </a:p>
          </p:txBody>
        </p:sp>
        <p:sp>
          <p:nvSpPr>
            <p:cNvPr id="26" name="Freeform 59"/>
            <p:cNvSpPr/>
            <p:nvPr/>
          </p:nvSpPr>
          <p:spPr bwMode="auto">
            <a:xfrm>
              <a:off x="5711825" y="5656263"/>
              <a:ext cx="279400" cy="241300"/>
            </a:xfrm>
            <a:custGeom>
              <a:avLst/>
              <a:gdLst>
                <a:gd name="T0" fmla="*/ 55 w 66"/>
                <a:gd name="T1" fmla="*/ 50 h 57"/>
                <a:gd name="T2" fmla="*/ 32 w 66"/>
                <a:gd name="T3" fmla="*/ 40 h 57"/>
                <a:gd name="T4" fmla="*/ 30 w 66"/>
                <a:gd name="T5" fmla="*/ 43 h 57"/>
                <a:gd name="T6" fmla="*/ 60 w 66"/>
                <a:gd name="T7" fmla="*/ 57 h 57"/>
                <a:gd name="T8" fmla="*/ 66 w 66"/>
                <a:gd name="T9" fmla="*/ 25 h 57"/>
                <a:gd name="T10" fmla="*/ 62 w 66"/>
                <a:gd name="T11" fmla="*/ 24 h 57"/>
                <a:gd name="T12" fmla="*/ 58 w 66"/>
                <a:gd name="T13" fmla="*/ 47 h 57"/>
                <a:gd name="T14" fmla="*/ 1 w 66"/>
                <a:gd name="T15" fmla="*/ 0 h 57"/>
                <a:gd name="T16" fmla="*/ 0 w 66"/>
                <a:gd name="T17" fmla="*/ 4 h 57"/>
                <a:gd name="T18" fmla="*/ 55 w 66"/>
                <a:gd name="T19" fmla="*/ 5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57">
                  <a:moveTo>
                    <a:pt x="55" y="50"/>
                  </a:moveTo>
                  <a:cubicBezTo>
                    <a:pt x="32" y="40"/>
                    <a:pt x="32" y="40"/>
                    <a:pt x="32" y="40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60" y="57"/>
                    <a:pt x="60" y="57"/>
                    <a:pt x="60" y="57"/>
                  </a:cubicBezTo>
                  <a:cubicBezTo>
                    <a:pt x="66" y="25"/>
                    <a:pt x="66" y="25"/>
                    <a:pt x="66" y="25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47" y="24"/>
                    <a:pt x="26" y="6"/>
                    <a:pt x="1" y="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5" y="10"/>
                    <a:pt x="45" y="27"/>
                    <a:pt x="55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endParaRPr>
            </a:p>
          </p:txBody>
        </p:sp>
        <p:sp>
          <p:nvSpPr>
            <p:cNvPr id="27" name="Freeform 60"/>
            <p:cNvSpPr/>
            <p:nvPr/>
          </p:nvSpPr>
          <p:spPr bwMode="auto">
            <a:xfrm>
              <a:off x="5287963" y="6178551"/>
              <a:ext cx="228600" cy="195263"/>
            </a:xfrm>
            <a:custGeom>
              <a:avLst/>
              <a:gdLst>
                <a:gd name="T0" fmla="*/ 7 w 54"/>
                <a:gd name="T1" fmla="*/ 6 h 46"/>
                <a:gd name="T2" fmla="*/ 31 w 54"/>
                <a:gd name="T3" fmla="*/ 13 h 46"/>
                <a:gd name="T4" fmla="*/ 32 w 54"/>
                <a:gd name="T5" fmla="*/ 9 h 46"/>
                <a:gd name="T6" fmla="*/ 1 w 54"/>
                <a:gd name="T7" fmla="*/ 0 h 46"/>
                <a:gd name="T8" fmla="*/ 0 w 54"/>
                <a:gd name="T9" fmla="*/ 32 h 46"/>
                <a:gd name="T10" fmla="*/ 4 w 54"/>
                <a:gd name="T11" fmla="*/ 33 h 46"/>
                <a:gd name="T12" fmla="*/ 5 w 54"/>
                <a:gd name="T13" fmla="*/ 9 h 46"/>
                <a:gd name="T14" fmla="*/ 53 w 54"/>
                <a:gd name="T15" fmla="*/ 46 h 46"/>
                <a:gd name="T16" fmla="*/ 54 w 54"/>
                <a:gd name="T17" fmla="*/ 43 h 46"/>
                <a:gd name="T18" fmla="*/ 7 w 54"/>
                <a:gd name="T19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46">
                  <a:moveTo>
                    <a:pt x="7" y="6"/>
                  </a:moveTo>
                  <a:cubicBezTo>
                    <a:pt x="31" y="13"/>
                    <a:pt x="31" y="13"/>
                    <a:pt x="31" y="13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16" y="27"/>
                    <a:pt x="33" y="41"/>
                    <a:pt x="53" y="46"/>
                  </a:cubicBezTo>
                  <a:cubicBezTo>
                    <a:pt x="54" y="43"/>
                    <a:pt x="54" y="43"/>
                    <a:pt x="54" y="43"/>
                  </a:cubicBezTo>
                  <a:cubicBezTo>
                    <a:pt x="34" y="37"/>
                    <a:pt x="17" y="24"/>
                    <a:pt x="7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9533796" y="3303589"/>
            <a:ext cx="809625" cy="955675"/>
            <a:chOff x="7385050" y="5494338"/>
            <a:chExt cx="809625" cy="95567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9" name="Freeform 61"/>
            <p:cNvSpPr>
              <a:spLocks noEditPoints="1"/>
            </p:cNvSpPr>
            <p:nvPr/>
          </p:nvSpPr>
          <p:spPr bwMode="auto">
            <a:xfrm>
              <a:off x="7558088" y="6011863"/>
              <a:ext cx="93662" cy="149225"/>
            </a:xfrm>
            <a:custGeom>
              <a:avLst/>
              <a:gdLst>
                <a:gd name="T0" fmla="*/ 22 w 22"/>
                <a:gd name="T1" fmla="*/ 11 h 35"/>
                <a:gd name="T2" fmla="*/ 12 w 22"/>
                <a:gd name="T3" fmla="*/ 0 h 35"/>
                <a:gd name="T4" fmla="*/ 11 w 22"/>
                <a:gd name="T5" fmla="*/ 0 h 35"/>
                <a:gd name="T6" fmla="*/ 0 w 22"/>
                <a:gd name="T7" fmla="*/ 11 h 35"/>
                <a:gd name="T8" fmla="*/ 0 w 22"/>
                <a:gd name="T9" fmla="*/ 35 h 35"/>
                <a:gd name="T10" fmla="*/ 22 w 22"/>
                <a:gd name="T11" fmla="*/ 35 h 35"/>
                <a:gd name="T12" fmla="*/ 22 w 22"/>
                <a:gd name="T13" fmla="*/ 11 h 35"/>
                <a:gd name="T14" fmla="*/ 18 w 22"/>
                <a:gd name="T15" fmla="*/ 31 h 35"/>
                <a:gd name="T16" fmla="*/ 4 w 22"/>
                <a:gd name="T17" fmla="*/ 31 h 35"/>
                <a:gd name="T18" fmla="*/ 4 w 22"/>
                <a:gd name="T19" fmla="*/ 11 h 35"/>
                <a:gd name="T20" fmla="*/ 11 w 22"/>
                <a:gd name="T21" fmla="*/ 4 h 35"/>
                <a:gd name="T22" fmla="*/ 12 w 22"/>
                <a:gd name="T23" fmla="*/ 4 h 35"/>
                <a:gd name="T24" fmla="*/ 18 w 22"/>
                <a:gd name="T25" fmla="*/ 11 h 35"/>
                <a:gd name="T26" fmla="*/ 18 w 22"/>
                <a:gd name="T27" fmla="*/ 31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35">
                  <a:moveTo>
                    <a:pt x="22" y="11"/>
                  </a:moveTo>
                  <a:cubicBezTo>
                    <a:pt x="22" y="5"/>
                    <a:pt x="18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22" y="35"/>
                    <a:pt x="22" y="35"/>
                    <a:pt x="22" y="35"/>
                  </a:cubicBezTo>
                  <a:lnTo>
                    <a:pt x="22" y="11"/>
                  </a:lnTo>
                  <a:close/>
                  <a:moveTo>
                    <a:pt x="18" y="31"/>
                  </a:moveTo>
                  <a:cubicBezTo>
                    <a:pt x="4" y="31"/>
                    <a:pt x="4" y="31"/>
                    <a:pt x="4" y="3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7"/>
                    <a:pt x="7" y="4"/>
                    <a:pt x="11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4"/>
                    <a:pt x="18" y="7"/>
                    <a:pt x="18" y="11"/>
                  </a:cubicBezTo>
                  <a:lnTo>
                    <a:pt x="18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endParaRPr>
            </a:p>
          </p:txBody>
        </p:sp>
        <p:sp>
          <p:nvSpPr>
            <p:cNvPr id="30" name="Freeform 62"/>
            <p:cNvSpPr>
              <a:spLocks noEditPoints="1"/>
            </p:cNvSpPr>
            <p:nvPr/>
          </p:nvSpPr>
          <p:spPr bwMode="auto">
            <a:xfrm>
              <a:off x="7681913" y="5948363"/>
              <a:ext cx="93662" cy="212725"/>
            </a:xfrm>
            <a:custGeom>
              <a:avLst/>
              <a:gdLst>
                <a:gd name="T0" fmla="*/ 22 w 22"/>
                <a:gd name="T1" fmla="*/ 11 h 50"/>
                <a:gd name="T2" fmla="*/ 12 w 22"/>
                <a:gd name="T3" fmla="*/ 0 h 50"/>
                <a:gd name="T4" fmla="*/ 11 w 22"/>
                <a:gd name="T5" fmla="*/ 0 h 50"/>
                <a:gd name="T6" fmla="*/ 0 w 22"/>
                <a:gd name="T7" fmla="*/ 11 h 50"/>
                <a:gd name="T8" fmla="*/ 0 w 22"/>
                <a:gd name="T9" fmla="*/ 50 h 50"/>
                <a:gd name="T10" fmla="*/ 22 w 22"/>
                <a:gd name="T11" fmla="*/ 50 h 50"/>
                <a:gd name="T12" fmla="*/ 22 w 22"/>
                <a:gd name="T13" fmla="*/ 11 h 50"/>
                <a:gd name="T14" fmla="*/ 19 w 22"/>
                <a:gd name="T15" fmla="*/ 46 h 50"/>
                <a:gd name="T16" fmla="*/ 4 w 22"/>
                <a:gd name="T17" fmla="*/ 46 h 50"/>
                <a:gd name="T18" fmla="*/ 4 w 22"/>
                <a:gd name="T19" fmla="*/ 11 h 50"/>
                <a:gd name="T20" fmla="*/ 11 w 22"/>
                <a:gd name="T21" fmla="*/ 4 h 50"/>
                <a:gd name="T22" fmla="*/ 12 w 22"/>
                <a:gd name="T23" fmla="*/ 4 h 50"/>
                <a:gd name="T24" fmla="*/ 19 w 22"/>
                <a:gd name="T25" fmla="*/ 11 h 50"/>
                <a:gd name="T26" fmla="*/ 19 w 22"/>
                <a:gd name="T27" fmla="*/ 4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50">
                  <a:moveTo>
                    <a:pt x="22" y="11"/>
                  </a:moveTo>
                  <a:cubicBezTo>
                    <a:pt x="22" y="5"/>
                    <a:pt x="18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22" y="50"/>
                    <a:pt x="22" y="50"/>
                    <a:pt x="22" y="50"/>
                  </a:cubicBezTo>
                  <a:lnTo>
                    <a:pt x="22" y="11"/>
                  </a:lnTo>
                  <a:close/>
                  <a:moveTo>
                    <a:pt x="19" y="46"/>
                  </a:moveTo>
                  <a:cubicBezTo>
                    <a:pt x="4" y="46"/>
                    <a:pt x="4" y="46"/>
                    <a:pt x="4" y="46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7"/>
                    <a:pt x="7" y="4"/>
                    <a:pt x="11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4"/>
                    <a:pt x="19" y="7"/>
                    <a:pt x="19" y="11"/>
                  </a:cubicBezTo>
                  <a:lnTo>
                    <a:pt x="19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endParaRPr>
            </a:p>
          </p:txBody>
        </p:sp>
        <p:sp>
          <p:nvSpPr>
            <p:cNvPr id="31" name="Freeform 63"/>
            <p:cNvSpPr>
              <a:spLocks noEditPoints="1"/>
            </p:cNvSpPr>
            <p:nvPr/>
          </p:nvSpPr>
          <p:spPr bwMode="auto">
            <a:xfrm>
              <a:off x="7804150" y="5889626"/>
              <a:ext cx="93662" cy="271463"/>
            </a:xfrm>
            <a:custGeom>
              <a:avLst/>
              <a:gdLst>
                <a:gd name="T0" fmla="*/ 22 w 22"/>
                <a:gd name="T1" fmla="*/ 10 h 64"/>
                <a:gd name="T2" fmla="*/ 12 w 22"/>
                <a:gd name="T3" fmla="*/ 0 h 64"/>
                <a:gd name="T4" fmla="*/ 11 w 22"/>
                <a:gd name="T5" fmla="*/ 0 h 64"/>
                <a:gd name="T6" fmla="*/ 0 w 22"/>
                <a:gd name="T7" fmla="*/ 10 h 64"/>
                <a:gd name="T8" fmla="*/ 0 w 22"/>
                <a:gd name="T9" fmla="*/ 64 h 64"/>
                <a:gd name="T10" fmla="*/ 22 w 22"/>
                <a:gd name="T11" fmla="*/ 64 h 64"/>
                <a:gd name="T12" fmla="*/ 22 w 22"/>
                <a:gd name="T13" fmla="*/ 10 h 64"/>
                <a:gd name="T14" fmla="*/ 19 w 22"/>
                <a:gd name="T15" fmla="*/ 60 h 64"/>
                <a:gd name="T16" fmla="*/ 4 w 22"/>
                <a:gd name="T17" fmla="*/ 60 h 64"/>
                <a:gd name="T18" fmla="*/ 4 w 22"/>
                <a:gd name="T19" fmla="*/ 10 h 64"/>
                <a:gd name="T20" fmla="*/ 11 w 22"/>
                <a:gd name="T21" fmla="*/ 4 h 64"/>
                <a:gd name="T22" fmla="*/ 12 w 22"/>
                <a:gd name="T23" fmla="*/ 4 h 64"/>
                <a:gd name="T24" fmla="*/ 19 w 22"/>
                <a:gd name="T25" fmla="*/ 10 h 64"/>
                <a:gd name="T26" fmla="*/ 19 w 22"/>
                <a:gd name="T27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64">
                  <a:moveTo>
                    <a:pt x="22" y="10"/>
                  </a:moveTo>
                  <a:cubicBezTo>
                    <a:pt x="22" y="4"/>
                    <a:pt x="18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22" y="64"/>
                    <a:pt x="22" y="64"/>
                    <a:pt x="22" y="64"/>
                  </a:cubicBezTo>
                  <a:lnTo>
                    <a:pt x="22" y="10"/>
                  </a:lnTo>
                  <a:close/>
                  <a:moveTo>
                    <a:pt x="19" y="60"/>
                  </a:moveTo>
                  <a:cubicBezTo>
                    <a:pt x="4" y="60"/>
                    <a:pt x="4" y="60"/>
                    <a:pt x="4" y="6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6"/>
                    <a:pt x="7" y="4"/>
                    <a:pt x="11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4"/>
                    <a:pt x="19" y="6"/>
                    <a:pt x="19" y="10"/>
                  </a:cubicBezTo>
                  <a:lnTo>
                    <a:pt x="19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endParaRPr>
            </a:p>
          </p:txBody>
        </p:sp>
        <p:sp>
          <p:nvSpPr>
            <p:cNvPr id="32" name="Freeform 64"/>
            <p:cNvSpPr>
              <a:spLocks noEditPoints="1"/>
            </p:cNvSpPr>
            <p:nvPr/>
          </p:nvSpPr>
          <p:spPr bwMode="auto">
            <a:xfrm>
              <a:off x="7927975" y="5821363"/>
              <a:ext cx="92075" cy="339725"/>
            </a:xfrm>
            <a:custGeom>
              <a:avLst/>
              <a:gdLst>
                <a:gd name="T0" fmla="*/ 22 w 22"/>
                <a:gd name="T1" fmla="*/ 11 h 80"/>
                <a:gd name="T2" fmla="*/ 12 w 22"/>
                <a:gd name="T3" fmla="*/ 0 h 80"/>
                <a:gd name="T4" fmla="*/ 11 w 22"/>
                <a:gd name="T5" fmla="*/ 0 h 80"/>
                <a:gd name="T6" fmla="*/ 0 w 22"/>
                <a:gd name="T7" fmla="*/ 11 h 80"/>
                <a:gd name="T8" fmla="*/ 0 w 22"/>
                <a:gd name="T9" fmla="*/ 80 h 80"/>
                <a:gd name="T10" fmla="*/ 22 w 22"/>
                <a:gd name="T11" fmla="*/ 80 h 80"/>
                <a:gd name="T12" fmla="*/ 22 w 22"/>
                <a:gd name="T13" fmla="*/ 11 h 80"/>
                <a:gd name="T14" fmla="*/ 19 w 22"/>
                <a:gd name="T15" fmla="*/ 76 h 80"/>
                <a:gd name="T16" fmla="*/ 4 w 22"/>
                <a:gd name="T17" fmla="*/ 76 h 80"/>
                <a:gd name="T18" fmla="*/ 4 w 22"/>
                <a:gd name="T19" fmla="*/ 11 h 80"/>
                <a:gd name="T20" fmla="*/ 11 w 22"/>
                <a:gd name="T21" fmla="*/ 4 h 80"/>
                <a:gd name="T22" fmla="*/ 12 w 22"/>
                <a:gd name="T23" fmla="*/ 4 h 80"/>
                <a:gd name="T24" fmla="*/ 19 w 22"/>
                <a:gd name="T25" fmla="*/ 11 h 80"/>
                <a:gd name="T26" fmla="*/ 19 w 22"/>
                <a:gd name="T27" fmla="*/ 76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" h="80">
                  <a:moveTo>
                    <a:pt x="22" y="11"/>
                  </a:moveTo>
                  <a:cubicBezTo>
                    <a:pt x="22" y="5"/>
                    <a:pt x="18" y="0"/>
                    <a:pt x="1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22" y="80"/>
                    <a:pt x="22" y="80"/>
                    <a:pt x="22" y="80"/>
                  </a:cubicBezTo>
                  <a:lnTo>
                    <a:pt x="22" y="11"/>
                  </a:lnTo>
                  <a:close/>
                  <a:moveTo>
                    <a:pt x="19" y="76"/>
                  </a:moveTo>
                  <a:cubicBezTo>
                    <a:pt x="4" y="76"/>
                    <a:pt x="4" y="76"/>
                    <a:pt x="4" y="76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7"/>
                    <a:pt x="7" y="4"/>
                    <a:pt x="11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4"/>
                    <a:pt x="19" y="7"/>
                    <a:pt x="19" y="11"/>
                  </a:cubicBezTo>
                  <a:lnTo>
                    <a:pt x="19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endParaRPr>
            </a:p>
          </p:txBody>
        </p:sp>
        <p:sp>
          <p:nvSpPr>
            <p:cNvPr id="33" name="Freeform 65"/>
            <p:cNvSpPr>
              <a:spLocks noEditPoints="1"/>
            </p:cNvSpPr>
            <p:nvPr/>
          </p:nvSpPr>
          <p:spPr bwMode="auto">
            <a:xfrm>
              <a:off x="7385050" y="5494338"/>
              <a:ext cx="809625" cy="955675"/>
            </a:xfrm>
            <a:custGeom>
              <a:avLst/>
              <a:gdLst>
                <a:gd name="T0" fmla="*/ 106 w 191"/>
                <a:gd name="T1" fmla="*/ 55 h 225"/>
                <a:gd name="T2" fmla="*/ 57 w 191"/>
                <a:gd name="T3" fmla="*/ 0 h 225"/>
                <a:gd name="T4" fmla="*/ 8 w 191"/>
                <a:gd name="T5" fmla="*/ 55 h 225"/>
                <a:gd name="T6" fmla="*/ 0 w 191"/>
                <a:gd name="T7" fmla="*/ 172 h 225"/>
                <a:gd name="T8" fmla="*/ 69 w 191"/>
                <a:gd name="T9" fmla="*/ 180 h 225"/>
                <a:gd name="T10" fmla="*/ 57 w 191"/>
                <a:gd name="T11" fmla="*/ 207 h 225"/>
                <a:gd name="T12" fmla="*/ 48 w 191"/>
                <a:gd name="T13" fmla="*/ 216 h 225"/>
                <a:gd name="T14" fmla="*/ 135 w 191"/>
                <a:gd name="T15" fmla="*/ 225 h 225"/>
                <a:gd name="T16" fmla="*/ 143 w 191"/>
                <a:gd name="T17" fmla="*/ 215 h 225"/>
                <a:gd name="T18" fmla="*/ 123 w 191"/>
                <a:gd name="T19" fmla="*/ 207 h 225"/>
                <a:gd name="T20" fmla="*/ 183 w 191"/>
                <a:gd name="T21" fmla="*/ 180 h 225"/>
                <a:gd name="T22" fmla="*/ 191 w 191"/>
                <a:gd name="T23" fmla="*/ 64 h 225"/>
                <a:gd name="T24" fmla="*/ 57 w 191"/>
                <a:gd name="T25" fmla="*/ 4 h 225"/>
                <a:gd name="T26" fmla="*/ 83 w 191"/>
                <a:gd name="T27" fmla="*/ 69 h 225"/>
                <a:gd name="T28" fmla="*/ 84 w 191"/>
                <a:gd name="T29" fmla="*/ 85 h 225"/>
                <a:gd name="T30" fmla="*/ 67 w 191"/>
                <a:gd name="T31" fmla="*/ 74 h 225"/>
                <a:gd name="T32" fmla="*/ 7 w 191"/>
                <a:gd name="T33" fmla="*/ 39 h 225"/>
                <a:gd name="T34" fmla="*/ 57 w 191"/>
                <a:gd name="T35" fmla="*/ 78 h 225"/>
                <a:gd name="T36" fmla="*/ 89 w 191"/>
                <a:gd name="T37" fmla="*/ 93 h 225"/>
                <a:gd name="T38" fmla="*/ 89 w 191"/>
                <a:gd name="T39" fmla="*/ 71 h 225"/>
                <a:gd name="T40" fmla="*/ 172 w 191"/>
                <a:gd name="T41" fmla="*/ 164 h 225"/>
                <a:gd name="T42" fmla="*/ 19 w 191"/>
                <a:gd name="T43" fmla="*/ 71 h 225"/>
                <a:gd name="T44" fmla="*/ 57 w 191"/>
                <a:gd name="T45" fmla="*/ 78 h 225"/>
                <a:gd name="T46" fmla="*/ 140 w 191"/>
                <a:gd name="T47" fmla="*/ 216 h 225"/>
                <a:gd name="T48" fmla="*/ 57 w 191"/>
                <a:gd name="T49" fmla="*/ 221 h 225"/>
                <a:gd name="T50" fmla="*/ 52 w 191"/>
                <a:gd name="T51" fmla="*/ 215 h 225"/>
                <a:gd name="T52" fmla="*/ 135 w 191"/>
                <a:gd name="T53" fmla="*/ 211 h 225"/>
                <a:gd name="T54" fmla="*/ 119 w 191"/>
                <a:gd name="T55" fmla="*/ 207 h 225"/>
                <a:gd name="T56" fmla="*/ 73 w 191"/>
                <a:gd name="T57" fmla="*/ 180 h 225"/>
                <a:gd name="T58" fmla="*/ 119 w 191"/>
                <a:gd name="T59" fmla="*/ 207 h 225"/>
                <a:gd name="T60" fmla="*/ 183 w 191"/>
                <a:gd name="T61" fmla="*/ 176 h 225"/>
                <a:gd name="T62" fmla="*/ 4 w 191"/>
                <a:gd name="T63" fmla="*/ 172 h 225"/>
                <a:gd name="T64" fmla="*/ 9 w 191"/>
                <a:gd name="T65" fmla="*/ 59 h 225"/>
                <a:gd name="T66" fmla="*/ 19 w 191"/>
                <a:gd name="T67" fmla="*/ 67 h 225"/>
                <a:gd name="T68" fmla="*/ 15 w 191"/>
                <a:gd name="T69" fmla="*/ 168 h 225"/>
                <a:gd name="T70" fmla="*/ 176 w 191"/>
                <a:gd name="T71" fmla="*/ 67 h 225"/>
                <a:gd name="T72" fmla="*/ 104 w 191"/>
                <a:gd name="T73" fmla="*/ 59 h 225"/>
                <a:gd name="T74" fmla="*/ 187 w 191"/>
                <a:gd name="T75" fmla="*/ 64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1" h="225">
                  <a:moveTo>
                    <a:pt x="183" y="55"/>
                  </a:moveTo>
                  <a:cubicBezTo>
                    <a:pt x="106" y="55"/>
                    <a:pt x="106" y="55"/>
                    <a:pt x="106" y="55"/>
                  </a:cubicBezTo>
                  <a:cubicBezTo>
                    <a:pt x="109" y="50"/>
                    <a:pt x="111" y="45"/>
                    <a:pt x="111" y="39"/>
                  </a:cubicBezTo>
                  <a:cubicBezTo>
                    <a:pt x="111" y="17"/>
                    <a:pt x="87" y="0"/>
                    <a:pt x="57" y="0"/>
                  </a:cubicBezTo>
                  <a:cubicBezTo>
                    <a:pt x="28" y="0"/>
                    <a:pt x="3" y="17"/>
                    <a:pt x="3" y="39"/>
                  </a:cubicBezTo>
                  <a:cubicBezTo>
                    <a:pt x="3" y="45"/>
                    <a:pt x="5" y="50"/>
                    <a:pt x="8" y="55"/>
                  </a:cubicBezTo>
                  <a:cubicBezTo>
                    <a:pt x="4" y="56"/>
                    <a:pt x="0" y="59"/>
                    <a:pt x="0" y="64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76"/>
                    <a:pt x="4" y="180"/>
                    <a:pt x="9" y="180"/>
                  </a:cubicBezTo>
                  <a:cubicBezTo>
                    <a:pt x="69" y="180"/>
                    <a:pt x="69" y="180"/>
                    <a:pt x="69" y="180"/>
                  </a:cubicBezTo>
                  <a:cubicBezTo>
                    <a:pt x="69" y="207"/>
                    <a:pt x="69" y="207"/>
                    <a:pt x="69" y="207"/>
                  </a:cubicBezTo>
                  <a:cubicBezTo>
                    <a:pt x="57" y="207"/>
                    <a:pt x="57" y="207"/>
                    <a:pt x="57" y="207"/>
                  </a:cubicBezTo>
                  <a:cubicBezTo>
                    <a:pt x="52" y="207"/>
                    <a:pt x="48" y="211"/>
                    <a:pt x="48" y="215"/>
                  </a:cubicBezTo>
                  <a:cubicBezTo>
                    <a:pt x="48" y="216"/>
                    <a:pt x="48" y="216"/>
                    <a:pt x="48" y="216"/>
                  </a:cubicBezTo>
                  <a:cubicBezTo>
                    <a:pt x="48" y="221"/>
                    <a:pt x="52" y="225"/>
                    <a:pt x="57" y="225"/>
                  </a:cubicBezTo>
                  <a:cubicBezTo>
                    <a:pt x="135" y="225"/>
                    <a:pt x="135" y="225"/>
                    <a:pt x="135" y="225"/>
                  </a:cubicBezTo>
                  <a:cubicBezTo>
                    <a:pt x="140" y="225"/>
                    <a:pt x="143" y="221"/>
                    <a:pt x="143" y="216"/>
                  </a:cubicBezTo>
                  <a:cubicBezTo>
                    <a:pt x="143" y="215"/>
                    <a:pt x="143" y="215"/>
                    <a:pt x="143" y="215"/>
                  </a:cubicBezTo>
                  <a:cubicBezTo>
                    <a:pt x="143" y="211"/>
                    <a:pt x="140" y="207"/>
                    <a:pt x="135" y="207"/>
                  </a:cubicBezTo>
                  <a:cubicBezTo>
                    <a:pt x="123" y="207"/>
                    <a:pt x="123" y="207"/>
                    <a:pt x="123" y="207"/>
                  </a:cubicBezTo>
                  <a:cubicBezTo>
                    <a:pt x="123" y="180"/>
                    <a:pt x="123" y="180"/>
                    <a:pt x="123" y="180"/>
                  </a:cubicBezTo>
                  <a:cubicBezTo>
                    <a:pt x="183" y="180"/>
                    <a:pt x="183" y="180"/>
                    <a:pt x="183" y="180"/>
                  </a:cubicBezTo>
                  <a:cubicBezTo>
                    <a:pt x="187" y="180"/>
                    <a:pt x="191" y="176"/>
                    <a:pt x="191" y="172"/>
                  </a:cubicBezTo>
                  <a:cubicBezTo>
                    <a:pt x="191" y="64"/>
                    <a:pt x="191" y="64"/>
                    <a:pt x="191" y="64"/>
                  </a:cubicBezTo>
                  <a:cubicBezTo>
                    <a:pt x="191" y="59"/>
                    <a:pt x="187" y="55"/>
                    <a:pt x="183" y="55"/>
                  </a:cubicBezTo>
                  <a:close/>
                  <a:moveTo>
                    <a:pt x="57" y="4"/>
                  </a:moveTo>
                  <a:cubicBezTo>
                    <a:pt x="85" y="4"/>
                    <a:pt x="107" y="20"/>
                    <a:pt x="107" y="39"/>
                  </a:cubicBezTo>
                  <a:cubicBezTo>
                    <a:pt x="107" y="51"/>
                    <a:pt x="98" y="63"/>
                    <a:pt x="83" y="69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4" y="85"/>
                    <a:pt x="84" y="85"/>
                    <a:pt x="84" y="85"/>
                  </a:cubicBezTo>
                  <a:cubicBezTo>
                    <a:pt x="68" y="74"/>
                    <a:pt x="68" y="74"/>
                    <a:pt x="68" y="74"/>
                  </a:cubicBezTo>
                  <a:cubicBezTo>
                    <a:pt x="67" y="74"/>
                    <a:pt x="67" y="74"/>
                    <a:pt x="67" y="74"/>
                  </a:cubicBezTo>
                  <a:cubicBezTo>
                    <a:pt x="64" y="74"/>
                    <a:pt x="61" y="74"/>
                    <a:pt x="57" y="74"/>
                  </a:cubicBezTo>
                  <a:cubicBezTo>
                    <a:pt x="30" y="74"/>
                    <a:pt x="7" y="59"/>
                    <a:pt x="7" y="39"/>
                  </a:cubicBezTo>
                  <a:cubicBezTo>
                    <a:pt x="7" y="20"/>
                    <a:pt x="30" y="4"/>
                    <a:pt x="57" y="4"/>
                  </a:cubicBezTo>
                  <a:close/>
                  <a:moveTo>
                    <a:pt x="57" y="78"/>
                  </a:moveTo>
                  <a:cubicBezTo>
                    <a:pt x="61" y="78"/>
                    <a:pt x="64" y="78"/>
                    <a:pt x="67" y="78"/>
                  </a:cubicBezTo>
                  <a:cubicBezTo>
                    <a:pt x="89" y="93"/>
                    <a:pt x="89" y="93"/>
                    <a:pt x="89" y="93"/>
                  </a:cubicBezTo>
                  <a:cubicBezTo>
                    <a:pt x="86" y="72"/>
                    <a:pt x="86" y="72"/>
                    <a:pt x="86" y="72"/>
                  </a:cubicBezTo>
                  <a:cubicBezTo>
                    <a:pt x="87" y="72"/>
                    <a:pt x="88" y="71"/>
                    <a:pt x="89" y="71"/>
                  </a:cubicBezTo>
                  <a:cubicBezTo>
                    <a:pt x="172" y="71"/>
                    <a:pt x="172" y="71"/>
                    <a:pt x="172" y="71"/>
                  </a:cubicBezTo>
                  <a:cubicBezTo>
                    <a:pt x="172" y="164"/>
                    <a:pt x="172" y="164"/>
                    <a:pt x="172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19" y="71"/>
                    <a:pt x="19" y="71"/>
                    <a:pt x="19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35" y="75"/>
                    <a:pt x="45" y="78"/>
                    <a:pt x="57" y="78"/>
                  </a:cubicBezTo>
                  <a:close/>
                  <a:moveTo>
                    <a:pt x="140" y="215"/>
                  </a:moveTo>
                  <a:cubicBezTo>
                    <a:pt x="140" y="216"/>
                    <a:pt x="140" y="216"/>
                    <a:pt x="140" y="216"/>
                  </a:cubicBezTo>
                  <a:cubicBezTo>
                    <a:pt x="140" y="219"/>
                    <a:pt x="137" y="221"/>
                    <a:pt x="135" y="221"/>
                  </a:cubicBezTo>
                  <a:cubicBezTo>
                    <a:pt x="57" y="221"/>
                    <a:pt x="57" y="221"/>
                    <a:pt x="57" y="221"/>
                  </a:cubicBezTo>
                  <a:cubicBezTo>
                    <a:pt x="54" y="221"/>
                    <a:pt x="52" y="219"/>
                    <a:pt x="52" y="216"/>
                  </a:cubicBezTo>
                  <a:cubicBezTo>
                    <a:pt x="52" y="215"/>
                    <a:pt x="52" y="215"/>
                    <a:pt x="52" y="215"/>
                  </a:cubicBezTo>
                  <a:cubicBezTo>
                    <a:pt x="52" y="213"/>
                    <a:pt x="54" y="211"/>
                    <a:pt x="57" y="211"/>
                  </a:cubicBezTo>
                  <a:cubicBezTo>
                    <a:pt x="135" y="211"/>
                    <a:pt x="135" y="211"/>
                    <a:pt x="135" y="211"/>
                  </a:cubicBezTo>
                  <a:cubicBezTo>
                    <a:pt x="137" y="211"/>
                    <a:pt x="140" y="213"/>
                    <a:pt x="140" y="215"/>
                  </a:cubicBezTo>
                  <a:close/>
                  <a:moveTo>
                    <a:pt x="119" y="207"/>
                  </a:moveTo>
                  <a:cubicBezTo>
                    <a:pt x="73" y="207"/>
                    <a:pt x="73" y="207"/>
                    <a:pt x="73" y="207"/>
                  </a:cubicBezTo>
                  <a:cubicBezTo>
                    <a:pt x="73" y="180"/>
                    <a:pt x="73" y="180"/>
                    <a:pt x="73" y="180"/>
                  </a:cubicBezTo>
                  <a:cubicBezTo>
                    <a:pt x="119" y="180"/>
                    <a:pt x="119" y="180"/>
                    <a:pt x="119" y="180"/>
                  </a:cubicBezTo>
                  <a:lnTo>
                    <a:pt x="119" y="207"/>
                  </a:lnTo>
                  <a:close/>
                  <a:moveTo>
                    <a:pt x="187" y="172"/>
                  </a:moveTo>
                  <a:cubicBezTo>
                    <a:pt x="187" y="174"/>
                    <a:pt x="185" y="176"/>
                    <a:pt x="183" y="176"/>
                  </a:cubicBezTo>
                  <a:cubicBezTo>
                    <a:pt x="9" y="176"/>
                    <a:pt x="9" y="176"/>
                    <a:pt x="9" y="176"/>
                  </a:cubicBezTo>
                  <a:cubicBezTo>
                    <a:pt x="6" y="176"/>
                    <a:pt x="4" y="174"/>
                    <a:pt x="4" y="172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4" y="61"/>
                    <a:pt x="6" y="59"/>
                    <a:pt x="9" y="59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13" y="62"/>
                    <a:pt x="16" y="65"/>
                    <a:pt x="19" y="67"/>
                  </a:cubicBezTo>
                  <a:cubicBezTo>
                    <a:pt x="15" y="67"/>
                    <a:pt x="15" y="67"/>
                    <a:pt x="15" y="67"/>
                  </a:cubicBezTo>
                  <a:cubicBezTo>
                    <a:pt x="15" y="168"/>
                    <a:pt x="15" y="168"/>
                    <a:pt x="15" y="168"/>
                  </a:cubicBezTo>
                  <a:cubicBezTo>
                    <a:pt x="176" y="168"/>
                    <a:pt x="176" y="168"/>
                    <a:pt x="176" y="168"/>
                  </a:cubicBezTo>
                  <a:cubicBezTo>
                    <a:pt x="176" y="67"/>
                    <a:pt x="176" y="67"/>
                    <a:pt x="176" y="67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98" y="65"/>
                    <a:pt x="101" y="62"/>
                    <a:pt x="104" y="59"/>
                  </a:cubicBezTo>
                  <a:cubicBezTo>
                    <a:pt x="183" y="59"/>
                    <a:pt x="183" y="59"/>
                    <a:pt x="183" y="59"/>
                  </a:cubicBezTo>
                  <a:cubicBezTo>
                    <a:pt x="185" y="59"/>
                    <a:pt x="187" y="61"/>
                    <a:pt x="187" y="64"/>
                  </a:cubicBezTo>
                  <a:lnTo>
                    <a:pt x="187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1075"/>
          <p:cNvGrpSpPr/>
          <p:nvPr/>
        </p:nvGrpSpPr>
        <p:grpSpPr bwMode="auto">
          <a:xfrm>
            <a:off x="1906588" y="2127250"/>
            <a:ext cx="414337" cy="841375"/>
            <a:chOff x="622300" y="2260601"/>
            <a:chExt cx="414337" cy="841375"/>
          </a:xfrm>
          <a:solidFill>
            <a:schemeClr val="accent1"/>
          </a:solidFill>
        </p:grpSpPr>
        <p:sp>
          <p:nvSpPr>
            <p:cNvPr id="35" name="Oval 66"/>
            <p:cNvSpPr>
              <a:spLocks noChangeArrowheads="1"/>
            </p:cNvSpPr>
            <p:nvPr/>
          </p:nvSpPr>
          <p:spPr bwMode="auto">
            <a:xfrm>
              <a:off x="757238" y="2260601"/>
              <a:ext cx="152400" cy="157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endParaRPr lang="zh-CN" altLang="en-US" sz="180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6" name="Freeform 67"/>
            <p:cNvSpPr>
              <a:spLocks noEditPoints="1"/>
            </p:cNvSpPr>
            <p:nvPr/>
          </p:nvSpPr>
          <p:spPr bwMode="auto">
            <a:xfrm>
              <a:off x="622300" y="2298701"/>
              <a:ext cx="414337" cy="803275"/>
            </a:xfrm>
            <a:custGeom>
              <a:avLst/>
              <a:gdLst>
                <a:gd name="T0" fmla="*/ 2147483646 w 98"/>
                <a:gd name="T1" fmla="*/ 2147483646 h 189"/>
                <a:gd name="T2" fmla="*/ 2147483646 w 98"/>
                <a:gd name="T3" fmla="*/ 2147483646 h 189"/>
                <a:gd name="T4" fmla="*/ 2147483646 w 98"/>
                <a:gd name="T5" fmla="*/ 2147483646 h 189"/>
                <a:gd name="T6" fmla="*/ 2147483646 w 98"/>
                <a:gd name="T7" fmla="*/ 0 h 189"/>
                <a:gd name="T8" fmla="*/ 2147483646 w 98"/>
                <a:gd name="T9" fmla="*/ 2147483646 h 189"/>
                <a:gd name="T10" fmla="*/ 2147483646 w 98"/>
                <a:gd name="T11" fmla="*/ 2147483646 h 189"/>
                <a:gd name="T12" fmla="*/ 2147483646 w 98"/>
                <a:gd name="T13" fmla="*/ 2147483646 h 189"/>
                <a:gd name="T14" fmla="*/ 2147483646 w 98"/>
                <a:gd name="T15" fmla="*/ 2147483646 h 189"/>
                <a:gd name="T16" fmla="*/ 2147483646 w 98"/>
                <a:gd name="T17" fmla="*/ 2147483646 h 189"/>
                <a:gd name="T18" fmla="*/ 2147483646 w 98"/>
                <a:gd name="T19" fmla="*/ 2147483646 h 189"/>
                <a:gd name="T20" fmla="*/ 2147483646 w 98"/>
                <a:gd name="T21" fmla="*/ 2147483646 h 189"/>
                <a:gd name="T22" fmla="*/ 2147483646 w 98"/>
                <a:gd name="T23" fmla="*/ 2147483646 h 189"/>
                <a:gd name="T24" fmla="*/ 2147483646 w 98"/>
                <a:gd name="T25" fmla="*/ 2147483646 h 189"/>
                <a:gd name="T26" fmla="*/ 2147483646 w 98"/>
                <a:gd name="T27" fmla="*/ 2147483646 h 189"/>
                <a:gd name="T28" fmla="*/ 2147483646 w 98"/>
                <a:gd name="T29" fmla="*/ 2147483646 h 189"/>
                <a:gd name="T30" fmla="*/ 2147483646 w 98"/>
                <a:gd name="T31" fmla="*/ 2147483646 h 189"/>
                <a:gd name="T32" fmla="*/ 2147483646 w 98"/>
                <a:gd name="T33" fmla="*/ 2147483646 h 189"/>
                <a:gd name="T34" fmla="*/ 2147483646 w 98"/>
                <a:gd name="T35" fmla="*/ 2147483646 h 189"/>
                <a:gd name="T36" fmla="*/ 2147483646 w 98"/>
                <a:gd name="T37" fmla="*/ 2147483646 h 189"/>
                <a:gd name="T38" fmla="*/ 2147483646 w 98"/>
                <a:gd name="T39" fmla="*/ 2147483646 h 189"/>
                <a:gd name="T40" fmla="*/ 2147483646 w 98"/>
                <a:gd name="T41" fmla="*/ 2147483646 h 189"/>
                <a:gd name="T42" fmla="*/ 2147483646 w 98"/>
                <a:gd name="T43" fmla="*/ 2147483646 h 189"/>
                <a:gd name="T44" fmla="*/ 2147483646 w 98"/>
                <a:gd name="T45" fmla="*/ 2147483646 h 189"/>
                <a:gd name="T46" fmla="*/ 2147483646 w 98"/>
                <a:gd name="T47" fmla="*/ 2147483646 h 189"/>
                <a:gd name="T48" fmla="*/ 2147483646 w 98"/>
                <a:gd name="T49" fmla="*/ 0 h 189"/>
                <a:gd name="T50" fmla="*/ 2147483646 w 98"/>
                <a:gd name="T51" fmla="*/ 2147483646 h 189"/>
                <a:gd name="T52" fmla="*/ 2147483646 w 98"/>
                <a:gd name="T53" fmla="*/ 0 h 189"/>
                <a:gd name="T54" fmla="*/ 2147483646 w 98"/>
                <a:gd name="T55" fmla="*/ 2147483646 h 189"/>
                <a:gd name="T56" fmla="*/ 2147483646 w 98"/>
                <a:gd name="T57" fmla="*/ 2147483646 h 189"/>
                <a:gd name="T58" fmla="*/ 2147483646 w 98"/>
                <a:gd name="T59" fmla="*/ 2147483646 h 189"/>
                <a:gd name="T60" fmla="*/ 2147483646 w 98"/>
                <a:gd name="T61" fmla="*/ 2147483646 h 189"/>
                <a:gd name="T62" fmla="*/ 2147483646 w 98"/>
                <a:gd name="T63" fmla="*/ 2147483646 h 189"/>
                <a:gd name="T64" fmla="*/ 2147483646 w 98"/>
                <a:gd name="T65" fmla="*/ 2147483646 h 189"/>
                <a:gd name="T66" fmla="*/ 2147483646 w 98"/>
                <a:gd name="T67" fmla="*/ 2147483646 h 189"/>
                <a:gd name="T68" fmla="*/ 2147483646 w 98"/>
                <a:gd name="T69" fmla="*/ 2147483646 h 189"/>
                <a:gd name="T70" fmla="*/ 2147483646 w 98"/>
                <a:gd name="T71" fmla="*/ 2147483646 h 189"/>
                <a:gd name="T72" fmla="*/ 2147483646 w 98"/>
                <a:gd name="T73" fmla="*/ 2147483646 h 189"/>
                <a:gd name="T74" fmla="*/ 2147483646 w 98"/>
                <a:gd name="T75" fmla="*/ 2147483646 h 18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98" h="189">
                  <a:moveTo>
                    <a:pt x="93" y="27"/>
                  </a:moveTo>
                  <a:cubicBezTo>
                    <a:pt x="92" y="23"/>
                    <a:pt x="89" y="20"/>
                    <a:pt x="84" y="21"/>
                  </a:cubicBezTo>
                  <a:cubicBezTo>
                    <a:pt x="84" y="21"/>
                    <a:pt x="84" y="21"/>
                    <a:pt x="83" y="21"/>
                  </a:cubicBezTo>
                  <a:cubicBezTo>
                    <a:pt x="83" y="22"/>
                    <a:pt x="83" y="22"/>
                    <a:pt x="83" y="22"/>
                  </a:cubicBezTo>
                  <a:cubicBezTo>
                    <a:pt x="83" y="21"/>
                    <a:pt x="83" y="21"/>
                    <a:pt x="83" y="20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3" y="2"/>
                    <a:pt x="81" y="0"/>
                    <a:pt x="79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69" y="2"/>
                    <a:pt x="69" y="4"/>
                  </a:cubicBezTo>
                  <a:cubicBezTo>
                    <a:pt x="69" y="20"/>
                    <a:pt x="69" y="20"/>
                    <a:pt x="69" y="20"/>
                  </a:cubicBezTo>
                  <a:cubicBezTo>
                    <a:pt x="69" y="23"/>
                    <a:pt x="71" y="25"/>
                    <a:pt x="74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8" y="26"/>
                    <a:pt x="78" y="28"/>
                    <a:pt x="78" y="30"/>
                  </a:cubicBezTo>
                  <a:cubicBezTo>
                    <a:pt x="80" y="38"/>
                    <a:pt x="80" y="38"/>
                    <a:pt x="80" y="38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1" y="31"/>
                    <a:pt x="69" y="30"/>
                    <a:pt x="67" y="30"/>
                  </a:cubicBezTo>
                  <a:cubicBezTo>
                    <a:pt x="66" y="30"/>
                    <a:pt x="66" y="30"/>
                    <a:pt x="65" y="3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5" y="30"/>
                    <a:pt x="34" y="30"/>
                    <a:pt x="33" y="31"/>
                  </a:cubicBezTo>
                  <a:cubicBezTo>
                    <a:pt x="31" y="31"/>
                    <a:pt x="29" y="32"/>
                    <a:pt x="28" y="34"/>
                  </a:cubicBezTo>
                  <a:cubicBezTo>
                    <a:pt x="27" y="35"/>
                    <a:pt x="26" y="37"/>
                    <a:pt x="26" y="38"/>
                  </a:cubicBezTo>
                  <a:cubicBezTo>
                    <a:pt x="2" y="101"/>
                    <a:pt x="2" y="101"/>
                    <a:pt x="2" y="101"/>
                  </a:cubicBezTo>
                  <a:cubicBezTo>
                    <a:pt x="0" y="105"/>
                    <a:pt x="2" y="109"/>
                    <a:pt x="6" y="111"/>
                  </a:cubicBezTo>
                  <a:cubicBezTo>
                    <a:pt x="10" y="112"/>
                    <a:pt x="14" y="111"/>
                    <a:pt x="16" y="107"/>
                  </a:cubicBezTo>
                  <a:cubicBezTo>
                    <a:pt x="27" y="77"/>
                    <a:pt x="27" y="77"/>
                    <a:pt x="27" y="77"/>
                  </a:cubicBezTo>
                  <a:cubicBezTo>
                    <a:pt x="28" y="97"/>
                    <a:pt x="28" y="97"/>
                    <a:pt x="28" y="97"/>
                  </a:cubicBezTo>
                  <a:cubicBezTo>
                    <a:pt x="28" y="99"/>
                    <a:pt x="29" y="101"/>
                    <a:pt x="30" y="103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185"/>
                    <a:pt x="34" y="189"/>
                    <a:pt x="38" y="189"/>
                  </a:cubicBezTo>
                  <a:cubicBezTo>
                    <a:pt x="43" y="189"/>
                    <a:pt x="47" y="185"/>
                    <a:pt x="47" y="180"/>
                  </a:cubicBezTo>
                  <a:cubicBezTo>
                    <a:pt x="47" y="107"/>
                    <a:pt x="47" y="107"/>
                    <a:pt x="47" y="107"/>
                  </a:cubicBezTo>
                  <a:cubicBezTo>
                    <a:pt x="54" y="107"/>
                    <a:pt x="54" y="107"/>
                    <a:pt x="54" y="107"/>
                  </a:cubicBezTo>
                  <a:cubicBezTo>
                    <a:pt x="54" y="180"/>
                    <a:pt x="54" y="180"/>
                    <a:pt x="54" y="180"/>
                  </a:cubicBezTo>
                  <a:cubicBezTo>
                    <a:pt x="54" y="185"/>
                    <a:pt x="57" y="189"/>
                    <a:pt x="62" y="189"/>
                  </a:cubicBezTo>
                  <a:cubicBezTo>
                    <a:pt x="67" y="189"/>
                    <a:pt x="71" y="185"/>
                    <a:pt x="71" y="180"/>
                  </a:cubicBezTo>
                  <a:cubicBezTo>
                    <a:pt x="71" y="103"/>
                    <a:pt x="71" y="103"/>
                    <a:pt x="71" y="103"/>
                  </a:cubicBezTo>
                  <a:cubicBezTo>
                    <a:pt x="72" y="101"/>
                    <a:pt x="73" y="99"/>
                    <a:pt x="73" y="97"/>
                  </a:cubicBezTo>
                  <a:cubicBezTo>
                    <a:pt x="74" y="54"/>
                    <a:pt x="74" y="54"/>
                    <a:pt x="74" y="54"/>
                  </a:cubicBezTo>
                  <a:cubicBezTo>
                    <a:pt x="84" y="63"/>
                    <a:pt x="84" y="63"/>
                    <a:pt x="84" y="63"/>
                  </a:cubicBezTo>
                  <a:cubicBezTo>
                    <a:pt x="86" y="64"/>
                    <a:pt x="88" y="65"/>
                    <a:pt x="91" y="65"/>
                  </a:cubicBezTo>
                  <a:cubicBezTo>
                    <a:pt x="95" y="64"/>
                    <a:pt x="98" y="61"/>
                    <a:pt x="97" y="56"/>
                  </a:cubicBezTo>
                  <a:lnTo>
                    <a:pt x="93" y="27"/>
                  </a:lnTo>
                  <a:close/>
                  <a:moveTo>
                    <a:pt x="77" y="0"/>
                  </a:moveTo>
                  <a:cubicBezTo>
                    <a:pt x="78" y="0"/>
                    <a:pt x="78" y="0"/>
                    <a:pt x="78" y="1"/>
                  </a:cubicBezTo>
                  <a:cubicBezTo>
                    <a:pt x="78" y="1"/>
                    <a:pt x="78" y="1"/>
                    <a:pt x="77" y="1"/>
                  </a:cubicBezTo>
                  <a:cubicBezTo>
                    <a:pt x="77" y="1"/>
                    <a:pt x="77" y="1"/>
                    <a:pt x="77" y="1"/>
                  </a:cubicBezTo>
                  <a:cubicBezTo>
                    <a:pt x="77" y="0"/>
                    <a:pt x="77" y="0"/>
                    <a:pt x="77" y="0"/>
                  </a:cubicBezTo>
                  <a:close/>
                  <a:moveTo>
                    <a:pt x="76" y="0"/>
                  </a:moveTo>
                  <a:cubicBezTo>
                    <a:pt x="76" y="0"/>
                    <a:pt x="77" y="0"/>
                    <a:pt x="77" y="1"/>
                  </a:cubicBezTo>
                  <a:cubicBezTo>
                    <a:pt x="77" y="1"/>
                    <a:pt x="76" y="1"/>
                    <a:pt x="76" y="1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6" y="0"/>
                    <a:pt x="76" y="0"/>
                    <a:pt x="76" y="0"/>
                  </a:cubicBezTo>
                  <a:close/>
                  <a:moveTo>
                    <a:pt x="75" y="0"/>
                  </a:moveTo>
                  <a:cubicBezTo>
                    <a:pt x="75" y="0"/>
                    <a:pt x="75" y="0"/>
                    <a:pt x="75" y="1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75" y="0"/>
                    <a:pt x="75" y="0"/>
                    <a:pt x="75" y="0"/>
                  </a:cubicBezTo>
                  <a:close/>
                  <a:moveTo>
                    <a:pt x="79" y="22"/>
                  </a:moveTo>
                  <a:cubicBezTo>
                    <a:pt x="79" y="22"/>
                    <a:pt x="79" y="23"/>
                    <a:pt x="78" y="23"/>
                  </a:cubicBezTo>
                  <a:cubicBezTo>
                    <a:pt x="74" y="23"/>
                    <a:pt x="74" y="23"/>
                    <a:pt x="74" y="23"/>
                  </a:cubicBezTo>
                  <a:cubicBezTo>
                    <a:pt x="74" y="23"/>
                    <a:pt x="73" y="22"/>
                    <a:pt x="73" y="22"/>
                  </a:cubicBezTo>
                  <a:cubicBezTo>
                    <a:pt x="73" y="21"/>
                    <a:pt x="73" y="21"/>
                    <a:pt x="73" y="21"/>
                  </a:cubicBezTo>
                  <a:cubicBezTo>
                    <a:pt x="73" y="20"/>
                    <a:pt x="74" y="20"/>
                    <a:pt x="74" y="20"/>
                  </a:cubicBezTo>
                  <a:cubicBezTo>
                    <a:pt x="78" y="20"/>
                    <a:pt x="78" y="20"/>
                    <a:pt x="78" y="20"/>
                  </a:cubicBezTo>
                  <a:cubicBezTo>
                    <a:pt x="79" y="20"/>
                    <a:pt x="79" y="20"/>
                    <a:pt x="79" y="21"/>
                  </a:cubicBezTo>
                  <a:lnTo>
                    <a:pt x="79" y="22"/>
                  </a:lnTo>
                  <a:close/>
                  <a:moveTo>
                    <a:pt x="81" y="15"/>
                  </a:moveTo>
                  <a:cubicBezTo>
                    <a:pt x="81" y="16"/>
                    <a:pt x="80" y="17"/>
                    <a:pt x="78" y="17"/>
                  </a:cubicBezTo>
                  <a:cubicBezTo>
                    <a:pt x="74" y="17"/>
                    <a:pt x="74" y="17"/>
                    <a:pt x="74" y="17"/>
                  </a:cubicBezTo>
                  <a:cubicBezTo>
                    <a:pt x="73" y="17"/>
                    <a:pt x="71" y="16"/>
                    <a:pt x="71" y="15"/>
                  </a:cubicBezTo>
                  <a:cubicBezTo>
                    <a:pt x="71" y="5"/>
                    <a:pt x="71" y="5"/>
                    <a:pt x="71" y="5"/>
                  </a:cubicBezTo>
                  <a:cubicBezTo>
                    <a:pt x="71" y="4"/>
                    <a:pt x="73" y="2"/>
                    <a:pt x="74" y="2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80" y="2"/>
                    <a:pt x="81" y="4"/>
                    <a:pt x="81" y="5"/>
                  </a:cubicBezTo>
                  <a:lnTo>
                    <a:pt x="81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37" name="组合 1073"/>
          <p:cNvGrpSpPr/>
          <p:nvPr/>
        </p:nvGrpSpPr>
        <p:grpSpPr bwMode="auto">
          <a:xfrm>
            <a:off x="7202488" y="2146300"/>
            <a:ext cx="520700" cy="841375"/>
            <a:chOff x="7504113" y="2260601"/>
            <a:chExt cx="520700" cy="841375"/>
          </a:xfrm>
          <a:solidFill>
            <a:schemeClr val="accent3"/>
          </a:solidFill>
        </p:grpSpPr>
        <p:sp>
          <p:nvSpPr>
            <p:cNvPr id="38" name="Freeform 68"/>
            <p:cNvSpPr/>
            <p:nvPr/>
          </p:nvSpPr>
          <p:spPr bwMode="auto">
            <a:xfrm>
              <a:off x="7504113" y="2425701"/>
              <a:ext cx="490537" cy="676275"/>
            </a:xfrm>
            <a:custGeom>
              <a:avLst/>
              <a:gdLst>
                <a:gd name="T0" fmla="*/ 2147483646 w 116"/>
                <a:gd name="T1" fmla="*/ 2147483646 h 159"/>
                <a:gd name="T2" fmla="*/ 2147483646 w 116"/>
                <a:gd name="T3" fmla="*/ 2147483646 h 159"/>
                <a:gd name="T4" fmla="*/ 2147483646 w 116"/>
                <a:gd name="T5" fmla="*/ 2147483646 h 159"/>
                <a:gd name="T6" fmla="*/ 2147483646 w 116"/>
                <a:gd name="T7" fmla="*/ 2147483646 h 159"/>
                <a:gd name="T8" fmla="*/ 2147483646 w 116"/>
                <a:gd name="T9" fmla="*/ 2147483646 h 159"/>
                <a:gd name="T10" fmla="*/ 2147483646 w 116"/>
                <a:gd name="T11" fmla="*/ 2147483646 h 159"/>
                <a:gd name="T12" fmla="*/ 2147483646 w 116"/>
                <a:gd name="T13" fmla="*/ 0 h 159"/>
                <a:gd name="T14" fmla="*/ 2147483646 w 116"/>
                <a:gd name="T15" fmla="*/ 0 h 159"/>
                <a:gd name="T16" fmla="*/ 2147483646 w 116"/>
                <a:gd name="T17" fmla="*/ 2147483646 h 159"/>
                <a:gd name="T18" fmla="*/ 2147483646 w 116"/>
                <a:gd name="T19" fmla="*/ 2147483646 h 159"/>
                <a:gd name="T20" fmla="*/ 2147483646 w 116"/>
                <a:gd name="T21" fmla="*/ 2147483646 h 159"/>
                <a:gd name="T22" fmla="*/ 2147483646 w 116"/>
                <a:gd name="T23" fmla="*/ 2147483646 h 159"/>
                <a:gd name="T24" fmla="*/ 2147483646 w 116"/>
                <a:gd name="T25" fmla="*/ 2147483646 h 159"/>
                <a:gd name="T26" fmla="*/ 2147483646 w 116"/>
                <a:gd name="T27" fmla="*/ 2147483646 h 159"/>
                <a:gd name="T28" fmla="*/ 2147483646 w 116"/>
                <a:gd name="T29" fmla="*/ 2147483646 h 159"/>
                <a:gd name="T30" fmla="*/ 2147483646 w 116"/>
                <a:gd name="T31" fmla="*/ 2147483646 h 159"/>
                <a:gd name="T32" fmla="*/ 2147483646 w 116"/>
                <a:gd name="T33" fmla="*/ 2147483646 h 159"/>
                <a:gd name="T34" fmla="*/ 2147483646 w 116"/>
                <a:gd name="T35" fmla="*/ 2147483646 h 159"/>
                <a:gd name="T36" fmla="*/ 2147483646 w 116"/>
                <a:gd name="T37" fmla="*/ 2147483646 h 159"/>
                <a:gd name="T38" fmla="*/ 2147483646 w 116"/>
                <a:gd name="T39" fmla="*/ 2147483646 h 159"/>
                <a:gd name="T40" fmla="*/ 2147483646 w 116"/>
                <a:gd name="T41" fmla="*/ 2147483646 h 159"/>
                <a:gd name="T42" fmla="*/ 2147483646 w 116"/>
                <a:gd name="T43" fmla="*/ 2147483646 h 159"/>
                <a:gd name="T44" fmla="*/ 2147483646 w 116"/>
                <a:gd name="T45" fmla="*/ 2147483646 h 159"/>
                <a:gd name="T46" fmla="*/ 2147483646 w 116"/>
                <a:gd name="T47" fmla="*/ 2147483646 h 159"/>
                <a:gd name="T48" fmla="*/ 2147483646 w 116"/>
                <a:gd name="T49" fmla="*/ 2147483646 h 159"/>
                <a:gd name="T50" fmla="*/ 2147483646 w 116"/>
                <a:gd name="T51" fmla="*/ 2147483646 h 159"/>
                <a:gd name="T52" fmla="*/ 2147483646 w 116"/>
                <a:gd name="T53" fmla="*/ 2147483646 h 159"/>
                <a:gd name="T54" fmla="*/ 2147483646 w 116"/>
                <a:gd name="T55" fmla="*/ 2147483646 h 159"/>
                <a:gd name="T56" fmla="*/ 2147483646 w 116"/>
                <a:gd name="T57" fmla="*/ 2147483646 h 159"/>
                <a:gd name="T58" fmla="*/ 2147483646 w 116"/>
                <a:gd name="T59" fmla="*/ 2147483646 h 159"/>
                <a:gd name="T60" fmla="*/ 2147483646 w 116"/>
                <a:gd name="T61" fmla="*/ 2147483646 h 159"/>
                <a:gd name="T62" fmla="*/ 2147483646 w 116"/>
                <a:gd name="T63" fmla="*/ 2147483646 h 159"/>
                <a:gd name="T64" fmla="*/ 2147483646 w 116"/>
                <a:gd name="T65" fmla="*/ 2147483646 h 159"/>
                <a:gd name="T66" fmla="*/ 2147483646 w 116"/>
                <a:gd name="T67" fmla="*/ 2147483646 h 159"/>
                <a:gd name="T68" fmla="*/ 2147483646 w 116"/>
                <a:gd name="T69" fmla="*/ 2147483646 h 159"/>
                <a:gd name="T70" fmla="*/ 2147483646 w 116"/>
                <a:gd name="T71" fmla="*/ 2147483646 h 159"/>
                <a:gd name="T72" fmla="*/ 2147483646 w 116"/>
                <a:gd name="T73" fmla="*/ 2147483646 h 159"/>
                <a:gd name="T74" fmla="*/ 2147483646 w 116"/>
                <a:gd name="T75" fmla="*/ 2147483646 h 15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116" h="159">
                  <a:moveTo>
                    <a:pt x="105" y="14"/>
                  </a:moveTo>
                  <a:cubicBezTo>
                    <a:pt x="104" y="14"/>
                    <a:pt x="103" y="15"/>
                    <a:pt x="102" y="15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4"/>
                    <a:pt x="72" y="3"/>
                    <a:pt x="71" y="3"/>
                  </a:cubicBezTo>
                  <a:cubicBezTo>
                    <a:pt x="71" y="3"/>
                    <a:pt x="71" y="3"/>
                    <a:pt x="71" y="3"/>
                  </a:cubicBezTo>
                  <a:cubicBezTo>
                    <a:pt x="70" y="1"/>
                    <a:pt x="67" y="0"/>
                    <a:pt x="6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30" y="1"/>
                    <a:pt x="28" y="2"/>
                    <a:pt x="27" y="4"/>
                  </a:cubicBezTo>
                  <a:cubicBezTo>
                    <a:pt x="26" y="5"/>
                    <a:pt x="26" y="7"/>
                    <a:pt x="26" y="8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0" y="75"/>
                    <a:pt x="2" y="79"/>
                    <a:pt x="6" y="81"/>
                  </a:cubicBezTo>
                  <a:cubicBezTo>
                    <a:pt x="10" y="82"/>
                    <a:pt x="14" y="81"/>
                    <a:pt x="15" y="77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27" y="67"/>
                    <a:pt x="27" y="67"/>
                    <a:pt x="27" y="67"/>
                  </a:cubicBezTo>
                  <a:cubicBezTo>
                    <a:pt x="27" y="69"/>
                    <a:pt x="28" y="71"/>
                    <a:pt x="29" y="73"/>
                  </a:cubicBezTo>
                  <a:cubicBezTo>
                    <a:pt x="29" y="150"/>
                    <a:pt x="29" y="150"/>
                    <a:pt x="29" y="150"/>
                  </a:cubicBezTo>
                  <a:cubicBezTo>
                    <a:pt x="29" y="155"/>
                    <a:pt x="33" y="159"/>
                    <a:pt x="38" y="159"/>
                  </a:cubicBezTo>
                  <a:cubicBezTo>
                    <a:pt x="43" y="159"/>
                    <a:pt x="47" y="155"/>
                    <a:pt x="47" y="150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150"/>
                    <a:pt x="53" y="150"/>
                    <a:pt x="53" y="150"/>
                  </a:cubicBezTo>
                  <a:cubicBezTo>
                    <a:pt x="53" y="155"/>
                    <a:pt x="57" y="159"/>
                    <a:pt x="62" y="159"/>
                  </a:cubicBezTo>
                  <a:cubicBezTo>
                    <a:pt x="67" y="159"/>
                    <a:pt x="70" y="155"/>
                    <a:pt x="70" y="150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2" y="71"/>
                    <a:pt x="72" y="69"/>
                    <a:pt x="72" y="67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84" y="47"/>
                    <a:pt x="89" y="48"/>
                    <a:pt x="92" y="46"/>
                  </a:cubicBezTo>
                  <a:cubicBezTo>
                    <a:pt x="92" y="46"/>
                    <a:pt x="92" y="46"/>
                    <a:pt x="93" y="46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3" y="46"/>
                    <a:pt x="93" y="45"/>
                    <a:pt x="94" y="45"/>
                  </a:cubicBezTo>
                  <a:cubicBezTo>
                    <a:pt x="113" y="26"/>
                    <a:pt x="113" y="26"/>
                    <a:pt x="113" y="26"/>
                  </a:cubicBezTo>
                  <a:cubicBezTo>
                    <a:pt x="116" y="24"/>
                    <a:pt x="116" y="19"/>
                    <a:pt x="113" y="16"/>
                  </a:cubicBezTo>
                  <a:cubicBezTo>
                    <a:pt x="112" y="15"/>
                    <a:pt x="111" y="14"/>
                    <a:pt x="109" y="14"/>
                  </a:cubicBezTo>
                  <a:cubicBezTo>
                    <a:pt x="108" y="13"/>
                    <a:pt x="105" y="14"/>
                    <a:pt x="105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9" name="Oval 69"/>
            <p:cNvSpPr>
              <a:spLocks noChangeArrowheads="1"/>
            </p:cNvSpPr>
            <p:nvPr/>
          </p:nvSpPr>
          <p:spPr bwMode="auto">
            <a:xfrm>
              <a:off x="7639050" y="2260601"/>
              <a:ext cx="152400" cy="157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endParaRPr lang="zh-CN" altLang="en-US" sz="180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0" name="Freeform 70"/>
            <p:cNvSpPr>
              <a:spLocks noEditPoints="1"/>
            </p:cNvSpPr>
            <p:nvPr/>
          </p:nvSpPr>
          <p:spPr bwMode="auto">
            <a:xfrm>
              <a:off x="7897813" y="2278063"/>
              <a:ext cx="127000" cy="190500"/>
            </a:xfrm>
            <a:custGeom>
              <a:avLst/>
              <a:gdLst>
                <a:gd name="T0" fmla="*/ 2147483646 w 30"/>
                <a:gd name="T1" fmla="*/ 0 h 45"/>
                <a:gd name="T2" fmla="*/ 0 w 30"/>
                <a:gd name="T3" fmla="*/ 2147483646 h 45"/>
                <a:gd name="T4" fmla="*/ 2147483646 w 30"/>
                <a:gd name="T5" fmla="*/ 2147483646 h 45"/>
                <a:gd name="T6" fmla="*/ 2147483646 w 30"/>
                <a:gd name="T7" fmla="*/ 2147483646 h 45"/>
                <a:gd name="T8" fmla="*/ 2147483646 w 30"/>
                <a:gd name="T9" fmla="*/ 2147483646 h 45"/>
                <a:gd name="T10" fmla="*/ 2147483646 w 30"/>
                <a:gd name="T11" fmla="*/ 2147483646 h 45"/>
                <a:gd name="T12" fmla="*/ 2147483646 w 30"/>
                <a:gd name="T13" fmla="*/ 2147483646 h 45"/>
                <a:gd name="T14" fmla="*/ 2147483646 w 30"/>
                <a:gd name="T15" fmla="*/ 2147483646 h 45"/>
                <a:gd name="T16" fmla="*/ 2147483646 w 30"/>
                <a:gd name="T17" fmla="*/ 2147483646 h 45"/>
                <a:gd name="T18" fmla="*/ 2147483646 w 30"/>
                <a:gd name="T19" fmla="*/ 2147483646 h 45"/>
                <a:gd name="T20" fmla="*/ 2147483646 w 30"/>
                <a:gd name="T21" fmla="*/ 2147483646 h 45"/>
                <a:gd name="T22" fmla="*/ 2147483646 w 30"/>
                <a:gd name="T23" fmla="*/ 2147483646 h 45"/>
                <a:gd name="T24" fmla="*/ 2147483646 w 30"/>
                <a:gd name="T25" fmla="*/ 2147483646 h 45"/>
                <a:gd name="T26" fmla="*/ 2147483646 w 30"/>
                <a:gd name="T27" fmla="*/ 2147483646 h 45"/>
                <a:gd name="T28" fmla="*/ 2147483646 w 30"/>
                <a:gd name="T29" fmla="*/ 0 h 45"/>
                <a:gd name="T30" fmla="*/ 2147483646 w 30"/>
                <a:gd name="T31" fmla="*/ 2147483646 h 45"/>
                <a:gd name="T32" fmla="*/ 2147483646 w 30"/>
                <a:gd name="T33" fmla="*/ 2147483646 h 45"/>
                <a:gd name="T34" fmla="*/ 2147483646 w 30"/>
                <a:gd name="T35" fmla="*/ 2147483646 h 45"/>
                <a:gd name="T36" fmla="*/ 2147483646 w 30"/>
                <a:gd name="T37" fmla="*/ 2147483646 h 45"/>
                <a:gd name="T38" fmla="*/ 2147483646 w 30"/>
                <a:gd name="T39" fmla="*/ 2147483646 h 45"/>
                <a:gd name="T40" fmla="*/ 2147483646 w 30"/>
                <a:gd name="T41" fmla="*/ 2147483646 h 45"/>
                <a:gd name="T42" fmla="*/ 2147483646 w 30"/>
                <a:gd name="T43" fmla="*/ 2147483646 h 45"/>
                <a:gd name="T44" fmla="*/ 2147483646 w 30"/>
                <a:gd name="T45" fmla="*/ 2147483646 h 45"/>
                <a:gd name="T46" fmla="*/ 2147483646 w 30"/>
                <a:gd name="T47" fmla="*/ 2147483646 h 45"/>
                <a:gd name="T48" fmla="*/ 2147483646 w 30"/>
                <a:gd name="T49" fmla="*/ 2147483646 h 45"/>
                <a:gd name="T50" fmla="*/ 2147483646 w 30"/>
                <a:gd name="T51" fmla="*/ 2147483646 h 45"/>
                <a:gd name="T52" fmla="*/ 2147483646 w 30"/>
                <a:gd name="T53" fmla="*/ 2147483646 h 45"/>
                <a:gd name="T54" fmla="*/ 2147483646 w 30"/>
                <a:gd name="T55" fmla="*/ 2147483646 h 45"/>
                <a:gd name="T56" fmla="*/ 2147483646 w 30"/>
                <a:gd name="T57" fmla="*/ 2147483646 h 4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0" h="45">
                  <a:moveTo>
                    <a:pt x="15" y="0"/>
                  </a:moveTo>
                  <a:cubicBezTo>
                    <a:pt x="6" y="0"/>
                    <a:pt x="0" y="7"/>
                    <a:pt x="0" y="15"/>
                  </a:cubicBezTo>
                  <a:cubicBezTo>
                    <a:pt x="0" y="18"/>
                    <a:pt x="1" y="22"/>
                    <a:pt x="3" y="25"/>
                  </a:cubicBezTo>
                  <a:cubicBezTo>
                    <a:pt x="5" y="28"/>
                    <a:pt x="6" y="30"/>
                    <a:pt x="6" y="32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6" y="42"/>
                    <a:pt x="8" y="44"/>
                    <a:pt x="10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3" y="45"/>
                    <a:pt x="14" y="45"/>
                    <a:pt x="15" y="45"/>
                  </a:cubicBezTo>
                  <a:cubicBezTo>
                    <a:pt x="16" y="45"/>
                    <a:pt x="17" y="45"/>
                    <a:pt x="17" y="44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2" y="44"/>
                    <a:pt x="23" y="42"/>
                    <a:pt x="23" y="4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0"/>
                    <a:pt x="24" y="28"/>
                    <a:pt x="27" y="25"/>
                  </a:cubicBezTo>
                  <a:cubicBezTo>
                    <a:pt x="29" y="22"/>
                    <a:pt x="30" y="18"/>
                    <a:pt x="30" y="15"/>
                  </a:cubicBezTo>
                  <a:cubicBezTo>
                    <a:pt x="30" y="7"/>
                    <a:pt x="23" y="0"/>
                    <a:pt x="15" y="0"/>
                  </a:cubicBezTo>
                  <a:close/>
                  <a:moveTo>
                    <a:pt x="23" y="22"/>
                  </a:moveTo>
                  <a:cubicBezTo>
                    <a:pt x="21" y="24"/>
                    <a:pt x="20" y="27"/>
                    <a:pt x="19" y="30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17" y="28"/>
                    <a:pt x="17" y="24"/>
                    <a:pt x="18" y="20"/>
                  </a:cubicBezTo>
                  <a:cubicBezTo>
                    <a:pt x="18" y="20"/>
                    <a:pt x="17" y="20"/>
                    <a:pt x="15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3" y="20"/>
                    <a:pt x="11" y="20"/>
                    <a:pt x="11" y="20"/>
                  </a:cubicBezTo>
                  <a:cubicBezTo>
                    <a:pt x="13" y="24"/>
                    <a:pt x="13" y="28"/>
                    <a:pt x="13" y="30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0" y="27"/>
                    <a:pt x="8" y="24"/>
                    <a:pt x="7" y="22"/>
                  </a:cubicBezTo>
                  <a:cubicBezTo>
                    <a:pt x="5" y="20"/>
                    <a:pt x="4" y="17"/>
                    <a:pt x="4" y="15"/>
                  </a:cubicBezTo>
                  <a:cubicBezTo>
                    <a:pt x="4" y="9"/>
                    <a:pt x="9" y="4"/>
                    <a:pt x="15" y="4"/>
                  </a:cubicBezTo>
                  <a:cubicBezTo>
                    <a:pt x="21" y="4"/>
                    <a:pt x="26" y="9"/>
                    <a:pt x="26" y="15"/>
                  </a:cubicBezTo>
                  <a:cubicBezTo>
                    <a:pt x="26" y="17"/>
                    <a:pt x="25" y="20"/>
                    <a:pt x="23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41" name="组合 1074"/>
          <p:cNvGrpSpPr/>
          <p:nvPr/>
        </p:nvGrpSpPr>
        <p:grpSpPr bwMode="auto">
          <a:xfrm>
            <a:off x="9496425" y="2127250"/>
            <a:ext cx="885825" cy="841375"/>
            <a:chOff x="10736263" y="2260601"/>
            <a:chExt cx="885825" cy="841375"/>
          </a:xfrm>
          <a:solidFill>
            <a:schemeClr val="accent4"/>
          </a:solidFill>
        </p:grpSpPr>
        <p:sp>
          <p:nvSpPr>
            <p:cNvPr id="42" name="Freeform 71"/>
            <p:cNvSpPr>
              <a:spLocks noEditPoints="1"/>
            </p:cNvSpPr>
            <p:nvPr/>
          </p:nvSpPr>
          <p:spPr bwMode="auto">
            <a:xfrm>
              <a:off x="10736263" y="2397126"/>
              <a:ext cx="885825" cy="704850"/>
            </a:xfrm>
            <a:custGeom>
              <a:avLst/>
              <a:gdLst>
                <a:gd name="T0" fmla="*/ 2147483646 w 209"/>
                <a:gd name="T1" fmla="*/ 2147483646 h 166"/>
                <a:gd name="T2" fmla="*/ 2147483646 w 209"/>
                <a:gd name="T3" fmla="*/ 2147483646 h 166"/>
                <a:gd name="T4" fmla="*/ 2147483646 w 209"/>
                <a:gd name="T5" fmla="*/ 2147483646 h 166"/>
                <a:gd name="T6" fmla="*/ 2147483646 w 209"/>
                <a:gd name="T7" fmla="*/ 2147483646 h 166"/>
                <a:gd name="T8" fmla="*/ 2147483646 w 209"/>
                <a:gd name="T9" fmla="*/ 2147483646 h 166"/>
                <a:gd name="T10" fmla="*/ 2147483646 w 209"/>
                <a:gd name="T11" fmla="*/ 2147483646 h 166"/>
                <a:gd name="T12" fmla="*/ 2147483646 w 209"/>
                <a:gd name="T13" fmla="*/ 0 h 166"/>
                <a:gd name="T14" fmla="*/ 2147483646 w 209"/>
                <a:gd name="T15" fmla="*/ 2147483646 h 166"/>
                <a:gd name="T16" fmla="*/ 2147483646 w 209"/>
                <a:gd name="T17" fmla="*/ 2147483646 h 166"/>
                <a:gd name="T18" fmla="*/ 2147483646 w 209"/>
                <a:gd name="T19" fmla="*/ 2147483646 h 166"/>
                <a:gd name="T20" fmla="*/ 2147483646 w 209"/>
                <a:gd name="T21" fmla="*/ 2147483646 h 166"/>
                <a:gd name="T22" fmla="*/ 2147483646 w 209"/>
                <a:gd name="T23" fmla="*/ 2147483646 h 166"/>
                <a:gd name="T24" fmla="*/ 2147483646 w 209"/>
                <a:gd name="T25" fmla="*/ 2147483646 h 166"/>
                <a:gd name="T26" fmla="*/ 2147483646 w 209"/>
                <a:gd name="T27" fmla="*/ 2147483646 h 166"/>
                <a:gd name="T28" fmla="*/ 2147483646 w 209"/>
                <a:gd name="T29" fmla="*/ 2147483646 h 166"/>
                <a:gd name="T30" fmla="*/ 2147483646 w 209"/>
                <a:gd name="T31" fmla="*/ 2147483646 h 166"/>
                <a:gd name="T32" fmla="*/ 2147483646 w 209"/>
                <a:gd name="T33" fmla="*/ 2147483646 h 166"/>
                <a:gd name="T34" fmla="*/ 2147483646 w 209"/>
                <a:gd name="T35" fmla="*/ 2147483646 h 166"/>
                <a:gd name="T36" fmla="*/ 2147483646 w 209"/>
                <a:gd name="T37" fmla="*/ 2147483646 h 166"/>
                <a:gd name="T38" fmla="*/ 2147483646 w 209"/>
                <a:gd name="T39" fmla="*/ 2147483646 h 166"/>
                <a:gd name="T40" fmla="*/ 2147483646 w 209"/>
                <a:gd name="T41" fmla="*/ 2147483646 h 166"/>
                <a:gd name="T42" fmla="*/ 2147483646 w 209"/>
                <a:gd name="T43" fmla="*/ 2147483646 h 166"/>
                <a:gd name="T44" fmla="*/ 2147483646 w 209"/>
                <a:gd name="T45" fmla="*/ 2147483646 h 166"/>
                <a:gd name="T46" fmla="*/ 2147483646 w 209"/>
                <a:gd name="T47" fmla="*/ 2147483646 h 166"/>
                <a:gd name="T48" fmla="*/ 2147483646 w 209"/>
                <a:gd name="T49" fmla="*/ 2147483646 h 166"/>
                <a:gd name="T50" fmla="*/ 2147483646 w 209"/>
                <a:gd name="T51" fmla="*/ 2147483646 h 166"/>
                <a:gd name="T52" fmla="*/ 2147483646 w 209"/>
                <a:gd name="T53" fmla="*/ 2147483646 h 166"/>
                <a:gd name="T54" fmla="*/ 2147483646 w 209"/>
                <a:gd name="T55" fmla="*/ 2147483646 h 166"/>
                <a:gd name="T56" fmla="*/ 2147483646 w 209"/>
                <a:gd name="T57" fmla="*/ 2147483646 h 166"/>
                <a:gd name="T58" fmla="*/ 2147483646 w 209"/>
                <a:gd name="T59" fmla="*/ 2147483646 h 166"/>
                <a:gd name="T60" fmla="*/ 2147483646 w 209"/>
                <a:gd name="T61" fmla="*/ 2147483646 h 166"/>
                <a:gd name="T62" fmla="*/ 2147483646 w 209"/>
                <a:gd name="T63" fmla="*/ 2147483646 h 166"/>
                <a:gd name="T64" fmla="*/ 2147483646 w 209"/>
                <a:gd name="T65" fmla="*/ 2147483646 h 166"/>
                <a:gd name="T66" fmla="*/ 2147483646 w 209"/>
                <a:gd name="T67" fmla="*/ 2147483646 h 166"/>
                <a:gd name="T68" fmla="*/ 2147483646 w 209"/>
                <a:gd name="T69" fmla="*/ 2147483646 h 166"/>
                <a:gd name="T70" fmla="*/ 2147483646 w 209"/>
                <a:gd name="T71" fmla="*/ 2147483646 h 166"/>
                <a:gd name="T72" fmla="*/ 2147483646 w 209"/>
                <a:gd name="T73" fmla="*/ 2147483646 h 166"/>
                <a:gd name="T74" fmla="*/ 2147483646 w 209"/>
                <a:gd name="T75" fmla="*/ 2147483646 h 1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09" h="166">
                  <a:moveTo>
                    <a:pt x="205" y="66"/>
                  </a:moveTo>
                  <a:cubicBezTo>
                    <a:pt x="175" y="14"/>
                    <a:pt x="175" y="14"/>
                    <a:pt x="175" y="14"/>
                  </a:cubicBezTo>
                  <a:cubicBezTo>
                    <a:pt x="174" y="13"/>
                    <a:pt x="174" y="13"/>
                    <a:pt x="173" y="12"/>
                  </a:cubicBezTo>
                  <a:cubicBezTo>
                    <a:pt x="172" y="11"/>
                    <a:pt x="171" y="10"/>
                    <a:pt x="170" y="9"/>
                  </a:cubicBezTo>
                  <a:cubicBezTo>
                    <a:pt x="170" y="9"/>
                    <a:pt x="169" y="9"/>
                    <a:pt x="169" y="9"/>
                  </a:cubicBezTo>
                  <a:cubicBezTo>
                    <a:pt x="169" y="9"/>
                    <a:pt x="169" y="9"/>
                    <a:pt x="169" y="9"/>
                  </a:cubicBezTo>
                  <a:cubicBezTo>
                    <a:pt x="168" y="9"/>
                    <a:pt x="167" y="8"/>
                    <a:pt x="166" y="8"/>
                  </a:cubicBezTo>
                  <a:cubicBezTo>
                    <a:pt x="135" y="8"/>
                    <a:pt x="135" y="8"/>
                    <a:pt x="135" y="8"/>
                  </a:cubicBezTo>
                  <a:cubicBezTo>
                    <a:pt x="131" y="8"/>
                    <a:pt x="128" y="11"/>
                    <a:pt x="126" y="15"/>
                  </a:cubicBezTo>
                  <a:cubicBezTo>
                    <a:pt x="111" y="38"/>
                    <a:pt x="111" y="38"/>
                    <a:pt x="111" y="38"/>
                  </a:cubicBezTo>
                  <a:cubicBezTo>
                    <a:pt x="80" y="38"/>
                    <a:pt x="80" y="38"/>
                    <a:pt x="80" y="38"/>
                  </a:cubicBezTo>
                  <a:cubicBezTo>
                    <a:pt x="79" y="38"/>
                    <a:pt x="77" y="39"/>
                    <a:pt x="76" y="39"/>
                  </a:cubicBezTo>
                  <a:cubicBezTo>
                    <a:pt x="76" y="6"/>
                    <a:pt x="76" y="6"/>
                    <a:pt x="76" y="6"/>
                  </a:cubicBezTo>
                  <a:cubicBezTo>
                    <a:pt x="76" y="3"/>
                    <a:pt x="74" y="0"/>
                    <a:pt x="7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6" y="0"/>
                    <a:pt x="4" y="3"/>
                    <a:pt x="4" y="6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9"/>
                    <a:pt x="6" y="51"/>
                    <a:pt x="9" y="51"/>
                  </a:cubicBezTo>
                  <a:cubicBezTo>
                    <a:pt x="31" y="51"/>
                    <a:pt x="31" y="51"/>
                    <a:pt x="31" y="51"/>
                  </a:cubicBezTo>
                  <a:cubicBezTo>
                    <a:pt x="31" y="53"/>
                    <a:pt x="31" y="54"/>
                    <a:pt x="31" y="54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23" y="58"/>
                    <a:pt x="23" y="58"/>
                    <a:pt x="23" y="58"/>
                  </a:cubicBezTo>
                  <a:cubicBezTo>
                    <a:pt x="23" y="58"/>
                    <a:pt x="23" y="58"/>
                    <a:pt x="23" y="58"/>
                  </a:cubicBezTo>
                  <a:cubicBezTo>
                    <a:pt x="22" y="58"/>
                    <a:pt x="22" y="59"/>
                    <a:pt x="22" y="60"/>
                  </a:cubicBezTo>
                  <a:cubicBezTo>
                    <a:pt x="22" y="61"/>
                    <a:pt x="22" y="62"/>
                    <a:pt x="22" y="62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5" y="62"/>
                    <a:pt x="0" y="67"/>
                    <a:pt x="0" y="74"/>
                  </a:cubicBezTo>
                  <a:cubicBezTo>
                    <a:pt x="0" y="80"/>
                    <a:pt x="5" y="86"/>
                    <a:pt x="12" y="86"/>
                  </a:cubicBezTo>
                  <a:cubicBezTo>
                    <a:pt x="19" y="86"/>
                    <a:pt x="19" y="86"/>
                    <a:pt x="19" y="86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19" y="163"/>
                    <a:pt x="21" y="166"/>
                    <a:pt x="24" y="166"/>
                  </a:cubicBezTo>
                  <a:cubicBezTo>
                    <a:pt x="27" y="166"/>
                    <a:pt x="29" y="163"/>
                    <a:pt x="29" y="161"/>
                  </a:cubicBezTo>
                  <a:cubicBezTo>
                    <a:pt x="29" y="86"/>
                    <a:pt x="29" y="86"/>
                    <a:pt x="29" y="86"/>
                  </a:cubicBezTo>
                  <a:cubicBezTo>
                    <a:pt x="130" y="86"/>
                    <a:pt x="130" y="86"/>
                    <a:pt x="130" y="86"/>
                  </a:cubicBezTo>
                  <a:cubicBezTo>
                    <a:pt x="130" y="157"/>
                    <a:pt x="130" y="157"/>
                    <a:pt x="130" y="157"/>
                  </a:cubicBezTo>
                  <a:cubicBezTo>
                    <a:pt x="130" y="162"/>
                    <a:pt x="134" y="166"/>
                    <a:pt x="138" y="166"/>
                  </a:cubicBezTo>
                  <a:cubicBezTo>
                    <a:pt x="143" y="166"/>
                    <a:pt x="147" y="162"/>
                    <a:pt x="147" y="157"/>
                  </a:cubicBezTo>
                  <a:cubicBezTo>
                    <a:pt x="147" y="86"/>
                    <a:pt x="147" y="86"/>
                    <a:pt x="147" y="86"/>
                  </a:cubicBezTo>
                  <a:cubicBezTo>
                    <a:pt x="153" y="86"/>
                    <a:pt x="153" y="86"/>
                    <a:pt x="153" y="86"/>
                  </a:cubicBezTo>
                  <a:cubicBezTo>
                    <a:pt x="153" y="157"/>
                    <a:pt x="153" y="157"/>
                    <a:pt x="153" y="157"/>
                  </a:cubicBezTo>
                  <a:cubicBezTo>
                    <a:pt x="153" y="162"/>
                    <a:pt x="157" y="166"/>
                    <a:pt x="162" y="166"/>
                  </a:cubicBezTo>
                  <a:cubicBezTo>
                    <a:pt x="167" y="166"/>
                    <a:pt x="170" y="162"/>
                    <a:pt x="170" y="157"/>
                  </a:cubicBezTo>
                  <a:cubicBezTo>
                    <a:pt x="170" y="86"/>
                    <a:pt x="170" y="86"/>
                    <a:pt x="170" y="86"/>
                  </a:cubicBezTo>
                  <a:cubicBezTo>
                    <a:pt x="184" y="86"/>
                    <a:pt x="184" y="86"/>
                    <a:pt x="184" y="86"/>
                  </a:cubicBezTo>
                  <a:cubicBezTo>
                    <a:pt x="184" y="161"/>
                    <a:pt x="184" y="161"/>
                    <a:pt x="184" y="161"/>
                  </a:cubicBezTo>
                  <a:cubicBezTo>
                    <a:pt x="184" y="163"/>
                    <a:pt x="186" y="166"/>
                    <a:pt x="189" y="166"/>
                  </a:cubicBezTo>
                  <a:cubicBezTo>
                    <a:pt x="192" y="166"/>
                    <a:pt x="194" y="163"/>
                    <a:pt x="194" y="161"/>
                  </a:cubicBezTo>
                  <a:cubicBezTo>
                    <a:pt x="194" y="86"/>
                    <a:pt x="194" y="86"/>
                    <a:pt x="194" y="86"/>
                  </a:cubicBezTo>
                  <a:cubicBezTo>
                    <a:pt x="197" y="86"/>
                    <a:pt x="197" y="86"/>
                    <a:pt x="197" y="86"/>
                  </a:cubicBezTo>
                  <a:cubicBezTo>
                    <a:pt x="204" y="86"/>
                    <a:pt x="209" y="80"/>
                    <a:pt x="209" y="74"/>
                  </a:cubicBezTo>
                  <a:cubicBezTo>
                    <a:pt x="209" y="71"/>
                    <a:pt x="208" y="68"/>
                    <a:pt x="205" y="66"/>
                  </a:cubicBezTo>
                  <a:close/>
                  <a:moveTo>
                    <a:pt x="10" y="42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70" y="6"/>
                    <a:pt x="70" y="6"/>
                    <a:pt x="70" y="6"/>
                  </a:cubicBezTo>
                  <a:cubicBezTo>
                    <a:pt x="70" y="42"/>
                    <a:pt x="70" y="42"/>
                    <a:pt x="70" y="42"/>
                  </a:cubicBezTo>
                  <a:lnTo>
                    <a:pt x="10" y="42"/>
                  </a:lnTo>
                  <a:close/>
                  <a:moveTo>
                    <a:pt x="57" y="62"/>
                  </a:moveTo>
                  <a:cubicBezTo>
                    <a:pt x="57" y="62"/>
                    <a:pt x="58" y="61"/>
                    <a:pt x="58" y="60"/>
                  </a:cubicBezTo>
                  <a:cubicBezTo>
                    <a:pt x="58" y="59"/>
                    <a:pt x="57" y="58"/>
                    <a:pt x="56" y="58"/>
                  </a:cubicBezTo>
                  <a:cubicBezTo>
                    <a:pt x="56" y="58"/>
                    <a:pt x="56" y="58"/>
                    <a:pt x="56" y="58"/>
                  </a:cubicBezTo>
                  <a:cubicBezTo>
                    <a:pt x="48" y="55"/>
                    <a:pt x="48" y="55"/>
                    <a:pt x="48" y="55"/>
                  </a:cubicBezTo>
                  <a:cubicBezTo>
                    <a:pt x="48" y="55"/>
                    <a:pt x="48" y="55"/>
                    <a:pt x="48" y="54"/>
                  </a:cubicBezTo>
                  <a:cubicBezTo>
                    <a:pt x="48" y="54"/>
                    <a:pt x="48" y="53"/>
                    <a:pt x="48" y="51"/>
                  </a:cubicBezTo>
                  <a:cubicBezTo>
                    <a:pt x="71" y="51"/>
                    <a:pt x="71" y="51"/>
                    <a:pt x="71" y="51"/>
                  </a:cubicBezTo>
                  <a:cubicBezTo>
                    <a:pt x="72" y="51"/>
                    <a:pt x="73" y="51"/>
                    <a:pt x="74" y="50"/>
                  </a:cubicBezTo>
                  <a:cubicBezTo>
                    <a:pt x="75" y="52"/>
                    <a:pt x="78" y="54"/>
                    <a:pt x="80" y="54"/>
                  </a:cubicBezTo>
                  <a:cubicBezTo>
                    <a:pt x="115" y="54"/>
                    <a:pt x="115" y="54"/>
                    <a:pt x="115" y="54"/>
                  </a:cubicBezTo>
                  <a:cubicBezTo>
                    <a:pt x="116" y="54"/>
                    <a:pt x="116" y="54"/>
                    <a:pt x="117" y="53"/>
                  </a:cubicBezTo>
                  <a:cubicBezTo>
                    <a:pt x="119" y="53"/>
                    <a:pt x="120" y="52"/>
                    <a:pt x="122" y="50"/>
                  </a:cubicBezTo>
                  <a:cubicBezTo>
                    <a:pt x="126" y="43"/>
                    <a:pt x="126" y="43"/>
                    <a:pt x="126" y="43"/>
                  </a:cubicBezTo>
                  <a:cubicBezTo>
                    <a:pt x="127" y="62"/>
                    <a:pt x="127" y="62"/>
                    <a:pt x="127" y="62"/>
                  </a:cubicBezTo>
                  <a:lnTo>
                    <a:pt x="57" y="62"/>
                  </a:lnTo>
                  <a:close/>
                  <a:moveTo>
                    <a:pt x="175" y="44"/>
                  </a:moveTo>
                  <a:cubicBezTo>
                    <a:pt x="185" y="62"/>
                    <a:pt x="185" y="62"/>
                    <a:pt x="185" y="62"/>
                  </a:cubicBezTo>
                  <a:cubicBezTo>
                    <a:pt x="174" y="62"/>
                    <a:pt x="174" y="62"/>
                    <a:pt x="174" y="62"/>
                  </a:cubicBezTo>
                  <a:lnTo>
                    <a:pt x="175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3" name="Oval 72"/>
            <p:cNvSpPr>
              <a:spLocks noChangeArrowheads="1"/>
            </p:cNvSpPr>
            <p:nvPr/>
          </p:nvSpPr>
          <p:spPr bwMode="auto">
            <a:xfrm>
              <a:off x="11296650" y="2260601"/>
              <a:ext cx="157162" cy="1619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endParaRPr lang="zh-CN" altLang="en-US" sz="180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44" name="组合 1072"/>
          <p:cNvGrpSpPr/>
          <p:nvPr/>
        </p:nvGrpSpPr>
        <p:grpSpPr bwMode="auto">
          <a:xfrm>
            <a:off x="4438650" y="2127250"/>
            <a:ext cx="550863" cy="841375"/>
            <a:chOff x="4084638" y="2260601"/>
            <a:chExt cx="550862" cy="841375"/>
          </a:xfrm>
          <a:solidFill>
            <a:schemeClr val="accent2"/>
          </a:solidFill>
        </p:grpSpPr>
        <p:sp>
          <p:nvSpPr>
            <p:cNvPr id="45" name="Oval 73"/>
            <p:cNvSpPr>
              <a:spLocks noChangeArrowheads="1"/>
            </p:cNvSpPr>
            <p:nvPr/>
          </p:nvSpPr>
          <p:spPr bwMode="auto">
            <a:xfrm>
              <a:off x="4219575" y="2260601"/>
              <a:ext cx="152400" cy="157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endParaRPr lang="zh-CN" altLang="en-US" sz="180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6" name="Freeform 74"/>
            <p:cNvSpPr>
              <a:spLocks noEditPoints="1"/>
            </p:cNvSpPr>
            <p:nvPr/>
          </p:nvSpPr>
          <p:spPr bwMode="auto">
            <a:xfrm>
              <a:off x="4470400" y="2379663"/>
              <a:ext cx="142875" cy="98425"/>
            </a:xfrm>
            <a:custGeom>
              <a:avLst/>
              <a:gdLst>
                <a:gd name="T0" fmla="*/ 2147483646 w 34"/>
                <a:gd name="T1" fmla="*/ 2147483646 h 23"/>
                <a:gd name="T2" fmla="*/ 2147483646 w 34"/>
                <a:gd name="T3" fmla="*/ 2147483646 h 23"/>
                <a:gd name="T4" fmla="*/ 2147483646 w 34"/>
                <a:gd name="T5" fmla="*/ 2147483646 h 23"/>
                <a:gd name="T6" fmla="*/ 2147483646 w 34"/>
                <a:gd name="T7" fmla="*/ 2147483646 h 23"/>
                <a:gd name="T8" fmla="*/ 2147483646 w 34"/>
                <a:gd name="T9" fmla="*/ 0 h 23"/>
                <a:gd name="T10" fmla="*/ 2147483646 w 34"/>
                <a:gd name="T11" fmla="*/ 0 h 23"/>
                <a:gd name="T12" fmla="*/ 0 w 34"/>
                <a:gd name="T13" fmla="*/ 2147483646 h 23"/>
                <a:gd name="T14" fmla="*/ 0 w 34"/>
                <a:gd name="T15" fmla="*/ 2147483646 h 23"/>
                <a:gd name="T16" fmla="*/ 2147483646 w 34"/>
                <a:gd name="T17" fmla="*/ 2147483646 h 23"/>
                <a:gd name="T18" fmla="*/ 2147483646 w 34"/>
                <a:gd name="T19" fmla="*/ 2147483646 h 23"/>
                <a:gd name="T20" fmla="*/ 2147483646 w 34"/>
                <a:gd name="T21" fmla="*/ 2147483646 h 23"/>
                <a:gd name="T22" fmla="*/ 2147483646 w 34"/>
                <a:gd name="T23" fmla="*/ 2147483646 h 23"/>
                <a:gd name="T24" fmla="*/ 2147483646 w 34"/>
                <a:gd name="T25" fmla="*/ 2147483646 h 23"/>
                <a:gd name="T26" fmla="*/ 2147483646 w 34"/>
                <a:gd name="T27" fmla="*/ 2147483646 h 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3">
                  <a:moveTo>
                    <a:pt x="3" y="23"/>
                  </a:moveTo>
                  <a:cubicBezTo>
                    <a:pt x="31" y="23"/>
                    <a:pt x="31" y="23"/>
                    <a:pt x="31" y="23"/>
                  </a:cubicBezTo>
                  <a:cubicBezTo>
                    <a:pt x="33" y="23"/>
                    <a:pt x="34" y="22"/>
                    <a:pt x="34" y="21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4" y="1"/>
                    <a:pt x="33" y="0"/>
                    <a:pt x="31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2"/>
                    <a:pt x="1" y="23"/>
                    <a:pt x="3" y="23"/>
                  </a:cubicBezTo>
                  <a:close/>
                  <a:moveTo>
                    <a:pt x="5" y="4"/>
                  </a:moveTo>
                  <a:cubicBezTo>
                    <a:pt x="29" y="4"/>
                    <a:pt x="29" y="4"/>
                    <a:pt x="29" y="4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5" y="20"/>
                    <a:pt x="5" y="20"/>
                    <a:pt x="5" y="20"/>
                  </a:cubicBezTo>
                  <a:lnTo>
                    <a:pt x="5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7" name="Freeform 75"/>
            <p:cNvSpPr/>
            <p:nvPr/>
          </p:nvSpPr>
          <p:spPr bwMode="auto">
            <a:xfrm>
              <a:off x="4084638" y="2425701"/>
              <a:ext cx="550862" cy="676275"/>
            </a:xfrm>
            <a:custGeom>
              <a:avLst/>
              <a:gdLst>
                <a:gd name="T0" fmla="*/ 2147483646 w 130"/>
                <a:gd name="T1" fmla="*/ 2147483646 h 159"/>
                <a:gd name="T2" fmla="*/ 2147483646 w 130"/>
                <a:gd name="T3" fmla="*/ 2147483646 h 159"/>
                <a:gd name="T4" fmla="*/ 2147483646 w 130"/>
                <a:gd name="T5" fmla="*/ 2147483646 h 159"/>
                <a:gd name="T6" fmla="*/ 2147483646 w 130"/>
                <a:gd name="T7" fmla="*/ 2147483646 h 159"/>
                <a:gd name="T8" fmla="*/ 2147483646 w 130"/>
                <a:gd name="T9" fmla="*/ 2147483646 h 159"/>
                <a:gd name="T10" fmla="*/ 2147483646 w 130"/>
                <a:gd name="T11" fmla="*/ 2147483646 h 159"/>
                <a:gd name="T12" fmla="*/ 2147483646 w 130"/>
                <a:gd name="T13" fmla="*/ 2147483646 h 159"/>
                <a:gd name="T14" fmla="*/ 2147483646 w 130"/>
                <a:gd name="T15" fmla="*/ 2147483646 h 159"/>
                <a:gd name="T16" fmla="*/ 2147483646 w 130"/>
                <a:gd name="T17" fmla="*/ 2147483646 h 159"/>
                <a:gd name="T18" fmla="*/ 2147483646 w 130"/>
                <a:gd name="T19" fmla="*/ 2147483646 h 159"/>
                <a:gd name="T20" fmla="*/ 2147483646 w 130"/>
                <a:gd name="T21" fmla="*/ 2147483646 h 159"/>
                <a:gd name="T22" fmla="*/ 2147483646 w 130"/>
                <a:gd name="T23" fmla="*/ 2147483646 h 159"/>
                <a:gd name="T24" fmla="*/ 2147483646 w 130"/>
                <a:gd name="T25" fmla="*/ 2147483646 h 159"/>
                <a:gd name="T26" fmla="*/ 2147483646 w 130"/>
                <a:gd name="T27" fmla="*/ 2147483646 h 159"/>
                <a:gd name="T28" fmla="*/ 2147483646 w 130"/>
                <a:gd name="T29" fmla="*/ 0 h 159"/>
                <a:gd name="T30" fmla="*/ 2147483646 w 130"/>
                <a:gd name="T31" fmla="*/ 0 h 159"/>
                <a:gd name="T32" fmla="*/ 2147483646 w 130"/>
                <a:gd name="T33" fmla="*/ 2147483646 h 159"/>
                <a:gd name="T34" fmla="*/ 2147483646 w 130"/>
                <a:gd name="T35" fmla="*/ 2147483646 h 159"/>
                <a:gd name="T36" fmla="*/ 2147483646 w 130"/>
                <a:gd name="T37" fmla="*/ 2147483646 h 159"/>
                <a:gd name="T38" fmla="*/ 2147483646 w 130"/>
                <a:gd name="T39" fmla="*/ 2147483646 h 159"/>
                <a:gd name="T40" fmla="*/ 2147483646 w 130"/>
                <a:gd name="T41" fmla="*/ 2147483646 h 159"/>
                <a:gd name="T42" fmla="*/ 2147483646 w 130"/>
                <a:gd name="T43" fmla="*/ 2147483646 h 159"/>
                <a:gd name="T44" fmla="*/ 2147483646 w 130"/>
                <a:gd name="T45" fmla="*/ 2147483646 h 159"/>
                <a:gd name="T46" fmla="*/ 2147483646 w 130"/>
                <a:gd name="T47" fmla="*/ 2147483646 h 159"/>
                <a:gd name="T48" fmla="*/ 2147483646 w 130"/>
                <a:gd name="T49" fmla="*/ 2147483646 h 159"/>
                <a:gd name="T50" fmla="*/ 2147483646 w 130"/>
                <a:gd name="T51" fmla="*/ 2147483646 h 159"/>
                <a:gd name="T52" fmla="*/ 2147483646 w 130"/>
                <a:gd name="T53" fmla="*/ 2147483646 h 159"/>
                <a:gd name="T54" fmla="*/ 2147483646 w 130"/>
                <a:gd name="T55" fmla="*/ 2147483646 h 159"/>
                <a:gd name="T56" fmla="*/ 2147483646 w 130"/>
                <a:gd name="T57" fmla="*/ 2147483646 h 159"/>
                <a:gd name="T58" fmla="*/ 2147483646 w 130"/>
                <a:gd name="T59" fmla="*/ 2147483646 h 159"/>
                <a:gd name="T60" fmla="*/ 2147483646 w 130"/>
                <a:gd name="T61" fmla="*/ 2147483646 h 159"/>
                <a:gd name="T62" fmla="*/ 2147483646 w 130"/>
                <a:gd name="T63" fmla="*/ 2147483646 h 159"/>
                <a:gd name="T64" fmla="*/ 2147483646 w 130"/>
                <a:gd name="T65" fmla="*/ 2147483646 h 159"/>
                <a:gd name="T66" fmla="*/ 2147483646 w 130"/>
                <a:gd name="T67" fmla="*/ 2147483646 h 159"/>
                <a:gd name="T68" fmla="*/ 2147483646 w 130"/>
                <a:gd name="T69" fmla="*/ 2147483646 h 159"/>
                <a:gd name="T70" fmla="*/ 2147483646 w 130"/>
                <a:gd name="T71" fmla="*/ 2147483646 h 159"/>
                <a:gd name="T72" fmla="*/ 2147483646 w 130"/>
                <a:gd name="T73" fmla="*/ 2147483646 h 159"/>
                <a:gd name="T74" fmla="*/ 2147483646 w 130"/>
                <a:gd name="T75" fmla="*/ 2147483646 h 159"/>
                <a:gd name="T76" fmla="*/ 2147483646 w 130"/>
                <a:gd name="T77" fmla="*/ 2147483646 h 159"/>
                <a:gd name="T78" fmla="*/ 2147483646 w 130"/>
                <a:gd name="T79" fmla="*/ 2147483646 h 159"/>
                <a:gd name="T80" fmla="*/ 2147483646 w 130"/>
                <a:gd name="T81" fmla="*/ 2147483646 h 159"/>
                <a:gd name="T82" fmla="*/ 2147483646 w 130"/>
                <a:gd name="T83" fmla="*/ 2147483646 h 159"/>
                <a:gd name="T84" fmla="*/ 2147483646 w 130"/>
                <a:gd name="T85" fmla="*/ 2147483646 h 159"/>
                <a:gd name="T86" fmla="*/ 2147483646 w 130"/>
                <a:gd name="T87" fmla="*/ 2147483646 h 159"/>
                <a:gd name="T88" fmla="*/ 2147483646 w 130"/>
                <a:gd name="T89" fmla="*/ 2147483646 h 159"/>
                <a:gd name="T90" fmla="*/ 2147483646 w 130"/>
                <a:gd name="T91" fmla="*/ 2147483646 h 159"/>
                <a:gd name="T92" fmla="*/ 2147483646 w 130"/>
                <a:gd name="T93" fmla="*/ 2147483646 h 15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30" h="159">
                  <a:moveTo>
                    <a:pt x="129" y="16"/>
                  </a:moveTo>
                  <a:cubicBezTo>
                    <a:pt x="125" y="14"/>
                    <a:pt x="125" y="14"/>
                    <a:pt x="125" y="14"/>
                  </a:cubicBezTo>
                  <a:cubicBezTo>
                    <a:pt x="124" y="13"/>
                    <a:pt x="124" y="13"/>
                    <a:pt x="124" y="13"/>
                  </a:cubicBezTo>
                  <a:cubicBezTo>
                    <a:pt x="93" y="13"/>
                    <a:pt x="93" y="13"/>
                    <a:pt x="93" y="13"/>
                  </a:cubicBezTo>
                  <a:cubicBezTo>
                    <a:pt x="92" y="13"/>
                    <a:pt x="92" y="13"/>
                    <a:pt x="91" y="14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87" y="17"/>
                    <a:pt x="86" y="17"/>
                    <a:pt x="86" y="18"/>
                  </a:cubicBezTo>
                  <a:cubicBezTo>
                    <a:pt x="86" y="19"/>
                    <a:pt x="87" y="20"/>
                    <a:pt x="88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4"/>
                    <a:pt x="72" y="3"/>
                    <a:pt x="71" y="3"/>
                  </a:cubicBezTo>
                  <a:cubicBezTo>
                    <a:pt x="71" y="3"/>
                    <a:pt x="71" y="3"/>
                    <a:pt x="71" y="3"/>
                  </a:cubicBezTo>
                  <a:cubicBezTo>
                    <a:pt x="70" y="1"/>
                    <a:pt x="67" y="0"/>
                    <a:pt x="6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4" y="0"/>
                    <a:pt x="33" y="0"/>
                    <a:pt x="33" y="1"/>
                  </a:cubicBezTo>
                  <a:cubicBezTo>
                    <a:pt x="30" y="1"/>
                    <a:pt x="28" y="2"/>
                    <a:pt x="27" y="4"/>
                  </a:cubicBezTo>
                  <a:cubicBezTo>
                    <a:pt x="27" y="5"/>
                    <a:pt x="26" y="7"/>
                    <a:pt x="26" y="8"/>
                  </a:cubicBezTo>
                  <a:cubicBezTo>
                    <a:pt x="1" y="71"/>
                    <a:pt x="1" y="71"/>
                    <a:pt x="1" y="71"/>
                  </a:cubicBezTo>
                  <a:cubicBezTo>
                    <a:pt x="0" y="75"/>
                    <a:pt x="2" y="79"/>
                    <a:pt x="6" y="81"/>
                  </a:cubicBezTo>
                  <a:cubicBezTo>
                    <a:pt x="10" y="82"/>
                    <a:pt x="14" y="81"/>
                    <a:pt x="15" y="77"/>
                  </a:cubicBezTo>
                  <a:cubicBezTo>
                    <a:pt x="27" y="47"/>
                    <a:pt x="27" y="47"/>
                    <a:pt x="27" y="4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9"/>
                    <a:pt x="28" y="71"/>
                    <a:pt x="29" y="73"/>
                  </a:cubicBezTo>
                  <a:cubicBezTo>
                    <a:pt x="29" y="150"/>
                    <a:pt x="29" y="150"/>
                    <a:pt x="29" y="150"/>
                  </a:cubicBezTo>
                  <a:cubicBezTo>
                    <a:pt x="29" y="155"/>
                    <a:pt x="33" y="159"/>
                    <a:pt x="38" y="159"/>
                  </a:cubicBezTo>
                  <a:cubicBezTo>
                    <a:pt x="43" y="159"/>
                    <a:pt x="47" y="155"/>
                    <a:pt x="47" y="150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53" y="77"/>
                    <a:pt x="53" y="77"/>
                    <a:pt x="53" y="77"/>
                  </a:cubicBezTo>
                  <a:cubicBezTo>
                    <a:pt x="53" y="150"/>
                    <a:pt x="53" y="150"/>
                    <a:pt x="53" y="150"/>
                  </a:cubicBezTo>
                  <a:cubicBezTo>
                    <a:pt x="53" y="155"/>
                    <a:pt x="57" y="159"/>
                    <a:pt x="62" y="159"/>
                  </a:cubicBezTo>
                  <a:cubicBezTo>
                    <a:pt x="67" y="159"/>
                    <a:pt x="71" y="155"/>
                    <a:pt x="71" y="150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2" y="71"/>
                    <a:pt x="72" y="69"/>
                    <a:pt x="72" y="67"/>
                  </a:cubicBezTo>
                  <a:cubicBezTo>
                    <a:pt x="74" y="32"/>
                    <a:pt x="74" y="32"/>
                    <a:pt x="74" y="32"/>
                  </a:cubicBezTo>
                  <a:cubicBezTo>
                    <a:pt x="82" y="44"/>
                    <a:pt x="82" y="44"/>
                    <a:pt x="82" y="44"/>
                  </a:cubicBezTo>
                  <a:cubicBezTo>
                    <a:pt x="84" y="47"/>
                    <a:pt x="89" y="48"/>
                    <a:pt x="92" y="46"/>
                  </a:cubicBezTo>
                  <a:cubicBezTo>
                    <a:pt x="92" y="46"/>
                    <a:pt x="92" y="46"/>
                    <a:pt x="93" y="46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3" y="46"/>
                    <a:pt x="93" y="46"/>
                    <a:pt x="93" y="46"/>
                  </a:cubicBezTo>
                  <a:cubicBezTo>
                    <a:pt x="93" y="46"/>
                    <a:pt x="93" y="45"/>
                    <a:pt x="94" y="45"/>
                  </a:cubicBezTo>
                  <a:cubicBezTo>
                    <a:pt x="113" y="26"/>
                    <a:pt x="113" y="26"/>
                    <a:pt x="113" y="26"/>
                  </a:cubicBezTo>
                  <a:cubicBezTo>
                    <a:pt x="114" y="25"/>
                    <a:pt x="115" y="22"/>
                    <a:pt x="115" y="20"/>
                  </a:cubicBezTo>
                  <a:cubicBezTo>
                    <a:pt x="128" y="20"/>
                    <a:pt x="128" y="20"/>
                    <a:pt x="128" y="20"/>
                  </a:cubicBezTo>
                  <a:cubicBezTo>
                    <a:pt x="129" y="20"/>
                    <a:pt x="130" y="19"/>
                    <a:pt x="130" y="18"/>
                  </a:cubicBezTo>
                  <a:cubicBezTo>
                    <a:pt x="130" y="17"/>
                    <a:pt x="129" y="16"/>
                    <a:pt x="129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48" name="MH_SubTitle_1"/>
          <p:cNvSpPr txBox="1"/>
          <p:nvPr>
            <p:custDataLst>
              <p:tags r:id="rId3"/>
            </p:custDataLst>
          </p:nvPr>
        </p:nvSpPr>
        <p:spPr bwMode="auto">
          <a:xfrm>
            <a:off x="1568450" y="1458913"/>
            <a:ext cx="10906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ea typeface="微软雅黑" panose="020B0503020204020204" pitchFamily="34" charset="-122"/>
              </a:rPr>
              <a:t>点击此处添加文字</a:t>
            </a:r>
          </a:p>
        </p:txBody>
      </p:sp>
      <p:sp>
        <p:nvSpPr>
          <p:cNvPr id="49" name="MH_SubTitle_1"/>
          <p:cNvSpPr txBox="1"/>
          <p:nvPr>
            <p:custDataLst>
              <p:tags r:id="rId4"/>
            </p:custDataLst>
          </p:nvPr>
        </p:nvSpPr>
        <p:spPr bwMode="auto">
          <a:xfrm>
            <a:off x="4168775" y="1458913"/>
            <a:ext cx="10906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ea typeface="微软雅黑" panose="020B0503020204020204" pitchFamily="34" charset="-122"/>
              </a:rPr>
              <a:t>点击此处添加文字</a:t>
            </a:r>
          </a:p>
        </p:txBody>
      </p:sp>
      <p:sp>
        <p:nvSpPr>
          <p:cNvPr id="50" name="MH_SubTitle_1"/>
          <p:cNvSpPr txBox="1"/>
          <p:nvPr>
            <p:custDataLst>
              <p:tags r:id="rId5"/>
            </p:custDataLst>
          </p:nvPr>
        </p:nvSpPr>
        <p:spPr bwMode="auto">
          <a:xfrm>
            <a:off x="6916738" y="1458913"/>
            <a:ext cx="1092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ea typeface="微软雅黑" panose="020B0503020204020204" pitchFamily="34" charset="-122"/>
              </a:rPr>
              <a:t>点击此处添加文字</a:t>
            </a:r>
          </a:p>
        </p:txBody>
      </p:sp>
      <p:sp>
        <p:nvSpPr>
          <p:cNvPr id="51" name="MH_SubTitle_1"/>
          <p:cNvSpPr txBox="1"/>
          <p:nvPr>
            <p:custDataLst>
              <p:tags r:id="rId6"/>
            </p:custDataLst>
          </p:nvPr>
        </p:nvSpPr>
        <p:spPr bwMode="auto">
          <a:xfrm>
            <a:off x="9393238" y="1458913"/>
            <a:ext cx="109061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400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ea typeface="微软雅黑" panose="020B0503020204020204" pitchFamily="34" charset="-122"/>
              </a:rPr>
              <a:t>点击此处添加文字</a:t>
            </a:r>
          </a:p>
        </p:txBody>
      </p:sp>
    </p:spTree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 animBg="1"/>
      <p:bldP spid="10" grpId="0" animBg="1"/>
      <p:bldP spid="48" grpId="0"/>
      <p:bldP spid="49" grpId="0"/>
      <p:bldP spid="50" grpId="0"/>
      <p:bldP spid="5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5448.pptx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1715"/>
  <p:tag name="MH_LIBRARY" val="GRAPHIC"/>
  <p:tag name="MH_TYPE" val="Other"/>
  <p:tag name="MH_ORDER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1715"/>
  <p:tag name="MH_LIBRARY" val="GRAPHIC"/>
  <p:tag name="MH_TYPE" val="SubTitle"/>
  <p:tag name="MH_ORDER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1715"/>
  <p:tag name="MH_LIBRARY" val="GRAPHIC"/>
  <p:tag name="MH_TYPE" val="SubTitle"/>
  <p:tag name="MH_ORDER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1715"/>
  <p:tag name="MH_LIBRARY" val="GRAPHIC"/>
  <p:tag name="MH_TYPE" val="SubTitle"/>
  <p:tag name="MH_ORDER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1715"/>
  <p:tag name="MH_LIBRARY" val="GRAPHIC"/>
  <p:tag name="MH_TYPE" val="SubTitle"/>
  <p:tag name="MH_ORDER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516230504"/>
  <p:tag name="MH_LIBRARY" val="CONTENTS"/>
  <p:tag name="MH_TYPE" val="OTHERS"/>
  <p:tag name="ID" val="54581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1103336"/>
  <p:tag name="MH_LIBRARY" val="GRAPHIC"/>
  <p:tag name="MH_TYPE" val="SubTitle"/>
  <p:tag name="MH_ORDER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1103336"/>
  <p:tag name="MH_LIBRARY" val="GRAPHIC"/>
  <p:tag name="MH_TYPE" val="SubTitle"/>
  <p:tag name="MH_ORDER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1103336"/>
  <p:tag name="MH_LIBRARY" val="GRAPHIC"/>
  <p:tag name="MH_TYPE" val="SubTitle"/>
  <p:tag name="MH_ORDER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11103336"/>
  <p:tag name="MH_LIBRARY" val="GRAPHIC"/>
  <p:tag name="MH_TYPE" val="SubTitle"/>
  <p:tag name="MH_ORDER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2228"/>
  <p:tag name="MH_LIBRARY" val="GRAPHIC"/>
  <p:tag name="MH_TYPE" val="Other"/>
  <p:tag name="MH_ORDER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2228"/>
  <p:tag name="MH_LIBRARY" val="GRAPHIC"/>
  <p:tag name="MH_TYPE" val="SubTitle"/>
  <p:tag name="MH_ORDER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2228"/>
  <p:tag name="MH_LIBRARY" val="GRAPHIC"/>
  <p:tag name="MH_TYPE" val="SubTitle"/>
  <p:tag name="MH_ORDER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2228"/>
  <p:tag name="MH_LIBRARY" val="GRAPHIC"/>
  <p:tag name="MH_TYPE" val="SubTitle"/>
  <p:tag name="MH_ORDER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19132228"/>
  <p:tag name="MH_LIBRARY" val="GRAPHIC"/>
  <p:tag name="MH_TYPE" val="SubTitle"/>
  <p:tag name="MH_ORDER" val="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7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8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6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8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NUMBER"/>
  <p:tag name="ID" val="547142"/>
  <p:tag name="MH_ORDER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2"/>
</p:tagLst>
</file>

<file path=ppt/theme/theme1.xml><?xml version="1.0" encoding="utf-8"?>
<a:theme xmlns:a="http://schemas.openxmlformats.org/drawingml/2006/main" name="Office 主题​​">
  <a:themeElements>
    <a:clrScheme name="万圣节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BFBFBF"/>
      </a:accent1>
      <a:accent2>
        <a:srgbClr val="ED7D31"/>
      </a:accent2>
      <a:accent3>
        <a:srgbClr val="E20113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宽屏</PresentationFormat>
  <Paragraphs>152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等线</vt:lpstr>
      <vt:lpstr>等线 Light</vt:lpstr>
      <vt:lpstr>宋体</vt:lpstr>
      <vt:lpstr>微软雅黑</vt:lpstr>
      <vt:lpstr>Arial</vt:lpstr>
      <vt:lpstr>Calibri</vt:lpstr>
      <vt:lpstr>Century Gothic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</cp:revision>
  <dcterms:created xsi:type="dcterms:W3CDTF">2017-04-12T16:09:00Z</dcterms:created>
  <dcterms:modified xsi:type="dcterms:W3CDTF">2021-01-06T09:25:00Z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