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9" r:id="rId3"/>
    <p:sldId id="260" r:id="rId4"/>
    <p:sldId id="264" r:id="rId5"/>
    <p:sldId id="285" r:id="rId6"/>
    <p:sldId id="265" r:id="rId7"/>
    <p:sldId id="279" r:id="rId8"/>
    <p:sldId id="261" r:id="rId9"/>
    <p:sldId id="286" r:id="rId10"/>
    <p:sldId id="294" r:id="rId11"/>
    <p:sldId id="267" r:id="rId12"/>
    <p:sldId id="272" r:id="rId13"/>
    <p:sldId id="262" r:id="rId14"/>
    <p:sldId id="268" r:id="rId15"/>
    <p:sldId id="273" r:id="rId16"/>
    <p:sldId id="275" r:id="rId17"/>
    <p:sldId id="280" r:id="rId18"/>
    <p:sldId id="281" r:id="rId19"/>
    <p:sldId id="263" r:id="rId20"/>
    <p:sldId id="295" r:id="rId21"/>
    <p:sldId id="284" r:id="rId22"/>
    <p:sldId id="290" r:id="rId23"/>
    <p:sldId id="292" r:id="rId24"/>
    <p:sldId id="25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57" autoAdjust="0"/>
    <p:restoredTop sz="94660"/>
  </p:normalViewPr>
  <p:slideViewPr>
    <p:cSldViewPr snapToGrid="0">
      <p:cViewPr varScale="1">
        <p:scale>
          <a:sx n="85" d="100"/>
          <a:sy n="85" d="100"/>
        </p:scale>
        <p:origin x="12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1FF94-E488-462B-9AE7-CA4AEFB94C1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69680-1407-4449-BD49-38799B3E84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FF06B1-462A-47DD-A303-EE66B4DE492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FF06B1-462A-47DD-A303-EE66B4DE492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B9B5E9-2E64-40DE-AC79-CA2B4B5EB221}"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0E698C7-3F3D-4036-A2F4-B07C77B555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698C7-3F3D-4036-A2F4-B07C77B55569}"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93DE5-5891-4980-A944-5E4B474DA5DF}" type="slidenum">
              <a:rPr lang="zh-CN" altLang="en-US" smtClean="0"/>
              <a:t>‹#›</a:t>
            </a:fld>
            <a:endParaRPr lang="zh-CN" altLang="en-US"/>
          </a:p>
        </p:txBody>
      </p:sp>
      <p:pic>
        <p:nvPicPr>
          <p:cNvPr id="8" name="图片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组合 268"/>
          <p:cNvGrpSpPr/>
          <p:nvPr/>
        </p:nvGrpSpPr>
        <p:grpSpPr>
          <a:xfrm>
            <a:off x="3175286" y="166468"/>
            <a:ext cx="3008354" cy="3503241"/>
            <a:chOff x="-11518501" y="-2655115"/>
            <a:chExt cx="6484939" cy="7551738"/>
          </a:xfrm>
        </p:grpSpPr>
        <p:grpSp>
          <p:nvGrpSpPr>
            <p:cNvPr id="268" name="组合 267"/>
            <p:cNvGrpSpPr/>
            <p:nvPr/>
          </p:nvGrpSpPr>
          <p:grpSpPr>
            <a:xfrm>
              <a:off x="-11518501" y="-2655115"/>
              <a:ext cx="6484939" cy="7551738"/>
              <a:chOff x="-4422776" y="-2660650"/>
              <a:chExt cx="6484939" cy="7551738"/>
            </a:xfrm>
          </p:grpSpPr>
          <p:sp>
            <p:nvSpPr>
              <p:cNvPr id="260" name="Freeform 256"/>
              <p:cNvSpPr/>
              <p:nvPr/>
            </p:nvSpPr>
            <p:spPr bwMode="auto">
              <a:xfrm>
                <a:off x="-3927475" y="2211388"/>
                <a:ext cx="2336800" cy="2595563"/>
              </a:xfrm>
              <a:custGeom>
                <a:avLst/>
                <a:gdLst>
                  <a:gd name="T0" fmla="*/ 546 w 551"/>
                  <a:gd name="T1" fmla="*/ 21 h 612"/>
                  <a:gd name="T2" fmla="*/ 0 w 551"/>
                  <a:gd name="T3" fmla="*/ 0 h 612"/>
                  <a:gd name="T4" fmla="*/ 120 w 551"/>
                  <a:gd name="T5" fmla="*/ 534 h 612"/>
                  <a:gd name="T6" fmla="*/ 198 w 551"/>
                  <a:gd name="T7" fmla="*/ 598 h 612"/>
                  <a:gd name="T8" fmla="*/ 551 w 551"/>
                  <a:gd name="T9" fmla="*/ 612 h 612"/>
                  <a:gd name="T10" fmla="*/ 546 w 551"/>
                  <a:gd name="T11" fmla="*/ 21 h 612"/>
                </a:gdLst>
                <a:ahLst/>
                <a:cxnLst>
                  <a:cxn ang="0">
                    <a:pos x="T0" y="T1"/>
                  </a:cxn>
                  <a:cxn ang="0">
                    <a:pos x="T2" y="T3"/>
                  </a:cxn>
                  <a:cxn ang="0">
                    <a:pos x="T4" y="T5"/>
                  </a:cxn>
                  <a:cxn ang="0">
                    <a:pos x="T6" y="T7"/>
                  </a:cxn>
                  <a:cxn ang="0">
                    <a:pos x="T8" y="T9"/>
                  </a:cxn>
                  <a:cxn ang="0">
                    <a:pos x="T10" y="T11"/>
                  </a:cxn>
                </a:cxnLst>
                <a:rect l="0" t="0" r="r" b="b"/>
                <a:pathLst>
                  <a:path w="551" h="612">
                    <a:moveTo>
                      <a:pt x="546" y="21"/>
                    </a:moveTo>
                    <a:cubicBezTo>
                      <a:pt x="0" y="0"/>
                      <a:pt x="0" y="0"/>
                      <a:pt x="0" y="0"/>
                    </a:cubicBezTo>
                    <a:cubicBezTo>
                      <a:pt x="120" y="534"/>
                      <a:pt x="120" y="534"/>
                      <a:pt x="120" y="534"/>
                    </a:cubicBezTo>
                    <a:cubicBezTo>
                      <a:pt x="128" y="570"/>
                      <a:pt x="160" y="597"/>
                      <a:pt x="198" y="598"/>
                    </a:cubicBezTo>
                    <a:cubicBezTo>
                      <a:pt x="551" y="612"/>
                      <a:pt x="551" y="612"/>
                      <a:pt x="551" y="612"/>
                    </a:cubicBezTo>
                    <a:lnTo>
                      <a:pt x="546" y="21"/>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57"/>
              <p:cNvSpPr/>
              <p:nvPr/>
            </p:nvSpPr>
            <p:spPr bwMode="auto">
              <a:xfrm>
                <a:off x="-4422776" y="-2660650"/>
                <a:ext cx="2806700" cy="4516438"/>
              </a:xfrm>
              <a:custGeom>
                <a:avLst/>
                <a:gdLst>
                  <a:gd name="T0" fmla="*/ 90 w 662"/>
                  <a:gd name="T1" fmla="*/ 1026 h 1065"/>
                  <a:gd name="T2" fmla="*/ 662 w 662"/>
                  <a:gd name="T3" fmla="*/ 1065 h 1065"/>
                  <a:gd name="T4" fmla="*/ 652 w 662"/>
                  <a:gd name="T5" fmla="*/ 0 h 1065"/>
                  <a:gd name="T6" fmla="*/ 31 w 662"/>
                  <a:gd name="T7" fmla="*/ 576 h 1065"/>
                  <a:gd name="T8" fmla="*/ 6 w 662"/>
                  <a:gd name="T9" fmla="*/ 655 h 1065"/>
                  <a:gd name="T10" fmla="*/ 90 w 662"/>
                  <a:gd name="T11" fmla="*/ 1026 h 1065"/>
                </a:gdLst>
                <a:ahLst/>
                <a:cxnLst>
                  <a:cxn ang="0">
                    <a:pos x="T0" y="T1"/>
                  </a:cxn>
                  <a:cxn ang="0">
                    <a:pos x="T2" y="T3"/>
                  </a:cxn>
                  <a:cxn ang="0">
                    <a:pos x="T4" y="T5"/>
                  </a:cxn>
                  <a:cxn ang="0">
                    <a:pos x="T6" y="T7"/>
                  </a:cxn>
                  <a:cxn ang="0">
                    <a:pos x="T8" y="T9"/>
                  </a:cxn>
                  <a:cxn ang="0">
                    <a:pos x="T10" y="T11"/>
                  </a:cxn>
                </a:cxnLst>
                <a:rect l="0" t="0" r="r" b="b"/>
                <a:pathLst>
                  <a:path w="662" h="1065">
                    <a:moveTo>
                      <a:pt x="90" y="1026"/>
                    </a:moveTo>
                    <a:cubicBezTo>
                      <a:pt x="662" y="1065"/>
                      <a:pt x="662" y="1065"/>
                      <a:pt x="662" y="1065"/>
                    </a:cubicBezTo>
                    <a:cubicBezTo>
                      <a:pt x="652" y="0"/>
                      <a:pt x="652" y="0"/>
                      <a:pt x="652" y="0"/>
                    </a:cubicBezTo>
                    <a:cubicBezTo>
                      <a:pt x="31" y="576"/>
                      <a:pt x="31" y="576"/>
                      <a:pt x="31" y="576"/>
                    </a:cubicBezTo>
                    <a:cubicBezTo>
                      <a:pt x="9" y="596"/>
                      <a:pt x="0" y="626"/>
                      <a:pt x="6" y="655"/>
                    </a:cubicBezTo>
                    <a:lnTo>
                      <a:pt x="90" y="1026"/>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58"/>
              <p:cNvSpPr/>
              <p:nvPr/>
            </p:nvSpPr>
            <p:spPr bwMode="auto">
              <a:xfrm>
                <a:off x="-1114425" y="-2576513"/>
                <a:ext cx="3176588" cy="4648200"/>
              </a:xfrm>
              <a:custGeom>
                <a:avLst/>
                <a:gdLst>
                  <a:gd name="T0" fmla="*/ 720 w 749"/>
                  <a:gd name="T1" fmla="*/ 676 h 1096"/>
                  <a:gd name="T2" fmla="*/ 57 w 749"/>
                  <a:gd name="T3" fmla="*/ 0 h 1096"/>
                  <a:gd name="T4" fmla="*/ 0 w 749"/>
                  <a:gd name="T5" fmla="*/ 1053 h 1096"/>
                  <a:gd name="T6" fmla="*/ 643 w 749"/>
                  <a:gd name="T7" fmla="*/ 1096 h 1096"/>
                  <a:gd name="T8" fmla="*/ 740 w 749"/>
                  <a:gd name="T9" fmla="*/ 757 h 1096"/>
                  <a:gd name="T10" fmla="*/ 720 w 749"/>
                  <a:gd name="T11" fmla="*/ 676 h 1096"/>
                </a:gdLst>
                <a:ahLst/>
                <a:cxnLst>
                  <a:cxn ang="0">
                    <a:pos x="T0" y="T1"/>
                  </a:cxn>
                  <a:cxn ang="0">
                    <a:pos x="T2" y="T3"/>
                  </a:cxn>
                  <a:cxn ang="0">
                    <a:pos x="T4" y="T5"/>
                  </a:cxn>
                  <a:cxn ang="0">
                    <a:pos x="T6" y="T7"/>
                  </a:cxn>
                  <a:cxn ang="0">
                    <a:pos x="T8" y="T9"/>
                  </a:cxn>
                  <a:cxn ang="0">
                    <a:pos x="T10" y="T11"/>
                  </a:cxn>
                </a:cxnLst>
                <a:rect l="0" t="0" r="r" b="b"/>
                <a:pathLst>
                  <a:path w="749" h="1096">
                    <a:moveTo>
                      <a:pt x="720" y="676"/>
                    </a:moveTo>
                    <a:cubicBezTo>
                      <a:pt x="57" y="0"/>
                      <a:pt x="57" y="0"/>
                      <a:pt x="57" y="0"/>
                    </a:cubicBezTo>
                    <a:cubicBezTo>
                      <a:pt x="0" y="1053"/>
                      <a:pt x="0" y="1053"/>
                      <a:pt x="0" y="1053"/>
                    </a:cubicBezTo>
                    <a:cubicBezTo>
                      <a:pt x="643" y="1096"/>
                      <a:pt x="643" y="1096"/>
                      <a:pt x="643" y="1096"/>
                    </a:cubicBezTo>
                    <a:cubicBezTo>
                      <a:pt x="740" y="757"/>
                      <a:pt x="740" y="757"/>
                      <a:pt x="740" y="757"/>
                    </a:cubicBezTo>
                    <a:cubicBezTo>
                      <a:pt x="749" y="728"/>
                      <a:pt x="741" y="697"/>
                      <a:pt x="720" y="676"/>
                    </a:cubicBez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9"/>
              <p:cNvSpPr/>
              <p:nvPr/>
            </p:nvSpPr>
            <p:spPr bwMode="auto">
              <a:xfrm>
                <a:off x="-1271588" y="2317750"/>
                <a:ext cx="2782888" cy="2573338"/>
              </a:xfrm>
              <a:custGeom>
                <a:avLst/>
                <a:gdLst>
                  <a:gd name="T0" fmla="*/ 32 w 656"/>
                  <a:gd name="T1" fmla="*/ 0 h 607"/>
                  <a:gd name="T2" fmla="*/ 0 w 656"/>
                  <a:gd name="T3" fmla="*/ 589 h 607"/>
                  <a:gd name="T4" fmla="*/ 423 w 656"/>
                  <a:gd name="T5" fmla="*/ 605 h 607"/>
                  <a:gd name="T6" fmla="*/ 505 w 656"/>
                  <a:gd name="T7" fmla="*/ 545 h 607"/>
                  <a:gd name="T8" fmla="*/ 656 w 656"/>
                  <a:gd name="T9" fmla="*/ 24 h 607"/>
                  <a:gd name="T10" fmla="*/ 32 w 656"/>
                  <a:gd name="T11" fmla="*/ 0 h 607"/>
                </a:gdLst>
                <a:ahLst/>
                <a:cxnLst>
                  <a:cxn ang="0">
                    <a:pos x="T0" y="T1"/>
                  </a:cxn>
                  <a:cxn ang="0">
                    <a:pos x="T2" y="T3"/>
                  </a:cxn>
                  <a:cxn ang="0">
                    <a:pos x="T4" y="T5"/>
                  </a:cxn>
                  <a:cxn ang="0">
                    <a:pos x="T6" y="T7"/>
                  </a:cxn>
                  <a:cxn ang="0">
                    <a:pos x="T8" y="T9"/>
                  </a:cxn>
                  <a:cxn ang="0">
                    <a:pos x="T10" y="T11"/>
                  </a:cxn>
                </a:cxnLst>
                <a:rect l="0" t="0" r="r" b="b"/>
                <a:pathLst>
                  <a:path w="656" h="607">
                    <a:moveTo>
                      <a:pt x="32" y="0"/>
                    </a:moveTo>
                    <a:cubicBezTo>
                      <a:pt x="0" y="589"/>
                      <a:pt x="0" y="589"/>
                      <a:pt x="0" y="589"/>
                    </a:cubicBezTo>
                    <a:cubicBezTo>
                      <a:pt x="423" y="605"/>
                      <a:pt x="423" y="605"/>
                      <a:pt x="423" y="605"/>
                    </a:cubicBezTo>
                    <a:cubicBezTo>
                      <a:pt x="461" y="607"/>
                      <a:pt x="495" y="582"/>
                      <a:pt x="505" y="545"/>
                    </a:cubicBezTo>
                    <a:cubicBezTo>
                      <a:pt x="656" y="24"/>
                      <a:pt x="656" y="24"/>
                      <a:pt x="656" y="24"/>
                    </a:cubicBezTo>
                    <a:lnTo>
                      <a:pt x="32" y="0"/>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60"/>
              <p:cNvSpPr/>
              <p:nvPr/>
            </p:nvSpPr>
            <p:spPr bwMode="auto">
              <a:xfrm>
                <a:off x="-1114425" y="-2576513"/>
                <a:ext cx="3176588" cy="4648200"/>
              </a:xfrm>
              <a:custGeom>
                <a:avLst/>
                <a:gdLst>
                  <a:gd name="T0" fmla="*/ 720 w 749"/>
                  <a:gd name="T1" fmla="*/ 676 h 1096"/>
                  <a:gd name="T2" fmla="*/ 96 w 749"/>
                  <a:gd name="T3" fmla="*/ 40 h 1096"/>
                  <a:gd name="T4" fmla="*/ 57 w 749"/>
                  <a:gd name="T5" fmla="*/ 0 h 1096"/>
                  <a:gd name="T6" fmla="*/ 55 w 749"/>
                  <a:gd name="T7" fmla="*/ 36 h 1096"/>
                  <a:gd name="T8" fmla="*/ 38 w 749"/>
                  <a:gd name="T9" fmla="*/ 355 h 1096"/>
                  <a:gd name="T10" fmla="*/ 90 w 749"/>
                  <a:gd name="T11" fmla="*/ 73 h 1096"/>
                  <a:gd name="T12" fmla="*/ 673 w 749"/>
                  <a:gd name="T13" fmla="*/ 684 h 1096"/>
                  <a:gd name="T14" fmla="*/ 692 w 749"/>
                  <a:gd name="T15" fmla="*/ 762 h 1096"/>
                  <a:gd name="T16" fmla="*/ 613 w 749"/>
                  <a:gd name="T17" fmla="*/ 1041 h 1096"/>
                  <a:gd name="T18" fmla="*/ 2 w 749"/>
                  <a:gd name="T19" fmla="*/ 1024 h 1096"/>
                  <a:gd name="T20" fmla="*/ 0 w 749"/>
                  <a:gd name="T21" fmla="*/ 1053 h 1096"/>
                  <a:gd name="T22" fmla="*/ 599 w 749"/>
                  <a:gd name="T23" fmla="*/ 1093 h 1096"/>
                  <a:gd name="T24" fmla="*/ 599 w 749"/>
                  <a:gd name="T25" fmla="*/ 1093 h 1096"/>
                  <a:gd name="T26" fmla="*/ 643 w 749"/>
                  <a:gd name="T27" fmla="*/ 1096 h 1096"/>
                  <a:gd name="T28" fmla="*/ 740 w 749"/>
                  <a:gd name="T29" fmla="*/ 757 h 1096"/>
                  <a:gd name="T30" fmla="*/ 720 w 749"/>
                  <a:gd name="T31" fmla="*/ 67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9" h="1096">
                    <a:moveTo>
                      <a:pt x="720" y="676"/>
                    </a:moveTo>
                    <a:cubicBezTo>
                      <a:pt x="96" y="40"/>
                      <a:pt x="96" y="40"/>
                      <a:pt x="96" y="40"/>
                    </a:cubicBezTo>
                    <a:cubicBezTo>
                      <a:pt x="57" y="0"/>
                      <a:pt x="57" y="0"/>
                      <a:pt x="57" y="0"/>
                    </a:cubicBezTo>
                    <a:cubicBezTo>
                      <a:pt x="55" y="36"/>
                      <a:pt x="55" y="36"/>
                      <a:pt x="55" y="36"/>
                    </a:cubicBezTo>
                    <a:cubicBezTo>
                      <a:pt x="38" y="355"/>
                      <a:pt x="38" y="355"/>
                      <a:pt x="38" y="355"/>
                    </a:cubicBezTo>
                    <a:cubicBezTo>
                      <a:pt x="90" y="73"/>
                      <a:pt x="90" y="73"/>
                      <a:pt x="90" y="73"/>
                    </a:cubicBezTo>
                    <a:cubicBezTo>
                      <a:pt x="673" y="684"/>
                      <a:pt x="673" y="684"/>
                      <a:pt x="673" y="684"/>
                    </a:cubicBezTo>
                    <a:cubicBezTo>
                      <a:pt x="692" y="705"/>
                      <a:pt x="699" y="734"/>
                      <a:pt x="692" y="762"/>
                    </a:cubicBezTo>
                    <a:cubicBezTo>
                      <a:pt x="613" y="1041"/>
                      <a:pt x="613" y="1041"/>
                      <a:pt x="613" y="1041"/>
                    </a:cubicBezTo>
                    <a:cubicBezTo>
                      <a:pt x="2" y="1024"/>
                      <a:pt x="2" y="1024"/>
                      <a:pt x="2" y="1024"/>
                    </a:cubicBezTo>
                    <a:cubicBezTo>
                      <a:pt x="0" y="1053"/>
                      <a:pt x="0" y="1053"/>
                      <a:pt x="0" y="1053"/>
                    </a:cubicBezTo>
                    <a:cubicBezTo>
                      <a:pt x="599" y="1093"/>
                      <a:pt x="599" y="1093"/>
                      <a:pt x="599" y="1093"/>
                    </a:cubicBezTo>
                    <a:cubicBezTo>
                      <a:pt x="599" y="1093"/>
                      <a:pt x="599" y="1093"/>
                      <a:pt x="599" y="1093"/>
                    </a:cubicBezTo>
                    <a:cubicBezTo>
                      <a:pt x="643" y="1096"/>
                      <a:pt x="643" y="1096"/>
                      <a:pt x="643" y="1096"/>
                    </a:cubicBezTo>
                    <a:cubicBezTo>
                      <a:pt x="740" y="757"/>
                      <a:pt x="740" y="757"/>
                      <a:pt x="740" y="757"/>
                    </a:cubicBezTo>
                    <a:cubicBezTo>
                      <a:pt x="749" y="728"/>
                      <a:pt x="741" y="697"/>
                      <a:pt x="720" y="67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5" name="Freeform 261"/>
            <p:cNvSpPr/>
            <p:nvPr/>
          </p:nvSpPr>
          <p:spPr bwMode="auto">
            <a:xfrm>
              <a:off x="-11518501" y="-2655115"/>
              <a:ext cx="2806700" cy="4516438"/>
            </a:xfrm>
            <a:custGeom>
              <a:avLst/>
              <a:gdLst>
                <a:gd name="T0" fmla="*/ 661 w 662"/>
                <a:gd name="T1" fmla="*/ 1044 h 1065"/>
                <a:gd name="T2" fmla="*/ 136 w 662"/>
                <a:gd name="T3" fmla="*/ 979 h 1065"/>
                <a:gd name="T4" fmla="*/ 68 w 662"/>
                <a:gd name="T5" fmla="*/ 665 h 1065"/>
                <a:gd name="T6" fmla="*/ 91 w 662"/>
                <a:gd name="T7" fmla="*/ 590 h 1065"/>
                <a:gd name="T8" fmla="*/ 616 w 662"/>
                <a:gd name="T9" fmla="*/ 88 h 1065"/>
                <a:gd name="T10" fmla="*/ 656 w 662"/>
                <a:gd name="T11" fmla="*/ 455 h 1065"/>
                <a:gd name="T12" fmla="*/ 652 w 662"/>
                <a:gd name="T13" fmla="*/ 53 h 1065"/>
                <a:gd name="T14" fmla="*/ 652 w 662"/>
                <a:gd name="T15" fmla="*/ 53 h 1065"/>
                <a:gd name="T16" fmla="*/ 652 w 662"/>
                <a:gd name="T17" fmla="*/ 0 h 1065"/>
                <a:gd name="T18" fmla="*/ 31 w 662"/>
                <a:gd name="T19" fmla="*/ 576 h 1065"/>
                <a:gd name="T20" fmla="*/ 6 w 662"/>
                <a:gd name="T21" fmla="*/ 655 h 1065"/>
                <a:gd name="T22" fmla="*/ 90 w 662"/>
                <a:gd name="T23" fmla="*/ 1026 h 1065"/>
                <a:gd name="T24" fmla="*/ 147 w 662"/>
                <a:gd name="T25" fmla="*/ 1030 h 1065"/>
                <a:gd name="T26" fmla="*/ 147 w 662"/>
                <a:gd name="T27" fmla="*/ 1030 h 1065"/>
                <a:gd name="T28" fmla="*/ 662 w 662"/>
                <a:gd name="T29" fmla="*/ 1065 h 1065"/>
                <a:gd name="T30" fmla="*/ 661 w 662"/>
                <a:gd name="T31" fmla="*/ 104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2" h="1065">
                  <a:moveTo>
                    <a:pt x="661" y="1044"/>
                  </a:moveTo>
                  <a:cubicBezTo>
                    <a:pt x="136" y="979"/>
                    <a:pt x="136" y="979"/>
                    <a:pt x="136" y="979"/>
                  </a:cubicBezTo>
                  <a:cubicBezTo>
                    <a:pt x="68" y="665"/>
                    <a:pt x="68" y="665"/>
                    <a:pt x="68" y="665"/>
                  </a:cubicBezTo>
                  <a:cubicBezTo>
                    <a:pt x="62" y="638"/>
                    <a:pt x="71" y="609"/>
                    <a:pt x="91" y="590"/>
                  </a:cubicBezTo>
                  <a:cubicBezTo>
                    <a:pt x="616" y="88"/>
                    <a:pt x="616" y="88"/>
                    <a:pt x="616" y="88"/>
                  </a:cubicBezTo>
                  <a:cubicBezTo>
                    <a:pt x="656" y="455"/>
                    <a:pt x="656" y="455"/>
                    <a:pt x="656" y="455"/>
                  </a:cubicBezTo>
                  <a:cubicBezTo>
                    <a:pt x="652" y="53"/>
                    <a:pt x="652" y="53"/>
                    <a:pt x="652" y="53"/>
                  </a:cubicBezTo>
                  <a:cubicBezTo>
                    <a:pt x="652" y="53"/>
                    <a:pt x="652" y="53"/>
                    <a:pt x="652" y="53"/>
                  </a:cubicBezTo>
                  <a:cubicBezTo>
                    <a:pt x="652" y="0"/>
                    <a:pt x="652" y="0"/>
                    <a:pt x="652" y="0"/>
                  </a:cubicBezTo>
                  <a:cubicBezTo>
                    <a:pt x="31" y="576"/>
                    <a:pt x="31" y="576"/>
                    <a:pt x="31" y="576"/>
                  </a:cubicBezTo>
                  <a:cubicBezTo>
                    <a:pt x="9" y="596"/>
                    <a:pt x="0" y="626"/>
                    <a:pt x="6" y="655"/>
                  </a:cubicBezTo>
                  <a:cubicBezTo>
                    <a:pt x="90" y="1026"/>
                    <a:pt x="90" y="1026"/>
                    <a:pt x="90" y="1026"/>
                  </a:cubicBezTo>
                  <a:cubicBezTo>
                    <a:pt x="147" y="1030"/>
                    <a:pt x="147" y="1030"/>
                    <a:pt x="147" y="1030"/>
                  </a:cubicBezTo>
                  <a:cubicBezTo>
                    <a:pt x="147" y="1030"/>
                    <a:pt x="147" y="1030"/>
                    <a:pt x="147" y="1030"/>
                  </a:cubicBezTo>
                  <a:cubicBezTo>
                    <a:pt x="662" y="1065"/>
                    <a:pt x="662" y="1065"/>
                    <a:pt x="662" y="1065"/>
                  </a:cubicBezTo>
                  <a:lnTo>
                    <a:pt x="661" y="1044"/>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2"/>
            <p:cNvSpPr/>
            <p:nvPr/>
          </p:nvSpPr>
          <p:spPr bwMode="auto">
            <a:xfrm>
              <a:off x="-11023200" y="2216923"/>
              <a:ext cx="2336800" cy="2595563"/>
            </a:xfrm>
            <a:custGeom>
              <a:avLst/>
              <a:gdLst>
                <a:gd name="T0" fmla="*/ 551 w 551"/>
                <a:gd name="T1" fmla="*/ 596 h 612"/>
                <a:gd name="T2" fmla="*/ 547 w 551"/>
                <a:gd name="T3" fmla="*/ 179 h 612"/>
                <a:gd name="T4" fmla="*/ 512 w 551"/>
                <a:gd name="T5" fmla="*/ 569 h 612"/>
                <a:gd name="T6" fmla="*/ 237 w 551"/>
                <a:gd name="T7" fmla="*/ 559 h 612"/>
                <a:gd name="T8" fmla="*/ 165 w 551"/>
                <a:gd name="T9" fmla="*/ 497 h 612"/>
                <a:gd name="T10" fmla="*/ 57 w 551"/>
                <a:gd name="T11" fmla="*/ 2 h 612"/>
                <a:gd name="T12" fmla="*/ 0 w 551"/>
                <a:gd name="T13" fmla="*/ 0 h 612"/>
                <a:gd name="T14" fmla="*/ 120 w 551"/>
                <a:gd name="T15" fmla="*/ 534 h 612"/>
                <a:gd name="T16" fmla="*/ 198 w 551"/>
                <a:gd name="T17" fmla="*/ 598 h 612"/>
                <a:gd name="T18" fmla="*/ 551 w 551"/>
                <a:gd name="T19" fmla="*/ 612 h 612"/>
                <a:gd name="T20" fmla="*/ 551 w 551"/>
                <a:gd name="T21" fmla="*/ 59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1" h="612">
                  <a:moveTo>
                    <a:pt x="551" y="596"/>
                  </a:moveTo>
                  <a:cubicBezTo>
                    <a:pt x="547" y="179"/>
                    <a:pt x="547" y="179"/>
                    <a:pt x="547" y="179"/>
                  </a:cubicBezTo>
                  <a:cubicBezTo>
                    <a:pt x="547" y="179"/>
                    <a:pt x="518" y="490"/>
                    <a:pt x="512" y="569"/>
                  </a:cubicBezTo>
                  <a:cubicBezTo>
                    <a:pt x="237" y="559"/>
                    <a:pt x="237" y="559"/>
                    <a:pt x="237" y="559"/>
                  </a:cubicBezTo>
                  <a:cubicBezTo>
                    <a:pt x="202" y="557"/>
                    <a:pt x="172" y="532"/>
                    <a:pt x="165" y="497"/>
                  </a:cubicBezTo>
                  <a:cubicBezTo>
                    <a:pt x="57" y="2"/>
                    <a:pt x="57" y="2"/>
                    <a:pt x="57" y="2"/>
                  </a:cubicBezTo>
                  <a:cubicBezTo>
                    <a:pt x="0" y="0"/>
                    <a:pt x="0" y="0"/>
                    <a:pt x="0" y="0"/>
                  </a:cubicBezTo>
                  <a:cubicBezTo>
                    <a:pt x="120" y="534"/>
                    <a:pt x="120" y="534"/>
                    <a:pt x="120" y="534"/>
                  </a:cubicBezTo>
                  <a:cubicBezTo>
                    <a:pt x="128" y="570"/>
                    <a:pt x="160" y="597"/>
                    <a:pt x="198" y="598"/>
                  </a:cubicBezTo>
                  <a:cubicBezTo>
                    <a:pt x="551" y="612"/>
                    <a:pt x="551" y="612"/>
                    <a:pt x="551" y="612"/>
                  </a:cubicBezTo>
                  <a:cubicBezTo>
                    <a:pt x="551" y="596"/>
                    <a:pt x="551" y="596"/>
                    <a:pt x="551" y="59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3"/>
            <p:cNvSpPr/>
            <p:nvPr/>
          </p:nvSpPr>
          <p:spPr bwMode="auto">
            <a:xfrm>
              <a:off x="-8367313" y="2416948"/>
              <a:ext cx="2782888" cy="2479675"/>
            </a:xfrm>
            <a:custGeom>
              <a:avLst/>
              <a:gdLst>
                <a:gd name="T0" fmla="*/ 612 w 656"/>
                <a:gd name="T1" fmla="*/ 0 h 585"/>
                <a:gd name="T2" fmla="*/ 477 w 656"/>
                <a:gd name="T3" fmla="*/ 485 h 585"/>
                <a:gd name="T4" fmla="*/ 400 w 656"/>
                <a:gd name="T5" fmla="*/ 542 h 585"/>
                <a:gd name="T6" fmla="*/ 30 w 656"/>
                <a:gd name="T7" fmla="*/ 528 h 585"/>
                <a:gd name="T8" fmla="*/ 19 w 656"/>
                <a:gd name="T9" fmla="*/ 211 h 585"/>
                <a:gd name="T10" fmla="*/ 0 w 656"/>
                <a:gd name="T11" fmla="*/ 549 h 585"/>
                <a:gd name="T12" fmla="*/ 1 w 656"/>
                <a:gd name="T13" fmla="*/ 549 h 585"/>
                <a:gd name="T14" fmla="*/ 0 w 656"/>
                <a:gd name="T15" fmla="*/ 567 h 585"/>
                <a:gd name="T16" fmla="*/ 423 w 656"/>
                <a:gd name="T17" fmla="*/ 583 h 585"/>
                <a:gd name="T18" fmla="*/ 505 w 656"/>
                <a:gd name="T19" fmla="*/ 523 h 585"/>
                <a:gd name="T20" fmla="*/ 656 w 656"/>
                <a:gd name="T21" fmla="*/ 2 h 585"/>
                <a:gd name="T22" fmla="*/ 612 w 656"/>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585">
                  <a:moveTo>
                    <a:pt x="612" y="0"/>
                  </a:moveTo>
                  <a:cubicBezTo>
                    <a:pt x="477" y="485"/>
                    <a:pt x="477" y="485"/>
                    <a:pt x="477" y="485"/>
                  </a:cubicBezTo>
                  <a:cubicBezTo>
                    <a:pt x="467" y="520"/>
                    <a:pt x="435" y="543"/>
                    <a:pt x="400" y="542"/>
                  </a:cubicBezTo>
                  <a:cubicBezTo>
                    <a:pt x="30" y="528"/>
                    <a:pt x="30" y="528"/>
                    <a:pt x="30" y="528"/>
                  </a:cubicBezTo>
                  <a:cubicBezTo>
                    <a:pt x="19" y="211"/>
                    <a:pt x="19" y="211"/>
                    <a:pt x="19" y="211"/>
                  </a:cubicBezTo>
                  <a:cubicBezTo>
                    <a:pt x="0" y="549"/>
                    <a:pt x="0" y="549"/>
                    <a:pt x="0" y="549"/>
                  </a:cubicBezTo>
                  <a:cubicBezTo>
                    <a:pt x="1" y="549"/>
                    <a:pt x="1" y="549"/>
                    <a:pt x="1" y="549"/>
                  </a:cubicBezTo>
                  <a:cubicBezTo>
                    <a:pt x="0" y="567"/>
                    <a:pt x="0" y="567"/>
                    <a:pt x="0" y="567"/>
                  </a:cubicBezTo>
                  <a:cubicBezTo>
                    <a:pt x="423" y="583"/>
                    <a:pt x="423" y="583"/>
                    <a:pt x="423" y="583"/>
                  </a:cubicBezTo>
                  <a:cubicBezTo>
                    <a:pt x="461" y="585"/>
                    <a:pt x="495" y="560"/>
                    <a:pt x="505" y="523"/>
                  </a:cubicBezTo>
                  <a:cubicBezTo>
                    <a:pt x="656" y="2"/>
                    <a:pt x="656" y="2"/>
                    <a:pt x="656" y="2"/>
                  </a:cubicBezTo>
                  <a:lnTo>
                    <a:pt x="612" y="0"/>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2" name="Freeform 248"/>
          <p:cNvSpPr/>
          <p:nvPr/>
        </p:nvSpPr>
        <p:spPr bwMode="auto">
          <a:xfrm>
            <a:off x="6001664" y="6404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49"/>
          <p:cNvSpPr/>
          <p:nvPr/>
        </p:nvSpPr>
        <p:spPr bwMode="auto">
          <a:xfrm>
            <a:off x="2184206" y="1512434"/>
            <a:ext cx="1778490" cy="745577"/>
          </a:xfrm>
          <a:custGeom>
            <a:avLst/>
            <a:gdLst>
              <a:gd name="T0" fmla="*/ 515 w 624"/>
              <a:gd name="T1" fmla="*/ 235 h 261"/>
              <a:gd name="T2" fmla="*/ 485 w 624"/>
              <a:gd name="T3" fmla="*/ 111 h 261"/>
              <a:gd name="T4" fmla="*/ 411 w 624"/>
              <a:gd name="T5" fmla="*/ 155 h 261"/>
              <a:gd name="T6" fmla="*/ 248 w 624"/>
              <a:gd name="T7" fmla="*/ 38 h 261"/>
              <a:gd name="T8" fmla="*/ 222 w 624"/>
              <a:gd name="T9" fmla="*/ 194 h 261"/>
              <a:gd name="T10" fmla="*/ 176 w 624"/>
              <a:gd name="T11" fmla="*/ 152 h 261"/>
              <a:gd name="T12" fmla="*/ 139 w 624"/>
              <a:gd name="T13" fmla="*/ 238 h 261"/>
              <a:gd name="T14" fmla="*/ 0 w 624"/>
              <a:gd name="T15" fmla="*/ 261 h 261"/>
              <a:gd name="T16" fmla="*/ 624 w 624"/>
              <a:gd name="T17" fmla="*/ 261 h 261"/>
              <a:gd name="T18" fmla="*/ 515 w 624"/>
              <a:gd name="T19" fmla="*/ 2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261">
                <a:moveTo>
                  <a:pt x="515" y="235"/>
                </a:moveTo>
                <a:cubicBezTo>
                  <a:pt x="515" y="235"/>
                  <a:pt x="559" y="135"/>
                  <a:pt x="485" y="111"/>
                </a:cubicBezTo>
                <a:cubicBezTo>
                  <a:pt x="436" y="96"/>
                  <a:pt x="418" y="130"/>
                  <a:pt x="411" y="155"/>
                </a:cubicBezTo>
                <a:cubicBezTo>
                  <a:pt x="429" y="0"/>
                  <a:pt x="293" y="8"/>
                  <a:pt x="248" y="38"/>
                </a:cubicBezTo>
                <a:cubicBezTo>
                  <a:pt x="205" y="67"/>
                  <a:pt x="218" y="172"/>
                  <a:pt x="222" y="194"/>
                </a:cubicBezTo>
                <a:cubicBezTo>
                  <a:pt x="220" y="184"/>
                  <a:pt x="211" y="160"/>
                  <a:pt x="176" y="152"/>
                </a:cubicBezTo>
                <a:cubicBezTo>
                  <a:pt x="122" y="139"/>
                  <a:pt x="139" y="238"/>
                  <a:pt x="139" y="238"/>
                </a:cubicBezTo>
                <a:cubicBezTo>
                  <a:pt x="49" y="237"/>
                  <a:pt x="0" y="261"/>
                  <a:pt x="0" y="261"/>
                </a:cubicBezTo>
                <a:cubicBezTo>
                  <a:pt x="227" y="245"/>
                  <a:pt x="624" y="261"/>
                  <a:pt x="624" y="261"/>
                </a:cubicBezTo>
                <a:cubicBezTo>
                  <a:pt x="566" y="232"/>
                  <a:pt x="515" y="235"/>
                  <a:pt x="515"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50"/>
          <p:cNvSpPr/>
          <p:nvPr/>
        </p:nvSpPr>
        <p:spPr bwMode="auto">
          <a:xfrm>
            <a:off x="3693060" y="179063"/>
            <a:ext cx="1439938" cy="603319"/>
          </a:xfrm>
          <a:custGeom>
            <a:avLst/>
            <a:gdLst>
              <a:gd name="T0" fmla="*/ 355 w 430"/>
              <a:gd name="T1" fmla="*/ 162 h 180"/>
              <a:gd name="T2" fmla="*/ 334 w 430"/>
              <a:gd name="T3" fmla="*/ 77 h 180"/>
              <a:gd name="T4" fmla="*/ 284 w 430"/>
              <a:gd name="T5" fmla="*/ 107 h 180"/>
              <a:gd name="T6" fmla="*/ 171 w 430"/>
              <a:gd name="T7" fmla="*/ 27 h 180"/>
              <a:gd name="T8" fmla="*/ 153 w 430"/>
              <a:gd name="T9" fmla="*/ 134 h 180"/>
              <a:gd name="T10" fmla="*/ 122 w 430"/>
              <a:gd name="T11" fmla="*/ 105 h 180"/>
              <a:gd name="T12" fmla="*/ 96 w 430"/>
              <a:gd name="T13" fmla="*/ 164 h 180"/>
              <a:gd name="T14" fmla="*/ 0 w 430"/>
              <a:gd name="T15" fmla="*/ 180 h 180"/>
              <a:gd name="T16" fmla="*/ 430 w 430"/>
              <a:gd name="T17" fmla="*/ 180 h 180"/>
              <a:gd name="T18" fmla="*/ 355 w 430"/>
              <a:gd name="T19"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180">
                <a:moveTo>
                  <a:pt x="355" y="162"/>
                </a:moveTo>
                <a:cubicBezTo>
                  <a:pt x="355" y="162"/>
                  <a:pt x="386" y="93"/>
                  <a:pt x="334" y="77"/>
                </a:cubicBezTo>
                <a:cubicBezTo>
                  <a:pt x="300" y="66"/>
                  <a:pt x="288" y="90"/>
                  <a:pt x="284" y="107"/>
                </a:cubicBezTo>
                <a:cubicBezTo>
                  <a:pt x="296" y="0"/>
                  <a:pt x="202" y="6"/>
                  <a:pt x="171" y="27"/>
                </a:cubicBezTo>
                <a:cubicBezTo>
                  <a:pt x="142" y="46"/>
                  <a:pt x="151" y="119"/>
                  <a:pt x="153" y="134"/>
                </a:cubicBezTo>
                <a:cubicBezTo>
                  <a:pt x="152" y="127"/>
                  <a:pt x="146" y="110"/>
                  <a:pt x="122" y="105"/>
                </a:cubicBezTo>
                <a:cubicBezTo>
                  <a:pt x="84" y="96"/>
                  <a:pt x="96" y="164"/>
                  <a:pt x="96" y="164"/>
                </a:cubicBezTo>
                <a:cubicBezTo>
                  <a:pt x="34" y="163"/>
                  <a:pt x="0" y="180"/>
                  <a:pt x="0" y="180"/>
                </a:cubicBezTo>
                <a:cubicBezTo>
                  <a:pt x="157" y="169"/>
                  <a:pt x="430" y="180"/>
                  <a:pt x="430" y="180"/>
                </a:cubicBezTo>
                <a:cubicBezTo>
                  <a:pt x="390" y="160"/>
                  <a:pt x="355" y="162"/>
                  <a:pt x="355" y="162"/>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51"/>
          <p:cNvSpPr/>
          <p:nvPr/>
        </p:nvSpPr>
        <p:spPr bwMode="auto">
          <a:xfrm>
            <a:off x="9038890" y="1206069"/>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52"/>
          <p:cNvSpPr/>
          <p:nvPr/>
        </p:nvSpPr>
        <p:spPr bwMode="auto">
          <a:xfrm>
            <a:off x="7497573" y="19087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22"/>
          <p:cNvSpPr>
            <a:spLocks noChangeArrowheads="1"/>
          </p:cNvSpPr>
          <p:nvPr/>
        </p:nvSpPr>
        <p:spPr bwMode="auto">
          <a:xfrm>
            <a:off x="1620837" y="3598806"/>
            <a:ext cx="8950326" cy="3178232"/>
          </a:xfrm>
          <a:prstGeom prst="rect">
            <a:avLst/>
          </a:prstGeom>
          <a:solidFill>
            <a:srgbClr val="512A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26"/>
          <p:cNvSpPr>
            <a:spLocks noChangeArrowheads="1"/>
          </p:cNvSpPr>
          <p:nvPr/>
        </p:nvSpPr>
        <p:spPr bwMode="auto">
          <a:xfrm>
            <a:off x="1620837" y="6017204"/>
            <a:ext cx="8950326" cy="759835"/>
          </a:xfrm>
          <a:prstGeom prst="rect">
            <a:avLst/>
          </a:prstGeom>
          <a:solidFill>
            <a:srgbClr val="4923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4" name="组合 23"/>
          <p:cNvGrpSpPr/>
          <p:nvPr/>
        </p:nvGrpSpPr>
        <p:grpSpPr>
          <a:xfrm>
            <a:off x="2024063" y="4551437"/>
            <a:ext cx="8147051" cy="1355146"/>
            <a:chOff x="0" y="9526"/>
            <a:chExt cx="11195051" cy="1862138"/>
          </a:xfrm>
        </p:grpSpPr>
        <p:sp>
          <p:nvSpPr>
            <p:cNvPr id="18" name="Freeform 30"/>
            <p:cNvSpPr/>
            <p:nvPr/>
          </p:nvSpPr>
          <p:spPr bwMode="auto">
            <a:xfrm>
              <a:off x="0" y="682626"/>
              <a:ext cx="482600" cy="460375"/>
            </a:xfrm>
            <a:custGeom>
              <a:avLst/>
              <a:gdLst>
                <a:gd name="T0" fmla="*/ 152 w 304"/>
                <a:gd name="T1" fmla="*/ 0 h 290"/>
                <a:gd name="T2" fmla="*/ 200 w 304"/>
                <a:gd name="T3" fmla="*/ 97 h 290"/>
                <a:gd name="T4" fmla="*/ 304 w 304"/>
                <a:gd name="T5" fmla="*/ 110 h 290"/>
                <a:gd name="T6" fmla="*/ 230 w 304"/>
                <a:gd name="T7" fmla="*/ 185 h 290"/>
                <a:gd name="T8" fmla="*/ 246 w 304"/>
                <a:gd name="T9" fmla="*/ 290 h 290"/>
                <a:gd name="T10" fmla="*/ 152 w 304"/>
                <a:gd name="T11" fmla="*/ 239 h 290"/>
                <a:gd name="T12" fmla="*/ 59 w 304"/>
                <a:gd name="T13" fmla="*/ 290 h 290"/>
                <a:gd name="T14" fmla="*/ 78 w 304"/>
                <a:gd name="T15" fmla="*/ 185 h 290"/>
                <a:gd name="T16" fmla="*/ 0 w 304"/>
                <a:gd name="T17" fmla="*/ 110 h 290"/>
                <a:gd name="T18" fmla="*/ 107 w 304"/>
                <a:gd name="T19" fmla="*/ 97 h 290"/>
                <a:gd name="T20" fmla="*/ 152 w 304"/>
                <a:gd name="T2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290">
                  <a:moveTo>
                    <a:pt x="152" y="0"/>
                  </a:moveTo>
                  <a:lnTo>
                    <a:pt x="200" y="97"/>
                  </a:lnTo>
                  <a:lnTo>
                    <a:pt x="304" y="110"/>
                  </a:lnTo>
                  <a:lnTo>
                    <a:pt x="230" y="185"/>
                  </a:lnTo>
                  <a:lnTo>
                    <a:pt x="246" y="290"/>
                  </a:lnTo>
                  <a:lnTo>
                    <a:pt x="152" y="239"/>
                  </a:lnTo>
                  <a:lnTo>
                    <a:pt x="59" y="290"/>
                  </a:lnTo>
                  <a:lnTo>
                    <a:pt x="78" y="185"/>
                  </a:lnTo>
                  <a:lnTo>
                    <a:pt x="0" y="110"/>
                  </a:lnTo>
                  <a:lnTo>
                    <a:pt x="107" y="97"/>
                  </a:lnTo>
                  <a:lnTo>
                    <a:pt x="15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1"/>
            <p:cNvSpPr/>
            <p:nvPr/>
          </p:nvSpPr>
          <p:spPr bwMode="auto">
            <a:xfrm>
              <a:off x="296863" y="9526"/>
              <a:ext cx="317500" cy="311150"/>
            </a:xfrm>
            <a:custGeom>
              <a:avLst/>
              <a:gdLst>
                <a:gd name="T0" fmla="*/ 99 w 200"/>
                <a:gd name="T1" fmla="*/ 0 h 196"/>
                <a:gd name="T2" fmla="*/ 131 w 200"/>
                <a:gd name="T3" fmla="*/ 64 h 196"/>
                <a:gd name="T4" fmla="*/ 200 w 200"/>
                <a:gd name="T5" fmla="*/ 75 h 196"/>
                <a:gd name="T6" fmla="*/ 149 w 200"/>
                <a:gd name="T7" fmla="*/ 123 h 196"/>
                <a:gd name="T8" fmla="*/ 163 w 200"/>
                <a:gd name="T9" fmla="*/ 196 h 196"/>
                <a:gd name="T10" fmla="*/ 99 w 200"/>
                <a:gd name="T11" fmla="*/ 161 h 196"/>
                <a:gd name="T12" fmla="*/ 37 w 200"/>
                <a:gd name="T13" fmla="*/ 196 h 196"/>
                <a:gd name="T14" fmla="*/ 48 w 200"/>
                <a:gd name="T15" fmla="*/ 123 h 196"/>
                <a:gd name="T16" fmla="*/ 0 w 200"/>
                <a:gd name="T17" fmla="*/ 75 h 196"/>
                <a:gd name="T18" fmla="*/ 69 w 200"/>
                <a:gd name="T19" fmla="*/ 64 h 196"/>
                <a:gd name="T20" fmla="*/ 99 w 200"/>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6">
                  <a:moveTo>
                    <a:pt x="99" y="0"/>
                  </a:moveTo>
                  <a:lnTo>
                    <a:pt x="131" y="64"/>
                  </a:lnTo>
                  <a:lnTo>
                    <a:pt x="200" y="75"/>
                  </a:lnTo>
                  <a:lnTo>
                    <a:pt x="149" y="123"/>
                  </a:lnTo>
                  <a:lnTo>
                    <a:pt x="163" y="196"/>
                  </a:lnTo>
                  <a:lnTo>
                    <a:pt x="99" y="161"/>
                  </a:lnTo>
                  <a:lnTo>
                    <a:pt x="37" y="196"/>
                  </a:lnTo>
                  <a:lnTo>
                    <a:pt x="48" y="123"/>
                  </a:lnTo>
                  <a:lnTo>
                    <a:pt x="0" y="75"/>
                  </a:lnTo>
                  <a:lnTo>
                    <a:pt x="69" y="64"/>
                  </a:lnTo>
                  <a:lnTo>
                    <a:pt x="99"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2"/>
            <p:cNvSpPr/>
            <p:nvPr/>
          </p:nvSpPr>
          <p:spPr bwMode="auto">
            <a:xfrm>
              <a:off x="296863" y="1565276"/>
              <a:ext cx="317500" cy="306388"/>
            </a:xfrm>
            <a:custGeom>
              <a:avLst/>
              <a:gdLst>
                <a:gd name="T0" fmla="*/ 99 w 200"/>
                <a:gd name="T1" fmla="*/ 0 h 193"/>
                <a:gd name="T2" fmla="*/ 131 w 200"/>
                <a:gd name="T3" fmla="*/ 64 h 193"/>
                <a:gd name="T4" fmla="*/ 200 w 200"/>
                <a:gd name="T5" fmla="*/ 75 h 193"/>
                <a:gd name="T6" fmla="*/ 149 w 200"/>
                <a:gd name="T7" fmla="*/ 123 h 193"/>
                <a:gd name="T8" fmla="*/ 163 w 200"/>
                <a:gd name="T9" fmla="*/ 193 h 193"/>
                <a:gd name="T10" fmla="*/ 99 w 200"/>
                <a:gd name="T11" fmla="*/ 161 h 193"/>
                <a:gd name="T12" fmla="*/ 37 w 200"/>
                <a:gd name="T13" fmla="*/ 193 h 193"/>
                <a:gd name="T14" fmla="*/ 48 w 200"/>
                <a:gd name="T15" fmla="*/ 123 h 193"/>
                <a:gd name="T16" fmla="*/ 0 w 200"/>
                <a:gd name="T17" fmla="*/ 75 h 193"/>
                <a:gd name="T18" fmla="*/ 69 w 200"/>
                <a:gd name="T19" fmla="*/ 64 h 193"/>
                <a:gd name="T20" fmla="*/ 99 w 200"/>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3">
                  <a:moveTo>
                    <a:pt x="99" y="0"/>
                  </a:moveTo>
                  <a:lnTo>
                    <a:pt x="131" y="64"/>
                  </a:lnTo>
                  <a:lnTo>
                    <a:pt x="200" y="75"/>
                  </a:lnTo>
                  <a:lnTo>
                    <a:pt x="149" y="123"/>
                  </a:lnTo>
                  <a:lnTo>
                    <a:pt x="163" y="193"/>
                  </a:lnTo>
                  <a:lnTo>
                    <a:pt x="99" y="161"/>
                  </a:lnTo>
                  <a:lnTo>
                    <a:pt x="37" y="193"/>
                  </a:lnTo>
                  <a:lnTo>
                    <a:pt x="48" y="123"/>
                  </a:lnTo>
                  <a:lnTo>
                    <a:pt x="0" y="75"/>
                  </a:lnTo>
                  <a:lnTo>
                    <a:pt x="69" y="64"/>
                  </a:lnTo>
                  <a:lnTo>
                    <a:pt x="99"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3"/>
            <p:cNvSpPr/>
            <p:nvPr/>
          </p:nvSpPr>
          <p:spPr bwMode="auto">
            <a:xfrm>
              <a:off x="10717213" y="682626"/>
              <a:ext cx="477838" cy="460375"/>
            </a:xfrm>
            <a:custGeom>
              <a:avLst/>
              <a:gdLst>
                <a:gd name="T0" fmla="*/ 152 w 301"/>
                <a:gd name="T1" fmla="*/ 0 h 290"/>
                <a:gd name="T2" fmla="*/ 104 w 301"/>
                <a:gd name="T3" fmla="*/ 97 h 290"/>
                <a:gd name="T4" fmla="*/ 0 w 301"/>
                <a:gd name="T5" fmla="*/ 110 h 290"/>
                <a:gd name="T6" fmla="*/ 74 w 301"/>
                <a:gd name="T7" fmla="*/ 185 h 290"/>
                <a:gd name="T8" fmla="*/ 58 w 301"/>
                <a:gd name="T9" fmla="*/ 290 h 290"/>
                <a:gd name="T10" fmla="*/ 152 w 301"/>
                <a:gd name="T11" fmla="*/ 239 h 290"/>
                <a:gd name="T12" fmla="*/ 245 w 301"/>
                <a:gd name="T13" fmla="*/ 290 h 290"/>
                <a:gd name="T14" fmla="*/ 226 w 301"/>
                <a:gd name="T15" fmla="*/ 185 h 290"/>
                <a:gd name="T16" fmla="*/ 301 w 301"/>
                <a:gd name="T17" fmla="*/ 110 h 290"/>
                <a:gd name="T18" fmla="*/ 197 w 301"/>
                <a:gd name="T19" fmla="*/ 97 h 290"/>
                <a:gd name="T20" fmla="*/ 152 w 301"/>
                <a:gd name="T2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90">
                  <a:moveTo>
                    <a:pt x="152" y="0"/>
                  </a:moveTo>
                  <a:lnTo>
                    <a:pt x="104" y="97"/>
                  </a:lnTo>
                  <a:lnTo>
                    <a:pt x="0" y="110"/>
                  </a:lnTo>
                  <a:lnTo>
                    <a:pt x="74" y="185"/>
                  </a:lnTo>
                  <a:lnTo>
                    <a:pt x="58" y="290"/>
                  </a:lnTo>
                  <a:lnTo>
                    <a:pt x="152" y="239"/>
                  </a:lnTo>
                  <a:lnTo>
                    <a:pt x="245" y="290"/>
                  </a:lnTo>
                  <a:lnTo>
                    <a:pt x="226" y="185"/>
                  </a:lnTo>
                  <a:lnTo>
                    <a:pt x="301" y="110"/>
                  </a:lnTo>
                  <a:lnTo>
                    <a:pt x="197" y="97"/>
                  </a:lnTo>
                  <a:lnTo>
                    <a:pt x="15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
            <p:cNvSpPr/>
            <p:nvPr/>
          </p:nvSpPr>
          <p:spPr bwMode="auto">
            <a:xfrm>
              <a:off x="10580688" y="9526"/>
              <a:ext cx="322263" cy="311150"/>
            </a:xfrm>
            <a:custGeom>
              <a:avLst/>
              <a:gdLst>
                <a:gd name="T0" fmla="*/ 102 w 203"/>
                <a:gd name="T1" fmla="*/ 0 h 196"/>
                <a:gd name="T2" fmla="*/ 72 w 203"/>
                <a:gd name="T3" fmla="*/ 64 h 196"/>
                <a:gd name="T4" fmla="*/ 0 w 203"/>
                <a:gd name="T5" fmla="*/ 75 h 196"/>
                <a:gd name="T6" fmla="*/ 51 w 203"/>
                <a:gd name="T7" fmla="*/ 123 h 196"/>
                <a:gd name="T8" fmla="*/ 40 w 203"/>
                <a:gd name="T9" fmla="*/ 196 h 196"/>
                <a:gd name="T10" fmla="*/ 102 w 203"/>
                <a:gd name="T11" fmla="*/ 161 h 196"/>
                <a:gd name="T12" fmla="*/ 166 w 203"/>
                <a:gd name="T13" fmla="*/ 196 h 196"/>
                <a:gd name="T14" fmla="*/ 152 w 203"/>
                <a:gd name="T15" fmla="*/ 123 h 196"/>
                <a:gd name="T16" fmla="*/ 203 w 203"/>
                <a:gd name="T17" fmla="*/ 75 h 196"/>
                <a:gd name="T18" fmla="*/ 134 w 203"/>
                <a:gd name="T19" fmla="*/ 64 h 196"/>
                <a:gd name="T20" fmla="*/ 102 w 203"/>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6">
                  <a:moveTo>
                    <a:pt x="102" y="0"/>
                  </a:moveTo>
                  <a:lnTo>
                    <a:pt x="72" y="64"/>
                  </a:lnTo>
                  <a:lnTo>
                    <a:pt x="0" y="75"/>
                  </a:lnTo>
                  <a:lnTo>
                    <a:pt x="51" y="123"/>
                  </a:lnTo>
                  <a:lnTo>
                    <a:pt x="40" y="196"/>
                  </a:lnTo>
                  <a:lnTo>
                    <a:pt x="102" y="161"/>
                  </a:lnTo>
                  <a:lnTo>
                    <a:pt x="166" y="196"/>
                  </a:lnTo>
                  <a:lnTo>
                    <a:pt x="152" y="123"/>
                  </a:lnTo>
                  <a:lnTo>
                    <a:pt x="203" y="75"/>
                  </a:lnTo>
                  <a:lnTo>
                    <a:pt x="134" y="64"/>
                  </a:lnTo>
                  <a:lnTo>
                    <a:pt x="10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5"/>
            <p:cNvSpPr/>
            <p:nvPr/>
          </p:nvSpPr>
          <p:spPr bwMode="auto">
            <a:xfrm>
              <a:off x="10580688" y="1565276"/>
              <a:ext cx="322263" cy="306388"/>
            </a:xfrm>
            <a:custGeom>
              <a:avLst/>
              <a:gdLst>
                <a:gd name="T0" fmla="*/ 102 w 203"/>
                <a:gd name="T1" fmla="*/ 0 h 193"/>
                <a:gd name="T2" fmla="*/ 72 w 203"/>
                <a:gd name="T3" fmla="*/ 64 h 193"/>
                <a:gd name="T4" fmla="*/ 0 w 203"/>
                <a:gd name="T5" fmla="*/ 75 h 193"/>
                <a:gd name="T6" fmla="*/ 51 w 203"/>
                <a:gd name="T7" fmla="*/ 123 h 193"/>
                <a:gd name="T8" fmla="*/ 40 w 203"/>
                <a:gd name="T9" fmla="*/ 193 h 193"/>
                <a:gd name="T10" fmla="*/ 102 w 203"/>
                <a:gd name="T11" fmla="*/ 161 h 193"/>
                <a:gd name="T12" fmla="*/ 166 w 203"/>
                <a:gd name="T13" fmla="*/ 193 h 193"/>
                <a:gd name="T14" fmla="*/ 152 w 203"/>
                <a:gd name="T15" fmla="*/ 123 h 193"/>
                <a:gd name="T16" fmla="*/ 203 w 203"/>
                <a:gd name="T17" fmla="*/ 75 h 193"/>
                <a:gd name="T18" fmla="*/ 134 w 203"/>
                <a:gd name="T19" fmla="*/ 64 h 193"/>
                <a:gd name="T20" fmla="*/ 102 w 203"/>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3">
                  <a:moveTo>
                    <a:pt x="102" y="0"/>
                  </a:moveTo>
                  <a:lnTo>
                    <a:pt x="72" y="64"/>
                  </a:lnTo>
                  <a:lnTo>
                    <a:pt x="0" y="75"/>
                  </a:lnTo>
                  <a:lnTo>
                    <a:pt x="51" y="123"/>
                  </a:lnTo>
                  <a:lnTo>
                    <a:pt x="40" y="193"/>
                  </a:lnTo>
                  <a:lnTo>
                    <a:pt x="102" y="161"/>
                  </a:lnTo>
                  <a:lnTo>
                    <a:pt x="166" y="193"/>
                  </a:lnTo>
                  <a:lnTo>
                    <a:pt x="152" y="123"/>
                  </a:lnTo>
                  <a:lnTo>
                    <a:pt x="203" y="75"/>
                  </a:lnTo>
                  <a:lnTo>
                    <a:pt x="134" y="64"/>
                  </a:lnTo>
                  <a:lnTo>
                    <a:pt x="10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2711314" y="4200622"/>
            <a:ext cx="875539" cy="2427151"/>
            <a:chOff x="112712" y="-633413"/>
            <a:chExt cx="1323976" cy="3670301"/>
          </a:xfrm>
        </p:grpSpPr>
        <p:sp>
          <p:nvSpPr>
            <p:cNvPr id="28" name="Freeform 39"/>
            <p:cNvSpPr/>
            <p:nvPr/>
          </p:nvSpPr>
          <p:spPr bwMode="auto">
            <a:xfrm>
              <a:off x="766763" y="-633413"/>
              <a:ext cx="325438" cy="522288"/>
            </a:xfrm>
            <a:custGeom>
              <a:avLst/>
              <a:gdLst>
                <a:gd name="T0" fmla="*/ 12 w 77"/>
                <a:gd name="T1" fmla="*/ 123 h 123"/>
                <a:gd name="T2" fmla="*/ 7 w 77"/>
                <a:gd name="T3" fmla="*/ 78 h 123"/>
                <a:gd name="T4" fmla="*/ 77 w 77"/>
                <a:gd name="T5" fmla="*/ 0 h 123"/>
                <a:gd name="T6" fmla="*/ 62 w 77"/>
                <a:gd name="T7" fmla="*/ 48 h 123"/>
                <a:gd name="T8" fmla="*/ 12 w 77"/>
                <a:gd name="T9" fmla="*/ 123 h 123"/>
              </a:gdLst>
              <a:ahLst/>
              <a:cxnLst>
                <a:cxn ang="0">
                  <a:pos x="T0" y="T1"/>
                </a:cxn>
                <a:cxn ang="0">
                  <a:pos x="T2" y="T3"/>
                </a:cxn>
                <a:cxn ang="0">
                  <a:pos x="T4" y="T5"/>
                </a:cxn>
                <a:cxn ang="0">
                  <a:pos x="T6" y="T7"/>
                </a:cxn>
                <a:cxn ang="0">
                  <a:pos x="T8" y="T9"/>
                </a:cxn>
              </a:cxnLst>
              <a:rect l="0" t="0" r="r" b="b"/>
              <a:pathLst>
                <a:path w="77" h="123">
                  <a:moveTo>
                    <a:pt x="12" y="123"/>
                  </a:moveTo>
                  <a:cubicBezTo>
                    <a:pt x="12" y="123"/>
                    <a:pt x="0" y="116"/>
                    <a:pt x="7" y="78"/>
                  </a:cubicBezTo>
                  <a:cubicBezTo>
                    <a:pt x="15" y="36"/>
                    <a:pt x="77" y="0"/>
                    <a:pt x="77" y="0"/>
                  </a:cubicBezTo>
                  <a:cubicBezTo>
                    <a:pt x="77" y="0"/>
                    <a:pt x="75" y="7"/>
                    <a:pt x="62" y="48"/>
                  </a:cubicBezTo>
                  <a:cubicBezTo>
                    <a:pt x="50" y="90"/>
                    <a:pt x="12" y="123"/>
                    <a:pt x="12" y="12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0"/>
            <p:cNvSpPr/>
            <p:nvPr/>
          </p:nvSpPr>
          <p:spPr bwMode="auto">
            <a:xfrm>
              <a:off x="842963" y="-265113"/>
              <a:ext cx="393700" cy="276225"/>
            </a:xfrm>
            <a:custGeom>
              <a:avLst/>
              <a:gdLst>
                <a:gd name="T0" fmla="*/ 30 w 93"/>
                <a:gd name="T1" fmla="*/ 62 h 65"/>
                <a:gd name="T2" fmla="*/ 0 w 93"/>
                <a:gd name="T3" fmla="*/ 45 h 65"/>
                <a:gd name="T4" fmla="*/ 62 w 93"/>
                <a:gd name="T5" fmla="*/ 11 h 65"/>
                <a:gd name="T6" fmla="*/ 93 w 93"/>
                <a:gd name="T7" fmla="*/ 28 h 65"/>
                <a:gd name="T8" fmla="*/ 30 w 93"/>
                <a:gd name="T9" fmla="*/ 62 h 65"/>
              </a:gdLst>
              <a:ahLst/>
              <a:cxnLst>
                <a:cxn ang="0">
                  <a:pos x="T0" y="T1"/>
                </a:cxn>
                <a:cxn ang="0">
                  <a:pos x="T2" y="T3"/>
                </a:cxn>
                <a:cxn ang="0">
                  <a:pos x="T4" y="T5"/>
                </a:cxn>
                <a:cxn ang="0">
                  <a:pos x="T6" y="T7"/>
                </a:cxn>
                <a:cxn ang="0">
                  <a:pos x="T8" y="T9"/>
                </a:cxn>
              </a:cxnLst>
              <a:rect l="0" t="0" r="r" b="b"/>
              <a:pathLst>
                <a:path w="93" h="65">
                  <a:moveTo>
                    <a:pt x="30" y="62"/>
                  </a:moveTo>
                  <a:cubicBezTo>
                    <a:pt x="5" y="59"/>
                    <a:pt x="0" y="45"/>
                    <a:pt x="0" y="45"/>
                  </a:cubicBezTo>
                  <a:cubicBezTo>
                    <a:pt x="0" y="45"/>
                    <a:pt x="35" y="0"/>
                    <a:pt x="62" y="11"/>
                  </a:cubicBezTo>
                  <a:cubicBezTo>
                    <a:pt x="90" y="21"/>
                    <a:pt x="93" y="28"/>
                    <a:pt x="93" y="28"/>
                  </a:cubicBezTo>
                  <a:cubicBezTo>
                    <a:pt x="93" y="28"/>
                    <a:pt x="58" y="65"/>
                    <a:pt x="30"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1"/>
            <p:cNvSpPr/>
            <p:nvPr/>
          </p:nvSpPr>
          <p:spPr bwMode="auto">
            <a:xfrm>
              <a:off x="990600" y="-523875"/>
              <a:ext cx="446088" cy="280988"/>
            </a:xfrm>
            <a:custGeom>
              <a:avLst/>
              <a:gdLst>
                <a:gd name="T0" fmla="*/ 0 w 105"/>
                <a:gd name="T1" fmla="*/ 62 h 66"/>
                <a:gd name="T2" fmla="*/ 31 w 105"/>
                <a:gd name="T3" fmla="*/ 12 h 66"/>
                <a:gd name="T4" fmla="*/ 105 w 105"/>
                <a:gd name="T5" fmla="*/ 1 h 66"/>
                <a:gd name="T6" fmla="*/ 44 w 105"/>
                <a:gd name="T7" fmla="*/ 55 h 66"/>
                <a:gd name="T8" fmla="*/ 0 w 105"/>
                <a:gd name="T9" fmla="*/ 62 h 66"/>
              </a:gdLst>
              <a:ahLst/>
              <a:cxnLst>
                <a:cxn ang="0">
                  <a:pos x="T0" y="T1"/>
                </a:cxn>
                <a:cxn ang="0">
                  <a:pos x="T2" y="T3"/>
                </a:cxn>
                <a:cxn ang="0">
                  <a:pos x="T4" y="T5"/>
                </a:cxn>
                <a:cxn ang="0">
                  <a:pos x="T6" y="T7"/>
                </a:cxn>
                <a:cxn ang="0">
                  <a:pos x="T8" y="T9"/>
                </a:cxn>
              </a:cxnLst>
              <a:rect l="0" t="0" r="r" b="b"/>
              <a:pathLst>
                <a:path w="105" h="66">
                  <a:moveTo>
                    <a:pt x="0" y="62"/>
                  </a:moveTo>
                  <a:cubicBezTo>
                    <a:pt x="0" y="62"/>
                    <a:pt x="12" y="24"/>
                    <a:pt x="31" y="12"/>
                  </a:cubicBezTo>
                  <a:cubicBezTo>
                    <a:pt x="50" y="0"/>
                    <a:pt x="105" y="1"/>
                    <a:pt x="105" y="1"/>
                  </a:cubicBezTo>
                  <a:cubicBezTo>
                    <a:pt x="105" y="1"/>
                    <a:pt x="60" y="44"/>
                    <a:pt x="44" y="55"/>
                  </a:cubicBezTo>
                  <a:cubicBezTo>
                    <a:pt x="27" y="66"/>
                    <a:pt x="0" y="62"/>
                    <a:pt x="0"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2"/>
            <p:cNvSpPr/>
            <p:nvPr/>
          </p:nvSpPr>
          <p:spPr bwMode="auto">
            <a:xfrm>
              <a:off x="320675" y="-26988"/>
              <a:ext cx="241300" cy="641350"/>
            </a:xfrm>
            <a:custGeom>
              <a:avLst/>
              <a:gdLst>
                <a:gd name="T0" fmla="*/ 37 w 57"/>
                <a:gd name="T1" fmla="*/ 150 h 151"/>
                <a:gd name="T2" fmla="*/ 13 w 57"/>
                <a:gd name="T3" fmla="*/ 113 h 151"/>
                <a:gd name="T4" fmla="*/ 42 w 57"/>
                <a:gd name="T5" fmla="*/ 0 h 151"/>
                <a:gd name="T6" fmla="*/ 50 w 57"/>
                <a:gd name="T7" fmla="*/ 51 h 151"/>
                <a:gd name="T8" fmla="*/ 37 w 57"/>
                <a:gd name="T9" fmla="*/ 150 h 151"/>
              </a:gdLst>
              <a:ahLst/>
              <a:cxnLst>
                <a:cxn ang="0">
                  <a:pos x="T0" y="T1"/>
                </a:cxn>
                <a:cxn ang="0">
                  <a:pos x="T2" y="T3"/>
                </a:cxn>
                <a:cxn ang="0">
                  <a:pos x="T4" y="T5"/>
                </a:cxn>
                <a:cxn ang="0">
                  <a:pos x="T6" y="T7"/>
                </a:cxn>
                <a:cxn ang="0">
                  <a:pos x="T8" y="T9"/>
                </a:cxn>
              </a:cxnLst>
              <a:rect l="0" t="0" r="r" b="b"/>
              <a:pathLst>
                <a:path w="57" h="151">
                  <a:moveTo>
                    <a:pt x="37" y="150"/>
                  </a:moveTo>
                  <a:cubicBezTo>
                    <a:pt x="37" y="150"/>
                    <a:pt x="23" y="151"/>
                    <a:pt x="13" y="113"/>
                  </a:cubicBezTo>
                  <a:cubicBezTo>
                    <a:pt x="0" y="71"/>
                    <a:pt x="42" y="0"/>
                    <a:pt x="42" y="0"/>
                  </a:cubicBezTo>
                  <a:cubicBezTo>
                    <a:pt x="42" y="0"/>
                    <a:pt x="43" y="7"/>
                    <a:pt x="50" y="51"/>
                  </a:cubicBezTo>
                  <a:cubicBezTo>
                    <a:pt x="57" y="96"/>
                    <a:pt x="37" y="150"/>
                    <a:pt x="37" y="15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3"/>
            <p:cNvSpPr/>
            <p:nvPr/>
          </p:nvSpPr>
          <p:spPr bwMode="auto">
            <a:xfrm>
              <a:off x="520700" y="300038"/>
              <a:ext cx="325438" cy="365125"/>
            </a:xfrm>
            <a:custGeom>
              <a:avLst/>
              <a:gdLst>
                <a:gd name="T0" fmla="*/ 41 w 77"/>
                <a:gd name="T1" fmla="*/ 7 h 86"/>
                <a:gd name="T2" fmla="*/ 77 w 77"/>
                <a:gd name="T3" fmla="*/ 5 h 86"/>
                <a:gd name="T4" fmla="*/ 34 w 77"/>
                <a:gd name="T5" fmla="*/ 74 h 86"/>
                <a:gd name="T6" fmla="*/ 0 w 77"/>
                <a:gd name="T7" fmla="*/ 78 h 86"/>
                <a:gd name="T8" fmla="*/ 41 w 77"/>
                <a:gd name="T9" fmla="*/ 7 h 86"/>
              </a:gdLst>
              <a:ahLst/>
              <a:cxnLst>
                <a:cxn ang="0">
                  <a:pos x="T0" y="T1"/>
                </a:cxn>
                <a:cxn ang="0">
                  <a:pos x="T2" y="T3"/>
                </a:cxn>
                <a:cxn ang="0">
                  <a:pos x="T4" y="T5"/>
                </a:cxn>
                <a:cxn ang="0">
                  <a:pos x="T6" y="T7"/>
                </a:cxn>
                <a:cxn ang="0">
                  <a:pos x="T8" y="T9"/>
                </a:cxn>
              </a:cxnLst>
              <a:rect l="0" t="0" r="r" b="b"/>
              <a:pathLst>
                <a:path w="77" h="86">
                  <a:moveTo>
                    <a:pt x="41" y="7"/>
                  </a:moveTo>
                  <a:cubicBezTo>
                    <a:pt x="72" y="0"/>
                    <a:pt x="77" y="5"/>
                    <a:pt x="77" y="5"/>
                  </a:cubicBezTo>
                  <a:cubicBezTo>
                    <a:pt x="77" y="5"/>
                    <a:pt x="61" y="60"/>
                    <a:pt x="34" y="74"/>
                  </a:cubicBezTo>
                  <a:cubicBezTo>
                    <a:pt x="10" y="86"/>
                    <a:pt x="0" y="78"/>
                    <a:pt x="0" y="78"/>
                  </a:cubicBezTo>
                  <a:cubicBezTo>
                    <a:pt x="0" y="78"/>
                    <a:pt x="11" y="14"/>
                    <a:pt x="41" y="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4"/>
            <p:cNvSpPr/>
            <p:nvPr/>
          </p:nvSpPr>
          <p:spPr bwMode="auto">
            <a:xfrm>
              <a:off x="188913" y="381000"/>
              <a:ext cx="258763" cy="646113"/>
            </a:xfrm>
            <a:custGeom>
              <a:avLst/>
              <a:gdLst>
                <a:gd name="T0" fmla="*/ 54 w 61"/>
                <a:gd name="T1" fmla="*/ 148 h 152"/>
                <a:gd name="T2" fmla="*/ 22 w 61"/>
                <a:gd name="T3" fmla="*/ 118 h 152"/>
                <a:gd name="T4" fmla="*/ 25 w 61"/>
                <a:gd name="T5" fmla="*/ 0 h 152"/>
                <a:gd name="T6" fmla="*/ 44 w 61"/>
                <a:gd name="T7" fmla="*/ 49 h 152"/>
                <a:gd name="T8" fmla="*/ 54 w 61"/>
                <a:gd name="T9" fmla="*/ 148 h 152"/>
              </a:gdLst>
              <a:ahLst/>
              <a:cxnLst>
                <a:cxn ang="0">
                  <a:pos x="T0" y="T1"/>
                </a:cxn>
                <a:cxn ang="0">
                  <a:pos x="T2" y="T3"/>
                </a:cxn>
                <a:cxn ang="0">
                  <a:pos x="T4" y="T5"/>
                </a:cxn>
                <a:cxn ang="0">
                  <a:pos x="T6" y="T7"/>
                </a:cxn>
                <a:cxn ang="0">
                  <a:pos x="T8" y="T9"/>
                </a:cxn>
              </a:cxnLst>
              <a:rect l="0" t="0" r="r" b="b"/>
              <a:pathLst>
                <a:path w="61" h="152">
                  <a:moveTo>
                    <a:pt x="54" y="148"/>
                  </a:moveTo>
                  <a:cubicBezTo>
                    <a:pt x="54" y="148"/>
                    <a:pt x="41" y="152"/>
                    <a:pt x="22" y="118"/>
                  </a:cubicBezTo>
                  <a:cubicBezTo>
                    <a:pt x="0" y="79"/>
                    <a:pt x="25" y="0"/>
                    <a:pt x="25" y="0"/>
                  </a:cubicBezTo>
                  <a:cubicBezTo>
                    <a:pt x="25" y="0"/>
                    <a:pt x="28" y="7"/>
                    <a:pt x="44" y="49"/>
                  </a:cubicBezTo>
                  <a:cubicBezTo>
                    <a:pt x="61" y="91"/>
                    <a:pt x="54" y="148"/>
                    <a:pt x="54" y="14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5"/>
            <p:cNvSpPr/>
            <p:nvPr/>
          </p:nvSpPr>
          <p:spPr bwMode="auto">
            <a:xfrm>
              <a:off x="447675" y="631825"/>
              <a:ext cx="263525" cy="412750"/>
            </a:xfrm>
            <a:custGeom>
              <a:avLst/>
              <a:gdLst>
                <a:gd name="T0" fmla="*/ 28 w 62"/>
                <a:gd name="T1" fmla="*/ 14 h 97"/>
                <a:gd name="T2" fmla="*/ 62 w 62"/>
                <a:gd name="T3" fmla="*/ 4 h 97"/>
                <a:gd name="T4" fmla="*/ 36 w 62"/>
                <a:gd name="T5" fmla="*/ 80 h 97"/>
                <a:gd name="T6" fmla="*/ 4 w 62"/>
                <a:gd name="T7" fmla="*/ 91 h 97"/>
                <a:gd name="T8" fmla="*/ 28 w 62"/>
                <a:gd name="T9" fmla="*/ 14 h 97"/>
              </a:gdLst>
              <a:ahLst/>
              <a:cxnLst>
                <a:cxn ang="0">
                  <a:pos x="T0" y="T1"/>
                </a:cxn>
                <a:cxn ang="0">
                  <a:pos x="T2" y="T3"/>
                </a:cxn>
                <a:cxn ang="0">
                  <a:pos x="T4" y="T5"/>
                </a:cxn>
                <a:cxn ang="0">
                  <a:pos x="T6" y="T7"/>
                </a:cxn>
                <a:cxn ang="0">
                  <a:pos x="T8" y="T9"/>
                </a:cxn>
              </a:cxnLst>
              <a:rect l="0" t="0" r="r" b="b"/>
              <a:pathLst>
                <a:path w="62" h="97">
                  <a:moveTo>
                    <a:pt x="28" y="14"/>
                  </a:moveTo>
                  <a:cubicBezTo>
                    <a:pt x="56" y="0"/>
                    <a:pt x="62" y="4"/>
                    <a:pt x="62" y="4"/>
                  </a:cubicBezTo>
                  <a:cubicBezTo>
                    <a:pt x="62" y="4"/>
                    <a:pt x="59" y="61"/>
                    <a:pt x="36" y="80"/>
                  </a:cubicBezTo>
                  <a:cubicBezTo>
                    <a:pt x="16" y="97"/>
                    <a:pt x="4" y="91"/>
                    <a:pt x="4" y="91"/>
                  </a:cubicBezTo>
                  <a:cubicBezTo>
                    <a:pt x="4" y="91"/>
                    <a:pt x="0" y="27"/>
                    <a:pt x="28" y="1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6"/>
            <p:cNvSpPr/>
            <p:nvPr/>
          </p:nvSpPr>
          <p:spPr bwMode="auto">
            <a:xfrm>
              <a:off x="112712" y="784225"/>
              <a:ext cx="258763" cy="638175"/>
            </a:xfrm>
            <a:custGeom>
              <a:avLst/>
              <a:gdLst>
                <a:gd name="T0" fmla="*/ 58 w 61"/>
                <a:gd name="T1" fmla="*/ 145 h 150"/>
                <a:gd name="T2" fmla="*/ 24 w 61"/>
                <a:gd name="T3" fmla="*/ 117 h 150"/>
                <a:gd name="T4" fmla="*/ 19 w 61"/>
                <a:gd name="T5" fmla="*/ 0 h 150"/>
                <a:gd name="T6" fmla="*/ 42 w 61"/>
                <a:gd name="T7" fmla="*/ 47 h 150"/>
                <a:gd name="T8" fmla="*/ 58 w 61"/>
                <a:gd name="T9" fmla="*/ 145 h 150"/>
              </a:gdLst>
              <a:ahLst/>
              <a:cxnLst>
                <a:cxn ang="0">
                  <a:pos x="T0" y="T1"/>
                </a:cxn>
                <a:cxn ang="0">
                  <a:pos x="T2" y="T3"/>
                </a:cxn>
                <a:cxn ang="0">
                  <a:pos x="T4" y="T5"/>
                </a:cxn>
                <a:cxn ang="0">
                  <a:pos x="T6" y="T7"/>
                </a:cxn>
                <a:cxn ang="0">
                  <a:pos x="T8" y="T9"/>
                </a:cxn>
              </a:cxnLst>
              <a:rect l="0" t="0" r="r" b="b"/>
              <a:pathLst>
                <a:path w="61" h="150">
                  <a:moveTo>
                    <a:pt x="58" y="145"/>
                  </a:moveTo>
                  <a:cubicBezTo>
                    <a:pt x="58" y="145"/>
                    <a:pt x="45" y="150"/>
                    <a:pt x="24" y="117"/>
                  </a:cubicBezTo>
                  <a:cubicBezTo>
                    <a:pt x="0" y="80"/>
                    <a:pt x="19" y="0"/>
                    <a:pt x="19" y="0"/>
                  </a:cubicBezTo>
                  <a:cubicBezTo>
                    <a:pt x="19" y="0"/>
                    <a:pt x="22" y="7"/>
                    <a:pt x="42" y="47"/>
                  </a:cubicBezTo>
                  <a:cubicBezTo>
                    <a:pt x="61" y="87"/>
                    <a:pt x="58" y="145"/>
                    <a:pt x="58" y="145"/>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7"/>
            <p:cNvSpPr/>
            <p:nvPr/>
          </p:nvSpPr>
          <p:spPr bwMode="auto">
            <a:xfrm>
              <a:off x="371475" y="1006475"/>
              <a:ext cx="258763" cy="423863"/>
            </a:xfrm>
            <a:custGeom>
              <a:avLst/>
              <a:gdLst>
                <a:gd name="T0" fmla="*/ 27 w 61"/>
                <a:gd name="T1" fmla="*/ 16 h 100"/>
                <a:gd name="T2" fmla="*/ 60 w 61"/>
                <a:gd name="T3" fmla="*/ 4 h 100"/>
                <a:gd name="T4" fmla="*/ 39 w 61"/>
                <a:gd name="T5" fmla="*/ 82 h 100"/>
                <a:gd name="T6" fmla="*/ 8 w 61"/>
                <a:gd name="T7" fmla="*/ 95 h 100"/>
                <a:gd name="T8" fmla="*/ 27 w 61"/>
                <a:gd name="T9" fmla="*/ 16 h 100"/>
              </a:gdLst>
              <a:ahLst/>
              <a:cxnLst>
                <a:cxn ang="0">
                  <a:pos x="T0" y="T1"/>
                </a:cxn>
                <a:cxn ang="0">
                  <a:pos x="T2" y="T3"/>
                </a:cxn>
                <a:cxn ang="0">
                  <a:pos x="T4" y="T5"/>
                </a:cxn>
                <a:cxn ang="0">
                  <a:pos x="T6" y="T7"/>
                </a:cxn>
                <a:cxn ang="0">
                  <a:pos x="T8" y="T9"/>
                </a:cxn>
              </a:cxnLst>
              <a:rect l="0" t="0" r="r" b="b"/>
              <a:pathLst>
                <a:path w="61" h="100">
                  <a:moveTo>
                    <a:pt x="27" y="16"/>
                  </a:moveTo>
                  <a:cubicBezTo>
                    <a:pt x="54" y="0"/>
                    <a:pt x="60" y="4"/>
                    <a:pt x="60" y="4"/>
                  </a:cubicBezTo>
                  <a:cubicBezTo>
                    <a:pt x="60" y="4"/>
                    <a:pt x="61" y="61"/>
                    <a:pt x="39" y="82"/>
                  </a:cubicBezTo>
                  <a:cubicBezTo>
                    <a:pt x="20" y="100"/>
                    <a:pt x="8" y="95"/>
                    <a:pt x="8" y="95"/>
                  </a:cubicBezTo>
                  <a:cubicBezTo>
                    <a:pt x="8" y="95"/>
                    <a:pt x="0" y="31"/>
                    <a:pt x="27" y="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8"/>
            <p:cNvSpPr/>
            <p:nvPr/>
          </p:nvSpPr>
          <p:spPr bwMode="auto">
            <a:xfrm>
              <a:off x="112712" y="1247775"/>
              <a:ext cx="301625" cy="598488"/>
            </a:xfrm>
            <a:custGeom>
              <a:avLst/>
              <a:gdLst>
                <a:gd name="T0" fmla="*/ 71 w 71"/>
                <a:gd name="T1" fmla="*/ 133 h 141"/>
                <a:gd name="T2" fmla="*/ 32 w 71"/>
                <a:gd name="T3" fmla="*/ 114 h 141"/>
                <a:gd name="T4" fmla="*/ 0 w 71"/>
                <a:gd name="T5" fmla="*/ 0 h 141"/>
                <a:gd name="T6" fmla="*/ 33 w 71"/>
                <a:gd name="T7" fmla="*/ 41 h 141"/>
                <a:gd name="T8" fmla="*/ 71 w 71"/>
                <a:gd name="T9" fmla="*/ 133 h 141"/>
              </a:gdLst>
              <a:ahLst/>
              <a:cxnLst>
                <a:cxn ang="0">
                  <a:pos x="T0" y="T1"/>
                </a:cxn>
                <a:cxn ang="0">
                  <a:pos x="T2" y="T3"/>
                </a:cxn>
                <a:cxn ang="0">
                  <a:pos x="T4" y="T5"/>
                </a:cxn>
                <a:cxn ang="0">
                  <a:pos x="T6" y="T7"/>
                </a:cxn>
                <a:cxn ang="0">
                  <a:pos x="T8" y="T9"/>
                </a:cxn>
              </a:cxnLst>
              <a:rect l="0" t="0" r="r" b="b"/>
              <a:pathLst>
                <a:path w="71" h="141">
                  <a:moveTo>
                    <a:pt x="71" y="133"/>
                  </a:moveTo>
                  <a:cubicBezTo>
                    <a:pt x="71" y="133"/>
                    <a:pt x="60" y="141"/>
                    <a:pt x="32" y="114"/>
                  </a:cubicBezTo>
                  <a:cubicBezTo>
                    <a:pt x="0" y="83"/>
                    <a:pt x="0" y="0"/>
                    <a:pt x="0" y="0"/>
                  </a:cubicBezTo>
                  <a:cubicBezTo>
                    <a:pt x="0" y="0"/>
                    <a:pt x="5" y="6"/>
                    <a:pt x="33" y="41"/>
                  </a:cubicBezTo>
                  <a:cubicBezTo>
                    <a:pt x="61" y="76"/>
                    <a:pt x="71" y="133"/>
                    <a:pt x="71" y="13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9"/>
            <p:cNvSpPr/>
            <p:nvPr/>
          </p:nvSpPr>
          <p:spPr bwMode="auto">
            <a:xfrm>
              <a:off x="368300" y="1371600"/>
              <a:ext cx="279400" cy="446088"/>
            </a:xfrm>
            <a:custGeom>
              <a:avLst/>
              <a:gdLst>
                <a:gd name="T0" fmla="*/ 23 w 66"/>
                <a:gd name="T1" fmla="*/ 22 h 105"/>
                <a:gd name="T2" fmla="*/ 53 w 66"/>
                <a:gd name="T3" fmla="*/ 2 h 105"/>
                <a:gd name="T4" fmla="*/ 50 w 66"/>
                <a:gd name="T5" fmla="*/ 83 h 105"/>
                <a:gd name="T6" fmla="*/ 22 w 66"/>
                <a:gd name="T7" fmla="*/ 103 h 105"/>
                <a:gd name="T8" fmla="*/ 23 w 66"/>
                <a:gd name="T9" fmla="*/ 22 h 105"/>
              </a:gdLst>
              <a:ahLst/>
              <a:cxnLst>
                <a:cxn ang="0">
                  <a:pos x="T0" y="T1"/>
                </a:cxn>
                <a:cxn ang="0">
                  <a:pos x="T2" y="T3"/>
                </a:cxn>
                <a:cxn ang="0">
                  <a:pos x="T4" y="T5"/>
                </a:cxn>
                <a:cxn ang="0">
                  <a:pos x="T6" y="T7"/>
                </a:cxn>
                <a:cxn ang="0">
                  <a:pos x="T8" y="T9"/>
                </a:cxn>
              </a:cxnLst>
              <a:rect l="0" t="0" r="r" b="b"/>
              <a:pathLst>
                <a:path w="66" h="105">
                  <a:moveTo>
                    <a:pt x="23" y="22"/>
                  </a:moveTo>
                  <a:cubicBezTo>
                    <a:pt x="46" y="0"/>
                    <a:pt x="53" y="2"/>
                    <a:pt x="53" y="2"/>
                  </a:cubicBezTo>
                  <a:cubicBezTo>
                    <a:pt x="53" y="2"/>
                    <a:pt x="66" y="58"/>
                    <a:pt x="50" y="83"/>
                  </a:cubicBezTo>
                  <a:cubicBezTo>
                    <a:pt x="35" y="105"/>
                    <a:pt x="22" y="103"/>
                    <a:pt x="22" y="103"/>
                  </a:cubicBezTo>
                  <a:cubicBezTo>
                    <a:pt x="22" y="103"/>
                    <a:pt x="0" y="43"/>
                    <a:pt x="23" y="2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0"/>
            <p:cNvSpPr/>
            <p:nvPr/>
          </p:nvSpPr>
          <p:spPr bwMode="auto">
            <a:xfrm>
              <a:off x="134938" y="1663700"/>
              <a:ext cx="363538" cy="565150"/>
            </a:xfrm>
            <a:custGeom>
              <a:avLst/>
              <a:gdLst>
                <a:gd name="T0" fmla="*/ 86 w 86"/>
                <a:gd name="T1" fmla="*/ 124 h 133"/>
                <a:gd name="T2" fmla="*/ 45 w 86"/>
                <a:gd name="T3" fmla="*/ 109 h 133"/>
                <a:gd name="T4" fmla="*/ 0 w 86"/>
                <a:gd name="T5" fmla="*/ 0 h 133"/>
                <a:gd name="T6" fmla="*/ 38 w 86"/>
                <a:gd name="T7" fmla="*/ 37 h 133"/>
                <a:gd name="T8" fmla="*/ 86 w 86"/>
                <a:gd name="T9" fmla="*/ 124 h 133"/>
              </a:gdLst>
              <a:ahLst/>
              <a:cxnLst>
                <a:cxn ang="0">
                  <a:pos x="T0" y="T1"/>
                </a:cxn>
                <a:cxn ang="0">
                  <a:pos x="T2" y="T3"/>
                </a:cxn>
                <a:cxn ang="0">
                  <a:pos x="T4" y="T5"/>
                </a:cxn>
                <a:cxn ang="0">
                  <a:pos x="T6" y="T7"/>
                </a:cxn>
                <a:cxn ang="0">
                  <a:pos x="T8" y="T9"/>
                </a:cxn>
              </a:cxnLst>
              <a:rect l="0" t="0" r="r" b="b"/>
              <a:pathLst>
                <a:path w="86" h="133">
                  <a:moveTo>
                    <a:pt x="86" y="124"/>
                  </a:moveTo>
                  <a:cubicBezTo>
                    <a:pt x="86" y="124"/>
                    <a:pt x="76" y="133"/>
                    <a:pt x="45" y="109"/>
                  </a:cubicBezTo>
                  <a:cubicBezTo>
                    <a:pt x="9" y="82"/>
                    <a:pt x="0" y="0"/>
                    <a:pt x="0" y="0"/>
                  </a:cubicBezTo>
                  <a:cubicBezTo>
                    <a:pt x="0" y="0"/>
                    <a:pt x="6" y="6"/>
                    <a:pt x="38" y="37"/>
                  </a:cubicBezTo>
                  <a:cubicBezTo>
                    <a:pt x="70" y="68"/>
                    <a:pt x="86" y="124"/>
                    <a:pt x="86" y="1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1"/>
            <p:cNvSpPr/>
            <p:nvPr/>
          </p:nvSpPr>
          <p:spPr bwMode="auto">
            <a:xfrm>
              <a:off x="422275" y="1736725"/>
              <a:ext cx="284163" cy="449263"/>
            </a:xfrm>
            <a:custGeom>
              <a:avLst/>
              <a:gdLst>
                <a:gd name="T0" fmla="*/ 20 w 67"/>
                <a:gd name="T1" fmla="*/ 24 h 106"/>
                <a:gd name="T2" fmla="*/ 47 w 67"/>
                <a:gd name="T3" fmla="*/ 1 h 106"/>
                <a:gd name="T4" fmla="*/ 54 w 67"/>
                <a:gd name="T5" fmla="*/ 82 h 106"/>
                <a:gd name="T6" fmla="*/ 29 w 67"/>
                <a:gd name="T7" fmla="*/ 105 h 106"/>
                <a:gd name="T8" fmla="*/ 20 w 67"/>
                <a:gd name="T9" fmla="*/ 24 h 106"/>
              </a:gdLst>
              <a:ahLst/>
              <a:cxnLst>
                <a:cxn ang="0">
                  <a:pos x="T0" y="T1"/>
                </a:cxn>
                <a:cxn ang="0">
                  <a:pos x="T2" y="T3"/>
                </a:cxn>
                <a:cxn ang="0">
                  <a:pos x="T4" y="T5"/>
                </a:cxn>
                <a:cxn ang="0">
                  <a:pos x="T6" y="T7"/>
                </a:cxn>
                <a:cxn ang="0">
                  <a:pos x="T8" y="T9"/>
                </a:cxn>
              </a:cxnLst>
              <a:rect l="0" t="0" r="r" b="b"/>
              <a:pathLst>
                <a:path w="67" h="106">
                  <a:moveTo>
                    <a:pt x="20" y="24"/>
                  </a:moveTo>
                  <a:cubicBezTo>
                    <a:pt x="40" y="0"/>
                    <a:pt x="47" y="1"/>
                    <a:pt x="47" y="1"/>
                  </a:cubicBezTo>
                  <a:cubicBezTo>
                    <a:pt x="47" y="1"/>
                    <a:pt x="67" y="55"/>
                    <a:pt x="54" y="82"/>
                  </a:cubicBezTo>
                  <a:cubicBezTo>
                    <a:pt x="42" y="106"/>
                    <a:pt x="29" y="105"/>
                    <a:pt x="29" y="105"/>
                  </a:cubicBezTo>
                  <a:cubicBezTo>
                    <a:pt x="29" y="105"/>
                    <a:pt x="0" y="47"/>
                    <a:pt x="20" y="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2"/>
            <p:cNvSpPr/>
            <p:nvPr/>
          </p:nvSpPr>
          <p:spPr bwMode="auto">
            <a:xfrm>
              <a:off x="211138" y="2114550"/>
              <a:ext cx="479425" cy="466725"/>
            </a:xfrm>
            <a:custGeom>
              <a:avLst/>
              <a:gdLst>
                <a:gd name="T0" fmla="*/ 113 w 113"/>
                <a:gd name="T1" fmla="*/ 98 h 110"/>
                <a:gd name="T2" fmla="*/ 69 w 113"/>
                <a:gd name="T3" fmla="*/ 94 h 110"/>
                <a:gd name="T4" fmla="*/ 0 w 113"/>
                <a:gd name="T5" fmla="*/ 0 h 110"/>
                <a:gd name="T6" fmla="*/ 45 w 113"/>
                <a:gd name="T7" fmla="*/ 26 h 110"/>
                <a:gd name="T8" fmla="*/ 113 w 113"/>
                <a:gd name="T9" fmla="*/ 98 h 110"/>
              </a:gdLst>
              <a:ahLst/>
              <a:cxnLst>
                <a:cxn ang="0">
                  <a:pos x="T0" y="T1"/>
                </a:cxn>
                <a:cxn ang="0">
                  <a:pos x="T2" y="T3"/>
                </a:cxn>
                <a:cxn ang="0">
                  <a:pos x="T4" y="T5"/>
                </a:cxn>
                <a:cxn ang="0">
                  <a:pos x="T6" y="T7"/>
                </a:cxn>
                <a:cxn ang="0">
                  <a:pos x="T8" y="T9"/>
                </a:cxn>
              </a:cxnLst>
              <a:rect l="0" t="0" r="r" b="b"/>
              <a:pathLst>
                <a:path w="113" h="110">
                  <a:moveTo>
                    <a:pt x="113" y="98"/>
                  </a:moveTo>
                  <a:cubicBezTo>
                    <a:pt x="113" y="98"/>
                    <a:pt x="105" y="110"/>
                    <a:pt x="69" y="94"/>
                  </a:cubicBezTo>
                  <a:cubicBezTo>
                    <a:pt x="29" y="77"/>
                    <a:pt x="0" y="0"/>
                    <a:pt x="0" y="0"/>
                  </a:cubicBezTo>
                  <a:cubicBezTo>
                    <a:pt x="0" y="0"/>
                    <a:pt x="6" y="3"/>
                    <a:pt x="45" y="26"/>
                  </a:cubicBezTo>
                  <a:cubicBezTo>
                    <a:pt x="84" y="49"/>
                    <a:pt x="113" y="98"/>
                    <a:pt x="113" y="9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3"/>
            <p:cNvSpPr/>
            <p:nvPr/>
          </p:nvSpPr>
          <p:spPr bwMode="auto">
            <a:xfrm>
              <a:off x="554038" y="2066925"/>
              <a:ext cx="284163" cy="446088"/>
            </a:xfrm>
            <a:custGeom>
              <a:avLst/>
              <a:gdLst>
                <a:gd name="T0" fmla="*/ 14 w 67"/>
                <a:gd name="T1" fmla="*/ 28 h 105"/>
                <a:gd name="T2" fmla="*/ 35 w 67"/>
                <a:gd name="T3" fmla="*/ 0 h 105"/>
                <a:gd name="T4" fmla="*/ 61 w 67"/>
                <a:gd name="T5" fmla="*/ 76 h 105"/>
                <a:gd name="T6" fmla="*/ 42 w 67"/>
                <a:gd name="T7" fmla="*/ 105 h 105"/>
                <a:gd name="T8" fmla="*/ 14 w 67"/>
                <a:gd name="T9" fmla="*/ 28 h 105"/>
              </a:gdLst>
              <a:ahLst/>
              <a:cxnLst>
                <a:cxn ang="0">
                  <a:pos x="T0" y="T1"/>
                </a:cxn>
                <a:cxn ang="0">
                  <a:pos x="T2" y="T3"/>
                </a:cxn>
                <a:cxn ang="0">
                  <a:pos x="T4" y="T5"/>
                </a:cxn>
                <a:cxn ang="0">
                  <a:pos x="T6" y="T7"/>
                </a:cxn>
                <a:cxn ang="0">
                  <a:pos x="T8" y="T9"/>
                </a:cxn>
              </a:cxnLst>
              <a:rect l="0" t="0" r="r" b="b"/>
              <a:pathLst>
                <a:path w="67" h="105">
                  <a:moveTo>
                    <a:pt x="14" y="28"/>
                  </a:moveTo>
                  <a:cubicBezTo>
                    <a:pt x="28" y="1"/>
                    <a:pt x="35" y="0"/>
                    <a:pt x="35" y="0"/>
                  </a:cubicBezTo>
                  <a:cubicBezTo>
                    <a:pt x="35" y="0"/>
                    <a:pt x="67" y="47"/>
                    <a:pt x="61" y="76"/>
                  </a:cubicBezTo>
                  <a:cubicBezTo>
                    <a:pt x="55" y="102"/>
                    <a:pt x="42" y="105"/>
                    <a:pt x="42" y="105"/>
                  </a:cubicBezTo>
                  <a:cubicBezTo>
                    <a:pt x="42" y="105"/>
                    <a:pt x="0" y="56"/>
                    <a:pt x="14" y="2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4"/>
            <p:cNvSpPr/>
            <p:nvPr/>
          </p:nvSpPr>
          <p:spPr bwMode="auto">
            <a:xfrm>
              <a:off x="536575" y="-379413"/>
              <a:ext cx="233363" cy="595313"/>
            </a:xfrm>
            <a:custGeom>
              <a:avLst/>
              <a:gdLst>
                <a:gd name="T0" fmla="*/ 17 w 55"/>
                <a:gd name="T1" fmla="*/ 140 h 140"/>
                <a:gd name="T2" fmla="*/ 2 w 55"/>
                <a:gd name="T3" fmla="*/ 98 h 140"/>
                <a:gd name="T4" fmla="*/ 55 w 55"/>
                <a:gd name="T5" fmla="*/ 0 h 140"/>
                <a:gd name="T6" fmla="*/ 51 w 55"/>
                <a:gd name="T7" fmla="*/ 51 h 140"/>
                <a:gd name="T8" fmla="*/ 17 w 55"/>
                <a:gd name="T9" fmla="*/ 140 h 140"/>
              </a:gdLst>
              <a:ahLst/>
              <a:cxnLst>
                <a:cxn ang="0">
                  <a:pos x="T0" y="T1"/>
                </a:cxn>
                <a:cxn ang="0">
                  <a:pos x="T2" y="T3"/>
                </a:cxn>
                <a:cxn ang="0">
                  <a:pos x="T4" y="T5"/>
                </a:cxn>
                <a:cxn ang="0">
                  <a:pos x="T6" y="T7"/>
                </a:cxn>
                <a:cxn ang="0">
                  <a:pos x="T8" y="T9"/>
                </a:cxn>
              </a:cxnLst>
              <a:rect l="0" t="0" r="r" b="b"/>
              <a:pathLst>
                <a:path w="55" h="140">
                  <a:moveTo>
                    <a:pt x="17" y="140"/>
                  </a:moveTo>
                  <a:cubicBezTo>
                    <a:pt x="17" y="140"/>
                    <a:pt x="4" y="137"/>
                    <a:pt x="2" y="98"/>
                  </a:cubicBezTo>
                  <a:cubicBezTo>
                    <a:pt x="0" y="54"/>
                    <a:pt x="55" y="0"/>
                    <a:pt x="55" y="0"/>
                  </a:cubicBezTo>
                  <a:cubicBezTo>
                    <a:pt x="55" y="0"/>
                    <a:pt x="54" y="7"/>
                    <a:pt x="51" y="51"/>
                  </a:cubicBezTo>
                  <a:cubicBezTo>
                    <a:pt x="48" y="95"/>
                    <a:pt x="17" y="140"/>
                    <a:pt x="17" y="14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5"/>
            <p:cNvSpPr/>
            <p:nvPr/>
          </p:nvSpPr>
          <p:spPr bwMode="auto">
            <a:xfrm>
              <a:off x="647700" y="11113"/>
              <a:ext cx="373063" cy="285750"/>
            </a:xfrm>
            <a:custGeom>
              <a:avLst/>
              <a:gdLst>
                <a:gd name="T0" fmla="*/ 54 w 88"/>
                <a:gd name="T1" fmla="*/ 2 h 67"/>
                <a:gd name="T2" fmla="*/ 88 w 88"/>
                <a:gd name="T3" fmla="*/ 11 h 67"/>
                <a:gd name="T4" fmla="*/ 33 w 88"/>
                <a:gd name="T5" fmla="*/ 62 h 67"/>
                <a:gd name="T6" fmla="*/ 0 w 88"/>
                <a:gd name="T7" fmla="*/ 55 h 67"/>
                <a:gd name="T8" fmla="*/ 54 w 88"/>
                <a:gd name="T9" fmla="*/ 2 h 67"/>
              </a:gdLst>
              <a:ahLst/>
              <a:cxnLst>
                <a:cxn ang="0">
                  <a:pos x="T0" y="T1"/>
                </a:cxn>
                <a:cxn ang="0">
                  <a:pos x="T2" y="T3"/>
                </a:cxn>
                <a:cxn ang="0">
                  <a:pos x="T4" y="T5"/>
                </a:cxn>
                <a:cxn ang="0">
                  <a:pos x="T6" y="T7"/>
                </a:cxn>
                <a:cxn ang="0">
                  <a:pos x="T8" y="T9"/>
                </a:cxn>
              </a:cxnLst>
              <a:rect l="0" t="0" r="r" b="b"/>
              <a:pathLst>
                <a:path w="88" h="67">
                  <a:moveTo>
                    <a:pt x="54" y="2"/>
                  </a:moveTo>
                  <a:cubicBezTo>
                    <a:pt x="84" y="5"/>
                    <a:pt x="88" y="11"/>
                    <a:pt x="88" y="11"/>
                  </a:cubicBezTo>
                  <a:cubicBezTo>
                    <a:pt x="88" y="11"/>
                    <a:pt x="61" y="57"/>
                    <a:pt x="33" y="62"/>
                  </a:cubicBezTo>
                  <a:cubicBezTo>
                    <a:pt x="7" y="67"/>
                    <a:pt x="0" y="55"/>
                    <a:pt x="0" y="55"/>
                  </a:cubicBezTo>
                  <a:cubicBezTo>
                    <a:pt x="0" y="55"/>
                    <a:pt x="24" y="0"/>
                    <a:pt x="54" y="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6"/>
            <p:cNvSpPr/>
            <p:nvPr/>
          </p:nvSpPr>
          <p:spPr bwMode="auto">
            <a:xfrm>
              <a:off x="711200" y="2540000"/>
              <a:ext cx="431800" cy="496888"/>
            </a:xfrm>
            <a:custGeom>
              <a:avLst/>
              <a:gdLst>
                <a:gd name="T0" fmla="*/ 12 w 102"/>
                <a:gd name="T1" fmla="*/ 6 h 117"/>
                <a:gd name="T2" fmla="*/ 96 w 102"/>
                <a:gd name="T3" fmla="*/ 105 h 117"/>
                <a:gd name="T4" fmla="*/ 100 w 102"/>
                <a:gd name="T5" fmla="*/ 115 h 117"/>
                <a:gd name="T6" fmla="*/ 90 w 102"/>
                <a:gd name="T7" fmla="*/ 112 h 117"/>
                <a:gd name="T8" fmla="*/ 3 w 102"/>
                <a:gd name="T9" fmla="*/ 10 h 117"/>
                <a:gd name="T10" fmla="*/ 3 w 102"/>
                <a:gd name="T11" fmla="*/ 0 h 117"/>
                <a:gd name="T12" fmla="*/ 12 w 102"/>
                <a:gd name="T13" fmla="*/ 6 h 117"/>
              </a:gdLst>
              <a:ahLst/>
              <a:cxnLst>
                <a:cxn ang="0">
                  <a:pos x="T0" y="T1"/>
                </a:cxn>
                <a:cxn ang="0">
                  <a:pos x="T2" y="T3"/>
                </a:cxn>
                <a:cxn ang="0">
                  <a:pos x="T4" y="T5"/>
                </a:cxn>
                <a:cxn ang="0">
                  <a:pos x="T6" y="T7"/>
                </a:cxn>
                <a:cxn ang="0">
                  <a:pos x="T8" y="T9"/>
                </a:cxn>
                <a:cxn ang="0">
                  <a:pos x="T10" y="T11"/>
                </a:cxn>
                <a:cxn ang="0">
                  <a:pos x="T12" y="T13"/>
                </a:cxn>
              </a:cxnLst>
              <a:rect l="0" t="0" r="r" b="b"/>
              <a:pathLst>
                <a:path w="102" h="117">
                  <a:moveTo>
                    <a:pt x="12" y="6"/>
                  </a:moveTo>
                  <a:cubicBezTo>
                    <a:pt x="38" y="49"/>
                    <a:pt x="55" y="70"/>
                    <a:pt x="96" y="105"/>
                  </a:cubicBezTo>
                  <a:cubicBezTo>
                    <a:pt x="100" y="109"/>
                    <a:pt x="102" y="113"/>
                    <a:pt x="100" y="115"/>
                  </a:cubicBezTo>
                  <a:cubicBezTo>
                    <a:pt x="98" y="117"/>
                    <a:pt x="93" y="116"/>
                    <a:pt x="90" y="112"/>
                  </a:cubicBezTo>
                  <a:cubicBezTo>
                    <a:pt x="47" y="76"/>
                    <a:pt x="30" y="55"/>
                    <a:pt x="3" y="10"/>
                  </a:cubicBezTo>
                  <a:cubicBezTo>
                    <a:pt x="0" y="6"/>
                    <a:pt x="0" y="1"/>
                    <a:pt x="3" y="0"/>
                  </a:cubicBezTo>
                  <a:cubicBezTo>
                    <a:pt x="5" y="0"/>
                    <a:pt x="9" y="2"/>
                    <a:pt x="12" y="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8670337" y="4200622"/>
            <a:ext cx="874489" cy="2427151"/>
            <a:chOff x="7145338" y="-633413"/>
            <a:chExt cx="1322388" cy="3670301"/>
          </a:xfrm>
        </p:grpSpPr>
        <p:sp>
          <p:nvSpPr>
            <p:cNvPr id="46" name="Freeform 57"/>
            <p:cNvSpPr/>
            <p:nvPr/>
          </p:nvSpPr>
          <p:spPr bwMode="auto">
            <a:xfrm>
              <a:off x="7489825" y="-633413"/>
              <a:ext cx="325438" cy="522288"/>
            </a:xfrm>
            <a:custGeom>
              <a:avLst/>
              <a:gdLst>
                <a:gd name="T0" fmla="*/ 65 w 77"/>
                <a:gd name="T1" fmla="*/ 123 h 123"/>
                <a:gd name="T2" fmla="*/ 70 w 77"/>
                <a:gd name="T3" fmla="*/ 78 h 123"/>
                <a:gd name="T4" fmla="*/ 0 w 77"/>
                <a:gd name="T5" fmla="*/ 0 h 123"/>
                <a:gd name="T6" fmla="*/ 15 w 77"/>
                <a:gd name="T7" fmla="*/ 48 h 123"/>
                <a:gd name="T8" fmla="*/ 65 w 77"/>
                <a:gd name="T9" fmla="*/ 123 h 123"/>
              </a:gdLst>
              <a:ahLst/>
              <a:cxnLst>
                <a:cxn ang="0">
                  <a:pos x="T0" y="T1"/>
                </a:cxn>
                <a:cxn ang="0">
                  <a:pos x="T2" y="T3"/>
                </a:cxn>
                <a:cxn ang="0">
                  <a:pos x="T4" y="T5"/>
                </a:cxn>
                <a:cxn ang="0">
                  <a:pos x="T6" y="T7"/>
                </a:cxn>
                <a:cxn ang="0">
                  <a:pos x="T8" y="T9"/>
                </a:cxn>
              </a:cxnLst>
              <a:rect l="0" t="0" r="r" b="b"/>
              <a:pathLst>
                <a:path w="77" h="123">
                  <a:moveTo>
                    <a:pt x="65" y="123"/>
                  </a:moveTo>
                  <a:cubicBezTo>
                    <a:pt x="65" y="123"/>
                    <a:pt x="77" y="116"/>
                    <a:pt x="70" y="78"/>
                  </a:cubicBezTo>
                  <a:cubicBezTo>
                    <a:pt x="62" y="36"/>
                    <a:pt x="0" y="0"/>
                    <a:pt x="0" y="0"/>
                  </a:cubicBezTo>
                  <a:cubicBezTo>
                    <a:pt x="0" y="0"/>
                    <a:pt x="2" y="7"/>
                    <a:pt x="15" y="48"/>
                  </a:cubicBezTo>
                  <a:cubicBezTo>
                    <a:pt x="27" y="90"/>
                    <a:pt x="65" y="123"/>
                    <a:pt x="65" y="12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8"/>
            <p:cNvSpPr/>
            <p:nvPr/>
          </p:nvSpPr>
          <p:spPr bwMode="auto">
            <a:xfrm>
              <a:off x="7345363" y="-265113"/>
              <a:ext cx="393700" cy="276225"/>
            </a:xfrm>
            <a:custGeom>
              <a:avLst/>
              <a:gdLst>
                <a:gd name="T0" fmla="*/ 63 w 93"/>
                <a:gd name="T1" fmla="*/ 62 h 65"/>
                <a:gd name="T2" fmla="*/ 93 w 93"/>
                <a:gd name="T3" fmla="*/ 45 h 65"/>
                <a:gd name="T4" fmla="*/ 31 w 93"/>
                <a:gd name="T5" fmla="*/ 11 h 65"/>
                <a:gd name="T6" fmla="*/ 0 w 93"/>
                <a:gd name="T7" fmla="*/ 28 h 65"/>
                <a:gd name="T8" fmla="*/ 63 w 93"/>
                <a:gd name="T9" fmla="*/ 62 h 65"/>
              </a:gdLst>
              <a:ahLst/>
              <a:cxnLst>
                <a:cxn ang="0">
                  <a:pos x="T0" y="T1"/>
                </a:cxn>
                <a:cxn ang="0">
                  <a:pos x="T2" y="T3"/>
                </a:cxn>
                <a:cxn ang="0">
                  <a:pos x="T4" y="T5"/>
                </a:cxn>
                <a:cxn ang="0">
                  <a:pos x="T6" y="T7"/>
                </a:cxn>
                <a:cxn ang="0">
                  <a:pos x="T8" y="T9"/>
                </a:cxn>
              </a:cxnLst>
              <a:rect l="0" t="0" r="r" b="b"/>
              <a:pathLst>
                <a:path w="93" h="65">
                  <a:moveTo>
                    <a:pt x="63" y="62"/>
                  </a:moveTo>
                  <a:cubicBezTo>
                    <a:pt x="88" y="59"/>
                    <a:pt x="93" y="45"/>
                    <a:pt x="93" y="45"/>
                  </a:cubicBezTo>
                  <a:cubicBezTo>
                    <a:pt x="93" y="45"/>
                    <a:pt x="58" y="0"/>
                    <a:pt x="31" y="11"/>
                  </a:cubicBezTo>
                  <a:cubicBezTo>
                    <a:pt x="3" y="21"/>
                    <a:pt x="0" y="28"/>
                    <a:pt x="0" y="28"/>
                  </a:cubicBezTo>
                  <a:cubicBezTo>
                    <a:pt x="0" y="28"/>
                    <a:pt x="35" y="65"/>
                    <a:pt x="63"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9"/>
            <p:cNvSpPr/>
            <p:nvPr/>
          </p:nvSpPr>
          <p:spPr bwMode="auto">
            <a:xfrm>
              <a:off x="7145338" y="-523875"/>
              <a:ext cx="446088" cy="280988"/>
            </a:xfrm>
            <a:custGeom>
              <a:avLst/>
              <a:gdLst>
                <a:gd name="T0" fmla="*/ 105 w 105"/>
                <a:gd name="T1" fmla="*/ 62 h 66"/>
                <a:gd name="T2" fmla="*/ 74 w 105"/>
                <a:gd name="T3" fmla="*/ 12 h 66"/>
                <a:gd name="T4" fmla="*/ 0 w 105"/>
                <a:gd name="T5" fmla="*/ 1 h 66"/>
                <a:gd name="T6" fmla="*/ 61 w 105"/>
                <a:gd name="T7" fmla="*/ 55 h 66"/>
                <a:gd name="T8" fmla="*/ 105 w 105"/>
                <a:gd name="T9" fmla="*/ 62 h 66"/>
              </a:gdLst>
              <a:ahLst/>
              <a:cxnLst>
                <a:cxn ang="0">
                  <a:pos x="T0" y="T1"/>
                </a:cxn>
                <a:cxn ang="0">
                  <a:pos x="T2" y="T3"/>
                </a:cxn>
                <a:cxn ang="0">
                  <a:pos x="T4" y="T5"/>
                </a:cxn>
                <a:cxn ang="0">
                  <a:pos x="T6" y="T7"/>
                </a:cxn>
                <a:cxn ang="0">
                  <a:pos x="T8" y="T9"/>
                </a:cxn>
              </a:cxnLst>
              <a:rect l="0" t="0" r="r" b="b"/>
              <a:pathLst>
                <a:path w="105" h="66">
                  <a:moveTo>
                    <a:pt x="105" y="62"/>
                  </a:moveTo>
                  <a:cubicBezTo>
                    <a:pt x="105" y="62"/>
                    <a:pt x="93" y="24"/>
                    <a:pt x="74" y="12"/>
                  </a:cubicBezTo>
                  <a:cubicBezTo>
                    <a:pt x="55" y="0"/>
                    <a:pt x="0" y="1"/>
                    <a:pt x="0" y="1"/>
                  </a:cubicBezTo>
                  <a:cubicBezTo>
                    <a:pt x="0" y="1"/>
                    <a:pt x="45" y="44"/>
                    <a:pt x="61" y="55"/>
                  </a:cubicBezTo>
                  <a:cubicBezTo>
                    <a:pt x="78" y="66"/>
                    <a:pt x="105" y="62"/>
                    <a:pt x="105"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0"/>
            <p:cNvSpPr/>
            <p:nvPr/>
          </p:nvSpPr>
          <p:spPr bwMode="auto">
            <a:xfrm>
              <a:off x="8018463" y="-26988"/>
              <a:ext cx="242888" cy="641350"/>
            </a:xfrm>
            <a:custGeom>
              <a:avLst/>
              <a:gdLst>
                <a:gd name="T0" fmla="*/ 20 w 57"/>
                <a:gd name="T1" fmla="*/ 150 h 151"/>
                <a:gd name="T2" fmla="*/ 44 w 57"/>
                <a:gd name="T3" fmla="*/ 113 h 151"/>
                <a:gd name="T4" fmla="*/ 15 w 57"/>
                <a:gd name="T5" fmla="*/ 0 h 151"/>
                <a:gd name="T6" fmla="*/ 7 w 57"/>
                <a:gd name="T7" fmla="*/ 51 h 151"/>
                <a:gd name="T8" fmla="*/ 20 w 57"/>
                <a:gd name="T9" fmla="*/ 150 h 151"/>
              </a:gdLst>
              <a:ahLst/>
              <a:cxnLst>
                <a:cxn ang="0">
                  <a:pos x="T0" y="T1"/>
                </a:cxn>
                <a:cxn ang="0">
                  <a:pos x="T2" y="T3"/>
                </a:cxn>
                <a:cxn ang="0">
                  <a:pos x="T4" y="T5"/>
                </a:cxn>
                <a:cxn ang="0">
                  <a:pos x="T6" y="T7"/>
                </a:cxn>
                <a:cxn ang="0">
                  <a:pos x="T8" y="T9"/>
                </a:cxn>
              </a:cxnLst>
              <a:rect l="0" t="0" r="r" b="b"/>
              <a:pathLst>
                <a:path w="57" h="151">
                  <a:moveTo>
                    <a:pt x="20" y="150"/>
                  </a:moveTo>
                  <a:cubicBezTo>
                    <a:pt x="20" y="150"/>
                    <a:pt x="34" y="151"/>
                    <a:pt x="44" y="113"/>
                  </a:cubicBezTo>
                  <a:cubicBezTo>
                    <a:pt x="57" y="71"/>
                    <a:pt x="15" y="0"/>
                    <a:pt x="15" y="0"/>
                  </a:cubicBezTo>
                  <a:cubicBezTo>
                    <a:pt x="15" y="0"/>
                    <a:pt x="14" y="7"/>
                    <a:pt x="7" y="51"/>
                  </a:cubicBezTo>
                  <a:cubicBezTo>
                    <a:pt x="0" y="96"/>
                    <a:pt x="20" y="150"/>
                    <a:pt x="20" y="15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1"/>
            <p:cNvSpPr/>
            <p:nvPr/>
          </p:nvSpPr>
          <p:spPr bwMode="auto">
            <a:xfrm>
              <a:off x="7734300" y="300038"/>
              <a:ext cx="327025" cy="365125"/>
            </a:xfrm>
            <a:custGeom>
              <a:avLst/>
              <a:gdLst>
                <a:gd name="T0" fmla="*/ 36 w 77"/>
                <a:gd name="T1" fmla="*/ 7 h 86"/>
                <a:gd name="T2" fmla="*/ 0 w 77"/>
                <a:gd name="T3" fmla="*/ 5 h 86"/>
                <a:gd name="T4" fmla="*/ 43 w 77"/>
                <a:gd name="T5" fmla="*/ 74 h 86"/>
                <a:gd name="T6" fmla="*/ 77 w 77"/>
                <a:gd name="T7" fmla="*/ 78 h 86"/>
                <a:gd name="T8" fmla="*/ 36 w 77"/>
                <a:gd name="T9" fmla="*/ 7 h 86"/>
              </a:gdLst>
              <a:ahLst/>
              <a:cxnLst>
                <a:cxn ang="0">
                  <a:pos x="T0" y="T1"/>
                </a:cxn>
                <a:cxn ang="0">
                  <a:pos x="T2" y="T3"/>
                </a:cxn>
                <a:cxn ang="0">
                  <a:pos x="T4" y="T5"/>
                </a:cxn>
                <a:cxn ang="0">
                  <a:pos x="T6" y="T7"/>
                </a:cxn>
                <a:cxn ang="0">
                  <a:pos x="T8" y="T9"/>
                </a:cxn>
              </a:cxnLst>
              <a:rect l="0" t="0" r="r" b="b"/>
              <a:pathLst>
                <a:path w="77" h="86">
                  <a:moveTo>
                    <a:pt x="36" y="7"/>
                  </a:moveTo>
                  <a:cubicBezTo>
                    <a:pt x="5" y="0"/>
                    <a:pt x="0" y="5"/>
                    <a:pt x="0" y="5"/>
                  </a:cubicBezTo>
                  <a:cubicBezTo>
                    <a:pt x="0" y="5"/>
                    <a:pt x="16" y="60"/>
                    <a:pt x="43" y="74"/>
                  </a:cubicBezTo>
                  <a:cubicBezTo>
                    <a:pt x="67" y="86"/>
                    <a:pt x="77" y="78"/>
                    <a:pt x="77" y="78"/>
                  </a:cubicBezTo>
                  <a:cubicBezTo>
                    <a:pt x="77" y="78"/>
                    <a:pt x="66" y="14"/>
                    <a:pt x="36" y="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2"/>
            <p:cNvSpPr/>
            <p:nvPr/>
          </p:nvSpPr>
          <p:spPr bwMode="auto">
            <a:xfrm>
              <a:off x="8132763" y="381000"/>
              <a:ext cx="258763" cy="646113"/>
            </a:xfrm>
            <a:custGeom>
              <a:avLst/>
              <a:gdLst>
                <a:gd name="T0" fmla="*/ 7 w 61"/>
                <a:gd name="T1" fmla="*/ 148 h 152"/>
                <a:gd name="T2" fmla="*/ 39 w 61"/>
                <a:gd name="T3" fmla="*/ 118 h 152"/>
                <a:gd name="T4" fmla="*/ 36 w 61"/>
                <a:gd name="T5" fmla="*/ 0 h 152"/>
                <a:gd name="T6" fmla="*/ 17 w 61"/>
                <a:gd name="T7" fmla="*/ 49 h 152"/>
                <a:gd name="T8" fmla="*/ 7 w 61"/>
                <a:gd name="T9" fmla="*/ 148 h 152"/>
              </a:gdLst>
              <a:ahLst/>
              <a:cxnLst>
                <a:cxn ang="0">
                  <a:pos x="T0" y="T1"/>
                </a:cxn>
                <a:cxn ang="0">
                  <a:pos x="T2" y="T3"/>
                </a:cxn>
                <a:cxn ang="0">
                  <a:pos x="T4" y="T5"/>
                </a:cxn>
                <a:cxn ang="0">
                  <a:pos x="T6" y="T7"/>
                </a:cxn>
                <a:cxn ang="0">
                  <a:pos x="T8" y="T9"/>
                </a:cxn>
              </a:cxnLst>
              <a:rect l="0" t="0" r="r" b="b"/>
              <a:pathLst>
                <a:path w="61" h="152">
                  <a:moveTo>
                    <a:pt x="7" y="148"/>
                  </a:moveTo>
                  <a:cubicBezTo>
                    <a:pt x="7" y="148"/>
                    <a:pt x="20" y="152"/>
                    <a:pt x="39" y="118"/>
                  </a:cubicBezTo>
                  <a:cubicBezTo>
                    <a:pt x="61" y="79"/>
                    <a:pt x="36" y="0"/>
                    <a:pt x="36" y="0"/>
                  </a:cubicBezTo>
                  <a:cubicBezTo>
                    <a:pt x="36" y="0"/>
                    <a:pt x="33" y="7"/>
                    <a:pt x="17" y="49"/>
                  </a:cubicBezTo>
                  <a:cubicBezTo>
                    <a:pt x="0" y="91"/>
                    <a:pt x="7" y="148"/>
                    <a:pt x="7" y="14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3"/>
            <p:cNvSpPr/>
            <p:nvPr/>
          </p:nvSpPr>
          <p:spPr bwMode="auto">
            <a:xfrm>
              <a:off x="7870825" y="631825"/>
              <a:ext cx="261938" cy="412750"/>
            </a:xfrm>
            <a:custGeom>
              <a:avLst/>
              <a:gdLst>
                <a:gd name="T0" fmla="*/ 34 w 62"/>
                <a:gd name="T1" fmla="*/ 14 h 97"/>
                <a:gd name="T2" fmla="*/ 0 w 62"/>
                <a:gd name="T3" fmla="*/ 4 h 97"/>
                <a:gd name="T4" fmla="*/ 26 w 62"/>
                <a:gd name="T5" fmla="*/ 80 h 97"/>
                <a:gd name="T6" fmla="*/ 58 w 62"/>
                <a:gd name="T7" fmla="*/ 91 h 97"/>
                <a:gd name="T8" fmla="*/ 34 w 62"/>
                <a:gd name="T9" fmla="*/ 14 h 97"/>
              </a:gdLst>
              <a:ahLst/>
              <a:cxnLst>
                <a:cxn ang="0">
                  <a:pos x="T0" y="T1"/>
                </a:cxn>
                <a:cxn ang="0">
                  <a:pos x="T2" y="T3"/>
                </a:cxn>
                <a:cxn ang="0">
                  <a:pos x="T4" y="T5"/>
                </a:cxn>
                <a:cxn ang="0">
                  <a:pos x="T6" y="T7"/>
                </a:cxn>
                <a:cxn ang="0">
                  <a:pos x="T8" y="T9"/>
                </a:cxn>
              </a:cxnLst>
              <a:rect l="0" t="0" r="r" b="b"/>
              <a:pathLst>
                <a:path w="62" h="97">
                  <a:moveTo>
                    <a:pt x="34" y="14"/>
                  </a:moveTo>
                  <a:cubicBezTo>
                    <a:pt x="6" y="0"/>
                    <a:pt x="0" y="4"/>
                    <a:pt x="0" y="4"/>
                  </a:cubicBezTo>
                  <a:cubicBezTo>
                    <a:pt x="0" y="4"/>
                    <a:pt x="3" y="61"/>
                    <a:pt x="26" y="80"/>
                  </a:cubicBezTo>
                  <a:cubicBezTo>
                    <a:pt x="47" y="97"/>
                    <a:pt x="58" y="91"/>
                    <a:pt x="58" y="91"/>
                  </a:cubicBezTo>
                  <a:cubicBezTo>
                    <a:pt x="58" y="91"/>
                    <a:pt x="62" y="27"/>
                    <a:pt x="34" y="1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4"/>
            <p:cNvSpPr/>
            <p:nvPr/>
          </p:nvSpPr>
          <p:spPr bwMode="auto">
            <a:xfrm>
              <a:off x="8210550" y="784225"/>
              <a:ext cx="257175" cy="638175"/>
            </a:xfrm>
            <a:custGeom>
              <a:avLst/>
              <a:gdLst>
                <a:gd name="T0" fmla="*/ 3 w 61"/>
                <a:gd name="T1" fmla="*/ 145 h 150"/>
                <a:gd name="T2" fmla="*/ 37 w 61"/>
                <a:gd name="T3" fmla="*/ 117 h 150"/>
                <a:gd name="T4" fmla="*/ 42 w 61"/>
                <a:gd name="T5" fmla="*/ 0 h 150"/>
                <a:gd name="T6" fmla="*/ 19 w 61"/>
                <a:gd name="T7" fmla="*/ 47 h 150"/>
                <a:gd name="T8" fmla="*/ 3 w 61"/>
                <a:gd name="T9" fmla="*/ 145 h 150"/>
              </a:gdLst>
              <a:ahLst/>
              <a:cxnLst>
                <a:cxn ang="0">
                  <a:pos x="T0" y="T1"/>
                </a:cxn>
                <a:cxn ang="0">
                  <a:pos x="T2" y="T3"/>
                </a:cxn>
                <a:cxn ang="0">
                  <a:pos x="T4" y="T5"/>
                </a:cxn>
                <a:cxn ang="0">
                  <a:pos x="T6" y="T7"/>
                </a:cxn>
                <a:cxn ang="0">
                  <a:pos x="T8" y="T9"/>
                </a:cxn>
              </a:cxnLst>
              <a:rect l="0" t="0" r="r" b="b"/>
              <a:pathLst>
                <a:path w="61" h="150">
                  <a:moveTo>
                    <a:pt x="3" y="145"/>
                  </a:moveTo>
                  <a:cubicBezTo>
                    <a:pt x="3" y="145"/>
                    <a:pt x="16" y="150"/>
                    <a:pt x="37" y="117"/>
                  </a:cubicBezTo>
                  <a:cubicBezTo>
                    <a:pt x="61" y="80"/>
                    <a:pt x="42" y="0"/>
                    <a:pt x="42" y="0"/>
                  </a:cubicBezTo>
                  <a:cubicBezTo>
                    <a:pt x="42" y="0"/>
                    <a:pt x="39" y="7"/>
                    <a:pt x="19" y="47"/>
                  </a:cubicBezTo>
                  <a:cubicBezTo>
                    <a:pt x="0" y="87"/>
                    <a:pt x="3" y="145"/>
                    <a:pt x="3" y="145"/>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5"/>
            <p:cNvSpPr/>
            <p:nvPr/>
          </p:nvSpPr>
          <p:spPr bwMode="auto">
            <a:xfrm>
              <a:off x="7951788" y="1006475"/>
              <a:ext cx="258763" cy="423863"/>
            </a:xfrm>
            <a:custGeom>
              <a:avLst/>
              <a:gdLst>
                <a:gd name="T0" fmla="*/ 34 w 61"/>
                <a:gd name="T1" fmla="*/ 16 h 100"/>
                <a:gd name="T2" fmla="*/ 1 w 61"/>
                <a:gd name="T3" fmla="*/ 4 h 100"/>
                <a:gd name="T4" fmla="*/ 22 w 61"/>
                <a:gd name="T5" fmla="*/ 82 h 100"/>
                <a:gd name="T6" fmla="*/ 53 w 61"/>
                <a:gd name="T7" fmla="*/ 95 h 100"/>
                <a:gd name="T8" fmla="*/ 34 w 61"/>
                <a:gd name="T9" fmla="*/ 16 h 100"/>
              </a:gdLst>
              <a:ahLst/>
              <a:cxnLst>
                <a:cxn ang="0">
                  <a:pos x="T0" y="T1"/>
                </a:cxn>
                <a:cxn ang="0">
                  <a:pos x="T2" y="T3"/>
                </a:cxn>
                <a:cxn ang="0">
                  <a:pos x="T4" y="T5"/>
                </a:cxn>
                <a:cxn ang="0">
                  <a:pos x="T6" y="T7"/>
                </a:cxn>
                <a:cxn ang="0">
                  <a:pos x="T8" y="T9"/>
                </a:cxn>
              </a:cxnLst>
              <a:rect l="0" t="0" r="r" b="b"/>
              <a:pathLst>
                <a:path w="61" h="100">
                  <a:moveTo>
                    <a:pt x="34" y="16"/>
                  </a:moveTo>
                  <a:cubicBezTo>
                    <a:pt x="7" y="0"/>
                    <a:pt x="1" y="4"/>
                    <a:pt x="1" y="4"/>
                  </a:cubicBezTo>
                  <a:cubicBezTo>
                    <a:pt x="1" y="4"/>
                    <a:pt x="0" y="61"/>
                    <a:pt x="22" y="82"/>
                  </a:cubicBezTo>
                  <a:cubicBezTo>
                    <a:pt x="41" y="100"/>
                    <a:pt x="53" y="95"/>
                    <a:pt x="53" y="95"/>
                  </a:cubicBezTo>
                  <a:cubicBezTo>
                    <a:pt x="53" y="95"/>
                    <a:pt x="61" y="31"/>
                    <a:pt x="34" y="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6"/>
            <p:cNvSpPr/>
            <p:nvPr/>
          </p:nvSpPr>
          <p:spPr bwMode="auto">
            <a:xfrm>
              <a:off x="8167688" y="1247775"/>
              <a:ext cx="300038" cy="598488"/>
            </a:xfrm>
            <a:custGeom>
              <a:avLst/>
              <a:gdLst>
                <a:gd name="T0" fmla="*/ 0 w 71"/>
                <a:gd name="T1" fmla="*/ 133 h 141"/>
                <a:gd name="T2" fmla="*/ 39 w 71"/>
                <a:gd name="T3" fmla="*/ 114 h 141"/>
                <a:gd name="T4" fmla="*/ 71 w 71"/>
                <a:gd name="T5" fmla="*/ 0 h 141"/>
                <a:gd name="T6" fmla="*/ 38 w 71"/>
                <a:gd name="T7" fmla="*/ 41 h 141"/>
                <a:gd name="T8" fmla="*/ 0 w 71"/>
                <a:gd name="T9" fmla="*/ 133 h 141"/>
              </a:gdLst>
              <a:ahLst/>
              <a:cxnLst>
                <a:cxn ang="0">
                  <a:pos x="T0" y="T1"/>
                </a:cxn>
                <a:cxn ang="0">
                  <a:pos x="T2" y="T3"/>
                </a:cxn>
                <a:cxn ang="0">
                  <a:pos x="T4" y="T5"/>
                </a:cxn>
                <a:cxn ang="0">
                  <a:pos x="T6" y="T7"/>
                </a:cxn>
                <a:cxn ang="0">
                  <a:pos x="T8" y="T9"/>
                </a:cxn>
              </a:cxnLst>
              <a:rect l="0" t="0" r="r" b="b"/>
              <a:pathLst>
                <a:path w="71" h="141">
                  <a:moveTo>
                    <a:pt x="0" y="133"/>
                  </a:moveTo>
                  <a:cubicBezTo>
                    <a:pt x="0" y="133"/>
                    <a:pt x="11" y="141"/>
                    <a:pt x="39" y="114"/>
                  </a:cubicBezTo>
                  <a:cubicBezTo>
                    <a:pt x="71" y="83"/>
                    <a:pt x="71" y="0"/>
                    <a:pt x="71" y="0"/>
                  </a:cubicBezTo>
                  <a:cubicBezTo>
                    <a:pt x="71" y="0"/>
                    <a:pt x="66" y="6"/>
                    <a:pt x="38" y="41"/>
                  </a:cubicBezTo>
                  <a:cubicBezTo>
                    <a:pt x="10" y="76"/>
                    <a:pt x="0" y="133"/>
                    <a:pt x="0" y="13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7"/>
            <p:cNvSpPr/>
            <p:nvPr/>
          </p:nvSpPr>
          <p:spPr bwMode="auto">
            <a:xfrm>
              <a:off x="7934325" y="1371600"/>
              <a:ext cx="279400" cy="446088"/>
            </a:xfrm>
            <a:custGeom>
              <a:avLst/>
              <a:gdLst>
                <a:gd name="T0" fmla="*/ 43 w 66"/>
                <a:gd name="T1" fmla="*/ 22 h 105"/>
                <a:gd name="T2" fmla="*/ 13 w 66"/>
                <a:gd name="T3" fmla="*/ 2 h 105"/>
                <a:gd name="T4" fmla="*/ 16 w 66"/>
                <a:gd name="T5" fmla="*/ 83 h 105"/>
                <a:gd name="T6" fmla="*/ 44 w 66"/>
                <a:gd name="T7" fmla="*/ 103 h 105"/>
                <a:gd name="T8" fmla="*/ 43 w 66"/>
                <a:gd name="T9" fmla="*/ 22 h 105"/>
              </a:gdLst>
              <a:ahLst/>
              <a:cxnLst>
                <a:cxn ang="0">
                  <a:pos x="T0" y="T1"/>
                </a:cxn>
                <a:cxn ang="0">
                  <a:pos x="T2" y="T3"/>
                </a:cxn>
                <a:cxn ang="0">
                  <a:pos x="T4" y="T5"/>
                </a:cxn>
                <a:cxn ang="0">
                  <a:pos x="T6" y="T7"/>
                </a:cxn>
                <a:cxn ang="0">
                  <a:pos x="T8" y="T9"/>
                </a:cxn>
              </a:cxnLst>
              <a:rect l="0" t="0" r="r" b="b"/>
              <a:pathLst>
                <a:path w="66" h="105">
                  <a:moveTo>
                    <a:pt x="43" y="22"/>
                  </a:moveTo>
                  <a:cubicBezTo>
                    <a:pt x="20" y="0"/>
                    <a:pt x="13" y="2"/>
                    <a:pt x="13" y="2"/>
                  </a:cubicBezTo>
                  <a:cubicBezTo>
                    <a:pt x="13" y="2"/>
                    <a:pt x="0" y="58"/>
                    <a:pt x="16" y="83"/>
                  </a:cubicBezTo>
                  <a:cubicBezTo>
                    <a:pt x="31" y="105"/>
                    <a:pt x="44" y="103"/>
                    <a:pt x="44" y="103"/>
                  </a:cubicBezTo>
                  <a:cubicBezTo>
                    <a:pt x="44" y="103"/>
                    <a:pt x="66" y="43"/>
                    <a:pt x="43" y="2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8"/>
            <p:cNvSpPr/>
            <p:nvPr/>
          </p:nvSpPr>
          <p:spPr bwMode="auto">
            <a:xfrm>
              <a:off x="8081963" y="1663700"/>
              <a:ext cx="365125" cy="565150"/>
            </a:xfrm>
            <a:custGeom>
              <a:avLst/>
              <a:gdLst>
                <a:gd name="T0" fmla="*/ 0 w 86"/>
                <a:gd name="T1" fmla="*/ 124 h 133"/>
                <a:gd name="T2" fmla="*/ 41 w 86"/>
                <a:gd name="T3" fmla="*/ 109 h 133"/>
                <a:gd name="T4" fmla="*/ 86 w 86"/>
                <a:gd name="T5" fmla="*/ 0 h 133"/>
                <a:gd name="T6" fmla="*/ 48 w 86"/>
                <a:gd name="T7" fmla="*/ 37 h 133"/>
                <a:gd name="T8" fmla="*/ 0 w 86"/>
                <a:gd name="T9" fmla="*/ 124 h 133"/>
              </a:gdLst>
              <a:ahLst/>
              <a:cxnLst>
                <a:cxn ang="0">
                  <a:pos x="T0" y="T1"/>
                </a:cxn>
                <a:cxn ang="0">
                  <a:pos x="T2" y="T3"/>
                </a:cxn>
                <a:cxn ang="0">
                  <a:pos x="T4" y="T5"/>
                </a:cxn>
                <a:cxn ang="0">
                  <a:pos x="T6" y="T7"/>
                </a:cxn>
                <a:cxn ang="0">
                  <a:pos x="T8" y="T9"/>
                </a:cxn>
              </a:cxnLst>
              <a:rect l="0" t="0" r="r" b="b"/>
              <a:pathLst>
                <a:path w="86" h="133">
                  <a:moveTo>
                    <a:pt x="0" y="124"/>
                  </a:moveTo>
                  <a:cubicBezTo>
                    <a:pt x="0" y="124"/>
                    <a:pt x="10" y="133"/>
                    <a:pt x="41" y="109"/>
                  </a:cubicBezTo>
                  <a:cubicBezTo>
                    <a:pt x="77" y="82"/>
                    <a:pt x="86" y="0"/>
                    <a:pt x="86" y="0"/>
                  </a:cubicBezTo>
                  <a:cubicBezTo>
                    <a:pt x="86" y="0"/>
                    <a:pt x="80" y="6"/>
                    <a:pt x="48" y="37"/>
                  </a:cubicBezTo>
                  <a:cubicBezTo>
                    <a:pt x="16" y="68"/>
                    <a:pt x="0" y="124"/>
                    <a:pt x="0" y="1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9"/>
            <p:cNvSpPr/>
            <p:nvPr/>
          </p:nvSpPr>
          <p:spPr bwMode="auto">
            <a:xfrm>
              <a:off x="7875588" y="1736725"/>
              <a:ext cx="282575" cy="449263"/>
            </a:xfrm>
            <a:custGeom>
              <a:avLst/>
              <a:gdLst>
                <a:gd name="T0" fmla="*/ 47 w 67"/>
                <a:gd name="T1" fmla="*/ 24 h 106"/>
                <a:gd name="T2" fmla="*/ 20 w 67"/>
                <a:gd name="T3" fmla="*/ 1 h 106"/>
                <a:gd name="T4" fmla="*/ 13 w 67"/>
                <a:gd name="T5" fmla="*/ 82 h 106"/>
                <a:gd name="T6" fmla="*/ 38 w 67"/>
                <a:gd name="T7" fmla="*/ 105 h 106"/>
                <a:gd name="T8" fmla="*/ 47 w 67"/>
                <a:gd name="T9" fmla="*/ 24 h 106"/>
              </a:gdLst>
              <a:ahLst/>
              <a:cxnLst>
                <a:cxn ang="0">
                  <a:pos x="T0" y="T1"/>
                </a:cxn>
                <a:cxn ang="0">
                  <a:pos x="T2" y="T3"/>
                </a:cxn>
                <a:cxn ang="0">
                  <a:pos x="T4" y="T5"/>
                </a:cxn>
                <a:cxn ang="0">
                  <a:pos x="T6" y="T7"/>
                </a:cxn>
                <a:cxn ang="0">
                  <a:pos x="T8" y="T9"/>
                </a:cxn>
              </a:cxnLst>
              <a:rect l="0" t="0" r="r" b="b"/>
              <a:pathLst>
                <a:path w="67" h="106">
                  <a:moveTo>
                    <a:pt x="47" y="24"/>
                  </a:moveTo>
                  <a:cubicBezTo>
                    <a:pt x="27" y="0"/>
                    <a:pt x="20" y="1"/>
                    <a:pt x="20" y="1"/>
                  </a:cubicBezTo>
                  <a:cubicBezTo>
                    <a:pt x="20" y="1"/>
                    <a:pt x="0" y="55"/>
                    <a:pt x="13" y="82"/>
                  </a:cubicBezTo>
                  <a:cubicBezTo>
                    <a:pt x="25" y="106"/>
                    <a:pt x="38" y="105"/>
                    <a:pt x="38" y="105"/>
                  </a:cubicBezTo>
                  <a:cubicBezTo>
                    <a:pt x="38" y="105"/>
                    <a:pt x="67" y="47"/>
                    <a:pt x="47" y="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0"/>
            <p:cNvSpPr/>
            <p:nvPr/>
          </p:nvSpPr>
          <p:spPr bwMode="auto">
            <a:xfrm>
              <a:off x="7891463" y="2114550"/>
              <a:ext cx="479425" cy="466725"/>
            </a:xfrm>
            <a:custGeom>
              <a:avLst/>
              <a:gdLst>
                <a:gd name="T0" fmla="*/ 0 w 113"/>
                <a:gd name="T1" fmla="*/ 98 h 110"/>
                <a:gd name="T2" fmla="*/ 44 w 113"/>
                <a:gd name="T3" fmla="*/ 94 h 110"/>
                <a:gd name="T4" fmla="*/ 113 w 113"/>
                <a:gd name="T5" fmla="*/ 0 h 110"/>
                <a:gd name="T6" fmla="*/ 68 w 113"/>
                <a:gd name="T7" fmla="*/ 26 h 110"/>
                <a:gd name="T8" fmla="*/ 0 w 113"/>
                <a:gd name="T9" fmla="*/ 98 h 110"/>
              </a:gdLst>
              <a:ahLst/>
              <a:cxnLst>
                <a:cxn ang="0">
                  <a:pos x="T0" y="T1"/>
                </a:cxn>
                <a:cxn ang="0">
                  <a:pos x="T2" y="T3"/>
                </a:cxn>
                <a:cxn ang="0">
                  <a:pos x="T4" y="T5"/>
                </a:cxn>
                <a:cxn ang="0">
                  <a:pos x="T6" y="T7"/>
                </a:cxn>
                <a:cxn ang="0">
                  <a:pos x="T8" y="T9"/>
                </a:cxn>
              </a:cxnLst>
              <a:rect l="0" t="0" r="r" b="b"/>
              <a:pathLst>
                <a:path w="113" h="110">
                  <a:moveTo>
                    <a:pt x="0" y="98"/>
                  </a:moveTo>
                  <a:cubicBezTo>
                    <a:pt x="0" y="98"/>
                    <a:pt x="8" y="110"/>
                    <a:pt x="44" y="94"/>
                  </a:cubicBezTo>
                  <a:cubicBezTo>
                    <a:pt x="84" y="77"/>
                    <a:pt x="113" y="0"/>
                    <a:pt x="113" y="0"/>
                  </a:cubicBezTo>
                  <a:cubicBezTo>
                    <a:pt x="113" y="0"/>
                    <a:pt x="107" y="3"/>
                    <a:pt x="68" y="26"/>
                  </a:cubicBezTo>
                  <a:cubicBezTo>
                    <a:pt x="29" y="49"/>
                    <a:pt x="0" y="98"/>
                    <a:pt x="0" y="9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1"/>
            <p:cNvSpPr/>
            <p:nvPr/>
          </p:nvSpPr>
          <p:spPr bwMode="auto">
            <a:xfrm>
              <a:off x="7743825" y="2066925"/>
              <a:ext cx="284163" cy="446088"/>
            </a:xfrm>
            <a:custGeom>
              <a:avLst/>
              <a:gdLst>
                <a:gd name="T0" fmla="*/ 53 w 67"/>
                <a:gd name="T1" fmla="*/ 28 h 105"/>
                <a:gd name="T2" fmla="*/ 32 w 67"/>
                <a:gd name="T3" fmla="*/ 0 h 105"/>
                <a:gd name="T4" fmla="*/ 6 w 67"/>
                <a:gd name="T5" fmla="*/ 76 h 105"/>
                <a:gd name="T6" fmla="*/ 25 w 67"/>
                <a:gd name="T7" fmla="*/ 105 h 105"/>
                <a:gd name="T8" fmla="*/ 53 w 67"/>
                <a:gd name="T9" fmla="*/ 28 h 105"/>
              </a:gdLst>
              <a:ahLst/>
              <a:cxnLst>
                <a:cxn ang="0">
                  <a:pos x="T0" y="T1"/>
                </a:cxn>
                <a:cxn ang="0">
                  <a:pos x="T2" y="T3"/>
                </a:cxn>
                <a:cxn ang="0">
                  <a:pos x="T4" y="T5"/>
                </a:cxn>
                <a:cxn ang="0">
                  <a:pos x="T6" y="T7"/>
                </a:cxn>
                <a:cxn ang="0">
                  <a:pos x="T8" y="T9"/>
                </a:cxn>
              </a:cxnLst>
              <a:rect l="0" t="0" r="r" b="b"/>
              <a:pathLst>
                <a:path w="67" h="105">
                  <a:moveTo>
                    <a:pt x="53" y="28"/>
                  </a:moveTo>
                  <a:cubicBezTo>
                    <a:pt x="39" y="1"/>
                    <a:pt x="32" y="0"/>
                    <a:pt x="32" y="0"/>
                  </a:cubicBezTo>
                  <a:cubicBezTo>
                    <a:pt x="32" y="0"/>
                    <a:pt x="0" y="47"/>
                    <a:pt x="6" y="76"/>
                  </a:cubicBezTo>
                  <a:cubicBezTo>
                    <a:pt x="12" y="102"/>
                    <a:pt x="25" y="105"/>
                    <a:pt x="25" y="105"/>
                  </a:cubicBezTo>
                  <a:cubicBezTo>
                    <a:pt x="25" y="105"/>
                    <a:pt x="67" y="56"/>
                    <a:pt x="53" y="2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2"/>
            <p:cNvSpPr/>
            <p:nvPr/>
          </p:nvSpPr>
          <p:spPr bwMode="auto">
            <a:xfrm>
              <a:off x="7812088" y="-379413"/>
              <a:ext cx="231775" cy="595313"/>
            </a:xfrm>
            <a:custGeom>
              <a:avLst/>
              <a:gdLst>
                <a:gd name="T0" fmla="*/ 38 w 55"/>
                <a:gd name="T1" fmla="*/ 140 h 140"/>
                <a:gd name="T2" fmla="*/ 53 w 55"/>
                <a:gd name="T3" fmla="*/ 98 h 140"/>
                <a:gd name="T4" fmla="*/ 0 w 55"/>
                <a:gd name="T5" fmla="*/ 0 h 140"/>
                <a:gd name="T6" fmla="*/ 4 w 55"/>
                <a:gd name="T7" fmla="*/ 51 h 140"/>
                <a:gd name="T8" fmla="*/ 38 w 55"/>
                <a:gd name="T9" fmla="*/ 140 h 140"/>
              </a:gdLst>
              <a:ahLst/>
              <a:cxnLst>
                <a:cxn ang="0">
                  <a:pos x="T0" y="T1"/>
                </a:cxn>
                <a:cxn ang="0">
                  <a:pos x="T2" y="T3"/>
                </a:cxn>
                <a:cxn ang="0">
                  <a:pos x="T4" y="T5"/>
                </a:cxn>
                <a:cxn ang="0">
                  <a:pos x="T6" y="T7"/>
                </a:cxn>
                <a:cxn ang="0">
                  <a:pos x="T8" y="T9"/>
                </a:cxn>
              </a:cxnLst>
              <a:rect l="0" t="0" r="r" b="b"/>
              <a:pathLst>
                <a:path w="55" h="140">
                  <a:moveTo>
                    <a:pt x="38" y="140"/>
                  </a:moveTo>
                  <a:cubicBezTo>
                    <a:pt x="38" y="140"/>
                    <a:pt x="51" y="137"/>
                    <a:pt x="53" y="98"/>
                  </a:cubicBezTo>
                  <a:cubicBezTo>
                    <a:pt x="55" y="54"/>
                    <a:pt x="0" y="0"/>
                    <a:pt x="0" y="0"/>
                  </a:cubicBezTo>
                  <a:cubicBezTo>
                    <a:pt x="0" y="0"/>
                    <a:pt x="1" y="7"/>
                    <a:pt x="4" y="51"/>
                  </a:cubicBezTo>
                  <a:cubicBezTo>
                    <a:pt x="7" y="95"/>
                    <a:pt x="38" y="140"/>
                    <a:pt x="38" y="14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3"/>
            <p:cNvSpPr/>
            <p:nvPr/>
          </p:nvSpPr>
          <p:spPr bwMode="auto">
            <a:xfrm>
              <a:off x="7561263" y="11113"/>
              <a:ext cx="373063" cy="285750"/>
            </a:xfrm>
            <a:custGeom>
              <a:avLst/>
              <a:gdLst>
                <a:gd name="T0" fmla="*/ 34 w 88"/>
                <a:gd name="T1" fmla="*/ 2 h 67"/>
                <a:gd name="T2" fmla="*/ 0 w 88"/>
                <a:gd name="T3" fmla="*/ 11 h 67"/>
                <a:gd name="T4" fmla="*/ 55 w 88"/>
                <a:gd name="T5" fmla="*/ 62 h 67"/>
                <a:gd name="T6" fmla="*/ 88 w 88"/>
                <a:gd name="T7" fmla="*/ 55 h 67"/>
                <a:gd name="T8" fmla="*/ 34 w 88"/>
                <a:gd name="T9" fmla="*/ 2 h 67"/>
              </a:gdLst>
              <a:ahLst/>
              <a:cxnLst>
                <a:cxn ang="0">
                  <a:pos x="T0" y="T1"/>
                </a:cxn>
                <a:cxn ang="0">
                  <a:pos x="T2" y="T3"/>
                </a:cxn>
                <a:cxn ang="0">
                  <a:pos x="T4" y="T5"/>
                </a:cxn>
                <a:cxn ang="0">
                  <a:pos x="T6" y="T7"/>
                </a:cxn>
                <a:cxn ang="0">
                  <a:pos x="T8" y="T9"/>
                </a:cxn>
              </a:cxnLst>
              <a:rect l="0" t="0" r="r" b="b"/>
              <a:pathLst>
                <a:path w="88" h="67">
                  <a:moveTo>
                    <a:pt x="34" y="2"/>
                  </a:moveTo>
                  <a:cubicBezTo>
                    <a:pt x="4" y="5"/>
                    <a:pt x="0" y="11"/>
                    <a:pt x="0" y="11"/>
                  </a:cubicBezTo>
                  <a:cubicBezTo>
                    <a:pt x="0" y="11"/>
                    <a:pt x="27" y="57"/>
                    <a:pt x="55" y="62"/>
                  </a:cubicBezTo>
                  <a:cubicBezTo>
                    <a:pt x="81" y="67"/>
                    <a:pt x="88" y="55"/>
                    <a:pt x="88" y="55"/>
                  </a:cubicBezTo>
                  <a:cubicBezTo>
                    <a:pt x="88" y="55"/>
                    <a:pt x="64" y="0"/>
                    <a:pt x="34" y="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4"/>
            <p:cNvSpPr/>
            <p:nvPr/>
          </p:nvSpPr>
          <p:spPr bwMode="auto">
            <a:xfrm>
              <a:off x="7439025" y="2540000"/>
              <a:ext cx="431800" cy="496888"/>
            </a:xfrm>
            <a:custGeom>
              <a:avLst/>
              <a:gdLst>
                <a:gd name="T0" fmla="*/ 90 w 102"/>
                <a:gd name="T1" fmla="*/ 6 h 117"/>
                <a:gd name="T2" fmla="*/ 6 w 102"/>
                <a:gd name="T3" fmla="*/ 105 h 117"/>
                <a:gd name="T4" fmla="*/ 2 w 102"/>
                <a:gd name="T5" fmla="*/ 115 h 117"/>
                <a:gd name="T6" fmla="*/ 12 w 102"/>
                <a:gd name="T7" fmla="*/ 112 h 117"/>
                <a:gd name="T8" fmla="*/ 99 w 102"/>
                <a:gd name="T9" fmla="*/ 10 h 117"/>
                <a:gd name="T10" fmla="*/ 99 w 102"/>
                <a:gd name="T11" fmla="*/ 0 h 117"/>
                <a:gd name="T12" fmla="*/ 90 w 102"/>
                <a:gd name="T13" fmla="*/ 6 h 117"/>
              </a:gdLst>
              <a:ahLst/>
              <a:cxnLst>
                <a:cxn ang="0">
                  <a:pos x="T0" y="T1"/>
                </a:cxn>
                <a:cxn ang="0">
                  <a:pos x="T2" y="T3"/>
                </a:cxn>
                <a:cxn ang="0">
                  <a:pos x="T4" y="T5"/>
                </a:cxn>
                <a:cxn ang="0">
                  <a:pos x="T6" y="T7"/>
                </a:cxn>
                <a:cxn ang="0">
                  <a:pos x="T8" y="T9"/>
                </a:cxn>
                <a:cxn ang="0">
                  <a:pos x="T10" y="T11"/>
                </a:cxn>
                <a:cxn ang="0">
                  <a:pos x="T12" y="T13"/>
                </a:cxn>
              </a:cxnLst>
              <a:rect l="0" t="0" r="r" b="b"/>
              <a:pathLst>
                <a:path w="102" h="117">
                  <a:moveTo>
                    <a:pt x="90" y="6"/>
                  </a:moveTo>
                  <a:cubicBezTo>
                    <a:pt x="64" y="49"/>
                    <a:pt x="47" y="70"/>
                    <a:pt x="6" y="105"/>
                  </a:cubicBezTo>
                  <a:cubicBezTo>
                    <a:pt x="2" y="109"/>
                    <a:pt x="0" y="113"/>
                    <a:pt x="2" y="115"/>
                  </a:cubicBezTo>
                  <a:cubicBezTo>
                    <a:pt x="4" y="117"/>
                    <a:pt x="9" y="116"/>
                    <a:pt x="12" y="112"/>
                  </a:cubicBezTo>
                  <a:cubicBezTo>
                    <a:pt x="55" y="76"/>
                    <a:pt x="72" y="55"/>
                    <a:pt x="99" y="10"/>
                  </a:cubicBezTo>
                  <a:cubicBezTo>
                    <a:pt x="102" y="6"/>
                    <a:pt x="102" y="1"/>
                    <a:pt x="99" y="0"/>
                  </a:cubicBezTo>
                  <a:cubicBezTo>
                    <a:pt x="97" y="0"/>
                    <a:pt x="93" y="2"/>
                    <a:pt x="90" y="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8" name="文本框 197"/>
          <p:cNvSpPr txBox="1"/>
          <p:nvPr/>
        </p:nvSpPr>
        <p:spPr>
          <a:xfrm>
            <a:off x="3858212" y="5179938"/>
            <a:ext cx="4493538"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万圣节奇妙之旅</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99" name="文本框 198"/>
          <p:cNvSpPr txBox="1"/>
          <p:nvPr/>
        </p:nvSpPr>
        <p:spPr>
          <a:xfrm>
            <a:off x="4631093" y="603288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1" name="矩形 200"/>
          <p:cNvSpPr/>
          <p:nvPr/>
        </p:nvSpPr>
        <p:spPr>
          <a:xfrm>
            <a:off x="1727200" y="3718446"/>
            <a:ext cx="8686800" cy="2962358"/>
          </a:xfrm>
          <a:prstGeom prst="rect">
            <a:avLst/>
          </a:prstGeom>
          <a:noFill/>
          <a:ln>
            <a:solidFill>
              <a:srgbClr val="FB8D0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4" name="组合 213"/>
          <p:cNvGrpSpPr/>
          <p:nvPr/>
        </p:nvGrpSpPr>
        <p:grpSpPr>
          <a:xfrm>
            <a:off x="2390885" y="2216293"/>
            <a:ext cx="1190625" cy="1500461"/>
            <a:chOff x="-987425" y="3175"/>
            <a:chExt cx="1939925" cy="2444751"/>
          </a:xfrm>
        </p:grpSpPr>
        <p:sp>
          <p:nvSpPr>
            <p:cNvPr id="205" name="Freeform 206"/>
            <p:cNvSpPr/>
            <p:nvPr/>
          </p:nvSpPr>
          <p:spPr bwMode="auto">
            <a:xfrm>
              <a:off x="-806450" y="52388"/>
              <a:ext cx="1619250" cy="2365375"/>
            </a:xfrm>
            <a:custGeom>
              <a:avLst/>
              <a:gdLst>
                <a:gd name="T0" fmla="*/ 240 w 1020"/>
                <a:gd name="T1" fmla="*/ 1490 h 1490"/>
                <a:gd name="T2" fmla="*/ 0 w 1020"/>
                <a:gd name="T3" fmla="*/ 399 h 1490"/>
                <a:gd name="T4" fmla="*/ 483 w 1020"/>
                <a:gd name="T5" fmla="*/ 0 h 1490"/>
                <a:gd name="T6" fmla="*/ 972 w 1020"/>
                <a:gd name="T7" fmla="*/ 254 h 1490"/>
                <a:gd name="T8" fmla="*/ 1020 w 1020"/>
                <a:gd name="T9" fmla="*/ 1367 h 1490"/>
                <a:gd name="T10" fmla="*/ 240 w 1020"/>
                <a:gd name="T11" fmla="*/ 1490 h 1490"/>
              </a:gdLst>
              <a:ahLst/>
              <a:cxnLst>
                <a:cxn ang="0">
                  <a:pos x="T0" y="T1"/>
                </a:cxn>
                <a:cxn ang="0">
                  <a:pos x="T2" y="T3"/>
                </a:cxn>
                <a:cxn ang="0">
                  <a:pos x="T4" y="T5"/>
                </a:cxn>
                <a:cxn ang="0">
                  <a:pos x="T6" y="T7"/>
                </a:cxn>
                <a:cxn ang="0">
                  <a:pos x="T8" y="T9"/>
                </a:cxn>
                <a:cxn ang="0">
                  <a:pos x="T10" y="T11"/>
                </a:cxn>
              </a:cxnLst>
              <a:rect l="0" t="0" r="r" b="b"/>
              <a:pathLst>
                <a:path w="1020" h="1490">
                  <a:moveTo>
                    <a:pt x="240" y="1490"/>
                  </a:moveTo>
                  <a:lnTo>
                    <a:pt x="0" y="399"/>
                  </a:lnTo>
                  <a:lnTo>
                    <a:pt x="483" y="0"/>
                  </a:lnTo>
                  <a:lnTo>
                    <a:pt x="972" y="254"/>
                  </a:lnTo>
                  <a:lnTo>
                    <a:pt x="1020" y="1367"/>
                  </a:lnTo>
                  <a:lnTo>
                    <a:pt x="240" y="149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6" name="Freeform 207"/>
            <p:cNvSpPr/>
            <p:nvPr/>
          </p:nvSpPr>
          <p:spPr bwMode="auto">
            <a:xfrm>
              <a:off x="-571500" y="304800"/>
              <a:ext cx="1263650" cy="1849438"/>
            </a:xfrm>
            <a:custGeom>
              <a:avLst/>
              <a:gdLst>
                <a:gd name="T0" fmla="*/ 187 w 796"/>
                <a:gd name="T1" fmla="*/ 1165 h 1165"/>
                <a:gd name="T2" fmla="*/ 0 w 796"/>
                <a:gd name="T3" fmla="*/ 311 h 1165"/>
                <a:gd name="T4" fmla="*/ 375 w 796"/>
                <a:gd name="T5" fmla="*/ 0 h 1165"/>
                <a:gd name="T6" fmla="*/ 758 w 796"/>
                <a:gd name="T7" fmla="*/ 197 h 1165"/>
                <a:gd name="T8" fmla="*/ 796 w 796"/>
                <a:gd name="T9" fmla="*/ 1068 h 1165"/>
                <a:gd name="T10" fmla="*/ 187 w 796"/>
                <a:gd name="T11" fmla="*/ 1165 h 1165"/>
              </a:gdLst>
              <a:ahLst/>
              <a:cxnLst>
                <a:cxn ang="0">
                  <a:pos x="T0" y="T1"/>
                </a:cxn>
                <a:cxn ang="0">
                  <a:pos x="T2" y="T3"/>
                </a:cxn>
                <a:cxn ang="0">
                  <a:pos x="T4" y="T5"/>
                </a:cxn>
                <a:cxn ang="0">
                  <a:pos x="T6" y="T7"/>
                </a:cxn>
                <a:cxn ang="0">
                  <a:pos x="T8" y="T9"/>
                </a:cxn>
                <a:cxn ang="0">
                  <a:pos x="T10" y="T11"/>
                </a:cxn>
              </a:cxnLst>
              <a:rect l="0" t="0" r="r" b="b"/>
              <a:pathLst>
                <a:path w="796" h="1165">
                  <a:moveTo>
                    <a:pt x="187" y="1165"/>
                  </a:moveTo>
                  <a:lnTo>
                    <a:pt x="0" y="311"/>
                  </a:lnTo>
                  <a:lnTo>
                    <a:pt x="375" y="0"/>
                  </a:lnTo>
                  <a:lnTo>
                    <a:pt x="758" y="197"/>
                  </a:lnTo>
                  <a:lnTo>
                    <a:pt x="796" y="1068"/>
                  </a:lnTo>
                  <a:lnTo>
                    <a:pt x="187" y="1165"/>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7" name="Freeform 208"/>
            <p:cNvSpPr/>
            <p:nvPr/>
          </p:nvSpPr>
          <p:spPr bwMode="auto">
            <a:xfrm>
              <a:off x="-187325" y="1427163"/>
              <a:ext cx="641350" cy="268288"/>
            </a:xfrm>
            <a:custGeom>
              <a:avLst/>
              <a:gdLst>
                <a:gd name="T0" fmla="*/ 0 w 404"/>
                <a:gd name="T1" fmla="*/ 57 h 169"/>
                <a:gd name="T2" fmla="*/ 392 w 404"/>
                <a:gd name="T3" fmla="*/ 0 h 169"/>
                <a:gd name="T4" fmla="*/ 404 w 404"/>
                <a:gd name="T5" fmla="*/ 102 h 169"/>
                <a:gd name="T6" fmla="*/ 24 w 404"/>
                <a:gd name="T7" fmla="*/ 169 h 169"/>
                <a:gd name="T8" fmla="*/ 0 w 404"/>
                <a:gd name="T9" fmla="*/ 57 h 169"/>
              </a:gdLst>
              <a:ahLst/>
              <a:cxnLst>
                <a:cxn ang="0">
                  <a:pos x="T0" y="T1"/>
                </a:cxn>
                <a:cxn ang="0">
                  <a:pos x="T2" y="T3"/>
                </a:cxn>
                <a:cxn ang="0">
                  <a:pos x="T4" y="T5"/>
                </a:cxn>
                <a:cxn ang="0">
                  <a:pos x="T6" y="T7"/>
                </a:cxn>
                <a:cxn ang="0">
                  <a:pos x="T8" y="T9"/>
                </a:cxn>
              </a:cxnLst>
              <a:rect l="0" t="0" r="r" b="b"/>
              <a:pathLst>
                <a:path w="404" h="169">
                  <a:moveTo>
                    <a:pt x="0" y="57"/>
                  </a:moveTo>
                  <a:lnTo>
                    <a:pt x="392" y="0"/>
                  </a:lnTo>
                  <a:lnTo>
                    <a:pt x="404" y="102"/>
                  </a:lnTo>
                  <a:lnTo>
                    <a:pt x="24" y="169"/>
                  </a:lnTo>
                  <a:lnTo>
                    <a:pt x="0" y="57"/>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8" name="Freeform 209"/>
            <p:cNvSpPr/>
            <p:nvPr/>
          </p:nvSpPr>
          <p:spPr bwMode="auto">
            <a:xfrm>
              <a:off x="-263525" y="1393825"/>
              <a:ext cx="698500" cy="301625"/>
            </a:xfrm>
            <a:custGeom>
              <a:avLst/>
              <a:gdLst>
                <a:gd name="T0" fmla="*/ 48 w 440"/>
                <a:gd name="T1" fmla="*/ 78 h 190"/>
                <a:gd name="T2" fmla="*/ 72 w 440"/>
                <a:gd name="T3" fmla="*/ 190 h 190"/>
                <a:gd name="T4" fmla="*/ 36 w 440"/>
                <a:gd name="T5" fmla="*/ 185 h 190"/>
                <a:gd name="T6" fmla="*/ 0 w 440"/>
                <a:gd name="T7" fmla="*/ 61 h 190"/>
                <a:gd name="T8" fmla="*/ 395 w 440"/>
                <a:gd name="T9" fmla="*/ 0 h 190"/>
                <a:gd name="T10" fmla="*/ 440 w 440"/>
                <a:gd name="T11" fmla="*/ 21 h 190"/>
                <a:gd name="T12" fmla="*/ 48 w 440"/>
                <a:gd name="T13" fmla="*/ 78 h 190"/>
              </a:gdLst>
              <a:ahLst/>
              <a:cxnLst>
                <a:cxn ang="0">
                  <a:pos x="T0" y="T1"/>
                </a:cxn>
                <a:cxn ang="0">
                  <a:pos x="T2" y="T3"/>
                </a:cxn>
                <a:cxn ang="0">
                  <a:pos x="T4" y="T5"/>
                </a:cxn>
                <a:cxn ang="0">
                  <a:pos x="T6" y="T7"/>
                </a:cxn>
                <a:cxn ang="0">
                  <a:pos x="T8" y="T9"/>
                </a:cxn>
                <a:cxn ang="0">
                  <a:pos x="T10" y="T11"/>
                </a:cxn>
                <a:cxn ang="0">
                  <a:pos x="T12" y="T13"/>
                </a:cxn>
              </a:cxnLst>
              <a:rect l="0" t="0" r="r" b="b"/>
              <a:pathLst>
                <a:path w="440" h="190">
                  <a:moveTo>
                    <a:pt x="48" y="78"/>
                  </a:moveTo>
                  <a:lnTo>
                    <a:pt x="72" y="190"/>
                  </a:lnTo>
                  <a:lnTo>
                    <a:pt x="36" y="185"/>
                  </a:lnTo>
                  <a:lnTo>
                    <a:pt x="0" y="61"/>
                  </a:lnTo>
                  <a:lnTo>
                    <a:pt x="395" y="0"/>
                  </a:lnTo>
                  <a:lnTo>
                    <a:pt x="440" y="21"/>
                  </a:lnTo>
                  <a:lnTo>
                    <a:pt x="48" y="7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9" name="Freeform 210"/>
            <p:cNvSpPr/>
            <p:nvPr/>
          </p:nvSpPr>
          <p:spPr bwMode="auto">
            <a:xfrm>
              <a:off x="-311150" y="304800"/>
              <a:ext cx="1003300" cy="1849438"/>
            </a:xfrm>
            <a:custGeom>
              <a:avLst/>
              <a:gdLst>
                <a:gd name="T0" fmla="*/ 211 w 632"/>
                <a:gd name="T1" fmla="*/ 0 h 1165"/>
                <a:gd name="T2" fmla="*/ 149 w 632"/>
                <a:gd name="T3" fmla="*/ 50 h 1165"/>
                <a:gd name="T4" fmla="*/ 522 w 632"/>
                <a:gd name="T5" fmla="*/ 216 h 1165"/>
                <a:gd name="T6" fmla="*/ 553 w 632"/>
                <a:gd name="T7" fmla="*/ 978 h 1165"/>
                <a:gd name="T8" fmla="*/ 0 w 632"/>
                <a:gd name="T9" fmla="*/ 1058 h 1165"/>
                <a:gd name="T10" fmla="*/ 23 w 632"/>
                <a:gd name="T11" fmla="*/ 1165 h 1165"/>
                <a:gd name="T12" fmla="*/ 632 w 632"/>
                <a:gd name="T13" fmla="*/ 1068 h 1165"/>
                <a:gd name="T14" fmla="*/ 594 w 632"/>
                <a:gd name="T15" fmla="*/ 197 h 1165"/>
                <a:gd name="T16" fmla="*/ 211 w 632"/>
                <a:gd name="T17"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1165">
                  <a:moveTo>
                    <a:pt x="211" y="0"/>
                  </a:moveTo>
                  <a:lnTo>
                    <a:pt x="149" y="50"/>
                  </a:lnTo>
                  <a:lnTo>
                    <a:pt x="522" y="216"/>
                  </a:lnTo>
                  <a:lnTo>
                    <a:pt x="553" y="978"/>
                  </a:lnTo>
                  <a:lnTo>
                    <a:pt x="0" y="1058"/>
                  </a:lnTo>
                  <a:lnTo>
                    <a:pt x="23" y="1165"/>
                  </a:lnTo>
                  <a:lnTo>
                    <a:pt x="632" y="1068"/>
                  </a:lnTo>
                  <a:lnTo>
                    <a:pt x="594" y="197"/>
                  </a:lnTo>
                  <a:lnTo>
                    <a:pt x="211"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0" name="Freeform 211"/>
            <p:cNvSpPr/>
            <p:nvPr/>
          </p:nvSpPr>
          <p:spPr bwMode="auto">
            <a:xfrm>
              <a:off x="-987425" y="3175"/>
              <a:ext cx="947738" cy="2414588"/>
            </a:xfrm>
            <a:custGeom>
              <a:avLst/>
              <a:gdLst>
                <a:gd name="T0" fmla="*/ 597 w 597"/>
                <a:gd name="T1" fmla="*/ 31 h 1521"/>
                <a:gd name="T2" fmla="*/ 461 w 597"/>
                <a:gd name="T3" fmla="*/ 0 h 1521"/>
                <a:gd name="T4" fmla="*/ 0 w 597"/>
                <a:gd name="T5" fmla="*/ 394 h 1521"/>
                <a:gd name="T6" fmla="*/ 219 w 597"/>
                <a:gd name="T7" fmla="*/ 1460 h 1521"/>
                <a:gd name="T8" fmla="*/ 354 w 597"/>
                <a:gd name="T9" fmla="*/ 1521 h 1521"/>
                <a:gd name="T10" fmla="*/ 114 w 597"/>
                <a:gd name="T11" fmla="*/ 430 h 1521"/>
                <a:gd name="T12" fmla="*/ 597 w 597"/>
                <a:gd name="T13" fmla="*/ 31 h 1521"/>
              </a:gdLst>
              <a:ahLst/>
              <a:cxnLst>
                <a:cxn ang="0">
                  <a:pos x="T0" y="T1"/>
                </a:cxn>
                <a:cxn ang="0">
                  <a:pos x="T2" y="T3"/>
                </a:cxn>
                <a:cxn ang="0">
                  <a:pos x="T4" y="T5"/>
                </a:cxn>
                <a:cxn ang="0">
                  <a:pos x="T6" y="T7"/>
                </a:cxn>
                <a:cxn ang="0">
                  <a:pos x="T8" y="T9"/>
                </a:cxn>
                <a:cxn ang="0">
                  <a:pos x="T10" y="T11"/>
                </a:cxn>
                <a:cxn ang="0">
                  <a:pos x="T12" y="T13"/>
                </a:cxn>
              </a:cxnLst>
              <a:rect l="0" t="0" r="r" b="b"/>
              <a:pathLst>
                <a:path w="597" h="1521">
                  <a:moveTo>
                    <a:pt x="597" y="31"/>
                  </a:moveTo>
                  <a:lnTo>
                    <a:pt x="461" y="0"/>
                  </a:lnTo>
                  <a:lnTo>
                    <a:pt x="0" y="394"/>
                  </a:lnTo>
                  <a:lnTo>
                    <a:pt x="219" y="1460"/>
                  </a:lnTo>
                  <a:lnTo>
                    <a:pt x="354" y="1521"/>
                  </a:lnTo>
                  <a:lnTo>
                    <a:pt x="114" y="430"/>
                  </a:lnTo>
                  <a:lnTo>
                    <a:pt x="597" y="31"/>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1" name="Freeform 212"/>
            <p:cNvSpPr/>
            <p:nvPr/>
          </p:nvSpPr>
          <p:spPr bwMode="auto">
            <a:xfrm>
              <a:off x="-552450" y="1909763"/>
              <a:ext cx="1504950" cy="538163"/>
            </a:xfrm>
            <a:custGeom>
              <a:avLst/>
              <a:gdLst>
                <a:gd name="T0" fmla="*/ 0 w 948"/>
                <a:gd name="T1" fmla="*/ 133 h 339"/>
                <a:gd name="T2" fmla="*/ 907 w 948"/>
                <a:gd name="T3" fmla="*/ 0 h 339"/>
                <a:gd name="T4" fmla="*/ 948 w 948"/>
                <a:gd name="T5" fmla="*/ 197 h 339"/>
                <a:gd name="T6" fmla="*/ 11 w 948"/>
                <a:gd name="T7" fmla="*/ 339 h 339"/>
                <a:gd name="T8" fmla="*/ 0 w 948"/>
                <a:gd name="T9" fmla="*/ 133 h 339"/>
              </a:gdLst>
              <a:ahLst/>
              <a:cxnLst>
                <a:cxn ang="0">
                  <a:pos x="T0" y="T1"/>
                </a:cxn>
                <a:cxn ang="0">
                  <a:pos x="T2" y="T3"/>
                </a:cxn>
                <a:cxn ang="0">
                  <a:pos x="T4" y="T5"/>
                </a:cxn>
                <a:cxn ang="0">
                  <a:pos x="T6" y="T7"/>
                </a:cxn>
                <a:cxn ang="0">
                  <a:pos x="T8" y="T9"/>
                </a:cxn>
              </a:cxnLst>
              <a:rect l="0" t="0" r="r" b="b"/>
              <a:pathLst>
                <a:path w="948" h="339">
                  <a:moveTo>
                    <a:pt x="0" y="133"/>
                  </a:moveTo>
                  <a:lnTo>
                    <a:pt x="907" y="0"/>
                  </a:lnTo>
                  <a:lnTo>
                    <a:pt x="948" y="197"/>
                  </a:lnTo>
                  <a:lnTo>
                    <a:pt x="11" y="339"/>
                  </a:lnTo>
                  <a:lnTo>
                    <a:pt x="0" y="133"/>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2" name="Freeform 213"/>
            <p:cNvSpPr/>
            <p:nvPr/>
          </p:nvSpPr>
          <p:spPr bwMode="auto">
            <a:xfrm>
              <a:off x="-735013" y="2120900"/>
              <a:ext cx="200025" cy="327025"/>
            </a:xfrm>
            <a:custGeom>
              <a:avLst/>
              <a:gdLst>
                <a:gd name="T0" fmla="*/ 115 w 126"/>
                <a:gd name="T1" fmla="*/ 0 h 206"/>
                <a:gd name="T2" fmla="*/ 0 w 126"/>
                <a:gd name="T3" fmla="*/ 9 h 206"/>
                <a:gd name="T4" fmla="*/ 0 w 126"/>
                <a:gd name="T5" fmla="*/ 137 h 206"/>
                <a:gd name="T6" fmla="*/ 126 w 126"/>
                <a:gd name="T7" fmla="*/ 206 h 206"/>
                <a:gd name="T8" fmla="*/ 115 w 126"/>
                <a:gd name="T9" fmla="*/ 0 h 206"/>
              </a:gdLst>
              <a:ahLst/>
              <a:cxnLst>
                <a:cxn ang="0">
                  <a:pos x="T0" y="T1"/>
                </a:cxn>
                <a:cxn ang="0">
                  <a:pos x="T2" y="T3"/>
                </a:cxn>
                <a:cxn ang="0">
                  <a:pos x="T4" y="T5"/>
                </a:cxn>
                <a:cxn ang="0">
                  <a:pos x="T6" y="T7"/>
                </a:cxn>
                <a:cxn ang="0">
                  <a:pos x="T8" y="T9"/>
                </a:cxn>
              </a:cxnLst>
              <a:rect l="0" t="0" r="r" b="b"/>
              <a:pathLst>
                <a:path w="126" h="206">
                  <a:moveTo>
                    <a:pt x="115" y="0"/>
                  </a:moveTo>
                  <a:lnTo>
                    <a:pt x="0" y="9"/>
                  </a:lnTo>
                  <a:lnTo>
                    <a:pt x="0" y="137"/>
                  </a:lnTo>
                  <a:lnTo>
                    <a:pt x="126" y="206"/>
                  </a:lnTo>
                  <a:lnTo>
                    <a:pt x="11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3" name="Rectangle 214"/>
            <p:cNvSpPr>
              <a:spLocks noChangeArrowheads="1"/>
            </p:cNvSpPr>
            <p:nvPr/>
          </p:nvSpPr>
          <p:spPr bwMode="auto">
            <a:xfrm rot="21060000">
              <a:off x="-353344" y="729918"/>
              <a:ext cx="874962" cy="8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3200" dirty="0">
                  <a:solidFill>
                    <a:srgbClr val="3F1D0D"/>
                  </a:solidFill>
                  <a:latin typeface="Myriad Pro" panose="020B0503030403020204" pitchFamily="34" charset="0"/>
                </a:rPr>
                <a:t>RIP</a:t>
              </a:r>
              <a:endParaRPr lang="zh-CN" altLang="zh-CN" sz="1200" dirty="0"/>
            </a:p>
          </p:txBody>
        </p:sp>
      </p:grpSp>
      <p:grpSp>
        <p:nvGrpSpPr>
          <p:cNvPr id="227" name="组合 226"/>
          <p:cNvGrpSpPr/>
          <p:nvPr/>
        </p:nvGrpSpPr>
        <p:grpSpPr>
          <a:xfrm>
            <a:off x="8382813" y="2178772"/>
            <a:ext cx="1206561" cy="1491351"/>
            <a:chOff x="8234363" y="-69850"/>
            <a:chExt cx="2017712" cy="2493963"/>
          </a:xfrm>
        </p:grpSpPr>
        <p:sp>
          <p:nvSpPr>
            <p:cNvPr id="218" name="Freeform 218"/>
            <p:cNvSpPr/>
            <p:nvPr/>
          </p:nvSpPr>
          <p:spPr bwMode="auto">
            <a:xfrm>
              <a:off x="8502650" y="47625"/>
              <a:ext cx="1749425" cy="2330450"/>
            </a:xfrm>
            <a:custGeom>
              <a:avLst/>
              <a:gdLst>
                <a:gd name="T0" fmla="*/ 0 w 1102"/>
                <a:gd name="T1" fmla="*/ 1326 h 1468"/>
                <a:gd name="T2" fmla="*/ 138 w 1102"/>
                <a:gd name="T3" fmla="*/ 215 h 1468"/>
                <a:gd name="T4" fmla="*/ 724 w 1102"/>
                <a:gd name="T5" fmla="*/ 0 h 1468"/>
                <a:gd name="T6" fmla="*/ 1102 w 1102"/>
                <a:gd name="T7" fmla="*/ 401 h 1468"/>
                <a:gd name="T8" fmla="*/ 774 w 1102"/>
                <a:gd name="T9" fmla="*/ 1468 h 1468"/>
                <a:gd name="T10" fmla="*/ 0 w 1102"/>
                <a:gd name="T11" fmla="*/ 1326 h 1468"/>
              </a:gdLst>
              <a:ahLst/>
              <a:cxnLst>
                <a:cxn ang="0">
                  <a:pos x="T0" y="T1"/>
                </a:cxn>
                <a:cxn ang="0">
                  <a:pos x="T2" y="T3"/>
                </a:cxn>
                <a:cxn ang="0">
                  <a:pos x="T4" y="T5"/>
                </a:cxn>
                <a:cxn ang="0">
                  <a:pos x="T6" y="T7"/>
                </a:cxn>
                <a:cxn ang="0">
                  <a:pos x="T8" y="T9"/>
                </a:cxn>
                <a:cxn ang="0">
                  <a:pos x="T10" y="T11"/>
                </a:cxn>
              </a:cxnLst>
              <a:rect l="0" t="0" r="r" b="b"/>
              <a:pathLst>
                <a:path w="1102" h="1468">
                  <a:moveTo>
                    <a:pt x="0" y="1326"/>
                  </a:moveTo>
                  <a:lnTo>
                    <a:pt x="138" y="215"/>
                  </a:lnTo>
                  <a:lnTo>
                    <a:pt x="724" y="0"/>
                  </a:lnTo>
                  <a:lnTo>
                    <a:pt x="1102" y="401"/>
                  </a:lnTo>
                  <a:lnTo>
                    <a:pt x="774" y="1468"/>
                  </a:lnTo>
                  <a:lnTo>
                    <a:pt x="0" y="1326"/>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19" name="Freeform 219"/>
            <p:cNvSpPr/>
            <p:nvPr/>
          </p:nvSpPr>
          <p:spPr bwMode="auto">
            <a:xfrm>
              <a:off x="8728075" y="306388"/>
              <a:ext cx="1368425" cy="1819275"/>
            </a:xfrm>
            <a:custGeom>
              <a:avLst/>
              <a:gdLst>
                <a:gd name="T0" fmla="*/ 0 w 862"/>
                <a:gd name="T1" fmla="*/ 1037 h 1146"/>
                <a:gd name="T2" fmla="*/ 110 w 862"/>
                <a:gd name="T3" fmla="*/ 169 h 1146"/>
                <a:gd name="T4" fmla="*/ 565 w 862"/>
                <a:gd name="T5" fmla="*/ 0 h 1146"/>
                <a:gd name="T6" fmla="*/ 862 w 862"/>
                <a:gd name="T7" fmla="*/ 313 h 1146"/>
                <a:gd name="T8" fmla="*/ 606 w 862"/>
                <a:gd name="T9" fmla="*/ 1146 h 1146"/>
                <a:gd name="T10" fmla="*/ 0 w 862"/>
                <a:gd name="T11" fmla="*/ 1037 h 1146"/>
              </a:gdLst>
              <a:ahLst/>
              <a:cxnLst>
                <a:cxn ang="0">
                  <a:pos x="T0" y="T1"/>
                </a:cxn>
                <a:cxn ang="0">
                  <a:pos x="T2" y="T3"/>
                </a:cxn>
                <a:cxn ang="0">
                  <a:pos x="T4" y="T5"/>
                </a:cxn>
                <a:cxn ang="0">
                  <a:pos x="T6" y="T7"/>
                </a:cxn>
                <a:cxn ang="0">
                  <a:pos x="T8" y="T9"/>
                </a:cxn>
                <a:cxn ang="0">
                  <a:pos x="T10" y="T11"/>
                </a:cxn>
              </a:cxnLst>
              <a:rect l="0" t="0" r="r" b="b"/>
              <a:pathLst>
                <a:path w="862" h="1146">
                  <a:moveTo>
                    <a:pt x="0" y="1037"/>
                  </a:moveTo>
                  <a:lnTo>
                    <a:pt x="110" y="169"/>
                  </a:lnTo>
                  <a:lnTo>
                    <a:pt x="565" y="0"/>
                  </a:lnTo>
                  <a:lnTo>
                    <a:pt x="862" y="313"/>
                  </a:lnTo>
                  <a:lnTo>
                    <a:pt x="606" y="1146"/>
                  </a:lnTo>
                  <a:lnTo>
                    <a:pt x="0" y="1037"/>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0" name="Freeform 220"/>
            <p:cNvSpPr/>
            <p:nvPr/>
          </p:nvSpPr>
          <p:spPr bwMode="auto">
            <a:xfrm>
              <a:off x="8999538" y="1379538"/>
              <a:ext cx="641350" cy="279400"/>
            </a:xfrm>
            <a:custGeom>
              <a:avLst/>
              <a:gdLst>
                <a:gd name="T0" fmla="*/ 15 w 404"/>
                <a:gd name="T1" fmla="*/ 0 h 176"/>
                <a:gd name="T2" fmla="*/ 404 w 404"/>
                <a:gd name="T3" fmla="*/ 76 h 176"/>
                <a:gd name="T4" fmla="*/ 380 w 404"/>
                <a:gd name="T5" fmla="*/ 176 h 176"/>
                <a:gd name="T6" fmla="*/ 0 w 404"/>
                <a:gd name="T7" fmla="*/ 112 h 176"/>
                <a:gd name="T8" fmla="*/ 15 w 404"/>
                <a:gd name="T9" fmla="*/ 0 h 176"/>
              </a:gdLst>
              <a:ahLst/>
              <a:cxnLst>
                <a:cxn ang="0">
                  <a:pos x="T0" y="T1"/>
                </a:cxn>
                <a:cxn ang="0">
                  <a:pos x="T2" y="T3"/>
                </a:cxn>
                <a:cxn ang="0">
                  <a:pos x="T4" y="T5"/>
                </a:cxn>
                <a:cxn ang="0">
                  <a:pos x="T6" y="T7"/>
                </a:cxn>
                <a:cxn ang="0">
                  <a:pos x="T8" y="T9"/>
                </a:cxn>
              </a:cxnLst>
              <a:rect l="0" t="0" r="r" b="b"/>
              <a:pathLst>
                <a:path w="404" h="176">
                  <a:moveTo>
                    <a:pt x="15" y="0"/>
                  </a:moveTo>
                  <a:lnTo>
                    <a:pt x="404" y="76"/>
                  </a:lnTo>
                  <a:lnTo>
                    <a:pt x="380" y="176"/>
                  </a:lnTo>
                  <a:lnTo>
                    <a:pt x="0" y="112"/>
                  </a:lnTo>
                  <a:lnTo>
                    <a:pt x="15"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1" name="Freeform 221"/>
            <p:cNvSpPr/>
            <p:nvPr/>
          </p:nvSpPr>
          <p:spPr bwMode="auto">
            <a:xfrm>
              <a:off x="8947150" y="1331913"/>
              <a:ext cx="693737" cy="225425"/>
            </a:xfrm>
            <a:custGeom>
              <a:avLst/>
              <a:gdLst>
                <a:gd name="T0" fmla="*/ 48 w 437"/>
                <a:gd name="T1" fmla="*/ 30 h 142"/>
                <a:gd name="T2" fmla="*/ 33 w 437"/>
                <a:gd name="T3" fmla="*/ 142 h 142"/>
                <a:gd name="T4" fmla="*/ 0 w 437"/>
                <a:gd name="T5" fmla="*/ 128 h 142"/>
                <a:gd name="T6" fmla="*/ 10 w 437"/>
                <a:gd name="T7" fmla="*/ 0 h 142"/>
                <a:gd name="T8" fmla="*/ 401 w 437"/>
                <a:gd name="T9" fmla="*/ 73 h 142"/>
                <a:gd name="T10" fmla="*/ 437 w 437"/>
                <a:gd name="T11" fmla="*/ 106 h 142"/>
                <a:gd name="T12" fmla="*/ 48 w 437"/>
                <a:gd name="T13" fmla="*/ 30 h 142"/>
              </a:gdLst>
              <a:ahLst/>
              <a:cxnLst>
                <a:cxn ang="0">
                  <a:pos x="T0" y="T1"/>
                </a:cxn>
                <a:cxn ang="0">
                  <a:pos x="T2" y="T3"/>
                </a:cxn>
                <a:cxn ang="0">
                  <a:pos x="T4" y="T5"/>
                </a:cxn>
                <a:cxn ang="0">
                  <a:pos x="T6" y="T7"/>
                </a:cxn>
                <a:cxn ang="0">
                  <a:pos x="T8" y="T9"/>
                </a:cxn>
                <a:cxn ang="0">
                  <a:pos x="T10" y="T11"/>
                </a:cxn>
                <a:cxn ang="0">
                  <a:pos x="T12" y="T13"/>
                </a:cxn>
              </a:cxnLst>
              <a:rect l="0" t="0" r="r" b="b"/>
              <a:pathLst>
                <a:path w="437" h="142">
                  <a:moveTo>
                    <a:pt x="48" y="30"/>
                  </a:moveTo>
                  <a:lnTo>
                    <a:pt x="33" y="142"/>
                  </a:lnTo>
                  <a:lnTo>
                    <a:pt x="0" y="128"/>
                  </a:lnTo>
                  <a:lnTo>
                    <a:pt x="10" y="0"/>
                  </a:lnTo>
                  <a:lnTo>
                    <a:pt x="401" y="73"/>
                  </a:lnTo>
                  <a:lnTo>
                    <a:pt x="437" y="106"/>
                  </a:lnTo>
                  <a:lnTo>
                    <a:pt x="48" y="3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2" name="Freeform 222"/>
            <p:cNvSpPr/>
            <p:nvPr/>
          </p:nvSpPr>
          <p:spPr bwMode="auto">
            <a:xfrm>
              <a:off x="8728075" y="306388"/>
              <a:ext cx="1368425" cy="1819275"/>
            </a:xfrm>
            <a:custGeom>
              <a:avLst/>
              <a:gdLst>
                <a:gd name="T0" fmla="*/ 565 w 862"/>
                <a:gd name="T1" fmla="*/ 0 h 1146"/>
                <a:gd name="T2" fmla="*/ 492 w 862"/>
                <a:gd name="T3" fmla="*/ 26 h 1146"/>
                <a:gd name="T4" fmla="*/ 789 w 862"/>
                <a:gd name="T5" fmla="*/ 306 h 1146"/>
                <a:gd name="T6" fmla="*/ 563 w 862"/>
                <a:gd name="T7" fmla="*/ 1035 h 1146"/>
                <a:gd name="T8" fmla="*/ 15 w 862"/>
                <a:gd name="T9" fmla="*/ 928 h 1146"/>
                <a:gd name="T10" fmla="*/ 0 w 862"/>
                <a:gd name="T11" fmla="*/ 1037 h 1146"/>
                <a:gd name="T12" fmla="*/ 606 w 862"/>
                <a:gd name="T13" fmla="*/ 1146 h 1146"/>
                <a:gd name="T14" fmla="*/ 862 w 862"/>
                <a:gd name="T15" fmla="*/ 313 h 1146"/>
                <a:gd name="T16" fmla="*/ 565 w 862"/>
                <a:gd name="T1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1146">
                  <a:moveTo>
                    <a:pt x="565" y="0"/>
                  </a:moveTo>
                  <a:lnTo>
                    <a:pt x="492" y="26"/>
                  </a:lnTo>
                  <a:lnTo>
                    <a:pt x="789" y="306"/>
                  </a:lnTo>
                  <a:lnTo>
                    <a:pt x="563" y="1035"/>
                  </a:lnTo>
                  <a:lnTo>
                    <a:pt x="15" y="928"/>
                  </a:lnTo>
                  <a:lnTo>
                    <a:pt x="0" y="1037"/>
                  </a:lnTo>
                  <a:lnTo>
                    <a:pt x="606" y="1146"/>
                  </a:lnTo>
                  <a:lnTo>
                    <a:pt x="862" y="313"/>
                  </a:lnTo>
                  <a:lnTo>
                    <a:pt x="56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3" name="Freeform 223"/>
            <p:cNvSpPr/>
            <p:nvPr/>
          </p:nvSpPr>
          <p:spPr bwMode="auto">
            <a:xfrm>
              <a:off x="8332788" y="-69850"/>
              <a:ext cx="1319212" cy="2222500"/>
            </a:xfrm>
            <a:custGeom>
              <a:avLst/>
              <a:gdLst>
                <a:gd name="T0" fmla="*/ 831 w 831"/>
                <a:gd name="T1" fmla="*/ 74 h 1400"/>
                <a:gd name="T2" fmla="*/ 712 w 831"/>
                <a:gd name="T3" fmla="*/ 0 h 1400"/>
                <a:gd name="T4" fmla="*/ 147 w 831"/>
                <a:gd name="T5" fmla="*/ 218 h 1400"/>
                <a:gd name="T6" fmla="*/ 0 w 831"/>
                <a:gd name="T7" fmla="*/ 1295 h 1400"/>
                <a:gd name="T8" fmla="*/ 107 w 831"/>
                <a:gd name="T9" fmla="*/ 1400 h 1400"/>
                <a:gd name="T10" fmla="*/ 245 w 831"/>
                <a:gd name="T11" fmla="*/ 289 h 1400"/>
                <a:gd name="T12" fmla="*/ 831 w 831"/>
                <a:gd name="T13" fmla="*/ 74 h 1400"/>
              </a:gdLst>
              <a:ahLst/>
              <a:cxnLst>
                <a:cxn ang="0">
                  <a:pos x="T0" y="T1"/>
                </a:cxn>
                <a:cxn ang="0">
                  <a:pos x="T2" y="T3"/>
                </a:cxn>
                <a:cxn ang="0">
                  <a:pos x="T4" y="T5"/>
                </a:cxn>
                <a:cxn ang="0">
                  <a:pos x="T6" y="T7"/>
                </a:cxn>
                <a:cxn ang="0">
                  <a:pos x="T8" y="T9"/>
                </a:cxn>
                <a:cxn ang="0">
                  <a:pos x="T10" y="T11"/>
                </a:cxn>
                <a:cxn ang="0">
                  <a:pos x="T12" y="T13"/>
                </a:cxn>
              </a:cxnLst>
              <a:rect l="0" t="0" r="r" b="b"/>
              <a:pathLst>
                <a:path w="831" h="1400">
                  <a:moveTo>
                    <a:pt x="831" y="74"/>
                  </a:moveTo>
                  <a:lnTo>
                    <a:pt x="712" y="0"/>
                  </a:lnTo>
                  <a:lnTo>
                    <a:pt x="147" y="218"/>
                  </a:lnTo>
                  <a:lnTo>
                    <a:pt x="0" y="1295"/>
                  </a:lnTo>
                  <a:lnTo>
                    <a:pt x="107" y="1400"/>
                  </a:lnTo>
                  <a:lnTo>
                    <a:pt x="245" y="289"/>
                  </a:lnTo>
                  <a:lnTo>
                    <a:pt x="831" y="74"/>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4" name="Freeform 224"/>
            <p:cNvSpPr/>
            <p:nvPr/>
          </p:nvSpPr>
          <p:spPr bwMode="auto">
            <a:xfrm>
              <a:off x="8385175" y="1824038"/>
              <a:ext cx="1519237" cy="600075"/>
            </a:xfrm>
            <a:custGeom>
              <a:avLst/>
              <a:gdLst>
                <a:gd name="T0" fmla="*/ 57 w 957"/>
                <a:gd name="T1" fmla="*/ 0 h 378"/>
                <a:gd name="T2" fmla="*/ 957 w 957"/>
                <a:gd name="T3" fmla="*/ 178 h 378"/>
                <a:gd name="T4" fmla="*/ 931 w 957"/>
                <a:gd name="T5" fmla="*/ 378 h 378"/>
                <a:gd name="T6" fmla="*/ 0 w 957"/>
                <a:gd name="T7" fmla="*/ 202 h 378"/>
                <a:gd name="T8" fmla="*/ 57 w 957"/>
                <a:gd name="T9" fmla="*/ 0 h 378"/>
              </a:gdLst>
              <a:ahLst/>
              <a:cxnLst>
                <a:cxn ang="0">
                  <a:pos x="T0" y="T1"/>
                </a:cxn>
                <a:cxn ang="0">
                  <a:pos x="T2" y="T3"/>
                </a:cxn>
                <a:cxn ang="0">
                  <a:pos x="T4" y="T5"/>
                </a:cxn>
                <a:cxn ang="0">
                  <a:pos x="T6" y="T7"/>
                </a:cxn>
                <a:cxn ang="0">
                  <a:pos x="T8" y="T9"/>
                </a:cxn>
              </a:cxnLst>
              <a:rect l="0" t="0" r="r" b="b"/>
              <a:pathLst>
                <a:path w="957" h="378">
                  <a:moveTo>
                    <a:pt x="57" y="0"/>
                  </a:moveTo>
                  <a:lnTo>
                    <a:pt x="957" y="178"/>
                  </a:lnTo>
                  <a:lnTo>
                    <a:pt x="931" y="378"/>
                  </a:lnTo>
                  <a:lnTo>
                    <a:pt x="0" y="202"/>
                  </a:lnTo>
                  <a:lnTo>
                    <a:pt x="57"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5" name="Freeform 225"/>
            <p:cNvSpPr/>
            <p:nvPr/>
          </p:nvSpPr>
          <p:spPr bwMode="auto">
            <a:xfrm>
              <a:off x="8234363" y="1779588"/>
              <a:ext cx="241300" cy="365125"/>
            </a:xfrm>
            <a:custGeom>
              <a:avLst/>
              <a:gdLst>
                <a:gd name="T0" fmla="*/ 152 w 152"/>
                <a:gd name="T1" fmla="*/ 28 h 230"/>
                <a:gd name="T2" fmla="*/ 43 w 152"/>
                <a:gd name="T3" fmla="*/ 0 h 230"/>
                <a:gd name="T4" fmla="*/ 0 w 152"/>
                <a:gd name="T5" fmla="*/ 121 h 230"/>
                <a:gd name="T6" fmla="*/ 95 w 152"/>
                <a:gd name="T7" fmla="*/ 230 h 230"/>
                <a:gd name="T8" fmla="*/ 152 w 152"/>
                <a:gd name="T9" fmla="*/ 28 h 230"/>
              </a:gdLst>
              <a:ahLst/>
              <a:cxnLst>
                <a:cxn ang="0">
                  <a:pos x="T0" y="T1"/>
                </a:cxn>
                <a:cxn ang="0">
                  <a:pos x="T2" y="T3"/>
                </a:cxn>
                <a:cxn ang="0">
                  <a:pos x="T4" y="T5"/>
                </a:cxn>
                <a:cxn ang="0">
                  <a:pos x="T6" y="T7"/>
                </a:cxn>
                <a:cxn ang="0">
                  <a:pos x="T8" y="T9"/>
                </a:cxn>
              </a:cxnLst>
              <a:rect l="0" t="0" r="r" b="b"/>
              <a:pathLst>
                <a:path w="152" h="230">
                  <a:moveTo>
                    <a:pt x="152" y="28"/>
                  </a:moveTo>
                  <a:lnTo>
                    <a:pt x="43" y="0"/>
                  </a:lnTo>
                  <a:lnTo>
                    <a:pt x="0" y="121"/>
                  </a:lnTo>
                  <a:lnTo>
                    <a:pt x="95" y="230"/>
                  </a:lnTo>
                  <a:lnTo>
                    <a:pt x="152" y="2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6" name="Rectangle 226"/>
            <p:cNvSpPr>
              <a:spLocks noChangeArrowheads="1"/>
            </p:cNvSpPr>
            <p:nvPr/>
          </p:nvSpPr>
          <p:spPr bwMode="auto">
            <a:xfrm rot="660000">
              <a:off x="9012670" y="753349"/>
              <a:ext cx="788119" cy="7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dirty="0">
                  <a:solidFill>
                    <a:srgbClr val="3F1D0D"/>
                  </a:solidFill>
                  <a:latin typeface="Myriad Pro" panose="020B0503030403020204" pitchFamily="34" charset="0"/>
                </a:rPr>
                <a:t>RIP</a:t>
              </a:r>
              <a:endParaRPr lang="zh-CN" altLang="zh-CN" sz="1100" dirty="0"/>
            </a:p>
          </p:txBody>
        </p:sp>
      </p:grpSp>
      <p:grpSp>
        <p:nvGrpSpPr>
          <p:cNvPr id="196" name="组合 195"/>
          <p:cNvGrpSpPr/>
          <p:nvPr/>
        </p:nvGrpSpPr>
        <p:grpSpPr>
          <a:xfrm>
            <a:off x="3126312" y="473962"/>
            <a:ext cx="3172010" cy="3763044"/>
            <a:chOff x="-3278188" y="-2355850"/>
            <a:chExt cx="4064001" cy="4821238"/>
          </a:xfrm>
        </p:grpSpPr>
        <p:sp>
          <p:nvSpPr>
            <p:cNvPr id="141" name="Freeform 148"/>
            <p:cNvSpPr/>
            <p:nvPr/>
          </p:nvSpPr>
          <p:spPr bwMode="auto">
            <a:xfrm>
              <a:off x="-3149600" y="1814513"/>
              <a:ext cx="1366838" cy="650875"/>
            </a:xfrm>
            <a:custGeom>
              <a:avLst/>
              <a:gdLst>
                <a:gd name="T0" fmla="*/ 418 w 426"/>
                <a:gd name="T1" fmla="*/ 0 h 203"/>
                <a:gd name="T2" fmla="*/ 415 w 426"/>
                <a:gd name="T3" fmla="*/ 11 h 203"/>
                <a:gd name="T4" fmla="*/ 426 w 426"/>
                <a:gd name="T5" fmla="*/ 73 h 203"/>
                <a:gd name="T6" fmla="*/ 416 w 426"/>
                <a:gd name="T7" fmla="*/ 132 h 203"/>
                <a:gd name="T8" fmla="*/ 415 w 426"/>
                <a:gd name="T9" fmla="*/ 133 h 203"/>
                <a:gd name="T10" fmla="*/ 413 w 426"/>
                <a:gd name="T11" fmla="*/ 138 h 203"/>
                <a:gd name="T12" fmla="*/ 413 w 426"/>
                <a:gd name="T13" fmla="*/ 139 h 203"/>
                <a:gd name="T14" fmla="*/ 407 w 426"/>
                <a:gd name="T15" fmla="*/ 149 h 203"/>
                <a:gd name="T16" fmla="*/ 407 w 426"/>
                <a:gd name="T17" fmla="*/ 150 h 203"/>
                <a:gd name="T18" fmla="*/ 404 w 426"/>
                <a:gd name="T19" fmla="*/ 155 h 203"/>
                <a:gd name="T20" fmla="*/ 404 w 426"/>
                <a:gd name="T21" fmla="*/ 155 h 203"/>
                <a:gd name="T22" fmla="*/ 401 w 426"/>
                <a:gd name="T23" fmla="*/ 160 h 203"/>
                <a:gd name="T24" fmla="*/ 400 w 426"/>
                <a:gd name="T25" fmla="*/ 160 h 203"/>
                <a:gd name="T26" fmla="*/ 397 w 426"/>
                <a:gd name="T27" fmla="*/ 164 h 203"/>
                <a:gd name="T28" fmla="*/ 397 w 426"/>
                <a:gd name="T29" fmla="*/ 165 h 203"/>
                <a:gd name="T30" fmla="*/ 389 w 426"/>
                <a:gd name="T31" fmla="*/ 172 h 203"/>
                <a:gd name="T32" fmla="*/ 388 w 426"/>
                <a:gd name="T33" fmla="*/ 172 h 203"/>
                <a:gd name="T34" fmla="*/ 385 w 426"/>
                <a:gd name="T35" fmla="*/ 175 h 203"/>
                <a:gd name="T36" fmla="*/ 385 w 426"/>
                <a:gd name="T37" fmla="*/ 175 h 203"/>
                <a:gd name="T38" fmla="*/ 381 w 426"/>
                <a:gd name="T39" fmla="*/ 178 h 203"/>
                <a:gd name="T40" fmla="*/ 380 w 426"/>
                <a:gd name="T41" fmla="*/ 178 h 203"/>
                <a:gd name="T42" fmla="*/ 377 w 426"/>
                <a:gd name="T43" fmla="*/ 180 h 203"/>
                <a:gd name="T44" fmla="*/ 376 w 426"/>
                <a:gd name="T45" fmla="*/ 181 h 203"/>
                <a:gd name="T46" fmla="*/ 372 w 426"/>
                <a:gd name="T47" fmla="*/ 182 h 203"/>
                <a:gd name="T48" fmla="*/ 371 w 426"/>
                <a:gd name="T49" fmla="*/ 182 h 203"/>
                <a:gd name="T50" fmla="*/ 367 w 426"/>
                <a:gd name="T51" fmla="*/ 183 h 203"/>
                <a:gd name="T52" fmla="*/ 366 w 426"/>
                <a:gd name="T53" fmla="*/ 184 h 203"/>
                <a:gd name="T54" fmla="*/ 363 w 426"/>
                <a:gd name="T55" fmla="*/ 184 h 203"/>
                <a:gd name="T56" fmla="*/ 362 w 426"/>
                <a:gd name="T57" fmla="*/ 184 h 203"/>
                <a:gd name="T58" fmla="*/ 357 w 426"/>
                <a:gd name="T59" fmla="*/ 185 h 203"/>
                <a:gd name="T60" fmla="*/ 306 w 426"/>
                <a:gd name="T61" fmla="*/ 147 h 203"/>
                <a:gd name="T62" fmla="*/ 247 w 426"/>
                <a:gd name="T63" fmla="*/ 203 h 203"/>
                <a:gd name="T64" fmla="*/ 187 w 426"/>
                <a:gd name="T65" fmla="*/ 144 h 203"/>
                <a:gd name="T66" fmla="*/ 133 w 426"/>
                <a:gd name="T67" fmla="*/ 189 h 203"/>
                <a:gd name="T68" fmla="*/ 74 w 426"/>
                <a:gd name="T69" fmla="*/ 131 h 203"/>
                <a:gd name="T70" fmla="*/ 51 w 426"/>
                <a:gd name="T71" fmla="*/ 139 h 203"/>
                <a:gd name="T72" fmla="*/ 0 w 426"/>
                <a:gd name="T73" fmla="*/ 55 h 203"/>
                <a:gd name="T74" fmla="*/ 10 w 426"/>
                <a:gd name="T75" fmla="*/ 6 h 203"/>
                <a:gd name="T76" fmla="*/ 10 w 426"/>
                <a:gd name="T77" fmla="*/ 0 h 203"/>
                <a:gd name="T78" fmla="*/ 418 w 426"/>
                <a:gd name="T7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3">
                  <a:moveTo>
                    <a:pt x="418" y="0"/>
                  </a:moveTo>
                  <a:cubicBezTo>
                    <a:pt x="417" y="4"/>
                    <a:pt x="416" y="7"/>
                    <a:pt x="415" y="11"/>
                  </a:cubicBezTo>
                  <a:cubicBezTo>
                    <a:pt x="422" y="29"/>
                    <a:pt x="426" y="50"/>
                    <a:pt x="426" y="73"/>
                  </a:cubicBezTo>
                  <a:cubicBezTo>
                    <a:pt x="426" y="94"/>
                    <a:pt x="422" y="115"/>
                    <a:pt x="416" y="132"/>
                  </a:cubicBezTo>
                  <a:cubicBezTo>
                    <a:pt x="415" y="133"/>
                    <a:pt x="415" y="133"/>
                    <a:pt x="415" y="133"/>
                  </a:cubicBezTo>
                  <a:cubicBezTo>
                    <a:pt x="415" y="134"/>
                    <a:pt x="414" y="136"/>
                    <a:pt x="413" y="138"/>
                  </a:cubicBezTo>
                  <a:cubicBezTo>
                    <a:pt x="413" y="139"/>
                    <a:pt x="413" y="139"/>
                    <a:pt x="413" y="139"/>
                  </a:cubicBezTo>
                  <a:cubicBezTo>
                    <a:pt x="411" y="142"/>
                    <a:pt x="409" y="146"/>
                    <a:pt x="407" y="149"/>
                  </a:cubicBezTo>
                  <a:cubicBezTo>
                    <a:pt x="407" y="150"/>
                    <a:pt x="407" y="150"/>
                    <a:pt x="407" y="150"/>
                  </a:cubicBezTo>
                  <a:cubicBezTo>
                    <a:pt x="406" y="152"/>
                    <a:pt x="405" y="153"/>
                    <a:pt x="404" y="155"/>
                  </a:cubicBezTo>
                  <a:cubicBezTo>
                    <a:pt x="404" y="155"/>
                    <a:pt x="404" y="155"/>
                    <a:pt x="404" y="155"/>
                  </a:cubicBezTo>
                  <a:cubicBezTo>
                    <a:pt x="403" y="157"/>
                    <a:pt x="402" y="158"/>
                    <a:pt x="401" y="160"/>
                  </a:cubicBezTo>
                  <a:cubicBezTo>
                    <a:pt x="400" y="160"/>
                    <a:pt x="400" y="160"/>
                    <a:pt x="400" y="160"/>
                  </a:cubicBezTo>
                  <a:cubicBezTo>
                    <a:pt x="399" y="161"/>
                    <a:pt x="398" y="163"/>
                    <a:pt x="397" y="164"/>
                  </a:cubicBezTo>
                  <a:cubicBezTo>
                    <a:pt x="397" y="165"/>
                    <a:pt x="397" y="165"/>
                    <a:pt x="397" y="165"/>
                  </a:cubicBezTo>
                  <a:cubicBezTo>
                    <a:pt x="394" y="167"/>
                    <a:pt x="392" y="169"/>
                    <a:pt x="389" y="172"/>
                  </a:cubicBezTo>
                  <a:cubicBezTo>
                    <a:pt x="388" y="172"/>
                    <a:pt x="388" y="172"/>
                    <a:pt x="388" y="172"/>
                  </a:cubicBezTo>
                  <a:cubicBezTo>
                    <a:pt x="387" y="173"/>
                    <a:pt x="386" y="174"/>
                    <a:pt x="385" y="175"/>
                  </a:cubicBezTo>
                  <a:cubicBezTo>
                    <a:pt x="385" y="175"/>
                    <a:pt x="385" y="175"/>
                    <a:pt x="385" y="175"/>
                  </a:cubicBezTo>
                  <a:cubicBezTo>
                    <a:pt x="383" y="176"/>
                    <a:pt x="382" y="177"/>
                    <a:pt x="381" y="178"/>
                  </a:cubicBezTo>
                  <a:cubicBezTo>
                    <a:pt x="380" y="178"/>
                    <a:pt x="380" y="178"/>
                    <a:pt x="380" y="178"/>
                  </a:cubicBezTo>
                  <a:cubicBezTo>
                    <a:pt x="379" y="179"/>
                    <a:pt x="378" y="179"/>
                    <a:pt x="377" y="180"/>
                  </a:cubicBezTo>
                  <a:cubicBezTo>
                    <a:pt x="376" y="180"/>
                    <a:pt x="376" y="180"/>
                    <a:pt x="376" y="181"/>
                  </a:cubicBezTo>
                  <a:cubicBezTo>
                    <a:pt x="374" y="181"/>
                    <a:pt x="373" y="181"/>
                    <a:pt x="372" y="182"/>
                  </a:cubicBezTo>
                  <a:cubicBezTo>
                    <a:pt x="371" y="182"/>
                    <a:pt x="371" y="182"/>
                    <a:pt x="371" y="182"/>
                  </a:cubicBezTo>
                  <a:cubicBezTo>
                    <a:pt x="370" y="183"/>
                    <a:pt x="369" y="183"/>
                    <a:pt x="367" y="183"/>
                  </a:cubicBezTo>
                  <a:cubicBezTo>
                    <a:pt x="366" y="184"/>
                    <a:pt x="366" y="184"/>
                    <a:pt x="366" y="184"/>
                  </a:cubicBezTo>
                  <a:cubicBezTo>
                    <a:pt x="365" y="184"/>
                    <a:pt x="364" y="184"/>
                    <a:pt x="363" y="184"/>
                  </a:cubicBezTo>
                  <a:cubicBezTo>
                    <a:pt x="362" y="184"/>
                    <a:pt x="362" y="184"/>
                    <a:pt x="362" y="184"/>
                  </a:cubicBezTo>
                  <a:cubicBezTo>
                    <a:pt x="360" y="184"/>
                    <a:pt x="359" y="185"/>
                    <a:pt x="357" y="185"/>
                  </a:cubicBezTo>
                  <a:cubicBezTo>
                    <a:pt x="337" y="185"/>
                    <a:pt x="319" y="170"/>
                    <a:pt x="306" y="147"/>
                  </a:cubicBezTo>
                  <a:cubicBezTo>
                    <a:pt x="294" y="180"/>
                    <a:pt x="272" y="203"/>
                    <a:pt x="247" y="203"/>
                  </a:cubicBezTo>
                  <a:cubicBezTo>
                    <a:pt x="221" y="203"/>
                    <a:pt x="198" y="179"/>
                    <a:pt x="187" y="144"/>
                  </a:cubicBezTo>
                  <a:cubicBezTo>
                    <a:pt x="175" y="171"/>
                    <a:pt x="155" y="189"/>
                    <a:pt x="133" y="189"/>
                  </a:cubicBezTo>
                  <a:cubicBezTo>
                    <a:pt x="107" y="189"/>
                    <a:pt x="85" y="165"/>
                    <a:pt x="74" y="131"/>
                  </a:cubicBezTo>
                  <a:cubicBezTo>
                    <a:pt x="67" y="136"/>
                    <a:pt x="59" y="139"/>
                    <a:pt x="51" y="139"/>
                  </a:cubicBezTo>
                  <a:cubicBezTo>
                    <a:pt x="23" y="139"/>
                    <a:pt x="0" y="102"/>
                    <a:pt x="0" y="55"/>
                  </a:cubicBezTo>
                  <a:cubicBezTo>
                    <a:pt x="0" y="37"/>
                    <a:pt x="3" y="20"/>
                    <a:pt x="10" y="6"/>
                  </a:cubicBezTo>
                  <a:cubicBezTo>
                    <a:pt x="10" y="4"/>
                    <a:pt x="10" y="2"/>
                    <a:pt x="10" y="0"/>
                  </a:cubicBezTo>
                  <a:lnTo>
                    <a:pt x="41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9"/>
            <p:cNvSpPr/>
            <p:nvPr/>
          </p:nvSpPr>
          <p:spPr bwMode="auto">
            <a:xfrm>
              <a:off x="-3224213" y="1227138"/>
              <a:ext cx="1441450" cy="587375"/>
            </a:xfrm>
            <a:custGeom>
              <a:avLst/>
              <a:gdLst>
                <a:gd name="T0" fmla="*/ 0 w 449"/>
                <a:gd name="T1" fmla="*/ 183 h 183"/>
                <a:gd name="T2" fmla="*/ 225 w 449"/>
                <a:gd name="T3" fmla="*/ 0 h 183"/>
                <a:gd name="T4" fmla="*/ 449 w 449"/>
                <a:gd name="T5" fmla="*/ 183 h 183"/>
                <a:gd name="T6" fmla="*/ 0 w 449"/>
                <a:gd name="T7" fmla="*/ 183 h 183"/>
              </a:gdLst>
              <a:ahLst/>
              <a:cxnLst>
                <a:cxn ang="0">
                  <a:pos x="T0" y="T1"/>
                </a:cxn>
                <a:cxn ang="0">
                  <a:pos x="T2" y="T3"/>
                </a:cxn>
                <a:cxn ang="0">
                  <a:pos x="T4" y="T5"/>
                </a:cxn>
                <a:cxn ang="0">
                  <a:pos x="T6" y="T7"/>
                </a:cxn>
              </a:cxnLst>
              <a:rect l="0" t="0" r="r" b="b"/>
              <a:pathLst>
                <a:path w="449" h="183">
                  <a:moveTo>
                    <a:pt x="0" y="183"/>
                  </a:moveTo>
                  <a:cubicBezTo>
                    <a:pt x="0" y="82"/>
                    <a:pt x="101" y="0"/>
                    <a:pt x="225" y="0"/>
                  </a:cubicBezTo>
                  <a:cubicBezTo>
                    <a:pt x="348" y="0"/>
                    <a:pt x="449" y="82"/>
                    <a:pt x="449" y="183"/>
                  </a:cubicBezTo>
                  <a:lnTo>
                    <a:pt x="0" y="18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50"/>
            <p:cNvSpPr/>
            <p:nvPr/>
          </p:nvSpPr>
          <p:spPr bwMode="auto">
            <a:xfrm>
              <a:off x="-3224213" y="1381125"/>
              <a:ext cx="1441450" cy="433388"/>
            </a:xfrm>
            <a:custGeom>
              <a:avLst/>
              <a:gdLst>
                <a:gd name="T0" fmla="*/ 0 w 449"/>
                <a:gd name="T1" fmla="*/ 135 h 135"/>
                <a:gd name="T2" fmla="*/ 4 w 449"/>
                <a:gd name="T3" fmla="*/ 101 h 135"/>
                <a:gd name="T4" fmla="*/ 222 w 449"/>
                <a:gd name="T5" fmla="*/ 0 h 135"/>
                <a:gd name="T6" fmla="*/ 447 w 449"/>
                <a:gd name="T7" fmla="*/ 112 h 135"/>
                <a:gd name="T8" fmla="*/ 449 w 449"/>
                <a:gd name="T9" fmla="*/ 135 h 135"/>
                <a:gd name="T10" fmla="*/ 0 w 449"/>
                <a:gd name="T11" fmla="*/ 135 h 135"/>
              </a:gdLst>
              <a:ahLst/>
              <a:cxnLst>
                <a:cxn ang="0">
                  <a:pos x="T0" y="T1"/>
                </a:cxn>
                <a:cxn ang="0">
                  <a:pos x="T2" y="T3"/>
                </a:cxn>
                <a:cxn ang="0">
                  <a:pos x="T4" y="T5"/>
                </a:cxn>
                <a:cxn ang="0">
                  <a:pos x="T6" y="T7"/>
                </a:cxn>
                <a:cxn ang="0">
                  <a:pos x="T8" y="T9"/>
                </a:cxn>
                <a:cxn ang="0">
                  <a:pos x="T10" y="T11"/>
                </a:cxn>
              </a:cxnLst>
              <a:rect l="0" t="0" r="r" b="b"/>
              <a:pathLst>
                <a:path w="449" h="135">
                  <a:moveTo>
                    <a:pt x="0" y="135"/>
                  </a:moveTo>
                  <a:cubicBezTo>
                    <a:pt x="0" y="123"/>
                    <a:pt x="2" y="112"/>
                    <a:pt x="4" y="101"/>
                  </a:cubicBezTo>
                  <a:cubicBezTo>
                    <a:pt x="43" y="41"/>
                    <a:pt x="126" y="0"/>
                    <a:pt x="222" y="0"/>
                  </a:cubicBezTo>
                  <a:cubicBezTo>
                    <a:pt x="324" y="0"/>
                    <a:pt x="412" y="47"/>
                    <a:pt x="447" y="112"/>
                  </a:cubicBezTo>
                  <a:cubicBezTo>
                    <a:pt x="448" y="120"/>
                    <a:pt x="449" y="127"/>
                    <a:pt x="449" y="135"/>
                  </a:cubicBezTo>
                  <a:lnTo>
                    <a:pt x="0" y="135"/>
                  </a:ln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1"/>
            <p:cNvSpPr/>
            <p:nvPr/>
          </p:nvSpPr>
          <p:spPr bwMode="auto">
            <a:xfrm>
              <a:off x="-1974850" y="1362075"/>
              <a:ext cx="455613" cy="452438"/>
            </a:xfrm>
            <a:custGeom>
              <a:avLst/>
              <a:gdLst>
                <a:gd name="T0" fmla="*/ 0 w 142"/>
                <a:gd name="T1" fmla="*/ 64 h 141"/>
                <a:gd name="T2" fmla="*/ 77 w 142"/>
                <a:gd name="T3" fmla="*/ 32 h 141"/>
                <a:gd name="T4" fmla="*/ 99 w 142"/>
                <a:gd name="T5" fmla="*/ 141 h 141"/>
                <a:gd name="T6" fmla="*/ 10 w 142"/>
                <a:gd name="T7" fmla="*/ 141 h 141"/>
                <a:gd name="T8" fmla="*/ 0 w 142"/>
                <a:gd name="T9" fmla="*/ 64 h 141"/>
              </a:gdLst>
              <a:ahLst/>
              <a:cxnLst>
                <a:cxn ang="0">
                  <a:pos x="T0" y="T1"/>
                </a:cxn>
                <a:cxn ang="0">
                  <a:pos x="T2" y="T3"/>
                </a:cxn>
                <a:cxn ang="0">
                  <a:pos x="T4" y="T5"/>
                </a:cxn>
                <a:cxn ang="0">
                  <a:pos x="T6" y="T7"/>
                </a:cxn>
                <a:cxn ang="0">
                  <a:pos x="T8" y="T9"/>
                </a:cxn>
              </a:cxnLst>
              <a:rect l="0" t="0" r="r" b="b"/>
              <a:pathLst>
                <a:path w="142" h="141">
                  <a:moveTo>
                    <a:pt x="0" y="64"/>
                  </a:moveTo>
                  <a:cubicBezTo>
                    <a:pt x="0" y="64"/>
                    <a:pt x="36" y="64"/>
                    <a:pt x="77" y="32"/>
                  </a:cubicBezTo>
                  <a:cubicBezTo>
                    <a:pt x="118" y="0"/>
                    <a:pt x="142" y="102"/>
                    <a:pt x="99" y="141"/>
                  </a:cubicBezTo>
                  <a:cubicBezTo>
                    <a:pt x="10" y="141"/>
                    <a:pt x="10" y="141"/>
                    <a:pt x="10" y="141"/>
                  </a:cubicBezTo>
                  <a:lnTo>
                    <a:pt x="0" y="64"/>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52"/>
            <p:cNvSpPr/>
            <p:nvPr/>
          </p:nvSpPr>
          <p:spPr bwMode="auto">
            <a:xfrm>
              <a:off x="-1974850" y="1544638"/>
              <a:ext cx="112713" cy="269875"/>
            </a:xfrm>
            <a:custGeom>
              <a:avLst/>
              <a:gdLst>
                <a:gd name="T0" fmla="*/ 10 w 35"/>
                <a:gd name="T1" fmla="*/ 84 h 84"/>
                <a:gd name="T2" fmla="*/ 0 w 35"/>
                <a:gd name="T3" fmla="*/ 7 h 84"/>
                <a:gd name="T4" fmla="*/ 30 w 35"/>
                <a:gd name="T5" fmla="*/ 0 h 84"/>
                <a:gd name="T6" fmla="*/ 25 w 35"/>
                <a:gd name="T7" fmla="*/ 63 h 84"/>
                <a:gd name="T8" fmla="*/ 32 w 35"/>
                <a:gd name="T9" fmla="*/ 84 h 84"/>
                <a:gd name="T10" fmla="*/ 10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10" y="84"/>
                  </a:moveTo>
                  <a:cubicBezTo>
                    <a:pt x="0" y="7"/>
                    <a:pt x="0" y="7"/>
                    <a:pt x="0" y="7"/>
                  </a:cubicBezTo>
                  <a:cubicBezTo>
                    <a:pt x="0" y="7"/>
                    <a:pt x="12" y="7"/>
                    <a:pt x="30" y="0"/>
                  </a:cubicBezTo>
                  <a:cubicBezTo>
                    <a:pt x="35" y="21"/>
                    <a:pt x="31" y="43"/>
                    <a:pt x="25" y="63"/>
                  </a:cubicBezTo>
                  <a:cubicBezTo>
                    <a:pt x="27" y="69"/>
                    <a:pt x="30" y="77"/>
                    <a:pt x="32" y="84"/>
                  </a:cubicBezTo>
                  <a:lnTo>
                    <a:pt x="10" y="84"/>
                  </a:ln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53"/>
            <p:cNvSpPr/>
            <p:nvPr/>
          </p:nvSpPr>
          <p:spPr bwMode="auto">
            <a:xfrm>
              <a:off x="-3278188" y="1425575"/>
              <a:ext cx="1384300" cy="1039813"/>
            </a:xfrm>
            <a:custGeom>
              <a:avLst/>
              <a:gdLst>
                <a:gd name="T0" fmla="*/ 10 w 431"/>
                <a:gd name="T1" fmla="*/ 127 h 324"/>
                <a:gd name="T2" fmla="*/ 329 w 431"/>
                <a:gd name="T3" fmla="*/ 10 h 324"/>
                <a:gd name="T4" fmla="*/ 415 w 431"/>
                <a:gd name="T5" fmla="*/ 132 h 324"/>
                <a:gd name="T6" fmla="*/ 426 w 431"/>
                <a:gd name="T7" fmla="*/ 194 h 324"/>
                <a:gd name="T8" fmla="*/ 357 w 431"/>
                <a:gd name="T9" fmla="*/ 306 h 324"/>
                <a:gd name="T10" fmla="*/ 306 w 431"/>
                <a:gd name="T11" fmla="*/ 268 h 324"/>
                <a:gd name="T12" fmla="*/ 247 w 431"/>
                <a:gd name="T13" fmla="*/ 324 h 324"/>
                <a:gd name="T14" fmla="*/ 187 w 431"/>
                <a:gd name="T15" fmla="*/ 265 h 324"/>
                <a:gd name="T16" fmla="*/ 133 w 431"/>
                <a:gd name="T17" fmla="*/ 310 h 324"/>
                <a:gd name="T18" fmla="*/ 74 w 431"/>
                <a:gd name="T19" fmla="*/ 252 h 324"/>
                <a:gd name="T20" fmla="*/ 51 w 431"/>
                <a:gd name="T21" fmla="*/ 260 h 324"/>
                <a:gd name="T22" fmla="*/ 0 w 431"/>
                <a:gd name="T23" fmla="*/ 176 h 324"/>
                <a:gd name="T24" fmla="*/ 10 w 431"/>
                <a:gd name="T25" fmla="*/ 12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4">
                  <a:moveTo>
                    <a:pt x="10" y="127"/>
                  </a:moveTo>
                  <a:cubicBezTo>
                    <a:pt x="5" y="26"/>
                    <a:pt x="178" y="0"/>
                    <a:pt x="329" y="10"/>
                  </a:cubicBezTo>
                  <a:cubicBezTo>
                    <a:pt x="431" y="17"/>
                    <a:pt x="430" y="83"/>
                    <a:pt x="415" y="132"/>
                  </a:cubicBezTo>
                  <a:cubicBezTo>
                    <a:pt x="422" y="150"/>
                    <a:pt x="426" y="171"/>
                    <a:pt x="426" y="194"/>
                  </a:cubicBezTo>
                  <a:cubicBezTo>
                    <a:pt x="426" y="255"/>
                    <a:pt x="395" y="306"/>
                    <a:pt x="357" y="306"/>
                  </a:cubicBezTo>
                  <a:cubicBezTo>
                    <a:pt x="337" y="306"/>
                    <a:pt x="319" y="291"/>
                    <a:pt x="306" y="268"/>
                  </a:cubicBezTo>
                  <a:cubicBezTo>
                    <a:pt x="294" y="301"/>
                    <a:pt x="272" y="324"/>
                    <a:pt x="247" y="324"/>
                  </a:cubicBezTo>
                  <a:cubicBezTo>
                    <a:pt x="221" y="324"/>
                    <a:pt x="198" y="300"/>
                    <a:pt x="187" y="265"/>
                  </a:cubicBezTo>
                  <a:cubicBezTo>
                    <a:pt x="175" y="292"/>
                    <a:pt x="155" y="310"/>
                    <a:pt x="133" y="310"/>
                  </a:cubicBezTo>
                  <a:cubicBezTo>
                    <a:pt x="107" y="310"/>
                    <a:pt x="85" y="286"/>
                    <a:pt x="74" y="252"/>
                  </a:cubicBezTo>
                  <a:cubicBezTo>
                    <a:pt x="67" y="257"/>
                    <a:pt x="59" y="260"/>
                    <a:pt x="51" y="260"/>
                  </a:cubicBezTo>
                  <a:cubicBezTo>
                    <a:pt x="23" y="260"/>
                    <a:pt x="0" y="223"/>
                    <a:pt x="0" y="176"/>
                  </a:cubicBezTo>
                  <a:cubicBezTo>
                    <a:pt x="0" y="158"/>
                    <a:pt x="3" y="141"/>
                    <a:pt x="10" y="12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4"/>
            <p:cNvSpPr/>
            <p:nvPr/>
          </p:nvSpPr>
          <p:spPr bwMode="auto">
            <a:xfrm>
              <a:off x="-3278188" y="1663700"/>
              <a:ext cx="1341438" cy="801688"/>
            </a:xfrm>
            <a:custGeom>
              <a:avLst/>
              <a:gdLst>
                <a:gd name="T0" fmla="*/ 10 w 418"/>
                <a:gd name="T1" fmla="*/ 53 h 250"/>
                <a:gd name="T2" fmla="*/ 28 w 418"/>
                <a:gd name="T3" fmla="*/ 0 h 250"/>
                <a:gd name="T4" fmla="*/ 26 w 418"/>
                <a:gd name="T5" fmla="*/ 21 h 250"/>
                <a:gd name="T6" fmla="*/ 16 w 418"/>
                <a:gd name="T7" fmla="*/ 70 h 250"/>
                <a:gd name="T8" fmla="*/ 67 w 418"/>
                <a:gd name="T9" fmla="*/ 154 h 250"/>
                <a:gd name="T10" fmla="*/ 90 w 418"/>
                <a:gd name="T11" fmla="*/ 145 h 250"/>
                <a:gd name="T12" fmla="*/ 149 w 418"/>
                <a:gd name="T13" fmla="*/ 204 h 250"/>
                <a:gd name="T14" fmla="*/ 203 w 418"/>
                <a:gd name="T15" fmla="*/ 159 h 250"/>
                <a:gd name="T16" fmla="*/ 263 w 418"/>
                <a:gd name="T17" fmla="*/ 217 h 250"/>
                <a:gd name="T18" fmla="*/ 322 w 418"/>
                <a:gd name="T19" fmla="*/ 162 h 250"/>
                <a:gd name="T20" fmla="*/ 373 w 418"/>
                <a:gd name="T21" fmla="*/ 199 h 250"/>
                <a:gd name="T22" fmla="*/ 418 w 418"/>
                <a:gd name="T23" fmla="*/ 173 h 250"/>
                <a:gd name="T24" fmla="*/ 357 w 418"/>
                <a:gd name="T25" fmla="*/ 232 h 250"/>
                <a:gd name="T26" fmla="*/ 306 w 418"/>
                <a:gd name="T27" fmla="*/ 194 h 250"/>
                <a:gd name="T28" fmla="*/ 247 w 418"/>
                <a:gd name="T29" fmla="*/ 250 h 250"/>
                <a:gd name="T30" fmla="*/ 187 w 418"/>
                <a:gd name="T31" fmla="*/ 191 h 250"/>
                <a:gd name="T32" fmla="*/ 133 w 418"/>
                <a:gd name="T33" fmla="*/ 236 h 250"/>
                <a:gd name="T34" fmla="*/ 74 w 418"/>
                <a:gd name="T35" fmla="*/ 178 h 250"/>
                <a:gd name="T36" fmla="*/ 51 w 418"/>
                <a:gd name="T37" fmla="*/ 186 h 250"/>
                <a:gd name="T38" fmla="*/ 0 w 418"/>
                <a:gd name="T39" fmla="*/ 102 h 250"/>
                <a:gd name="T40" fmla="*/ 10 w 418"/>
                <a:gd name="T41" fmla="*/ 5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50">
                  <a:moveTo>
                    <a:pt x="10" y="53"/>
                  </a:moveTo>
                  <a:cubicBezTo>
                    <a:pt x="9" y="32"/>
                    <a:pt x="15" y="15"/>
                    <a:pt x="28" y="0"/>
                  </a:cubicBezTo>
                  <a:cubicBezTo>
                    <a:pt x="26" y="7"/>
                    <a:pt x="25" y="13"/>
                    <a:pt x="26" y="21"/>
                  </a:cubicBezTo>
                  <a:cubicBezTo>
                    <a:pt x="20" y="34"/>
                    <a:pt x="16" y="52"/>
                    <a:pt x="16" y="70"/>
                  </a:cubicBezTo>
                  <a:cubicBezTo>
                    <a:pt x="16" y="116"/>
                    <a:pt x="39" y="154"/>
                    <a:pt x="67" y="154"/>
                  </a:cubicBezTo>
                  <a:cubicBezTo>
                    <a:pt x="76" y="154"/>
                    <a:pt x="83" y="151"/>
                    <a:pt x="90" y="145"/>
                  </a:cubicBezTo>
                  <a:cubicBezTo>
                    <a:pt x="101" y="180"/>
                    <a:pt x="123" y="204"/>
                    <a:pt x="149" y="204"/>
                  </a:cubicBezTo>
                  <a:cubicBezTo>
                    <a:pt x="171" y="204"/>
                    <a:pt x="191" y="186"/>
                    <a:pt x="203" y="159"/>
                  </a:cubicBezTo>
                  <a:cubicBezTo>
                    <a:pt x="214" y="194"/>
                    <a:pt x="237" y="217"/>
                    <a:pt x="263" y="217"/>
                  </a:cubicBezTo>
                  <a:cubicBezTo>
                    <a:pt x="288" y="217"/>
                    <a:pt x="310" y="195"/>
                    <a:pt x="322" y="162"/>
                  </a:cubicBezTo>
                  <a:cubicBezTo>
                    <a:pt x="335" y="185"/>
                    <a:pt x="353" y="199"/>
                    <a:pt x="373" y="199"/>
                  </a:cubicBezTo>
                  <a:cubicBezTo>
                    <a:pt x="390" y="199"/>
                    <a:pt x="406" y="189"/>
                    <a:pt x="418" y="173"/>
                  </a:cubicBezTo>
                  <a:cubicBezTo>
                    <a:pt x="406" y="208"/>
                    <a:pt x="383" y="232"/>
                    <a:pt x="357" y="232"/>
                  </a:cubicBezTo>
                  <a:cubicBezTo>
                    <a:pt x="337" y="232"/>
                    <a:pt x="319" y="217"/>
                    <a:pt x="306" y="194"/>
                  </a:cubicBezTo>
                  <a:cubicBezTo>
                    <a:pt x="294" y="227"/>
                    <a:pt x="272" y="250"/>
                    <a:pt x="247" y="250"/>
                  </a:cubicBezTo>
                  <a:cubicBezTo>
                    <a:pt x="221" y="250"/>
                    <a:pt x="198" y="226"/>
                    <a:pt x="187" y="191"/>
                  </a:cubicBezTo>
                  <a:cubicBezTo>
                    <a:pt x="175" y="218"/>
                    <a:pt x="155" y="236"/>
                    <a:pt x="133" y="236"/>
                  </a:cubicBezTo>
                  <a:cubicBezTo>
                    <a:pt x="107" y="236"/>
                    <a:pt x="85" y="212"/>
                    <a:pt x="74" y="178"/>
                  </a:cubicBezTo>
                  <a:cubicBezTo>
                    <a:pt x="67" y="183"/>
                    <a:pt x="59" y="186"/>
                    <a:pt x="51" y="186"/>
                  </a:cubicBezTo>
                  <a:cubicBezTo>
                    <a:pt x="23" y="186"/>
                    <a:pt x="0" y="149"/>
                    <a:pt x="0" y="102"/>
                  </a:cubicBezTo>
                  <a:cubicBezTo>
                    <a:pt x="0" y="84"/>
                    <a:pt x="3" y="67"/>
                    <a:pt x="10" y="53"/>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5"/>
            <p:cNvSpPr/>
            <p:nvPr/>
          </p:nvSpPr>
          <p:spPr bwMode="auto">
            <a:xfrm>
              <a:off x="-2882900" y="1444625"/>
              <a:ext cx="965200" cy="282575"/>
            </a:xfrm>
            <a:custGeom>
              <a:avLst/>
              <a:gdLst>
                <a:gd name="T0" fmla="*/ 206 w 301"/>
                <a:gd name="T1" fmla="*/ 4 h 88"/>
                <a:gd name="T2" fmla="*/ 299 w 301"/>
                <a:gd name="T3" fmla="*/ 88 h 88"/>
                <a:gd name="T4" fmla="*/ 132 w 301"/>
                <a:gd name="T5" fmla="*/ 10 h 88"/>
                <a:gd name="T6" fmla="*/ 0 w 301"/>
                <a:gd name="T7" fmla="*/ 18 h 88"/>
                <a:gd name="T8" fmla="*/ 206 w 301"/>
                <a:gd name="T9" fmla="*/ 4 h 88"/>
              </a:gdLst>
              <a:ahLst/>
              <a:cxnLst>
                <a:cxn ang="0">
                  <a:pos x="T0" y="T1"/>
                </a:cxn>
                <a:cxn ang="0">
                  <a:pos x="T2" y="T3"/>
                </a:cxn>
                <a:cxn ang="0">
                  <a:pos x="T4" y="T5"/>
                </a:cxn>
                <a:cxn ang="0">
                  <a:pos x="T6" y="T7"/>
                </a:cxn>
                <a:cxn ang="0">
                  <a:pos x="T8" y="T9"/>
                </a:cxn>
              </a:cxnLst>
              <a:rect l="0" t="0" r="r" b="b"/>
              <a:pathLst>
                <a:path w="301" h="88">
                  <a:moveTo>
                    <a:pt x="206" y="4"/>
                  </a:moveTo>
                  <a:cubicBezTo>
                    <a:pt x="283" y="10"/>
                    <a:pt x="301" y="49"/>
                    <a:pt x="299" y="88"/>
                  </a:cubicBezTo>
                  <a:cubicBezTo>
                    <a:pt x="289" y="55"/>
                    <a:pt x="254" y="5"/>
                    <a:pt x="132" y="10"/>
                  </a:cubicBezTo>
                  <a:cubicBezTo>
                    <a:pt x="71" y="13"/>
                    <a:pt x="29" y="15"/>
                    <a:pt x="0" y="18"/>
                  </a:cubicBezTo>
                  <a:cubicBezTo>
                    <a:pt x="60" y="3"/>
                    <a:pt x="135" y="0"/>
                    <a:pt x="206" y="4"/>
                  </a:cubicBezTo>
                  <a:close/>
                </a:path>
              </a:pathLst>
            </a:custGeom>
            <a:solidFill>
              <a:srgbClr val="FFE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6"/>
            <p:cNvSpPr/>
            <p:nvPr/>
          </p:nvSpPr>
          <p:spPr bwMode="auto">
            <a:xfrm>
              <a:off x="-2238375" y="-574675"/>
              <a:ext cx="3024188" cy="2732088"/>
            </a:xfrm>
            <a:custGeom>
              <a:avLst/>
              <a:gdLst>
                <a:gd name="T0" fmla="*/ 932 w 942"/>
                <a:gd name="T1" fmla="*/ 316 h 851"/>
                <a:gd name="T2" fmla="*/ 444 w 942"/>
                <a:gd name="T3" fmla="*/ 23 h 851"/>
                <a:gd name="T4" fmla="*/ 16 w 942"/>
                <a:gd name="T5" fmla="*/ 398 h 851"/>
                <a:gd name="T6" fmla="*/ 243 w 942"/>
                <a:gd name="T7" fmla="*/ 657 h 851"/>
                <a:gd name="T8" fmla="*/ 220 w 942"/>
                <a:gd name="T9" fmla="*/ 754 h 851"/>
                <a:gd name="T10" fmla="*/ 802 w 942"/>
                <a:gd name="T11" fmla="*/ 702 h 851"/>
                <a:gd name="T12" fmla="*/ 756 w 942"/>
                <a:gd name="T13" fmla="*/ 610 h 851"/>
                <a:gd name="T14" fmla="*/ 932 w 942"/>
                <a:gd name="T15" fmla="*/ 316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2" h="851">
                  <a:moveTo>
                    <a:pt x="932" y="316"/>
                  </a:moveTo>
                  <a:cubicBezTo>
                    <a:pt x="916" y="131"/>
                    <a:pt x="697" y="0"/>
                    <a:pt x="444" y="23"/>
                  </a:cubicBezTo>
                  <a:cubicBezTo>
                    <a:pt x="191" y="46"/>
                    <a:pt x="0" y="213"/>
                    <a:pt x="16" y="398"/>
                  </a:cubicBezTo>
                  <a:cubicBezTo>
                    <a:pt x="27" y="513"/>
                    <a:pt x="116" y="607"/>
                    <a:pt x="243" y="657"/>
                  </a:cubicBezTo>
                  <a:cubicBezTo>
                    <a:pt x="220" y="754"/>
                    <a:pt x="220" y="754"/>
                    <a:pt x="220" y="754"/>
                  </a:cubicBezTo>
                  <a:cubicBezTo>
                    <a:pt x="216" y="851"/>
                    <a:pt x="809" y="790"/>
                    <a:pt x="802" y="702"/>
                  </a:cubicBezTo>
                  <a:cubicBezTo>
                    <a:pt x="756" y="610"/>
                    <a:pt x="756" y="610"/>
                    <a:pt x="756" y="610"/>
                  </a:cubicBezTo>
                  <a:cubicBezTo>
                    <a:pt x="872" y="539"/>
                    <a:pt x="942" y="431"/>
                    <a:pt x="932" y="3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7"/>
            <p:cNvSpPr/>
            <p:nvPr/>
          </p:nvSpPr>
          <p:spPr bwMode="auto">
            <a:xfrm>
              <a:off x="-2209800" y="-169862"/>
              <a:ext cx="2976563" cy="2327275"/>
            </a:xfrm>
            <a:custGeom>
              <a:avLst/>
              <a:gdLst>
                <a:gd name="T0" fmla="*/ 844 w 927"/>
                <a:gd name="T1" fmla="*/ 405 h 725"/>
                <a:gd name="T2" fmla="*/ 844 w 927"/>
                <a:gd name="T3" fmla="*/ 404 h 725"/>
                <a:gd name="T4" fmla="*/ 860 w 927"/>
                <a:gd name="T5" fmla="*/ 386 h 725"/>
                <a:gd name="T6" fmla="*/ 861 w 927"/>
                <a:gd name="T7" fmla="*/ 385 h 725"/>
                <a:gd name="T8" fmla="*/ 865 w 927"/>
                <a:gd name="T9" fmla="*/ 379 h 725"/>
                <a:gd name="T10" fmla="*/ 866 w 927"/>
                <a:gd name="T11" fmla="*/ 378 h 725"/>
                <a:gd name="T12" fmla="*/ 875 w 927"/>
                <a:gd name="T13" fmla="*/ 365 h 725"/>
                <a:gd name="T14" fmla="*/ 875 w 927"/>
                <a:gd name="T15" fmla="*/ 365 h 725"/>
                <a:gd name="T16" fmla="*/ 879 w 927"/>
                <a:gd name="T17" fmla="*/ 359 h 725"/>
                <a:gd name="T18" fmla="*/ 880 w 927"/>
                <a:gd name="T19" fmla="*/ 357 h 725"/>
                <a:gd name="T20" fmla="*/ 884 w 927"/>
                <a:gd name="T21" fmla="*/ 352 h 725"/>
                <a:gd name="T22" fmla="*/ 884 w 927"/>
                <a:gd name="T23" fmla="*/ 350 h 725"/>
                <a:gd name="T24" fmla="*/ 891 w 927"/>
                <a:gd name="T25" fmla="*/ 339 h 725"/>
                <a:gd name="T26" fmla="*/ 892 w 927"/>
                <a:gd name="T27" fmla="*/ 337 h 725"/>
                <a:gd name="T28" fmla="*/ 895 w 927"/>
                <a:gd name="T29" fmla="*/ 331 h 725"/>
                <a:gd name="T30" fmla="*/ 896 w 927"/>
                <a:gd name="T31" fmla="*/ 328 h 725"/>
                <a:gd name="T32" fmla="*/ 923 w 927"/>
                <a:gd name="T33" fmla="*/ 190 h 725"/>
                <a:gd name="T34" fmla="*/ 816 w 927"/>
                <a:gd name="T35" fmla="*/ 0 h 725"/>
                <a:gd name="T36" fmla="*/ 867 w 927"/>
                <a:gd name="T37" fmla="*/ 131 h 725"/>
                <a:gd name="T38" fmla="*/ 691 w 927"/>
                <a:gd name="T39" fmla="*/ 425 h 725"/>
                <a:gd name="T40" fmla="*/ 736 w 927"/>
                <a:gd name="T41" fmla="*/ 517 h 725"/>
                <a:gd name="T42" fmla="*/ 653 w 927"/>
                <a:gd name="T43" fmla="*/ 574 h 725"/>
                <a:gd name="T44" fmla="*/ 269 w 927"/>
                <a:gd name="T45" fmla="*/ 543 h 725"/>
                <a:gd name="T46" fmla="*/ 292 w 927"/>
                <a:gd name="T47" fmla="*/ 445 h 725"/>
                <a:gd name="T48" fmla="*/ 65 w 927"/>
                <a:gd name="T49" fmla="*/ 187 h 725"/>
                <a:gd name="T50" fmla="*/ 90 w 927"/>
                <a:gd name="T51" fmla="*/ 54 h 725"/>
                <a:gd name="T52" fmla="*/ 7 w 927"/>
                <a:gd name="T53" fmla="*/ 272 h 725"/>
                <a:gd name="T54" fmla="*/ 81 w 927"/>
                <a:gd name="T55" fmla="*/ 430 h 725"/>
                <a:gd name="T56" fmla="*/ 81 w 927"/>
                <a:gd name="T57" fmla="*/ 431 h 725"/>
                <a:gd name="T58" fmla="*/ 87 w 927"/>
                <a:gd name="T59" fmla="*/ 437 h 725"/>
                <a:gd name="T60" fmla="*/ 88 w 927"/>
                <a:gd name="T61" fmla="*/ 438 h 725"/>
                <a:gd name="T62" fmla="*/ 115 w 927"/>
                <a:gd name="T63" fmla="*/ 462 h 725"/>
                <a:gd name="T64" fmla="*/ 122 w 927"/>
                <a:gd name="T65" fmla="*/ 468 h 725"/>
                <a:gd name="T66" fmla="*/ 122 w 927"/>
                <a:gd name="T67" fmla="*/ 468 h 725"/>
                <a:gd name="T68" fmla="*/ 162 w 927"/>
                <a:gd name="T69" fmla="*/ 495 h 725"/>
                <a:gd name="T70" fmla="*/ 162 w 927"/>
                <a:gd name="T71" fmla="*/ 496 h 725"/>
                <a:gd name="T72" fmla="*/ 170 w 927"/>
                <a:gd name="T73" fmla="*/ 501 h 725"/>
                <a:gd name="T74" fmla="*/ 170 w 927"/>
                <a:gd name="T75" fmla="*/ 501 h 725"/>
                <a:gd name="T76" fmla="*/ 234 w 927"/>
                <a:gd name="T77" fmla="*/ 531 h 725"/>
                <a:gd name="T78" fmla="*/ 215 w 927"/>
                <a:gd name="T79" fmla="*/ 609 h 725"/>
                <a:gd name="T80" fmla="*/ 211 w 927"/>
                <a:gd name="T81" fmla="*/ 628 h 725"/>
                <a:gd name="T82" fmla="*/ 793 w 927"/>
                <a:gd name="T83" fmla="*/ 576 h 725"/>
                <a:gd name="T84" fmla="*/ 777 w 927"/>
                <a:gd name="T85" fmla="*/ 545 h 725"/>
                <a:gd name="T86" fmla="*/ 747 w 927"/>
                <a:gd name="T87" fmla="*/ 484 h 725"/>
                <a:gd name="T88" fmla="*/ 844 w 927"/>
                <a:gd name="T89" fmla="*/ 40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7" h="725">
                  <a:moveTo>
                    <a:pt x="844" y="405"/>
                  </a:moveTo>
                  <a:cubicBezTo>
                    <a:pt x="844" y="404"/>
                    <a:pt x="844" y="404"/>
                    <a:pt x="844" y="404"/>
                  </a:cubicBezTo>
                  <a:cubicBezTo>
                    <a:pt x="850" y="398"/>
                    <a:pt x="855" y="392"/>
                    <a:pt x="860" y="386"/>
                  </a:cubicBezTo>
                  <a:cubicBezTo>
                    <a:pt x="860" y="385"/>
                    <a:pt x="861" y="385"/>
                    <a:pt x="861" y="385"/>
                  </a:cubicBezTo>
                  <a:cubicBezTo>
                    <a:pt x="862" y="383"/>
                    <a:pt x="864" y="381"/>
                    <a:pt x="865" y="379"/>
                  </a:cubicBezTo>
                  <a:cubicBezTo>
                    <a:pt x="866" y="378"/>
                    <a:pt x="866" y="378"/>
                    <a:pt x="866" y="378"/>
                  </a:cubicBezTo>
                  <a:cubicBezTo>
                    <a:pt x="869" y="374"/>
                    <a:pt x="872" y="370"/>
                    <a:pt x="875" y="365"/>
                  </a:cubicBezTo>
                  <a:cubicBezTo>
                    <a:pt x="875" y="365"/>
                    <a:pt x="875" y="365"/>
                    <a:pt x="875" y="365"/>
                  </a:cubicBezTo>
                  <a:cubicBezTo>
                    <a:pt x="876" y="363"/>
                    <a:pt x="878" y="361"/>
                    <a:pt x="879" y="359"/>
                  </a:cubicBezTo>
                  <a:cubicBezTo>
                    <a:pt x="879" y="359"/>
                    <a:pt x="880" y="358"/>
                    <a:pt x="880" y="357"/>
                  </a:cubicBezTo>
                  <a:cubicBezTo>
                    <a:pt x="881" y="355"/>
                    <a:pt x="882" y="353"/>
                    <a:pt x="884" y="352"/>
                  </a:cubicBezTo>
                  <a:cubicBezTo>
                    <a:pt x="884" y="351"/>
                    <a:pt x="884" y="351"/>
                    <a:pt x="884" y="350"/>
                  </a:cubicBezTo>
                  <a:cubicBezTo>
                    <a:pt x="887" y="347"/>
                    <a:pt x="889" y="343"/>
                    <a:pt x="891" y="339"/>
                  </a:cubicBezTo>
                  <a:cubicBezTo>
                    <a:pt x="891" y="338"/>
                    <a:pt x="892" y="338"/>
                    <a:pt x="892" y="337"/>
                  </a:cubicBezTo>
                  <a:cubicBezTo>
                    <a:pt x="893" y="335"/>
                    <a:pt x="894" y="333"/>
                    <a:pt x="895" y="331"/>
                  </a:cubicBezTo>
                  <a:cubicBezTo>
                    <a:pt x="895" y="330"/>
                    <a:pt x="896" y="329"/>
                    <a:pt x="896" y="328"/>
                  </a:cubicBezTo>
                  <a:cubicBezTo>
                    <a:pt x="918" y="285"/>
                    <a:pt x="927" y="238"/>
                    <a:pt x="923" y="190"/>
                  </a:cubicBezTo>
                  <a:cubicBezTo>
                    <a:pt x="916" y="116"/>
                    <a:pt x="877" y="50"/>
                    <a:pt x="816" y="0"/>
                  </a:cubicBezTo>
                  <a:cubicBezTo>
                    <a:pt x="844" y="39"/>
                    <a:pt x="862" y="83"/>
                    <a:pt x="867" y="131"/>
                  </a:cubicBezTo>
                  <a:cubicBezTo>
                    <a:pt x="877" y="246"/>
                    <a:pt x="807" y="354"/>
                    <a:pt x="691" y="425"/>
                  </a:cubicBezTo>
                  <a:cubicBezTo>
                    <a:pt x="736" y="517"/>
                    <a:pt x="736" y="517"/>
                    <a:pt x="736" y="517"/>
                  </a:cubicBezTo>
                  <a:cubicBezTo>
                    <a:pt x="738" y="538"/>
                    <a:pt x="705" y="558"/>
                    <a:pt x="653" y="574"/>
                  </a:cubicBezTo>
                  <a:cubicBezTo>
                    <a:pt x="483" y="602"/>
                    <a:pt x="267" y="601"/>
                    <a:pt x="269" y="543"/>
                  </a:cubicBezTo>
                  <a:cubicBezTo>
                    <a:pt x="292" y="445"/>
                    <a:pt x="292" y="445"/>
                    <a:pt x="292" y="445"/>
                  </a:cubicBezTo>
                  <a:cubicBezTo>
                    <a:pt x="165" y="396"/>
                    <a:pt x="76" y="302"/>
                    <a:pt x="65" y="187"/>
                  </a:cubicBezTo>
                  <a:cubicBezTo>
                    <a:pt x="61" y="141"/>
                    <a:pt x="70" y="96"/>
                    <a:pt x="90" y="54"/>
                  </a:cubicBezTo>
                  <a:cubicBezTo>
                    <a:pt x="32" y="117"/>
                    <a:pt x="0" y="193"/>
                    <a:pt x="7" y="272"/>
                  </a:cubicBezTo>
                  <a:cubicBezTo>
                    <a:pt x="13" y="331"/>
                    <a:pt x="39" y="385"/>
                    <a:pt x="81" y="430"/>
                  </a:cubicBezTo>
                  <a:cubicBezTo>
                    <a:pt x="81" y="431"/>
                    <a:pt x="81" y="431"/>
                    <a:pt x="81" y="431"/>
                  </a:cubicBezTo>
                  <a:cubicBezTo>
                    <a:pt x="83" y="433"/>
                    <a:pt x="85" y="435"/>
                    <a:pt x="87" y="437"/>
                  </a:cubicBezTo>
                  <a:cubicBezTo>
                    <a:pt x="88" y="438"/>
                    <a:pt x="88" y="438"/>
                    <a:pt x="88" y="438"/>
                  </a:cubicBezTo>
                  <a:cubicBezTo>
                    <a:pt x="96" y="446"/>
                    <a:pt x="105" y="454"/>
                    <a:pt x="115" y="462"/>
                  </a:cubicBezTo>
                  <a:cubicBezTo>
                    <a:pt x="117" y="464"/>
                    <a:pt x="119" y="466"/>
                    <a:pt x="122" y="468"/>
                  </a:cubicBezTo>
                  <a:cubicBezTo>
                    <a:pt x="122" y="468"/>
                    <a:pt x="122" y="468"/>
                    <a:pt x="122" y="468"/>
                  </a:cubicBezTo>
                  <a:cubicBezTo>
                    <a:pt x="135" y="478"/>
                    <a:pt x="148" y="487"/>
                    <a:pt x="162" y="495"/>
                  </a:cubicBezTo>
                  <a:cubicBezTo>
                    <a:pt x="162" y="496"/>
                    <a:pt x="162" y="496"/>
                    <a:pt x="162" y="496"/>
                  </a:cubicBezTo>
                  <a:cubicBezTo>
                    <a:pt x="165" y="497"/>
                    <a:pt x="167" y="499"/>
                    <a:pt x="170" y="501"/>
                  </a:cubicBezTo>
                  <a:cubicBezTo>
                    <a:pt x="170" y="501"/>
                    <a:pt x="170" y="501"/>
                    <a:pt x="170" y="501"/>
                  </a:cubicBezTo>
                  <a:cubicBezTo>
                    <a:pt x="190" y="512"/>
                    <a:pt x="211" y="522"/>
                    <a:pt x="234" y="531"/>
                  </a:cubicBezTo>
                  <a:cubicBezTo>
                    <a:pt x="215" y="609"/>
                    <a:pt x="215" y="609"/>
                    <a:pt x="215" y="609"/>
                  </a:cubicBezTo>
                  <a:cubicBezTo>
                    <a:pt x="211" y="628"/>
                    <a:pt x="211" y="628"/>
                    <a:pt x="211" y="628"/>
                  </a:cubicBezTo>
                  <a:cubicBezTo>
                    <a:pt x="207" y="725"/>
                    <a:pt x="800" y="664"/>
                    <a:pt x="793" y="576"/>
                  </a:cubicBezTo>
                  <a:cubicBezTo>
                    <a:pt x="777" y="545"/>
                    <a:pt x="777" y="545"/>
                    <a:pt x="777" y="545"/>
                  </a:cubicBezTo>
                  <a:cubicBezTo>
                    <a:pt x="747" y="484"/>
                    <a:pt x="747" y="484"/>
                    <a:pt x="747" y="484"/>
                  </a:cubicBezTo>
                  <a:cubicBezTo>
                    <a:pt x="785" y="461"/>
                    <a:pt x="817" y="434"/>
                    <a:pt x="844" y="405"/>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8"/>
            <p:cNvSpPr/>
            <p:nvPr/>
          </p:nvSpPr>
          <p:spPr bwMode="auto">
            <a:xfrm>
              <a:off x="-1544638" y="1589088"/>
              <a:ext cx="1903413" cy="568325"/>
            </a:xfrm>
            <a:custGeom>
              <a:avLst/>
              <a:gdLst>
                <a:gd name="T0" fmla="*/ 586 w 593"/>
                <a:gd name="T1" fmla="*/ 28 h 177"/>
                <a:gd name="T2" fmla="*/ 574 w 593"/>
                <a:gd name="T3" fmla="*/ 4 h 177"/>
                <a:gd name="T4" fmla="*/ 556 w 593"/>
                <a:gd name="T5" fmla="*/ 2 h 177"/>
                <a:gd name="T6" fmla="*/ 533 w 593"/>
                <a:gd name="T7" fmla="*/ 37 h 177"/>
                <a:gd name="T8" fmla="*/ 513 w 593"/>
                <a:gd name="T9" fmla="*/ 45 h 177"/>
                <a:gd name="T10" fmla="*/ 482 w 593"/>
                <a:gd name="T11" fmla="*/ 34 h 177"/>
                <a:gd name="T12" fmla="*/ 464 w 593"/>
                <a:gd name="T13" fmla="*/ 54 h 177"/>
                <a:gd name="T14" fmla="*/ 443 w 593"/>
                <a:gd name="T15" fmla="*/ 58 h 177"/>
                <a:gd name="T16" fmla="*/ 419 w 593"/>
                <a:gd name="T17" fmla="*/ 47 h 177"/>
                <a:gd name="T18" fmla="*/ 389 w 593"/>
                <a:gd name="T19" fmla="*/ 79 h 177"/>
                <a:gd name="T20" fmla="*/ 372 w 593"/>
                <a:gd name="T21" fmla="*/ 81 h 177"/>
                <a:gd name="T22" fmla="*/ 337 w 593"/>
                <a:gd name="T23" fmla="*/ 54 h 177"/>
                <a:gd name="T24" fmla="*/ 310 w 593"/>
                <a:gd name="T25" fmla="*/ 80 h 177"/>
                <a:gd name="T26" fmla="*/ 302 w 593"/>
                <a:gd name="T27" fmla="*/ 87 h 177"/>
                <a:gd name="T28" fmla="*/ 298 w 593"/>
                <a:gd name="T29" fmla="*/ 88 h 177"/>
                <a:gd name="T30" fmla="*/ 288 w 593"/>
                <a:gd name="T31" fmla="*/ 82 h 177"/>
                <a:gd name="T32" fmla="*/ 257 w 593"/>
                <a:gd name="T33" fmla="*/ 61 h 177"/>
                <a:gd name="T34" fmla="*/ 228 w 593"/>
                <a:gd name="T35" fmla="*/ 94 h 177"/>
                <a:gd name="T36" fmla="*/ 210 w 593"/>
                <a:gd name="T37" fmla="*/ 95 h 177"/>
                <a:gd name="T38" fmla="*/ 175 w 593"/>
                <a:gd name="T39" fmla="*/ 68 h 177"/>
                <a:gd name="T40" fmla="*/ 154 w 593"/>
                <a:gd name="T41" fmla="*/ 84 h 177"/>
                <a:gd name="T42" fmla="*/ 132 w 593"/>
                <a:gd name="T43" fmla="*/ 84 h 177"/>
                <a:gd name="T44" fmla="*/ 110 w 593"/>
                <a:gd name="T45" fmla="*/ 68 h 177"/>
                <a:gd name="T46" fmla="*/ 83 w 593"/>
                <a:gd name="T47" fmla="*/ 83 h 177"/>
                <a:gd name="T48" fmla="*/ 61 w 593"/>
                <a:gd name="T49" fmla="*/ 79 h 177"/>
                <a:gd name="T50" fmla="*/ 32 w 593"/>
                <a:gd name="T51" fmla="*/ 49 h 177"/>
                <a:gd name="T52" fmla="*/ 8 w 593"/>
                <a:gd name="T53" fmla="*/ 60 h 177"/>
                <a:gd name="T54" fmla="*/ 4 w 593"/>
                <a:gd name="T55" fmla="*/ 80 h 177"/>
                <a:gd name="T56" fmla="*/ 586 w 593"/>
                <a:gd name="T57"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3" h="177">
                  <a:moveTo>
                    <a:pt x="586" y="28"/>
                  </a:moveTo>
                  <a:cubicBezTo>
                    <a:pt x="574" y="4"/>
                    <a:pt x="574" y="4"/>
                    <a:pt x="574" y="4"/>
                  </a:cubicBezTo>
                  <a:cubicBezTo>
                    <a:pt x="568" y="1"/>
                    <a:pt x="562" y="0"/>
                    <a:pt x="556" y="2"/>
                  </a:cubicBezTo>
                  <a:cubicBezTo>
                    <a:pt x="544" y="5"/>
                    <a:pt x="536" y="19"/>
                    <a:pt x="533" y="37"/>
                  </a:cubicBezTo>
                  <a:cubicBezTo>
                    <a:pt x="532" y="47"/>
                    <a:pt x="520" y="51"/>
                    <a:pt x="513" y="45"/>
                  </a:cubicBezTo>
                  <a:cubicBezTo>
                    <a:pt x="503" y="36"/>
                    <a:pt x="492" y="32"/>
                    <a:pt x="482" y="34"/>
                  </a:cubicBezTo>
                  <a:cubicBezTo>
                    <a:pt x="474" y="37"/>
                    <a:pt x="468" y="44"/>
                    <a:pt x="464" y="54"/>
                  </a:cubicBezTo>
                  <a:cubicBezTo>
                    <a:pt x="461" y="63"/>
                    <a:pt x="449" y="65"/>
                    <a:pt x="443" y="58"/>
                  </a:cubicBezTo>
                  <a:cubicBezTo>
                    <a:pt x="435" y="50"/>
                    <a:pt x="427" y="46"/>
                    <a:pt x="419" y="47"/>
                  </a:cubicBezTo>
                  <a:cubicBezTo>
                    <a:pt x="406" y="48"/>
                    <a:pt x="395" y="61"/>
                    <a:pt x="389" y="79"/>
                  </a:cubicBezTo>
                  <a:cubicBezTo>
                    <a:pt x="387" y="89"/>
                    <a:pt x="379" y="92"/>
                    <a:pt x="372" y="81"/>
                  </a:cubicBezTo>
                  <a:cubicBezTo>
                    <a:pt x="363" y="63"/>
                    <a:pt x="350" y="53"/>
                    <a:pt x="337" y="54"/>
                  </a:cubicBezTo>
                  <a:cubicBezTo>
                    <a:pt x="326" y="55"/>
                    <a:pt x="316" y="65"/>
                    <a:pt x="310" y="80"/>
                  </a:cubicBezTo>
                  <a:cubicBezTo>
                    <a:pt x="309" y="84"/>
                    <a:pt x="305" y="86"/>
                    <a:pt x="302" y="87"/>
                  </a:cubicBezTo>
                  <a:cubicBezTo>
                    <a:pt x="298" y="88"/>
                    <a:pt x="298" y="88"/>
                    <a:pt x="298" y="88"/>
                  </a:cubicBezTo>
                  <a:cubicBezTo>
                    <a:pt x="294" y="87"/>
                    <a:pt x="290" y="85"/>
                    <a:pt x="288" y="82"/>
                  </a:cubicBezTo>
                  <a:cubicBezTo>
                    <a:pt x="279" y="68"/>
                    <a:pt x="268" y="60"/>
                    <a:pt x="257" y="61"/>
                  </a:cubicBezTo>
                  <a:cubicBezTo>
                    <a:pt x="244" y="62"/>
                    <a:pt x="233" y="75"/>
                    <a:pt x="228" y="94"/>
                  </a:cubicBezTo>
                  <a:cubicBezTo>
                    <a:pt x="224" y="104"/>
                    <a:pt x="214" y="104"/>
                    <a:pt x="210" y="95"/>
                  </a:cubicBezTo>
                  <a:cubicBezTo>
                    <a:pt x="201" y="78"/>
                    <a:pt x="188" y="67"/>
                    <a:pt x="175" y="68"/>
                  </a:cubicBezTo>
                  <a:cubicBezTo>
                    <a:pt x="167" y="69"/>
                    <a:pt x="159" y="75"/>
                    <a:pt x="154" y="84"/>
                  </a:cubicBezTo>
                  <a:cubicBezTo>
                    <a:pt x="149" y="92"/>
                    <a:pt x="137" y="92"/>
                    <a:pt x="132" y="84"/>
                  </a:cubicBezTo>
                  <a:cubicBezTo>
                    <a:pt x="126" y="75"/>
                    <a:pt x="119" y="69"/>
                    <a:pt x="110" y="68"/>
                  </a:cubicBezTo>
                  <a:cubicBezTo>
                    <a:pt x="101" y="67"/>
                    <a:pt x="91" y="73"/>
                    <a:pt x="83" y="83"/>
                  </a:cubicBezTo>
                  <a:cubicBezTo>
                    <a:pt x="76" y="91"/>
                    <a:pt x="64" y="89"/>
                    <a:pt x="61" y="79"/>
                  </a:cubicBezTo>
                  <a:cubicBezTo>
                    <a:pt x="55" y="62"/>
                    <a:pt x="45" y="50"/>
                    <a:pt x="32" y="49"/>
                  </a:cubicBezTo>
                  <a:cubicBezTo>
                    <a:pt x="24" y="48"/>
                    <a:pt x="16" y="52"/>
                    <a:pt x="8" y="60"/>
                  </a:cubicBezTo>
                  <a:cubicBezTo>
                    <a:pt x="4" y="80"/>
                    <a:pt x="4" y="80"/>
                    <a:pt x="4" y="80"/>
                  </a:cubicBezTo>
                  <a:cubicBezTo>
                    <a:pt x="0" y="177"/>
                    <a:pt x="593" y="116"/>
                    <a:pt x="586" y="28"/>
                  </a:cubicBezTo>
                  <a:close/>
                </a:path>
              </a:pathLst>
            </a:custGeom>
            <a:solidFill>
              <a:srgbClr val="DBC1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9"/>
            <p:cNvSpPr/>
            <p:nvPr/>
          </p:nvSpPr>
          <p:spPr bwMode="auto">
            <a:xfrm>
              <a:off x="-1604963" y="1797050"/>
              <a:ext cx="288925" cy="517525"/>
            </a:xfrm>
            <a:custGeom>
              <a:avLst/>
              <a:gdLst>
                <a:gd name="T0" fmla="*/ 86 w 90"/>
                <a:gd name="T1" fmla="*/ 84 h 161"/>
                <a:gd name="T2" fmla="*/ 37 w 90"/>
                <a:gd name="T3" fmla="*/ 159 h 161"/>
                <a:gd name="T4" fmla="*/ 5 w 90"/>
                <a:gd name="T5" fmla="*/ 76 h 161"/>
                <a:gd name="T6" fmla="*/ 53 w 90"/>
                <a:gd name="T7" fmla="*/ 2 h 161"/>
                <a:gd name="T8" fmla="*/ 86 w 90"/>
                <a:gd name="T9" fmla="*/ 84 h 161"/>
              </a:gdLst>
              <a:ahLst/>
              <a:cxnLst>
                <a:cxn ang="0">
                  <a:pos x="T0" y="T1"/>
                </a:cxn>
                <a:cxn ang="0">
                  <a:pos x="T2" y="T3"/>
                </a:cxn>
                <a:cxn ang="0">
                  <a:pos x="T4" y="T5"/>
                </a:cxn>
                <a:cxn ang="0">
                  <a:pos x="T6" y="T7"/>
                </a:cxn>
                <a:cxn ang="0">
                  <a:pos x="T8" y="T9"/>
                </a:cxn>
              </a:cxnLst>
              <a:rect l="0" t="0" r="r" b="b"/>
              <a:pathLst>
                <a:path w="90" h="161">
                  <a:moveTo>
                    <a:pt x="86" y="84"/>
                  </a:moveTo>
                  <a:cubicBezTo>
                    <a:pt x="82" y="128"/>
                    <a:pt x="60" y="161"/>
                    <a:pt x="37" y="159"/>
                  </a:cubicBezTo>
                  <a:cubicBezTo>
                    <a:pt x="15" y="156"/>
                    <a:pt x="0" y="119"/>
                    <a:pt x="5" y="76"/>
                  </a:cubicBezTo>
                  <a:cubicBezTo>
                    <a:pt x="9" y="33"/>
                    <a:pt x="31" y="0"/>
                    <a:pt x="53" y="2"/>
                  </a:cubicBezTo>
                  <a:cubicBezTo>
                    <a:pt x="76" y="4"/>
                    <a:pt x="90" y="41"/>
                    <a:pt x="86"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60"/>
            <p:cNvSpPr/>
            <p:nvPr/>
          </p:nvSpPr>
          <p:spPr bwMode="auto">
            <a:xfrm>
              <a:off x="-1604963" y="1862138"/>
              <a:ext cx="258763" cy="449263"/>
            </a:xfrm>
            <a:custGeom>
              <a:avLst/>
              <a:gdLst>
                <a:gd name="T0" fmla="*/ 51 w 81"/>
                <a:gd name="T1" fmla="*/ 108 h 140"/>
                <a:gd name="T2" fmla="*/ 19 w 81"/>
                <a:gd name="T3" fmla="*/ 25 h 140"/>
                <a:gd name="T4" fmla="*/ 23 w 81"/>
                <a:gd name="T5" fmla="*/ 0 h 140"/>
                <a:gd name="T6" fmla="*/ 5 w 81"/>
                <a:gd name="T7" fmla="*/ 56 h 140"/>
                <a:gd name="T8" fmla="*/ 37 w 81"/>
                <a:gd name="T9" fmla="*/ 139 h 140"/>
                <a:gd name="T10" fmla="*/ 81 w 81"/>
                <a:gd name="T11" fmla="*/ 90 h 140"/>
                <a:gd name="T12" fmla="*/ 51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51" y="108"/>
                  </a:moveTo>
                  <a:cubicBezTo>
                    <a:pt x="29" y="106"/>
                    <a:pt x="14" y="69"/>
                    <a:pt x="19" y="25"/>
                  </a:cubicBezTo>
                  <a:cubicBezTo>
                    <a:pt x="19" y="16"/>
                    <a:pt x="21" y="8"/>
                    <a:pt x="23" y="0"/>
                  </a:cubicBezTo>
                  <a:cubicBezTo>
                    <a:pt x="14" y="14"/>
                    <a:pt x="7" y="33"/>
                    <a:pt x="5" y="56"/>
                  </a:cubicBezTo>
                  <a:cubicBezTo>
                    <a:pt x="0" y="99"/>
                    <a:pt x="15" y="136"/>
                    <a:pt x="37" y="139"/>
                  </a:cubicBezTo>
                  <a:cubicBezTo>
                    <a:pt x="55" y="140"/>
                    <a:pt x="72" y="120"/>
                    <a:pt x="81" y="90"/>
                  </a:cubicBezTo>
                  <a:cubicBezTo>
                    <a:pt x="73" y="102"/>
                    <a:pt x="62" y="109"/>
                    <a:pt x="51"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61"/>
            <p:cNvSpPr/>
            <p:nvPr/>
          </p:nvSpPr>
          <p:spPr bwMode="auto">
            <a:xfrm>
              <a:off x="-1355725" y="1858963"/>
              <a:ext cx="288925" cy="515938"/>
            </a:xfrm>
            <a:custGeom>
              <a:avLst/>
              <a:gdLst>
                <a:gd name="T0" fmla="*/ 86 w 90"/>
                <a:gd name="T1" fmla="*/ 84 h 161"/>
                <a:gd name="T2" fmla="*/ 37 w 90"/>
                <a:gd name="T3" fmla="*/ 159 h 161"/>
                <a:gd name="T4" fmla="*/ 4 w 90"/>
                <a:gd name="T5" fmla="*/ 76 h 161"/>
                <a:gd name="T6" fmla="*/ 53 w 90"/>
                <a:gd name="T7" fmla="*/ 2 h 161"/>
                <a:gd name="T8" fmla="*/ 86 w 90"/>
                <a:gd name="T9" fmla="*/ 84 h 161"/>
              </a:gdLst>
              <a:ahLst/>
              <a:cxnLst>
                <a:cxn ang="0">
                  <a:pos x="T0" y="T1"/>
                </a:cxn>
                <a:cxn ang="0">
                  <a:pos x="T2" y="T3"/>
                </a:cxn>
                <a:cxn ang="0">
                  <a:pos x="T4" y="T5"/>
                </a:cxn>
                <a:cxn ang="0">
                  <a:pos x="T6" y="T7"/>
                </a:cxn>
                <a:cxn ang="0">
                  <a:pos x="T8" y="T9"/>
                </a:cxn>
              </a:cxnLst>
              <a:rect l="0" t="0" r="r" b="b"/>
              <a:pathLst>
                <a:path w="90" h="161">
                  <a:moveTo>
                    <a:pt x="86" y="84"/>
                  </a:moveTo>
                  <a:cubicBezTo>
                    <a:pt x="81" y="128"/>
                    <a:pt x="60" y="161"/>
                    <a:pt x="37" y="159"/>
                  </a:cubicBezTo>
                  <a:cubicBezTo>
                    <a:pt x="15" y="156"/>
                    <a:pt x="0" y="119"/>
                    <a:pt x="4" y="76"/>
                  </a:cubicBezTo>
                  <a:cubicBezTo>
                    <a:pt x="9" y="33"/>
                    <a:pt x="31" y="0"/>
                    <a:pt x="53" y="2"/>
                  </a:cubicBezTo>
                  <a:cubicBezTo>
                    <a:pt x="76" y="4"/>
                    <a:pt x="90" y="41"/>
                    <a:pt x="86"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62"/>
            <p:cNvSpPr/>
            <p:nvPr/>
          </p:nvSpPr>
          <p:spPr bwMode="auto">
            <a:xfrm>
              <a:off x="-1355725" y="1922463"/>
              <a:ext cx="260350" cy="449263"/>
            </a:xfrm>
            <a:custGeom>
              <a:avLst/>
              <a:gdLst>
                <a:gd name="T0" fmla="*/ 51 w 81"/>
                <a:gd name="T1" fmla="*/ 108 h 140"/>
                <a:gd name="T2" fmla="*/ 18 w 81"/>
                <a:gd name="T3" fmla="*/ 25 h 140"/>
                <a:gd name="T4" fmla="*/ 23 w 81"/>
                <a:gd name="T5" fmla="*/ 0 h 140"/>
                <a:gd name="T6" fmla="*/ 4 w 81"/>
                <a:gd name="T7" fmla="*/ 56 h 140"/>
                <a:gd name="T8" fmla="*/ 37 w 81"/>
                <a:gd name="T9" fmla="*/ 139 h 140"/>
                <a:gd name="T10" fmla="*/ 81 w 81"/>
                <a:gd name="T11" fmla="*/ 90 h 140"/>
                <a:gd name="T12" fmla="*/ 51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51" y="108"/>
                  </a:moveTo>
                  <a:cubicBezTo>
                    <a:pt x="29" y="106"/>
                    <a:pt x="14" y="69"/>
                    <a:pt x="18" y="25"/>
                  </a:cubicBezTo>
                  <a:cubicBezTo>
                    <a:pt x="19" y="16"/>
                    <a:pt x="21" y="8"/>
                    <a:pt x="23" y="0"/>
                  </a:cubicBezTo>
                  <a:cubicBezTo>
                    <a:pt x="14" y="14"/>
                    <a:pt x="7" y="34"/>
                    <a:pt x="4" y="56"/>
                  </a:cubicBezTo>
                  <a:cubicBezTo>
                    <a:pt x="0" y="99"/>
                    <a:pt x="15" y="136"/>
                    <a:pt x="37" y="139"/>
                  </a:cubicBezTo>
                  <a:cubicBezTo>
                    <a:pt x="55" y="140"/>
                    <a:pt x="72" y="120"/>
                    <a:pt x="81" y="90"/>
                  </a:cubicBezTo>
                  <a:cubicBezTo>
                    <a:pt x="72" y="102"/>
                    <a:pt x="62" y="109"/>
                    <a:pt x="51"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63"/>
            <p:cNvSpPr/>
            <p:nvPr/>
          </p:nvSpPr>
          <p:spPr bwMode="auto">
            <a:xfrm>
              <a:off x="-1098550" y="1862138"/>
              <a:ext cx="288925" cy="512763"/>
            </a:xfrm>
            <a:custGeom>
              <a:avLst/>
              <a:gdLst>
                <a:gd name="T0" fmla="*/ 86 w 90"/>
                <a:gd name="T1" fmla="*/ 76 h 160"/>
                <a:gd name="T2" fmla="*/ 52 w 90"/>
                <a:gd name="T3" fmla="*/ 158 h 160"/>
                <a:gd name="T4" fmla="*/ 4 w 90"/>
                <a:gd name="T5" fmla="*/ 84 h 160"/>
                <a:gd name="T6" fmla="*/ 38 w 90"/>
                <a:gd name="T7" fmla="*/ 2 h 160"/>
                <a:gd name="T8" fmla="*/ 86 w 90"/>
                <a:gd name="T9" fmla="*/ 76 h 160"/>
              </a:gdLst>
              <a:ahLst/>
              <a:cxnLst>
                <a:cxn ang="0">
                  <a:pos x="T0" y="T1"/>
                </a:cxn>
                <a:cxn ang="0">
                  <a:pos x="T2" y="T3"/>
                </a:cxn>
                <a:cxn ang="0">
                  <a:pos x="T4" y="T5"/>
                </a:cxn>
                <a:cxn ang="0">
                  <a:pos x="T6" y="T7"/>
                </a:cxn>
                <a:cxn ang="0">
                  <a:pos x="T8" y="T9"/>
                </a:cxn>
              </a:cxnLst>
              <a:rect l="0" t="0" r="r" b="b"/>
              <a:pathLst>
                <a:path w="90" h="160">
                  <a:moveTo>
                    <a:pt x="86" y="76"/>
                  </a:moveTo>
                  <a:cubicBezTo>
                    <a:pt x="90" y="120"/>
                    <a:pt x="75" y="156"/>
                    <a:pt x="52" y="158"/>
                  </a:cubicBezTo>
                  <a:cubicBezTo>
                    <a:pt x="30" y="160"/>
                    <a:pt x="8" y="127"/>
                    <a:pt x="4" y="84"/>
                  </a:cubicBezTo>
                  <a:cubicBezTo>
                    <a:pt x="0" y="40"/>
                    <a:pt x="16" y="4"/>
                    <a:pt x="38" y="2"/>
                  </a:cubicBezTo>
                  <a:cubicBezTo>
                    <a:pt x="61" y="0"/>
                    <a:pt x="82" y="33"/>
                    <a:pt x="86" y="76"/>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64"/>
            <p:cNvSpPr/>
            <p:nvPr/>
          </p:nvSpPr>
          <p:spPr bwMode="auto">
            <a:xfrm>
              <a:off x="-1092200" y="1941513"/>
              <a:ext cx="269875" cy="433388"/>
            </a:xfrm>
            <a:custGeom>
              <a:avLst/>
              <a:gdLst>
                <a:gd name="T0" fmla="*/ 58 w 84"/>
                <a:gd name="T1" fmla="*/ 101 h 135"/>
                <a:gd name="T2" fmla="*/ 10 w 84"/>
                <a:gd name="T3" fmla="*/ 26 h 135"/>
                <a:gd name="T4" fmla="*/ 10 w 84"/>
                <a:gd name="T5" fmla="*/ 0 h 135"/>
                <a:gd name="T6" fmla="*/ 2 w 84"/>
                <a:gd name="T7" fmla="*/ 59 h 135"/>
                <a:gd name="T8" fmla="*/ 50 w 84"/>
                <a:gd name="T9" fmla="*/ 133 h 135"/>
                <a:gd name="T10" fmla="*/ 84 w 84"/>
                <a:gd name="T11" fmla="*/ 77 h 135"/>
                <a:gd name="T12" fmla="*/ 58 w 84"/>
                <a:gd name="T13" fmla="*/ 101 h 135"/>
              </a:gdLst>
              <a:ahLst/>
              <a:cxnLst>
                <a:cxn ang="0">
                  <a:pos x="T0" y="T1"/>
                </a:cxn>
                <a:cxn ang="0">
                  <a:pos x="T2" y="T3"/>
                </a:cxn>
                <a:cxn ang="0">
                  <a:pos x="T4" y="T5"/>
                </a:cxn>
                <a:cxn ang="0">
                  <a:pos x="T6" y="T7"/>
                </a:cxn>
                <a:cxn ang="0">
                  <a:pos x="T8" y="T9"/>
                </a:cxn>
                <a:cxn ang="0">
                  <a:pos x="T10" y="T11"/>
                </a:cxn>
                <a:cxn ang="0">
                  <a:pos x="T12" y="T13"/>
                </a:cxn>
              </a:cxnLst>
              <a:rect l="0" t="0" r="r" b="b"/>
              <a:pathLst>
                <a:path w="84" h="135">
                  <a:moveTo>
                    <a:pt x="58" y="101"/>
                  </a:moveTo>
                  <a:cubicBezTo>
                    <a:pt x="35" y="103"/>
                    <a:pt x="14" y="69"/>
                    <a:pt x="10" y="26"/>
                  </a:cubicBezTo>
                  <a:cubicBezTo>
                    <a:pt x="9" y="17"/>
                    <a:pt x="9" y="8"/>
                    <a:pt x="10" y="0"/>
                  </a:cubicBezTo>
                  <a:cubicBezTo>
                    <a:pt x="3" y="15"/>
                    <a:pt x="0" y="36"/>
                    <a:pt x="2" y="59"/>
                  </a:cubicBezTo>
                  <a:cubicBezTo>
                    <a:pt x="6" y="102"/>
                    <a:pt x="28" y="135"/>
                    <a:pt x="50" y="133"/>
                  </a:cubicBezTo>
                  <a:cubicBezTo>
                    <a:pt x="68" y="132"/>
                    <a:pt x="81" y="108"/>
                    <a:pt x="84" y="77"/>
                  </a:cubicBezTo>
                  <a:cubicBezTo>
                    <a:pt x="78" y="91"/>
                    <a:pt x="69" y="100"/>
                    <a:pt x="58" y="10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65"/>
            <p:cNvSpPr/>
            <p:nvPr/>
          </p:nvSpPr>
          <p:spPr bwMode="auto">
            <a:xfrm>
              <a:off x="-835025" y="1836738"/>
              <a:ext cx="285750" cy="515938"/>
            </a:xfrm>
            <a:custGeom>
              <a:avLst/>
              <a:gdLst>
                <a:gd name="T0" fmla="*/ 85 w 89"/>
                <a:gd name="T1" fmla="*/ 77 h 161"/>
                <a:gd name="T2" fmla="*/ 51 w 89"/>
                <a:gd name="T3" fmla="*/ 159 h 161"/>
                <a:gd name="T4" fmla="*/ 4 w 89"/>
                <a:gd name="T5" fmla="*/ 84 h 161"/>
                <a:gd name="T6" fmla="*/ 37 w 89"/>
                <a:gd name="T7" fmla="*/ 2 h 161"/>
                <a:gd name="T8" fmla="*/ 85 w 89"/>
                <a:gd name="T9" fmla="*/ 77 h 161"/>
              </a:gdLst>
              <a:ahLst/>
              <a:cxnLst>
                <a:cxn ang="0">
                  <a:pos x="T0" y="T1"/>
                </a:cxn>
                <a:cxn ang="0">
                  <a:pos x="T2" y="T3"/>
                </a:cxn>
                <a:cxn ang="0">
                  <a:pos x="T4" y="T5"/>
                </a:cxn>
                <a:cxn ang="0">
                  <a:pos x="T6" y="T7"/>
                </a:cxn>
                <a:cxn ang="0">
                  <a:pos x="T8" y="T9"/>
                </a:cxn>
              </a:cxnLst>
              <a:rect l="0" t="0" r="r" b="b"/>
              <a:pathLst>
                <a:path w="89" h="161">
                  <a:moveTo>
                    <a:pt x="85" y="77"/>
                  </a:moveTo>
                  <a:cubicBezTo>
                    <a:pt x="89" y="120"/>
                    <a:pt x="74" y="157"/>
                    <a:pt x="51" y="159"/>
                  </a:cubicBezTo>
                  <a:cubicBezTo>
                    <a:pt x="29" y="161"/>
                    <a:pt x="8" y="128"/>
                    <a:pt x="4" y="84"/>
                  </a:cubicBezTo>
                  <a:cubicBezTo>
                    <a:pt x="0" y="41"/>
                    <a:pt x="15" y="4"/>
                    <a:pt x="37" y="2"/>
                  </a:cubicBezTo>
                  <a:cubicBezTo>
                    <a:pt x="60" y="0"/>
                    <a:pt x="81" y="34"/>
                    <a:pt x="85" y="77"/>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6"/>
            <p:cNvSpPr/>
            <p:nvPr/>
          </p:nvSpPr>
          <p:spPr bwMode="auto">
            <a:xfrm>
              <a:off x="-828675" y="1919288"/>
              <a:ext cx="266700" cy="433388"/>
            </a:xfrm>
            <a:custGeom>
              <a:avLst/>
              <a:gdLst>
                <a:gd name="T0" fmla="*/ 57 w 83"/>
                <a:gd name="T1" fmla="*/ 100 h 135"/>
                <a:gd name="T2" fmla="*/ 10 w 83"/>
                <a:gd name="T3" fmla="*/ 26 h 135"/>
                <a:gd name="T4" fmla="*/ 10 w 83"/>
                <a:gd name="T5" fmla="*/ 0 h 135"/>
                <a:gd name="T6" fmla="*/ 2 w 83"/>
                <a:gd name="T7" fmla="*/ 58 h 135"/>
                <a:gd name="T8" fmla="*/ 49 w 83"/>
                <a:gd name="T9" fmla="*/ 133 h 135"/>
                <a:gd name="T10" fmla="*/ 83 w 83"/>
                <a:gd name="T11" fmla="*/ 77 h 135"/>
                <a:gd name="T12" fmla="*/ 57 w 83"/>
                <a:gd name="T13" fmla="*/ 100 h 135"/>
              </a:gdLst>
              <a:ahLst/>
              <a:cxnLst>
                <a:cxn ang="0">
                  <a:pos x="T0" y="T1"/>
                </a:cxn>
                <a:cxn ang="0">
                  <a:pos x="T2" y="T3"/>
                </a:cxn>
                <a:cxn ang="0">
                  <a:pos x="T4" y="T5"/>
                </a:cxn>
                <a:cxn ang="0">
                  <a:pos x="T6" y="T7"/>
                </a:cxn>
                <a:cxn ang="0">
                  <a:pos x="T8" y="T9"/>
                </a:cxn>
                <a:cxn ang="0">
                  <a:pos x="T10" y="T11"/>
                </a:cxn>
                <a:cxn ang="0">
                  <a:pos x="T12" y="T13"/>
                </a:cxn>
              </a:cxnLst>
              <a:rect l="0" t="0" r="r" b="b"/>
              <a:pathLst>
                <a:path w="83" h="135">
                  <a:moveTo>
                    <a:pt x="57" y="100"/>
                  </a:moveTo>
                  <a:cubicBezTo>
                    <a:pt x="35" y="102"/>
                    <a:pt x="14" y="69"/>
                    <a:pt x="10" y="26"/>
                  </a:cubicBezTo>
                  <a:cubicBezTo>
                    <a:pt x="9" y="17"/>
                    <a:pt x="9" y="8"/>
                    <a:pt x="10" y="0"/>
                  </a:cubicBezTo>
                  <a:cubicBezTo>
                    <a:pt x="3" y="15"/>
                    <a:pt x="0" y="36"/>
                    <a:pt x="2" y="58"/>
                  </a:cubicBezTo>
                  <a:cubicBezTo>
                    <a:pt x="6" y="102"/>
                    <a:pt x="27" y="135"/>
                    <a:pt x="49" y="133"/>
                  </a:cubicBezTo>
                  <a:cubicBezTo>
                    <a:pt x="67" y="132"/>
                    <a:pt x="81" y="108"/>
                    <a:pt x="83" y="77"/>
                  </a:cubicBezTo>
                  <a:cubicBezTo>
                    <a:pt x="77" y="91"/>
                    <a:pt x="68" y="99"/>
                    <a:pt x="57" y="100"/>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7"/>
            <p:cNvSpPr/>
            <p:nvPr/>
          </p:nvSpPr>
          <p:spPr bwMode="auto">
            <a:xfrm>
              <a:off x="150813" y="1633538"/>
              <a:ext cx="327025" cy="527050"/>
            </a:xfrm>
            <a:custGeom>
              <a:avLst/>
              <a:gdLst>
                <a:gd name="T0" fmla="*/ 12 w 102"/>
                <a:gd name="T1" fmla="*/ 93 h 164"/>
                <a:gd name="T2" fmla="*/ 73 w 102"/>
                <a:gd name="T3" fmla="*/ 157 h 164"/>
                <a:gd name="T4" fmla="*/ 90 w 102"/>
                <a:gd name="T5" fmla="*/ 71 h 164"/>
                <a:gd name="T6" fmla="*/ 29 w 102"/>
                <a:gd name="T7" fmla="*/ 6 h 164"/>
                <a:gd name="T8" fmla="*/ 12 w 102"/>
                <a:gd name="T9" fmla="*/ 93 h 164"/>
              </a:gdLst>
              <a:ahLst/>
              <a:cxnLst>
                <a:cxn ang="0">
                  <a:pos x="T0" y="T1"/>
                </a:cxn>
                <a:cxn ang="0">
                  <a:pos x="T2" y="T3"/>
                </a:cxn>
                <a:cxn ang="0">
                  <a:pos x="T4" y="T5"/>
                </a:cxn>
                <a:cxn ang="0">
                  <a:pos x="T6" y="T7"/>
                </a:cxn>
                <a:cxn ang="0">
                  <a:pos x="T8" y="T9"/>
                </a:cxn>
              </a:cxnLst>
              <a:rect l="0" t="0" r="r" b="b"/>
              <a:pathLst>
                <a:path w="102" h="164">
                  <a:moveTo>
                    <a:pt x="12" y="93"/>
                  </a:moveTo>
                  <a:cubicBezTo>
                    <a:pt x="24" y="135"/>
                    <a:pt x="51" y="164"/>
                    <a:pt x="73" y="157"/>
                  </a:cubicBezTo>
                  <a:cubicBezTo>
                    <a:pt x="94" y="151"/>
                    <a:pt x="102" y="112"/>
                    <a:pt x="90" y="71"/>
                  </a:cubicBezTo>
                  <a:cubicBezTo>
                    <a:pt x="78" y="29"/>
                    <a:pt x="51" y="0"/>
                    <a:pt x="29" y="6"/>
                  </a:cubicBezTo>
                  <a:cubicBezTo>
                    <a:pt x="8" y="12"/>
                    <a:pt x="0" y="51"/>
                    <a:pt x="12" y="93"/>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8"/>
            <p:cNvSpPr/>
            <p:nvPr/>
          </p:nvSpPr>
          <p:spPr bwMode="auto">
            <a:xfrm>
              <a:off x="217488" y="1695450"/>
              <a:ext cx="260350" cy="458788"/>
            </a:xfrm>
            <a:custGeom>
              <a:avLst/>
              <a:gdLst>
                <a:gd name="T0" fmla="*/ 32 w 81"/>
                <a:gd name="T1" fmla="*/ 111 h 143"/>
                <a:gd name="T2" fmla="*/ 50 w 81"/>
                <a:gd name="T3" fmla="*/ 24 h 143"/>
                <a:gd name="T4" fmla="*/ 41 w 81"/>
                <a:gd name="T5" fmla="*/ 0 h 143"/>
                <a:gd name="T6" fmla="*/ 69 w 81"/>
                <a:gd name="T7" fmla="*/ 52 h 143"/>
                <a:gd name="T8" fmla="*/ 52 w 81"/>
                <a:gd name="T9" fmla="*/ 138 h 143"/>
                <a:gd name="T10" fmla="*/ 0 w 81"/>
                <a:gd name="T11" fmla="*/ 98 h 143"/>
                <a:gd name="T12" fmla="*/ 32 w 81"/>
                <a:gd name="T13" fmla="*/ 111 h 143"/>
              </a:gdLst>
              <a:ahLst/>
              <a:cxnLst>
                <a:cxn ang="0">
                  <a:pos x="T0" y="T1"/>
                </a:cxn>
                <a:cxn ang="0">
                  <a:pos x="T2" y="T3"/>
                </a:cxn>
                <a:cxn ang="0">
                  <a:pos x="T4" y="T5"/>
                </a:cxn>
                <a:cxn ang="0">
                  <a:pos x="T6" y="T7"/>
                </a:cxn>
                <a:cxn ang="0">
                  <a:pos x="T8" y="T9"/>
                </a:cxn>
                <a:cxn ang="0">
                  <a:pos x="T10" y="T11"/>
                </a:cxn>
                <a:cxn ang="0">
                  <a:pos x="T12" y="T13"/>
                </a:cxn>
              </a:cxnLst>
              <a:rect l="0" t="0" r="r" b="b"/>
              <a:pathLst>
                <a:path w="81" h="143">
                  <a:moveTo>
                    <a:pt x="32" y="111"/>
                  </a:moveTo>
                  <a:cubicBezTo>
                    <a:pt x="54" y="104"/>
                    <a:pt x="62" y="66"/>
                    <a:pt x="50" y="24"/>
                  </a:cubicBezTo>
                  <a:cubicBezTo>
                    <a:pt x="48" y="15"/>
                    <a:pt x="45" y="7"/>
                    <a:pt x="41" y="0"/>
                  </a:cubicBezTo>
                  <a:cubicBezTo>
                    <a:pt x="53" y="11"/>
                    <a:pt x="63" y="30"/>
                    <a:pt x="69" y="52"/>
                  </a:cubicBezTo>
                  <a:cubicBezTo>
                    <a:pt x="81" y="93"/>
                    <a:pt x="73" y="132"/>
                    <a:pt x="52" y="138"/>
                  </a:cubicBezTo>
                  <a:cubicBezTo>
                    <a:pt x="35" y="143"/>
                    <a:pt x="14" y="126"/>
                    <a:pt x="0" y="98"/>
                  </a:cubicBezTo>
                  <a:cubicBezTo>
                    <a:pt x="11" y="109"/>
                    <a:pt x="22" y="114"/>
                    <a:pt x="32" y="11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9"/>
            <p:cNvSpPr/>
            <p:nvPr/>
          </p:nvSpPr>
          <p:spPr bwMode="auto">
            <a:xfrm>
              <a:off x="-87312" y="1736725"/>
              <a:ext cx="330200" cy="527050"/>
            </a:xfrm>
            <a:custGeom>
              <a:avLst/>
              <a:gdLst>
                <a:gd name="T0" fmla="*/ 12 w 103"/>
                <a:gd name="T1" fmla="*/ 94 h 164"/>
                <a:gd name="T2" fmla="*/ 73 w 103"/>
                <a:gd name="T3" fmla="*/ 158 h 164"/>
                <a:gd name="T4" fmla="*/ 91 w 103"/>
                <a:gd name="T5" fmla="*/ 71 h 164"/>
                <a:gd name="T6" fmla="*/ 30 w 103"/>
                <a:gd name="T7" fmla="*/ 7 h 164"/>
                <a:gd name="T8" fmla="*/ 12 w 103"/>
                <a:gd name="T9" fmla="*/ 94 h 164"/>
              </a:gdLst>
              <a:ahLst/>
              <a:cxnLst>
                <a:cxn ang="0">
                  <a:pos x="T0" y="T1"/>
                </a:cxn>
                <a:cxn ang="0">
                  <a:pos x="T2" y="T3"/>
                </a:cxn>
                <a:cxn ang="0">
                  <a:pos x="T4" y="T5"/>
                </a:cxn>
                <a:cxn ang="0">
                  <a:pos x="T6" y="T7"/>
                </a:cxn>
                <a:cxn ang="0">
                  <a:pos x="T8" y="T9"/>
                </a:cxn>
              </a:cxnLst>
              <a:rect l="0" t="0" r="r" b="b"/>
              <a:pathLst>
                <a:path w="103" h="164">
                  <a:moveTo>
                    <a:pt x="12" y="94"/>
                  </a:moveTo>
                  <a:cubicBezTo>
                    <a:pt x="24" y="135"/>
                    <a:pt x="52" y="164"/>
                    <a:pt x="73" y="158"/>
                  </a:cubicBezTo>
                  <a:cubicBezTo>
                    <a:pt x="95" y="152"/>
                    <a:pt x="103" y="113"/>
                    <a:pt x="91" y="71"/>
                  </a:cubicBezTo>
                  <a:cubicBezTo>
                    <a:pt x="79" y="29"/>
                    <a:pt x="52" y="0"/>
                    <a:pt x="30" y="7"/>
                  </a:cubicBezTo>
                  <a:cubicBezTo>
                    <a:pt x="8" y="13"/>
                    <a:pt x="0" y="52"/>
                    <a:pt x="12" y="9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70"/>
            <p:cNvSpPr/>
            <p:nvPr/>
          </p:nvSpPr>
          <p:spPr bwMode="auto">
            <a:xfrm>
              <a:off x="-15875" y="1797050"/>
              <a:ext cx="258763" cy="463550"/>
            </a:xfrm>
            <a:custGeom>
              <a:avLst/>
              <a:gdLst>
                <a:gd name="T0" fmla="*/ 32 w 81"/>
                <a:gd name="T1" fmla="*/ 111 h 144"/>
                <a:gd name="T2" fmla="*/ 50 w 81"/>
                <a:gd name="T3" fmla="*/ 24 h 144"/>
                <a:gd name="T4" fmla="*/ 41 w 81"/>
                <a:gd name="T5" fmla="*/ 0 h 144"/>
                <a:gd name="T6" fmla="*/ 69 w 81"/>
                <a:gd name="T7" fmla="*/ 52 h 144"/>
                <a:gd name="T8" fmla="*/ 51 w 81"/>
                <a:gd name="T9" fmla="*/ 139 h 144"/>
                <a:gd name="T10" fmla="*/ 0 w 81"/>
                <a:gd name="T11" fmla="*/ 99 h 144"/>
                <a:gd name="T12" fmla="*/ 32 w 81"/>
                <a:gd name="T13" fmla="*/ 111 h 144"/>
              </a:gdLst>
              <a:ahLst/>
              <a:cxnLst>
                <a:cxn ang="0">
                  <a:pos x="T0" y="T1"/>
                </a:cxn>
                <a:cxn ang="0">
                  <a:pos x="T2" y="T3"/>
                </a:cxn>
                <a:cxn ang="0">
                  <a:pos x="T4" y="T5"/>
                </a:cxn>
                <a:cxn ang="0">
                  <a:pos x="T6" y="T7"/>
                </a:cxn>
                <a:cxn ang="0">
                  <a:pos x="T8" y="T9"/>
                </a:cxn>
                <a:cxn ang="0">
                  <a:pos x="T10" y="T11"/>
                </a:cxn>
                <a:cxn ang="0">
                  <a:pos x="T12" y="T13"/>
                </a:cxn>
              </a:cxnLst>
              <a:rect l="0" t="0" r="r" b="b"/>
              <a:pathLst>
                <a:path w="81" h="144">
                  <a:moveTo>
                    <a:pt x="32" y="111"/>
                  </a:moveTo>
                  <a:cubicBezTo>
                    <a:pt x="54" y="105"/>
                    <a:pt x="62" y="66"/>
                    <a:pt x="50" y="24"/>
                  </a:cubicBezTo>
                  <a:cubicBezTo>
                    <a:pt x="47" y="16"/>
                    <a:pt x="44" y="8"/>
                    <a:pt x="41" y="0"/>
                  </a:cubicBezTo>
                  <a:cubicBezTo>
                    <a:pt x="52" y="12"/>
                    <a:pt x="63" y="30"/>
                    <a:pt x="69" y="52"/>
                  </a:cubicBezTo>
                  <a:cubicBezTo>
                    <a:pt x="81" y="94"/>
                    <a:pt x="73" y="133"/>
                    <a:pt x="51" y="139"/>
                  </a:cubicBezTo>
                  <a:cubicBezTo>
                    <a:pt x="34" y="144"/>
                    <a:pt x="13" y="127"/>
                    <a:pt x="0" y="99"/>
                  </a:cubicBezTo>
                  <a:cubicBezTo>
                    <a:pt x="10" y="109"/>
                    <a:pt x="22" y="114"/>
                    <a:pt x="32" y="11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71"/>
            <p:cNvSpPr/>
            <p:nvPr/>
          </p:nvSpPr>
          <p:spPr bwMode="auto">
            <a:xfrm>
              <a:off x="-314325" y="1790700"/>
              <a:ext cx="285750" cy="517525"/>
            </a:xfrm>
            <a:custGeom>
              <a:avLst/>
              <a:gdLst>
                <a:gd name="T0" fmla="*/ 4 w 89"/>
                <a:gd name="T1" fmla="*/ 84 h 161"/>
                <a:gd name="T2" fmla="*/ 51 w 89"/>
                <a:gd name="T3" fmla="*/ 159 h 161"/>
                <a:gd name="T4" fmla="*/ 85 w 89"/>
                <a:gd name="T5" fmla="*/ 77 h 161"/>
                <a:gd name="T6" fmla="*/ 37 w 89"/>
                <a:gd name="T7" fmla="*/ 2 h 161"/>
                <a:gd name="T8" fmla="*/ 4 w 89"/>
                <a:gd name="T9" fmla="*/ 84 h 161"/>
              </a:gdLst>
              <a:ahLst/>
              <a:cxnLst>
                <a:cxn ang="0">
                  <a:pos x="T0" y="T1"/>
                </a:cxn>
                <a:cxn ang="0">
                  <a:pos x="T2" y="T3"/>
                </a:cxn>
                <a:cxn ang="0">
                  <a:pos x="T4" y="T5"/>
                </a:cxn>
                <a:cxn ang="0">
                  <a:pos x="T6" y="T7"/>
                </a:cxn>
                <a:cxn ang="0">
                  <a:pos x="T8" y="T9"/>
                </a:cxn>
              </a:cxnLst>
              <a:rect l="0" t="0" r="r" b="b"/>
              <a:pathLst>
                <a:path w="89" h="161">
                  <a:moveTo>
                    <a:pt x="4" y="84"/>
                  </a:moveTo>
                  <a:cubicBezTo>
                    <a:pt x="7" y="127"/>
                    <a:pt x="29" y="161"/>
                    <a:pt x="51" y="159"/>
                  </a:cubicBezTo>
                  <a:cubicBezTo>
                    <a:pt x="74" y="157"/>
                    <a:pt x="89" y="120"/>
                    <a:pt x="85" y="77"/>
                  </a:cubicBezTo>
                  <a:cubicBezTo>
                    <a:pt x="81" y="33"/>
                    <a:pt x="60" y="0"/>
                    <a:pt x="37" y="2"/>
                  </a:cubicBezTo>
                  <a:cubicBezTo>
                    <a:pt x="15" y="4"/>
                    <a:pt x="0" y="41"/>
                    <a:pt x="4"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72"/>
            <p:cNvSpPr/>
            <p:nvPr/>
          </p:nvSpPr>
          <p:spPr bwMode="auto">
            <a:xfrm>
              <a:off x="-288925" y="1855788"/>
              <a:ext cx="260350" cy="449263"/>
            </a:xfrm>
            <a:custGeom>
              <a:avLst/>
              <a:gdLst>
                <a:gd name="T0" fmla="*/ 30 w 81"/>
                <a:gd name="T1" fmla="*/ 108 h 140"/>
                <a:gd name="T2" fmla="*/ 63 w 81"/>
                <a:gd name="T3" fmla="*/ 26 h 140"/>
                <a:gd name="T4" fmla="*/ 59 w 81"/>
                <a:gd name="T5" fmla="*/ 0 h 140"/>
                <a:gd name="T6" fmla="*/ 77 w 81"/>
                <a:gd name="T7" fmla="*/ 57 h 140"/>
                <a:gd name="T8" fmla="*/ 43 w 81"/>
                <a:gd name="T9" fmla="*/ 139 h 140"/>
                <a:gd name="T10" fmla="*/ 0 w 81"/>
                <a:gd name="T11" fmla="*/ 89 h 140"/>
                <a:gd name="T12" fmla="*/ 30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30" y="108"/>
                  </a:moveTo>
                  <a:cubicBezTo>
                    <a:pt x="52" y="106"/>
                    <a:pt x="67" y="69"/>
                    <a:pt x="63" y="26"/>
                  </a:cubicBezTo>
                  <a:cubicBezTo>
                    <a:pt x="63" y="17"/>
                    <a:pt x="61" y="8"/>
                    <a:pt x="59" y="0"/>
                  </a:cubicBezTo>
                  <a:cubicBezTo>
                    <a:pt x="68" y="14"/>
                    <a:pt x="75" y="34"/>
                    <a:pt x="77" y="57"/>
                  </a:cubicBezTo>
                  <a:cubicBezTo>
                    <a:pt x="81" y="100"/>
                    <a:pt x="66" y="137"/>
                    <a:pt x="43" y="139"/>
                  </a:cubicBezTo>
                  <a:cubicBezTo>
                    <a:pt x="25" y="140"/>
                    <a:pt x="8" y="120"/>
                    <a:pt x="0" y="89"/>
                  </a:cubicBezTo>
                  <a:cubicBezTo>
                    <a:pt x="9" y="102"/>
                    <a:pt x="19" y="109"/>
                    <a:pt x="30"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73"/>
            <p:cNvSpPr/>
            <p:nvPr/>
          </p:nvSpPr>
          <p:spPr bwMode="auto">
            <a:xfrm>
              <a:off x="-577850" y="1814513"/>
              <a:ext cx="285750" cy="515938"/>
            </a:xfrm>
            <a:custGeom>
              <a:avLst/>
              <a:gdLst>
                <a:gd name="T0" fmla="*/ 4 w 89"/>
                <a:gd name="T1" fmla="*/ 84 h 161"/>
                <a:gd name="T2" fmla="*/ 52 w 89"/>
                <a:gd name="T3" fmla="*/ 159 h 161"/>
                <a:gd name="T4" fmla="*/ 86 w 89"/>
                <a:gd name="T5" fmla="*/ 77 h 161"/>
                <a:gd name="T6" fmla="*/ 38 w 89"/>
                <a:gd name="T7" fmla="*/ 2 h 161"/>
                <a:gd name="T8" fmla="*/ 4 w 89"/>
                <a:gd name="T9" fmla="*/ 84 h 161"/>
              </a:gdLst>
              <a:ahLst/>
              <a:cxnLst>
                <a:cxn ang="0">
                  <a:pos x="T0" y="T1"/>
                </a:cxn>
                <a:cxn ang="0">
                  <a:pos x="T2" y="T3"/>
                </a:cxn>
                <a:cxn ang="0">
                  <a:pos x="T4" y="T5"/>
                </a:cxn>
                <a:cxn ang="0">
                  <a:pos x="T6" y="T7"/>
                </a:cxn>
                <a:cxn ang="0">
                  <a:pos x="T8" y="T9"/>
                </a:cxn>
              </a:cxnLst>
              <a:rect l="0" t="0" r="r" b="b"/>
              <a:pathLst>
                <a:path w="89" h="161">
                  <a:moveTo>
                    <a:pt x="4" y="84"/>
                  </a:moveTo>
                  <a:cubicBezTo>
                    <a:pt x="8" y="128"/>
                    <a:pt x="29" y="161"/>
                    <a:pt x="52" y="159"/>
                  </a:cubicBezTo>
                  <a:cubicBezTo>
                    <a:pt x="74" y="157"/>
                    <a:pt x="89" y="120"/>
                    <a:pt x="86" y="77"/>
                  </a:cubicBezTo>
                  <a:cubicBezTo>
                    <a:pt x="82" y="34"/>
                    <a:pt x="60" y="0"/>
                    <a:pt x="38" y="2"/>
                  </a:cubicBezTo>
                  <a:cubicBezTo>
                    <a:pt x="15" y="4"/>
                    <a:pt x="0" y="41"/>
                    <a:pt x="4"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74"/>
            <p:cNvSpPr/>
            <p:nvPr/>
          </p:nvSpPr>
          <p:spPr bwMode="auto">
            <a:xfrm>
              <a:off x="-549275" y="1881188"/>
              <a:ext cx="257175" cy="449263"/>
            </a:xfrm>
            <a:custGeom>
              <a:avLst/>
              <a:gdLst>
                <a:gd name="T0" fmla="*/ 29 w 80"/>
                <a:gd name="T1" fmla="*/ 107 h 140"/>
                <a:gd name="T2" fmla="*/ 63 w 80"/>
                <a:gd name="T3" fmla="*/ 25 h 140"/>
                <a:gd name="T4" fmla="*/ 58 w 80"/>
                <a:gd name="T5" fmla="*/ 0 h 140"/>
                <a:gd name="T6" fmla="*/ 77 w 80"/>
                <a:gd name="T7" fmla="*/ 56 h 140"/>
                <a:gd name="T8" fmla="*/ 43 w 80"/>
                <a:gd name="T9" fmla="*/ 138 h 140"/>
                <a:gd name="T10" fmla="*/ 0 w 80"/>
                <a:gd name="T11" fmla="*/ 89 h 140"/>
                <a:gd name="T12" fmla="*/ 29 w 80"/>
                <a:gd name="T13" fmla="*/ 107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29" y="107"/>
                  </a:moveTo>
                  <a:cubicBezTo>
                    <a:pt x="52" y="105"/>
                    <a:pt x="67" y="68"/>
                    <a:pt x="63" y="25"/>
                  </a:cubicBezTo>
                  <a:cubicBezTo>
                    <a:pt x="62" y="16"/>
                    <a:pt x="61" y="8"/>
                    <a:pt x="58" y="0"/>
                  </a:cubicBezTo>
                  <a:cubicBezTo>
                    <a:pt x="68" y="13"/>
                    <a:pt x="75" y="33"/>
                    <a:pt x="77" y="56"/>
                  </a:cubicBezTo>
                  <a:cubicBezTo>
                    <a:pt x="80" y="99"/>
                    <a:pt x="65" y="136"/>
                    <a:pt x="43" y="138"/>
                  </a:cubicBezTo>
                  <a:cubicBezTo>
                    <a:pt x="25" y="140"/>
                    <a:pt x="8" y="119"/>
                    <a:pt x="0" y="89"/>
                  </a:cubicBezTo>
                  <a:cubicBezTo>
                    <a:pt x="8" y="101"/>
                    <a:pt x="18" y="108"/>
                    <a:pt x="29" y="107"/>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75"/>
            <p:cNvSpPr/>
            <p:nvPr/>
          </p:nvSpPr>
          <p:spPr bwMode="auto">
            <a:xfrm>
              <a:off x="-1739900" y="163513"/>
              <a:ext cx="654050" cy="1184275"/>
            </a:xfrm>
            <a:custGeom>
              <a:avLst/>
              <a:gdLst>
                <a:gd name="T0" fmla="*/ 196 w 204"/>
                <a:gd name="T1" fmla="*/ 176 h 369"/>
                <a:gd name="T2" fmla="*/ 118 w 204"/>
                <a:gd name="T3" fmla="*/ 364 h 369"/>
                <a:gd name="T4" fmla="*/ 9 w 204"/>
                <a:gd name="T5" fmla="*/ 193 h 369"/>
                <a:gd name="T6" fmla="*/ 86 w 204"/>
                <a:gd name="T7" fmla="*/ 4 h 369"/>
                <a:gd name="T8" fmla="*/ 196 w 204"/>
                <a:gd name="T9" fmla="*/ 176 h 369"/>
              </a:gdLst>
              <a:ahLst/>
              <a:cxnLst>
                <a:cxn ang="0">
                  <a:pos x="T0" y="T1"/>
                </a:cxn>
                <a:cxn ang="0">
                  <a:pos x="T2" y="T3"/>
                </a:cxn>
                <a:cxn ang="0">
                  <a:pos x="T4" y="T5"/>
                </a:cxn>
                <a:cxn ang="0">
                  <a:pos x="T6" y="T7"/>
                </a:cxn>
                <a:cxn ang="0">
                  <a:pos x="T8" y="T9"/>
                </a:cxn>
              </a:cxnLst>
              <a:rect l="0" t="0" r="r" b="b"/>
              <a:pathLst>
                <a:path w="204" h="369">
                  <a:moveTo>
                    <a:pt x="196" y="176"/>
                  </a:moveTo>
                  <a:cubicBezTo>
                    <a:pt x="204" y="275"/>
                    <a:pt x="170" y="359"/>
                    <a:pt x="118" y="364"/>
                  </a:cubicBezTo>
                  <a:cubicBezTo>
                    <a:pt x="67" y="369"/>
                    <a:pt x="18" y="292"/>
                    <a:pt x="9" y="193"/>
                  </a:cubicBezTo>
                  <a:cubicBezTo>
                    <a:pt x="0" y="93"/>
                    <a:pt x="34" y="9"/>
                    <a:pt x="86" y="4"/>
                  </a:cubicBezTo>
                  <a:cubicBezTo>
                    <a:pt x="138" y="0"/>
                    <a:pt x="187" y="77"/>
                    <a:pt x="196" y="176"/>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76"/>
            <p:cNvSpPr/>
            <p:nvPr/>
          </p:nvSpPr>
          <p:spPr bwMode="auto">
            <a:xfrm>
              <a:off x="-1689100" y="96838"/>
              <a:ext cx="655638" cy="1184275"/>
            </a:xfrm>
            <a:custGeom>
              <a:avLst/>
              <a:gdLst>
                <a:gd name="T0" fmla="*/ 195 w 204"/>
                <a:gd name="T1" fmla="*/ 176 h 369"/>
                <a:gd name="T2" fmla="*/ 118 w 204"/>
                <a:gd name="T3" fmla="*/ 364 h 369"/>
                <a:gd name="T4" fmla="*/ 9 w 204"/>
                <a:gd name="T5" fmla="*/ 193 h 369"/>
                <a:gd name="T6" fmla="*/ 86 w 204"/>
                <a:gd name="T7" fmla="*/ 5 h 369"/>
                <a:gd name="T8" fmla="*/ 195 w 204"/>
                <a:gd name="T9" fmla="*/ 176 h 369"/>
              </a:gdLst>
              <a:ahLst/>
              <a:cxnLst>
                <a:cxn ang="0">
                  <a:pos x="T0" y="T1"/>
                </a:cxn>
                <a:cxn ang="0">
                  <a:pos x="T2" y="T3"/>
                </a:cxn>
                <a:cxn ang="0">
                  <a:pos x="T4" y="T5"/>
                </a:cxn>
                <a:cxn ang="0">
                  <a:pos x="T6" y="T7"/>
                </a:cxn>
                <a:cxn ang="0">
                  <a:pos x="T8" y="T9"/>
                </a:cxn>
              </a:cxnLst>
              <a:rect l="0" t="0" r="r" b="b"/>
              <a:pathLst>
                <a:path w="204" h="369">
                  <a:moveTo>
                    <a:pt x="195" y="176"/>
                  </a:moveTo>
                  <a:cubicBezTo>
                    <a:pt x="204" y="275"/>
                    <a:pt x="170" y="359"/>
                    <a:pt x="118" y="364"/>
                  </a:cubicBezTo>
                  <a:cubicBezTo>
                    <a:pt x="66" y="369"/>
                    <a:pt x="17" y="292"/>
                    <a:pt x="9" y="193"/>
                  </a:cubicBezTo>
                  <a:cubicBezTo>
                    <a:pt x="0" y="93"/>
                    <a:pt x="34" y="9"/>
                    <a:pt x="86" y="5"/>
                  </a:cubicBezTo>
                  <a:cubicBezTo>
                    <a:pt x="137" y="0"/>
                    <a:pt x="187" y="77"/>
                    <a:pt x="195" y="17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77"/>
            <p:cNvSpPr/>
            <p:nvPr/>
          </p:nvSpPr>
          <p:spPr bwMode="auto">
            <a:xfrm>
              <a:off x="-1676400" y="279400"/>
              <a:ext cx="603250" cy="1001713"/>
            </a:xfrm>
            <a:custGeom>
              <a:avLst/>
              <a:gdLst>
                <a:gd name="T0" fmla="*/ 130 w 188"/>
                <a:gd name="T1" fmla="*/ 255 h 312"/>
                <a:gd name="T2" fmla="*/ 20 w 188"/>
                <a:gd name="T3" fmla="*/ 83 h 312"/>
                <a:gd name="T4" fmla="*/ 23 w 188"/>
                <a:gd name="T5" fmla="*/ 0 h 312"/>
                <a:gd name="T6" fmla="*/ 5 w 188"/>
                <a:gd name="T7" fmla="*/ 136 h 312"/>
                <a:gd name="T8" fmla="*/ 114 w 188"/>
                <a:gd name="T9" fmla="*/ 307 h 312"/>
                <a:gd name="T10" fmla="*/ 188 w 188"/>
                <a:gd name="T11" fmla="*/ 202 h 312"/>
                <a:gd name="T12" fmla="*/ 130 w 188"/>
                <a:gd name="T13" fmla="*/ 255 h 312"/>
              </a:gdLst>
              <a:ahLst/>
              <a:cxnLst>
                <a:cxn ang="0">
                  <a:pos x="T0" y="T1"/>
                </a:cxn>
                <a:cxn ang="0">
                  <a:pos x="T2" y="T3"/>
                </a:cxn>
                <a:cxn ang="0">
                  <a:pos x="T4" y="T5"/>
                </a:cxn>
                <a:cxn ang="0">
                  <a:pos x="T6" y="T7"/>
                </a:cxn>
                <a:cxn ang="0">
                  <a:pos x="T8" y="T9"/>
                </a:cxn>
                <a:cxn ang="0">
                  <a:pos x="T10" y="T11"/>
                </a:cxn>
                <a:cxn ang="0">
                  <a:pos x="T12" y="T13"/>
                </a:cxn>
              </a:cxnLst>
              <a:rect l="0" t="0" r="r" b="b"/>
              <a:pathLst>
                <a:path w="188" h="312">
                  <a:moveTo>
                    <a:pt x="130" y="255"/>
                  </a:moveTo>
                  <a:cubicBezTo>
                    <a:pt x="78" y="259"/>
                    <a:pt x="29" y="182"/>
                    <a:pt x="20" y="83"/>
                  </a:cubicBezTo>
                  <a:cubicBezTo>
                    <a:pt x="18" y="53"/>
                    <a:pt x="19" y="25"/>
                    <a:pt x="23" y="0"/>
                  </a:cubicBezTo>
                  <a:cubicBezTo>
                    <a:pt x="7" y="34"/>
                    <a:pt x="0" y="83"/>
                    <a:pt x="5" y="136"/>
                  </a:cubicBezTo>
                  <a:cubicBezTo>
                    <a:pt x="13" y="235"/>
                    <a:pt x="62" y="312"/>
                    <a:pt x="114" y="307"/>
                  </a:cubicBezTo>
                  <a:cubicBezTo>
                    <a:pt x="150" y="304"/>
                    <a:pt x="178" y="261"/>
                    <a:pt x="188" y="202"/>
                  </a:cubicBezTo>
                  <a:cubicBezTo>
                    <a:pt x="174" y="233"/>
                    <a:pt x="154" y="252"/>
                    <a:pt x="130" y="255"/>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Oval 178"/>
            <p:cNvSpPr>
              <a:spLocks noChangeArrowheads="1"/>
            </p:cNvSpPr>
            <p:nvPr/>
          </p:nvSpPr>
          <p:spPr bwMode="auto">
            <a:xfrm>
              <a:off x="-1325563" y="533400"/>
              <a:ext cx="195263" cy="2667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79"/>
            <p:cNvSpPr/>
            <p:nvPr/>
          </p:nvSpPr>
          <p:spPr bwMode="auto">
            <a:xfrm>
              <a:off x="-328612" y="34925"/>
              <a:ext cx="658813" cy="1185863"/>
            </a:xfrm>
            <a:custGeom>
              <a:avLst/>
              <a:gdLst>
                <a:gd name="T0" fmla="*/ 9 w 205"/>
                <a:gd name="T1" fmla="*/ 193 h 369"/>
                <a:gd name="T2" fmla="*/ 119 w 205"/>
                <a:gd name="T3" fmla="*/ 365 h 369"/>
                <a:gd name="T4" fmla="*/ 196 w 205"/>
                <a:gd name="T5" fmla="*/ 176 h 369"/>
                <a:gd name="T6" fmla="*/ 86 w 205"/>
                <a:gd name="T7" fmla="*/ 5 h 369"/>
                <a:gd name="T8" fmla="*/ 9 w 205"/>
                <a:gd name="T9" fmla="*/ 193 h 369"/>
              </a:gdLst>
              <a:ahLst/>
              <a:cxnLst>
                <a:cxn ang="0">
                  <a:pos x="T0" y="T1"/>
                </a:cxn>
                <a:cxn ang="0">
                  <a:pos x="T2" y="T3"/>
                </a:cxn>
                <a:cxn ang="0">
                  <a:pos x="T4" y="T5"/>
                </a:cxn>
                <a:cxn ang="0">
                  <a:pos x="T6" y="T7"/>
                </a:cxn>
                <a:cxn ang="0">
                  <a:pos x="T8" y="T9"/>
                </a:cxn>
              </a:cxnLst>
              <a:rect l="0" t="0" r="r" b="b"/>
              <a:pathLst>
                <a:path w="205" h="369">
                  <a:moveTo>
                    <a:pt x="9" y="193"/>
                  </a:moveTo>
                  <a:cubicBezTo>
                    <a:pt x="18" y="292"/>
                    <a:pt x="67" y="369"/>
                    <a:pt x="119" y="365"/>
                  </a:cubicBezTo>
                  <a:cubicBezTo>
                    <a:pt x="170" y="360"/>
                    <a:pt x="205" y="276"/>
                    <a:pt x="196" y="176"/>
                  </a:cubicBezTo>
                  <a:cubicBezTo>
                    <a:pt x="187" y="77"/>
                    <a:pt x="138" y="0"/>
                    <a:pt x="86" y="5"/>
                  </a:cubicBezTo>
                  <a:cubicBezTo>
                    <a:pt x="35" y="10"/>
                    <a:pt x="0" y="94"/>
                    <a:pt x="9" y="193"/>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80"/>
            <p:cNvSpPr/>
            <p:nvPr/>
          </p:nvSpPr>
          <p:spPr bwMode="auto">
            <a:xfrm>
              <a:off x="-404812" y="-19050"/>
              <a:ext cx="657225" cy="1184275"/>
            </a:xfrm>
            <a:custGeom>
              <a:avLst/>
              <a:gdLst>
                <a:gd name="T0" fmla="*/ 9 w 205"/>
                <a:gd name="T1" fmla="*/ 193 h 369"/>
                <a:gd name="T2" fmla="*/ 119 w 205"/>
                <a:gd name="T3" fmla="*/ 364 h 369"/>
                <a:gd name="T4" fmla="*/ 196 w 205"/>
                <a:gd name="T5" fmla="*/ 176 h 369"/>
                <a:gd name="T6" fmla="*/ 86 w 205"/>
                <a:gd name="T7" fmla="*/ 5 h 369"/>
                <a:gd name="T8" fmla="*/ 9 w 205"/>
                <a:gd name="T9" fmla="*/ 193 h 369"/>
              </a:gdLst>
              <a:ahLst/>
              <a:cxnLst>
                <a:cxn ang="0">
                  <a:pos x="T0" y="T1"/>
                </a:cxn>
                <a:cxn ang="0">
                  <a:pos x="T2" y="T3"/>
                </a:cxn>
                <a:cxn ang="0">
                  <a:pos x="T4" y="T5"/>
                </a:cxn>
                <a:cxn ang="0">
                  <a:pos x="T6" y="T7"/>
                </a:cxn>
                <a:cxn ang="0">
                  <a:pos x="T8" y="T9"/>
                </a:cxn>
              </a:cxnLst>
              <a:rect l="0" t="0" r="r" b="b"/>
              <a:pathLst>
                <a:path w="205" h="369">
                  <a:moveTo>
                    <a:pt x="9" y="193"/>
                  </a:moveTo>
                  <a:cubicBezTo>
                    <a:pt x="18" y="292"/>
                    <a:pt x="67" y="369"/>
                    <a:pt x="119" y="364"/>
                  </a:cubicBezTo>
                  <a:cubicBezTo>
                    <a:pt x="170" y="360"/>
                    <a:pt x="205" y="275"/>
                    <a:pt x="196" y="176"/>
                  </a:cubicBezTo>
                  <a:cubicBezTo>
                    <a:pt x="187" y="77"/>
                    <a:pt x="138" y="0"/>
                    <a:pt x="86" y="5"/>
                  </a:cubicBezTo>
                  <a:cubicBezTo>
                    <a:pt x="35" y="9"/>
                    <a:pt x="0" y="94"/>
                    <a:pt x="9" y="193"/>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81"/>
            <p:cNvSpPr/>
            <p:nvPr/>
          </p:nvSpPr>
          <p:spPr bwMode="auto">
            <a:xfrm>
              <a:off x="-301625" y="119063"/>
              <a:ext cx="554038" cy="1039813"/>
            </a:xfrm>
            <a:custGeom>
              <a:avLst/>
              <a:gdLst>
                <a:gd name="T0" fmla="*/ 119 w 173"/>
                <a:gd name="T1" fmla="*/ 0 h 324"/>
                <a:gd name="T2" fmla="*/ 142 w 173"/>
                <a:gd name="T3" fmla="*/ 94 h 324"/>
                <a:gd name="T4" fmla="*/ 65 w 173"/>
                <a:gd name="T5" fmla="*/ 282 h 324"/>
                <a:gd name="T6" fmla="*/ 0 w 173"/>
                <a:gd name="T7" fmla="*/ 244 h 324"/>
                <a:gd name="T8" fmla="*/ 87 w 173"/>
                <a:gd name="T9" fmla="*/ 321 h 324"/>
                <a:gd name="T10" fmla="*/ 164 w 173"/>
                <a:gd name="T11" fmla="*/ 133 h 324"/>
                <a:gd name="T12" fmla="*/ 119 w 17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73" h="324">
                  <a:moveTo>
                    <a:pt x="119" y="0"/>
                  </a:moveTo>
                  <a:cubicBezTo>
                    <a:pt x="131" y="27"/>
                    <a:pt x="139" y="59"/>
                    <a:pt x="142" y="94"/>
                  </a:cubicBezTo>
                  <a:cubicBezTo>
                    <a:pt x="151" y="194"/>
                    <a:pt x="116" y="278"/>
                    <a:pt x="65" y="282"/>
                  </a:cubicBezTo>
                  <a:cubicBezTo>
                    <a:pt x="41" y="284"/>
                    <a:pt x="19" y="270"/>
                    <a:pt x="0" y="244"/>
                  </a:cubicBezTo>
                  <a:cubicBezTo>
                    <a:pt x="21" y="293"/>
                    <a:pt x="53" y="324"/>
                    <a:pt x="87" y="321"/>
                  </a:cubicBezTo>
                  <a:cubicBezTo>
                    <a:pt x="138" y="317"/>
                    <a:pt x="173" y="232"/>
                    <a:pt x="164" y="133"/>
                  </a:cubicBezTo>
                  <a:cubicBezTo>
                    <a:pt x="159" y="79"/>
                    <a:pt x="142" y="31"/>
                    <a:pt x="119" y="0"/>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82"/>
            <p:cNvSpPr/>
            <p:nvPr/>
          </p:nvSpPr>
          <p:spPr bwMode="auto">
            <a:xfrm>
              <a:off x="-2028825" y="1027113"/>
              <a:ext cx="998538" cy="536575"/>
            </a:xfrm>
            <a:custGeom>
              <a:avLst/>
              <a:gdLst>
                <a:gd name="T0" fmla="*/ 307 w 311"/>
                <a:gd name="T1" fmla="*/ 70 h 167"/>
                <a:gd name="T2" fmla="*/ 162 w 311"/>
                <a:gd name="T3" fmla="*/ 159 h 167"/>
                <a:gd name="T4" fmla="*/ 3 w 311"/>
                <a:gd name="T5" fmla="*/ 97 h 167"/>
                <a:gd name="T6" fmla="*/ 148 w 311"/>
                <a:gd name="T7" fmla="*/ 8 h 167"/>
                <a:gd name="T8" fmla="*/ 307 w 311"/>
                <a:gd name="T9" fmla="*/ 70 h 167"/>
              </a:gdLst>
              <a:ahLst/>
              <a:cxnLst>
                <a:cxn ang="0">
                  <a:pos x="T0" y="T1"/>
                </a:cxn>
                <a:cxn ang="0">
                  <a:pos x="T2" y="T3"/>
                </a:cxn>
                <a:cxn ang="0">
                  <a:pos x="T4" y="T5"/>
                </a:cxn>
                <a:cxn ang="0">
                  <a:pos x="T6" y="T7"/>
                </a:cxn>
                <a:cxn ang="0">
                  <a:pos x="T8" y="T9"/>
                </a:cxn>
              </a:cxnLst>
              <a:rect l="0" t="0" r="r" b="b"/>
              <a:pathLst>
                <a:path w="311" h="167">
                  <a:moveTo>
                    <a:pt x="307" y="70"/>
                  </a:moveTo>
                  <a:cubicBezTo>
                    <a:pt x="311" y="112"/>
                    <a:pt x="246" y="152"/>
                    <a:pt x="162" y="159"/>
                  </a:cubicBezTo>
                  <a:cubicBezTo>
                    <a:pt x="78" y="167"/>
                    <a:pt x="7" y="139"/>
                    <a:pt x="3" y="97"/>
                  </a:cubicBezTo>
                  <a:cubicBezTo>
                    <a:pt x="0" y="55"/>
                    <a:pt x="65" y="15"/>
                    <a:pt x="148" y="8"/>
                  </a:cubicBezTo>
                  <a:cubicBezTo>
                    <a:pt x="232" y="0"/>
                    <a:pt x="303" y="28"/>
                    <a:pt x="307" y="7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83"/>
            <p:cNvSpPr/>
            <p:nvPr/>
          </p:nvSpPr>
          <p:spPr bwMode="auto">
            <a:xfrm>
              <a:off x="-2022475" y="1190625"/>
              <a:ext cx="968375" cy="373063"/>
            </a:xfrm>
            <a:custGeom>
              <a:avLst/>
              <a:gdLst>
                <a:gd name="T0" fmla="*/ 181 w 302"/>
                <a:gd name="T1" fmla="*/ 81 h 116"/>
                <a:gd name="T2" fmla="*/ 22 w 302"/>
                <a:gd name="T3" fmla="*/ 19 h 116"/>
                <a:gd name="T4" fmla="*/ 25 w 302"/>
                <a:gd name="T5" fmla="*/ 0 h 116"/>
                <a:gd name="T6" fmla="*/ 1 w 302"/>
                <a:gd name="T7" fmla="*/ 46 h 116"/>
                <a:gd name="T8" fmla="*/ 160 w 302"/>
                <a:gd name="T9" fmla="*/ 108 h 116"/>
                <a:gd name="T10" fmla="*/ 302 w 302"/>
                <a:gd name="T11" fmla="*/ 38 h 116"/>
                <a:gd name="T12" fmla="*/ 181 w 302"/>
                <a:gd name="T13" fmla="*/ 81 h 116"/>
              </a:gdLst>
              <a:ahLst/>
              <a:cxnLst>
                <a:cxn ang="0">
                  <a:pos x="T0" y="T1"/>
                </a:cxn>
                <a:cxn ang="0">
                  <a:pos x="T2" y="T3"/>
                </a:cxn>
                <a:cxn ang="0">
                  <a:pos x="T4" y="T5"/>
                </a:cxn>
                <a:cxn ang="0">
                  <a:pos x="T6" y="T7"/>
                </a:cxn>
                <a:cxn ang="0">
                  <a:pos x="T8" y="T9"/>
                </a:cxn>
                <a:cxn ang="0">
                  <a:pos x="T10" y="T11"/>
                </a:cxn>
                <a:cxn ang="0">
                  <a:pos x="T12" y="T13"/>
                </a:cxn>
              </a:cxnLst>
              <a:rect l="0" t="0" r="r" b="b"/>
              <a:pathLst>
                <a:path w="302" h="116">
                  <a:moveTo>
                    <a:pt x="181" y="81"/>
                  </a:moveTo>
                  <a:cubicBezTo>
                    <a:pt x="97" y="89"/>
                    <a:pt x="26" y="61"/>
                    <a:pt x="22" y="19"/>
                  </a:cubicBezTo>
                  <a:cubicBezTo>
                    <a:pt x="22" y="13"/>
                    <a:pt x="23" y="6"/>
                    <a:pt x="25" y="0"/>
                  </a:cubicBezTo>
                  <a:cubicBezTo>
                    <a:pt x="9" y="14"/>
                    <a:pt x="0" y="30"/>
                    <a:pt x="1" y="46"/>
                  </a:cubicBezTo>
                  <a:cubicBezTo>
                    <a:pt x="5" y="88"/>
                    <a:pt x="76" y="116"/>
                    <a:pt x="160" y="108"/>
                  </a:cubicBezTo>
                  <a:cubicBezTo>
                    <a:pt x="231" y="102"/>
                    <a:pt x="288" y="73"/>
                    <a:pt x="302" y="38"/>
                  </a:cubicBezTo>
                  <a:cubicBezTo>
                    <a:pt x="276" y="60"/>
                    <a:pt x="232" y="77"/>
                    <a:pt x="181" y="8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84"/>
            <p:cNvSpPr/>
            <p:nvPr/>
          </p:nvSpPr>
          <p:spPr bwMode="auto">
            <a:xfrm>
              <a:off x="-301625" y="873125"/>
              <a:ext cx="1001713" cy="536575"/>
            </a:xfrm>
            <a:custGeom>
              <a:avLst/>
              <a:gdLst>
                <a:gd name="T0" fmla="*/ 4 w 312"/>
                <a:gd name="T1" fmla="*/ 97 h 167"/>
                <a:gd name="T2" fmla="*/ 163 w 312"/>
                <a:gd name="T3" fmla="*/ 159 h 167"/>
                <a:gd name="T4" fmla="*/ 308 w 312"/>
                <a:gd name="T5" fmla="*/ 70 h 167"/>
                <a:gd name="T6" fmla="*/ 149 w 312"/>
                <a:gd name="T7" fmla="*/ 8 h 167"/>
                <a:gd name="T8" fmla="*/ 4 w 312"/>
                <a:gd name="T9" fmla="*/ 97 h 167"/>
              </a:gdLst>
              <a:ahLst/>
              <a:cxnLst>
                <a:cxn ang="0">
                  <a:pos x="T0" y="T1"/>
                </a:cxn>
                <a:cxn ang="0">
                  <a:pos x="T2" y="T3"/>
                </a:cxn>
                <a:cxn ang="0">
                  <a:pos x="T4" y="T5"/>
                </a:cxn>
                <a:cxn ang="0">
                  <a:pos x="T6" y="T7"/>
                </a:cxn>
                <a:cxn ang="0">
                  <a:pos x="T8" y="T9"/>
                </a:cxn>
              </a:cxnLst>
              <a:rect l="0" t="0" r="r" b="b"/>
              <a:pathLst>
                <a:path w="312" h="167">
                  <a:moveTo>
                    <a:pt x="4" y="97"/>
                  </a:moveTo>
                  <a:cubicBezTo>
                    <a:pt x="8" y="139"/>
                    <a:pt x="79" y="167"/>
                    <a:pt x="163" y="159"/>
                  </a:cubicBezTo>
                  <a:cubicBezTo>
                    <a:pt x="247" y="152"/>
                    <a:pt x="312" y="112"/>
                    <a:pt x="308" y="70"/>
                  </a:cubicBezTo>
                  <a:cubicBezTo>
                    <a:pt x="304" y="28"/>
                    <a:pt x="233" y="0"/>
                    <a:pt x="149" y="8"/>
                  </a:cubicBezTo>
                  <a:cubicBezTo>
                    <a:pt x="65" y="15"/>
                    <a:pt x="0" y="55"/>
                    <a:pt x="4" y="9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85"/>
            <p:cNvSpPr/>
            <p:nvPr/>
          </p:nvSpPr>
          <p:spPr bwMode="auto">
            <a:xfrm>
              <a:off x="-244475" y="938213"/>
              <a:ext cx="944563" cy="465138"/>
            </a:xfrm>
            <a:custGeom>
              <a:avLst/>
              <a:gdLst>
                <a:gd name="T0" fmla="*/ 240 w 294"/>
                <a:gd name="T1" fmla="*/ 0 h 145"/>
                <a:gd name="T2" fmla="*/ 254 w 294"/>
                <a:gd name="T3" fmla="*/ 28 h 145"/>
                <a:gd name="T4" fmla="*/ 109 w 294"/>
                <a:gd name="T5" fmla="*/ 117 h 145"/>
                <a:gd name="T6" fmla="*/ 0 w 294"/>
                <a:gd name="T7" fmla="*/ 105 h 145"/>
                <a:gd name="T8" fmla="*/ 145 w 294"/>
                <a:gd name="T9" fmla="*/ 139 h 145"/>
                <a:gd name="T10" fmla="*/ 290 w 294"/>
                <a:gd name="T11" fmla="*/ 50 h 145"/>
                <a:gd name="T12" fmla="*/ 240 w 294"/>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94" h="145">
                  <a:moveTo>
                    <a:pt x="240" y="0"/>
                  </a:moveTo>
                  <a:cubicBezTo>
                    <a:pt x="248" y="8"/>
                    <a:pt x="253" y="18"/>
                    <a:pt x="254" y="28"/>
                  </a:cubicBezTo>
                  <a:cubicBezTo>
                    <a:pt x="258" y="70"/>
                    <a:pt x="193" y="110"/>
                    <a:pt x="109" y="117"/>
                  </a:cubicBezTo>
                  <a:cubicBezTo>
                    <a:pt x="67" y="121"/>
                    <a:pt x="29" y="116"/>
                    <a:pt x="0" y="105"/>
                  </a:cubicBezTo>
                  <a:cubicBezTo>
                    <a:pt x="26" y="130"/>
                    <a:pt x="82" y="145"/>
                    <a:pt x="145" y="139"/>
                  </a:cubicBezTo>
                  <a:cubicBezTo>
                    <a:pt x="229" y="132"/>
                    <a:pt x="294" y="92"/>
                    <a:pt x="290" y="50"/>
                  </a:cubicBezTo>
                  <a:cubicBezTo>
                    <a:pt x="288" y="29"/>
                    <a:pt x="269" y="11"/>
                    <a:pt x="240" y="0"/>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86"/>
            <p:cNvSpPr/>
            <p:nvPr/>
          </p:nvSpPr>
          <p:spPr bwMode="auto">
            <a:xfrm>
              <a:off x="-863600" y="876300"/>
              <a:ext cx="439738" cy="577850"/>
            </a:xfrm>
            <a:custGeom>
              <a:avLst/>
              <a:gdLst>
                <a:gd name="T0" fmla="*/ 118 w 137"/>
                <a:gd name="T1" fmla="*/ 66 h 180"/>
                <a:gd name="T2" fmla="*/ 70 w 137"/>
                <a:gd name="T3" fmla="*/ 3 h 180"/>
                <a:gd name="T4" fmla="*/ 66 w 137"/>
                <a:gd name="T5" fmla="*/ 1 h 180"/>
                <a:gd name="T6" fmla="*/ 58 w 137"/>
                <a:gd name="T7" fmla="*/ 0 h 180"/>
                <a:gd name="T8" fmla="*/ 58 w 137"/>
                <a:gd name="T9" fmla="*/ 0 h 180"/>
                <a:gd name="T10" fmla="*/ 58 w 137"/>
                <a:gd name="T11" fmla="*/ 0 h 180"/>
                <a:gd name="T12" fmla="*/ 50 w 137"/>
                <a:gd name="T13" fmla="*/ 2 h 180"/>
                <a:gd name="T14" fmla="*/ 47 w 137"/>
                <a:gd name="T15" fmla="*/ 5 h 180"/>
                <a:gd name="T16" fmla="*/ 10 w 137"/>
                <a:gd name="T17" fmla="*/ 76 h 180"/>
                <a:gd name="T18" fmla="*/ 31 w 137"/>
                <a:gd name="T19" fmla="*/ 175 h 180"/>
                <a:gd name="T20" fmla="*/ 71 w 137"/>
                <a:gd name="T21" fmla="*/ 146 h 180"/>
                <a:gd name="T22" fmla="*/ 116 w 137"/>
                <a:gd name="T23" fmla="*/ 168 h 180"/>
                <a:gd name="T24" fmla="*/ 118 w 137"/>
                <a:gd name="T25"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0">
                  <a:moveTo>
                    <a:pt x="118" y="66"/>
                  </a:moveTo>
                  <a:cubicBezTo>
                    <a:pt x="106" y="34"/>
                    <a:pt x="87" y="10"/>
                    <a:pt x="70" y="3"/>
                  </a:cubicBezTo>
                  <a:cubicBezTo>
                    <a:pt x="68" y="2"/>
                    <a:pt x="67" y="1"/>
                    <a:pt x="66" y="1"/>
                  </a:cubicBezTo>
                  <a:cubicBezTo>
                    <a:pt x="63" y="0"/>
                    <a:pt x="61" y="0"/>
                    <a:pt x="58" y="0"/>
                  </a:cubicBezTo>
                  <a:cubicBezTo>
                    <a:pt x="58" y="0"/>
                    <a:pt x="58" y="0"/>
                    <a:pt x="58" y="0"/>
                  </a:cubicBezTo>
                  <a:cubicBezTo>
                    <a:pt x="58" y="0"/>
                    <a:pt x="58" y="0"/>
                    <a:pt x="58" y="0"/>
                  </a:cubicBezTo>
                  <a:cubicBezTo>
                    <a:pt x="55" y="0"/>
                    <a:pt x="53" y="1"/>
                    <a:pt x="50" y="2"/>
                  </a:cubicBezTo>
                  <a:cubicBezTo>
                    <a:pt x="49" y="3"/>
                    <a:pt x="48" y="4"/>
                    <a:pt x="47" y="5"/>
                  </a:cubicBezTo>
                  <a:cubicBezTo>
                    <a:pt x="32" y="15"/>
                    <a:pt x="17" y="42"/>
                    <a:pt x="10" y="76"/>
                  </a:cubicBezTo>
                  <a:cubicBezTo>
                    <a:pt x="0" y="124"/>
                    <a:pt x="10" y="169"/>
                    <a:pt x="31" y="175"/>
                  </a:cubicBezTo>
                  <a:cubicBezTo>
                    <a:pt x="44" y="180"/>
                    <a:pt x="59" y="168"/>
                    <a:pt x="71" y="146"/>
                  </a:cubicBezTo>
                  <a:cubicBezTo>
                    <a:pt x="86" y="165"/>
                    <a:pt x="103" y="175"/>
                    <a:pt x="116" y="168"/>
                  </a:cubicBezTo>
                  <a:cubicBezTo>
                    <a:pt x="135" y="157"/>
                    <a:pt x="137" y="112"/>
                    <a:pt x="118" y="66"/>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87"/>
            <p:cNvSpPr/>
            <p:nvPr/>
          </p:nvSpPr>
          <p:spPr bwMode="auto">
            <a:xfrm>
              <a:off x="-857250" y="928688"/>
              <a:ext cx="436563" cy="576263"/>
            </a:xfrm>
            <a:custGeom>
              <a:avLst/>
              <a:gdLst>
                <a:gd name="T0" fmla="*/ 118 w 136"/>
                <a:gd name="T1" fmla="*/ 66 h 180"/>
                <a:gd name="T2" fmla="*/ 69 w 136"/>
                <a:gd name="T3" fmla="*/ 3 h 180"/>
                <a:gd name="T4" fmla="*/ 65 w 136"/>
                <a:gd name="T5" fmla="*/ 1 h 180"/>
                <a:gd name="T6" fmla="*/ 58 w 136"/>
                <a:gd name="T7" fmla="*/ 0 h 180"/>
                <a:gd name="T8" fmla="*/ 57 w 136"/>
                <a:gd name="T9" fmla="*/ 0 h 180"/>
                <a:gd name="T10" fmla="*/ 57 w 136"/>
                <a:gd name="T11" fmla="*/ 0 h 180"/>
                <a:gd name="T12" fmla="*/ 50 w 136"/>
                <a:gd name="T13" fmla="*/ 2 h 180"/>
                <a:gd name="T14" fmla="*/ 46 w 136"/>
                <a:gd name="T15" fmla="*/ 5 h 180"/>
                <a:gd name="T16" fmla="*/ 10 w 136"/>
                <a:gd name="T17" fmla="*/ 76 h 180"/>
                <a:gd name="T18" fmla="*/ 30 w 136"/>
                <a:gd name="T19" fmla="*/ 175 h 180"/>
                <a:gd name="T20" fmla="*/ 70 w 136"/>
                <a:gd name="T21" fmla="*/ 146 h 180"/>
                <a:gd name="T22" fmla="*/ 115 w 136"/>
                <a:gd name="T23" fmla="*/ 168 h 180"/>
                <a:gd name="T24" fmla="*/ 118 w 136"/>
                <a:gd name="T25"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180">
                  <a:moveTo>
                    <a:pt x="118" y="66"/>
                  </a:moveTo>
                  <a:cubicBezTo>
                    <a:pt x="105" y="34"/>
                    <a:pt x="86" y="10"/>
                    <a:pt x="69" y="3"/>
                  </a:cubicBezTo>
                  <a:cubicBezTo>
                    <a:pt x="68" y="2"/>
                    <a:pt x="67" y="1"/>
                    <a:pt x="65" y="1"/>
                  </a:cubicBezTo>
                  <a:cubicBezTo>
                    <a:pt x="63" y="0"/>
                    <a:pt x="60" y="0"/>
                    <a:pt x="58" y="0"/>
                  </a:cubicBezTo>
                  <a:cubicBezTo>
                    <a:pt x="57" y="0"/>
                    <a:pt x="57" y="0"/>
                    <a:pt x="57" y="0"/>
                  </a:cubicBezTo>
                  <a:cubicBezTo>
                    <a:pt x="57" y="0"/>
                    <a:pt x="57" y="0"/>
                    <a:pt x="57" y="0"/>
                  </a:cubicBezTo>
                  <a:cubicBezTo>
                    <a:pt x="55" y="0"/>
                    <a:pt x="52" y="1"/>
                    <a:pt x="50" y="2"/>
                  </a:cubicBezTo>
                  <a:cubicBezTo>
                    <a:pt x="49" y="3"/>
                    <a:pt x="47" y="4"/>
                    <a:pt x="46" y="5"/>
                  </a:cubicBezTo>
                  <a:cubicBezTo>
                    <a:pt x="31" y="15"/>
                    <a:pt x="16" y="42"/>
                    <a:pt x="10" y="76"/>
                  </a:cubicBezTo>
                  <a:cubicBezTo>
                    <a:pt x="0" y="124"/>
                    <a:pt x="9" y="169"/>
                    <a:pt x="30" y="175"/>
                  </a:cubicBezTo>
                  <a:cubicBezTo>
                    <a:pt x="44" y="180"/>
                    <a:pt x="59" y="168"/>
                    <a:pt x="70" y="146"/>
                  </a:cubicBezTo>
                  <a:cubicBezTo>
                    <a:pt x="86" y="165"/>
                    <a:pt x="103" y="175"/>
                    <a:pt x="115" y="168"/>
                  </a:cubicBezTo>
                  <a:cubicBezTo>
                    <a:pt x="135" y="157"/>
                    <a:pt x="136" y="112"/>
                    <a:pt x="118" y="6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88"/>
            <p:cNvSpPr/>
            <p:nvPr/>
          </p:nvSpPr>
          <p:spPr bwMode="auto">
            <a:xfrm>
              <a:off x="-838200" y="1265238"/>
              <a:ext cx="411163" cy="239713"/>
            </a:xfrm>
            <a:custGeom>
              <a:avLst/>
              <a:gdLst>
                <a:gd name="T0" fmla="*/ 107 w 128"/>
                <a:gd name="T1" fmla="*/ 42 h 75"/>
                <a:gd name="T2" fmla="*/ 62 w 128"/>
                <a:gd name="T3" fmla="*/ 20 h 75"/>
                <a:gd name="T4" fmla="*/ 22 w 128"/>
                <a:gd name="T5" fmla="*/ 49 h 75"/>
                <a:gd name="T6" fmla="*/ 0 w 128"/>
                <a:gd name="T7" fmla="*/ 11 h 75"/>
                <a:gd name="T8" fmla="*/ 24 w 128"/>
                <a:gd name="T9" fmla="*/ 70 h 75"/>
                <a:gd name="T10" fmla="*/ 64 w 128"/>
                <a:gd name="T11" fmla="*/ 41 h 75"/>
                <a:gd name="T12" fmla="*/ 109 w 128"/>
                <a:gd name="T13" fmla="*/ 63 h 75"/>
                <a:gd name="T14" fmla="*/ 123 w 128"/>
                <a:gd name="T15" fmla="*/ 0 h 75"/>
                <a:gd name="T16" fmla="*/ 107 w 128"/>
                <a:gd name="T17"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75">
                  <a:moveTo>
                    <a:pt x="107" y="42"/>
                  </a:moveTo>
                  <a:cubicBezTo>
                    <a:pt x="95" y="48"/>
                    <a:pt x="78" y="39"/>
                    <a:pt x="62" y="20"/>
                  </a:cubicBezTo>
                  <a:cubicBezTo>
                    <a:pt x="51" y="42"/>
                    <a:pt x="36" y="54"/>
                    <a:pt x="22" y="49"/>
                  </a:cubicBezTo>
                  <a:cubicBezTo>
                    <a:pt x="11" y="46"/>
                    <a:pt x="3" y="31"/>
                    <a:pt x="0" y="11"/>
                  </a:cubicBezTo>
                  <a:cubicBezTo>
                    <a:pt x="0" y="42"/>
                    <a:pt x="9" y="66"/>
                    <a:pt x="24" y="70"/>
                  </a:cubicBezTo>
                  <a:cubicBezTo>
                    <a:pt x="38" y="75"/>
                    <a:pt x="53" y="63"/>
                    <a:pt x="64" y="41"/>
                  </a:cubicBezTo>
                  <a:cubicBezTo>
                    <a:pt x="80" y="60"/>
                    <a:pt x="97" y="70"/>
                    <a:pt x="109" y="63"/>
                  </a:cubicBezTo>
                  <a:cubicBezTo>
                    <a:pt x="123" y="55"/>
                    <a:pt x="128" y="30"/>
                    <a:pt x="123" y="0"/>
                  </a:cubicBezTo>
                  <a:cubicBezTo>
                    <a:pt x="123" y="20"/>
                    <a:pt x="118" y="36"/>
                    <a:pt x="107" y="42"/>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189"/>
            <p:cNvSpPr>
              <a:spLocks noChangeArrowheads="1"/>
            </p:cNvSpPr>
            <p:nvPr/>
          </p:nvSpPr>
          <p:spPr bwMode="auto">
            <a:xfrm>
              <a:off x="-304800" y="461963"/>
              <a:ext cx="195263" cy="2667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90"/>
            <p:cNvSpPr/>
            <p:nvPr/>
          </p:nvSpPr>
          <p:spPr bwMode="auto">
            <a:xfrm>
              <a:off x="-1252537" y="-477837"/>
              <a:ext cx="982663" cy="288925"/>
            </a:xfrm>
            <a:custGeom>
              <a:avLst/>
              <a:gdLst>
                <a:gd name="T0" fmla="*/ 305 w 306"/>
                <a:gd name="T1" fmla="*/ 36 h 90"/>
                <a:gd name="T2" fmla="*/ 156 w 306"/>
                <a:gd name="T3" fmla="*/ 85 h 90"/>
                <a:gd name="T4" fmla="*/ 2 w 306"/>
                <a:gd name="T5" fmla="*/ 55 h 90"/>
                <a:gd name="T6" fmla="*/ 151 w 306"/>
                <a:gd name="T7" fmla="*/ 6 h 90"/>
                <a:gd name="T8" fmla="*/ 305 w 306"/>
                <a:gd name="T9" fmla="*/ 36 h 90"/>
              </a:gdLst>
              <a:ahLst/>
              <a:cxnLst>
                <a:cxn ang="0">
                  <a:pos x="T0" y="T1"/>
                </a:cxn>
                <a:cxn ang="0">
                  <a:pos x="T2" y="T3"/>
                </a:cxn>
                <a:cxn ang="0">
                  <a:pos x="T4" y="T5"/>
                </a:cxn>
                <a:cxn ang="0">
                  <a:pos x="T6" y="T7"/>
                </a:cxn>
                <a:cxn ang="0">
                  <a:pos x="T8" y="T9"/>
                </a:cxn>
              </a:cxnLst>
              <a:rect l="0" t="0" r="r" b="b"/>
              <a:pathLst>
                <a:path w="306" h="90">
                  <a:moveTo>
                    <a:pt x="305" y="36"/>
                  </a:moveTo>
                  <a:cubicBezTo>
                    <a:pt x="306" y="57"/>
                    <a:pt x="239" y="80"/>
                    <a:pt x="156" y="85"/>
                  </a:cubicBezTo>
                  <a:cubicBezTo>
                    <a:pt x="72" y="90"/>
                    <a:pt x="3" y="77"/>
                    <a:pt x="2" y="55"/>
                  </a:cubicBezTo>
                  <a:cubicBezTo>
                    <a:pt x="0" y="33"/>
                    <a:pt x="67" y="11"/>
                    <a:pt x="151" y="6"/>
                  </a:cubicBezTo>
                  <a:cubicBezTo>
                    <a:pt x="234" y="0"/>
                    <a:pt x="303" y="14"/>
                    <a:pt x="305" y="36"/>
                  </a:cubicBezTo>
                  <a:close/>
                </a:path>
              </a:pathLst>
            </a:custGeom>
            <a:solidFill>
              <a:srgbClr val="B28D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91"/>
            <p:cNvSpPr/>
            <p:nvPr/>
          </p:nvSpPr>
          <p:spPr bwMode="auto">
            <a:xfrm>
              <a:off x="-1127125" y="-1614487"/>
              <a:ext cx="609600" cy="209550"/>
            </a:xfrm>
            <a:custGeom>
              <a:avLst/>
              <a:gdLst>
                <a:gd name="T0" fmla="*/ 189 w 190"/>
                <a:gd name="T1" fmla="*/ 27 h 65"/>
                <a:gd name="T2" fmla="*/ 97 w 190"/>
                <a:gd name="T3" fmla="*/ 62 h 65"/>
                <a:gd name="T4" fmla="*/ 1 w 190"/>
                <a:gd name="T5" fmla="*/ 38 h 65"/>
                <a:gd name="T6" fmla="*/ 93 w 190"/>
                <a:gd name="T7" fmla="*/ 3 h 65"/>
                <a:gd name="T8" fmla="*/ 189 w 190"/>
                <a:gd name="T9" fmla="*/ 27 h 65"/>
              </a:gdLst>
              <a:ahLst/>
              <a:cxnLst>
                <a:cxn ang="0">
                  <a:pos x="T0" y="T1"/>
                </a:cxn>
                <a:cxn ang="0">
                  <a:pos x="T2" y="T3"/>
                </a:cxn>
                <a:cxn ang="0">
                  <a:pos x="T4" y="T5"/>
                </a:cxn>
                <a:cxn ang="0">
                  <a:pos x="T6" y="T7"/>
                </a:cxn>
                <a:cxn ang="0">
                  <a:pos x="T8" y="T9"/>
                </a:cxn>
              </a:cxnLst>
              <a:rect l="0" t="0" r="r" b="b"/>
              <a:pathLst>
                <a:path w="190" h="65">
                  <a:moveTo>
                    <a:pt x="189" y="27"/>
                  </a:moveTo>
                  <a:cubicBezTo>
                    <a:pt x="190" y="43"/>
                    <a:pt x="148" y="59"/>
                    <a:pt x="97" y="62"/>
                  </a:cubicBezTo>
                  <a:cubicBezTo>
                    <a:pt x="45" y="65"/>
                    <a:pt x="2" y="54"/>
                    <a:pt x="1" y="38"/>
                  </a:cubicBezTo>
                  <a:cubicBezTo>
                    <a:pt x="0" y="22"/>
                    <a:pt x="41" y="6"/>
                    <a:pt x="93" y="3"/>
                  </a:cubicBezTo>
                  <a:cubicBezTo>
                    <a:pt x="145" y="0"/>
                    <a:pt x="188" y="11"/>
                    <a:pt x="189" y="27"/>
                  </a:cubicBezTo>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92"/>
            <p:cNvSpPr/>
            <p:nvPr/>
          </p:nvSpPr>
          <p:spPr bwMode="auto">
            <a:xfrm>
              <a:off x="-1123950" y="-1527175"/>
              <a:ext cx="671513" cy="1263650"/>
            </a:xfrm>
            <a:custGeom>
              <a:avLst/>
              <a:gdLst>
                <a:gd name="T0" fmla="*/ 92 w 209"/>
                <a:gd name="T1" fmla="*/ 34 h 394"/>
                <a:gd name="T2" fmla="*/ 0 w 209"/>
                <a:gd name="T3" fmla="*/ 11 h 394"/>
                <a:gd name="T4" fmla="*/ 20 w 209"/>
                <a:gd name="T5" fmla="*/ 348 h 394"/>
                <a:gd name="T6" fmla="*/ 62 w 209"/>
                <a:gd name="T7" fmla="*/ 392 h 394"/>
                <a:gd name="T8" fmla="*/ 171 w 209"/>
                <a:gd name="T9" fmla="*/ 386 h 394"/>
                <a:gd name="T10" fmla="*/ 207 w 209"/>
                <a:gd name="T11" fmla="*/ 337 h 394"/>
                <a:gd name="T12" fmla="*/ 188 w 209"/>
                <a:gd name="T13" fmla="*/ 0 h 394"/>
                <a:gd name="T14" fmla="*/ 92 w 209"/>
                <a:gd name="T15" fmla="*/ 34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394">
                  <a:moveTo>
                    <a:pt x="92" y="34"/>
                  </a:moveTo>
                  <a:cubicBezTo>
                    <a:pt x="58" y="36"/>
                    <a:pt x="15" y="29"/>
                    <a:pt x="0" y="11"/>
                  </a:cubicBezTo>
                  <a:cubicBezTo>
                    <a:pt x="20" y="348"/>
                    <a:pt x="20" y="348"/>
                    <a:pt x="20" y="348"/>
                  </a:cubicBezTo>
                  <a:cubicBezTo>
                    <a:pt x="21" y="373"/>
                    <a:pt x="40" y="394"/>
                    <a:pt x="62" y="392"/>
                  </a:cubicBezTo>
                  <a:cubicBezTo>
                    <a:pt x="171" y="386"/>
                    <a:pt x="171" y="386"/>
                    <a:pt x="171" y="386"/>
                  </a:cubicBezTo>
                  <a:cubicBezTo>
                    <a:pt x="192" y="385"/>
                    <a:pt x="209" y="363"/>
                    <a:pt x="207" y="337"/>
                  </a:cubicBezTo>
                  <a:cubicBezTo>
                    <a:pt x="188" y="0"/>
                    <a:pt x="188" y="0"/>
                    <a:pt x="188" y="0"/>
                  </a:cubicBezTo>
                  <a:cubicBezTo>
                    <a:pt x="175" y="19"/>
                    <a:pt x="129" y="31"/>
                    <a:pt x="92" y="34"/>
                  </a:cubicBezTo>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93"/>
            <p:cNvSpPr/>
            <p:nvPr/>
          </p:nvSpPr>
          <p:spPr bwMode="auto">
            <a:xfrm>
              <a:off x="-1095375" y="-979487"/>
              <a:ext cx="642938" cy="715963"/>
            </a:xfrm>
            <a:custGeom>
              <a:avLst/>
              <a:gdLst>
                <a:gd name="T0" fmla="*/ 182 w 200"/>
                <a:gd name="T1" fmla="*/ 80 h 223"/>
                <a:gd name="T2" fmla="*/ 0 w 200"/>
                <a:gd name="T3" fmla="*/ 0 h 223"/>
                <a:gd name="T4" fmla="*/ 11 w 200"/>
                <a:gd name="T5" fmla="*/ 177 h 223"/>
                <a:gd name="T6" fmla="*/ 53 w 200"/>
                <a:gd name="T7" fmla="*/ 221 h 223"/>
                <a:gd name="T8" fmla="*/ 162 w 200"/>
                <a:gd name="T9" fmla="*/ 215 h 223"/>
                <a:gd name="T10" fmla="*/ 198 w 200"/>
                <a:gd name="T11" fmla="*/ 166 h 223"/>
                <a:gd name="T12" fmla="*/ 193 w 200"/>
                <a:gd name="T13" fmla="*/ 79 h 223"/>
                <a:gd name="T14" fmla="*/ 182 w 200"/>
                <a:gd name="T15" fmla="*/ 80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23">
                  <a:moveTo>
                    <a:pt x="182" y="80"/>
                  </a:moveTo>
                  <a:cubicBezTo>
                    <a:pt x="108" y="84"/>
                    <a:pt x="41" y="52"/>
                    <a:pt x="0" y="0"/>
                  </a:cubicBezTo>
                  <a:cubicBezTo>
                    <a:pt x="11" y="177"/>
                    <a:pt x="11" y="177"/>
                    <a:pt x="11" y="177"/>
                  </a:cubicBezTo>
                  <a:cubicBezTo>
                    <a:pt x="12" y="202"/>
                    <a:pt x="31" y="223"/>
                    <a:pt x="53" y="221"/>
                  </a:cubicBezTo>
                  <a:cubicBezTo>
                    <a:pt x="162" y="215"/>
                    <a:pt x="162" y="215"/>
                    <a:pt x="162" y="215"/>
                  </a:cubicBezTo>
                  <a:cubicBezTo>
                    <a:pt x="183" y="214"/>
                    <a:pt x="200" y="192"/>
                    <a:pt x="198" y="166"/>
                  </a:cubicBezTo>
                  <a:cubicBezTo>
                    <a:pt x="193" y="79"/>
                    <a:pt x="193" y="79"/>
                    <a:pt x="193" y="79"/>
                  </a:cubicBezTo>
                  <a:cubicBezTo>
                    <a:pt x="190" y="79"/>
                    <a:pt x="186" y="79"/>
                    <a:pt x="182" y="80"/>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94"/>
            <p:cNvSpPr/>
            <p:nvPr/>
          </p:nvSpPr>
          <p:spPr bwMode="auto">
            <a:xfrm>
              <a:off x="-850900" y="-1781175"/>
              <a:ext cx="31750" cy="273050"/>
            </a:xfrm>
            <a:custGeom>
              <a:avLst/>
              <a:gdLst>
                <a:gd name="T0" fmla="*/ 8 w 10"/>
                <a:gd name="T1" fmla="*/ 85 h 85"/>
                <a:gd name="T2" fmla="*/ 5 w 10"/>
                <a:gd name="T3" fmla="*/ 82 h 85"/>
                <a:gd name="T4" fmla="*/ 0 w 10"/>
                <a:gd name="T5" fmla="*/ 2 h 85"/>
                <a:gd name="T6" fmla="*/ 3 w 10"/>
                <a:gd name="T7" fmla="*/ 0 h 85"/>
                <a:gd name="T8" fmla="*/ 5 w 10"/>
                <a:gd name="T9" fmla="*/ 2 h 85"/>
                <a:gd name="T10" fmla="*/ 10 w 10"/>
                <a:gd name="T11" fmla="*/ 82 h 85"/>
                <a:gd name="T12" fmla="*/ 8 w 10"/>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0" h="85">
                  <a:moveTo>
                    <a:pt x="8" y="85"/>
                  </a:moveTo>
                  <a:cubicBezTo>
                    <a:pt x="6" y="85"/>
                    <a:pt x="5" y="84"/>
                    <a:pt x="5" y="82"/>
                  </a:cubicBezTo>
                  <a:cubicBezTo>
                    <a:pt x="0" y="2"/>
                    <a:pt x="0" y="2"/>
                    <a:pt x="0" y="2"/>
                  </a:cubicBezTo>
                  <a:cubicBezTo>
                    <a:pt x="0" y="1"/>
                    <a:pt x="1" y="0"/>
                    <a:pt x="3" y="0"/>
                  </a:cubicBezTo>
                  <a:cubicBezTo>
                    <a:pt x="4" y="0"/>
                    <a:pt x="5" y="1"/>
                    <a:pt x="5" y="2"/>
                  </a:cubicBezTo>
                  <a:cubicBezTo>
                    <a:pt x="10" y="82"/>
                    <a:pt x="10" y="82"/>
                    <a:pt x="10" y="82"/>
                  </a:cubicBezTo>
                  <a:cubicBezTo>
                    <a:pt x="10" y="83"/>
                    <a:pt x="9" y="85"/>
                    <a:pt x="8" y="85"/>
                  </a:cubicBezTo>
                </a:path>
              </a:pathLst>
            </a:custGeom>
            <a:solidFill>
              <a:srgbClr val="1A2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5"/>
            <p:cNvSpPr/>
            <p:nvPr/>
          </p:nvSpPr>
          <p:spPr bwMode="auto">
            <a:xfrm>
              <a:off x="-979487" y="-2044700"/>
              <a:ext cx="282575" cy="481013"/>
            </a:xfrm>
            <a:custGeom>
              <a:avLst/>
              <a:gdLst>
                <a:gd name="T0" fmla="*/ 37 w 88"/>
                <a:gd name="T1" fmla="*/ 0 h 150"/>
                <a:gd name="T2" fmla="*/ 12 w 88"/>
                <a:gd name="T3" fmla="*/ 115 h 150"/>
                <a:gd name="T4" fmla="*/ 66 w 88"/>
                <a:gd name="T5" fmla="*/ 134 h 150"/>
                <a:gd name="T6" fmla="*/ 37 w 88"/>
                <a:gd name="T7" fmla="*/ 0 h 150"/>
              </a:gdLst>
              <a:ahLst/>
              <a:cxnLst>
                <a:cxn ang="0">
                  <a:pos x="T0" y="T1"/>
                </a:cxn>
                <a:cxn ang="0">
                  <a:pos x="T2" y="T3"/>
                </a:cxn>
                <a:cxn ang="0">
                  <a:pos x="T4" y="T5"/>
                </a:cxn>
                <a:cxn ang="0">
                  <a:pos x="T6" y="T7"/>
                </a:cxn>
              </a:cxnLst>
              <a:rect l="0" t="0" r="r" b="b"/>
              <a:pathLst>
                <a:path w="88" h="150">
                  <a:moveTo>
                    <a:pt x="37" y="0"/>
                  </a:moveTo>
                  <a:cubicBezTo>
                    <a:pt x="37" y="0"/>
                    <a:pt x="0" y="87"/>
                    <a:pt x="12" y="115"/>
                  </a:cubicBezTo>
                  <a:cubicBezTo>
                    <a:pt x="25" y="143"/>
                    <a:pt x="47" y="150"/>
                    <a:pt x="66" y="134"/>
                  </a:cubicBezTo>
                  <a:cubicBezTo>
                    <a:pt x="88" y="116"/>
                    <a:pt x="81" y="55"/>
                    <a:pt x="37" y="0"/>
                  </a:cubicBezTo>
                </a:path>
              </a:pathLst>
            </a:custGeom>
            <a:solidFill>
              <a:srgbClr val="FF9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96"/>
            <p:cNvSpPr/>
            <p:nvPr/>
          </p:nvSpPr>
          <p:spPr bwMode="auto">
            <a:xfrm>
              <a:off x="-912812" y="-1828800"/>
              <a:ext cx="138113" cy="236538"/>
            </a:xfrm>
            <a:custGeom>
              <a:avLst/>
              <a:gdLst>
                <a:gd name="T0" fmla="*/ 18 w 43"/>
                <a:gd name="T1" fmla="*/ 0 h 74"/>
                <a:gd name="T2" fmla="*/ 6 w 43"/>
                <a:gd name="T3" fmla="*/ 57 h 74"/>
                <a:gd name="T4" fmla="*/ 32 w 43"/>
                <a:gd name="T5" fmla="*/ 66 h 74"/>
                <a:gd name="T6" fmla="*/ 18 w 43"/>
                <a:gd name="T7" fmla="*/ 0 h 74"/>
              </a:gdLst>
              <a:ahLst/>
              <a:cxnLst>
                <a:cxn ang="0">
                  <a:pos x="T0" y="T1"/>
                </a:cxn>
                <a:cxn ang="0">
                  <a:pos x="T2" y="T3"/>
                </a:cxn>
                <a:cxn ang="0">
                  <a:pos x="T4" y="T5"/>
                </a:cxn>
                <a:cxn ang="0">
                  <a:pos x="T6" y="T7"/>
                </a:cxn>
              </a:cxnLst>
              <a:rect l="0" t="0" r="r" b="b"/>
              <a:pathLst>
                <a:path w="43" h="74">
                  <a:moveTo>
                    <a:pt x="18" y="0"/>
                  </a:moveTo>
                  <a:cubicBezTo>
                    <a:pt x="18" y="0"/>
                    <a:pt x="0" y="43"/>
                    <a:pt x="6" y="57"/>
                  </a:cubicBezTo>
                  <a:cubicBezTo>
                    <a:pt x="12" y="70"/>
                    <a:pt x="23" y="74"/>
                    <a:pt x="32" y="66"/>
                  </a:cubicBezTo>
                  <a:cubicBezTo>
                    <a:pt x="43" y="57"/>
                    <a:pt x="40" y="27"/>
                    <a:pt x="18" y="0"/>
                  </a:cubicBezTo>
                </a:path>
              </a:pathLst>
            </a:custGeom>
            <a:solidFill>
              <a:srgbClr val="FFD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97"/>
            <p:cNvSpPr/>
            <p:nvPr/>
          </p:nvSpPr>
          <p:spPr bwMode="auto">
            <a:xfrm>
              <a:off x="-1484313" y="-2355850"/>
              <a:ext cx="1281113" cy="1193800"/>
            </a:xfrm>
            <a:custGeom>
              <a:avLst/>
              <a:gdLst>
                <a:gd name="T0" fmla="*/ 201 w 399"/>
                <a:gd name="T1" fmla="*/ 0 h 372"/>
                <a:gd name="T2" fmla="*/ 189 w 399"/>
                <a:gd name="T3" fmla="*/ 1 h 372"/>
                <a:gd name="T4" fmla="*/ 6 w 399"/>
                <a:gd name="T5" fmla="*/ 207 h 372"/>
                <a:gd name="T6" fmla="*/ 118 w 399"/>
                <a:gd name="T7" fmla="*/ 372 h 372"/>
                <a:gd name="T8" fmla="*/ 112 w 399"/>
                <a:gd name="T9" fmla="*/ 269 h 372"/>
                <a:gd name="T10" fmla="*/ 112 w 399"/>
                <a:gd name="T11" fmla="*/ 269 h 372"/>
                <a:gd name="T12" fmla="*/ 188 w 399"/>
                <a:gd name="T13" fmla="*/ 235 h 372"/>
                <a:gd name="T14" fmla="*/ 169 w 399"/>
                <a:gd name="T15" fmla="*/ 212 h 372"/>
                <a:gd name="T16" fmla="*/ 194 w 399"/>
                <a:gd name="T17" fmla="*/ 97 h 372"/>
                <a:gd name="T18" fmla="*/ 223 w 399"/>
                <a:gd name="T19" fmla="*/ 231 h 372"/>
                <a:gd name="T20" fmla="*/ 220 w 399"/>
                <a:gd name="T21" fmla="*/ 233 h 372"/>
                <a:gd name="T22" fmla="*/ 221 w 399"/>
                <a:gd name="T23" fmla="*/ 233 h 372"/>
                <a:gd name="T24" fmla="*/ 300 w 399"/>
                <a:gd name="T25" fmla="*/ 258 h 372"/>
                <a:gd name="T26" fmla="*/ 300 w 399"/>
                <a:gd name="T27" fmla="*/ 258 h 372"/>
                <a:gd name="T28" fmla="*/ 306 w 399"/>
                <a:gd name="T29" fmla="*/ 360 h 372"/>
                <a:gd name="T30" fmla="*/ 395 w 399"/>
                <a:gd name="T31" fmla="*/ 184 h 372"/>
                <a:gd name="T32" fmla="*/ 201 w 399"/>
                <a:gd name="T3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372">
                  <a:moveTo>
                    <a:pt x="201" y="0"/>
                  </a:moveTo>
                  <a:cubicBezTo>
                    <a:pt x="197" y="0"/>
                    <a:pt x="193" y="1"/>
                    <a:pt x="189" y="1"/>
                  </a:cubicBezTo>
                  <a:cubicBezTo>
                    <a:pt x="82" y="7"/>
                    <a:pt x="0" y="99"/>
                    <a:pt x="6" y="207"/>
                  </a:cubicBezTo>
                  <a:cubicBezTo>
                    <a:pt x="10" y="281"/>
                    <a:pt x="55" y="342"/>
                    <a:pt x="118" y="372"/>
                  </a:cubicBezTo>
                  <a:cubicBezTo>
                    <a:pt x="112" y="269"/>
                    <a:pt x="112" y="269"/>
                    <a:pt x="112" y="269"/>
                  </a:cubicBezTo>
                  <a:cubicBezTo>
                    <a:pt x="112" y="269"/>
                    <a:pt x="112" y="269"/>
                    <a:pt x="112" y="269"/>
                  </a:cubicBezTo>
                  <a:cubicBezTo>
                    <a:pt x="111" y="254"/>
                    <a:pt x="144" y="240"/>
                    <a:pt x="188" y="235"/>
                  </a:cubicBezTo>
                  <a:cubicBezTo>
                    <a:pt x="181" y="231"/>
                    <a:pt x="174" y="223"/>
                    <a:pt x="169" y="212"/>
                  </a:cubicBezTo>
                  <a:cubicBezTo>
                    <a:pt x="157" y="184"/>
                    <a:pt x="194" y="97"/>
                    <a:pt x="194" y="97"/>
                  </a:cubicBezTo>
                  <a:cubicBezTo>
                    <a:pt x="238" y="152"/>
                    <a:pt x="245" y="213"/>
                    <a:pt x="223" y="231"/>
                  </a:cubicBezTo>
                  <a:cubicBezTo>
                    <a:pt x="222" y="232"/>
                    <a:pt x="221" y="233"/>
                    <a:pt x="220" y="233"/>
                  </a:cubicBezTo>
                  <a:cubicBezTo>
                    <a:pt x="220" y="233"/>
                    <a:pt x="221" y="233"/>
                    <a:pt x="221" y="233"/>
                  </a:cubicBezTo>
                  <a:cubicBezTo>
                    <a:pt x="265" y="233"/>
                    <a:pt x="299" y="244"/>
                    <a:pt x="300" y="258"/>
                  </a:cubicBezTo>
                  <a:cubicBezTo>
                    <a:pt x="300" y="258"/>
                    <a:pt x="300" y="258"/>
                    <a:pt x="300" y="258"/>
                  </a:cubicBezTo>
                  <a:cubicBezTo>
                    <a:pt x="306" y="360"/>
                    <a:pt x="306" y="360"/>
                    <a:pt x="306" y="360"/>
                  </a:cubicBezTo>
                  <a:cubicBezTo>
                    <a:pt x="363" y="323"/>
                    <a:pt x="399" y="257"/>
                    <a:pt x="395" y="184"/>
                  </a:cubicBezTo>
                  <a:cubicBezTo>
                    <a:pt x="389" y="80"/>
                    <a:pt x="303" y="0"/>
                    <a:pt x="201" y="0"/>
                  </a:cubicBezTo>
                </a:path>
              </a:pathLst>
            </a:custGeom>
            <a:solidFill>
              <a:srgbClr val="FFF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98"/>
            <p:cNvSpPr/>
            <p:nvPr/>
          </p:nvSpPr>
          <p:spPr bwMode="auto">
            <a:xfrm>
              <a:off x="-1127125" y="-1608137"/>
              <a:ext cx="606425" cy="188913"/>
            </a:xfrm>
            <a:custGeom>
              <a:avLst/>
              <a:gdLst>
                <a:gd name="T0" fmla="*/ 110 w 189"/>
                <a:gd name="T1" fmla="*/ 0 h 59"/>
                <a:gd name="T2" fmla="*/ 109 w 189"/>
                <a:gd name="T3" fmla="*/ 0 h 59"/>
                <a:gd name="T4" fmla="*/ 95 w 189"/>
                <a:gd name="T5" fmla="*/ 6 h 59"/>
                <a:gd name="T6" fmla="*/ 96 w 189"/>
                <a:gd name="T7" fmla="*/ 28 h 59"/>
                <a:gd name="T8" fmla="*/ 94 w 189"/>
                <a:gd name="T9" fmla="*/ 31 h 59"/>
                <a:gd name="T10" fmla="*/ 94 w 189"/>
                <a:gd name="T11" fmla="*/ 31 h 59"/>
                <a:gd name="T12" fmla="*/ 91 w 189"/>
                <a:gd name="T13" fmla="*/ 28 h 59"/>
                <a:gd name="T14" fmla="*/ 90 w 189"/>
                <a:gd name="T15" fmla="*/ 7 h 59"/>
                <a:gd name="T16" fmla="*/ 77 w 189"/>
                <a:gd name="T17" fmla="*/ 2 h 59"/>
                <a:gd name="T18" fmla="*/ 1 w 189"/>
                <a:gd name="T19" fmla="*/ 36 h 59"/>
                <a:gd name="T20" fmla="*/ 1 w 189"/>
                <a:gd name="T21" fmla="*/ 36 h 59"/>
                <a:gd name="T22" fmla="*/ 81 w 189"/>
                <a:gd name="T23" fmla="*/ 59 h 59"/>
                <a:gd name="T24" fmla="*/ 93 w 189"/>
                <a:gd name="T25" fmla="*/ 59 h 59"/>
                <a:gd name="T26" fmla="*/ 189 w 189"/>
                <a:gd name="T27" fmla="*/ 25 h 59"/>
                <a:gd name="T28" fmla="*/ 110 w 189"/>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59">
                  <a:moveTo>
                    <a:pt x="110" y="0"/>
                  </a:moveTo>
                  <a:cubicBezTo>
                    <a:pt x="110" y="0"/>
                    <a:pt x="109" y="0"/>
                    <a:pt x="109" y="0"/>
                  </a:cubicBezTo>
                  <a:cubicBezTo>
                    <a:pt x="104" y="4"/>
                    <a:pt x="99" y="6"/>
                    <a:pt x="95" y="6"/>
                  </a:cubicBezTo>
                  <a:cubicBezTo>
                    <a:pt x="96" y="28"/>
                    <a:pt x="96" y="28"/>
                    <a:pt x="96" y="28"/>
                  </a:cubicBezTo>
                  <a:cubicBezTo>
                    <a:pt x="96" y="29"/>
                    <a:pt x="95" y="31"/>
                    <a:pt x="94" y="31"/>
                  </a:cubicBezTo>
                  <a:cubicBezTo>
                    <a:pt x="94" y="31"/>
                    <a:pt x="94" y="31"/>
                    <a:pt x="94" y="31"/>
                  </a:cubicBezTo>
                  <a:cubicBezTo>
                    <a:pt x="92" y="31"/>
                    <a:pt x="91" y="30"/>
                    <a:pt x="91" y="28"/>
                  </a:cubicBezTo>
                  <a:cubicBezTo>
                    <a:pt x="90" y="7"/>
                    <a:pt x="90" y="7"/>
                    <a:pt x="90" y="7"/>
                  </a:cubicBezTo>
                  <a:cubicBezTo>
                    <a:pt x="85" y="6"/>
                    <a:pt x="81" y="5"/>
                    <a:pt x="77" y="2"/>
                  </a:cubicBezTo>
                  <a:cubicBezTo>
                    <a:pt x="33" y="7"/>
                    <a:pt x="0" y="21"/>
                    <a:pt x="1" y="36"/>
                  </a:cubicBezTo>
                  <a:cubicBezTo>
                    <a:pt x="1" y="36"/>
                    <a:pt x="1" y="36"/>
                    <a:pt x="1" y="36"/>
                  </a:cubicBezTo>
                  <a:cubicBezTo>
                    <a:pt x="14" y="52"/>
                    <a:pt x="49" y="59"/>
                    <a:pt x="81" y="59"/>
                  </a:cubicBezTo>
                  <a:cubicBezTo>
                    <a:pt x="85" y="59"/>
                    <a:pt x="89" y="59"/>
                    <a:pt x="93" y="59"/>
                  </a:cubicBezTo>
                  <a:cubicBezTo>
                    <a:pt x="130" y="56"/>
                    <a:pt x="176" y="44"/>
                    <a:pt x="189" y="25"/>
                  </a:cubicBezTo>
                  <a:cubicBezTo>
                    <a:pt x="188" y="11"/>
                    <a:pt x="154" y="0"/>
                    <a:pt x="110" y="0"/>
                  </a:cubicBezTo>
                </a:path>
              </a:pathLst>
            </a:custGeom>
            <a:solidFill>
              <a:srgbClr val="C342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99"/>
            <p:cNvSpPr/>
            <p:nvPr/>
          </p:nvSpPr>
          <p:spPr bwMode="auto">
            <a:xfrm>
              <a:off x="-1123950" y="-1527175"/>
              <a:ext cx="622300" cy="423863"/>
            </a:xfrm>
            <a:custGeom>
              <a:avLst/>
              <a:gdLst>
                <a:gd name="T0" fmla="*/ 188 w 194"/>
                <a:gd name="T1" fmla="*/ 0 h 132"/>
                <a:gd name="T2" fmla="*/ 188 w 194"/>
                <a:gd name="T3" fmla="*/ 0 h 132"/>
                <a:gd name="T4" fmla="*/ 92 w 194"/>
                <a:gd name="T5" fmla="*/ 34 h 132"/>
                <a:gd name="T6" fmla="*/ 80 w 194"/>
                <a:gd name="T7" fmla="*/ 34 h 132"/>
                <a:gd name="T8" fmla="*/ 0 w 194"/>
                <a:gd name="T9" fmla="*/ 11 h 132"/>
                <a:gd name="T10" fmla="*/ 0 w 194"/>
                <a:gd name="T11" fmla="*/ 11 h 132"/>
                <a:gd name="T12" fmla="*/ 6 w 194"/>
                <a:gd name="T13" fmla="*/ 114 h 132"/>
                <a:gd name="T14" fmla="*/ 89 w 194"/>
                <a:gd name="T15" fmla="*/ 132 h 132"/>
                <a:gd name="T16" fmla="*/ 100 w 194"/>
                <a:gd name="T17" fmla="*/ 132 h 132"/>
                <a:gd name="T18" fmla="*/ 194 w 194"/>
                <a:gd name="T19" fmla="*/ 102 h 132"/>
                <a:gd name="T20" fmla="*/ 188 w 194"/>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32">
                  <a:moveTo>
                    <a:pt x="188" y="0"/>
                  </a:moveTo>
                  <a:cubicBezTo>
                    <a:pt x="188" y="0"/>
                    <a:pt x="188" y="0"/>
                    <a:pt x="188" y="0"/>
                  </a:cubicBezTo>
                  <a:cubicBezTo>
                    <a:pt x="175" y="19"/>
                    <a:pt x="129" y="31"/>
                    <a:pt x="92" y="34"/>
                  </a:cubicBezTo>
                  <a:cubicBezTo>
                    <a:pt x="88" y="34"/>
                    <a:pt x="84" y="34"/>
                    <a:pt x="80" y="34"/>
                  </a:cubicBezTo>
                  <a:cubicBezTo>
                    <a:pt x="48" y="34"/>
                    <a:pt x="13" y="27"/>
                    <a:pt x="0" y="11"/>
                  </a:cubicBezTo>
                  <a:cubicBezTo>
                    <a:pt x="0" y="11"/>
                    <a:pt x="0" y="11"/>
                    <a:pt x="0" y="11"/>
                  </a:cubicBezTo>
                  <a:cubicBezTo>
                    <a:pt x="6" y="114"/>
                    <a:pt x="6" y="114"/>
                    <a:pt x="6" y="114"/>
                  </a:cubicBezTo>
                  <a:cubicBezTo>
                    <a:pt x="31" y="126"/>
                    <a:pt x="59" y="132"/>
                    <a:pt x="89" y="132"/>
                  </a:cubicBezTo>
                  <a:cubicBezTo>
                    <a:pt x="92" y="132"/>
                    <a:pt x="96" y="132"/>
                    <a:pt x="100" y="132"/>
                  </a:cubicBezTo>
                  <a:cubicBezTo>
                    <a:pt x="135" y="130"/>
                    <a:pt x="166" y="119"/>
                    <a:pt x="194" y="102"/>
                  </a:cubicBezTo>
                  <a:cubicBezTo>
                    <a:pt x="188" y="0"/>
                    <a:pt x="188" y="0"/>
                    <a:pt x="188" y="0"/>
                  </a:cubicBezTo>
                </a:path>
              </a:pathLst>
            </a:custGeom>
            <a:solidFill>
              <a:srgbClr val="EC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00"/>
            <p:cNvSpPr/>
            <p:nvPr/>
          </p:nvSpPr>
          <p:spPr bwMode="auto">
            <a:xfrm>
              <a:off x="-838200" y="-1589087"/>
              <a:ext cx="19050" cy="80963"/>
            </a:xfrm>
            <a:custGeom>
              <a:avLst/>
              <a:gdLst>
                <a:gd name="T0" fmla="*/ 5 w 6"/>
                <a:gd name="T1" fmla="*/ 0 h 25"/>
                <a:gd name="T2" fmla="*/ 1 w 6"/>
                <a:gd name="T3" fmla="*/ 1 h 25"/>
                <a:gd name="T4" fmla="*/ 0 w 6"/>
                <a:gd name="T5" fmla="*/ 1 h 25"/>
                <a:gd name="T6" fmla="*/ 1 w 6"/>
                <a:gd name="T7" fmla="*/ 22 h 25"/>
                <a:gd name="T8" fmla="*/ 4 w 6"/>
                <a:gd name="T9" fmla="*/ 25 h 25"/>
                <a:gd name="T10" fmla="*/ 4 w 6"/>
                <a:gd name="T11" fmla="*/ 25 h 25"/>
                <a:gd name="T12" fmla="*/ 6 w 6"/>
                <a:gd name="T13" fmla="*/ 22 h 25"/>
                <a:gd name="T14" fmla="*/ 5 w 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5">
                  <a:moveTo>
                    <a:pt x="5" y="0"/>
                  </a:moveTo>
                  <a:cubicBezTo>
                    <a:pt x="3" y="1"/>
                    <a:pt x="2" y="1"/>
                    <a:pt x="1" y="1"/>
                  </a:cubicBezTo>
                  <a:cubicBezTo>
                    <a:pt x="1" y="1"/>
                    <a:pt x="0" y="1"/>
                    <a:pt x="0" y="1"/>
                  </a:cubicBezTo>
                  <a:cubicBezTo>
                    <a:pt x="1" y="22"/>
                    <a:pt x="1" y="22"/>
                    <a:pt x="1" y="22"/>
                  </a:cubicBezTo>
                  <a:cubicBezTo>
                    <a:pt x="1" y="24"/>
                    <a:pt x="2" y="25"/>
                    <a:pt x="4" y="25"/>
                  </a:cubicBezTo>
                  <a:cubicBezTo>
                    <a:pt x="4" y="25"/>
                    <a:pt x="4" y="25"/>
                    <a:pt x="4" y="25"/>
                  </a:cubicBezTo>
                  <a:cubicBezTo>
                    <a:pt x="5" y="25"/>
                    <a:pt x="6" y="23"/>
                    <a:pt x="6" y="22"/>
                  </a:cubicBezTo>
                  <a:cubicBezTo>
                    <a:pt x="5" y="0"/>
                    <a:pt x="5" y="0"/>
                    <a:pt x="5" y="0"/>
                  </a:cubicBezTo>
                </a:path>
              </a:pathLst>
            </a:custGeom>
            <a:solidFill>
              <a:srgbClr val="535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01"/>
            <p:cNvSpPr>
              <a:spLocks noEditPoints="1"/>
            </p:cNvSpPr>
            <p:nvPr/>
          </p:nvSpPr>
          <p:spPr bwMode="auto">
            <a:xfrm>
              <a:off x="-979487" y="-2044700"/>
              <a:ext cx="282575" cy="458788"/>
            </a:xfrm>
            <a:custGeom>
              <a:avLst/>
              <a:gdLst>
                <a:gd name="T0" fmla="*/ 43 w 88"/>
                <a:gd name="T1" fmla="*/ 137 h 143"/>
                <a:gd name="T2" fmla="*/ 27 w 88"/>
                <a:gd name="T3" fmla="*/ 124 h 143"/>
                <a:gd name="T4" fmla="*/ 39 w 88"/>
                <a:gd name="T5" fmla="*/ 67 h 143"/>
                <a:gd name="T6" fmla="*/ 53 w 88"/>
                <a:gd name="T7" fmla="*/ 133 h 143"/>
                <a:gd name="T8" fmla="*/ 43 w 88"/>
                <a:gd name="T9" fmla="*/ 137 h 143"/>
                <a:gd name="T10" fmla="*/ 37 w 88"/>
                <a:gd name="T11" fmla="*/ 0 h 143"/>
                <a:gd name="T12" fmla="*/ 12 w 88"/>
                <a:gd name="T13" fmla="*/ 115 h 143"/>
                <a:gd name="T14" fmla="*/ 31 w 88"/>
                <a:gd name="T15" fmla="*/ 138 h 143"/>
                <a:gd name="T16" fmla="*/ 44 w 88"/>
                <a:gd name="T17" fmla="*/ 143 h 143"/>
                <a:gd name="T18" fmla="*/ 45 w 88"/>
                <a:gd name="T19" fmla="*/ 143 h 143"/>
                <a:gd name="T20" fmla="*/ 49 w 88"/>
                <a:gd name="T21" fmla="*/ 142 h 143"/>
                <a:gd name="T22" fmla="*/ 63 w 88"/>
                <a:gd name="T23" fmla="*/ 136 h 143"/>
                <a:gd name="T24" fmla="*/ 66 w 88"/>
                <a:gd name="T25" fmla="*/ 134 h 143"/>
                <a:gd name="T26" fmla="*/ 37 w 88"/>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3">
                  <a:moveTo>
                    <a:pt x="43" y="137"/>
                  </a:moveTo>
                  <a:cubicBezTo>
                    <a:pt x="37" y="137"/>
                    <a:pt x="31" y="132"/>
                    <a:pt x="27" y="124"/>
                  </a:cubicBezTo>
                  <a:cubicBezTo>
                    <a:pt x="21" y="110"/>
                    <a:pt x="39" y="67"/>
                    <a:pt x="39" y="67"/>
                  </a:cubicBezTo>
                  <a:cubicBezTo>
                    <a:pt x="61" y="94"/>
                    <a:pt x="64" y="124"/>
                    <a:pt x="53" y="133"/>
                  </a:cubicBezTo>
                  <a:cubicBezTo>
                    <a:pt x="50" y="136"/>
                    <a:pt x="46" y="137"/>
                    <a:pt x="43" y="137"/>
                  </a:cubicBezTo>
                  <a:moveTo>
                    <a:pt x="37" y="0"/>
                  </a:moveTo>
                  <a:cubicBezTo>
                    <a:pt x="37" y="0"/>
                    <a:pt x="0" y="87"/>
                    <a:pt x="12" y="115"/>
                  </a:cubicBezTo>
                  <a:cubicBezTo>
                    <a:pt x="17" y="126"/>
                    <a:pt x="24" y="134"/>
                    <a:pt x="31" y="138"/>
                  </a:cubicBezTo>
                  <a:cubicBezTo>
                    <a:pt x="35" y="141"/>
                    <a:pt x="39" y="142"/>
                    <a:pt x="44" y="143"/>
                  </a:cubicBezTo>
                  <a:cubicBezTo>
                    <a:pt x="44" y="143"/>
                    <a:pt x="45" y="143"/>
                    <a:pt x="45" y="143"/>
                  </a:cubicBezTo>
                  <a:cubicBezTo>
                    <a:pt x="46" y="143"/>
                    <a:pt x="47" y="143"/>
                    <a:pt x="49" y="142"/>
                  </a:cubicBezTo>
                  <a:cubicBezTo>
                    <a:pt x="53" y="142"/>
                    <a:pt x="58" y="140"/>
                    <a:pt x="63" y="136"/>
                  </a:cubicBezTo>
                  <a:cubicBezTo>
                    <a:pt x="64" y="136"/>
                    <a:pt x="65" y="135"/>
                    <a:pt x="66" y="134"/>
                  </a:cubicBezTo>
                  <a:cubicBezTo>
                    <a:pt x="88" y="116"/>
                    <a:pt x="81" y="55"/>
                    <a:pt x="37" y="0"/>
                  </a:cubicBezTo>
                </a:path>
              </a:pathLst>
            </a:custGeom>
            <a:solidFill>
              <a:srgbClr val="FFAC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02"/>
            <p:cNvSpPr/>
            <p:nvPr/>
          </p:nvSpPr>
          <p:spPr bwMode="auto">
            <a:xfrm>
              <a:off x="-912812" y="-1828800"/>
              <a:ext cx="138113" cy="223838"/>
            </a:xfrm>
            <a:custGeom>
              <a:avLst/>
              <a:gdLst>
                <a:gd name="T0" fmla="*/ 18 w 43"/>
                <a:gd name="T1" fmla="*/ 0 h 70"/>
                <a:gd name="T2" fmla="*/ 6 w 43"/>
                <a:gd name="T3" fmla="*/ 57 h 70"/>
                <a:gd name="T4" fmla="*/ 22 w 43"/>
                <a:gd name="T5" fmla="*/ 70 h 70"/>
                <a:gd name="T6" fmla="*/ 32 w 43"/>
                <a:gd name="T7" fmla="*/ 66 h 70"/>
                <a:gd name="T8" fmla="*/ 18 w 43"/>
                <a:gd name="T9" fmla="*/ 0 h 70"/>
              </a:gdLst>
              <a:ahLst/>
              <a:cxnLst>
                <a:cxn ang="0">
                  <a:pos x="T0" y="T1"/>
                </a:cxn>
                <a:cxn ang="0">
                  <a:pos x="T2" y="T3"/>
                </a:cxn>
                <a:cxn ang="0">
                  <a:pos x="T4" y="T5"/>
                </a:cxn>
                <a:cxn ang="0">
                  <a:pos x="T6" y="T7"/>
                </a:cxn>
                <a:cxn ang="0">
                  <a:pos x="T8" y="T9"/>
                </a:cxn>
              </a:cxnLst>
              <a:rect l="0" t="0" r="r" b="b"/>
              <a:pathLst>
                <a:path w="43" h="70">
                  <a:moveTo>
                    <a:pt x="18" y="0"/>
                  </a:moveTo>
                  <a:cubicBezTo>
                    <a:pt x="18" y="0"/>
                    <a:pt x="0" y="43"/>
                    <a:pt x="6" y="57"/>
                  </a:cubicBezTo>
                  <a:cubicBezTo>
                    <a:pt x="10" y="65"/>
                    <a:pt x="16" y="70"/>
                    <a:pt x="22" y="70"/>
                  </a:cubicBezTo>
                  <a:cubicBezTo>
                    <a:pt x="25" y="70"/>
                    <a:pt x="29" y="69"/>
                    <a:pt x="32" y="66"/>
                  </a:cubicBezTo>
                  <a:cubicBezTo>
                    <a:pt x="43" y="57"/>
                    <a:pt x="40" y="27"/>
                    <a:pt x="18" y="0"/>
                  </a:cubicBezTo>
                </a:path>
              </a:pathLst>
            </a:custGeom>
            <a:solidFill>
              <a:srgbClr val="FFD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5504687" y="105433"/>
            <a:ext cx="3778645" cy="4185898"/>
            <a:chOff x="5481637" y="-1985963"/>
            <a:chExt cx="4286251" cy="4748213"/>
          </a:xfrm>
        </p:grpSpPr>
        <p:sp>
          <p:nvSpPr>
            <p:cNvPr id="70" name="Freeform 78"/>
            <p:cNvSpPr/>
            <p:nvPr/>
          </p:nvSpPr>
          <p:spPr bwMode="auto">
            <a:xfrm>
              <a:off x="8307388" y="2224087"/>
              <a:ext cx="1133475" cy="538163"/>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9"/>
            <p:cNvSpPr/>
            <p:nvPr/>
          </p:nvSpPr>
          <p:spPr bwMode="auto">
            <a:xfrm>
              <a:off x="8307388" y="1733550"/>
              <a:ext cx="1192213" cy="490538"/>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0"/>
            <p:cNvSpPr/>
            <p:nvPr/>
          </p:nvSpPr>
          <p:spPr bwMode="auto">
            <a:xfrm>
              <a:off x="8307388" y="1865312"/>
              <a:ext cx="1192213" cy="358775"/>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1"/>
            <p:cNvSpPr/>
            <p:nvPr/>
          </p:nvSpPr>
          <p:spPr bwMode="auto">
            <a:xfrm>
              <a:off x="8088313" y="1849437"/>
              <a:ext cx="377825" cy="374650"/>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2"/>
            <p:cNvSpPr/>
            <p:nvPr/>
          </p:nvSpPr>
          <p:spPr bwMode="auto">
            <a:xfrm>
              <a:off x="8374063" y="2000250"/>
              <a:ext cx="92075" cy="223838"/>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3"/>
            <p:cNvSpPr/>
            <p:nvPr/>
          </p:nvSpPr>
          <p:spPr bwMode="auto">
            <a:xfrm>
              <a:off x="8401050" y="1901825"/>
              <a:ext cx="1146175" cy="860425"/>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4"/>
            <p:cNvSpPr/>
            <p:nvPr/>
          </p:nvSpPr>
          <p:spPr bwMode="auto">
            <a:xfrm>
              <a:off x="8434388" y="2098675"/>
              <a:ext cx="1112838" cy="663575"/>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5"/>
            <p:cNvSpPr/>
            <p:nvPr/>
          </p:nvSpPr>
          <p:spPr bwMode="auto">
            <a:xfrm>
              <a:off x="8418513" y="1916112"/>
              <a:ext cx="798513" cy="236538"/>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6"/>
            <p:cNvSpPr/>
            <p:nvPr/>
          </p:nvSpPr>
          <p:spPr bwMode="auto">
            <a:xfrm>
              <a:off x="5481637" y="-250825"/>
              <a:ext cx="2192338" cy="1450975"/>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87"/>
            <p:cNvSpPr>
              <a:spLocks noChangeArrowheads="1"/>
            </p:cNvSpPr>
            <p:nvPr/>
          </p:nvSpPr>
          <p:spPr bwMode="auto">
            <a:xfrm>
              <a:off x="6272213" y="241300"/>
              <a:ext cx="979488" cy="2108200"/>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8"/>
            <p:cNvSpPr/>
            <p:nvPr/>
          </p:nvSpPr>
          <p:spPr bwMode="auto">
            <a:xfrm>
              <a:off x="6583363" y="296862"/>
              <a:ext cx="668338" cy="1997075"/>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89"/>
            <p:cNvSpPr>
              <a:spLocks noChangeArrowheads="1"/>
            </p:cNvSpPr>
            <p:nvPr/>
          </p:nvSpPr>
          <p:spPr bwMode="auto">
            <a:xfrm>
              <a:off x="7005638" y="241300"/>
              <a:ext cx="979488" cy="2108200"/>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0"/>
            <p:cNvSpPr/>
            <p:nvPr/>
          </p:nvSpPr>
          <p:spPr bwMode="auto">
            <a:xfrm>
              <a:off x="7013575" y="296862"/>
              <a:ext cx="668338" cy="1997075"/>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91"/>
            <p:cNvSpPr>
              <a:spLocks noChangeArrowheads="1"/>
            </p:cNvSpPr>
            <p:nvPr/>
          </p:nvSpPr>
          <p:spPr bwMode="auto">
            <a:xfrm>
              <a:off x="6642100" y="185737"/>
              <a:ext cx="977900" cy="2105025"/>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2"/>
            <p:cNvSpPr/>
            <p:nvPr/>
          </p:nvSpPr>
          <p:spPr bwMode="auto">
            <a:xfrm>
              <a:off x="7218363" y="-520700"/>
              <a:ext cx="628650" cy="711200"/>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3"/>
            <p:cNvSpPr/>
            <p:nvPr/>
          </p:nvSpPr>
          <p:spPr bwMode="auto">
            <a:xfrm>
              <a:off x="7242175" y="-198438"/>
              <a:ext cx="557213" cy="388938"/>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4"/>
            <p:cNvSpPr/>
            <p:nvPr/>
          </p:nvSpPr>
          <p:spPr bwMode="auto">
            <a:xfrm>
              <a:off x="6602413" y="-536575"/>
              <a:ext cx="911225" cy="1179513"/>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5"/>
            <p:cNvSpPr/>
            <p:nvPr/>
          </p:nvSpPr>
          <p:spPr bwMode="auto">
            <a:xfrm>
              <a:off x="6684963" y="-454025"/>
              <a:ext cx="563563" cy="1052513"/>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96"/>
            <p:cNvSpPr>
              <a:spLocks noChangeArrowheads="1"/>
            </p:cNvSpPr>
            <p:nvPr/>
          </p:nvSpPr>
          <p:spPr bwMode="auto">
            <a:xfrm>
              <a:off x="5949950" y="371475"/>
              <a:ext cx="923925" cy="19907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7"/>
            <p:cNvSpPr/>
            <p:nvPr/>
          </p:nvSpPr>
          <p:spPr bwMode="auto">
            <a:xfrm>
              <a:off x="5949950" y="1281112"/>
              <a:ext cx="923925" cy="108108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8"/>
            <p:cNvSpPr/>
            <p:nvPr/>
          </p:nvSpPr>
          <p:spPr bwMode="auto">
            <a:xfrm>
              <a:off x="6234113" y="496887"/>
              <a:ext cx="639763" cy="1860550"/>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99"/>
            <p:cNvSpPr>
              <a:spLocks noChangeArrowheads="1"/>
            </p:cNvSpPr>
            <p:nvPr/>
          </p:nvSpPr>
          <p:spPr bwMode="auto">
            <a:xfrm>
              <a:off x="6284913" y="430212"/>
              <a:ext cx="949325" cy="20415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0"/>
            <p:cNvSpPr/>
            <p:nvPr/>
          </p:nvSpPr>
          <p:spPr bwMode="auto">
            <a:xfrm>
              <a:off x="6284913" y="1363662"/>
              <a:ext cx="949325" cy="1108075"/>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1"/>
            <p:cNvSpPr/>
            <p:nvPr/>
          </p:nvSpPr>
          <p:spPr bwMode="auto">
            <a:xfrm>
              <a:off x="6583363" y="520700"/>
              <a:ext cx="650875" cy="1939925"/>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102"/>
            <p:cNvSpPr>
              <a:spLocks noChangeArrowheads="1"/>
            </p:cNvSpPr>
            <p:nvPr/>
          </p:nvSpPr>
          <p:spPr bwMode="auto">
            <a:xfrm>
              <a:off x="7383463" y="371475"/>
              <a:ext cx="923925" cy="19907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3"/>
            <p:cNvSpPr/>
            <p:nvPr/>
          </p:nvSpPr>
          <p:spPr bwMode="auto">
            <a:xfrm>
              <a:off x="7383463" y="1265237"/>
              <a:ext cx="923925" cy="109696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4"/>
            <p:cNvSpPr/>
            <p:nvPr/>
          </p:nvSpPr>
          <p:spPr bwMode="auto">
            <a:xfrm>
              <a:off x="7383463" y="496887"/>
              <a:ext cx="636588" cy="1860550"/>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105"/>
            <p:cNvSpPr>
              <a:spLocks noChangeArrowheads="1"/>
            </p:cNvSpPr>
            <p:nvPr/>
          </p:nvSpPr>
          <p:spPr bwMode="auto">
            <a:xfrm>
              <a:off x="7021513" y="430212"/>
              <a:ext cx="947738" cy="20415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6"/>
            <p:cNvSpPr/>
            <p:nvPr/>
          </p:nvSpPr>
          <p:spPr bwMode="auto">
            <a:xfrm>
              <a:off x="7021513" y="1189037"/>
              <a:ext cx="947738" cy="1282700"/>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7"/>
            <p:cNvSpPr/>
            <p:nvPr/>
          </p:nvSpPr>
          <p:spPr bwMode="auto">
            <a:xfrm>
              <a:off x="7021513" y="520700"/>
              <a:ext cx="652463" cy="1939925"/>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108"/>
            <p:cNvSpPr>
              <a:spLocks noChangeArrowheads="1"/>
            </p:cNvSpPr>
            <p:nvPr/>
          </p:nvSpPr>
          <p:spPr bwMode="auto">
            <a:xfrm>
              <a:off x="6642100" y="458787"/>
              <a:ext cx="977900" cy="21082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9"/>
            <p:cNvSpPr/>
            <p:nvPr/>
          </p:nvSpPr>
          <p:spPr bwMode="auto">
            <a:xfrm>
              <a:off x="6804025" y="650875"/>
              <a:ext cx="276225" cy="561975"/>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10"/>
            <p:cNvSpPr/>
            <p:nvPr/>
          </p:nvSpPr>
          <p:spPr bwMode="auto">
            <a:xfrm>
              <a:off x="6437313" y="665162"/>
              <a:ext cx="196850" cy="403225"/>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11"/>
            <p:cNvSpPr/>
            <p:nvPr/>
          </p:nvSpPr>
          <p:spPr bwMode="auto">
            <a:xfrm>
              <a:off x="6118225" y="461962"/>
              <a:ext cx="236538" cy="392113"/>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2"/>
            <p:cNvSpPr/>
            <p:nvPr/>
          </p:nvSpPr>
          <p:spPr bwMode="auto">
            <a:xfrm>
              <a:off x="7620000" y="647700"/>
              <a:ext cx="196850" cy="403225"/>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3"/>
            <p:cNvSpPr/>
            <p:nvPr/>
          </p:nvSpPr>
          <p:spPr bwMode="auto">
            <a:xfrm>
              <a:off x="7899400" y="442912"/>
              <a:ext cx="238125" cy="392113"/>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4"/>
            <p:cNvSpPr/>
            <p:nvPr/>
          </p:nvSpPr>
          <p:spPr bwMode="auto">
            <a:xfrm>
              <a:off x="6643688" y="1138237"/>
              <a:ext cx="976313" cy="1428750"/>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5"/>
            <p:cNvSpPr/>
            <p:nvPr/>
          </p:nvSpPr>
          <p:spPr bwMode="auto">
            <a:xfrm>
              <a:off x="6273800" y="828675"/>
              <a:ext cx="561975" cy="576263"/>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6"/>
            <p:cNvSpPr/>
            <p:nvPr/>
          </p:nvSpPr>
          <p:spPr bwMode="auto">
            <a:xfrm>
              <a:off x="6273800" y="828675"/>
              <a:ext cx="561975" cy="576263"/>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7"/>
            <p:cNvSpPr/>
            <p:nvPr/>
          </p:nvSpPr>
          <p:spPr bwMode="auto">
            <a:xfrm>
              <a:off x="7335838" y="846137"/>
              <a:ext cx="566738" cy="558800"/>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8"/>
            <p:cNvSpPr/>
            <p:nvPr/>
          </p:nvSpPr>
          <p:spPr bwMode="auto">
            <a:xfrm>
              <a:off x="7335838" y="846137"/>
              <a:ext cx="566738" cy="558800"/>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9"/>
            <p:cNvSpPr/>
            <p:nvPr/>
          </p:nvSpPr>
          <p:spPr bwMode="auto">
            <a:xfrm>
              <a:off x="6224588" y="1449387"/>
              <a:ext cx="1728788" cy="728663"/>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20"/>
            <p:cNvSpPr/>
            <p:nvPr/>
          </p:nvSpPr>
          <p:spPr bwMode="auto">
            <a:xfrm>
              <a:off x="7883525" y="1449387"/>
              <a:ext cx="69850" cy="203200"/>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21"/>
            <p:cNvSpPr/>
            <p:nvPr/>
          </p:nvSpPr>
          <p:spPr bwMode="auto">
            <a:xfrm>
              <a:off x="7694613" y="1617662"/>
              <a:ext cx="173038" cy="292100"/>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22"/>
            <p:cNvSpPr/>
            <p:nvPr/>
          </p:nvSpPr>
          <p:spPr bwMode="auto">
            <a:xfrm>
              <a:off x="7346950" y="1814512"/>
              <a:ext cx="338138" cy="314325"/>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23"/>
            <p:cNvSpPr/>
            <p:nvPr/>
          </p:nvSpPr>
          <p:spPr bwMode="auto">
            <a:xfrm>
              <a:off x="6950075" y="1989137"/>
              <a:ext cx="393700" cy="188913"/>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4"/>
            <p:cNvSpPr/>
            <p:nvPr/>
          </p:nvSpPr>
          <p:spPr bwMode="auto">
            <a:xfrm>
              <a:off x="6224588" y="1449387"/>
              <a:ext cx="68263" cy="211138"/>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25"/>
            <p:cNvSpPr/>
            <p:nvPr/>
          </p:nvSpPr>
          <p:spPr bwMode="auto">
            <a:xfrm>
              <a:off x="6315075" y="1598612"/>
              <a:ext cx="163513" cy="327025"/>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26"/>
            <p:cNvSpPr/>
            <p:nvPr/>
          </p:nvSpPr>
          <p:spPr bwMode="auto">
            <a:xfrm>
              <a:off x="6503988" y="1819275"/>
              <a:ext cx="449263" cy="314325"/>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27"/>
            <p:cNvSpPr/>
            <p:nvPr/>
          </p:nvSpPr>
          <p:spPr bwMode="auto">
            <a:xfrm>
              <a:off x="6338888" y="1508125"/>
              <a:ext cx="74613" cy="44450"/>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8"/>
            <p:cNvSpPr/>
            <p:nvPr/>
          </p:nvSpPr>
          <p:spPr bwMode="auto">
            <a:xfrm>
              <a:off x="6521450" y="1627187"/>
              <a:ext cx="77788" cy="69850"/>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9"/>
            <p:cNvSpPr/>
            <p:nvPr/>
          </p:nvSpPr>
          <p:spPr bwMode="auto">
            <a:xfrm>
              <a:off x="6832600" y="1701800"/>
              <a:ext cx="104775" cy="155575"/>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0"/>
            <p:cNvSpPr/>
            <p:nvPr/>
          </p:nvSpPr>
          <p:spPr bwMode="auto">
            <a:xfrm>
              <a:off x="7267575" y="1708150"/>
              <a:ext cx="76200" cy="130175"/>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31"/>
            <p:cNvSpPr/>
            <p:nvPr/>
          </p:nvSpPr>
          <p:spPr bwMode="auto">
            <a:xfrm>
              <a:off x="7588250" y="1619250"/>
              <a:ext cx="65088" cy="82550"/>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2"/>
            <p:cNvSpPr/>
            <p:nvPr/>
          </p:nvSpPr>
          <p:spPr bwMode="auto">
            <a:xfrm>
              <a:off x="7791450" y="1500187"/>
              <a:ext cx="47625" cy="50800"/>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3"/>
            <p:cNvSpPr/>
            <p:nvPr/>
          </p:nvSpPr>
          <p:spPr bwMode="auto">
            <a:xfrm>
              <a:off x="5486400" y="-277813"/>
              <a:ext cx="3651250" cy="1751013"/>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4"/>
            <p:cNvSpPr/>
            <p:nvPr/>
          </p:nvSpPr>
          <p:spPr bwMode="auto">
            <a:xfrm>
              <a:off x="6210300" y="84137"/>
              <a:ext cx="2227263" cy="1038225"/>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35"/>
            <p:cNvSpPr/>
            <p:nvPr/>
          </p:nvSpPr>
          <p:spPr bwMode="auto">
            <a:xfrm>
              <a:off x="6276975" y="-1985963"/>
              <a:ext cx="3490913" cy="3062288"/>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6"/>
            <p:cNvSpPr/>
            <p:nvPr/>
          </p:nvSpPr>
          <p:spPr bwMode="auto">
            <a:xfrm>
              <a:off x="6276975" y="-1497013"/>
              <a:ext cx="1277938" cy="1863725"/>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7"/>
            <p:cNvSpPr/>
            <p:nvPr/>
          </p:nvSpPr>
          <p:spPr bwMode="auto">
            <a:xfrm>
              <a:off x="7945438" y="-1190625"/>
              <a:ext cx="1314450" cy="128746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8"/>
            <p:cNvSpPr/>
            <p:nvPr/>
          </p:nvSpPr>
          <p:spPr bwMode="auto">
            <a:xfrm>
              <a:off x="8458200" y="-1355725"/>
              <a:ext cx="790575" cy="889000"/>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9"/>
            <p:cNvSpPr/>
            <p:nvPr/>
          </p:nvSpPr>
          <p:spPr bwMode="auto">
            <a:xfrm>
              <a:off x="6249988" y="-80963"/>
              <a:ext cx="1789113" cy="117633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0"/>
            <p:cNvSpPr/>
            <p:nvPr/>
          </p:nvSpPr>
          <p:spPr bwMode="auto">
            <a:xfrm>
              <a:off x="6249988" y="57150"/>
              <a:ext cx="1789113" cy="1038225"/>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41"/>
            <p:cNvSpPr/>
            <p:nvPr/>
          </p:nvSpPr>
          <p:spPr bwMode="auto">
            <a:xfrm>
              <a:off x="6618288" y="100012"/>
              <a:ext cx="584200" cy="655638"/>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2"/>
            <p:cNvSpPr/>
            <p:nvPr/>
          </p:nvSpPr>
          <p:spPr bwMode="auto">
            <a:xfrm>
              <a:off x="6604000" y="87312"/>
              <a:ext cx="534988" cy="646113"/>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3"/>
            <p:cNvSpPr/>
            <p:nvPr/>
          </p:nvSpPr>
          <p:spPr bwMode="auto">
            <a:xfrm>
              <a:off x="6702425" y="185737"/>
              <a:ext cx="338138" cy="449263"/>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4"/>
            <p:cNvSpPr/>
            <p:nvPr/>
          </p:nvSpPr>
          <p:spPr bwMode="auto">
            <a:xfrm>
              <a:off x="6705600" y="185737"/>
              <a:ext cx="274638" cy="425450"/>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8" name="组合 247"/>
          <p:cNvGrpSpPr/>
          <p:nvPr/>
        </p:nvGrpSpPr>
        <p:grpSpPr>
          <a:xfrm>
            <a:off x="9459791" y="2141992"/>
            <a:ext cx="957263" cy="536362"/>
            <a:chOff x="9810750" y="2554288"/>
            <a:chExt cx="1855788" cy="1039813"/>
          </a:xfrm>
        </p:grpSpPr>
        <p:sp>
          <p:nvSpPr>
            <p:cNvPr id="231"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1838475" y="405374"/>
            <a:ext cx="1946275" cy="954088"/>
            <a:chOff x="187326" y="368300"/>
            <a:chExt cx="1946275" cy="954088"/>
          </a:xfrm>
        </p:grpSpPr>
        <p:sp>
          <p:nvSpPr>
            <p:cNvPr id="236"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9137650" y="380979"/>
            <a:ext cx="1276350" cy="688975"/>
            <a:chOff x="10179050" y="-673101"/>
            <a:chExt cx="1276350" cy="688975"/>
          </a:xfrm>
        </p:grpSpPr>
        <p:sp>
          <p:nvSpPr>
            <p:cNvPr id="241"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9" name="文本框 228"/>
          <p:cNvSpPr txBox="1"/>
          <p:nvPr/>
        </p:nvSpPr>
        <p:spPr>
          <a:xfrm>
            <a:off x="3858212" y="4460410"/>
            <a:ext cx="4728859" cy="707886"/>
          </a:xfrm>
          <a:prstGeom prst="rect">
            <a:avLst/>
          </a:prstGeom>
          <a:noFill/>
        </p:spPr>
        <p:txBody>
          <a:bodyPr wrap="none" rtlCol="0">
            <a:spAutoFit/>
          </a:bodyPr>
          <a:lstStyle/>
          <a:p>
            <a:r>
              <a:rPr lang="en-US" altLang="zh-CN" sz="4000" b="1">
                <a:solidFill>
                  <a:schemeClr val="bg1"/>
                </a:solidFill>
                <a:latin typeface="微软雅黑" panose="020B0503020204020204" pitchFamily="34" charset="-122"/>
                <a:ea typeface="微软雅黑" panose="020B0503020204020204" pitchFamily="34" charset="-122"/>
              </a:rPr>
              <a:t>THE  WANSHENG</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anim calcmode="lin" valueType="num">
                                      <p:cBhvr>
                                        <p:cTn id="8" dur="1000" fill="hold"/>
                                        <p:tgtEl>
                                          <p:spTgt spid="269"/>
                                        </p:tgtEl>
                                        <p:attrNameLst>
                                          <p:attrName>ppt_x</p:attrName>
                                        </p:attrNameLst>
                                      </p:cBhvr>
                                      <p:tavLst>
                                        <p:tav tm="0">
                                          <p:val>
                                            <p:strVal val="#ppt_x"/>
                                          </p:val>
                                        </p:tav>
                                        <p:tav tm="100000">
                                          <p:val>
                                            <p:strVal val="#ppt_x"/>
                                          </p:val>
                                        </p:tav>
                                      </p:tavLst>
                                    </p:anim>
                                    <p:anim calcmode="lin" valueType="num">
                                      <p:cBhvr>
                                        <p:cTn id="9" dur="1000" fill="hold"/>
                                        <p:tgtEl>
                                          <p:spTgt spid="2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anim calcmode="lin" valueType="num">
                                      <p:cBhvr>
                                        <p:cTn id="13" dur="1000" fill="hold"/>
                                        <p:tgtEl>
                                          <p:spTgt spid="252"/>
                                        </p:tgtEl>
                                        <p:attrNameLst>
                                          <p:attrName>ppt_x</p:attrName>
                                        </p:attrNameLst>
                                      </p:cBhvr>
                                      <p:tavLst>
                                        <p:tav tm="0">
                                          <p:val>
                                            <p:strVal val="#ppt_x"/>
                                          </p:val>
                                        </p:tav>
                                        <p:tav tm="100000">
                                          <p:val>
                                            <p:strVal val="#ppt_x"/>
                                          </p:val>
                                        </p:tav>
                                      </p:tavLst>
                                    </p:anim>
                                    <p:anim calcmode="lin" valueType="num">
                                      <p:cBhvr>
                                        <p:cTn id="14" dur="1000" fill="hold"/>
                                        <p:tgtEl>
                                          <p:spTgt spid="2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1000"/>
                                        <p:tgtEl>
                                          <p:spTgt spid="253"/>
                                        </p:tgtEl>
                                      </p:cBhvr>
                                    </p:animEffect>
                                    <p:anim calcmode="lin" valueType="num">
                                      <p:cBhvr>
                                        <p:cTn id="18" dur="1000" fill="hold"/>
                                        <p:tgtEl>
                                          <p:spTgt spid="253"/>
                                        </p:tgtEl>
                                        <p:attrNameLst>
                                          <p:attrName>ppt_x</p:attrName>
                                        </p:attrNameLst>
                                      </p:cBhvr>
                                      <p:tavLst>
                                        <p:tav tm="0">
                                          <p:val>
                                            <p:strVal val="#ppt_x"/>
                                          </p:val>
                                        </p:tav>
                                        <p:tav tm="100000">
                                          <p:val>
                                            <p:strVal val="#ppt_x"/>
                                          </p:val>
                                        </p:tav>
                                      </p:tavLst>
                                    </p:anim>
                                    <p:anim calcmode="lin" valueType="num">
                                      <p:cBhvr>
                                        <p:cTn id="19" dur="1000" fill="hold"/>
                                        <p:tgtEl>
                                          <p:spTgt spid="2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4"/>
                                        </p:tgtEl>
                                        <p:attrNameLst>
                                          <p:attrName>style.visibility</p:attrName>
                                        </p:attrNameLst>
                                      </p:cBhvr>
                                      <p:to>
                                        <p:strVal val="visible"/>
                                      </p:to>
                                    </p:set>
                                    <p:animEffect transition="in" filter="fade">
                                      <p:cBhvr>
                                        <p:cTn id="22" dur="1000"/>
                                        <p:tgtEl>
                                          <p:spTgt spid="254"/>
                                        </p:tgtEl>
                                      </p:cBhvr>
                                    </p:animEffect>
                                    <p:anim calcmode="lin" valueType="num">
                                      <p:cBhvr>
                                        <p:cTn id="23" dur="1000" fill="hold"/>
                                        <p:tgtEl>
                                          <p:spTgt spid="254"/>
                                        </p:tgtEl>
                                        <p:attrNameLst>
                                          <p:attrName>ppt_x</p:attrName>
                                        </p:attrNameLst>
                                      </p:cBhvr>
                                      <p:tavLst>
                                        <p:tav tm="0">
                                          <p:val>
                                            <p:strVal val="#ppt_x"/>
                                          </p:val>
                                        </p:tav>
                                        <p:tav tm="100000">
                                          <p:val>
                                            <p:strVal val="#ppt_x"/>
                                          </p:val>
                                        </p:tav>
                                      </p:tavLst>
                                    </p:anim>
                                    <p:anim calcmode="lin" valueType="num">
                                      <p:cBhvr>
                                        <p:cTn id="24" dur="1000" fill="hold"/>
                                        <p:tgtEl>
                                          <p:spTgt spid="25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5"/>
                                        </p:tgtEl>
                                        <p:attrNameLst>
                                          <p:attrName>style.visibility</p:attrName>
                                        </p:attrNameLst>
                                      </p:cBhvr>
                                      <p:to>
                                        <p:strVal val="visible"/>
                                      </p:to>
                                    </p:set>
                                    <p:animEffect transition="in" filter="fade">
                                      <p:cBhvr>
                                        <p:cTn id="27" dur="1000"/>
                                        <p:tgtEl>
                                          <p:spTgt spid="255"/>
                                        </p:tgtEl>
                                      </p:cBhvr>
                                    </p:animEffect>
                                    <p:anim calcmode="lin" valueType="num">
                                      <p:cBhvr>
                                        <p:cTn id="28" dur="1000" fill="hold"/>
                                        <p:tgtEl>
                                          <p:spTgt spid="255"/>
                                        </p:tgtEl>
                                        <p:attrNameLst>
                                          <p:attrName>ppt_x</p:attrName>
                                        </p:attrNameLst>
                                      </p:cBhvr>
                                      <p:tavLst>
                                        <p:tav tm="0">
                                          <p:val>
                                            <p:strVal val="#ppt_x"/>
                                          </p:val>
                                        </p:tav>
                                        <p:tav tm="100000">
                                          <p:val>
                                            <p:strVal val="#ppt_x"/>
                                          </p:val>
                                        </p:tav>
                                      </p:tavLst>
                                    </p:anim>
                                    <p:anim calcmode="lin" valueType="num">
                                      <p:cBhvr>
                                        <p:cTn id="29" dur="1000" fill="hold"/>
                                        <p:tgtEl>
                                          <p:spTgt spid="2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6"/>
                                        </p:tgtEl>
                                        <p:attrNameLst>
                                          <p:attrName>style.visibility</p:attrName>
                                        </p:attrNameLst>
                                      </p:cBhvr>
                                      <p:to>
                                        <p:strVal val="visible"/>
                                      </p:to>
                                    </p:set>
                                    <p:animEffect transition="in" filter="fade">
                                      <p:cBhvr>
                                        <p:cTn id="32" dur="1000"/>
                                        <p:tgtEl>
                                          <p:spTgt spid="256"/>
                                        </p:tgtEl>
                                      </p:cBhvr>
                                    </p:animEffect>
                                    <p:anim calcmode="lin" valueType="num">
                                      <p:cBhvr>
                                        <p:cTn id="33" dur="1000" fill="hold"/>
                                        <p:tgtEl>
                                          <p:spTgt spid="256"/>
                                        </p:tgtEl>
                                        <p:attrNameLst>
                                          <p:attrName>ppt_x</p:attrName>
                                        </p:attrNameLst>
                                      </p:cBhvr>
                                      <p:tavLst>
                                        <p:tav tm="0">
                                          <p:val>
                                            <p:strVal val="#ppt_x"/>
                                          </p:val>
                                        </p:tav>
                                        <p:tav tm="100000">
                                          <p:val>
                                            <p:strVal val="#ppt_x"/>
                                          </p:val>
                                        </p:tav>
                                      </p:tavLst>
                                    </p:anim>
                                    <p:anim calcmode="lin" valueType="num">
                                      <p:cBhvr>
                                        <p:cTn id="34" dur="1000" fill="hold"/>
                                        <p:tgtEl>
                                          <p:spTgt spid="2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8"/>
                                        </p:tgtEl>
                                        <p:attrNameLst>
                                          <p:attrName>style.visibility</p:attrName>
                                        </p:attrNameLst>
                                      </p:cBhvr>
                                      <p:to>
                                        <p:strVal val="visible"/>
                                      </p:to>
                                    </p:set>
                                    <p:animEffect transition="in" filter="fade">
                                      <p:cBhvr>
                                        <p:cTn id="62" dur="1000"/>
                                        <p:tgtEl>
                                          <p:spTgt spid="198"/>
                                        </p:tgtEl>
                                      </p:cBhvr>
                                    </p:animEffect>
                                    <p:anim calcmode="lin" valueType="num">
                                      <p:cBhvr>
                                        <p:cTn id="63" dur="1000" fill="hold"/>
                                        <p:tgtEl>
                                          <p:spTgt spid="198"/>
                                        </p:tgtEl>
                                        <p:attrNameLst>
                                          <p:attrName>ppt_x</p:attrName>
                                        </p:attrNameLst>
                                      </p:cBhvr>
                                      <p:tavLst>
                                        <p:tav tm="0">
                                          <p:val>
                                            <p:strVal val="#ppt_x"/>
                                          </p:val>
                                        </p:tav>
                                        <p:tav tm="100000">
                                          <p:val>
                                            <p:strVal val="#ppt_x"/>
                                          </p:val>
                                        </p:tav>
                                      </p:tavLst>
                                    </p:anim>
                                    <p:anim calcmode="lin" valueType="num">
                                      <p:cBhvr>
                                        <p:cTn id="64" dur="1000" fill="hold"/>
                                        <p:tgtEl>
                                          <p:spTgt spid="19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fade">
                                      <p:cBhvr>
                                        <p:cTn id="67" dur="1000"/>
                                        <p:tgtEl>
                                          <p:spTgt spid="199"/>
                                        </p:tgtEl>
                                      </p:cBhvr>
                                    </p:animEffect>
                                    <p:anim calcmode="lin" valueType="num">
                                      <p:cBhvr>
                                        <p:cTn id="68" dur="1000" fill="hold"/>
                                        <p:tgtEl>
                                          <p:spTgt spid="199"/>
                                        </p:tgtEl>
                                        <p:attrNameLst>
                                          <p:attrName>ppt_x</p:attrName>
                                        </p:attrNameLst>
                                      </p:cBhvr>
                                      <p:tavLst>
                                        <p:tav tm="0">
                                          <p:val>
                                            <p:strVal val="#ppt_x"/>
                                          </p:val>
                                        </p:tav>
                                        <p:tav tm="100000">
                                          <p:val>
                                            <p:strVal val="#ppt_x"/>
                                          </p:val>
                                        </p:tav>
                                      </p:tavLst>
                                    </p:anim>
                                    <p:anim calcmode="lin" valueType="num">
                                      <p:cBhvr>
                                        <p:cTn id="69" dur="1000" fill="hold"/>
                                        <p:tgtEl>
                                          <p:spTgt spid="19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1"/>
                                        </p:tgtEl>
                                        <p:attrNameLst>
                                          <p:attrName>style.visibility</p:attrName>
                                        </p:attrNameLst>
                                      </p:cBhvr>
                                      <p:to>
                                        <p:strVal val="visible"/>
                                      </p:to>
                                    </p:set>
                                    <p:animEffect transition="in" filter="fade">
                                      <p:cBhvr>
                                        <p:cTn id="72" dur="1000"/>
                                        <p:tgtEl>
                                          <p:spTgt spid="201"/>
                                        </p:tgtEl>
                                      </p:cBhvr>
                                    </p:animEffect>
                                    <p:anim calcmode="lin" valueType="num">
                                      <p:cBhvr>
                                        <p:cTn id="73" dur="1000" fill="hold"/>
                                        <p:tgtEl>
                                          <p:spTgt spid="201"/>
                                        </p:tgtEl>
                                        <p:attrNameLst>
                                          <p:attrName>ppt_x</p:attrName>
                                        </p:attrNameLst>
                                      </p:cBhvr>
                                      <p:tavLst>
                                        <p:tav tm="0">
                                          <p:val>
                                            <p:strVal val="#ppt_x"/>
                                          </p:val>
                                        </p:tav>
                                        <p:tav tm="100000">
                                          <p:val>
                                            <p:strVal val="#ppt_x"/>
                                          </p:val>
                                        </p:tav>
                                      </p:tavLst>
                                    </p:anim>
                                    <p:anim calcmode="lin" valueType="num">
                                      <p:cBhvr>
                                        <p:cTn id="74" dur="1000" fill="hold"/>
                                        <p:tgtEl>
                                          <p:spTgt spid="20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14"/>
                                        </p:tgtEl>
                                        <p:attrNameLst>
                                          <p:attrName>style.visibility</p:attrName>
                                        </p:attrNameLst>
                                      </p:cBhvr>
                                      <p:to>
                                        <p:strVal val="visible"/>
                                      </p:to>
                                    </p:set>
                                    <p:animEffect transition="in" filter="fade">
                                      <p:cBhvr>
                                        <p:cTn id="77" dur="1000"/>
                                        <p:tgtEl>
                                          <p:spTgt spid="214"/>
                                        </p:tgtEl>
                                      </p:cBhvr>
                                    </p:animEffect>
                                    <p:anim calcmode="lin" valueType="num">
                                      <p:cBhvr>
                                        <p:cTn id="78" dur="1000" fill="hold"/>
                                        <p:tgtEl>
                                          <p:spTgt spid="214"/>
                                        </p:tgtEl>
                                        <p:attrNameLst>
                                          <p:attrName>ppt_x</p:attrName>
                                        </p:attrNameLst>
                                      </p:cBhvr>
                                      <p:tavLst>
                                        <p:tav tm="0">
                                          <p:val>
                                            <p:strVal val="#ppt_x"/>
                                          </p:val>
                                        </p:tav>
                                        <p:tav tm="100000">
                                          <p:val>
                                            <p:strVal val="#ppt_x"/>
                                          </p:val>
                                        </p:tav>
                                      </p:tavLst>
                                    </p:anim>
                                    <p:anim calcmode="lin" valueType="num">
                                      <p:cBhvr>
                                        <p:cTn id="79" dur="1000" fill="hold"/>
                                        <p:tgtEl>
                                          <p:spTgt spid="21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96"/>
                                        </p:tgtEl>
                                        <p:attrNameLst>
                                          <p:attrName>style.visibility</p:attrName>
                                        </p:attrNameLst>
                                      </p:cBhvr>
                                      <p:to>
                                        <p:strVal val="visible"/>
                                      </p:to>
                                    </p:set>
                                    <p:animEffect transition="in" filter="fade">
                                      <p:cBhvr>
                                        <p:cTn id="87" dur="1000"/>
                                        <p:tgtEl>
                                          <p:spTgt spid="196"/>
                                        </p:tgtEl>
                                      </p:cBhvr>
                                    </p:animEffect>
                                    <p:anim calcmode="lin" valueType="num">
                                      <p:cBhvr>
                                        <p:cTn id="88" dur="1000" fill="hold"/>
                                        <p:tgtEl>
                                          <p:spTgt spid="196"/>
                                        </p:tgtEl>
                                        <p:attrNameLst>
                                          <p:attrName>ppt_x</p:attrName>
                                        </p:attrNameLst>
                                      </p:cBhvr>
                                      <p:tavLst>
                                        <p:tav tm="0">
                                          <p:val>
                                            <p:strVal val="#ppt_x"/>
                                          </p:val>
                                        </p:tav>
                                        <p:tav tm="100000">
                                          <p:val>
                                            <p:strVal val="#ppt_x"/>
                                          </p:val>
                                        </p:tav>
                                      </p:tavLst>
                                    </p:anim>
                                    <p:anim calcmode="lin" valueType="num">
                                      <p:cBhvr>
                                        <p:cTn id="89" dur="1000" fill="hold"/>
                                        <p:tgtEl>
                                          <p:spTgt spid="19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37"/>
                                        </p:tgtEl>
                                        <p:attrNameLst>
                                          <p:attrName>style.visibility</p:attrName>
                                        </p:attrNameLst>
                                      </p:cBhvr>
                                      <p:to>
                                        <p:strVal val="visible"/>
                                      </p:to>
                                    </p:set>
                                    <p:animEffect transition="in" filter="fade">
                                      <p:cBhvr>
                                        <p:cTn id="92" dur="1000"/>
                                        <p:tgtEl>
                                          <p:spTgt spid="137"/>
                                        </p:tgtEl>
                                      </p:cBhvr>
                                    </p:animEffect>
                                    <p:anim calcmode="lin" valueType="num">
                                      <p:cBhvr>
                                        <p:cTn id="93" dur="1000" fill="hold"/>
                                        <p:tgtEl>
                                          <p:spTgt spid="137"/>
                                        </p:tgtEl>
                                        <p:attrNameLst>
                                          <p:attrName>ppt_x</p:attrName>
                                        </p:attrNameLst>
                                      </p:cBhvr>
                                      <p:tavLst>
                                        <p:tav tm="0">
                                          <p:val>
                                            <p:strVal val="#ppt_x"/>
                                          </p:val>
                                        </p:tav>
                                        <p:tav tm="100000">
                                          <p:val>
                                            <p:strVal val="#ppt_x"/>
                                          </p:val>
                                        </p:tav>
                                      </p:tavLst>
                                    </p:anim>
                                    <p:anim calcmode="lin" valueType="num">
                                      <p:cBhvr>
                                        <p:cTn id="94" dur="1000" fill="hold"/>
                                        <p:tgtEl>
                                          <p:spTgt spid="13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48"/>
                                        </p:tgtEl>
                                        <p:attrNameLst>
                                          <p:attrName>style.visibility</p:attrName>
                                        </p:attrNameLst>
                                      </p:cBhvr>
                                      <p:to>
                                        <p:strVal val="visible"/>
                                      </p:to>
                                    </p:set>
                                    <p:animEffect transition="in" filter="fade">
                                      <p:cBhvr>
                                        <p:cTn id="97" dur="1000"/>
                                        <p:tgtEl>
                                          <p:spTgt spid="248"/>
                                        </p:tgtEl>
                                      </p:cBhvr>
                                    </p:animEffect>
                                    <p:anim calcmode="lin" valueType="num">
                                      <p:cBhvr>
                                        <p:cTn id="98" dur="1000" fill="hold"/>
                                        <p:tgtEl>
                                          <p:spTgt spid="248"/>
                                        </p:tgtEl>
                                        <p:attrNameLst>
                                          <p:attrName>ppt_x</p:attrName>
                                        </p:attrNameLst>
                                      </p:cBhvr>
                                      <p:tavLst>
                                        <p:tav tm="0">
                                          <p:val>
                                            <p:strVal val="#ppt_x"/>
                                          </p:val>
                                        </p:tav>
                                        <p:tav tm="100000">
                                          <p:val>
                                            <p:strVal val="#ppt_x"/>
                                          </p:val>
                                        </p:tav>
                                      </p:tavLst>
                                    </p:anim>
                                    <p:anim calcmode="lin" valueType="num">
                                      <p:cBhvr>
                                        <p:cTn id="99" dur="1000" fill="hold"/>
                                        <p:tgtEl>
                                          <p:spTgt spid="24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6"/>
                                        </p:tgtEl>
                                        <p:attrNameLst>
                                          <p:attrName>style.visibility</p:attrName>
                                        </p:attrNameLst>
                                      </p:cBhvr>
                                      <p:to>
                                        <p:strVal val="visible"/>
                                      </p:to>
                                    </p:set>
                                    <p:animEffect transition="in" filter="fade">
                                      <p:cBhvr>
                                        <p:cTn id="102" dur="1000"/>
                                        <p:tgtEl>
                                          <p:spTgt spid="246"/>
                                        </p:tgtEl>
                                      </p:cBhvr>
                                    </p:animEffect>
                                    <p:anim calcmode="lin" valueType="num">
                                      <p:cBhvr>
                                        <p:cTn id="103" dur="1000" fill="hold"/>
                                        <p:tgtEl>
                                          <p:spTgt spid="246"/>
                                        </p:tgtEl>
                                        <p:attrNameLst>
                                          <p:attrName>ppt_x</p:attrName>
                                        </p:attrNameLst>
                                      </p:cBhvr>
                                      <p:tavLst>
                                        <p:tav tm="0">
                                          <p:val>
                                            <p:strVal val="#ppt_x"/>
                                          </p:val>
                                        </p:tav>
                                        <p:tav tm="100000">
                                          <p:val>
                                            <p:strVal val="#ppt_x"/>
                                          </p:val>
                                        </p:tav>
                                      </p:tavLst>
                                    </p:anim>
                                    <p:anim calcmode="lin" valueType="num">
                                      <p:cBhvr>
                                        <p:cTn id="104" dur="1000" fill="hold"/>
                                        <p:tgtEl>
                                          <p:spTgt spid="246"/>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47"/>
                                        </p:tgtEl>
                                        <p:attrNameLst>
                                          <p:attrName>style.visibility</p:attrName>
                                        </p:attrNameLst>
                                      </p:cBhvr>
                                      <p:to>
                                        <p:strVal val="visible"/>
                                      </p:to>
                                    </p:set>
                                    <p:animEffect transition="in" filter="fade">
                                      <p:cBhvr>
                                        <p:cTn id="107" dur="1000"/>
                                        <p:tgtEl>
                                          <p:spTgt spid="247"/>
                                        </p:tgtEl>
                                      </p:cBhvr>
                                    </p:animEffect>
                                    <p:anim calcmode="lin" valueType="num">
                                      <p:cBhvr>
                                        <p:cTn id="108" dur="1000" fill="hold"/>
                                        <p:tgtEl>
                                          <p:spTgt spid="247"/>
                                        </p:tgtEl>
                                        <p:attrNameLst>
                                          <p:attrName>ppt_x</p:attrName>
                                        </p:attrNameLst>
                                      </p:cBhvr>
                                      <p:tavLst>
                                        <p:tav tm="0">
                                          <p:val>
                                            <p:strVal val="#ppt_x"/>
                                          </p:val>
                                        </p:tav>
                                        <p:tav tm="100000">
                                          <p:val>
                                            <p:strVal val="#ppt_x"/>
                                          </p:val>
                                        </p:tav>
                                      </p:tavLst>
                                    </p:anim>
                                    <p:anim calcmode="lin" valueType="num">
                                      <p:cBhvr>
                                        <p:cTn id="109" dur="1000" fill="hold"/>
                                        <p:tgtEl>
                                          <p:spTgt spid="24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29"/>
                                        </p:tgtEl>
                                        <p:attrNameLst>
                                          <p:attrName>style.visibility</p:attrName>
                                        </p:attrNameLst>
                                      </p:cBhvr>
                                      <p:to>
                                        <p:strVal val="visible"/>
                                      </p:to>
                                    </p:set>
                                    <p:animEffect transition="in" filter="fade">
                                      <p:cBhvr>
                                        <p:cTn id="112" dur="1000"/>
                                        <p:tgtEl>
                                          <p:spTgt spid="229"/>
                                        </p:tgtEl>
                                      </p:cBhvr>
                                    </p:animEffect>
                                    <p:anim calcmode="lin" valueType="num">
                                      <p:cBhvr>
                                        <p:cTn id="113" dur="1000" fill="hold"/>
                                        <p:tgtEl>
                                          <p:spTgt spid="229"/>
                                        </p:tgtEl>
                                        <p:attrNameLst>
                                          <p:attrName>ppt_x</p:attrName>
                                        </p:attrNameLst>
                                      </p:cBhvr>
                                      <p:tavLst>
                                        <p:tav tm="0">
                                          <p:val>
                                            <p:strVal val="#ppt_x"/>
                                          </p:val>
                                        </p:tav>
                                        <p:tav tm="100000">
                                          <p:val>
                                            <p:strVal val="#ppt_x"/>
                                          </p:val>
                                        </p:tav>
                                      </p:tavLst>
                                    </p:anim>
                                    <p:anim calcmode="lin" valueType="num">
                                      <p:cBhvr>
                                        <p:cTn id="114"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P spid="254" grpId="0" animBg="1"/>
      <p:bldP spid="255" grpId="0" animBg="1"/>
      <p:bldP spid="256" grpId="0" animBg="1"/>
      <p:bldP spid="10" grpId="0" animBg="1"/>
      <p:bldP spid="14" grpId="0" animBg="1"/>
      <p:bldP spid="198" grpId="0"/>
      <p:bldP spid="199" grpId="0"/>
      <p:bldP spid="201" grpId="0" animBg="1"/>
      <p:bldP spid="2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4351129" y="1924050"/>
            <a:ext cx="3895864" cy="3895864"/>
          </a:xfrm>
          <a:prstGeom prst="rect">
            <a:avLst/>
          </a:prstGeom>
        </p:spPr>
      </p:pic>
      <p:grpSp>
        <p:nvGrpSpPr>
          <p:cNvPr id="5" name="组合 4"/>
          <p:cNvGrpSpPr/>
          <p:nvPr/>
        </p:nvGrpSpPr>
        <p:grpSpPr>
          <a:xfrm>
            <a:off x="557400" y="290400"/>
            <a:ext cx="3602354" cy="807063"/>
            <a:chOff x="557400" y="290400"/>
            <a:chExt cx="3602354" cy="807063"/>
          </a:xfrm>
        </p:grpSpPr>
        <p:pic>
          <p:nvPicPr>
            <p:cNvPr id="6" name="图片 5"/>
            <p:cNvPicPr>
              <a:picLocks noChangeAspect="1"/>
            </p:cNvPicPr>
            <p:nvPr/>
          </p:nvPicPr>
          <p:blipFill>
            <a:blip r:embed="rId4" cstate="email"/>
            <a:stretch>
              <a:fillRect/>
            </a:stretch>
          </p:blipFill>
          <p:spPr>
            <a:xfrm>
              <a:off x="557400" y="290400"/>
              <a:ext cx="776400" cy="776400"/>
            </a:xfrm>
            <a:prstGeom prst="rect">
              <a:avLst/>
            </a:prstGeom>
          </p:spPr>
        </p:pic>
        <p:sp>
          <p:nvSpPr>
            <p:cNvPr id="7" name="文本框 6"/>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143247" y="2536773"/>
            <a:ext cx="2115035" cy="1154619"/>
            <a:chOff x="1478171" y="2225265"/>
            <a:chExt cx="2115035" cy="1154619"/>
          </a:xfrm>
        </p:grpSpPr>
        <p:sp>
          <p:nvSpPr>
            <p:cNvPr id="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 name="文本框 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1" name="组合 10"/>
          <p:cNvGrpSpPr/>
          <p:nvPr/>
        </p:nvGrpSpPr>
        <p:grpSpPr>
          <a:xfrm>
            <a:off x="9143247" y="4289373"/>
            <a:ext cx="2115035" cy="1154619"/>
            <a:chOff x="1478171" y="2225265"/>
            <a:chExt cx="2115035" cy="1154619"/>
          </a:xfrm>
        </p:grpSpPr>
        <p:sp>
          <p:nvSpPr>
            <p:cNvPr id="1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 name="文本框 1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4" name="组合 13"/>
          <p:cNvGrpSpPr/>
          <p:nvPr/>
        </p:nvGrpSpPr>
        <p:grpSpPr>
          <a:xfrm>
            <a:off x="1370847" y="2536773"/>
            <a:ext cx="2115035" cy="1154619"/>
            <a:chOff x="1478171" y="2225265"/>
            <a:chExt cx="2115035" cy="1154619"/>
          </a:xfrm>
        </p:grpSpPr>
        <p:sp>
          <p:nvSpPr>
            <p:cNvPr id="1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6" name="文本框 1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7" name="组合 16"/>
          <p:cNvGrpSpPr/>
          <p:nvPr/>
        </p:nvGrpSpPr>
        <p:grpSpPr>
          <a:xfrm>
            <a:off x="1370847" y="4289373"/>
            <a:ext cx="2115035" cy="1154619"/>
            <a:chOff x="1478171" y="2225265"/>
            <a:chExt cx="2115035" cy="1154619"/>
          </a:xfrm>
        </p:grpSpPr>
        <p:sp>
          <p:nvSpPr>
            <p:cNvPr id="1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9" name="文本框 1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8150" y="2813050"/>
            <a:ext cx="9153125" cy="1035050"/>
            <a:chOff x="2679700" y="2336800"/>
            <a:chExt cx="6892925" cy="779463"/>
          </a:xfrm>
        </p:grpSpPr>
        <p:sp>
          <p:nvSpPr>
            <p:cNvPr id="8" name="MH_Other_2"/>
            <p:cNvSpPr/>
            <p:nvPr/>
          </p:nvSpPr>
          <p:spPr>
            <a:xfrm>
              <a:off x="2679700" y="2336800"/>
              <a:ext cx="488950" cy="779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en-US" altLang="zh-CN" sz="4400" dirty="0">
                  <a:solidFill>
                    <a:prstClr val="white"/>
                  </a:solidFill>
                  <a:latin typeface="微软雅黑" panose="020B0503020204020204" pitchFamily="34" charset="-122"/>
                  <a:ea typeface="微软雅黑" panose="020B0503020204020204" pitchFamily="34" charset="-122"/>
                </a:rPr>
                <a:t>1</a:t>
              </a:r>
              <a:endParaRPr lang="zh-CN" altLang="en-US" sz="4400" dirty="0">
                <a:solidFill>
                  <a:prstClr val="white"/>
                </a:solidFill>
                <a:latin typeface="微软雅黑" panose="020B0503020204020204" pitchFamily="34" charset="-122"/>
                <a:ea typeface="微软雅黑" panose="020B0503020204020204" pitchFamily="34" charset="-122"/>
              </a:endParaRPr>
            </a:p>
          </p:txBody>
        </p:sp>
        <p:sp>
          <p:nvSpPr>
            <p:cNvPr id="11" name="MH_Other_3"/>
            <p:cNvSpPr/>
            <p:nvPr/>
          </p:nvSpPr>
          <p:spPr>
            <a:xfrm>
              <a:off x="4832350" y="2336800"/>
              <a:ext cx="488950" cy="779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en-US" altLang="zh-CN" sz="4400" dirty="0">
                  <a:solidFill>
                    <a:prstClr val="white"/>
                  </a:solidFill>
                  <a:latin typeface="微软雅黑" panose="020B0503020204020204" pitchFamily="34" charset="-122"/>
                  <a:ea typeface="微软雅黑" panose="020B0503020204020204" pitchFamily="34" charset="-122"/>
                </a:rPr>
                <a:t>2</a:t>
              </a:r>
              <a:endParaRPr lang="zh-CN" altLang="en-US" sz="4400" dirty="0">
                <a:solidFill>
                  <a:prstClr val="white"/>
                </a:solidFill>
                <a:latin typeface="微软雅黑" panose="020B0503020204020204" pitchFamily="34" charset="-122"/>
                <a:ea typeface="微软雅黑" panose="020B0503020204020204" pitchFamily="34" charset="-122"/>
              </a:endParaRPr>
            </a:p>
          </p:txBody>
        </p:sp>
        <p:sp>
          <p:nvSpPr>
            <p:cNvPr id="14" name="MH_Other_4"/>
            <p:cNvSpPr/>
            <p:nvPr/>
          </p:nvSpPr>
          <p:spPr>
            <a:xfrm>
              <a:off x="6997700" y="2336800"/>
              <a:ext cx="488950" cy="779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en-US" altLang="zh-CN" sz="4400" dirty="0">
                  <a:solidFill>
                    <a:prstClr val="white"/>
                  </a:solidFill>
                  <a:latin typeface="微软雅黑" panose="020B0503020204020204" pitchFamily="34" charset="-122"/>
                  <a:ea typeface="微软雅黑" panose="020B0503020204020204" pitchFamily="34" charset="-122"/>
                </a:rPr>
                <a:t>3</a:t>
              </a:r>
              <a:endParaRPr lang="zh-CN" altLang="en-US" sz="4400" dirty="0">
                <a:solidFill>
                  <a:prstClr val="white"/>
                </a:solidFill>
                <a:latin typeface="微软雅黑" panose="020B0503020204020204" pitchFamily="34" charset="-122"/>
                <a:ea typeface="微软雅黑" panose="020B0503020204020204" pitchFamily="34" charset="-122"/>
              </a:endParaRPr>
            </a:p>
          </p:txBody>
        </p:sp>
        <p:sp>
          <p:nvSpPr>
            <p:cNvPr id="17" name="MH_Other_5"/>
            <p:cNvSpPr/>
            <p:nvPr/>
          </p:nvSpPr>
          <p:spPr>
            <a:xfrm>
              <a:off x="9083675" y="2336800"/>
              <a:ext cx="488950" cy="779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400" dirty="0">
                  <a:solidFill>
                    <a:prstClr val="white"/>
                  </a:solidFill>
                  <a:latin typeface="微软雅黑" panose="020B0503020204020204" pitchFamily="34" charset="-122"/>
                  <a:ea typeface="微软雅黑" panose="020B0503020204020204" pitchFamily="34" charset="-122"/>
                </a:rPr>
                <a:t>4</a:t>
              </a:r>
              <a:endParaRPr lang="zh-CN" altLang="en-US" sz="4400" dirty="0">
                <a:solidFill>
                  <a:prstClr val="white"/>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57400" y="290400"/>
            <a:ext cx="3602354" cy="807063"/>
            <a:chOff x="557400" y="290400"/>
            <a:chExt cx="3602354" cy="807063"/>
          </a:xfrm>
        </p:grpSpPr>
        <p:pic>
          <p:nvPicPr>
            <p:cNvPr id="21" name="图片 20"/>
            <p:cNvPicPr>
              <a:picLocks noChangeAspect="1"/>
            </p:cNvPicPr>
            <p:nvPr/>
          </p:nvPicPr>
          <p:blipFill>
            <a:blip r:embed="rId3" cstate="email"/>
            <a:stretch>
              <a:fillRect/>
            </a:stretch>
          </p:blipFill>
          <p:spPr>
            <a:xfrm>
              <a:off x="557400" y="290400"/>
              <a:ext cx="776400" cy="776400"/>
            </a:xfrm>
            <a:prstGeom prst="rect">
              <a:avLst/>
            </a:prstGeom>
          </p:spPr>
        </p:pic>
        <p:sp>
          <p:nvSpPr>
            <p:cNvPr id="22" name="文本框 21"/>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008897" y="453702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3942597" y="453702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9" name="组合 28"/>
          <p:cNvGrpSpPr/>
          <p:nvPr/>
        </p:nvGrpSpPr>
        <p:grpSpPr>
          <a:xfrm>
            <a:off x="6761997" y="453702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2" name="组合 31"/>
          <p:cNvGrpSpPr/>
          <p:nvPr/>
        </p:nvGrpSpPr>
        <p:grpSpPr>
          <a:xfrm>
            <a:off x="9505197" y="453702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6964311" y="2229632"/>
            <a:ext cx="541338" cy="447675"/>
            <a:chOff x="6478397" y="3073112"/>
            <a:chExt cx="940525" cy="777197"/>
          </a:xfrm>
        </p:grpSpPr>
        <p:sp>
          <p:nvSpPr>
            <p:cNvPr id="11" name="椭圆 10"/>
            <p:cNvSpPr/>
            <p:nvPr/>
          </p:nvSpPr>
          <p:spPr>
            <a:xfrm>
              <a:off x="6478397" y="3073112"/>
              <a:ext cx="940525" cy="7771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Freeform 125"/>
            <p:cNvSpPr/>
            <p:nvPr/>
          </p:nvSpPr>
          <p:spPr bwMode="auto">
            <a:xfrm>
              <a:off x="6682996" y="3284885"/>
              <a:ext cx="531326" cy="353652"/>
            </a:xfrm>
            <a:custGeom>
              <a:avLst/>
              <a:gdLst>
                <a:gd name="T0" fmla="*/ 515176 w 372068"/>
                <a:gd name="T1" fmla="*/ 327203 h 247650"/>
                <a:gd name="T2" fmla="*/ 27161 w 372068"/>
                <a:gd name="T3" fmla="*/ 353652 h 247650"/>
                <a:gd name="T4" fmla="*/ 16435 w 372068"/>
                <a:gd name="T5" fmla="*/ 327203 h 247650"/>
                <a:gd name="T6" fmla="*/ 370088 w 372068"/>
                <a:gd name="T7" fmla="*/ 198135 h 247650"/>
                <a:gd name="T8" fmla="*/ 381171 w 372068"/>
                <a:gd name="T9" fmla="*/ 219898 h 247650"/>
                <a:gd name="T10" fmla="*/ 414421 w 372068"/>
                <a:gd name="T11" fmla="*/ 214457 h 247650"/>
                <a:gd name="T12" fmla="*/ 399874 w 372068"/>
                <a:gd name="T13" fmla="*/ 192694 h 247650"/>
                <a:gd name="T14" fmla="*/ 311146 w 372068"/>
                <a:gd name="T15" fmla="*/ 198135 h 247650"/>
                <a:gd name="T16" fmla="*/ 316531 w 372068"/>
                <a:gd name="T17" fmla="*/ 219898 h 247650"/>
                <a:gd name="T18" fmla="*/ 354220 w 372068"/>
                <a:gd name="T19" fmla="*/ 214457 h 247650"/>
                <a:gd name="T20" fmla="*/ 340086 w 372068"/>
                <a:gd name="T21" fmla="*/ 192694 h 247650"/>
                <a:gd name="T22" fmla="*/ 247670 w 372068"/>
                <a:gd name="T23" fmla="*/ 198135 h 247650"/>
                <a:gd name="T24" fmla="*/ 258439 w 372068"/>
                <a:gd name="T25" fmla="*/ 219898 h 247650"/>
                <a:gd name="T26" fmla="*/ 290744 w 372068"/>
                <a:gd name="T27" fmla="*/ 214457 h 247650"/>
                <a:gd name="T28" fmla="*/ 277283 w 372068"/>
                <a:gd name="T29" fmla="*/ 192694 h 247650"/>
                <a:gd name="T30" fmla="*/ 365554 w 372068"/>
                <a:gd name="T31" fmla="*/ 159597 h 247650"/>
                <a:gd name="T32" fmla="*/ 376323 w 372068"/>
                <a:gd name="T33" fmla="*/ 181360 h 247650"/>
                <a:gd name="T34" fmla="*/ 408628 w 372068"/>
                <a:gd name="T35" fmla="*/ 175919 h 247650"/>
                <a:gd name="T36" fmla="*/ 394495 w 372068"/>
                <a:gd name="T37" fmla="*/ 154156 h 247650"/>
                <a:gd name="T38" fmla="*/ 306612 w 372068"/>
                <a:gd name="T39" fmla="*/ 159597 h 247650"/>
                <a:gd name="T40" fmla="*/ 317381 w 372068"/>
                <a:gd name="T41" fmla="*/ 181360 h 247650"/>
                <a:gd name="T42" fmla="*/ 349686 w 372068"/>
                <a:gd name="T43" fmla="*/ 175919 h 247650"/>
                <a:gd name="T44" fmla="*/ 336225 w 372068"/>
                <a:gd name="T45" fmla="*/ 154156 h 247650"/>
                <a:gd name="T46" fmla="*/ 247670 w 372068"/>
                <a:gd name="T47" fmla="*/ 159597 h 247650"/>
                <a:gd name="T48" fmla="*/ 258439 w 372068"/>
                <a:gd name="T49" fmla="*/ 181360 h 247650"/>
                <a:gd name="T50" fmla="*/ 290744 w 372068"/>
                <a:gd name="T51" fmla="*/ 175919 h 247650"/>
                <a:gd name="T52" fmla="*/ 277283 w 372068"/>
                <a:gd name="T53" fmla="*/ 154156 h 247650"/>
                <a:gd name="T54" fmla="*/ 247670 w 372068"/>
                <a:gd name="T55" fmla="*/ 119798 h 247650"/>
                <a:gd name="T56" fmla="*/ 261435 w 372068"/>
                <a:gd name="T57" fmla="*/ 138288 h 247650"/>
                <a:gd name="T58" fmla="*/ 286210 w 372068"/>
                <a:gd name="T59" fmla="*/ 117884 h 247650"/>
                <a:gd name="T60" fmla="*/ 366405 w 372068"/>
                <a:gd name="T61" fmla="*/ 111082 h 247650"/>
                <a:gd name="T62" fmla="*/ 361020 w 372068"/>
                <a:gd name="T63" fmla="*/ 132845 h 247650"/>
                <a:gd name="T64" fmla="*/ 393325 w 372068"/>
                <a:gd name="T65" fmla="*/ 138286 h 247650"/>
                <a:gd name="T66" fmla="*/ 393325 w 372068"/>
                <a:gd name="T67" fmla="*/ 111082 h 247650"/>
                <a:gd name="T68" fmla="*/ 312118 w 372068"/>
                <a:gd name="T69" fmla="*/ 111082 h 247650"/>
                <a:gd name="T70" fmla="*/ 306612 w 372068"/>
                <a:gd name="T71" fmla="*/ 132845 h 247650"/>
                <a:gd name="T72" fmla="*/ 339647 w 372068"/>
                <a:gd name="T73" fmla="*/ 138286 h 247650"/>
                <a:gd name="T74" fmla="*/ 334140 w 372068"/>
                <a:gd name="T75" fmla="*/ 111082 h 247650"/>
                <a:gd name="T76" fmla="*/ 216137 w 372068"/>
                <a:gd name="T77" fmla="*/ 36272 h 247650"/>
                <a:gd name="T78" fmla="*/ 200062 w 372068"/>
                <a:gd name="T79" fmla="*/ 63800 h 247650"/>
                <a:gd name="T80" fmla="*/ 435830 w 372068"/>
                <a:gd name="T81" fmla="*/ 63800 h 247650"/>
                <a:gd name="T82" fmla="*/ 216137 w 372068"/>
                <a:gd name="T83" fmla="*/ 36272 h 247650"/>
                <a:gd name="T84" fmla="*/ 37724 w 372068"/>
                <a:gd name="T85" fmla="*/ 234091 h 247650"/>
                <a:gd name="T86" fmla="*/ 86515 w 372068"/>
                <a:gd name="T87" fmla="*/ 260704 h 247650"/>
                <a:gd name="T88" fmla="*/ 129884 w 372068"/>
                <a:gd name="T89" fmla="*/ 15868 h 247650"/>
                <a:gd name="T90" fmla="*/ 92592 w 372068"/>
                <a:gd name="T91" fmla="*/ 0 h 247650"/>
                <a:gd name="T92" fmla="*/ 527118 w 372068"/>
                <a:gd name="T93" fmla="*/ 262387 h 247650"/>
                <a:gd name="T94" fmla="*/ 1397 w 372068"/>
                <a:gd name="T95" fmla="*/ 262387 h 2476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2068" h="247650">
                  <a:moveTo>
                    <a:pt x="19020" y="225425"/>
                  </a:moveTo>
                  <a:cubicBezTo>
                    <a:pt x="353248" y="225425"/>
                    <a:pt x="353248" y="225425"/>
                    <a:pt x="353248" y="225425"/>
                  </a:cubicBezTo>
                  <a:cubicBezTo>
                    <a:pt x="357004" y="225425"/>
                    <a:pt x="360759" y="225425"/>
                    <a:pt x="360759" y="229129"/>
                  </a:cubicBezTo>
                  <a:lnTo>
                    <a:pt x="360759" y="240242"/>
                  </a:lnTo>
                  <a:cubicBezTo>
                    <a:pt x="360759" y="243946"/>
                    <a:pt x="357004" y="247650"/>
                    <a:pt x="353248" y="247650"/>
                  </a:cubicBezTo>
                  <a:cubicBezTo>
                    <a:pt x="19020" y="247650"/>
                    <a:pt x="19020" y="247650"/>
                    <a:pt x="19020" y="247650"/>
                  </a:cubicBezTo>
                  <a:cubicBezTo>
                    <a:pt x="15265" y="247650"/>
                    <a:pt x="11509" y="243946"/>
                    <a:pt x="11509" y="240242"/>
                  </a:cubicBezTo>
                  <a:lnTo>
                    <a:pt x="11509" y="230518"/>
                  </a:lnTo>
                  <a:cubicBezTo>
                    <a:pt x="11509" y="229129"/>
                    <a:pt x="11509" y="229129"/>
                    <a:pt x="11509" y="229129"/>
                  </a:cubicBezTo>
                  <a:cubicBezTo>
                    <a:pt x="11509" y="225425"/>
                    <a:pt x="15265" y="225425"/>
                    <a:pt x="19020" y="225425"/>
                  </a:cubicBezTo>
                  <a:close/>
                  <a:moveTo>
                    <a:pt x="263040" y="134937"/>
                  </a:moveTo>
                  <a:lnTo>
                    <a:pt x="259159" y="138747"/>
                  </a:lnTo>
                  <a:cubicBezTo>
                    <a:pt x="259162" y="138756"/>
                    <a:pt x="259198" y="138860"/>
                    <a:pt x="259644" y="140176"/>
                  </a:cubicBezTo>
                  <a:lnTo>
                    <a:pt x="263040" y="150177"/>
                  </a:lnTo>
                  <a:lnTo>
                    <a:pt x="266920" y="153987"/>
                  </a:lnTo>
                  <a:cubicBezTo>
                    <a:pt x="266929" y="153987"/>
                    <a:pt x="267064" y="153987"/>
                    <a:pt x="269346" y="153987"/>
                  </a:cubicBezTo>
                  <a:lnTo>
                    <a:pt x="286323" y="153987"/>
                  </a:lnTo>
                  <a:cubicBezTo>
                    <a:pt x="290204" y="153987"/>
                    <a:pt x="294084" y="150177"/>
                    <a:pt x="290204" y="150177"/>
                  </a:cubicBezTo>
                  <a:lnTo>
                    <a:pt x="290204" y="138747"/>
                  </a:lnTo>
                  <a:lnTo>
                    <a:pt x="282443" y="134937"/>
                  </a:lnTo>
                  <a:cubicBezTo>
                    <a:pt x="282435" y="134937"/>
                    <a:pt x="282298" y="134937"/>
                    <a:pt x="280017" y="134937"/>
                  </a:cubicBezTo>
                  <a:lnTo>
                    <a:pt x="263040" y="134937"/>
                  </a:lnTo>
                  <a:close/>
                  <a:moveTo>
                    <a:pt x="221655" y="134937"/>
                  </a:moveTo>
                  <a:lnTo>
                    <a:pt x="217884" y="138747"/>
                  </a:lnTo>
                  <a:cubicBezTo>
                    <a:pt x="217884" y="138757"/>
                    <a:pt x="217884" y="138867"/>
                    <a:pt x="217884" y="140176"/>
                  </a:cubicBezTo>
                  <a:lnTo>
                    <a:pt x="217884" y="150177"/>
                  </a:lnTo>
                  <a:lnTo>
                    <a:pt x="221655" y="153987"/>
                  </a:lnTo>
                  <a:cubicBezTo>
                    <a:pt x="221665" y="153987"/>
                    <a:pt x="221807" y="153987"/>
                    <a:pt x="224011" y="153987"/>
                  </a:cubicBezTo>
                  <a:lnTo>
                    <a:pt x="240506" y="153987"/>
                  </a:lnTo>
                  <a:cubicBezTo>
                    <a:pt x="244277" y="153987"/>
                    <a:pt x="248047" y="153987"/>
                    <a:pt x="248047" y="150177"/>
                  </a:cubicBezTo>
                  <a:lnTo>
                    <a:pt x="244277" y="138747"/>
                  </a:lnTo>
                  <a:lnTo>
                    <a:pt x="240506" y="134937"/>
                  </a:lnTo>
                  <a:cubicBezTo>
                    <a:pt x="240497" y="134937"/>
                    <a:pt x="240356" y="134937"/>
                    <a:pt x="238150" y="134937"/>
                  </a:cubicBezTo>
                  <a:lnTo>
                    <a:pt x="221655" y="134937"/>
                  </a:lnTo>
                  <a:close/>
                  <a:moveTo>
                    <a:pt x="180975" y="134937"/>
                  </a:moveTo>
                  <a:lnTo>
                    <a:pt x="173434" y="138747"/>
                  </a:lnTo>
                  <a:cubicBezTo>
                    <a:pt x="173434" y="138758"/>
                    <a:pt x="173434" y="138871"/>
                    <a:pt x="173434" y="140176"/>
                  </a:cubicBezTo>
                  <a:lnTo>
                    <a:pt x="173434" y="150177"/>
                  </a:lnTo>
                  <a:cubicBezTo>
                    <a:pt x="173434" y="153987"/>
                    <a:pt x="177205" y="153987"/>
                    <a:pt x="180975" y="153987"/>
                  </a:cubicBezTo>
                  <a:cubicBezTo>
                    <a:pt x="180985" y="153987"/>
                    <a:pt x="181131" y="153987"/>
                    <a:pt x="183332" y="153987"/>
                  </a:cubicBezTo>
                  <a:lnTo>
                    <a:pt x="199827" y="153987"/>
                  </a:lnTo>
                  <a:lnTo>
                    <a:pt x="203597" y="150177"/>
                  </a:lnTo>
                  <a:lnTo>
                    <a:pt x="203597" y="138747"/>
                  </a:lnTo>
                  <a:lnTo>
                    <a:pt x="196056" y="134937"/>
                  </a:lnTo>
                  <a:cubicBezTo>
                    <a:pt x="196042" y="134937"/>
                    <a:pt x="195893" y="134937"/>
                    <a:pt x="194171" y="134937"/>
                  </a:cubicBezTo>
                  <a:lnTo>
                    <a:pt x="180975" y="134937"/>
                  </a:lnTo>
                  <a:close/>
                  <a:moveTo>
                    <a:pt x="259755" y="107950"/>
                  </a:moveTo>
                  <a:lnTo>
                    <a:pt x="255984" y="111760"/>
                  </a:lnTo>
                  <a:cubicBezTo>
                    <a:pt x="255987" y="111769"/>
                    <a:pt x="256020" y="111870"/>
                    <a:pt x="256456" y="113189"/>
                  </a:cubicBezTo>
                  <a:lnTo>
                    <a:pt x="259755" y="123190"/>
                  </a:lnTo>
                  <a:lnTo>
                    <a:pt x="263525" y="127000"/>
                  </a:lnTo>
                  <a:cubicBezTo>
                    <a:pt x="263534" y="127000"/>
                    <a:pt x="263664" y="127000"/>
                    <a:pt x="265882" y="127000"/>
                  </a:cubicBezTo>
                  <a:lnTo>
                    <a:pt x="282377" y="127000"/>
                  </a:lnTo>
                  <a:lnTo>
                    <a:pt x="286147" y="123190"/>
                  </a:lnTo>
                  <a:lnTo>
                    <a:pt x="286147" y="111760"/>
                  </a:lnTo>
                  <a:cubicBezTo>
                    <a:pt x="282377" y="107950"/>
                    <a:pt x="282377" y="107950"/>
                    <a:pt x="278606" y="107950"/>
                  </a:cubicBezTo>
                  <a:cubicBezTo>
                    <a:pt x="278599" y="107950"/>
                    <a:pt x="278465" y="107950"/>
                    <a:pt x="276250" y="107950"/>
                  </a:cubicBezTo>
                  <a:lnTo>
                    <a:pt x="259755" y="107950"/>
                  </a:lnTo>
                  <a:close/>
                  <a:moveTo>
                    <a:pt x="222250" y="107950"/>
                  </a:moveTo>
                  <a:cubicBezTo>
                    <a:pt x="218480" y="107950"/>
                    <a:pt x="214709" y="107950"/>
                    <a:pt x="214709" y="111760"/>
                  </a:cubicBezTo>
                  <a:cubicBezTo>
                    <a:pt x="214709" y="111769"/>
                    <a:pt x="214709" y="111878"/>
                    <a:pt x="214709" y="113189"/>
                  </a:cubicBezTo>
                  <a:lnTo>
                    <a:pt x="214709" y="123190"/>
                  </a:lnTo>
                  <a:lnTo>
                    <a:pt x="222250" y="127000"/>
                  </a:lnTo>
                  <a:cubicBezTo>
                    <a:pt x="222260" y="127000"/>
                    <a:pt x="222400" y="127000"/>
                    <a:pt x="224607" y="127000"/>
                  </a:cubicBezTo>
                  <a:lnTo>
                    <a:pt x="241102" y="127000"/>
                  </a:lnTo>
                  <a:lnTo>
                    <a:pt x="244872" y="123190"/>
                  </a:lnTo>
                  <a:lnTo>
                    <a:pt x="244872" y="111760"/>
                  </a:lnTo>
                  <a:cubicBezTo>
                    <a:pt x="244872" y="107950"/>
                    <a:pt x="241102" y="107950"/>
                    <a:pt x="237331" y="107950"/>
                  </a:cubicBezTo>
                  <a:cubicBezTo>
                    <a:pt x="237319" y="107950"/>
                    <a:pt x="237177" y="107950"/>
                    <a:pt x="235446" y="107950"/>
                  </a:cubicBezTo>
                  <a:lnTo>
                    <a:pt x="222250" y="107950"/>
                  </a:lnTo>
                  <a:close/>
                  <a:moveTo>
                    <a:pt x="180975" y="107950"/>
                  </a:moveTo>
                  <a:lnTo>
                    <a:pt x="173434" y="111760"/>
                  </a:lnTo>
                  <a:cubicBezTo>
                    <a:pt x="173434" y="111770"/>
                    <a:pt x="173434" y="111883"/>
                    <a:pt x="173434" y="113189"/>
                  </a:cubicBezTo>
                  <a:lnTo>
                    <a:pt x="173434" y="123190"/>
                  </a:lnTo>
                  <a:lnTo>
                    <a:pt x="180975" y="127000"/>
                  </a:lnTo>
                  <a:cubicBezTo>
                    <a:pt x="180990" y="127000"/>
                    <a:pt x="181137" y="127000"/>
                    <a:pt x="182860" y="127000"/>
                  </a:cubicBezTo>
                  <a:lnTo>
                    <a:pt x="196056" y="127000"/>
                  </a:lnTo>
                  <a:lnTo>
                    <a:pt x="203597" y="123190"/>
                  </a:lnTo>
                  <a:lnTo>
                    <a:pt x="203597" y="111760"/>
                  </a:lnTo>
                  <a:cubicBezTo>
                    <a:pt x="203597" y="107950"/>
                    <a:pt x="199827" y="107950"/>
                    <a:pt x="196056" y="107950"/>
                  </a:cubicBezTo>
                  <a:cubicBezTo>
                    <a:pt x="196043" y="107950"/>
                    <a:pt x="195894" y="107950"/>
                    <a:pt x="194171" y="107950"/>
                  </a:cubicBezTo>
                  <a:lnTo>
                    <a:pt x="180975" y="107950"/>
                  </a:lnTo>
                  <a:close/>
                  <a:moveTo>
                    <a:pt x="173434" y="82550"/>
                  </a:moveTo>
                  <a:cubicBezTo>
                    <a:pt x="173434" y="82559"/>
                    <a:pt x="173434" y="82665"/>
                    <a:pt x="173434" y="83890"/>
                  </a:cubicBezTo>
                  <a:lnTo>
                    <a:pt x="173434" y="93266"/>
                  </a:lnTo>
                  <a:cubicBezTo>
                    <a:pt x="173434" y="96838"/>
                    <a:pt x="177290" y="96838"/>
                    <a:pt x="181145" y="96838"/>
                  </a:cubicBezTo>
                  <a:cubicBezTo>
                    <a:pt x="181159" y="96838"/>
                    <a:pt x="181309" y="96838"/>
                    <a:pt x="183073" y="96838"/>
                  </a:cubicBezTo>
                  <a:lnTo>
                    <a:pt x="196567" y="96838"/>
                  </a:lnTo>
                  <a:lnTo>
                    <a:pt x="200422" y="93266"/>
                  </a:lnTo>
                  <a:lnTo>
                    <a:pt x="200422" y="82550"/>
                  </a:lnTo>
                  <a:cubicBezTo>
                    <a:pt x="196567" y="82550"/>
                    <a:pt x="196567" y="82550"/>
                    <a:pt x="194157" y="82550"/>
                  </a:cubicBezTo>
                  <a:lnTo>
                    <a:pt x="173434" y="82550"/>
                  </a:lnTo>
                  <a:close/>
                  <a:moveTo>
                    <a:pt x="256580" y="77787"/>
                  </a:moveTo>
                  <a:lnTo>
                    <a:pt x="252809" y="81597"/>
                  </a:lnTo>
                  <a:cubicBezTo>
                    <a:pt x="252809" y="81605"/>
                    <a:pt x="252809" y="81703"/>
                    <a:pt x="252809" y="83026"/>
                  </a:cubicBezTo>
                  <a:lnTo>
                    <a:pt x="252809" y="93027"/>
                  </a:lnTo>
                  <a:cubicBezTo>
                    <a:pt x="256580" y="96837"/>
                    <a:pt x="256580" y="96837"/>
                    <a:pt x="260350" y="96837"/>
                  </a:cubicBezTo>
                  <a:cubicBezTo>
                    <a:pt x="260361" y="96837"/>
                    <a:pt x="260490" y="96837"/>
                    <a:pt x="262235" y="96837"/>
                  </a:cubicBezTo>
                  <a:lnTo>
                    <a:pt x="275431" y="96837"/>
                  </a:lnTo>
                  <a:cubicBezTo>
                    <a:pt x="279202" y="96837"/>
                    <a:pt x="282972" y="96837"/>
                    <a:pt x="282972" y="93027"/>
                  </a:cubicBezTo>
                  <a:lnTo>
                    <a:pt x="279202" y="81597"/>
                  </a:lnTo>
                  <a:lnTo>
                    <a:pt x="275431" y="77787"/>
                  </a:lnTo>
                  <a:cubicBezTo>
                    <a:pt x="275424" y="77787"/>
                    <a:pt x="275296" y="77787"/>
                    <a:pt x="273075" y="77787"/>
                  </a:cubicBezTo>
                  <a:lnTo>
                    <a:pt x="256580" y="77787"/>
                  </a:lnTo>
                  <a:close/>
                  <a:moveTo>
                    <a:pt x="218565" y="77787"/>
                  </a:moveTo>
                  <a:lnTo>
                    <a:pt x="214709" y="81597"/>
                  </a:lnTo>
                  <a:cubicBezTo>
                    <a:pt x="214709" y="81606"/>
                    <a:pt x="214709" y="81713"/>
                    <a:pt x="214709" y="83026"/>
                  </a:cubicBezTo>
                  <a:lnTo>
                    <a:pt x="214709" y="93027"/>
                  </a:lnTo>
                  <a:lnTo>
                    <a:pt x="218565" y="96837"/>
                  </a:lnTo>
                  <a:cubicBezTo>
                    <a:pt x="218574" y="96837"/>
                    <a:pt x="218711" y="96837"/>
                    <a:pt x="220974" y="96837"/>
                  </a:cubicBezTo>
                  <a:lnTo>
                    <a:pt x="237842" y="96837"/>
                  </a:lnTo>
                  <a:lnTo>
                    <a:pt x="241697" y="93027"/>
                  </a:lnTo>
                  <a:lnTo>
                    <a:pt x="241697" y="81597"/>
                  </a:lnTo>
                  <a:lnTo>
                    <a:pt x="233986" y="77787"/>
                  </a:lnTo>
                  <a:cubicBezTo>
                    <a:pt x="233975" y="77787"/>
                    <a:pt x="233834" y="77787"/>
                    <a:pt x="232059" y="77787"/>
                  </a:cubicBezTo>
                  <a:lnTo>
                    <a:pt x="218565" y="77787"/>
                  </a:lnTo>
                  <a:close/>
                  <a:moveTo>
                    <a:pt x="151353" y="25400"/>
                  </a:moveTo>
                  <a:cubicBezTo>
                    <a:pt x="147601" y="25400"/>
                    <a:pt x="140096" y="25400"/>
                    <a:pt x="140096" y="29255"/>
                  </a:cubicBezTo>
                  <a:cubicBezTo>
                    <a:pt x="140096" y="29264"/>
                    <a:pt x="140096" y="29385"/>
                    <a:pt x="140096" y="31183"/>
                  </a:cubicBezTo>
                  <a:lnTo>
                    <a:pt x="140096" y="44677"/>
                  </a:lnTo>
                  <a:cubicBezTo>
                    <a:pt x="140096" y="48533"/>
                    <a:pt x="143849" y="52388"/>
                    <a:pt x="151353" y="52388"/>
                  </a:cubicBezTo>
                  <a:cubicBezTo>
                    <a:pt x="151369" y="52388"/>
                    <a:pt x="152868" y="52388"/>
                    <a:pt x="297692" y="52388"/>
                  </a:cubicBezTo>
                  <a:cubicBezTo>
                    <a:pt x="301444" y="52388"/>
                    <a:pt x="305196" y="48533"/>
                    <a:pt x="305196" y="44677"/>
                  </a:cubicBezTo>
                  <a:lnTo>
                    <a:pt x="301444" y="29255"/>
                  </a:lnTo>
                  <a:cubicBezTo>
                    <a:pt x="301444" y="25400"/>
                    <a:pt x="297692" y="25400"/>
                    <a:pt x="290187" y="25400"/>
                  </a:cubicBezTo>
                  <a:cubicBezTo>
                    <a:pt x="290173" y="25400"/>
                    <a:pt x="288749" y="25400"/>
                    <a:pt x="151353" y="25400"/>
                  </a:cubicBezTo>
                  <a:close/>
                  <a:moveTo>
                    <a:pt x="83361" y="11112"/>
                  </a:moveTo>
                  <a:cubicBezTo>
                    <a:pt x="71972" y="11112"/>
                    <a:pt x="56787" y="22294"/>
                    <a:pt x="56787" y="33475"/>
                  </a:cubicBezTo>
                  <a:cubicBezTo>
                    <a:pt x="56783" y="33497"/>
                    <a:pt x="56395" y="35165"/>
                    <a:pt x="26417" y="163926"/>
                  </a:cubicBezTo>
                  <a:cubicBezTo>
                    <a:pt x="22621" y="175108"/>
                    <a:pt x="34010" y="182562"/>
                    <a:pt x="52991" y="182562"/>
                  </a:cubicBezTo>
                  <a:cubicBezTo>
                    <a:pt x="53004" y="182562"/>
                    <a:pt x="53100" y="182562"/>
                    <a:pt x="53940" y="182562"/>
                  </a:cubicBezTo>
                  <a:lnTo>
                    <a:pt x="60583" y="182562"/>
                  </a:lnTo>
                  <a:cubicBezTo>
                    <a:pt x="75768" y="182562"/>
                    <a:pt x="90953" y="175108"/>
                    <a:pt x="94749" y="163926"/>
                  </a:cubicBezTo>
                  <a:lnTo>
                    <a:pt x="109934" y="29748"/>
                  </a:lnTo>
                  <a:cubicBezTo>
                    <a:pt x="109934" y="22294"/>
                    <a:pt x="102342" y="11112"/>
                    <a:pt x="90953" y="11112"/>
                  </a:cubicBezTo>
                  <a:cubicBezTo>
                    <a:pt x="90941" y="11112"/>
                    <a:pt x="90844" y="11112"/>
                    <a:pt x="90004" y="11112"/>
                  </a:cubicBezTo>
                  <a:lnTo>
                    <a:pt x="83361" y="11112"/>
                  </a:lnTo>
                  <a:close/>
                  <a:moveTo>
                    <a:pt x="64839" y="0"/>
                  </a:moveTo>
                  <a:cubicBezTo>
                    <a:pt x="64880" y="0"/>
                    <a:pt x="67922" y="0"/>
                    <a:pt x="297746" y="0"/>
                  </a:cubicBezTo>
                  <a:cubicBezTo>
                    <a:pt x="309016" y="0"/>
                    <a:pt x="320286" y="14999"/>
                    <a:pt x="324042" y="29998"/>
                  </a:cubicBezTo>
                  <a:cubicBezTo>
                    <a:pt x="324050" y="30025"/>
                    <a:pt x="324637" y="32025"/>
                    <a:pt x="369121" y="183740"/>
                  </a:cubicBezTo>
                  <a:cubicBezTo>
                    <a:pt x="376634" y="198739"/>
                    <a:pt x="369121" y="213738"/>
                    <a:pt x="354095" y="213738"/>
                  </a:cubicBezTo>
                  <a:cubicBezTo>
                    <a:pt x="354049" y="213739"/>
                    <a:pt x="350132" y="213783"/>
                    <a:pt x="16004" y="217488"/>
                  </a:cubicBezTo>
                  <a:cubicBezTo>
                    <a:pt x="4734" y="217488"/>
                    <a:pt x="-2779" y="202489"/>
                    <a:pt x="978" y="183740"/>
                  </a:cubicBezTo>
                  <a:cubicBezTo>
                    <a:pt x="984" y="183713"/>
                    <a:pt x="1472" y="181716"/>
                    <a:pt x="38543" y="29998"/>
                  </a:cubicBezTo>
                  <a:cubicBezTo>
                    <a:pt x="46057" y="14999"/>
                    <a:pt x="57326" y="0"/>
                    <a:pt x="6483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12"/>
          <p:cNvGrpSpPr/>
          <p:nvPr/>
        </p:nvGrpSpPr>
        <p:grpSpPr bwMode="auto">
          <a:xfrm>
            <a:off x="6960096" y="4417197"/>
            <a:ext cx="541337" cy="446088"/>
            <a:chOff x="6457950" y="4031556"/>
            <a:chExt cx="940525" cy="777197"/>
          </a:xfrm>
        </p:grpSpPr>
        <p:sp>
          <p:nvSpPr>
            <p:cNvPr id="14" name="椭圆 13"/>
            <p:cNvSpPr/>
            <p:nvPr/>
          </p:nvSpPr>
          <p:spPr>
            <a:xfrm>
              <a:off x="6457950" y="4031556"/>
              <a:ext cx="940525" cy="7771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Freeform 1533"/>
            <p:cNvSpPr/>
            <p:nvPr/>
          </p:nvSpPr>
          <p:spPr bwMode="auto">
            <a:xfrm>
              <a:off x="6658531" y="4211209"/>
              <a:ext cx="539362" cy="417890"/>
            </a:xfrm>
            <a:custGeom>
              <a:avLst/>
              <a:gdLst>
                <a:gd name="T0" fmla="*/ 184155 w 2417763"/>
                <a:gd name="T1" fmla="*/ 399412 h 1873250"/>
                <a:gd name="T2" fmla="*/ 350108 w 2417763"/>
                <a:gd name="T3" fmla="*/ 404078 h 1873250"/>
                <a:gd name="T4" fmla="*/ 350108 w 2417763"/>
                <a:gd name="T5" fmla="*/ 394162 h 1873250"/>
                <a:gd name="T6" fmla="*/ 187724 w 2417763"/>
                <a:gd name="T7" fmla="*/ 374685 h 1873250"/>
                <a:gd name="T8" fmla="*/ 187724 w 2417763"/>
                <a:gd name="T9" fmla="*/ 384601 h 1873250"/>
                <a:gd name="T10" fmla="*/ 353082 w 2417763"/>
                <a:gd name="T11" fmla="*/ 379934 h 1873250"/>
                <a:gd name="T12" fmla="*/ 187724 w 2417763"/>
                <a:gd name="T13" fmla="*/ 374685 h 1873250"/>
                <a:gd name="T14" fmla="*/ 184155 w 2417763"/>
                <a:gd name="T15" fmla="*/ 360290 h 1873250"/>
                <a:gd name="T16" fmla="*/ 350108 w 2417763"/>
                <a:gd name="T17" fmla="*/ 365123 h 1873250"/>
                <a:gd name="T18" fmla="*/ 350108 w 2417763"/>
                <a:gd name="T19" fmla="*/ 354853 h 1873250"/>
                <a:gd name="T20" fmla="*/ 187724 w 2417763"/>
                <a:gd name="T21" fmla="*/ 337854 h 1873250"/>
                <a:gd name="T22" fmla="*/ 187724 w 2417763"/>
                <a:gd name="T23" fmla="*/ 347061 h 1873250"/>
                <a:gd name="T24" fmla="*/ 353082 w 2417763"/>
                <a:gd name="T25" fmla="*/ 342458 h 1873250"/>
                <a:gd name="T26" fmla="*/ 187724 w 2417763"/>
                <a:gd name="T27" fmla="*/ 337854 h 1873250"/>
                <a:gd name="T28" fmla="*/ 184155 w 2417763"/>
                <a:gd name="T29" fmla="*/ 322803 h 1873250"/>
                <a:gd name="T30" fmla="*/ 350108 w 2417763"/>
                <a:gd name="T31" fmla="*/ 327584 h 1873250"/>
                <a:gd name="T32" fmla="*/ 350108 w 2417763"/>
                <a:gd name="T33" fmla="*/ 318022 h 1873250"/>
                <a:gd name="T34" fmla="*/ 140241 w 2417763"/>
                <a:gd name="T35" fmla="*/ 305626 h 1873250"/>
                <a:gd name="T36" fmla="*/ 397350 w 2417763"/>
                <a:gd name="T37" fmla="*/ 400664 h 1873250"/>
                <a:gd name="T38" fmla="*/ 159836 w 2417763"/>
                <a:gd name="T39" fmla="*/ 417890 h 1873250"/>
                <a:gd name="T40" fmla="*/ 140241 w 2417763"/>
                <a:gd name="T41" fmla="*/ 305626 h 1873250"/>
                <a:gd name="T42" fmla="*/ 49934 w 2417763"/>
                <a:gd name="T43" fmla="*/ 137585 h 1873250"/>
                <a:gd name="T44" fmla="*/ 87474 w 2417763"/>
                <a:gd name="T45" fmla="*/ 137585 h 1873250"/>
                <a:gd name="T46" fmla="*/ 472429 w 2417763"/>
                <a:gd name="T47" fmla="*/ 126430 h 1873250"/>
                <a:gd name="T48" fmla="*/ 472429 w 2417763"/>
                <a:gd name="T49" fmla="*/ 146616 h 1873250"/>
                <a:gd name="T50" fmla="*/ 472429 w 2417763"/>
                <a:gd name="T51" fmla="*/ 126430 h 1873250"/>
                <a:gd name="T52" fmla="*/ 428869 w 2417763"/>
                <a:gd name="T53" fmla="*/ 136523 h 1873250"/>
                <a:gd name="T54" fmla="*/ 451534 w 2417763"/>
                <a:gd name="T55" fmla="*/ 136523 h 1873250"/>
                <a:gd name="T56" fmla="*/ 36829 w 2417763"/>
                <a:gd name="T57" fmla="*/ 112264 h 1873250"/>
                <a:gd name="T58" fmla="*/ 140187 w 2417763"/>
                <a:gd name="T59" fmla="*/ 181689 h 1873250"/>
                <a:gd name="T60" fmla="*/ 377791 w 2417763"/>
                <a:gd name="T61" fmla="*/ 198897 h 1873250"/>
                <a:gd name="T62" fmla="*/ 397393 w 2417763"/>
                <a:gd name="T63" fmla="*/ 112264 h 1873250"/>
                <a:gd name="T64" fmla="*/ 539362 w 2417763"/>
                <a:gd name="T65" fmla="*/ 225599 h 1873250"/>
                <a:gd name="T66" fmla="*/ 447290 w 2417763"/>
                <a:gd name="T67" fmla="*/ 335374 h 1873250"/>
                <a:gd name="T68" fmla="*/ 430064 w 2417763"/>
                <a:gd name="T69" fmla="*/ 279597 h 1873250"/>
                <a:gd name="T70" fmla="*/ 89696 w 2417763"/>
                <a:gd name="T71" fmla="*/ 293838 h 1873250"/>
                <a:gd name="T72" fmla="*/ 36829 w 2417763"/>
                <a:gd name="T73" fmla="*/ 335374 h 1873250"/>
                <a:gd name="T74" fmla="*/ 36829 w 2417763"/>
                <a:gd name="T75" fmla="*/ 112264 h 1873250"/>
                <a:gd name="T76" fmla="*/ 377755 w 2417763"/>
                <a:gd name="T77" fmla="*/ 0 h 1873250"/>
                <a:gd name="T78" fmla="*/ 397350 w 2417763"/>
                <a:gd name="T79" fmla="*/ 112264 h 1873250"/>
                <a:gd name="T80" fmla="*/ 140241 w 2417763"/>
                <a:gd name="T81" fmla="*/ 17226 h 1873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7763" h="1873250">
                  <a:moveTo>
                    <a:pt x="841498" y="1766888"/>
                  </a:moveTo>
                  <a:cubicBezTo>
                    <a:pt x="833499" y="1766888"/>
                    <a:pt x="825500" y="1777347"/>
                    <a:pt x="825500" y="1790421"/>
                  </a:cubicBezTo>
                  <a:cubicBezTo>
                    <a:pt x="825500" y="1800879"/>
                    <a:pt x="833499" y="1811338"/>
                    <a:pt x="841498" y="1811338"/>
                  </a:cubicBezTo>
                  <a:cubicBezTo>
                    <a:pt x="841520" y="1811338"/>
                    <a:pt x="845511" y="1811338"/>
                    <a:pt x="1569407" y="1811338"/>
                  </a:cubicBezTo>
                  <a:cubicBezTo>
                    <a:pt x="1577406" y="1811338"/>
                    <a:pt x="1582738" y="1800879"/>
                    <a:pt x="1582738" y="1790421"/>
                  </a:cubicBezTo>
                  <a:cubicBezTo>
                    <a:pt x="1582738" y="1777347"/>
                    <a:pt x="1577406" y="1766888"/>
                    <a:pt x="1569407" y="1766888"/>
                  </a:cubicBezTo>
                  <a:cubicBezTo>
                    <a:pt x="1569389" y="1766888"/>
                    <a:pt x="1565817" y="1766888"/>
                    <a:pt x="841498" y="1766888"/>
                  </a:cubicBezTo>
                  <a:close/>
                  <a:moveTo>
                    <a:pt x="841498" y="1679576"/>
                  </a:moveTo>
                  <a:cubicBezTo>
                    <a:pt x="833499" y="1679576"/>
                    <a:pt x="825500" y="1690035"/>
                    <a:pt x="825500" y="1703109"/>
                  </a:cubicBezTo>
                  <a:cubicBezTo>
                    <a:pt x="825500" y="1713567"/>
                    <a:pt x="833499" y="1724026"/>
                    <a:pt x="841498" y="1724026"/>
                  </a:cubicBezTo>
                  <a:cubicBezTo>
                    <a:pt x="841523" y="1724026"/>
                    <a:pt x="845780" y="1724026"/>
                    <a:pt x="1569407" y="1724026"/>
                  </a:cubicBezTo>
                  <a:cubicBezTo>
                    <a:pt x="1577406" y="1724026"/>
                    <a:pt x="1582738" y="1713567"/>
                    <a:pt x="1582738" y="1703109"/>
                  </a:cubicBezTo>
                  <a:cubicBezTo>
                    <a:pt x="1582738" y="1690035"/>
                    <a:pt x="1577406" y="1679576"/>
                    <a:pt x="1569407" y="1679576"/>
                  </a:cubicBezTo>
                  <a:cubicBezTo>
                    <a:pt x="1569387" y="1679576"/>
                    <a:pt x="1565629" y="1679576"/>
                    <a:pt x="841498" y="1679576"/>
                  </a:cubicBezTo>
                  <a:close/>
                  <a:moveTo>
                    <a:pt x="841498" y="1590676"/>
                  </a:moveTo>
                  <a:cubicBezTo>
                    <a:pt x="833499" y="1590676"/>
                    <a:pt x="825500" y="1601509"/>
                    <a:pt x="825500" y="1615049"/>
                  </a:cubicBezTo>
                  <a:cubicBezTo>
                    <a:pt x="825500" y="1625882"/>
                    <a:pt x="833499" y="1636714"/>
                    <a:pt x="841498" y="1636714"/>
                  </a:cubicBezTo>
                  <a:cubicBezTo>
                    <a:pt x="841526" y="1636714"/>
                    <a:pt x="845993" y="1636714"/>
                    <a:pt x="1569407" y="1636714"/>
                  </a:cubicBezTo>
                  <a:cubicBezTo>
                    <a:pt x="1577406" y="1636714"/>
                    <a:pt x="1582738" y="1625882"/>
                    <a:pt x="1582738" y="1615049"/>
                  </a:cubicBezTo>
                  <a:cubicBezTo>
                    <a:pt x="1582738" y="1601509"/>
                    <a:pt x="1577406" y="1590676"/>
                    <a:pt x="1569407" y="1590676"/>
                  </a:cubicBezTo>
                  <a:cubicBezTo>
                    <a:pt x="1569385" y="1590676"/>
                    <a:pt x="1565495" y="1590676"/>
                    <a:pt x="841498" y="1590676"/>
                  </a:cubicBezTo>
                  <a:close/>
                  <a:moveTo>
                    <a:pt x="841498" y="1514476"/>
                  </a:moveTo>
                  <a:cubicBezTo>
                    <a:pt x="833499" y="1514476"/>
                    <a:pt x="825500" y="1522215"/>
                    <a:pt x="825500" y="1535114"/>
                  </a:cubicBezTo>
                  <a:cubicBezTo>
                    <a:pt x="825500" y="1545432"/>
                    <a:pt x="833499" y="1555751"/>
                    <a:pt x="841498" y="1555751"/>
                  </a:cubicBezTo>
                  <a:cubicBezTo>
                    <a:pt x="841528" y="1555751"/>
                    <a:pt x="846170" y="1555751"/>
                    <a:pt x="1569407" y="1555751"/>
                  </a:cubicBezTo>
                  <a:cubicBezTo>
                    <a:pt x="1577406" y="1555751"/>
                    <a:pt x="1582738" y="1545432"/>
                    <a:pt x="1582738" y="1535114"/>
                  </a:cubicBezTo>
                  <a:cubicBezTo>
                    <a:pt x="1582738" y="1522215"/>
                    <a:pt x="1577406" y="1514476"/>
                    <a:pt x="1569407" y="1514476"/>
                  </a:cubicBezTo>
                  <a:cubicBezTo>
                    <a:pt x="1569384" y="1514476"/>
                    <a:pt x="1565394" y="1514476"/>
                    <a:pt x="841498" y="1514476"/>
                  </a:cubicBezTo>
                  <a:close/>
                  <a:moveTo>
                    <a:pt x="841498" y="1425576"/>
                  </a:moveTo>
                  <a:cubicBezTo>
                    <a:pt x="833499" y="1425576"/>
                    <a:pt x="825500" y="1433613"/>
                    <a:pt x="825500" y="1447008"/>
                  </a:cubicBezTo>
                  <a:cubicBezTo>
                    <a:pt x="825500" y="1457723"/>
                    <a:pt x="833499" y="1468439"/>
                    <a:pt x="841498" y="1468439"/>
                  </a:cubicBezTo>
                  <a:cubicBezTo>
                    <a:pt x="841530" y="1468439"/>
                    <a:pt x="846323" y="1468439"/>
                    <a:pt x="1569407" y="1468439"/>
                  </a:cubicBezTo>
                  <a:cubicBezTo>
                    <a:pt x="1577406" y="1468439"/>
                    <a:pt x="1582738" y="1457723"/>
                    <a:pt x="1582738" y="1447008"/>
                  </a:cubicBezTo>
                  <a:cubicBezTo>
                    <a:pt x="1582738" y="1433613"/>
                    <a:pt x="1577406" y="1425576"/>
                    <a:pt x="1569407" y="1425576"/>
                  </a:cubicBezTo>
                  <a:cubicBezTo>
                    <a:pt x="1569383" y="1425576"/>
                    <a:pt x="1565311" y="1425576"/>
                    <a:pt x="841498" y="1425576"/>
                  </a:cubicBezTo>
                  <a:close/>
                  <a:moveTo>
                    <a:pt x="628650" y="1370012"/>
                  </a:moveTo>
                  <a:cubicBezTo>
                    <a:pt x="628689" y="1370012"/>
                    <a:pt x="635362" y="1370012"/>
                    <a:pt x="1781175" y="1370012"/>
                  </a:cubicBezTo>
                  <a:cubicBezTo>
                    <a:pt x="1781175" y="1370046"/>
                    <a:pt x="1781175" y="1373798"/>
                    <a:pt x="1781175" y="1796034"/>
                  </a:cubicBezTo>
                  <a:cubicBezTo>
                    <a:pt x="1781175" y="1838636"/>
                    <a:pt x="1741249" y="1873250"/>
                    <a:pt x="1693338" y="1873250"/>
                  </a:cubicBezTo>
                  <a:cubicBezTo>
                    <a:pt x="1693301" y="1873250"/>
                    <a:pt x="1687336" y="1873250"/>
                    <a:pt x="716487" y="1873250"/>
                  </a:cubicBezTo>
                  <a:cubicBezTo>
                    <a:pt x="665914" y="1873250"/>
                    <a:pt x="628650" y="1838636"/>
                    <a:pt x="628650" y="1796034"/>
                  </a:cubicBezTo>
                  <a:lnTo>
                    <a:pt x="628650" y="1370012"/>
                  </a:lnTo>
                  <a:close/>
                  <a:moveTo>
                    <a:pt x="307976" y="587376"/>
                  </a:moveTo>
                  <a:cubicBezTo>
                    <a:pt x="261508" y="587376"/>
                    <a:pt x="223838" y="600525"/>
                    <a:pt x="223838" y="616745"/>
                  </a:cubicBezTo>
                  <a:cubicBezTo>
                    <a:pt x="223838" y="632965"/>
                    <a:pt x="261508" y="646114"/>
                    <a:pt x="307976" y="646114"/>
                  </a:cubicBezTo>
                  <a:cubicBezTo>
                    <a:pt x="354444" y="646114"/>
                    <a:pt x="392114" y="632965"/>
                    <a:pt x="392114" y="616745"/>
                  </a:cubicBezTo>
                  <a:cubicBezTo>
                    <a:pt x="392114" y="600525"/>
                    <a:pt x="354444" y="587376"/>
                    <a:pt x="307976" y="587376"/>
                  </a:cubicBezTo>
                  <a:close/>
                  <a:moveTo>
                    <a:pt x="2117725" y="566738"/>
                  </a:moveTo>
                  <a:cubicBezTo>
                    <a:pt x="2089669" y="566738"/>
                    <a:pt x="2066925" y="586994"/>
                    <a:pt x="2066925" y="611982"/>
                  </a:cubicBezTo>
                  <a:cubicBezTo>
                    <a:pt x="2066925" y="636970"/>
                    <a:pt x="2089669" y="657226"/>
                    <a:pt x="2117725" y="657226"/>
                  </a:cubicBezTo>
                  <a:cubicBezTo>
                    <a:pt x="2145781" y="657226"/>
                    <a:pt x="2168525" y="636970"/>
                    <a:pt x="2168525" y="611982"/>
                  </a:cubicBezTo>
                  <a:cubicBezTo>
                    <a:pt x="2168525" y="586994"/>
                    <a:pt x="2145781" y="566738"/>
                    <a:pt x="2117725" y="566738"/>
                  </a:cubicBezTo>
                  <a:close/>
                  <a:moveTo>
                    <a:pt x="1973263" y="566738"/>
                  </a:moveTo>
                  <a:cubicBezTo>
                    <a:pt x="1945207" y="566738"/>
                    <a:pt x="1922463" y="586994"/>
                    <a:pt x="1922463" y="611982"/>
                  </a:cubicBezTo>
                  <a:cubicBezTo>
                    <a:pt x="1922463" y="636970"/>
                    <a:pt x="1945207" y="657226"/>
                    <a:pt x="1973263" y="657226"/>
                  </a:cubicBezTo>
                  <a:cubicBezTo>
                    <a:pt x="2001319" y="657226"/>
                    <a:pt x="2024063" y="636970"/>
                    <a:pt x="2024063" y="611982"/>
                  </a:cubicBezTo>
                  <a:cubicBezTo>
                    <a:pt x="2024063" y="586994"/>
                    <a:pt x="2001319" y="566738"/>
                    <a:pt x="1973263" y="566738"/>
                  </a:cubicBezTo>
                  <a:close/>
                  <a:moveTo>
                    <a:pt x="165090" y="503237"/>
                  </a:moveTo>
                  <a:cubicBezTo>
                    <a:pt x="165124" y="503237"/>
                    <a:pt x="169064" y="503237"/>
                    <a:pt x="628406" y="503237"/>
                  </a:cubicBezTo>
                  <a:cubicBezTo>
                    <a:pt x="628406" y="503269"/>
                    <a:pt x="628406" y="506376"/>
                    <a:pt x="628406" y="814446"/>
                  </a:cubicBezTo>
                  <a:cubicBezTo>
                    <a:pt x="628406" y="857005"/>
                    <a:pt x="665684" y="891584"/>
                    <a:pt x="716276" y="891584"/>
                  </a:cubicBezTo>
                  <a:cubicBezTo>
                    <a:pt x="716324" y="891584"/>
                    <a:pt x="723085" y="891584"/>
                    <a:pt x="1693499" y="891584"/>
                  </a:cubicBezTo>
                  <a:cubicBezTo>
                    <a:pt x="1741429" y="891584"/>
                    <a:pt x="1781370" y="857005"/>
                    <a:pt x="1781370" y="814446"/>
                  </a:cubicBezTo>
                  <a:cubicBezTo>
                    <a:pt x="1781370" y="814417"/>
                    <a:pt x="1781370" y="811418"/>
                    <a:pt x="1781370" y="503237"/>
                  </a:cubicBezTo>
                  <a:cubicBezTo>
                    <a:pt x="1781399" y="503237"/>
                    <a:pt x="1785017" y="503237"/>
                    <a:pt x="2244685" y="503237"/>
                  </a:cubicBezTo>
                  <a:cubicBezTo>
                    <a:pt x="2292615" y="503237"/>
                    <a:pt x="2417763" y="670811"/>
                    <a:pt x="2417763" y="1011279"/>
                  </a:cubicBezTo>
                  <a:cubicBezTo>
                    <a:pt x="2417763" y="1354407"/>
                    <a:pt x="2297940" y="1503362"/>
                    <a:pt x="2250011" y="1503362"/>
                  </a:cubicBezTo>
                  <a:cubicBezTo>
                    <a:pt x="2249986" y="1503362"/>
                    <a:pt x="2247537" y="1503362"/>
                    <a:pt x="2005039" y="1503362"/>
                  </a:cubicBezTo>
                  <a:cubicBezTo>
                    <a:pt x="2005039" y="1503183"/>
                    <a:pt x="2005039" y="1362358"/>
                    <a:pt x="2005039" y="1317169"/>
                  </a:cubicBezTo>
                  <a:cubicBezTo>
                    <a:pt x="2005039" y="1271950"/>
                    <a:pt x="1986400" y="1253331"/>
                    <a:pt x="1927820" y="1253331"/>
                  </a:cubicBezTo>
                  <a:cubicBezTo>
                    <a:pt x="1605629" y="1253331"/>
                    <a:pt x="734915" y="1253331"/>
                    <a:pt x="476630" y="1253331"/>
                  </a:cubicBezTo>
                  <a:cubicBezTo>
                    <a:pt x="428700" y="1253331"/>
                    <a:pt x="402073" y="1285250"/>
                    <a:pt x="402073" y="1317169"/>
                  </a:cubicBezTo>
                  <a:cubicBezTo>
                    <a:pt x="402073" y="1362383"/>
                    <a:pt x="402073" y="1503334"/>
                    <a:pt x="402073" y="1503362"/>
                  </a:cubicBezTo>
                  <a:cubicBezTo>
                    <a:pt x="402056" y="1503362"/>
                    <a:pt x="400083" y="1503362"/>
                    <a:pt x="165090" y="1503362"/>
                  </a:cubicBezTo>
                  <a:cubicBezTo>
                    <a:pt x="117160" y="1503362"/>
                    <a:pt x="0" y="1335788"/>
                    <a:pt x="0" y="995320"/>
                  </a:cubicBezTo>
                  <a:cubicBezTo>
                    <a:pt x="0" y="652192"/>
                    <a:pt x="117160" y="503237"/>
                    <a:pt x="165090" y="503237"/>
                  </a:cubicBezTo>
                  <a:close/>
                  <a:moveTo>
                    <a:pt x="716487" y="0"/>
                  </a:moveTo>
                  <a:cubicBezTo>
                    <a:pt x="716522" y="0"/>
                    <a:pt x="722407" y="0"/>
                    <a:pt x="1693338" y="0"/>
                  </a:cubicBezTo>
                  <a:cubicBezTo>
                    <a:pt x="1741249" y="0"/>
                    <a:pt x="1781175" y="34614"/>
                    <a:pt x="1781175" y="77216"/>
                  </a:cubicBezTo>
                  <a:lnTo>
                    <a:pt x="1781175" y="503238"/>
                  </a:lnTo>
                  <a:cubicBezTo>
                    <a:pt x="1781132" y="503238"/>
                    <a:pt x="1774086" y="503238"/>
                    <a:pt x="628650" y="503238"/>
                  </a:cubicBezTo>
                  <a:cubicBezTo>
                    <a:pt x="628650" y="503203"/>
                    <a:pt x="628650" y="499377"/>
                    <a:pt x="628650" y="77216"/>
                  </a:cubicBezTo>
                  <a:cubicBezTo>
                    <a:pt x="628650" y="34614"/>
                    <a:pt x="665914" y="0"/>
                    <a:pt x="71648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组合 15"/>
          <p:cNvGrpSpPr/>
          <p:nvPr/>
        </p:nvGrpSpPr>
        <p:grpSpPr>
          <a:xfrm>
            <a:off x="818084" y="2330792"/>
            <a:ext cx="5462192" cy="2584108"/>
            <a:chOff x="1648185" y="1123951"/>
            <a:chExt cx="6117256" cy="2894012"/>
          </a:xfrm>
          <a:solidFill>
            <a:schemeClr val="accent3">
              <a:lumMod val="60000"/>
              <a:lumOff val="40000"/>
            </a:schemeClr>
          </a:solidFill>
        </p:grpSpPr>
        <p:sp>
          <p:nvSpPr>
            <p:cNvPr id="17" name="Freeform 6"/>
            <p:cNvSpPr/>
            <p:nvPr/>
          </p:nvSpPr>
          <p:spPr bwMode="auto">
            <a:xfrm>
              <a:off x="2837189" y="1217456"/>
              <a:ext cx="46175" cy="24242"/>
            </a:xfrm>
            <a:custGeom>
              <a:avLst/>
              <a:gdLst>
                <a:gd name="T0" fmla="*/ 9 w 17"/>
                <a:gd name="T1" fmla="*/ 1 h 9"/>
                <a:gd name="T2" fmla="*/ 10 w 17"/>
                <a:gd name="T3" fmla="*/ 2 h 9"/>
                <a:gd name="T4" fmla="*/ 13 w 17"/>
                <a:gd name="T5" fmla="*/ 8 h 9"/>
                <a:gd name="T6" fmla="*/ 6 w 17"/>
                <a:gd name="T7" fmla="*/ 5 h 9"/>
                <a:gd name="T8" fmla="*/ 9 w 17"/>
                <a:gd name="T9" fmla="*/ 1 h 9"/>
              </a:gdLst>
              <a:ahLst/>
              <a:cxnLst>
                <a:cxn ang="0">
                  <a:pos x="T0" y="T1"/>
                </a:cxn>
                <a:cxn ang="0">
                  <a:pos x="T2" y="T3"/>
                </a:cxn>
                <a:cxn ang="0">
                  <a:pos x="T4" y="T5"/>
                </a:cxn>
                <a:cxn ang="0">
                  <a:pos x="T6" y="T7"/>
                </a:cxn>
                <a:cxn ang="0">
                  <a:pos x="T8" y="T9"/>
                </a:cxn>
              </a:cxnLst>
              <a:rect l="0" t="0" r="r" b="b"/>
              <a:pathLst>
                <a:path w="17" h="9">
                  <a:moveTo>
                    <a:pt x="9" y="1"/>
                  </a:moveTo>
                  <a:cubicBezTo>
                    <a:pt x="10" y="0"/>
                    <a:pt x="10" y="1"/>
                    <a:pt x="10" y="2"/>
                  </a:cubicBezTo>
                  <a:cubicBezTo>
                    <a:pt x="12" y="5"/>
                    <a:pt x="17" y="5"/>
                    <a:pt x="13" y="8"/>
                  </a:cubicBezTo>
                  <a:cubicBezTo>
                    <a:pt x="9" y="9"/>
                    <a:pt x="11" y="3"/>
                    <a:pt x="6" y="5"/>
                  </a:cubicBezTo>
                  <a:cubicBezTo>
                    <a:pt x="0" y="3"/>
                    <a:pt x="12" y="5"/>
                    <a:pt x="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8" name="Freeform 7"/>
            <p:cNvSpPr/>
            <p:nvPr/>
          </p:nvSpPr>
          <p:spPr bwMode="auto">
            <a:xfrm>
              <a:off x="3455933" y="1217456"/>
              <a:ext cx="84270" cy="46175"/>
            </a:xfrm>
            <a:custGeom>
              <a:avLst/>
              <a:gdLst>
                <a:gd name="T0" fmla="*/ 29 w 31"/>
                <a:gd name="T1" fmla="*/ 12 h 17"/>
                <a:gd name="T2" fmla="*/ 18 w 31"/>
                <a:gd name="T3" fmla="*/ 15 h 17"/>
                <a:gd name="T4" fmla="*/ 3 w 31"/>
                <a:gd name="T5" fmla="*/ 15 h 17"/>
                <a:gd name="T6" fmla="*/ 0 w 31"/>
                <a:gd name="T7" fmla="*/ 12 h 17"/>
                <a:gd name="T8" fmla="*/ 23 w 31"/>
                <a:gd name="T9" fmla="*/ 1 h 17"/>
                <a:gd name="T10" fmla="*/ 28 w 31"/>
                <a:gd name="T11" fmla="*/ 4 h 17"/>
                <a:gd name="T12" fmla="*/ 25 w 31"/>
                <a:gd name="T13" fmla="*/ 5 h 17"/>
                <a:gd name="T14" fmla="*/ 29 w 31"/>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9" y="12"/>
                  </a:moveTo>
                  <a:cubicBezTo>
                    <a:pt x="25" y="13"/>
                    <a:pt x="18" y="11"/>
                    <a:pt x="18" y="15"/>
                  </a:cubicBezTo>
                  <a:cubicBezTo>
                    <a:pt x="15" y="13"/>
                    <a:pt x="9" y="17"/>
                    <a:pt x="3" y="15"/>
                  </a:cubicBezTo>
                  <a:cubicBezTo>
                    <a:pt x="3" y="13"/>
                    <a:pt x="2" y="13"/>
                    <a:pt x="0" y="12"/>
                  </a:cubicBezTo>
                  <a:cubicBezTo>
                    <a:pt x="3" y="4"/>
                    <a:pt x="11" y="0"/>
                    <a:pt x="23" y="1"/>
                  </a:cubicBezTo>
                  <a:cubicBezTo>
                    <a:pt x="22" y="5"/>
                    <a:pt x="27" y="2"/>
                    <a:pt x="28" y="4"/>
                  </a:cubicBezTo>
                  <a:cubicBezTo>
                    <a:pt x="29" y="5"/>
                    <a:pt x="25" y="5"/>
                    <a:pt x="25" y="5"/>
                  </a:cubicBezTo>
                  <a:cubicBezTo>
                    <a:pt x="25" y="7"/>
                    <a:pt x="31" y="6"/>
                    <a:pt x="29" y="1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9" name="Freeform 8"/>
            <p:cNvSpPr/>
            <p:nvPr/>
          </p:nvSpPr>
          <p:spPr bwMode="auto">
            <a:xfrm>
              <a:off x="2973405" y="1222073"/>
              <a:ext cx="40403" cy="25396"/>
            </a:xfrm>
            <a:custGeom>
              <a:avLst/>
              <a:gdLst>
                <a:gd name="T0" fmla="*/ 15 w 15"/>
                <a:gd name="T1" fmla="*/ 2 h 9"/>
                <a:gd name="T2" fmla="*/ 14 w 15"/>
                <a:gd name="T3" fmla="*/ 7 h 9"/>
                <a:gd name="T4" fmla="*/ 8 w 15"/>
                <a:gd name="T5" fmla="*/ 9 h 9"/>
                <a:gd name="T6" fmla="*/ 0 w 15"/>
                <a:gd name="T7" fmla="*/ 5 h 9"/>
                <a:gd name="T8" fmla="*/ 9 w 15"/>
                <a:gd name="T9" fmla="*/ 5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4" y="5"/>
                    <a:pt x="14" y="7"/>
                  </a:cubicBezTo>
                  <a:cubicBezTo>
                    <a:pt x="11" y="7"/>
                    <a:pt x="10" y="8"/>
                    <a:pt x="8" y="9"/>
                  </a:cubicBezTo>
                  <a:cubicBezTo>
                    <a:pt x="5" y="8"/>
                    <a:pt x="0" y="9"/>
                    <a:pt x="0" y="5"/>
                  </a:cubicBezTo>
                  <a:cubicBezTo>
                    <a:pt x="5" y="5"/>
                    <a:pt x="6" y="1"/>
                    <a:pt x="9" y="5"/>
                  </a:cubicBezTo>
                  <a:cubicBezTo>
                    <a:pt x="12" y="4"/>
                    <a:pt x="11" y="0"/>
                    <a:pt x="15"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0" name="Freeform 9"/>
            <p:cNvSpPr/>
            <p:nvPr/>
          </p:nvSpPr>
          <p:spPr bwMode="auto">
            <a:xfrm>
              <a:off x="2713671" y="1235925"/>
              <a:ext cx="51947" cy="27705"/>
            </a:xfrm>
            <a:custGeom>
              <a:avLst/>
              <a:gdLst>
                <a:gd name="T0" fmla="*/ 18 w 19"/>
                <a:gd name="T1" fmla="*/ 0 h 10"/>
                <a:gd name="T2" fmla="*/ 15 w 19"/>
                <a:gd name="T3" fmla="*/ 4 h 10"/>
                <a:gd name="T4" fmla="*/ 11 w 19"/>
                <a:gd name="T5" fmla="*/ 8 h 10"/>
                <a:gd name="T6" fmla="*/ 8 w 19"/>
                <a:gd name="T7" fmla="*/ 5 h 10"/>
                <a:gd name="T8" fmla="*/ 3 w 19"/>
                <a:gd name="T9" fmla="*/ 7 h 10"/>
                <a:gd name="T10" fmla="*/ 1 w 19"/>
                <a:gd name="T11" fmla="*/ 4 h 10"/>
                <a:gd name="T12" fmla="*/ 8 w 19"/>
                <a:gd name="T13" fmla="*/ 2 h 10"/>
                <a:gd name="T14" fmla="*/ 8 w 19"/>
                <a:gd name="T15" fmla="*/ 1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3"/>
                    <a:pt x="15" y="2"/>
                    <a:pt x="15" y="4"/>
                  </a:cubicBezTo>
                  <a:cubicBezTo>
                    <a:pt x="15" y="5"/>
                    <a:pt x="13" y="8"/>
                    <a:pt x="11" y="8"/>
                  </a:cubicBezTo>
                  <a:cubicBezTo>
                    <a:pt x="8" y="10"/>
                    <a:pt x="9" y="6"/>
                    <a:pt x="8" y="5"/>
                  </a:cubicBezTo>
                  <a:cubicBezTo>
                    <a:pt x="7" y="5"/>
                    <a:pt x="5" y="7"/>
                    <a:pt x="3" y="7"/>
                  </a:cubicBezTo>
                  <a:cubicBezTo>
                    <a:pt x="3" y="7"/>
                    <a:pt x="2" y="3"/>
                    <a:pt x="1" y="4"/>
                  </a:cubicBezTo>
                  <a:cubicBezTo>
                    <a:pt x="0" y="0"/>
                    <a:pt x="6" y="4"/>
                    <a:pt x="8" y="2"/>
                  </a:cubicBezTo>
                  <a:cubicBezTo>
                    <a:pt x="8" y="2"/>
                    <a:pt x="8" y="1"/>
                    <a:pt x="8" y="1"/>
                  </a:cubicBezTo>
                  <a:cubicBezTo>
                    <a:pt x="12" y="0"/>
                    <a:pt x="13" y="1"/>
                    <a:pt x="1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1" name="Freeform 10"/>
            <p:cNvSpPr/>
            <p:nvPr/>
          </p:nvSpPr>
          <p:spPr bwMode="auto">
            <a:xfrm>
              <a:off x="2923767" y="1233617"/>
              <a:ext cx="41557" cy="13852"/>
            </a:xfrm>
            <a:custGeom>
              <a:avLst/>
              <a:gdLst>
                <a:gd name="T0" fmla="*/ 14 w 15"/>
                <a:gd name="T1" fmla="*/ 5 h 5"/>
                <a:gd name="T2" fmla="*/ 2 w 15"/>
                <a:gd name="T3" fmla="*/ 5 h 5"/>
                <a:gd name="T4" fmla="*/ 6 w 15"/>
                <a:gd name="T5" fmla="*/ 1 h 5"/>
                <a:gd name="T6" fmla="*/ 14 w 15"/>
                <a:gd name="T7" fmla="*/ 5 h 5"/>
              </a:gdLst>
              <a:ahLst/>
              <a:cxnLst>
                <a:cxn ang="0">
                  <a:pos x="T0" y="T1"/>
                </a:cxn>
                <a:cxn ang="0">
                  <a:pos x="T2" y="T3"/>
                </a:cxn>
                <a:cxn ang="0">
                  <a:pos x="T4" y="T5"/>
                </a:cxn>
                <a:cxn ang="0">
                  <a:pos x="T6" y="T7"/>
                </a:cxn>
              </a:cxnLst>
              <a:rect l="0" t="0" r="r" b="b"/>
              <a:pathLst>
                <a:path w="15" h="5">
                  <a:moveTo>
                    <a:pt x="14" y="5"/>
                  </a:moveTo>
                  <a:cubicBezTo>
                    <a:pt x="10" y="5"/>
                    <a:pt x="6" y="5"/>
                    <a:pt x="2" y="5"/>
                  </a:cubicBezTo>
                  <a:cubicBezTo>
                    <a:pt x="0" y="0"/>
                    <a:pt x="7" y="4"/>
                    <a:pt x="6" y="1"/>
                  </a:cubicBezTo>
                  <a:cubicBezTo>
                    <a:pt x="8" y="3"/>
                    <a:pt x="15" y="0"/>
                    <a:pt x="14"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1"/>
            <p:cNvSpPr/>
            <p:nvPr/>
          </p:nvSpPr>
          <p:spPr bwMode="auto">
            <a:xfrm>
              <a:off x="2861431" y="1249778"/>
              <a:ext cx="51947" cy="19625"/>
            </a:xfrm>
            <a:custGeom>
              <a:avLst/>
              <a:gdLst>
                <a:gd name="T0" fmla="*/ 13 w 19"/>
                <a:gd name="T1" fmla="*/ 0 h 7"/>
                <a:gd name="T2" fmla="*/ 13 w 19"/>
                <a:gd name="T3" fmla="*/ 6 h 7"/>
                <a:gd name="T4" fmla="*/ 0 w 19"/>
                <a:gd name="T5" fmla="*/ 5 h 7"/>
                <a:gd name="T6" fmla="*/ 13 w 19"/>
                <a:gd name="T7" fmla="*/ 0 h 7"/>
              </a:gdLst>
              <a:ahLst/>
              <a:cxnLst>
                <a:cxn ang="0">
                  <a:pos x="T0" y="T1"/>
                </a:cxn>
                <a:cxn ang="0">
                  <a:pos x="T2" y="T3"/>
                </a:cxn>
                <a:cxn ang="0">
                  <a:pos x="T4" y="T5"/>
                </a:cxn>
                <a:cxn ang="0">
                  <a:pos x="T6" y="T7"/>
                </a:cxn>
              </a:cxnLst>
              <a:rect l="0" t="0" r="r" b="b"/>
              <a:pathLst>
                <a:path w="19" h="7">
                  <a:moveTo>
                    <a:pt x="13" y="0"/>
                  </a:moveTo>
                  <a:cubicBezTo>
                    <a:pt x="19" y="3"/>
                    <a:pt x="13" y="2"/>
                    <a:pt x="13" y="6"/>
                  </a:cubicBezTo>
                  <a:cubicBezTo>
                    <a:pt x="9" y="6"/>
                    <a:pt x="2" y="7"/>
                    <a:pt x="0" y="5"/>
                  </a:cubicBezTo>
                  <a:cubicBezTo>
                    <a:pt x="2" y="1"/>
                    <a:pt x="10" y="4"/>
                    <a:pt x="1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12"/>
            <p:cNvSpPr/>
            <p:nvPr/>
          </p:nvSpPr>
          <p:spPr bwMode="auto">
            <a:xfrm>
              <a:off x="6320166" y="1265939"/>
              <a:ext cx="25396" cy="16161"/>
            </a:xfrm>
            <a:custGeom>
              <a:avLst/>
              <a:gdLst>
                <a:gd name="T0" fmla="*/ 0 w 9"/>
                <a:gd name="T1" fmla="*/ 0 h 6"/>
                <a:gd name="T2" fmla="*/ 8 w 9"/>
                <a:gd name="T3" fmla="*/ 6 h 6"/>
                <a:gd name="T4" fmla="*/ 0 w 9"/>
                <a:gd name="T5" fmla="*/ 0 h 6"/>
              </a:gdLst>
              <a:ahLst/>
              <a:cxnLst>
                <a:cxn ang="0">
                  <a:pos x="T0" y="T1"/>
                </a:cxn>
                <a:cxn ang="0">
                  <a:pos x="T2" y="T3"/>
                </a:cxn>
                <a:cxn ang="0">
                  <a:pos x="T4" y="T5"/>
                </a:cxn>
              </a:cxnLst>
              <a:rect l="0" t="0" r="r" b="b"/>
              <a:pathLst>
                <a:path w="9" h="6">
                  <a:moveTo>
                    <a:pt x="0" y="0"/>
                  </a:moveTo>
                  <a:cubicBezTo>
                    <a:pt x="5" y="0"/>
                    <a:pt x="9" y="1"/>
                    <a:pt x="8" y="6"/>
                  </a:cubicBezTo>
                  <a:cubicBezTo>
                    <a:pt x="6" y="4"/>
                    <a:pt x="0" y="5"/>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13"/>
            <p:cNvSpPr/>
            <p:nvPr/>
          </p:nvSpPr>
          <p:spPr bwMode="auto">
            <a:xfrm>
              <a:off x="3482484" y="1263630"/>
              <a:ext cx="95813" cy="48484"/>
            </a:xfrm>
            <a:custGeom>
              <a:avLst/>
              <a:gdLst>
                <a:gd name="T0" fmla="*/ 31 w 35"/>
                <a:gd name="T1" fmla="*/ 4 h 18"/>
                <a:gd name="T2" fmla="*/ 34 w 35"/>
                <a:gd name="T3" fmla="*/ 12 h 18"/>
                <a:gd name="T4" fmla="*/ 19 w 35"/>
                <a:gd name="T5" fmla="*/ 16 h 18"/>
                <a:gd name="T6" fmla="*/ 16 w 35"/>
                <a:gd name="T7" fmla="*/ 15 h 18"/>
                <a:gd name="T8" fmla="*/ 10 w 35"/>
                <a:gd name="T9" fmla="*/ 15 h 18"/>
                <a:gd name="T10" fmla="*/ 10 w 35"/>
                <a:gd name="T11" fmla="*/ 12 h 18"/>
                <a:gd name="T12" fmla="*/ 6 w 35"/>
                <a:gd name="T13" fmla="*/ 13 h 18"/>
                <a:gd name="T14" fmla="*/ 8 w 35"/>
                <a:gd name="T15" fmla="*/ 10 h 18"/>
                <a:gd name="T16" fmla="*/ 2 w 35"/>
                <a:gd name="T17" fmla="*/ 9 h 18"/>
                <a:gd name="T18" fmla="*/ 5 w 35"/>
                <a:gd name="T19" fmla="*/ 6 h 18"/>
                <a:gd name="T20" fmla="*/ 9 w 35"/>
                <a:gd name="T21" fmla="*/ 3 h 18"/>
                <a:gd name="T22" fmla="*/ 22 w 35"/>
                <a:gd name="T23" fmla="*/ 1 h 18"/>
                <a:gd name="T24" fmla="*/ 22 w 35"/>
                <a:gd name="T25" fmla="*/ 4 h 18"/>
                <a:gd name="T26" fmla="*/ 31 w 35"/>
                <a:gd name="T2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8">
                  <a:moveTo>
                    <a:pt x="31" y="4"/>
                  </a:moveTo>
                  <a:cubicBezTo>
                    <a:pt x="30" y="9"/>
                    <a:pt x="26" y="12"/>
                    <a:pt x="34" y="12"/>
                  </a:cubicBezTo>
                  <a:cubicBezTo>
                    <a:pt x="35" y="18"/>
                    <a:pt x="25" y="17"/>
                    <a:pt x="19" y="16"/>
                  </a:cubicBezTo>
                  <a:cubicBezTo>
                    <a:pt x="17" y="16"/>
                    <a:pt x="18" y="16"/>
                    <a:pt x="16" y="15"/>
                  </a:cubicBezTo>
                  <a:cubicBezTo>
                    <a:pt x="13" y="12"/>
                    <a:pt x="14" y="17"/>
                    <a:pt x="10" y="15"/>
                  </a:cubicBezTo>
                  <a:cubicBezTo>
                    <a:pt x="10" y="15"/>
                    <a:pt x="11" y="12"/>
                    <a:pt x="10" y="12"/>
                  </a:cubicBezTo>
                  <a:cubicBezTo>
                    <a:pt x="10" y="11"/>
                    <a:pt x="8" y="14"/>
                    <a:pt x="6" y="13"/>
                  </a:cubicBezTo>
                  <a:cubicBezTo>
                    <a:pt x="6" y="13"/>
                    <a:pt x="8" y="11"/>
                    <a:pt x="8" y="10"/>
                  </a:cubicBezTo>
                  <a:cubicBezTo>
                    <a:pt x="7" y="9"/>
                    <a:pt x="1" y="12"/>
                    <a:pt x="2" y="9"/>
                  </a:cubicBezTo>
                  <a:cubicBezTo>
                    <a:pt x="0" y="6"/>
                    <a:pt x="3" y="7"/>
                    <a:pt x="5" y="6"/>
                  </a:cubicBezTo>
                  <a:cubicBezTo>
                    <a:pt x="6" y="4"/>
                    <a:pt x="6" y="4"/>
                    <a:pt x="9" y="3"/>
                  </a:cubicBezTo>
                  <a:cubicBezTo>
                    <a:pt x="10" y="3"/>
                    <a:pt x="17" y="0"/>
                    <a:pt x="22" y="1"/>
                  </a:cubicBezTo>
                  <a:cubicBezTo>
                    <a:pt x="23" y="1"/>
                    <a:pt x="22" y="4"/>
                    <a:pt x="22" y="4"/>
                  </a:cubicBezTo>
                  <a:cubicBezTo>
                    <a:pt x="24" y="6"/>
                    <a:pt x="30" y="3"/>
                    <a:pt x="31"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4"/>
            <p:cNvSpPr/>
            <p:nvPr/>
          </p:nvSpPr>
          <p:spPr bwMode="auto">
            <a:xfrm>
              <a:off x="3447852" y="1265939"/>
              <a:ext cx="34631" cy="24242"/>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2" y="0"/>
                    <a:pt x="9" y="3"/>
                    <a:pt x="13"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6" name="Freeform 15"/>
            <p:cNvSpPr/>
            <p:nvPr/>
          </p:nvSpPr>
          <p:spPr bwMode="auto">
            <a:xfrm>
              <a:off x="6235897" y="1293644"/>
              <a:ext cx="95813" cy="51947"/>
            </a:xfrm>
            <a:custGeom>
              <a:avLst/>
              <a:gdLst>
                <a:gd name="T0" fmla="*/ 25 w 35"/>
                <a:gd name="T1" fmla="*/ 5 h 19"/>
                <a:gd name="T2" fmla="*/ 30 w 35"/>
                <a:gd name="T3" fmla="*/ 11 h 19"/>
                <a:gd name="T4" fmla="*/ 34 w 35"/>
                <a:gd name="T5" fmla="*/ 19 h 19"/>
                <a:gd name="T6" fmla="*/ 30 w 35"/>
                <a:gd name="T7" fmla="*/ 19 h 19"/>
                <a:gd name="T8" fmla="*/ 30 w 35"/>
                <a:gd name="T9" fmla="*/ 16 h 19"/>
                <a:gd name="T10" fmla="*/ 27 w 35"/>
                <a:gd name="T11" fmla="*/ 14 h 19"/>
                <a:gd name="T12" fmla="*/ 8 w 35"/>
                <a:gd name="T13" fmla="*/ 13 h 19"/>
                <a:gd name="T14" fmla="*/ 12 w 35"/>
                <a:gd name="T15" fmla="*/ 10 h 19"/>
                <a:gd name="T16" fmla="*/ 9 w 35"/>
                <a:gd name="T17" fmla="*/ 7 h 19"/>
                <a:gd name="T18" fmla="*/ 0 w 35"/>
                <a:gd name="T19" fmla="*/ 2 h 19"/>
                <a:gd name="T20" fmla="*/ 12 w 35"/>
                <a:gd name="T21" fmla="*/ 2 h 19"/>
                <a:gd name="T22" fmla="*/ 15 w 35"/>
                <a:gd name="T23" fmla="*/ 5 h 19"/>
                <a:gd name="T24" fmla="*/ 21 w 35"/>
                <a:gd name="T25" fmla="*/ 5 h 19"/>
                <a:gd name="T26" fmla="*/ 25 w 35"/>
                <a:gd name="T2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9">
                  <a:moveTo>
                    <a:pt x="25" y="5"/>
                  </a:moveTo>
                  <a:cubicBezTo>
                    <a:pt x="27" y="7"/>
                    <a:pt x="28" y="9"/>
                    <a:pt x="30" y="11"/>
                  </a:cubicBezTo>
                  <a:cubicBezTo>
                    <a:pt x="31" y="13"/>
                    <a:pt x="35" y="15"/>
                    <a:pt x="34" y="19"/>
                  </a:cubicBezTo>
                  <a:cubicBezTo>
                    <a:pt x="33" y="18"/>
                    <a:pt x="30" y="19"/>
                    <a:pt x="30" y="19"/>
                  </a:cubicBezTo>
                  <a:cubicBezTo>
                    <a:pt x="29" y="18"/>
                    <a:pt x="30" y="16"/>
                    <a:pt x="30" y="16"/>
                  </a:cubicBezTo>
                  <a:cubicBezTo>
                    <a:pt x="29" y="15"/>
                    <a:pt x="26" y="18"/>
                    <a:pt x="27" y="14"/>
                  </a:cubicBezTo>
                  <a:cubicBezTo>
                    <a:pt x="18" y="14"/>
                    <a:pt x="12" y="14"/>
                    <a:pt x="8" y="13"/>
                  </a:cubicBezTo>
                  <a:cubicBezTo>
                    <a:pt x="7" y="9"/>
                    <a:pt x="10" y="10"/>
                    <a:pt x="12" y="10"/>
                  </a:cubicBezTo>
                  <a:cubicBezTo>
                    <a:pt x="12" y="8"/>
                    <a:pt x="9" y="9"/>
                    <a:pt x="9" y="7"/>
                  </a:cubicBezTo>
                  <a:cubicBezTo>
                    <a:pt x="3" y="5"/>
                    <a:pt x="1" y="9"/>
                    <a:pt x="0" y="2"/>
                  </a:cubicBezTo>
                  <a:cubicBezTo>
                    <a:pt x="4" y="0"/>
                    <a:pt x="8" y="1"/>
                    <a:pt x="12" y="2"/>
                  </a:cubicBezTo>
                  <a:cubicBezTo>
                    <a:pt x="14" y="3"/>
                    <a:pt x="15" y="3"/>
                    <a:pt x="15" y="5"/>
                  </a:cubicBezTo>
                  <a:cubicBezTo>
                    <a:pt x="17" y="7"/>
                    <a:pt x="21" y="1"/>
                    <a:pt x="21" y="5"/>
                  </a:cubicBezTo>
                  <a:cubicBezTo>
                    <a:pt x="21" y="7"/>
                    <a:pt x="26" y="7"/>
                    <a:pt x="25"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7" name="Freeform 16"/>
            <p:cNvSpPr/>
            <p:nvPr/>
          </p:nvSpPr>
          <p:spPr bwMode="auto">
            <a:xfrm>
              <a:off x="3580605" y="1293644"/>
              <a:ext cx="95813" cy="48484"/>
            </a:xfrm>
            <a:custGeom>
              <a:avLst/>
              <a:gdLst>
                <a:gd name="T0" fmla="*/ 14 w 35"/>
                <a:gd name="T1" fmla="*/ 1 h 18"/>
                <a:gd name="T2" fmla="*/ 20 w 35"/>
                <a:gd name="T3" fmla="*/ 5 h 18"/>
                <a:gd name="T4" fmla="*/ 22 w 35"/>
                <a:gd name="T5" fmla="*/ 2 h 18"/>
                <a:gd name="T6" fmla="*/ 25 w 35"/>
                <a:gd name="T7" fmla="*/ 5 h 18"/>
                <a:gd name="T8" fmla="*/ 28 w 35"/>
                <a:gd name="T9" fmla="*/ 5 h 18"/>
                <a:gd name="T10" fmla="*/ 28 w 35"/>
                <a:gd name="T11" fmla="*/ 7 h 18"/>
                <a:gd name="T12" fmla="*/ 34 w 35"/>
                <a:gd name="T13" fmla="*/ 8 h 18"/>
                <a:gd name="T14" fmla="*/ 23 w 35"/>
                <a:gd name="T15" fmla="*/ 11 h 18"/>
                <a:gd name="T16" fmla="*/ 22 w 35"/>
                <a:gd name="T17" fmla="*/ 14 h 18"/>
                <a:gd name="T18" fmla="*/ 9 w 35"/>
                <a:gd name="T19" fmla="*/ 14 h 18"/>
                <a:gd name="T20" fmla="*/ 7 w 35"/>
                <a:gd name="T21" fmla="*/ 17 h 18"/>
                <a:gd name="T22" fmla="*/ 1 w 35"/>
                <a:gd name="T23" fmla="*/ 16 h 18"/>
                <a:gd name="T24" fmla="*/ 1 w 35"/>
                <a:gd name="T25" fmla="*/ 11 h 18"/>
                <a:gd name="T26" fmla="*/ 4 w 35"/>
                <a:gd name="T27" fmla="*/ 11 h 18"/>
                <a:gd name="T28" fmla="*/ 6 w 35"/>
                <a:gd name="T29" fmla="*/ 7 h 18"/>
                <a:gd name="T30" fmla="*/ 9 w 35"/>
                <a:gd name="T31" fmla="*/ 7 h 18"/>
                <a:gd name="T32" fmla="*/ 14 w 35"/>
                <a:gd name="T3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8">
                  <a:moveTo>
                    <a:pt x="14" y="1"/>
                  </a:moveTo>
                  <a:cubicBezTo>
                    <a:pt x="16" y="3"/>
                    <a:pt x="22" y="0"/>
                    <a:pt x="20" y="5"/>
                  </a:cubicBezTo>
                  <a:cubicBezTo>
                    <a:pt x="22" y="6"/>
                    <a:pt x="22" y="2"/>
                    <a:pt x="22" y="2"/>
                  </a:cubicBezTo>
                  <a:cubicBezTo>
                    <a:pt x="24" y="2"/>
                    <a:pt x="24" y="4"/>
                    <a:pt x="25" y="5"/>
                  </a:cubicBezTo>
                  <a:cubicBezTo>
                    <a:pt x="25" y="6"/>
                    <a:pt x="27" y="5"/>
                    <a:pt x="28" y="5"/>
                  </a:cubicBezTo>
                  <a:cubicBezTo>
                    <a:pt x="28" y="5"/>
                    <a:pt x="28" y="7"/>
                    <a:pt x="28" y="7"/>
                  </a:cubicBezTo>
                  <a:cubicBezTo>
                    <a:pt x="30" y="7"/>
                    <a:pt x="34" y="5"/>
                    <a:pt x="34" y="8"/>
                  </a:cubicBezTo>
                  <a:cubicBezTo>
                    <a:pt x="35" y="14"/>
                    <a:pt x="27" y="10"/>
                    <a:pt x="23" y="11"/>
                  </a:cubicBezTo>
                  <a:cubicBezTo>
                    <a:pt x="22" y="11"/>
                    <a:pt x="23" y="14"/>
                    <a:pt x="22" y="14"/>
                  </a:cubicBezTo>
                  <a:cubicBezTo>
                    <a:pt x="19" y="16"/>
                    <a:pt x="10" y="15"/>
                    <a:pt x="9" y="14"/>
                  </a:cubicBezTo>
                  <a:cubicBezTo>
                    <a:pt x="7" y="14"/>
                    <a:pt x="7" y="16"/>
                    <a:pt x="7" y="17"/>
                  </a:cubicBezTo>
                  <a:cubicBezTo>
                    <a:pt x="4" y="14"/>
                    <a:pt x="4" y="18"/>
                    <a:pt x="1" y="16"/>
                  </a:cubicBezTo>
                  <a:cubicBezTo>
                    <a:pt x="2" y="15"/>
                    <a:pt x="0" y="12"/>
                    <a:pt x="1" y="11"/>
                  </a:cubicBezTo>
                  <a:cubicBezTo>
                    <a:pt x="2" y="11"/>
                    <a:pt x="4" y="12"/>
                    <a:pt x="4" y="11"/>
                  </a:cubicBezTo>
                  <a:cubicBezTo>
                    <a:pt x="5" y="10"/>
                    <a:pt x="4" y="8"/>
                    <a:pt x="6" y="7"/>
                  </a:cubicBezTo>
                  <a:cubicBezTo>
                    <a:pt x="6" y="6"/>
                    <a:pt x="8" y="7"/>
                    <a:pt x="9" y="7"/>
                  </a:cubicBezTo>
                  <a:cubicBezTo>
                    <a:pt x="10" y="5"/>
                    <a:pt x="12" y="4"/>
                    <a:pt x="14"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8" name="Freeform 17"/>
            <p:cNvSpPr/>
            <p:nvPr/>
          </p:nvSpPr>
          <p:spPr bwMode="auto">
            <a:xfrm>
              <a:off x="6069667" y="1328275"/>
              <a:ext cx="16161" cy="27705"/>
            </a:xfrm>
            <a:custGeom>
              <a:avLst/>
              <a:gdLst>
                <a:gd name="T0" fmla="*/ 6 w 6"/>
                <a:gd name="T1" fmla="*/ 6 h 10"/>
                <a:gd name="T2" fmla="*/ 6 w 6"/>
                <a:gd name="T3" fmla="*/ 6 h 10"/>
              </a:gdLst>
              <a:ahLst/>
              <a:cxnLst>
                <a:cxn ang="0">
                  <a:pos x="T0" y="T1"/>
                </a:cxn>
                <a:cxn ang="0">
                  <a:pos x="T2" y="T3"/>
                </a:cxn>
              </a:cxnLst>
              <a:rect l="0" t="0" r="r" b="b"/>
              <a:pathLst>
                <a:path w="6" h="10">
                  <a:moveTo>
                    <a:pt x="6" y="6"/>
                  </a:moveTo>
                  <a:cubicBezTo>
                    <a:pt x="3" y="10"/>
                    <a:pt x="0" y="0"/>
                    <a:pt x="6"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9" name="Freeform 18"/>
            <p:cNvSpPr/>
            <p:nvPr/>
          </p:nvSpPr>
          <p:spPr bwMode="auto">
            <a:xfrm>
              <a:off x="6107762" y="1334047"/>
              <a:ext cx="51947" cy="33477"/>
            </a:xfrm>
            <a:custGeom>
              <a:avLst/>
              <a:gdLst>
                <a:gd name="T0" fmla="*/ 18 w 19"/>
                <a:gd name="T1" fmla="*/ 4 h 12"/>
                <a:gd name="T2" fmla="*/ 4 w 19"/>
                <a:gd name="T3" fmla="*/ 11 h 12"/>
                <a:gd name="T4" fmla="*/ 0 w 19"/>
                <a:gd name="T5" fmla="*/ 7 h 12"/>
                <a:gd name="T6" fmla="*/ 9 w 19"/>
                <a:gd name="T7" fmla="*/ 4 h 12"/>
                <a:gd name="T8" fmla="*/ 18 w 19"/>
                <a:gd name="T9" fmla="*/ 4 h 12"/>
              </a:gdLst>
              <a:ahLst/>
              <a:cxnLst>
                <a:cxn ang="0">
                  <a:pos x="T0" y="T1"/>
                </a:cxn>
                <a:cxn ang="0">
                  <a:pos x="T2" y="T3"/>
                </a:cxn>
                <a:cxn ang="0">
                  <a:pos x="T4" y="T5"/>
                </a:cxn>
                <a:cxn ang="0">
                  <a:pos x="T6" y="T7"/>
                </a:cxn>
                <a:cxn ang="0">
                  <a:pos x="T8" y="T9"/>
                </a:cxn>
              </a:cxnLst>
              <a:rect l="0" t="0" r="r" b="b"/>
              <a:pathLst>
                <a:path w="19" h="12">
                  <a:moveTo>
                    <a:pt x="18" y="4"/>
                  </a:moveTo>
                  <a:cubicBezTo>
                    <a:pt x="19" y="12"/>
                    <a:pt x="8" y="8"/>
                    <a:pt x="4" y="11"/>
                  </a:cubicBezTo>
                  <a:cubicBezTo>
                    <a:pt x="1" y="11"/>
                    <a:pt x="3" y="6"/>
                    <a:pt x="0" y="7"/>
                  </a:cubicBezTo>
                  <a:cubicBezTo>
                    <a:pt x="0" y="2"/>
                    <a:pt x="8" y="8"/>
                    <a:pt x="9" y="4"/>
                  </a:cubicBezTo>
                  <a:cubicBezTo>
                    <a:pt x="9" y="0"/>
                    <a:pt x="12" y="5"/>
                    <a:pt x="18"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0" name="Freeform 19"/>
            <p:cNvSpPr/>
            <p:nvPr/>
          </p:nvSpPr>
          <p:spPr bwMode="auto">
            <a:xfrm>
              <a:off x="6394046" y="1339819"/>
              <a:ext cx="46175" cy="24242"/>
            </a:xfrm>
            <a:custGeom>
              <a:avLst/>
              <a:gdLst>
                <a:gd name="T0" fmla="*/ 15 w 17"/>
                <a:gd name="T1" fmla="*/ 3 h 9"/>
                <a:gd name="T2" fmla="*/ 15 w 17"/>
                <a:gd name="T3" fmla="*/ 6 h 9"/>
                <a:gd name="T4" fmla="*/ 10 w 17"/>
                <a:gd name="T5" fmla="*/ 7 h 9"/>
                <a:gd name="T6" fmla="*/ 9 w 17"/>
                <a:gd name="T7" fmla="*/ 9 h 9"/>
                <a:gd name="T8" fmla="*/ 4 w 17"/>
                <a:gd name="T9" fmla="*/ 7 h 9"/>
                <a:gd name="T10" fmla="*/ 3 w 17"/>
                <a:gd name="T11" fmla="*/ 9 h 9"/>
                <a:gd name="T12" fmla="*/ 1 w 17"/>
                <a:gd name="T13" fmla="*/ 7 h 9"/>
                <a:gd name="T14" fmla="*/ 15 w 1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5" y="3"/>
                  </a:moveTo>
                  <a:cubicBezTo>
                    <a:pt x="17" y="4"/>
                    <a:pt x="16" y="5"/>
                    <a:pt x="15" y="6"/>
                  </a:cubicBezTo>
                  <a:cubicBezTo>
                    <a:pt x="13" y="7"/>
                    <a:pt x="12" y="7"/>
                    <a:pt x="10" y="7"/>
                  </a:cubicBezTo>
                  <a:cubicBezTo>
                    <a:pt x="9" y="8"/>
                    <a:pt x="9" y="9"/>
                    <a:pt x="9" y="9"/>
                  </a:cubicBezTo>
                  <a:cubicBezTo>
                    <a:pt x="8" y="9"/>
                    <a:pt x="6" y="7"/>
                    <a:pt x="4" y="7"/>
                  </a:cubicBezTo>
                  <a:cubicBezTo>
                    <a:pt x="5" y="7"/>
                    <a:pt x="4" y="9"/>
                    <a:pt x="3" y="9"/>
                  </a:cubicBezTo>
                  <a:cubicBezTo>
                    <a:pt x="2" y="9"/>
                    <a:pt x="2" y="9"/>
                    <a:pt x="1" y="7"/>
                  </a:cubicBezTo>
                  <a:cubicBezTo>
                    <a:pt x="0" y="0"/>
                    <a:pt x="14" y="8"/>
                    <a:pt x="15"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1" name="Freeform 20"/>
            <p:cNvSpPr/>
            <p:nvPr/>
          </p:nvSpPr>
          <p:spPr bwMode="auto">
            <a:xfrm>
              <a:off x="6222044" y="1350208"/>
              <a:ext cx="27705" cy="13852"/>
            </a:xfrm>
            <a:custGeom>
              <a:avLst/>
              <a:gdLst>
                <a:gd name="T0" fmla="*/ 1 w 10"/>
                <a:gd name="T1" fmla="*/ 3 h 5"/>
                <a:gd name="T2" fmla="*/ 8 w 10"/>
                <a:gd name="T3" fmla="*/ 5 h 5"/>
                <a:gd name="T4" fmla="*/ 1 w 10"/>
                <a:gd name="T5" fmla="*/ 3 h 5"/>
              </a:gdLst>
              <a:ahLst/>
              <a:cxnLst>
                <a:cxn ang="0">
                  <a:pos x="T0" y="T1"/>
                </a:cxn>
                <a:cxn ang="0">
                  <a:pos x="T2" y="T3"/>
                </a:cxn>
                <a:cxn ang="0">
                  <a:pos x="T4" y="T5"/>
                </a:cxn>
              </a:cxnLst>
              <a:rect l="0" t="0" r="r" b="b"/>
              <a:pathLst>
                <a:path w="10" h="5">
                  <a:moveTo>
                    <a:pt x="1" y="3"/>
                  </a:moveTo>
                  <a:cubicBezTo>
                    <a:pt x="0" y="1"/>
                    <a:pt x="10" y="0"/>
                    <a:pt x="8" y="5"/>
                  </a:cubicBezTo>
                  <a:cubicBezTo>
                    <a:pt x="5" y="3"/>
                    <a:pt x="5" y="5"/>
                    <a:pt x="1"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21"/>
            <p:cNvSpPr/>
            <p:nvPr/>
          </p:nvSpPr>
          <p:spPr bwMode="auto">
            <a:xfrm>
              <a:off x="6478315" y="1355980"/>
              <a:ext cx="13852" cy="11544"/>
            </a:xfrm>
            <a:custGeom>
              <a:avLst/>
              <a:gdLst>
                <a:gd name="T0" fmla="*/ 0 w 5"/>
                <a:gd name="T1" fmla="*/ 0 h 4"/>
                <a:gd name="T2" fmla="*/ 5 w 5"/>
                <a:gd name="T3" fmla="*/ 4 h 4"/>
                <a:gd name="T4" fmla="*/ 0 w 5"/>
                <a:gd name="T5" fmla="*/ 4 h 4"/>
                <a:gd name="T6" fmla="*/ 0 w 5"/>
                <a:gd name="T7" fmla="*/ 0 h 4"/>
              </a:gdLst>
              <a:ahLst/>
              <a:cxnLst>
                <a:cxn ang="0">
                  <a:pos x="T0" y="T1"/>
                </a:cxn>
                <a:cxn ang="0">
                  <a:pos x="T2" y="T3"/>
                </a:cxn>
                <a:cxn ang="0">
                  <a:pos x="T4" y="T5"/>
                </a:cxn>
                <a:cxn ang="0">
                  <a:pos x="T6" y="T7"/>
                </a:cxn>
              </a:cxnLst>
              <a:rect l="0" t="0" r="r" b="b"/>
              <a:pathLst>
                <a:path w="5" h="4">
                  <a:moveTo>
                    <a:pt x="0" y="0"/>
                  </a:moveTo>
                  <a:cubicBezTo>
                    <a:pt x="3" y="0"/>
                    <a:pt x="5" y="1"/>
                    <a:pt x="5" y="4"/>
                  </a:cubicBezTo>
                  <a:cubicBezTo>
                    <a:pt x="3" y="4"/>
                    <a:pt x="2" y="4"/>
                    <a:pt x="0" y="4"/>
                  </a:cubicBezTo>
                  <a:cubicBezTo>
                    <a:pt x="0" y="3"/>
                    <a:pt x="0" y="1"/>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3" name="Freeform 22"/>
            <p:cNvSpPr/>
            <p:nvPr/>
          </p:nvSpPr>
          <p:spPr bwMode="auto">
            <a:xfrm>
              <a:off x="6369804" y="1375604"/>
              <a:ext cx="286284" cy="86578"/>
            </a:xfrm>
            <a:custGeom>
              <a:avLst/>
              <a:gdLst>
                <a:gd name="T0" fmla="*/ 105 w 105"/>
                <a:gd name="T1" fmla="*/ 18 h 32"/>
                <a:gd name="T2" fmla="*/ 105 w 105"/>
                <a:gd name="T3" fmla="*/ 26 h 32"/>
                <a:gd name="T4" fmla="*/ 101 w 105"/>
                <a:gd name="T5" fmla="*/ 29 h 32"/>
                <a:gd name="T6" fmla="*/ 83 w 105"/>
                <a:gd name="T7" fmla="*/ 29 h 32"/>
                <a:gd name="T8" fmla="*/ 77 w 105"/>
                <a:gd name="T9" fmla="*/ 32 h 32"/>
                <a:gd name="T10" fmla="*/ 73 w 105"/>
                <a:gd name="T11" fmla="*/ 30 h 32"/>
                <a:gd name="T12" fmla="*/ 71 w 105"/>
                <a:gd name="T13" fmla="*/ 32 h 32"/>
                <a:gd name="T14" fmla="*/ 65 w 105"/>
                <a:gd name="T15" fmla="*/ 32 h 32"/>
                <a:gd name="T16" fmla="*/ 65 w 105"/>
                <a:gd name="T17" fmla="*/ 30 h 32"/>
                <a:gd name="T18" fmla="*/ 62 w 105"/>
                <a:gd name="T19" fmla="*/ 32 h 32"/>
                <a:gd name="T20" fmla="*/ 56 w 105"/>
                <a:gd name="T21" fmla="*/ 29 h 32"/>
                <a:gd name="T22" fmla="*/ 34 w 105"/>
                <a:gd name="T23" fmla="*/ 29 h 32"/>
                <a:gd name="T24" fmla="*/ 36 w 105"/>
                <a:gd name="T25" fmla="*/ 26 h 32"/>
                <a:gd name="T26" fmla="*/ 33 w 105"/>
                <a:gd name="T27" fmla="*/ 24 h 32"/>
                <a:gd name="T28" fmla="*/ 30 w 105"/>
                <a:gd name="T29" fmla="*/ 18 h 32"/>
                <a:gd name="T30" fmla="*/ 33 w 105"/>
                <a:gd name="T31" fmla="*/ 15 h 32"/>
                <a:gd name="T32" fmla="*/ 30 w 105"/>
                <a:gd name="T33" fmla="*/ 9 h 32"/>
                <a:gd name="T34" fmla="*/ 16 w 105"/>
                <a:gd name="T35" fmla="*/ 11 h 32"/>
                <a:gd name="T36" fmla="*/ 13 w 105"/>
                <a:gd name="T37" fmla="*/ 8 h 32"/>
                <a:gd name="T38" fmla="*/ 10 w 105"/>
                <a:gd name="T39" fmla="*/ 6 h 32"/>
                <a:gd name="T40" fmla="*/ 4 w 105"/>
                <a:gd name="T41" fmla="*/ 8 h 32"/>
                <a:gd name="T42" fmla="*/ 2 w 105"/>
                <a:gd name="T43" fmla="*/ 2 h 32"/>
                <a:gd name="T44" fmla="*/ 18 w 105"/>
                <a:gd name="T45" fmla="*/ 0 h 32"/>
                <a:gd name="T46" fmla="*/ 21 w 105"/>
                <a:gd name="T47" fmla="*/ 2 h 32"/>
                <a:gd name="T48" fmla="*/ 21 w 105"/>
                <a:gd name="T49" fmla="*/ 5 h 32"/>
                <a:gd name="T50" fmla="*/ 25 w 105"/>
                <a:gd name="T51" fmla="*/ 8 h 32"/>
                <a:gd name="T52" fmla="*/ 39 w 105"/>
                <a:gd name="T53" fmla="*/ 8 h 32"/>
                <a:gd name="T54" fmla="*/ 39 w 105"/>
                <a:gd name="T55" fmla="*/ 15 h 32"/>
                <a:gd name="T56" fmla="*/ 49 w 105"/>
                <a:gd name="T57" fmla="*/ 17 h 32"/>
                <a:gd name="T58" fmla="*/ 49 w 105"/>
                <a:gd name="T59" fmla="*/ 20 h 32"/>
                <a:gd name="T60" fmla="*/ 52 w 105"/>
                <a:gd name="T61" fmla="*/ 18 h 32"/>
                <a:gd name="T62" fmla="*/ 70 w 105"/>
                <a:gd name="T63" fmla="*/ 18 h 32"/>
                <a:gd name="T64" fmla="*/ 73 w 105"/>
                <a:gd name="T65" fmla="*/ 20 h 32"/>
                <a:gd name="T66" fmla="*/ 77 w 105"/>
                <a:gd name="T67" fmla="*/ 17 h 32"/>
                <a:gd name="T68" fmla="*/ 82 w 105"/>
                <a:gd name="T69" fmla="*/ 17 h 32"/>
                <a:gd name="T70" fmla="*/ 105 w 105"/>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32">
                  <a:moveTo>
                    <a:pt x="105" y="18"/>
                  </a:moveTo>
                  <a:cubicBezTo>
                    <a:pt x="105" y="21"/>
                    <a:pt x="105" y="23"/>
                    <a:pt x="105" y="26"/>
                  </a:cubicBezTo>
                  <a:cubicBezTo>
                    <a:pt x="103" y="26"/>
                    <a:pt x="101" y="27"/>
                    <a:pt x="101" y="29"/>
                  </a:cubicBezTo>
                  <a:cubicBezTo>
                    <a:pt x="94" y="29"/>
                    <a:pt x="88" y="28"/>
                    <a:pt x="83" y="29"/>
                  </a:cubicBezTo>
                  <a:cubicBezTo>
                    <a:pt x="81" y="29"/>
                    <a:pt x="79" y="31"/>
                    <a:pt x="77" y="32"/>
                  </a:cubicBezTo>
                  <a:cubicBezTo>
                    <a:pt x="75" y="32"/>
                    <a:pt x="75" y="30"/>
                    <a:pt x="73" y="30"/>
                  </a:cubicBezTo>
                  <a:cubicBezTo>
                    <a:pt x="73" y="30"/>
                    <a:pt x="72" y="31"/>
                    <a:pt x="71" y="32"/>
                  </a:cubicBezTo>
                  <a:cubicBezTo>
                    <a:pt x="71" y="32"/>
                    <a:pt x="66" y="32"/>
                    <a:pt x="65" y="32"/>
                  </a:cubicBezTo>
                  <a:cubicBezTo>
                    <a:pt x="65" y="31"/>
                    <a:pt x="65" y="30"/>
                    <a:pt x="65" y="30"/>
                  </a:cubicBezTo>
                  <a:cubicBezTo>
                    <a:pt x="64" y="30"/>
                    <a:pt x="62" y="32"/>
                    <a:pt x="62" y="32"/>
                  </a:cubicBezTo>
                  <a:cubicBezTo>
                    <a:pt x="59" y="31"/>
                    <a:pt x="59" y="29"/>
                    <a:pt x="56" y="29"/>
                  </a:cubicBezTo>
                  <a:cubicBezTo>
                    <a:pt x="50" y="28"/>
                    <a:pt x="43" y="32"/>
                    <a:pt x="34" y="29"/>
                  </a:cubicBezTo>
                  <a:cubicBezTo>
                    <a:pt x="34" y="27"/>
                    <a:pt x="36" y="27"/>
                    <a:pt x="36" y="26"/>
                  </a:cubicBezTo>
                  <a:cubicBezTo>
                    <a:pt x="35" y="24"/>
                    <a:pt x="34" y="25"/>
                    <a:pt x="33" y="24"/>
                  </a:cubicBezTo>
                  <a:cubicBezTo>
                    <a:pt x="31" y="22"/>
                    <a:pt x="33" y="19"/>
                    <a:pt x="30" y="18"/>
                  </a:cubicBezTo>
                  <a:cubicBezTo>
                    <a:pt x="30" y="17"/>
                    <a:pt x="33" y="17"/>
                    <a:pt x="33" y="15"/>
                  </a:cubicBezTo>
                  <a:cubicBezTo>
                    <a:pt x="33" y="12"/>
                    <a:pt x="29" y="13"/>
                    <a:pt x="30" y="9"/>
                  </a:cubicBezTo>
                  <a:cubicBezTo>
                    <a:pt x="27" y="12"/>
                    <a:pt x="21" y="10"/>
                    <a:pt x="16" y="11"/>
                  </a:cubicBezTo>
                  <a:cubicBezTo>
                    <a:pt x="13" y="12"/>
                    <a:pt x="14" y="9"/>
                    <a:pt x="13" y="8"/>
                  </a:cubicBezTo>
                  <a:cubicBezTo>
                    <a:pt x="13" y="7"/>
                    <a:pt x="10" y="8"/>
                    <a:pt x="10" y="6"/>
                  </a:cubicBezTo>
                  <a:cubicBezTo>
                    <a:pt x="9" y="7"/>
                    <a:pt x="7" y="8"/>
                    <a:pt x="4" y="8"/>
                  </a:cubicBezTo>
                  <a:cubicBezTo>
                    <a:pt x="9" y="3"/>
                    <a:pt x="0" y="7"/>
                    <a:pt x="2" y="2"/>
                  </a:cubicBezTo>
                  <a:cubicBezTo>
                    <a:pt x="8" y="3"/>
                    <a:pt x="13" y="1"/>
                    <a:pt x="18" y="0"/>
                  </a:cubicBezTo>
                  <a:cubicBezTo>
                    <a:pt x="17" y="2"/>
                    <a:pt x="20" y="1"/>
                    <a:pt x="21" y="2"/>
                  </a:cubicBezTo>
                  <a:cubicBezTo>
                    <a:pt x="21" y="2"/>
                    <a:pt x="20" y="4"/>
                    <a:pt x="21" y="5"/>
                  </a:cubicBezTo>
                  <a:cubicBezTo>
                    <a:pt x="22" y="6"/>
                    <a:pt x="26" y="4"/>
                    <a:pt x="25" y="8"/>
                  </a:cubicBezTo>
                  <a:cubicBezTo>
                    <a:pt x="29" y="4"/>
                    <a:pt x="33" y="9"/>
                    <a:pt x="39" y="8"/>
                  </a:cubicBezTo>
                  <a:cubicBezTo>
                    <a:pt x="38" y="13"/>
                    <a:pt x="41" y="12"/>
                    <a:pt x="39" y="15"/>
                  </a:cubicBezTo>
                  <a:cubicBezTo>
                    <a:pt x="41" y="16"/>
                    <a:pt x="45" y="15"/>
                    <a:pt x="49" y="17"/>
                  </a:cubicBezTo>
                  <a:cubicBezTo>
                    <a:pt x="50" y="17"/>
                    <a:pt x="42" y="20"/>
                    <a:pt x="49" y="20"/>
                  </a:cubicBezTo>
                  <a:cubicBezTo>
                    <a:pt x="50" y="20"/>
                    <a:pt x="50" y="18"/>
                    <a:pt x="52" y="18"/>
                  </a:cubicBezTo>
                  <a:cubicBezTo>
                    <a:pt x="56" y="18"/>
                    <a:pt x="64" y="17"/>
                    <a:pt x="70" y="18"/>
                  </a:cubicBezTo>
                  <a:cubicBezTo>
                    <a:pt x="71" y="18"/>
                    <a:pt x="73" y="20"/>
                    <a:pt x="73" y="20"/>
                  </a:cubicBezTo>
                  <a:cubicBezTo>
                    <a:pt x="76" y="19"/>
                    <a:pt x="70" y="17"/>
                    <a:pt x="77" y="17"/>
                  </a:cubicBezTo>
                  <a:cubicBezTo>
                    <a:pt x="79" y="17"/>
                    <a:pt x="80" y="17"/>
                    <a:pt x="82" y="17"/>
                  </a:cubicBezTo>
                  <a:cubicBezTo>
                    <a:pt x="88" y="16"/>
                    <a:pt x="97" y="16"/>
                    <a:pt x="105" y="1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4" name="Freeform 23"/>
            <p:cNvSpPr/>
            <p:nvPr/>
          </p:nvSpPr>
          <p:spPr bwMode="auto">
            <a:xfrm>
              <a:off x="2789860" y="1375604"/>
              <a:ext cx="289748" cy="206633"/>
            </a:xfrm>
            <a:custGeom>
              <a:avLst/>
              <a:gdLst>
                <a:gd name="T0" fmla="*/ 87 w 106"/>
                <a:gd name="T1" fmla="*/ 2 h 76"/>
                <a:gd name="T2" fmla="*/ 104 w 106"/>
                <a:gd name="T3" fmla="*/ 0 h 76"/>
                <a:gd name="T4" fmla="*/ 103 w 106"/>
                <a:gd name="T5" fmla="*/ 8 h 76"/>
                <a:gd name="T6" fmla="*/ 84 w 106"/>
                <a:gd name="T7" fmla="*/ 11 h 76"/>
                <a:gd name="T8" fmla="*/ 81 w 106"/>
                <a:gd name="T9" fmla="*/ 14 h 76"/>
                <a:gd name="T10" fmla="*/ 78 w 106"/>
                <a:gd name="T11" fmla="*/ 14 h 76"/>
                <a:gd name="T12" fmla="*/ 75 w 106"/>
                <a:gd name="T13" fmla="*/ 17 h 76"/>
                <a:gd name="T14" fmla="*/ 72 w 106"/>
                <a:gd name="T15" fmla="*/ 15 h 76"/>
                <a:gd name="T16" fmla="*/ 66 w 106"/>
                <a:gd name="T17" fmla="*/ 17 h 76"/>
                <a:gd name="T18" fmla="*/ 60 w 106"/>
                <a:gd name="T19" fmla="*/ 18 h 76"/>
                <a:gd name="T20" fmla="*/ 58 w 106"/>
                <a:gd name="T21" fmla="*/ 21 h 76"/>
                <a:gd name="T22" fmla="*/ 51 w 106"/>
                <a:gd name="T23" fmla="*/ 26 h 76"/>
                <a:gd name="T24" fmla="*/ 47 w 106"/>
                <a:gd name="T25" fmla="*/ 29 h 76"/>
                <a:gd name="T26" fmla="*/ 44 w 106"/>
                <a:gd name="T27" fmla="*/ 32 h 76"/>
                <a:gd name="T28" fmla="*/ 42 w 106"/>
                <a:gd name="T29" fmla="*/ 34 h 76"/>
                <a:gd name="T30" fmla="*/ 35 w 106"/>
                <a:gd name="T31" fmla="*/ 37 h 76"/>
                <a:gd name="T32" fmla="*/ 33 w 106"/>
                <a:gd name="T33" fmla="*/ 39 h 76"/>
                <a:gd name="T34" fmla="*/ 27 w 106"/>
                <a:gd name="T35" fmla="*/ 42 h 76"/>
                <a:gd name="T36" fmla="*/ 24 w 106"/>
                <a:gd name="T37" fmla="*/ 48 h 76"/>
                <a:gd name="T38" fmla="*/ 26 w 106"/>
                <a:gd name="T39" fmla="*/ 57 h 76"/>
                <a:gd name="T40" fmla="*/ 21 w 106"/>
                <a:gd name="T41" fmla="*/ 60 h 76"/>
                <a:gd name="T42" fmla="*/ 24 w 106"/>
                <a:gd name="T43" fmla="*/ 66 h 76"/>
                <a:gd name="T44" fmla="*/ 23 w 106"/>
                <a:gd name="T45" fmla="*/ 67 h 76"/>
                <a:gd name="T46" fmla="*/ 24 w 106"/>
                <a:gd name="T47" fmla="*/ 69 h 76"/>
                <a:gd name="T48" fmla="*/ 26 w 106"/>
                <a:gd name="T49" fmla="*/ 67 h 76"/>
                <a:gd name="T50" fmla="*/ 30 w 106"/>
                <a:gd name="T51" fmla="*/ 70 h 76"/>
                <a:gd name="T52" fmla="*/ 29 w 106"/>
                <a:gd name="T53" fmla="*/ 76 h 76"/>
                <a:gd name="T54" fmla="*/ 15 w 106"/>
                <a:gd name="T55" fmla="*/ 76 h 76"/>
                <a:gd name="T56" fmla="*/ 17 w 106"/>
                <a:gd name="T57" fmla="*/ 73 h 76"/>
                <a:gd name="T58" fmla="*/ 13 w 106"/>
                <a:gd name="T59" fmla="*/ 72 h 76"/>
                <a:gd name="T60" fmla="*/ 10 w 106"/>
                <a:gd name="T61" fmla="*/ 69 h 76"/>
                <a:gd name="T62" fmla="*/ 7 w 106"/>
                <a:gd name="T63" fmla="*/ 69 h 76"/>
                <a:gd name="T64" fmla="*/ 2 w 106"/>
                <a:gd name="T65" fmla="*/ 69 h 76"/>
                <a:gd name="T66" fmla="*/ 1 w 106"/>
                <a:gd name="T67" fmla="*/ 58 h 76"/>
                <a:gd name="T68" fmla="*/ 8 w 106"/>
                <a:gd name="T69" fmla="*/ 55 h 76"/>
                <a:gd name="T70" fmla="*/ 7 w 106"/>
                <a:gd name="T71" fmla="*/ 54 h 76"/>
                <a:gd name="T72" fmla="*/ 8 w 106"/>
                <a:gd name="T73" fmla="*/ 51 h 76"/>
                <a:gd name="T74" fmla="*/ 15 w 106"/>
                <a:gd name="T75" fmla="*/ 48 h 76"/>
                <a:gd name="T76" fmla="*/ 15 w 106"/>
                <a:gd name="T77" fmla="*/ 42 h 76"/>
                <a:gd name="T78" fmla="*/ 20 w 106"/>
                <a:gd name="T79" fmla="*/ 40 h 76"/>
                <a:gd name="T80" fmla="*/ 23 w 106"/>
                <a:gd name="T81" fmla="*/ 36 h 76"/>
                <a:gd name="T82" fmla="*/ 23 w 106"/>
                <a:gd name="T83" fmla="*/ 29 h 76"/>
                <a:gd name="T84" fmla="*/ 35 w 106"/>
                <a:gd name="T85" fmla="*/ 24 h 76"/>
                <a:gd name="T86" fmla="*/ 36 w 106"/>
                <a:gd name="T87" fmla="*/ 21 h 76"/>
                <a:gd name="T88" fmla="*/ 38 w 106"/>
                <a:gd name="T89" fmla="*/ 23 h 76"/>
                <a:gd name="T90" fmla="*/ 41 w 106"/>
                <a:gd name="T91" fmla="*/ 20 h 76"/>
                <a:gd name="T92" fmla="*/ 42 w 106"/>
                <a:gd name="T93" fmla="*/ 17 h 76"/>
                <a:gd name="T94" fmla="*/ 50 w 106"/>
                <a:gd name="T95" fmla="*/ 15 h 76"/>
                <a:gd name="T96" fmla="*/ 58 w 106"/>
                <a:gd name="T97" fmla="*/ 14 h 76"/>
                <a:gd name="T98" fmla="*/ 60 w 106"/>
                <a:gd name="T99" fmla="*/ 12 h 76"/>
                <a:gd name="T100" fmla="*/ 63 w 106"/>
                <a:gd name="T101" fmla="*/ 14 h 76"/>
                <a:gd name="T102" fmla="*/ 64 w 106"/>
                <a:gd name="T103" fmla="*/ 11 h 76"/>
                <a:gd name="T104" fmla="*/ 66 w 106"/>
                <a:gd name="T105" fmla="*/ 11 h 76"/>
                <a:gd name="T106" fmla="*/ 76 w 106"/>
                <a:gd name="T107" fmla="*/ 9 h 76"/>
                <a:gd name="T108" fmla="*/ 79 w 106"/>
                <a:gd name="T109" fmla="*/ 8 h 76"/>
                <a:gd name="T110" fmla="*/ 81 w 106"/>
                <a:gd name="T111" fmla="*/ 6 h 76"/>
                <a:gd name="T112" fmla="*/ 87 w 106"/>
                <a:gd name="T11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76">
                  <a:moveTo>
                    <a:pt x="87" y="2"/>
                  </a:moveTo>
                  <a:cubicBezTo>
                    <a:pt x="91" y="5"/>
                    <a:pt x="98" y="0"/>
                    <a:pt x="104" y="0"/>
                  </a:cubicBezTo>
                  <a:cubicBezTo>
                    <a:pt x="106" y="5"/>
                    <a:pt x="102" y="4"/>
                    <a:pt x="103" y="8"/>
                  </a:cubicBezTo>
                  <a:cubicBezTo>
                    <a:pt x="98" y="5"/>
                    <a:pt x="90" y="10"/>
                    <a:pt x="84" y="11"/>
                  </a:cubicBezTo>
                  <a:cubicBezTo>
                    <a:pt x="82" y="11"/>
                    <a:pt x="82" y="13"/>
                    <a:pt x="81" y="14"/>
                  </a:cubicBezTo>
                  <a:cubicBezTo>
                    <a:pt x="80" y="14"/>
                    <a:pt x="78" y="13"/>
                    <a:pt x="78" y="14"/>
                  </a:cubicBezTo>
                  <a:cubicBezTo>
                    <a:pt x="78" y="14"/>
                    <a:pt x="75" y="17"/>
                    <a:pt x="75" y="17"/>
                  </a:cubicBezTo>
                  <a:cubicBezTo>
                    <a:pt x="74" y="17"/>
                    <a:pt x="73" y="15"/>
                    <a:pt x="72" y="15"/>
                  </a:cubicBezTo>
                  <a:cubicBezTo>
                    <a:pt x="70" y="16"/>
                    <a:pt x="68" y="16"/>
                    <a:pt x="66" y="17"/>
                  </a:cubicBezTo>
                  <a:cubicBezTo>
                    <a:pt x="65" y="17"/>
                    <a:pt x="62" y="17"/>
                    <a:pt x="60" y="18"/>
                  </a:cubicBezTo>
                  <a:cubicBezTo>
                    <a:pt x="58" y="19"/>
                    <a:pt x="60" y="20"/>
                    <a:pt x="58" y="21"/>
                  </a:cubicBezTo>
                  <a:cubicBezTo>
                    <a:pt x="57" y="22"/>
                    <a:pt x="51" y="21"/>
                    <a:pt x="51" y="26"/>
                  </a:cubicBezTo>
                  <a:cubicBezTo>
                    <a:pt x="51" y="27"/>
                    <a:pt x="48" y="28"/>
                    <a:pt x="47" y="29"/>
                  </a:cubicBezTo>
                  <a:cubicBezTo>
                    <a:pt x="46" y="29"/>
                    <a:pt x="44" y="31"/>
                    <a:pt x="44" y="32"/>
                  </a:cubicBezTo>
                  <a:cubicBezTo>
                    <a:pt x="43" y="32"/>
                    <a:pt x="42" y="33"/>
                    <a:pt x="42" y="34"/>
                  </a:cubicBezTo>
                  <a:cubicBezTo>
                    <a:pt x="37" y="36"/>
                    <a:pt x="38" y="33"/>
                    <a:pt x="35" y="37"/>
                  </a:cubicBezTo>
                  <a:cubicBezTo>
                    <a:pt x="34" y="38"/>
                    <a:pt x="33" y="37"/>
                    <a:pt x="33" y="39"/>
                  </a:cubicBezTo>
                  <a:cubicBezTo>
                    <a:pt x="33" y="41"/>
                    <a:pt x="30" y="40"/>
                    <a:pt x="27" y="42"/>
                  </a:cubicBezTo>
                  <a:cubicBezTo>
                    <a:pt x="27" y="45"/>
                    <a:pt x="29" y="49"/>
                    <a:pt x="24" y="48"/>
                  </a:cubicBezTo>
                  <a:cubicBezTo>
                    <a:pt x="25" y="50"/>
                    <a:pt x="23" y="57"/>
                    <a:pt x="26" y="57"/>
                  </a:cubicBezTo>
                  <a:cubicBezTo>
                    <a:pt x="25" y="58"/>
                    <a:pt x="23" y="59"/>
                    <a:pt x="21" y="60"/>
                  </a:cubicBezTo>
                  <a:cubicBezTo>
                    <a:pt x="20" y="63"/>
                    <a:pt x="25" y="63"/>
                    <a:pt x="24" y="66"/>
                  </a:cubicBezTo>
                  <a:cubicBezTo>
                    <a:pt x="24" y="66"/>
                    <a:pt x="22" y="66"/>
                    <a:pt x="23" y="67"/>
                  </a:cubicBezTo>
                  <a:cubicBezTo>
                    <a:pt x="23" y="67"/>
                    <a:pt x="25" y="69"/>
                    <a:pt x="24" y="69"/>
                  </a:cubicBezTo>
                  <a:cubicBezTo>
                    <a:pt x="25" y="69"/>
                    <a:pt x="26" y="67"/>
                    <a:pt x="26" y="67"/>
                  </a:cubicBezTo>
                  <a:cubicBezTo>
                    <a:pt x="27" y="68"/>
                    <a:pt x="27" y="71"/>
                    <a:pt x="30" y="70"/>
                  </a:cubicBezTo>
                  <a:cubicBezTo>
                    <a:pt x="31" y="73"/>
                    <a:pt x="28" y="73"/>
                    <a:pt x="29" y="76"/>
                  </a:cubicBezTo>
                  <a:cubicBezTo>
                    <a:pt x="24" y="76"/>
                    <a:pt x="20" y="76"/>
                    <a:pt x="15" y="76"/>
                  </a:cubicBezTo>
                  <a:cubicBezTo>
                    <a:pt x="15" y="75"/>
                    <a:pt x="18" y="74"/>
                    <a:pt x="17" y="73"/>
                  </a:cubicBezTo>
                  <a:cubicBezTo>
                    <a:pt x="16" y="72"/>
                    <a:pt x="14" y="72"/>
                    <a:pt x="13" y="72"/>
                  </a:cubicBezTo>
                  <a:cubicBezTo>
                    <a:pt x="12" y="71"/>
                    <a:pt x="10" y="69"/>
                    <a:pt x="10" y="69"/>
                  </a:cubicBezTo>
                  <a:cubicBezTo>
                    <a:pt x="9" y="68"/>
                    <a:pt x="7" y="69"/>
                    <a:pt x="7" y="69"/>
                  </a:cubicBezTo>
                  <a:cubicBezTo>
                    <a:pt x="5" y="67"/>
                    <a:pt x="5" y="69"/>
                    <a:pt x="2" y="69"/>
                  </a:cubicBezTo>
                  <a:cubicBezTo>
                    <a:pt x="2" y="65"/>
                    <a:pt x="0" y="63"/>
                    <a:pt x="1" y="58"/>
                  </a:cubicBezTo>
                  <a:cubicBezTo>
                    <a:pt x="5" y="63"/>
                    <a:pt x="1" y="53"/>
                    <a:pt x="8" y="55"/>
                  </a:cubicBezTo>
                  <a:cubicBezTo>
                    <a:pt x="9" y="54"/>
                    <a:pt x="7" y="54"/>
                    <a:pt x="7" y="54"/>
                  </a:cubicBezTo>
                  <a:cubicBezTo>
                    <a:pt x="7" y="52"/>
                    <a:pt x="11" y="52"/>
                    <a:pt x="8" y="51"/>
                  </a:cubicBezTo>
                  <a:cubicBezTo>
                    <a:pt x="9" y="49"/>
                    <a:pt x="13" y="49"/>
                    <a:pt x="15" y="48"/>
                  </a:cubicBezTo>
                  <a:cubicBezTo>
                    <a:pt x="14" y="45"/>
                    <a:pt x="20" y="43"/>
                    <a:pt x="15" y="42"/>
                  </a:cubicBezTo>
                  <a:cubicBezTo>
                    <a:pt x="16" y="40"/>
                    <a:pt x="18" y="41"/>
                    <a:pt x="20" y="40"/>
                  </a:cubicBezTo>
                  <a:cubicBezTo>
                    <a:pt x="20" y="38"/>
                    <a:pt x="21" y="37"/>
                    <a:pt x="23" y="36"/>
                  </a:cubicBezTo>
                  <a:cubicBezTo>
                    <a:pt x="20" y="33"/>
                    <a:pt x="24" y="33"/>
                    <a:pt x="23" y="29"/>
                  </a:cubicBezTo>
                  <a:cubicBezTo>
                    <a:pt x="29" y="29"/>
                    <a:pt x="31" y="25"/>
                    <a:pt x="35" y="24"/>
                  </a:cubicBezTo>
                  <a:cubicBezTo>
                    <a:pt x="37" y="25"/>
                    <a:pt x="35" y="22"/>
                    <a:pt x="36" y="21"/>
                  </a:cubicBezTo>
                  <a:cubicBezTo>
                    <a:pt x="37" y="21"/>
                    <a:pt x="38" y="22"/>
                    <a:pt x="38" y="23"/>
                  </a:cubicBezTo>
                  <a:cubicBezTo>
                    <a:pt x="39" y="22"/>
                    <a:pt x="40" y="20"/>
                    <a:pt x="41" y="20"/>
                  </a:cubicBezTo>
                  <a:cubicBezTo>
                    <a:pt x="41" y="19"/>
                    <a:pt x="43" y="18"/>
                    <a:pt x="42" y="17"/>
                  </a:cubicBezTo>
                  <a:cubicBezTo>
                    <a:pt x="45" y="17"/>
                    <a:pt x="47" y="17"/>
                    <a:pt x="50" y="15"/>
                  </a:cubicBezTo>
                  <a:cubicBezTo>
                    <a:pt x="52" y="14"/>
                    <a:pt x="53" y="15"/>
                    <a:pt x="58" y="14"/>
                  </a:cubicBezTo>
                  <a:cubicBezTo>
                    <a:pt x="60" y="13"/>
                    <a:pt x="59" y="13"/>
                    <a:pt x="60" y="12"/>
                  </a:cubicBezTo>
                  <a:cubicBezTo>
                    <a:pt x="62" y="12"/>
                    <a:pt x="63" y="14"/>
                    <a:pt x="63" y="14"/>
                  </a:cubicBezTo>
                  <a:cubicBezTo>
                    <a:pt x="65" y="13"/>
                    <a:pt x="62" y="11"/>
                    <a:pt x="64" y="11"/>
                  </a:cubicBezTo>
                  <a:cubicBezTo>
                    <a:pt x="65" y="11"/>
                    <a:pt x="66" y="11"/>
                    <a:pt x="66" y="11"/>
                  </a:cubicBezTo>
                  <a:cubicBezTo>
                    <a:pt x="67" y="10"/>
                    <a:pt x="72" y="10"/>
                    <a:pt x="76" y="9"/>
                  </a:cubicBezTo>
                  <a:cubicBezTo>
                    <a:pt x="79" y="9"/>
                    <a:pt x="78" y="9"/>
                    <a:pt x="79" y="8"/>
                  </a:cubicBezTo>
                  <a:cubicBezTo>
                    <a:pt x="79" y="8"/>
                    <a:pt x="81" y="6"/>
                    <a:pt x="81" y="6"/>
                  </a:cubicBezTo>
                  <a:cubicBezTo>
                    <a:pt x="85" y="4"/>
                    <a:pt x="87" y="9"/>
                    <a:pt x="87"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24"/>
            <p:cNvSpPr/>
            <p:nvPr/>
          </p:nvSpPr>
          <p:spPr bwMode="auto">
            <a:xfrm>
              <a:off x="6295924" y="1385994"/>
              <a:ext cx="30014" cy="13852"/>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9" y="1"/>
                    <a:pt x="10" y="1"/>
                    <a:pt x="11" y="1"/>
                  </a:cubicBezTo>
                  <a:cubicBezTo>
                    <a:pt x="11" y="5"/>
                    <a:pt x="0" y="0"/>
                    <a:pt x="8"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25"/>
            <p:cNvSpPr/>
            <p:nvPr/>
          </p:nvSpPr>
          <p:spPr bwMode="auto">
            <a:xfrm>
              <a:off x="4197040" y="1402155"/>
              <a:ext cx="90041" cy="68108"/>
            </a:xfrm>
            <a:custGeom>
              <a:avLst/>
              <a:gdLst>
                <a:gd name="T0" fmla="*/ 9 w 33"/>
                <a:gd name="T1" fmla="*/ 1 h 25"/>
                <a:gd name="T2" fmla="*/ 11 w 33"/>
                <a:gd name="T3" fmla="*/ 2 h 25"/>
                <a:gd name="T4" fmla="*/ 20 w 33"/>
                <a:gd name="T5" fmla="*/ 7 h 25"/>
                <a:gd name="T6" fmla="*/ 24 w 33"/>
                <a:gd name="T7" fmla="*/ 4 h 25"/>
                <a:gd name="T8" fmla="*/ 33 w 33"/>
                <a:gd name="T9" fmla="*/ 5 h 25"/>
                <a:gd name="T10" fmla="*/ 30 w 33"/>
                <a:gd name="T11" fmla="*/ 13 h 25"/>
                <a:gd name="T12" fmla="*/ 18 w 33"/>
                <a:gd name="T13" fmla="*/ 16 h 25"/>
                <a:gd name="T14" fmla="*/ 18 w 33"/>
                <a:gd name="T15" fmla="*/ 17 h 25"/>
                <a:gd name="T16" fmla="*/ 15 w 33"/>
                <a:gd name="T17" fmla="*/ 20 h 25"/>
                <a:gd name="T18" fmla="*/ 11 w 33"/>
                <a:gd name="T19" fmla="*/ 22 h 25"/>
                <a:gd name="T20" fmla="*/ 5 w 33"/>
                <a:gd name="T21" fmla="*/ 19 h 25"/>
                <a:gd name="T22" fmla="*/ 0 w 33"/>
                <a:gd name="T23" fmla="*/ 7 h 25"/>
                <a:gd name="T24" fmla="*/ 9 w 33"/>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5">
                  <a:moveTo>
                    <a:pt x="9" y="1"/>
                  </a:moveTo>
                  <a:cubicBezTo>
                    <a:pt x="11" y="0"/>
                    <a:pt x="11" y="1"/>
                    <a:pt x="11" y="2"/>
                  </a:cubicBezTo>
                  <a:cubicBezTo>
                    <a:pt x="12" y="5"/>
                    <a:pt x="17" y="5"/>
                    <a:pt x="20" y="7"/>
                  </a:cubicBezTo>
                  <a:cubicBezTo>
                    <a:pt x="22" y="8"/>
                    <a:pt x="23" y="4"/>
                    <a:pt x="24" y="4"/>
                  </a:cubicBezTo>
                  <a:cubicBezTo>
                    <a:pt x="26" y="3"/>
                    <a:pt x="28" y="7"/>
                    <a:pt x="33" y="5"/>
                  </a:cubicBezTo>
                  <a:cubicBezTo>
                    <a:pt x="32" y="7"/>
                    <a:pt x="25" y="10"/>
                    <a:pt x="30" y="13"/>
                  </a:cubicBezTo>
                  <a:cubicBezTo>
                    <a:pt x="29" y="16"/>
                    <a:pt x="23" y="16"/>
                    <a:pt x="18" y="16"/>
                  </a:cubicBezTo>
                  <a:cubicBezTo>
                    <a:pt x="17" y="16"/>
                    <a:pt x="17" y="17"/>
                    <a:pt x="18" y="17"/>
                  </a:cubicBezTo>
                  <a:cubicBezTo>
                    <a:pt x="20" y="20"/>
                    <a:pt x="10" y="18"/>
                    <a:pt x="15" y="20"/>
                  </a:cubicBezTo>
                  <a:cubicBezTo>
                    <a:pt x="15" y="25"/>
                    <a:pt x="10" y="17"/>
                    <a:pt x="11" y="22"/>
                  </a:cubicBezTo>
                  <a:cubicBezTo>
                    <a:pt x="8" y="21"/>
                    <a:pt x="9" y="17"/>
                    <a:pt x="5" y="19"/>
                  </a:cubicBezTo>
                  <a:cubicBezTo>
                    <a:pt x="4" y="14"/>
                    <a:pt x="4" y="8"/>
                    <a:pt x="0" y="7"/>
                  </a:cubicBezTo>
                  <a:cubicBezTo>
                    <a:pt x="2" y="3"/>
                    <a:pt x="10" y="7"/>
                    <a:pt x="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7" name="Freeform 26"/>
            <p:cNvSpPr/>
            <p:nvPr/>
          </p:nvSpPr>
          <p:spPr bwMode="auto">
            <a:xfrm>
              <a:off x="6001559" y="1413699"/>
              <a:ext cx="24242" cy="16161"/>
            </a:xfrm>
            <a:custGeom>
              <a:avLst/>
              <a:gdLst>
                <a:gd name="T0" fmla="*/ 5 w 9"/>
                <a:gd name="T1" fmla="*/ 0 h 6"/>
                <a:gd name="T2" fmla="*/ 6 w 9"/>
                <a:gd name="T3" fmla="*/ 6 h 6"/>
                <a:gd name="T4" fmla="*/ 0 w 9"/>
                <a:gd name="T5" fmla="*/ 4 h 6"/>
                <a:gd name="T6" fmla="*/ 5 w 9"/>
                <a:gd name="T7" fmla="*/ 0 h 6"/>
              </a:gdLst>
              <a:ahLst/>
              <a:cxnLst>
                <a:cxn ang="0">
                  <a:pos x="T0" y="T1"/>
                </a:cxn>
                <a:cxn ang="0">
                  <a:pos x="T2" y="T3"/>
                </a:cxn>
                <a:cxn ang="0">
                  <a:pos x="T4" y="T5"/>
                </a:cxn>
                <a:cxn ang="0">
                  <a:pos x="T6" y="T7"/>
                </a:cxn>
              </a:cxnLst>
              <a:rect l="0" t="0" r="r" b="b"/>
              <a:pathLst>
                <a:path w="9" h="6">
                  <a:moveTo>
                    <a:pt x="5" y="0"/>
                  </a:moveTo>
                  <a:cubicBezTo>
                    <a:pt x="9" y="1"/>
                    <a:pt x="6" y="2"/>
                    <a:pt x="6" y="6"/>
                  </a:cubicBezTo>
                  <a:cubicBezTo>
                    <a:pt x="5" y="5"/>
                    <a:pt x="3" y="4"/>
                    <a:pt x="0" y="4"/>
                  </a:cubicBezTo>
                  <a:cubicBezTo>
                    <a:pt x="0" y="1"/>
                    <a:pt x="5" y="3"/>
                    <a:pt x="5"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8" name="Freeform 27"/>
            <p:cNvSpPr/>
            <p:nvPr/>
          </p:nvSpPr>
          <p:spPr bwMode="auto">
            <a:xfrm>
              <a:off x="4295162" y="1413699"/>
              <a:ext cx="41557" cy="34631"/>
            </a:xfrm>
            <a:custGeom>
              <a:avLst/>
              <a:gdLst>
                <a:gd name="T0" fmla="*/ 0 w 15"/>
                <a:gd name="T1" fmla="*/ 4 h 13"/>
                <a:gd name="T2" fmla="*/ 15 w 15"/>
                <a:gd name="T3" fmla="*/ 7 h 13"/>
                <a:gd name="T4" fmla="*/ 9 w 15"/>
                <a:gd name="T5" fmla="*/ 13 h 13"/>
                <a:gd name="T6" fmla="*/ 6 w 15"/>
                <a:gd name="T7" fmla="*/ 10 h 13"/>
                <a:gd name="T8" fmla="*/ 3 w 15"/>
                <a:gd name="T9" fmla="*/ 10 h 13"/>
                <a:gd name="T10" fmla="*/ 0 w 15"/>
                <a:gd name="T11" fmla="*/ 4 h 13"/>
              </a:gdLst>
              <a:ahLst/>
              <a:cxnLst>
                <a:cxn ang="0">
                  <a:pos x="T0" y="T1"/>
                </a:cxn>
                <a:cxn ang="0">
                  <a:pos x="T2" y="T3"/>
                </a:cxn>
                <a:cxn ang="0">
                  <a:pos x="T4" y="T5"/>
                </a:cxn>
                <a:cxn ang="0">
                  <a:pos x="T6" y="T7"/>
                </a:cxn>
                <a:cxn ang="0">
                  <a:pos x="T8" y="T9"/>
                </a:cxn>
                <a:cxn ang="0">
                  <a:pos x="T10" y="T11"/>
                </a:cxn>
              </a:cxnLst>
              <a:rect l="0" t="0" r="r" b="b"/>
              <a:pathLst>
                <a:path w="15" h="13">
                  <a:moveTo>
                    <a:pt x="0" y="4"/>
                  </a:moveTo>
                  <a:cubicBezTo>
                    <a:pt x="4" y="0"/>
                    <a:pt x="13" y="4"/>
                    <a:pt x="15" y="7"/>
                  </a:cubicBezTo>
                  <a:cubicBezTo>
                    <a:pt x="14" y="11"/>
                    <a:pt x="8" y="8"/>
                    <a:pt x="9" y="13"/>
                  </a:cubicBezTo>
                  <a:cubicBezTo>
                    <a:pt x="7" y="13"/>
                    <a:pt x="7" y="11"/>
                    <a:pt x="6" y="10"/>
                  </a:cubicBezTo>
                  <a:cubicBezTo>
                    <a:pt x="5" y="10"/>
                    <a:pt x="3" y="11"/>
                    <a:pt x="3" y="10"/>
                  </a:cubicBezTo>
                  <a:cubicBezTo>
                    <a:pt x="1" y="8"/>
                    <a:pt x="3" y="5"/>
                    <a:pt x="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9" name="Freeform 28"/>
            <p:cNvSpPr/>
            <p:nvPr/>
          </p:nvSpPr>
          <p:spPr bwMode="auto">
            <a:xfrm>
              <a:off x="4347109" y="1424088"/>
              <a:ext cx="62336" cy="33477"/>
            </a:xfrm>
            <a:custGeom>
              <a:avLst/>
              <a:gdLst>
                <a:gd name="T0" fmla="*/ 2 w 23"/>
                <a:gd name="T1" fmla="*/ 2 h 12"/>
                <a:gd name="T2" fmla="*/ 5 w 23"/>
                <a:gd name="T3" fmla="*/ 2 h 12"/>
                <a:gd name="T4" fmla="*/ 12 w 23"/>
                <a:gd name="T5" fmla="*/ 5 h 12"/>
                <a:gd name="T6" fmla="*/ 20 w 23"/>
                <a:gd name="T7" fmla="*/ 8 h 12"/>
                <a:gd name="T8" fmla="*/ 22 w 23"/>
                <a:gd name="T9" fmla="*/ 11 h 12"/>
                <a:gd name="T10" fmla="*/ 5 w 23"/>
                <a:gd name="T11" fmla="*/ 8 h 12"/>
                <a:gd name="T12" fmla="*/ 2 w 2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 y="2"/>
                  </a:moveTo>
                  <a:cubicBezTo>
                    <a:pt x="3" y="2"/>
                    <a:pt x="4" y="2"/>
                    <a:pt x="5" y="2"/>
                  </a:cubicBezTo>
                  <a:cubicBezTo>
                    <a:pt x="9" y="0"/>
                    <a:pt x="9" y="4"/>
                    <a:pt x="12" y="5"/>
                  </a:cubicBezTo>
                  <a:cubicBezTo>
                    <a:pt x="15" y="5"/>
                    <a:pt x="17" y="6"/>
                    <a:pt x="20" y="8"/>
                  </a:cubicBezTo>
                  <a:cubicBezTo>
                    <a:pt x="21" y="9"/>
                    <a:pt x="23" y="8"/>
                    <a:pt x="22" y="11"/>
                  </a:cubicBezTo>
                  <a:cubicBezTo>
                    <a:pt x="14" y="12"/>
                    <a:pt x="11" y="8"/>
                    <a:pt x="5" y="8"/>
                  </a:cubicBezTo>
                  <a:cubicBezTo>
                    <a:pt x="7" y="3"/>
                    <a:pt x="0" y="6"/>
                    <a:pt x="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0" name="Freeform 29"/>
            <p:cNvSpPr/>
            <p:nvPr/>
          </p:nvSpPr>
          <p:spPr bwMode="auto">
            <a:xfrm>
              <a:off x="6273991" y="1476035"/>
              <a:ext cx="103894" cy="84270"/>
            </a:xfrm>
            <a:custGeom>
              <a:avLst/>
              <a:gdLst>
                <a:gd name="T0" fmla="*/ 13 w 38"/>
                <a:gd name="T1" fmla="*/ 6 h 31"/>
                <a:gd name="T2" fmla="*/ 13 w 38"/>
                <a:gd name="T3" fmla="*/ 5 h 31"/>
                <a:gd name="T4" fmla="*/ 29 w 38"/>
                <a:gd name="T5" fmla="*/ 0 h 31"/>
                <a:gd name="T6" fmla="*/ 32 w 38"/>
                <a:gd name="T7" fmla="*/ 6 h 31"/>
                <a:gd name="T8" fmla="*/ 29 w 38"/>
                <a:gd name="T9" fmla="*/ 11 h 31"/>
                <a:gd name="T10" fmla="*/ 37 w 38"/>
                <a:gd name="T11" fmla="*/ 12 h 31"/>
                <a:gd name="T12" fmla="*/ 38 w 38"/>
                <a:gd name="T13" fmla="*/ 24 h 31"/>
                <a:gd name="T14" fmla="*/ 34 w 38"/>
                <a:gd name="T15" fmla="*/ 24 h 31"/>
                <a:gd name="T16" fmla="*/ 34 w 38"/>
                <a:gd name="T17" fmla="*/ 27 h 31"/>
                <a:gd name="T18" fmla="*/ 29 w 38"/>
                <a:gd name="T19" fmla="*/ 27 h 31"/>
                <a:gd name="T20" fmla="*/ 25 w 38"/>
                <a:gd name="T21" fmla="*/ 30 h 31"/>
                <a:gd name="T22" fmla="*/ 20 w 38"/>
                <a:gd name="T23" fmla="*/ 26 h 31"/>
                <a:gd name="T24" fmla="*/ 16 w 38"/>
                <a:gd name="T25" fmla="*/ 21 h 31"/>
                <a:gd name="T26" fmla="*/ 13 w 38"/>
                <a:gd name="T27" fmla="*/ 18 h 31"/>
                <a:gd name="T28" fmla="*/ 5 w 38"/>
                <a:gd name="T29" fmla="*/ 17 h 31"/>
                <a:gd name="T30" fmla="*/ 1 w 38"/>
                <a:gd name="T31" fmla="*/ 14 h 31"/>
                <a:gd name="T32" fmla="*/ 16 w 38"/>
                <a:gd name="T33" fmla="*/ 15 h 31"/>
                <a:gd name="T34" fmla="*/ 17 w 38"/>
                <a:gd name="T35" fmla="*/ 9 h 31"/>
                <a:gd name="T36" fmla="*/ 11 w 38"/>
                <a:gd name="T37" fmla="*/ 5 h 31"/>
                <a:gd name="T38" fmla="*/ 13 w 38"/>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1">
                  <a:moveTo>
                    <a:pt x="13" y="6"/>
                  </a:moveTo>
                  <a:cubicBezTo>
                    <a:pt x="15" y="6"/>
                    <a:pt x="14" y="5"/>
                    <a:pt x="13" y="5"/>
                  </a:cubicBezTo>
                  <a:cubicBezTo>
                    <a:pt x="16" y="1"/>
                    <a:pt x="27" y="5"/>
                    <a:pt x="29" y="0"/>
                  </a:cubicBezTo>
                  <a:cubicBezTo>
                    <a:pt x="31" y="1"/>
                    <a:pt x="32" y="4"/>
                    <a:pt x="32" y="6"/>
                  </a:cubicBezTo>
                  <a:cubicBezTo>
                    <a:pt x="33" y="10"/>
                    <a:pt x="29" y="8"/>
                    <a:pt x="29" y="11"/>
                  </a:cubicBezTo>
                  <a:cubicBezTo>
                    <a:pt x="30" y="15"/>
                    <a:pt x="33" y="13"/>
                    <a:pt x="37" y="12"/>
                  </a:cubicBezTo>
                  <a:cubicBezTo>
                    <a:pt x="38" y="18"/>
                    <a:pt x="37" y="18"/>
                    <a:pt x="38" y="24"/>
                  </a:cubicBezTo>
                  <a:cubicBezTo>
                    <a:pt x="37" y="25"/>
                    <a:pt x="34" y="23"/>
                    <a:pt x="34" y="24"/>
                  </a:cubicBezTo>
                  <a:cubicBezTo>
                    <a:pt x="33" y="25"/>
                    <a:pt x="34" y="27"/>
                    <a:pt x="34" y="27"/>
                  </a:cubicBezTo>
                  <a:cubicBezTo>
                    <a:pt x="32" y="28"/>
                    <a:pt x="30" y="27"/>
                    <a:pt x="29" y="27"/>
                  </a:cubicBezTo>
                  <a:cubicBezTo>
                    <a:pt x="27" y="28"/>
                    <a:pt x="27" y="30"/>
                    <a:pt x="25" y="30"/>
                  </a:cubicBezTo>
                  <a:cubicBezTo>
                    <a:pt x="21" y="31"/>
                    <a:pt x="21" y="27"/>
                    <a:pt x="20" y="26"/>
                  </a:cubicBezTo>
                  <a:cubicBezTo>
                    <a:pt x="19" y="24"/>
                    <a:pt x="14" y="25"/>
                    <a:pt x="16" y="21"/>
                  </a:cubicBezTo>
                  <a:cubicBezTo>
                    <a:pt x="13" y="22"/>
                    <a:pt x="13" y="20"/>
                    <a:pt x="13" y="18"/>
                  </a:cubicBezTo>
                  <a:cubicBezTo>
                    <a:pt x="10" y="19"/>
                    <a:pt x="8" y="18"/>
                    <a:pt x="5" y="17"/>
                  </a:cubicBezTo>
                  <a:cubicBezTo>
                    <a:pt x="3" y="16"/>
                    <a:pt x="0" y="17"/>
                    <a:pt x="1" y="14"/>
                  </a:cubicBezTo>
                  <a:cubicBezTo>
                    <a:pt x="7" y="13"/>
                    <a:pt x="9" y="16"/>
                    <a:pt x="16" y="15"/>
                  </a:cubicBezTo>
                  <a:cubicBezTo>
                    <a:pt x="18" y="15"/>
                    <a:pt x="17" y="12"/>
                    <a:pt x="17" y="9"/>
                  </a:cubicBezTo>
                  <a:cubicBezTo>
                    <a:pt x="18" y="5"/>
                    <a:pt x="9" y="11"/>
                    <a:pt x="11" y="5"/>
                  </a:cubicBezTo>
                  <a:cubicBezTo>
                    <a:pt x="13" y="5"/>
                    <a:pt x="13" y="5"/>
                    <a:pt x="13"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1" name="Freeform 30"/>
            <p:cNvSpPr/>
            <p:nvPr/>
          </p:nvSpPr>
          <p:spPr bwMode="auto">
            <a:xfrm>
              <a:off x="6639927" y="1484115"/>
              <a:ext cx="62336" cy="30014"/>
            </a:xfrm>
            <a:custGeom>
              <a:avLst/>
              <a:gdLst>
                <a:gd name="T0" fmla="*/ 0 w 23"/>
                <a:gd name="T1" fmla="*/ 2 h 11"/>
                <a:gd name="T2" fmla="*/ 6 w 23"/>
                <a:gd name="T3" fmla="*/ 0 h 11"/>
                <a:gd name="T4" fmla="*/ 23 w 23"/>
                <a:gd name="T5" fmla="*/ 5 h 11"/>
                <a:gd name="T6" fmla="*/ 21 w 23"/>
                <a:gd name="T7" fmla="*/ 11 h 11"/>
                <a:gd name="T8" fmla="*/ 5 w 23"/>
                <a:gd name="T9" fmla="*/ 5 h 11"/>
                <a:gd name="T10" fmla="*/ 0 w 23"/>
                <a:gd name="T11" fmla="*/ 2 h 11"/>
              </a:gdLst>
              <a:ahLst/>
              <a:cxnLst>
                <a:cxn ang="0">
                  <a:pos x="T0" y="T1"/>
                </a:cxn>
                <a:cxn ang="0">
                  <a:pos x="T2" y="T3"/>
                </a:cxn>
                <a:cxn ang="0">
                  <a:pos x="T4" y="T5"/>
                </a:cxn>
                <a:cxn ang="0">
                  <a:pos x="T6" y="T7"/>
                </a:cxn>
                <a:cxn ang="0">
                  <a:pos x="T8" y="T9"/>
                </a:cxn>
                <a:cxn ang="0">
                  <a:pos x="T10" y="T11"/>
                </a:cxn>
              </a:cxnLst>
              <a:rect l="0" t="0" r="r" b="b"/>
              <a:pathLst>
                <a:path w="23" h="11">
                  <a:moveTo>
                    <a:pt x="0" y="2"/>
                  </a:moveTo>
                  <a:cubicBezTo>
                    <a:pt x="1" y="0"/>
                    <a:pt x="4" y="0"/>
                    <a:pt x="6" y="0"/>
                  </a:cubicBezTo>
                  <a:cubicBezTo>
                    <a:pt x="12" y="1"/>
                    <a:pt x="18" y="4"/>
                    <a:pt x="23" y="5"/>
                  </a:cubicBezTo>
                  <a:cubicBezTo>
                    <a:pt x="23" y="8"/>
                    <a:pt x="21" y="8"/>
                    <a:pt x="21" y="11"/>
                  </a:cubicBezTo>
                  <a:cubicBezTo>
                    <a:pt x="13" y="10"/>
                    <a:pt x="10" y="9"/>
                    <a:pt x="5" y="5"/>
                  </a:cubicBezTo>
                  <a:cubicBezTo>
                    <a:pt x="4" y="4"/>
                    <a:pt x="3" y="1"/>
                    <a:pt x="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2" name="Freeform 31"/>
            <p:cNvSpPr/>
            <p:nvPr/>
          </p:nvSpPr>
          <p:spPr bwMode="auto">
            <a:xfrm>
              <a:off x="4254759" y="1484115"/>
              <a:ext cx="40403" cy="16161"/>
            </a:xfrm>
            <a:custGeom>
              <a:avLst/>
              <a:gdLst>
                <a:gd name="T0" fmla="*/ 15 w 15"/>
                <a:gd name="T1" fmla="*/ 5 h 6"/>
                <a:gd name="T2" fmla="*/ 0 w 15"/>
                <a:gd name="T3" fmla="*/ 3 h 6"/>
                <a:gd name="T4" fmla="*/ 5 w 15"/>
                <a:gd name="T5" fmla="*/ 0 h 6"/>
                <a:gd name="T6" fmla="*/ 15 w 15"/>
                <a:gd name="T7" fmla="*/ 5 h 6"/>
              </a:gdLst>
              <a:ahLst/>
              <a:cxnLst>
                <a:cxn ang="0">
                  <a:pos x="T0" y="T1"/>
                </a:cxn>
                <a:cxn ang="0">
                  <a:pos x="T2" y="T3"/>
                </a:cxn>
                <a:cxn ang="0">
                  <a:pos x="T4" y="T5"/>
                </a:cxn>
                <a:cxn ang="0">
                  <a:pos x="T6" y="T7"/>
                </a:cxn>
              </a:cxnLst>
              <a:rect l="0" t="0" r="r" b="b"/>
              <a:pathLst>
                <a:path w="15" h="6">
                  <a:moveTo>
                    <a:pt x="15" y="5"/>
                  </a:moveTo>
                  <a:cubicBezTo>
                    <a:pt x="13" y="6"/>
                    <a:pt x="4" y="5"/>
                    <a:pt x="0" y="3"/>
                  </a:cubicBezTo>
                  <a:cubicBezTo>
                    <a:pt x="0" y="1"/>
                    <a:pt x="5" y="3"/>
                    <a:pt x="5" y="0"/>
                  </a:cubicBezTo>
                  <a:cubicBezTo>
                    <a:pt x="8" y="2"/>
                    <a:pt x="15" y="0"/>
                    <a:pt x="15"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3" name="Freeform 32"/>
            <p:cNvSpPr/>
            <p:nvPr/>
          </p:nvSpPr>
          <p:spPr bwMode="auto">
            <a:xfrm>
              <a:off x="7084361" y="1574156"/>
              <a:ext cx="34631" cy="21933"/>
            </a:xfrm>
            <a:custGeom>
              <a:avLst/>
              <a:gdLst>
                <a:gd name="T0" fmla="*/ 12 w 13"/>
                <a:gd name="T1" fmla="*/ 6 h 8"/>
                <a:gd name="T2" fmla="*/ 0 w 13"/>
                <a:gd name="T3" fmla="*/ 3 h 8"/>
                <a:gd name="T4" fmla="*/ 12 w 13"/>
                <a:gd name="T5" fmla="*/ 6 h 8"/>
              </a:gdLst>
              <a:ahLst/>
              <a:cxnLst>
                <a:cxn ang="0">
                  <a:pos x="T0" y="T1"/>
                </a:cxn>
                <a:cxn ang="0">
                  <a:pos x="T2" y="T3"/>
                </a:cxn>
                <a:cxn ang="0">
                  <a:pos x="T4" y="T5"/>
                </a:cxn>
              </a:cxnLst>
              <a:rect l="0" t="0" r="r" b="b"/>
              <a:pathLst>
                <a:path w="13" h="8">
                  <a:moveTo>
                    <a:pt x="12" y="6"/>
                  </a:moveTo>
                  <a:cubicBezTo>
                    <a:pt x="6" y="8"/>
                    <a:pt x="6" y="2"/>
                    <a:pt x="0" y="3"/>
                  </a:cubicBezTo>
                  <a:cubicBezTo>
                    <a:pt x="3" y="0"/>
                    <a:pt x="13" y="2"/>
                    <a:pt x="12"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4" name="Freeform 33"/>
            <p:cNvSpPr/>
            <p:nvPr/>
          </p:nvSpPr>
          <p:spPr bwMode="auto">
            <a:xfrm>
              <a:off x="7062428" y="1596090"/>
              <a:ext cx="46175" cy="27705"/>
            </a:xfrm>
            <a:custGeom>
              <a:avLst/>
              <a:gdLst>
                <a:gd name="T0" fmla="*/ 17 w 17"/>
                <a:gd name="T1" fmla="*/ 5 h 10"/>
                <a:gd name="T2" fmla="*/ 2 w 17"/>
                <a:gd name="T3" fmla="*/ 5 h 10"/>
                <a:gd name="T4" fmla="*/ 7 w 17"/>
                <a:gd name="T5" fmla="*/ 1 h 10"/>
                <a:gd name="T6" fmla="*/ 17 w 17"/>
                <a:gd name="T7" fmla="*/ 5 h 10"/>
              </a:gdLst>
              <a:ahLst/>
              <a:cxnLst>
                <a:cxn ang="0">
                  <a:pos x="T0" y="T1"/>
                </a:cxn>
                <a:cxn ang="0">
                  <a:pos x="T2" y="T3"/>
                </a:cxn>
                <a:cxn ang="0">
                  <a:pos x="T4" y="T5"/>
                </a:cxn>
                <a:cxn ang="0">
                  <a:pos x="T6" y="T7"/>
                </a:cxn>
              </a:cxnLst>
              <a:rect l="0" t="0" r="r" b="b"/>
              <a:pathLst>
                <a:path w="17" h="10">
                  <a:moveTo>
                    <a:pt x="17" y="5"/>
                  </a:moveTo>
                  <a:cubicBezTo>
                    <a:pt x="16" y="10"/>
                    <a:pt x="4" y="10"/>
                    <a:pt x="2" y="5"/>
                  </a:cubicBezTo>
                  <a:cubicBezTo>
                    <a:pt x="0" y="0"/>
                    <a:pt x="7" y="4"/>
                    <a:pt x="7" y="1"/>
                  </a:cubicBezTo>
                  <a:cubicBezTo>
                    <a:pt x="10" y="3"/>
                    <a:pt x="13" y="5"/>
                    <a:pt x="17"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5" name="Freeform 34"/>
            <p:cNvSpPr/>
            <p:nvPr/>
          </p:nvSpPr>
          <p:spPr bwMode="auto">
            <a:xfrm>
              <a:off x="2729833" y="1615714"/>
              <a:ext cx="30014" cy="24242"/>
            </a:xfrm>
            <a:custGeom>
              <a:avLst/>
              <a:gdLst>
                <a:gd name="T0" fmla="*/ 5 w 11"/>
                <a:gd name="T1" fmla="*/ 0 h 9"/>
                <a:gd name="T2" fmla="*/ 11 w 11"/>
                <a:gd name="T3" fmla="*/ 6 h 9"/>
                <a:gd name="T4" fmla="*/ 3 w 11"/>
                <a:gd name="T5" fmla="*/ 9 h 9"/>
                <a:gd name="T6" fmla="*/ 2 w 11"/>
                <a:gd name="T7" fmla="*/ 1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cubicBezTo>
                    <a:pt x="9" y="0"/>
                    <a:pt x="11" y="2"/>
                    <a:pt x="11" y="6"/>
                  </a:cubicBezTo>
                  <a:cubicBezTo>
                    <a:pt x="7" y="6"/>
                    <a:pt x="4" y="5"/>
                    <a:pt x="3" y="9"/>
                  </a:cubicBezTo>
                  <a:cubicBezTo>
                    <a:pt x="0" y="9"/>
                    <a:pt x="3" y="3"/>
                    <a:pt x="2" y="1"/>
                  </a:cubicBezTo>
                  <a:cubicBezTo>
                    <a:pt x="4" y="2"/>
                    <a:pt x="5" y="1"/>
                    <a:pt x="5"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 name="Freeform 35"/>
            <p:cNvSpPr/>
            <p:nvPr/>
          </p:nvSpPr>
          <p:spPr bwMode="auto">
            <a:xfrm>
              <a:off x="6183950" y="1628412"/>
              <a:ext cx="27705" cy="21933"/>
            </a:xfrm>
            <a:custGeom>
              <a:avLst/>
              <a:gdLst>
                <a:gd name="T0" fmla="*/ 10 w 10"/>
                <a:gd name="T1" fmla="*/ 7 h 8"/>
                <a:gd name="T2" fmla="*/ 0 w 10"/>
                <a:gd name="T3" fmla="*/ 8 h 8"/>
                <a:gd name="T4" fmla="*/ 10 w 10"/>
                <a:gd name="T5" fmla="*/ 7 h 8"/>
              </a:gdLst>
              <a:ahLst/>
              <a:cxnLst>
                <a:cxn ang="0">
                  <a:pos x="T0" y="T1"/>
                </a:cxn>
                <a:cxn ang="0">
                  <a:pos x="T2" y="T3"/>
                </a:cxn>
                <a:cxn ang="0">
                  <a:pos x="T4" y="T5"/>
                </a:cxn>
              </a:cxnLst>
              <a:rect l="0" t="0" r="r" b="b"/>
              <a:pathLst>
                <a:path w="10" h="8">
                  <a:moveTo>
                    <a:pt x="10" y="7"/>
                  </a:moveTo>
                  <a:cubicBezTo>
                    <a:pt x="5" y="6"/>
                    <a:pt x="3" y="8"/>
                    <a:pt x="0" y="8"/>
                  </a:cubicBezTo>
                  <a:cubicBezTo>
                    <a:pt x="0" y="6"/>
                    <a:pt x="10" y="0"/>
                    <a:pt x="10"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7" name="Freeform 36"/>
            <p:cNvSpPr/>
            <p:nvPr/>
          </p:nvSpPr>
          <p:spPr bwMode="auto">
            <a:xfrm>
              <a:off x="6691874" y="1648036"/>
              <a:ext cx="51947" cy="30014"/>
            </a:xfrm>
            <a:custGeom>
              <a:avLst/>
              <a:gdLst>
                <a:gd name="T0" fmla="*/ 15 w 19"/>
                <a:gd name="T1" fmla="*/ 1 h 11"/>
                <a:gd name="T2" fmla="*/ 17 w 19"/>
                <a:gd name="T3" fmla="*/ 10 h 11"/>
                <a:gd name="T4" fmla="*/ 2 w 19"/>
                <a:gd name="T5" fmla="*/ 7 h 11"/>
                <a:gd name="T6" fmla="*/ 5 w 19"/>
                <a:gd name="T7" fmla="*/ 1 h 11"/>
                <a:gd name="T8" fmla="*/ 15 w 19"/>
                <a:gd name="T9" fmla="*/ 1 h 11"/>
              </a:gdLst>
              <a:ahLst/>
              <a:cxnLst>
                <a:cxn ang="0">
                  <a:pos x="T0" y="T1"/>
                </a:cxn>
                <a:cxn ang="0">
                  <a:pos x="T2" y="T3"/>
                </a:cxn>
                <a:cxn ang="0">
                  <a:pos x="T4" y="T5"/>
                </a:cxn>
                <a:cxn ang="0">
                  <a:pos x="T6" y="T7"/>
                </a:cxn>
                <a:cxn ang="0">
                  <a:pos x="T8" y="T9"/>
                </a:cxn>
              </a:cxnLst>
              <a:rect l="0" t="0" r="r" b="b"/>
              <a:pathLst>
                <a:path w="19" h="11">
                  <a:moveTo>
                    <a:pt x="15" y="1"/>
                  </a:moveTo>
                  <a:cubicBezTo>
                    <a:pt x="17" y="3"/>
                    <a:pt x="19" y="8"/>
                    <a:pt x="17" y="10"/>
                  </a:cubicBezTo>
                  <a:cubicBezTo>
                    <a:pt x="11" y="10"/>
                    <a:pt x="4" y="11"/>
                    <a:pt x="2" y="7"/>
                  </a:cubicBezTo>
                  <a:cubicBezTo>
                    <a:pt x="0" y="2"/>
                    <a:pt x="7" y="6"/>
                    <a:pt x="5" y="1"/>
                  </a:cubicBezTo>
                  <a:cubicBezTo>
                    <a:pt x="9" y="0"/>
                    <a:pt x="15" y="4"/>
                    <a:pt x="15"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8" name="Freeform 37"/>
            <p:cNvSpPr/>
            <p:nvPr/>
          </p:nvSpPr>
          <p:spPr bwMode="auto">
            <a:xfrm>
              <a:off x="6674558" y="1732306"/>
              <a:ext cx="57719" cy="27705"/>
            </a:xfrm>
            <a:custGeom>
              <a:avLst/>
              <a:gdLst>
                <a:gd name="T0" fmla="*/ 20 w 21"/>
                <a:gd name="T1" fmla="*/ 4 h 10"/>
                <a:gd name="T2" fmla="*/ 14 w 21"/>
                <a:gd name="T3" fmla="*/ 7 h 10"/>
                <a:gd name="T4" fmla="*/ 8 w 21"/>
                <a:gd name="T5" fmla="*/ 9 h 10"/>
                <a:gd name="T6" fmla="*/ 2 w 21"/>
                <a:gd name="T7" fmla="*/ 7 h 10"/>
                <a:gd name="T8" fmla="*/ 4 w 21"/>
                <a:gd name="T9" fmla="*/ 3 h 10"/>
                <a:gd name="T10" fmla="*/ 8 w 21"/>
                <a:gd name="T11" fmla="*/ 0 h 10"/>
                <a:gd name="T12" fmla="*/ 20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20" y="4"/>
                  </a:moveTo>
                  <a:cubicBezTo>
                    <a:pt x="21" y="9"/>
                    <a:pt x="16" y="7"/>
                    <a:pt x="14" y="7"/>
                  </a:cubicBezTo>
                  <a:cubicBezTo>
                    <a:pt x="14" y="7"/>
                    <a:pt x="9" y="10"/>
                    <a:pt x="8" y="9"/>
                  </a:cubicBezTo>
                  <a:cubicBezTo>
                    <a:pt x="7" y="7"/>
                    <a:pt x="4" y="8"/>
                    <a:pt x="2" y="7"/>
                  </a:cubicBezTo>
                  <a:cubicBezTo>
                    <a:pt x="0" y="3"/>
                    <a:pt x="9" y="4"/>
                    <a:pt x="4" y="3"/>
                  </a:cubicBezTo>
                  <a:cubicBezTo>
                    <a:pt x="4" y="1"/>
                    <a:pt x="8" y="2"/>
                    <a:pt x="8" y="0"/>
                  </a:cubicBezTo>
                  <a:cubicBezTo>
                    <a:pt x="12" y="1"/>
                    <a:pt x="17" y="2"/>
                    <a:pt x="2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38"/>
            <p:cNvSpPr/>
            <p:nvPr/>
          </p:nvSpPr>
          <p:spPr bwMode="auto">
            <a:xfrm>
              <a:off x="6674558" y="1776172"/>
              <a:ext cx="27705" cy="13852"/>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0" name="Freeform 39"/>
            <p:cNvSpPr/>
            <p:nvPr/>
          </p:nvSpPr>
          <p:spPr bwMode="auto">
            <a:xfrm>
              <a:off x="6585672" y="1794642"/>
              <a:ext cx="32322" cy="19625"/>
            </a:xfrm>
            <a:custGeom>
              <a:avLst/>
              <a:gdLst>
                <a:gd name="T0" fmla="*/ 10 w 12"/>
                <a:gd name="T1" fmla="*/ 1 h 7"/>
                <a:gd name="T2" fmla="*/ 11 w 12"/>
                <a:gd name="T3" fmla="*/ 3 h 7"/>
                <a:gd name="T4" fmla="*/ 6 w 12"/>
                <a:gd name="T5" fmla="*/ 5 h 7"/>
                <a:gd name="T6" fmla="*/ 0 w 12"/>
                <a:gd name="T7" fmla="*/ 5 h 7"/>
                <a:gd name="T8" fmla="*/ 10 w 12"/>
                <a:gd name="T9" fmla="*/ 1 h 7"/>
              </a:gdLst>
              <a:ahLst/>
              <a:cxnLst>
                <a:cxn ang="0">
                  <a:pos x="T0" y="T1"/>
                </a:cxn>
                <a:cxn ang="0">
                  <a:pos x="T2" y="T3"/>
                </a:cxn>
                <a:cxn ang="0">
                  <a:pos x="T4" y="T5"/>
                </a:cxn>
                <a:cxn ang="0">
                  <a:pos x="T6" y="T7"/>
                </a:cxn>
                <a:cxn ang="0">
                  <a:pos x="T8" y="T9"/>
                </a:cxn>
              </a:cxnLst>
              <a:rect l="0" t="0" r="r" b="b"/>
              <a:pathLst>
                <a:path w="12" h="7">
                  <a:moveTo>
                    <a:pt x="10" y="1"/>
                  </a:moveTo>
                  <a:cubicBezTo>
                    <a:pt x="10" y="2"/>
                    <a:pt x="10" y="3"/>
                    <a:pt x="11" y="3"/>
                  </a:cubicBezTo>
                  <a:cubicBezTo>
                    <a:pt x="12" y="6"/>
                    <a:pt x="7" y="4"/>
                    <a:pt x="6" y="5"/>
                  </a:cubicBezTo>
                  <a:cubicBezTo>
                    <a:pt x="4" y="7"/>
                    <a:pt x="5" y="5"/>
                    <a:pt x="0" y="5"/>
                  </a:cubicBezTo>
                  <a:cubicBezTo>
                    <a:pt x="2" y="3"/>
                    <a:pt x="4" y="0"/>
                    <a:pt x="10"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40"/>
            <p:cNvSpPr/>
            <p:nvPr/>
          </p:nvSpPr>
          <p:spPr bwMode="auto">
            <a:xfrm>
              <a:off x="6645699" y="1811957"/>
              <a:ext cx="12698" cy="21933"/>
            </a:xfrm>
            <a:custGeom>
              <a:avLst/>
              <a:gdLst>
                <a:gd name="T0" fmla="*/ 1 w 5"/>
                <a:gd name="T1" fmla="*/ 0 h 8"/>
                <a:gd name="T2" fmla="*/ 4 w 5"/>
                <a:gd name="T3" fmla="*/ 6 h 8"/>
                <a:gd name="T4" fmla="*/ 1 w 5"/>
                <a:gd name="T5" fmla="*/ 0 h 8"/>
              </a:gdLst>
              <a:ahLst/>
              <a:cxnLst>
                <a:cxn ang="0">
                  <a:pos x="T0" y="T1"/>
                </a:cxn>
                <a:cxn ang="0">
                  <a:pos x="T2" y="T3"/>
                </a:cxn>
                <a:cxn ang="0">
                  <a:pos x="T4" y="T5"/>
                </a:cxn>
              </a:cxnLst>
              <a:rect l="0" t="0" r="r" b="b"/>
              <a:pathLst>
                <a:path w="5" h="8">
                  <a:moveTo>
                    <a:pt x="1" y="0"/>
                  </a:moveTo>
                  <a:cubicBezTo>
                    <a:pt x="4" y="1"/>
                    <a:pt x="5" y="3"/>
                    <a:pt x="4" y="6"/>
                  </a:cubicBezTo>
                  <a:cubicBezTo>
                    <a:pt x="0" y="8"/>
                    <a:pt x="2" y="3"/>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41"/>
            <p:cNvSpPr/>
            <p:nvPr/>
          </p:nvSpPr>
          <p:spPr bwMode="auto">
            <a:xfrm>
              <a:off x="1770548" y="1980495"/>
              <a:ext cx="73880" cy="87732"/>
            </a:xfrm>
            <a:custGeom>
              <a:avLst/>
              <a:gdLst>
                <a:gd name="T0" fmla="*/ 10 w 27"/>
                <a:gd name="T1" fmla="*/ 1 h 32"/>
                <a:gd name="T2" fmla="*/ 12 w 27"/>
                <a:gd name="T3" fmla="*/ 2 h 32"/>
                <a:gd name="T4" fmla="*/ 22 w 27"/>
                <a:gd name="T5" fmla="*/ 2 h 32"/>
                <a:gd name="T6" fmla="*/ 26 w 27"/>
                <a:gd name="T7" fmla="*/ 5 h 32"/>
                <a:gd name="T8" fmla="*/ 25 w 27"/>
                <a:gd name="T9" fmla="*/ 8 h 32"/>
                <a:gd name="T10" fmla="*/ 22 w 27"/>
                <a:gd name="T11" fmla="*/ 10 h 32"/>
                <a:gd name="T12" fmla="*/ 25 w 27"/>
                <a:gd name="T13" fmla="*/ 17 h 32"/>
                <a:gd name="T14" fmla="*/ 23 w 27"/>
                <a:gd name="T15" fmla="*/ 24 h 32"/>
                <a:gd name="T16" fmla="*/ 16 w 27"/>
                <a:gd name="T17" fmla="*/ 24 h 32"/>
                <a:gd name="T18" fmla="*/ 15 w 27"/>
                <a:gd name="T19" fmla="*/ 29 h 32"/>
                <a:gd name="T20" fmla="*/ 12 w 27"/>
                <a:gd name="T21" fmla="*/ 32 h 32"/>
                <a:gd name="T22" fmla="*/ 3 w 27"/>
                <a:gd name="T23" fmla="*/ 32 h 32"/>
                <a:gd name="T24" fmla="*/ 6 w 27"/>
                <a:gd name="T25" fmla="*/ 23 h 32"/>
                <a:gd name="T26" fmla="*/ 6 w 27"/>
                <a:gd name="T27" fmla="*/ 17 h 32"/>
                <a:gd name="T28" fmla="*/ 3 w 27"/>
                <a:gd name="T29" fmla="*/ 10 h 32"/>
                <a:gd name="T30" fmla="*/ 9 w 27"/>
                <a:gd name="T31" fmla="*/ 11 h 32"/>
                <a:gd name="T32" fmla="*/ 10 w 27"/>
                <a:gd name="T3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2">
                  <a:moveTo>
                    <a:pt x="10" y="1"/>
                  </a:moveTo>
                  <a:cubicBezTo>
                    <a:pt x="11" y="0"/>
                    <a:pt x="11" y="1"/>
                    <a:pt x="12" y="2"/>
                  </a:cubicBezTo>
                  <a:cubicBezTo>
                    <a:pt x="12" y="5"/>
                    <a:pt x="18" y="1"/>
                    <a:pt x="22" y="2"/>
                  </a:cubicBezTo>
                  <a:cubicBezTo>
                    <a:pt x="23" y="4"/>
                    <a:pt x="24" y="5"/>
                    <a:pt x="26" y="5"/>
                  </a:cubicBezTo>
                  <a:cubicBezTo>
                    <a:pt x="27" y="7"/>
                    <a:pt x="26" y="8"/>
                    <a:pt x="25" y="8"/>
                  </a:cubicBezTo>
                  <a:cubicBezTo>
                    <a:pt x="25" y="10"/>
                    <a:pt x="23" y="9"/>
                    <a:pt x="22" y="10"/>
                  </a:cubicBezTo>
                  <a:cubicBezTo>
                    <a:pt x="22" y="13"/>
                    <a:pt x="25" y="14"/>
                    <a:pt x="25" y="17"/>
                  </a:cubicBezTo>
                  <a:cubicBezTo>
                    <a:pt x="25" y="19"/>
                    <a:pt x="23" y="21"/>
                    <a:pt x="23" y="24"/>
                  </a:cubicBezTo>
                  <a:cubicBezTo>
                    <a:pt x="21" y="24"/>
                    <a:pt x="18" y="24"/>
                    <a:pt x="16" y="24"/>
                  </a:cubicBezTo>
                  <a:cubicBezTo>
                    <a:pt x="14" y="24"/>
                    <a:pt x="15" y="28"/>
                    <a:pt x="15" y="29"/>
                  </a:cubicBezTo>
                  <a:cubicBezTo>
                    <a:pt x="14" y="30"/>
                    <a:pt x="10" y="29"/>
                    <a:pt x="12" y="32"/>
                  </a:cubicBezTo>
                  <a:cubicBezTo>
                    <a:pt x="9" y="32"/>
                    <a:pt x="6" y="32"/>
                    <a:pt x="3" y="32"/>
                  </a:cubicBezTo>
                  <a:cubicBezTo>
                    <a:pt x="4" y="29"/>
                    <a:pt x="0" y="22"/>
                    <a:pt x="6" y="23"/>
                  </a:cubicBezTo>
                  <a:cubicBezTo>
                    <a:pt x="6" y="19"/>
                    <a:pt x="3" y="20"/>
                    <a:pt x="6" y="17"/>
                  </a:cubicBezTo>
                  <a:cubicBezTo>
                    <a:pt x="7" y="12"/>
                    <a:pt x="2" y="14"/>
                    <a:pt x="3" y="10"/>
                  </a:cubicBezTo>
                  <a:cubicBezTo>
                    <a:pt x="6" y="9"/>
                    <a:pt x="7" y="11"/>
                    <a:pt x="9" y="11"/>
                  </a:cubicBezTo>
                  <a:cubicBezTo>
                    <a:pt x="12" y="10"/>
                    <a:pt x="9" y="4"/>
                    <a:pt x="10"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42"/>
            <p:cNvSpPr/>
            <p:nvPr/>
          </p:nvSpPr>
          <p:spPr bwMode="auto">
            <a:xfrm>
              <a:off x="5254680" y="1986268"/>
              <a:ext cx="21933" cy="18470"/>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7" y="2"/>
                    <a:pt x="6" y="3"/>
                  </a:cubicBezTo>
                  <a:cubicBezTo>
                    <a:pt x="4" y="6"/>
                    <a:pt x="3" y="7"/>
                    <a:pt x="0" y="5"/>
                  </a:cubicBezTo>
                  <a:cubicBezTo>
                    <a:pt x="1" y="2"/>
                    <a:pt x="4" y="1"/>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4" name="Freeform 43"/>
            <p:cNvSpPr/>
            <p:nvPr/>
          </p:nvSpPr>
          <p:spPr bwMode="auto">
            <a:xfrm>
              <a:off x="5781074" y="2002429"/>
              <a:ext cx="26551" cy="40403"/>
            </a:xfrm>
            <a:custGeom>
              <a:avLst/>
              <a:gdLst>
                <a:gd name="T0" fmla="*/ 3 w 10"/>
                <a:gd name="T1" fmla="*/ 0 h 15"/>
                <a:gd name="T2" fmla="*/ 10 w 10"/>
                <a:gd name="T3" fmla="*/ 10 h 15"/>
                <a:gd name="T4" fmla="*/ 4 w 10"/>
                <a:gd name="T5" fmla="*/ 8 h 15"/>
                <a:gd name="T6" fmla="*/ 3 w 10"/>
                <a:gd name="T7" fmla="*/ 0 h 15"/>
              </a:gdLst>
              <a:ahLst/>
              <a:cxnLst>
                <a:cxn ang="0">
                  <a:pos x="T0" y="T1"/>
                </a:cxn>
                <a:cxn ang="0">
                  <a:pos x="T2" y="T3"/>
                </a:cxn>
                <a:cxn ang="0">
                  <a:pos x="T4" y="T5"/>
                </a:cxn>
                <a:cxn ang="0">
                  <a:pos x="T6" y="T7"/>
                </a:cxn>
              </a:cxnLst>
              <a:rect l="0" t="0" r="r" b="b"/>
              <a:pathLst>
                <a:path w="10" h="15">
                  <a:moveTo>
                    <a:pt x="3" y="0"/>
                  </a:moveTo>
                  <a:cubicBezTo>
                    <a:pt x="5" y="3"/>
                    <a:pt x="6" y="9"/>
                    <a:pt x="10" y="10"/>
                  </a:cubicBezTo>
                  <a:cubicBezTo>
                    <a:pt x="8" y="15"/>
                    <a:pt x="4" y="10"/>
                    <a:pt x="4" y="8"/>
                  </a:cubicBezTo>
                  <a:cubicBezTo>
                    <a:pt x="0" y="7"/>
                    <a:pt x="1" y="2"/>
                    <a:pt x="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44"/>
            <p:cNvSpPr/>
            <p:nvPr/>
          </p:nvSpPr>
          <p:spPr bwMode="auto">
            <a:xfrm>
              <a:off x="4273229" y="1986268"/>
              <a:ext cx="41557" cy="188163"/>
            </a:xfrm>
            <a:custGeom>
              <a:avLst/>
              <a:gdLst>
                <a:gd name="T0" fmla="*/ 5 w 15"/>
                <a:gd name="T1" fmla="*/ 8 h 69"/>
                <a:gd name="T2" fmla="*/ 8 w 15"/>
                <a:gd name="T3" fmla="*/ 18 h 69"/>
                <a:gd name="T4" fmla="*/ 9 w 15"/>
                <a:gd name="T5" fmla="*/ 24 h 69"/>
                <a:gd name="T6" fmla="*/ 9 w 15"/>
                <a:gd name="T7" fmla="*/ 28 h 69"/>
                <a:gd name="T8" fmla="*/ 11 w 15"/>
                <a:gd name="T9" fmla="*/ 40 h 69"/>
                <a:gd name="T10" fmla="*/ 15 w 15"/>
                <a:gd name="T11" fmla="*/ 46 h 69"/>
                <a:gd name="T12" fmla="*/ 9 w 15"/>
                <a:gd name="T13" fmla="*/ 48 h 69"/>
                <a:gd name="T14" fmla="*/ 9 w 15"/>
                <a:gd name="T15" fmla="*/ 58 h 69"/>
                <a:gd name="T16" fmla="*/ 7 w 15"/>
                <a:gd name="T17" fmla="*/ 58 h 69"/>
                <a:gd name="T18" fmla="*/ 9 w 15"/>
                <a:gd name="T19" fmla="*/ 68 h 69"/>
                <a:gd name="T20" fmla="*/ 2 w 15"/>
                <a:gd name="T21" fmla="*/ 67 h 69"/>
                <a:gd name="T22" fmla="*/ 4 w 15"/>
                <a:gd name="T23" fmla="*/ 58 h 69"/>
                <a:gd name="T24" fmla="*/ 1 w 15"/>
                <a:gd name="T25" fmla="*/ 54 h 69"/>
                <a:gd name="T26" fmla="*/ 4 w 15"/>
                <a:gd name="T27" fmla="*/ 36 h 69"/>
                <a:gd name="T28" fmla="*/ 1 w 15"/>
                <a:gd name="T29" fmla="*/ 28 h 69"/>
                <a:gd name="T30" fmla="*/ 1 w 15"/>
                <a:gd name="T31" fmla="*/ 18 h 69"/>
                <a:gd name="T32" fmla="*/ 5 w 15"/>
                <a:gd name="T33" fmla="*/ 14 h 69"/>
                <a:gd name="T34" fmla="*/ 7 w 15"/>
                <a:gd name="T35" fmla="*/ 9 h 69"/>
                <a:gd name="T36" fmla="*/ 5 w 15"/>
                <a:gd name="T37"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9">
                  <a:moveTo>
                    <a:pt x="5" y="8"/>
                  </a:moveTo>
                  <a:cubicBezTo>
                    <a:pt x="11" y="0"/>
                    <a:pt x="6" y="16"/>
                    <a:pt x="8" y="18"/>
                  </a:cubicBezTo>
                  <a:cubicBezTo>
                    <a:pt x="10" y="20"/>
                    <a:pt x="6" y="20"/>
                    <a:pt x="9" y="24"/>
                  </a:cubicBezTo>
                  <a:cubicBezTo>
                    <a:pt x="12" y="26"/>
                    <a:pt x="9" y="26"/>
                    <a:pt x="9" y="28"/>
                  </a:cubicBezTo>
                  <a:cubicBezTo>
                    <a:pt x="9" y="30"/>
                    <a:pt x="12" y="35"/>
                    <a:pt x="11" y="40"/>
                  </a:cubicBezTo>
                  <a:cubicBezTo>
                    <a:pt x="11" y="44"/>
                    <a:pt x="13" y="45"/>
                    <a:pt x="15" y="46"/>
                  </a:cubicBezTo>
                  <a:cubicBezTo>
                    <a:pt x="15" y="50"/>
                    <a:pt x="11" y="50"/>
                    <a:pt x="9" y="48"/>
                  </a:cubicBezTo>
                  <a:cubicBezTo>
                    <a:pt x="9" y="52"/>
                    <a:pt x="9" y="58"/>
                    <a:pt x="9" y="58"/>
                  </a:cubicBezTo>
                  <a:cubicBezTo>
                    <a:pt x="9" y="58"/>
                    <a:pt x="6" y="58"/>
                    <a:pt x="7" y="58"/>
                  </a:cubicBezTo>
                  <a:cubicBezTo>
                    <a:pt x="7" y="61"/>
                    <a:pt x="11" y="62"/>
                    <a:pt x="9" y="68"/>
                  </a:cubicBezTo>
                  <a:cubicBezTo>
                    <a:pt x="5" y="67"/>
                    <a:pt x="6" y="69"/>
                    <a:pt x="2" y="67"/>
                  </a:cubicBezTo>
                  <a:cubicBezTo>
                    <a:pt x="5" y="63"/>
                    <a:pt x="1" y="62"/>
                    <a:pt x="4" y="58"/>
                  </a:cubicBezTo>
                  <a:cubicBezTo>
                    <a:pt x="4" y="55"/>
                    <a:pt x="2" y="54"/>
                    <a:pt x="1" y="54"/>
                  </a:cubicBezTo>
                  <a:cubicBezTo>
                    <a:pt x="2" y="50"/>
                    <a:pt x="5" y="43"/>
                    <a:pt x="4" y="36"/>
                  </a:cubicBezTo>
                  <a:cubicBezTo>
                    <a:pt x="3" y="33"/>
                    <a:pt x="1" y="31"/>
                    <a:pt x="1" y="28"/>
                  </a:cubicBezTo>
                  <a:cubicBezTo>
                    <a:pt x="0" y="24"/>
                    <a:pt x="4" y="21"/>
                    <a:pt x="1" y="18"/>
                  </a:cubicBezTo>
                  <a:cubicBezTo>
                    <a:pt x="1" y="16"/>
                    <a:pt x="3" y="14"/>
                    <a:pt x="5" y="14"/>
                  </a:cubicBezTo>
                  <a:cubicBezTo>
                    <a:pt x="5" y="11"/>
                    <a:pt x="5" y="9"/>
                    <a:pt x="7" y="9"/>
                  </a:cubicBezTo>
                  <a:cubicBezTo>
                    <a:pt x="7" y="8"/>
                    <a:pt x="6" y="8"/>
                    <a:pt x="5" y="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45"/>
            <p:cNvSpPr/>
            <p:nvPr/>
          </p:nvSpPr>
          <p:spPr bwMode="auto">
            <a:xfrm>
              <a:off x="5222357" y="2004738"/>
              <a:ext cx="12698" cy="19625"/>
            </a:xfrm>
            <a:custGeom>
              <a:avLst/>
              <a:gdLst>
                <a:gd name="T0" fmla="*/ 2 w 5"/>
                <a:gd name="T1" fmla="*/ 1 h 7"/>
                <a:gd name="T2" fmla="*/ 0 w 5"/>
                <a:gd name="T3" fmla="*/ 5 h 7"/>
                <a:gd name="T4" fmla="*/ 0 w 5"/>
                <a:gd name="T5" fmla="*/ 2 h 7"/>
                <a:gd name="T6" fmla="*/ 2 w 5"/>
                <a:gd name="T7" fmla="*/ 1 h 7"/>
              </a:gdLst>
              <a:ahLst/>
              <a:cxnLst>
                <a:cxn ang="0">
                  <a:pos x="T0" y="T1"/>
                </a:cxn>
                <a:cxn ang="0">
                  <a:pos x="T2" y="T3"/>
                </a:cxn>
                <a:cxn ang="0">
                  <a:pos x="T4" y="T5"/>
                </a:cxn>
                <a:cxn ang="0">
                  <a:pos x="T6" y="T7"/>
                </a:cxn>
              </a:cxnLst>
              <a:rect l="0" t="0" r="r" b="b"/>
              <a:pathLst>
                <a:path w="5" h="7">
                  <a:moveTo>
                    <a:pt x="2" y="1"/>
                  </a:moveTo>
                  <a:cubicBezTo>
                    <a:pt x="5" y="0"/>
                    <a:pt x="4" y="7"/>
                    <a:pt x="0" y="5"/>
                  </a:cubicBezTo>
                  <a:cubicBezTo>
                    <a:pt x="0" y="4"/>
                    <a:pt x="0" y="3"/>
                    <a:pt x="0" y="2"/>
                  </a:cubicBezTo>
                  <a:cubicBezTo>
                    <a:pt x="1" y="2"/>
                    <a:pt x="2" y="2"/>
                    <a:pt x="2"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7" name="Freeform 46"/>
            <p:cNvSpPr/>
            <p:nvPr/>
          </p:nvSpPr>
          <p:spPr bwMode="auto">
            <a:xfrm>
              <a:off x="6988548" y="2070536"/>
              <a:ext cx="120055" cy="103894"/>
            </a:xfrm>
            <a:custGeom>
              <a:avLst/>
              <a:gdLst>
                <a:gd name="T0" fmla="*/ 19 w 44"/>
                <a:gd name="T1" fmla="*/ 0 h 38"/>
                <a:gd name="T2" fmla="*/ 24 w 44"/>
                <a:gd name="T3" fmla="*/ 3 h 38"/>
                <a:gd name="T4" fmla="*/ 22 w 44"/>
                <a:gd name="T5" fmla="*/ 9 h 38"/>
                <a:gd name="T6" fmla="*/ 28 w 44"/>
                <a:gd name="T7" fmla="*/ 12 h 38"/>
                <a:gd name="T8" fmla="*/ 37 w 44"/>
                <a:gd name="T9" fmla="*/ 15 h 38"/>
                <a:gd name="T10" fmla="*/ 35 w 44"/>
                <a:gd name="T11" fmla="*/ 21 h 38"/>
                <a:gd name="T12" fmla="*/ 40 w 44"/>
                <a:gd name="T13" fmla="*/ 23 h 38"/>
                <a:gd name="T14" fmla="*/ 43 w 44"/>
                <a:gd name="T15" fmla="*/ 27 h 38"/>
                <a:gd name="T16" fmla="*/ 40 w 44"/>
                <a:gd name="T17" fmla="*/ 34 h 38"/>
                <a:gd name="T18" fmla="*/ 38 w 44"/>
                <a:gd name="T19" fmla="*/ 31 h 38"/>
                <a:gd name="T20" fmla="*/ 29 w 44"/>
                <a:gd name="T21" fmla="*/ 31 h 38"/>
                <a:gd name="T22" fmla="*/ 24 w 44"/>
                <a:gd name="T23" fmla="*/ 37 h 38"/>
                <a:gd name="T24" fmla="*/ 21 w 44"/>
                <a:gd name="T25" fmla="*/ 33 h 38"/>
                <a:gd name="T26" fmla="*/ 16 w 44"/>
                <a:gd name="T27" fmla="*/ 31 h 38"/>
                <a:gd name="T28" fmla="*/ 10 w 44"/>
                <a:gd name="T29" fmla="*/ 27 h 38"/>
                <a:gd name="T30" fmla="*/ 0 w 44"/>
                <a:gd name="T31" fmla="*/ 28 h 38"/>
                <a:gd name="T32" fmla="*/ 1 w 44"/>
                <a:gd name="T33" fmla="*/ 23 h 38"/>
                <a:gd name="T34" fmla="*/ 7 w 44"/>
                <a:gd name="T35" fmla="*/ 20 h 38"/>
                <a:gd name="T36" fmla="*/ 10 w 44"/>
                <a:gd name="T37" fmla="*/ 14 h 38"/>
                <a:gd name="T38" fmla="*/ 12 w 44"/>
                <a:gd name="T39" fmla="*/ 6 h 38"/>
                <a:gd name="T40" fmla="*/ 15 w 44"/>
                <a:gd name="T41" fmla="*/ 6 h 38"/>
                <a:gd name="T42" fmla="*/ 15 w 44"/>
                <a:gd name="T43" fmla="*/ 3 h 38"/>
                <a:gd name="T44" fmla="*/ 19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19" y="0"/>
                  </a:moveTo>
                  <a:cubicBezTo>
                    <a:pt x="21" y="1"/>
                    <a:pt x="21" y="3"/>
                    <a:pt x="24" y="3"/>
                  </a:cubicBezTo>
                  <a:cubicBezTo>
                    <a:pt x="23" y="6"/>
                    <a:pt x="19" y="6"/>
                    <a:pt x="22" y="9"/>
                  </a:cubicBezTo>
                  <a:cubicBezTo>
                    <a:pt x="21" y="13"/>
                    <a:pt x="26" y="11"/>
                    <a:pt x="28" y="12"/>
                  </a:cubicBezTo>
                  <a:cubicBezTo>
                    <a:pt x="29" y="13"/>
                    <a:pt x="31" y="17"/>
                    <a:pt x="37" y="15"/>
                  </a:cubicBezTo>
                  <a:cubicBezTo>
                    <a:pt x="37" y="19"/>
                    <a:pt x="40" y="20"/>
                    <a:pt x="35" y="21"/>
                  </a:cubicBezTo>
                  <a:cubicBezTo>
                    <a:pt x="35" y="23"/>
                    <a:pt x="39" y="22"/>
                    <a:pt x="40" y="23"/>
                  </a:cubicBezTo>
                  <a:cubicBezTo>
                    <a:pt x="41" y="23"/>
                    <a:pt x="39" y="29"/>
                    <a:pt x="43" y="27"/>
                  </a:cubicBezTo>
                  <a:cubicBezTo>
                    <a:pt x="44" y="32"/>
                    <a:pt x="39" y="30"/>
                    <a:pt x="40" y="34"/>
                  </a:cubicBezTo>
                  <a:cubicBezTo>
                    <a:pt x="38" y="34"/>
                    <a:pt x="39" y="33"/>
                    <a:pt x="38" y="31"/>
                  </a:cubicBezTo>
                  <a:cubicBezTo>
                    <a:pt x="33" y="32"/>
                    <a:pt x="34" y="33"/>
                    <a:pt x="29" y="31"/>
                  </a:cubicBezTo>
                  <a:cubicBezTo>
                    <a:pt x="28" y="34"/>
                    <a:pt x="23" y="33"/>
                    <a:pt x="24" y="37"/>
                  </a:cubicBezTo>
                  <a:cubicBezTo>
                    <a:pt x="21" y="38"/>
                    <a:pt x="22" y="34"/>
                    <a:pt x="21" y="33"/>
                  </a:cubicBezTo>
                  <a:cubicBezTo>
                    <a:pt x="20" y="32"/>
                    <a:pt x="17" y="32"/>
                    <a:pt x="16" y="31"/>
                  </a:cubicBezTo>
                  <a:cubicBezTo>
                    <a:pt x="15" y="30"/>
                    <a:pt x="14" y="28"/>
                    <a:pt x="10" y="27"/>
                  </a:cubicBezTo>
                  <a:cubicBezTo>
                    <a:pt x="6" y="26"/>
                    <a:pt x="5" y="30"/>
                    <a:pt x="0" y="28"/>
                  </a:cubicBezTo>
                  <a:cubicBezTo>
                    <a:pt x="1" y="27"/>
                    <a:pt x="1" y="25"/>
                    <a:pt x="1" y="23"/>
                  </a:cubicBezTo>
                  <a:cubicBezTo>
                    <a:pt x="6" y="24"/>
                    <a:pt x="2" y="18"/>
                    <a:pt x="7" y="20"/>
                  </a:cubicBezTo>
                  <a:cubicBezTo>
                    <a:pt x="5" y="16"/>
                    <a:pt x="9" y="15"/>
                    <a:pt x="10" y="14"/>
                  </a:cubicBezTo>
                  <a:cubicBezTo>
                    <a:pt x="11" y="12"/>
                    <a:pt x="10" y="9"/>
                    <a:pt x="12" y="6"/>
                  </a:cubicBezTo>
                  <a:cubicBezTo>
                    <a:pt x="12" y="6"/>
                    <a:pt x="14" y="7"/>
                    <a:pt x="15" y="6"/>
                  </a:cubicBezTo>
                  <a:cubicBezTo>
                    <a:pt x="15" y="6"/>
                    <a:pt x="14" y="4"/>
                    <a:pt x="15" y="3"/>
                  </a:cubicBezTo>
                  <a:cubicBezTo>
                    <a:pt x="16" y="2"/>
                    <a:pt x="19" y="3"/>
                    <a:pt x="1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8" name="Freeform 47"/>
            <p:cNvSpPr/>
            <p:nvPr/>
          </p:nvSpPr>
          <p:spPr bwMode="auto">
            <a:xfrm>
              <a:off x="6922749" y="2102859"/>
              <a:ext cx="30014" cy="27705"/>
            </a:xfrm>
            <a:custGeom>
              <a:avLst/>
              <a:gdLst>
                <a:gd name="T0" fmla="*/ 0 w 11"/>
                <a:gd name="T1" fmla="*/ 0 h 10"/>
                <a:gd name="T2" fmla="*/ 11 w 11"/>
                <a:gd name="T3" fmla="*/ 5 h 10"/>
                <a:gd name="T4" fmla="*/ 0 w 11"/>
                <a:gd name="T5" fmla="*/ 0 h 10"/>
              </a:gdLst>
              <a:ahLst/>
              <a:cxnLst>
                <a:cxn ang="0">
                  <a:pos x="T0" y="T1"/>
                </a:cxn>
                <a:cxn ang="0">
                  <a:pos x="T2" y="T3"/>
                </a:cxn>
                <a:cxn ang="0">
                  <a:pos x="T4" y="T5"/>
                </a:cxn>
              </a:cxnLst>
              <a:rect l="0" t="0" r="r" b="b"/>
              <a:pathLst>
                <a:path w="11" h="10">
                  <a:moveTo>
                    <a:pt x="0" y="0"/>
                  </a:moveTo>
                  <a:cubicBezTo>
                    <a:pt x="5" y="0"/>
                    <a:pt x="6" y="5"/>
                    <a:pt x="11" y="5"/>
                  </a:cubicBezTo>
                  <a:cubicBezTo>
                    <a:pt x="9" y="10"/>
                    <a:pt x="0" y="5"/>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9" name="Freeform 48"/>
            <p:cNvSpPr/>
            <p:nvPr/>
          </p:nvSpPr>
          <p:spPr bwMode="auto">
            <a:xfrm>
              <a:off x="4260531" y="2204444"/>
              <a:ext cx="84270" cy="60027"/>
            </a:xfrm>
            <a:custGeom>
              <a:avLst/>
              <a:gdLst>
                <a:gd name="T0" fmla="*/ 9 w 31"/>
                <a:gd name="T1" fmla="*/ 0 h 22"/>
                <a:gd name="T2" fmla="*/ 10 w 31"/>
                <a:gd name="T3" fmla="*/ 2 h 22"/>
                <a:gd name="T4" fmla="*/ 16 w 31"/>
                <a:gd name="T5" fmla="*/ 8 h 22"/>
                <a:gd name="T6" fmla="*/ 31 w 31"/>
                <a:gd name="T7" fmla="*/ 6 h 22"/>
                <a:gd name="T8" fmla="*/ 25 w 31"/>
                <a:gd name="T9" fmla="*/ 15 h 22"/>
                <a:gd name="T10" fmla="*/ 20 w 31"/>
                <a:gd name="T11" fmla="*/ 14 h 22"/>
                <a:gd name="T12" fmla="*/ 14 w 31"/>
                <a:gd name="T13" fmla="*/ 17 h 22"/>
                <a:gd name="T14" fmla="*/ 13 w 31"/>
                <a:gd name="T15" fmla="*/ 21 h 22"/>
                <a:gd name="T16" fmla="*/ 6 w 31"/>
                <a:gd name="T17" fmla="*/ 18 h 22"/>
                <a:gd name="T18" fmla="*/ 9 w 3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2">
                  <a:moveTo>
                    <a:pt x="9" y="0"/>
                  </a:moveTo>
                  <a:cubicBezTo>
                    <a:pt x="10" y="0"/>
                    <a:pt x="10" y="1"/>
                    <a:pt x="10" y="2"/>
                  </a:cubicBezTo>
                  <a:cubicBezTo>
                    <a:pt x="10" y="5"/>
                    <a:pt x="16" y="4"/>
                    <a:pt x="16" y="8"/>
                  </a:cubicBezTo>
                  <a:cubicBezTo>
                    <a:pt x="21" y="6"/>
                    <a:pt x="25" y="8"/>
                    <a:pt x="31" y="6"/>
                  </a:cubicBezTo>
                  <a:cubicBezTo>
                    <a:pt x="31" y="11"/>
                    <a:pt x="25" y="11"/>
                    <a:pt x="25" y="15"/>
                  </a:cubicBezTo>
                  <a:cubicBezTo>
                    <a:pt x="22" y="15"/>
                    <a:pt x="22" y="14"/>
                    <a:pt x="20" y="14"/>
                  </a:cubicBezTo>
                  <a:cubicBezTo>
                    <a:pt x="17" y="13"/>
                    <a:pt x="15" y="20"/>
                    <a:pt x="14" y="17"/>
                  </a:cubicBezTo>
                  <a:cubicBezTo>
                    <a:pt x="13" y="17"/>
                    <a:pt x="13" y="19"/>
                    <a:pt x="13" y="21"/>
                  </a:cubicBezTo>
                  <a:cubicBezTo>
                    <a:pt x="9" y="22"/>
                    <a:pt x="9" y="13"/>
                    <a:pt x="6" y="18"/>
                  </a:cubicBezTo>
                  <a:cubicBezTo>
                    <a:pt x="0" y="14"/>
                    <a:pt x="4" y="3"/>
                    <a:pt x="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0" name="Freeform 49"/>
            <p:cNvSpPr/>
            <p:nvPr/>
          </p:nvSpPr>
          <p:spPr bwMode="auto">
            <a:xfrm>
              <a:off x="4110462" y="2274861"/>
              <a:ext cx="162767" cy="145451"/>
            </a:xfrm>
            <a:custGeom>
              <a:avLst/>
              <a:gdLst>
                <a:gd name="T0" fmla="*/ 53 w 60"/>
                <a:gd name="T1" fmla="*/ 1 h 53"/>
                <a:gd name="T2" fmla="*/ 58 w 60"/>
                <a:gd name="T3" fmla="*/ 2 h 53"/>
                <a:gd name="T4" fmla="*/ 58 w 60"/>
                <a:gd name="T5" fmla="*/ 25 h 53"/>
                <a:gd name="T6" fmla="*/ 56 w 60"/>
                <a:gd name="T7" fmla="*/ 22 h 53"/>
                <a:gd name="T8" fmla="*/ 56 w 60"/>
                <a:gd name="T9" fmla="*/ 31 h 53"/>
                <a:gd name="T10" fmla="*/ 53 w 60"/>
                <a:gd name="T11" fmla="*/ 29 h 53"/>
                <a:gd name="T12" fmla="*/ 53 w 60"/>
                <a:gd name="T13" fmla="*/ 44 h 53"/>
                <a:gd name="T14" fmla="*/ 50 w 60"/>
                <a:gd name="T15" fmla="*/ 42 h 53"/>
                <a:gd name="T16" fmla="*/ 46 w 60"/>
                <a:gd name="T17" fmla="*/ 45 h 53"/>
                <a:gd name="T18" fmla="*/ 43 w 60"/>
                <a:gd name="T19" fmla="*/ 44 h 53"/>
                <a:gd name="T20" fmla="*/ 37 w 60"/>
                <a:gd name="T21" fmla="*/ 45 h 53"/>
                <a:gd name="T22" fmla="*/ 29 w 60"/>
                <a:gd name="T23" fmla="*/ 47 h 53"/>
                <a:gd name="T24" fmla="*/ 26 w 60"/>
                <a:gd name="T25" fmla="*/ 53 h 53"/>
                <a:gd name="T26" fmla="*/ 21 w 60"/>
                <a:gd name="T27" fmla="*/ 45 h 53"/>
                <a:gd name="T28" fmla="*/ 18 w 60"/>
                <a:gd name="T29" fmla="*/ 48 h 53"/>
                <a:gd name="T30" fmla="*/ 15 w 60"/>
                <a:gd name="T31" fmla="*/ 47 h 53"/>
                <a:gd name="T32" fmla="*/ 0 w 60"/>
                <a:gd name="T33" fmla="*/ 50 h 53"/>
                <a:gd name="T34" fmla="*/ 1 w 60"/>
                <a:gd name="T35" fmla="*/ 44 h 53"/>
                <a:gd name="T36" fmla="*/ 4 w 60"/>
                <a:gd name="T37" fmla="*/ 45 h 53"/>
                <a:gd name="T38" fmla="*/ 6 w 60"/>
                <a:gd name="T39" fmla="*/ 42 h 53"/>
                <a:gd name="T40" fmla="*/ 26 w 60"/>
                <a:gd name="T41" fmla="*/ 41 h 53"/>
                <a:gd name="T42" fmla="*/ 29 w 60"/>
                <a:gd name="T43" fmla="*/ 31 h 53"/>
                <a:gd name="T44" fmla="*/ 32 w 60"/>
                <a:gd name="T45" fmla="*/ 28 h 53"/>
                <a:gd name="T46" fmla="*/ 41 w 60"/>
                <a:gd name="T47" fmla="*/ 29 h 53"/>
                <a:gd name="T48" fmla="*/ 41 w 60"/>
                <a:gd name="T49" fmla="*/ 23 h 53"/>
                <a:gd name="T50" fmla="*/ 43 w 60"/>
                <a:gd name="T51" fmla="*/ 26 h 53"/>
                <a:gd name="T52" fmla="*/ 44 w 60"/>
                <a:gd name="T53" fmla="*/ 19 h 53"/>
                <a:gd name="T54" fmla="*/ 49 w 60"/>
                <a:gd name="T55" fmla="*/ 7 h 53"/>
                <a:gd name="T56" fmla="*/ 53 w 60"/>
                <a:gd name="T5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3">
                  <a:moveTo>
                    <a:pt x="53" y="1"/>
                  </a:moveTo>
                  <a:cubicBezTo>
                    <a:pt x="56" y="0"/>
                    <a:pt x="56" y="2"/>
                    <a:pt x="58" y="2"/>
                  </a:cubicBezTo>
                  <a:cubicBezTo>
                    <a:pt x="57" y="13"/>
                    <a:pt x="60" y="18"/>
                    <a:pt x="58" y="25"/>
                  </a:cubicBezTo>
                  <a:cubicBezTo>
                    <a:pt x="56" y="25"/>
                    <a:pt x="56" y="23"/>
                    <a:pt x="56" y="22"/>
                  </a:cubicBezTo>
                  <a:cubicBezTo>
                    <a:pt x="52" y="23"/>
                    <a:pt x="57" y="28"/>
                    <a:pt x="56" y="31"/>
                  </a:cubicBezTo>
                  <a:cubicBezTo>
                    <a:pt x="55" y="30"/>
                    <a:pt x="55" y="29"/>
                    <a:pt x="53" y="29"/>
                  </a:cubicBezTo>
                  <a:cubicBezTo>
                    <a:pt x="53" y="34"/>
                    <a:pt x="53" y="39"/>
                    <a:pt x="53" y="44"/>
                  </a:cubicBezTo>
                  <a:cubicBezTo>
                    <a:pt x="52" y="44"/>
                    <a:pt x="52" y="42"/>
                    <a:pt x="50" y="42"/>
                  </a:cubicBezTo>
                  <a:cubicBezTo>
                    <a:pt x="47" y="41"/>
                    <a:pt x="47" y="45"/>
                    <a:pt x="46" y="45"/>
                  </a:cubicBezTo>
                  <a:cubicBezTo>
                    <a:pt x="45" y="46"/>
                    <a:pt x="44" y="44"/>
                    <a:pt x="43" y="44"/>
                  </a:cubicBezTo>
                  <a:cubicBezTo>
                    <a:pt x="42" y="44"/>
                    <a:pt x="38" y="45"/>
                    <a:pt x="37" y="45"/>
                  </a:cubicBezTo>
                  <a:cubicBezTo>
                    <a:pt x="36" y="45"/>
                    <a:pt x="33" y="48"/>
                    <a:pt x="29" y="47"/>
                  </a:cubicBezTo>
                  <a:cubicBezTo>
                    <a:pt x="27" y="47"/>
                    <a:pt x="29" y="52"/>
                    <a:pt x="26" y="53"/>
                  </a:cubicBezTo>
                  <a:cubicBezTo>
                    <a:pt x="23" y="52"/>
                    <a:pt x="21" y="50"/>
                    <a:pt x="21" y="45"/>
                  </a:cubicBezTo>
                  <a:cubicBezTo>
                    <a:pt x="18" y="44"/>
                    <a:pt x="18" y="48"/>
                    <a:pt x="18" y="48"/>
                  </a:cubicBezTo>
                  <a:cubicBezTo>
                    <a:pt x="16" y="49"/>
                    <a:pt x="15" y="47"/>
                    <a:pt x="15" y="47"/>
                  </a:cubicBezTo>
                  <a:cubicBezTo>
                    <a:pt x="10" y="48"/>
                    <a:pt x="4" y="52"/>
                    <a:pt x="0" y="50"/>
                  </a:cubicBezTo>
                  <a:cubicBezTo>
                    <a:pt x="1" y="48"/>
                    <a:pt x="1" y="46"/>
                    <a:pt x="1" y="44"/>
                  </a:cubicBezTo>
                  <a:cubicBezTo>
                    <a:pt x="3" y="43"/>
                    <a:pt x="4" y="45"/>
                    <a:pt x="4" y="45"/>
                  </a:cubicBezTo>
                  <a:cubicBezTo>
                    <a:pt x="6" y="45"/>
                    <a:pt x="5" y="42"/>
                    <a:pt x="6" y="42"/>
                  </a:cubicBezTo>
                  <a:cubicBezTo>
                    <a:pt x="11" y="42"/>
                    <a:pt x="20" y="43"/>
                    <a:pt x="26" y="41"/>
                  </a:cubicBezTo>
                  <a:cubicBezTo>
                    <a:pt x="24" y="34"/>
                    <a:pt x="31" y="36"/>
                    <a:pt x="29" y="31"/>
                  </a:cubicBezTo>
                  <a:cubicBezTo>
                    <a:pt x="32" y="33"/>
                    <a:pt x="33" y="32"/>
                    <a:pt x="32" y="28"/>
                  </a:cubicBezTo>
                  <a:cubicBezTo>
                    <a:pt x="35" y="31"/>
                    <a:pt x="38" y="26"/>
                    <a:pt x="41" y="29"/>
                  </a:cubicBezTo>
                  <a:cubicBezTo>
                    <a:pt x="42" y="28"/>
                    <a:pt x="40" y="24"/>
                    <a:pt x="41" y="23"/>
                  </a:cubicBezTo>
                  <a:cubicBezTo>
                    <a:pt x="43" y="22"/>
                    <a:pt x="43" y="26"/>
                    <a:pt x="43" y="26"/>
                  </a:cubicBezTo>
                  <a:cubicBezTo>
                    <a:pt x="44" y="26"/>
                    <a:pt x="48" y="25"/>
                    <a:pt x="44" y="19"/>
                  </a:cubicBezTo>
                  <a:cubicBezTo>
                    <a:pt x="50" y="17"/>
                    <a:pt x="47" y="11"/>
                    <a:pt x="49" y="7"/>
                  </a:cubicBezTo>
                  <a:cubicBezTo>
                    <a:pt x="50" y="5"/>
                    <a:pt x="55" y="4"/>
                    <a:pt x="5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1" name="Freeform 50"/>
            <p:cNvSpPr/>
            <p:nvPr/>
          </p:nvSpPr>
          <p:spPr bwMode="auto">
            <a:xfrm>
              <a:off x="2078766" y="2286404"/>
              <a:ext cx="27705" cy="32322"/>
            </a:xfrm>
            <a:custGeom>
              <a:avLst/>
              <a:gdLst>
                <a:gd name="T0" fmla="*/ 4 w 10"/>
                <a:gd name="T1" fmla="*/ 0 h 12"/>
                <a:gd name="T2" fmla="*/ 1 w 10"/>
                <a:gd name="T3" fmla="*/ 10 h 12"/>
                <a:gd name="T4" fmla="*/ 4 w 10"/>
                <a:gd name="T5" fmla="*/ 0 h 12"/>
              </a:gdLst>
              <a:ahLst/>
              <a:cxnLst>
                <a:cxn ang="0">
                  <a:pos x="T0" y="T1"/>
                </a:cxn>
                <a:cxn ang="0">
                  <a:pos x="T2" y="T3"/>
                </a:cxn>
                <a:cxn ang="0">
                  <a:pos x="T4" y="T5"/>
                </a:cxn>
              </a:cxnLst>
              <a:rect l="0" t="0" r="r" b="b"/>
              <a:pathLst>
                <a:path w="10" h="12">
                  <a:moveTo>
                    <a:pt x="4" y="0"/>
                  </a:moveTo>
                  <a:cubicBezTo>
                    <a:pt x="10" y="0"/>
                    <a:pt x="8" y="12"/>
                    <a:pt x="1" y="10"/>
                  </a:cubicBezTo>
                  <a:cubicBezTo>
                    <a:pt x="4" y="9"/>
                    <a:pt x="0" y="1"/>
                    <a:pt x="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2" name="Freeform 51"/>
            <p:cNvSpPr/>
            <p:nvPr/>
          </p:nvSpPr>
          <p:spPr bwMode="auto">
            <a:xfrm>
              <a:off x="2149183" y="2332579"/>
              <a:ext cx="41557" cy="30014"/>
            </a:xfrm>
            <a:custGeom>
              <a:avLst/>
              <a:gdLst>
                <a:gd name="T0" fmla="*/ 12 w 15"/>
                <a:gd name="T1" fmla="*/ 2 h 11"/>
                <a:gd name="T2" fmla="*/ 15 w 15"/>
                <a:gd name="T3" fmla="*/ 10 h 11"/>
                <a:gd name="T4" fmla="*/ 7 w 15"/>
                <a:gd name="T5" fmla="*/ 10 h 11"/>
                <a:gd name="T6" fmla="*/ 7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3"/>
                    <a:pt x="15" y="6"/>
                    <a:pt x="15" y="10"/>
                  </a:cubicBezTo>
                  <a:cubicBezTo>
                    <a:pt x="13" y="9"/>
                    <a:pt x="8" y="11"/>
                    <a:pt x="7" y="10"/>
                  </a:cubicBezTo>
                  <a:cubicBezTo>
                    <a:pt x="7" y="9"/>
                    <a:pt x="8" y="8"/>
                    <a:pt x="7" y="8"/>
                  </a:cubicBezTo>
                  <a:cubicBezTo>
                    <a:pt x="5" y="8"/>
                    <a:pt x="2" y="9"/>
                    <a:pt x="2" y="7"/>
                  </a:cubicBezTo>
                  <a:cubicBezTo>
                    <a:pt x="0" y="0"/>
                    <a:pt x="12" y="7"/>
                    <a:pt x="1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3" name="Freeform 52"/>
            <p:cNvSpPr/>
            <p:nvPr/>
          </p:nvSpPr>
          <p:spPr bwMode="auto">
            <a:xfrm>
              <a:off x="2477025" y="2390298"/>
              <a:ext cx="30014" cy="12698"/>
            </a:xfrm>
            <a:custGeom>
              <a:avLst/>
              <a:gdLst>
                <a:gd name="T0" fmla="*/ 0 w 11"/>
                <a:gd name="T1" fmla="*/ 5 h 5"/>
                <a:gd name="T2" fmla="*/ 6 w 11"/>
                <a:gd name="T3" fmla="*/ 0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0"/>
                  </a:cubicBezTo>
                  <a:cubicBezTo>
                    <a:pt x="11" y="0"/>
                    <a:pt x="8" y="3"/>
                    <a:pt x="5" y="2"/>
                  </a:cubicBezTo>
                  <a:cubicBezTo>
                    <a:pt x="3" y="3"/>
                    <a:pt x="3" y="5"/>
                    <a:pt x="0"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4" name="Freeform 53"/>
            <p:cNvSpPr/>
            <p:nvPr/>
          </p:nvSpPr>
          <p:spPr bwMode="auto">
            <a:xfrm>
              <a:off x="4123160" y="2414539"/>
              <a:ext cx="30014" cy="18470"/>
            </a:xfrm>
            <a:custGeom>
              <a:avLst/>
              <a:gdLst>
                <a:gd name="T0" fmla="*/ 10 w 11"/>
                <a:gd name="T1" fmla="*/ 0 h 7"/>
                <a:gd name="T2" fmla="*/ 7 w 11"/>
                <a:gd name="T3" fmla="*/ 6 h 7"/>
                <a:gd name="T4" fmla="*/ 1 w 11"/>
                <a:gd name="T5" fmla="*/ 2 h 7"/>
                <a:gd name="T6" fmla="*/ 10 w 11"/>
                <a:gd name="T7" fmla="*/ 0 h 7"/>
              </a:gdLst>
              <a:ahLst/>
              <a:cxnLst>
                <a:cxn ang="0">
                  <a:pos x="T0" y="T1"/>
                </a:cxn>
                <a:cxn ang="0">
                  <a:pos x="T2" y="T3"/>
                </a:cxn>
                <a:cxn ang="0">
                  <a:pos x="T4" y="T5"/>
                </a:cxn>
                <a:cxn ang="0">
                  <a:pos x="T6" y="T7"/>
                </a:cxn>
              </a:cxnLst>
              <a:rect l="0" t="0" r="r" b="b"/>
              <a:pathLst>
                <a:path w="11" h="7">
                  <a:moveTo>
                    <a:pt x="10" y="0"/>
                  </a:moveTo>
                  <a:cubicBezTo>
                    <a:pt x="11" y="5"/>
                    <a:pt x="5" y="1"/>
                    <a:pt x="7" y="6"/>
                  </a:cubicBezTo>
                  <a:cubicBezTo>
                    <a:pt x="3" y="7"/>
                    <a:pt x="0" y="6"/>
                    <a:pt x="1" y="2"/>
                  </a:cubicBezTo>
                  <a:cubicBezTo>
                    <a:pt x="5" y="6"/>
                    <a:pt x="5" y="0"/>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54"/>
            <p:cNvSpPr/>
            <p:nvPr/>
          </p:nvSpPr>
          <p:spPr bwMode="auto">
            <a:xfrm>
              <a:off x="4072368" y="2414539"/>
              <a:ext cx="42712" cy="46175"/>
            </a:xfrm>
            <a:custGeom>
              <a:avLst/>
              <a:gdLst>
                <a:gd name="T0" fmla="*/ 14 w 16"/>
                <a:gd name="T1" fmla="*/ 3 h 17"/>
                <a:gd name="T2" fmla="*/ 14 w 16"/>
                <a:gd name="T3" fmla="*/ 14 h 17"/>
                <a:gd name="T4" fmla="*/ 5 w 16"/>
                <a:gd name="T5" fmla="*/ 15 h 17"/>
                <a:gd name="T6" fmla="*/ 0 w 16"/>
                <a:gd name="T7" fmla="*/ 9 h 17"/>
                <a:gd name="T8" fmla="*/ 14 w 16"/>
                <a:gd name="T9" fmla="*/ 3 h 17"/>
              </a:gdLst>
              <a:ahLst/>
              <a:cxnLst>
                <a:cxn ang="0">
                  <a:pos x="T0" y="T1"/>
                </a:cxn>
                <a:cxn ang="0">
                  <a:pos x="T2" y="T3"/>
                </a:cxn>
                <a:cxn ang="0">
                  <a:pos x="T4" y="T5"/>
                </a:cxn>
                <a:cxn ang="0">
                  <a:pos x="T6" y="T7"/>
                </a:cxn>
                <a:cxn ang="0">
                  <a:pos x="T8" y="T9"/>
                </a:cxn>
              </a:cxnLst>
              <a:rect l="0" t="0" r="r" b="b"/>
              <a:pathLst>
                <a:path w="16" h="17">
                  <a:moveTo>
                    <a:pt x="14" y="3"/>
                  </a:moveTo>
                  <a:cubicBezTo>
                    <a:pt x="16" y="8"/>
                    <a:pt x="9" y="11"/>
                    <a:pt x="14" y="14"/>
                  </a:cubicBezTo>
                  <a:cubicBezTo>
                    <a:pt x="14" y="17"/>
                    <a:pt x="8" y="14"/>
                    <a:pt x="5" y="15"/>
                  </a:cubicBezTo>
                  <a:cubicBezTo>
                    <a:pt x="5" y="9"/>
                    <a:pt x="6" y="7"/>
                    <a:pt x="0" y="9"/>
                  </a:cubicBezTo>
                  <a:cubicBezTo>
                    <a:pt x="0" y="2"/>
                    <a:pt x="8" y="0"/>
                    <a:pt x="14"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55"/>
            <p:cNvSpPr/>
            <p:nvPr/>
          </p:nvSpPr>
          <p:spPr bwMode="auto">
            <a:xfrm>
              <a:off x="3918837" y="2574997"/>
              <a:ext cx="27705" cy="41557"/>
            </a:xfrm>
            <a:custGeom>
              <a:avLst/>
              <a:gdLst>
                <a:gd name="T0" fmla="*/ 9 w 10"/>
                <a:gd name="T1" fmla="*/ 7 h 15"/>
                <a:gd name="T2" fmla="*/ 6 w 10"/>
                <a:gd name="T3" fmla="*/ 15 h 15"/>
                <a:gd name="T4" fmla="*/ 0 w 10"/>
                <a:gd name="T5" fmla="*/ 15 h 15"/>
                <a:gd name="T6" fmla="*/ 2 w 10"/>
                <a:gd name="T7" fmla="*/ 5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9" y="11"/>
                    <a:pt x="4" y="9"/>
                    <a:pt x="6" y="15"/>
                  </a:cubicBezTo>
                  <a:cubicBezTo>
                    <a:pt x="4" y="15"/>
                    <a:pt x="2" y="15"/>
                    <a:pt x="0" y="15"/>
                  </a:cubicBezTo>
                  <a:cubicBezTo>
                    <a:pt x="1" y="13"/>
                    <a:pt x="5" y="7"/>
                    <a:pt x="2" y="5"/>
                  </a:cubicBezTo>
                  <a:cubicBezTo>
                    <a:pt x="3" y="2"/>
                    <a:pt x="10" y="0"/>
                    <a:pt x="9"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56"/>
            <p:cNvSpPr/>
            <p:nvPr/>
          </p:nvSpPr>
          <p:spPr bwMode="auto">
            <a:xfrm>
              <a:off x="6149319" y="2594621"/>
              <a:ext cx="16161" cy="13852"/>
            </a:xfrm>
            <a:custGeom>
              <a:avLst/>
              <a:gdLst>
                <a:gd name="T0" fmla="*/ 0 w 6"/>
                <a:gd name="T1" fmla="*/ 2 h 5"/>
                <a:gd name="T2" fmla="*/ 5 w 6"/>
                <a:gd name="T3" fmla="*/ 1 h 5"/>
                <a:gd name="T4" fmla="*/ 4 w 6"/>
                <a:gd name="T5" fmla="*/ 5 h 5"/>
                <a:gd name="T6" fmla="*/ 1 w 6"/>
                <a:gd name="T7" fmla="*/ 5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0" y="0"/>
                    <a:pt x="3" y="1"/>
                    <a:pt x="5" y="1"/>
                  </a:cubicBezTo>
                  <a:cubicBezTo>
                    <a:pt x="6" y="3"/>
                    <a:pt x="4" y="3"/>
                    <a:pt x="4" y="5"/>
                  </a:cubicBezTo>
                  <a:cubicBezTo>
                    <a:pt x="3" y="5"/>
                    <a:pt x="2" y="5"/>
                    <a:pt x="1" y="5"/>
                  </a:cubicBezTo>
                  <a:cubicBezTo>
                    <a:pt x="1" y="4"/>
                    <a:pt x="1" y="3"/>
                    <a:pt x="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57"/>
            <p:cNvSpPr/>
            <p:nvPr/>
          </p:nvSpPr>
          <p:spPr bwMode="auto">
            <a:xfrm>
              <a:off x="6576437" y="2608474"/>
              <a:ext cx="163921" cy="64645"/>
            </a:xfrm>
            <a:custGeom>
              <a:avLst/>
              <a:gdLst>
                <a:gd name="T0" fmla="*/ 59 w 60"/>
                <a:gd name="T1" fmla="*/ 17 h 24"/>
                <a:gd name="T2" fmla="*/ 46 w 60"/>
                <a:gd name="T3" fmla="*/ 21 h 24"/>
                <a:gd name="T4" fmla="*/ 43 w 60"/>
                <a:gd name="T5" fmla="*/ 14 h 24"/>
                <a:gd name="T6" fmla="*/ 26 w 60"/>
                <a:gd name="T7" fmla="*/ 11 h 24"/>
                <a:gd name="T8" fmla="*/ 25 w 60"/>
                <a:gd name="T9" fmla="*/ 6 h 24"/>
                <a:gd name="T10" fmla="*/ 10 w 60"/>
                <a:gd name="T11" fmla="*/ 6 h 24"/>
                <a:gd name="T12" fmla="*/ 0 w 60"/>
                <a:gd name="T13" fmla="*/ 9 h 24"/>
                <a:gd name="T14" fmla="*/ 6 w 60"/>
                <a:gd name="T15" fmla="*/ 2 h 24"/>
                <a:gd name="T16" fmla="*/ 19 w 60"/>
                <a:gd name="T17" fmla="*/ 0 h 24"/>
                <a:gd name="T18" fmla="*/ 23 w 60"/>
                <a:gd name="T19" fmla="*/ 3 h 24"/>
                <a:gd name="T20" fmla="*/ 28 w 60"/>
                <a:gd name="T21" fmla="*/ 5 h 24"/>
                <a:gd name="T22" fmla="*/ 40 w 60"/>
                <a:gd name="T23" fmla="*/ 6 h 24"/>
                <a:gd name="T24" fmla="*/ 44 w 60"/>
                <a:gd name="T25" fmla="*/ 14 h 24"/>
                <a:gd name="T26" fmla="*/ 49 w 60"/>
                <a:gd name="T27" fmla="*/ 15 h 24"/>
                <a:gd name="T28" fmla="*/ 59 w 60"/>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4">
                  <a:moveTo>
                    <a:pt x="59" y="17"/>
                  </a:moveTo>
                  <a:cubicBezTo>
                    <a:pt x="60" y="24"/>
                    <a:pt x="47" y="16"/>
                    <a:pt x="46" y="21"/>
                  </a:cubicBezTo>
                  <a:cubicBezTo>
                    <a:pt x="43" y="21"/>
                    <a:pt x="45" y="15"/>
                    <a:pt x="43" y="14"/>
                  </a:cubicBezTo>
                  <a:cubicBezTo>
                    <a:pt x="38" y="12"/>
                    <a:pt x="32" y="12"/>
                    <a:pt x="26" y="11"/>
                  </a:cubicBezTo>
                  <a:cubicBezTo>
                    <a:pt x="26" y="10"/>
                    <a:pt x="25" y="8"/>
                    <a:pt x="25" y="6"/>
                  </a:cubicBezTo>
                  <a:cubicBezTo>
                    <a:pt x="19" y="7"/>
                    <a:pt x="15" y="6"/>
                    <a:pt x="10" y="6"/>
                  </a:cubicBezTo>
                  <a:cubicBezTo>
                    <a:pt x="6" y="7"/>
                    <a:pt x="4" y="11"/>
                    <a:pt x="0" y="9"/>
                  </a:cubicBezTo>
                  <a:cubicBezTo>
                    <a:pt x="0" y="5"/>
                    <a:pt x="6" y="7"/>
                    <a:pt x="6" y="2"/>
                  </a:cubicBezTo>
                  <a:cubicBezTo>
                    <a:pt x="10" y="1"/>
                    <a:pt x="17" y="4"/>
                    <a:pt x="19" y="0"/>
                  </a:cubicBezTo>
                  <a:cubicBezTo>
                    <a:pt x="25" y="2"/>
                    <a:pt x="17" y="2"/>
                    <a:pt x="23" y="3"/>
                  </a:cubicBezTo>
                  <a:cubicBezTo>
                    <a:pt x="23" y="3"/>
                    <a:pt x="28" y="5"/>
                    <a:pt x="28" y="5"/>
                  </a:cubicBezTo>
                  <a:cubicBezTo>
                    <a:pt x="29" y="6"/>
                    <a:pt x="34" y="7"/>
                    <a:pt x="40" y="6"/>
                  </a:cubicBezTo>
                  <a:cubicBezTo>
                    <a:pt x="38" y="12"/>
                    <a:pt x="47" y="7"/>
                    <a:pt x="44" y="14"/>
                  </a:cubicBezTo>
                  <a:cubicBezTo>
                    <a:pt x="46" y="12"/>
                    <a:pt x="48" y="12"/>
                    <a:pt x="49" y="15"/>
                  </a:cubicBezTo>
                  <a:cubicBezTo>
                    <a:pt x="52" y="16"/>
                    <a:pt x="58" y="13"/>
                    <a:pt x="59" y="1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58"/>
            <p:cNvSpPr/>
            <p:nvPr/>
          </p:nvSpPr>
          <p:spPr bwMode="auto">
            <a:xfrm>
              <a:off x="6770372" y="2665039"/>
              <a:ext cx="68108" cy="38095"/>
            </a:xfrm>
            <a:custGeom>
              <a:avLst/>
              <a:gdLst>
                <a:gd name="T0" fmla="*/ 1 w 25"/>
                <a:gd name="T1" fmla="*/ 0 h 14"/>
                <a:gd name="T2" fmla="*/ 13 w 25"/>
                <a:gd name="T3" fmla="*/ 2 h 14"/>
                <a:gd name="T4" fmla="*/ 19 w 25"/>
                <a:gd name="T5" fmla="*/ 3 h 14"/>
                <a:gd name="T6" fmla="*/ 25 w 25"/>
                <a:gd name="T7" fmla="*/ 6 h 14"/>
                <a:gd name="T8" fmla="*/ 4 w 25"/>
                <a:gd name="T9" fmla="*/ 9 h 14"/>
                <a:gd name="T10" fmla="*/ 7 w 25"/>
                <a:gd name="T11" fmla="*/ 8 h 14"/>
                <a:gd name="T12" fmla="*/ 1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1" y="0"/>
                  </a:moveTo>
                  <a:cubicBezTo>
                    <a:pt x="4" y="2"/>
                    <a:pt x="9" y="1"/>
                    <a:pt x="13" y="2"/>
                  </a:cubicBezTo>
                  <a:cubicBezTo>
                    <a:pt x="14" y="2"/>
                    <a:pt x="18" y="7"/>
                    <a:pt x="19" y="3"/>
                  </a:cubicBezTo>
                  <a:cubicBezTo>
                    <a:pt x="21" y="4"/>
                    <a:pt x="20" y="8"/>
                    <a:pt x="25" y="6"/>
                  </a:cubicBezTo>
                  <a:cubicBezTo>
                    <a:pt x="24" y="14"/>
                    <a:pt x="9" y="10"/>
                    <a:pt x="4" y="9"/>
                  </a:cubicBezTo>
                  <a:cubicBezTo>
                    <a:pt x="3" y="8"/>
                    <a:pt x="7" y="8"/>
                    <a:pt x="7" y="8"/>
                  </a:cubicBezTo>
                  <a:cubicBezTo>
                    <a:pt x="7" y="5"/>
                    <a:pt x="0" y="5"/>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0" name="Freeform 59"/>
            <p:cNvSpPr/>
            <p:nvPr/>
          </p:nvSpPr>
          <p:spPr bwMode="auto">
            <a:xfrm>
              <a:off x="3728365" y="2670810"/>
              <a:ext cx="32322" cy="24242"/>
            </a:xfrm>
            <a:custGeom>
              <a:avLst/>
              <a:gdLst>
                <a:gd name="T0" fmla="*/ 11 w 12"/>
                <a:gd name="T1" fmla="*/ 0 h 9"/>
                <a:gd name="T2" fmla="*/ 8 w 12"/>
                <a:gd name="T3" fmla="*/ 9 h 9"/>
                <a:gd name="T4" fmla="*/ 0 w 12"/>
                <a:gd name="T5" fmla="*/ 3 h 9"/>
                <a:gd name="T6" fmla="*/ 3 w 12"/>
                <a:gd name="T7" fmla="*/ 0 h 9"/>
                <a:gd name="T8" fmla="*/ 11 w 12"/>
                <a:gd name="T9" fmla="*/ 0 h 9"/>
              </a:gdLst>
              <a:ahLst/>
              <a:cxnLst>
                <a:cxn ang="0">
                  <a:pos x="T0" y="T1"/>
                </a:cxn>
                <a:cxn ang="0">
                  <a:pos x="T2" y="T3"/>
                </a:cxn>
                <a:cxn ang="0">
                  <a:pos x="T4" y="T5"/>
                </a:cxn>
                <a:cxn ang="0">
                  <a:pos x="T6" y="T7"/>
                </a:cxn>
                <a:cxn ang="0">
                  <a:pos x="T8" y="T9"/>
                </a:cxn>
              </a:cxnLst>
              <a:rect l="0" t="0" r="r" b="b"/>
              <a:pathLst>
                <a:path w="12" h="9">
                  <a:moveTo>
                    <a:pt x="11" y="0"/>
                  </a:moveTo>
                  <a:cubicBezTo>
                    <a:pt x="12" y="5"/>
                    <a:pt x="7" y="4"/>
                    <a:pt x="8" y="9"/>
                  </a:cubicBezTo>
                  <a:cubicBezTo>
                    <a:pt x="4" y="8"/>
                    <a:pt x="0" y="7"/>
                    <a:pt x="0" y="3"/>
                  </a:cubicBezTo>
                  <a:cubicBezTo>
                    <a:pt x="3" y="3"/>
                    <a:pt x="3" y="1"/>
                    <a:pt x="3" y="0"/>
                  </a:cubicBezTo>
                  <a:cubicBezTo>
                    <a:pt x="6" y="0"/>
                    <a:pt x="8" y="0"/>
                    <a:pt x="1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1" name="Freeform 60"/>
            <p:cNvSpPr/>
            <p:nvPr/>
          </p:nvSpPr>
          <p:spPr bwMode="auto">
            <a:xfrm>
              <a:off x="6746129" y="2678891"/>
              <a:ext cx="24242" cy="19625"/>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6" y="6"/>
                    <a:pt x="3" y="5"/>
                    <a:pt x="0" y="6"/>
                  </a:cubicBezTo>
                  <a:cubicBezTo>
                    <a:pt x="1" y="3"/>
                    <a:pt x="9" y="0"/>
                    <a:pt x="7"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61"/>
            <p:cNvSpPr/>
            <p:nvPr/>
          </p:nvSpPr>
          <p:spPr bwMode="auto">
            <a:xfrm>
              <a:off x="6678022" y="2684663"/>
              <a:ext cx="30014" cy="18470"/>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62"/>
            <p:cNvSpPr/>
            <p:nvPr/>
          </p:nvSpPr>
          <p:spPr bwMode="auto">
            <a:xfrm>
              <a:off x="3910756" y="2695052"/>
              <a:ext cx="43866" cy="76189"/>
            </a:xfrm>
            <a:custGeom>
              <a:avLst/>
              <a:gdLst>
                <a:gd name="T0" fmla="*/ 8 w 16"/>
                <a:gd name="T1" fmla="*/ 0 h 28"/>
                <a:gd name="T2" fmla="*/ 14 w 16"/>
                <a:gd name="T3" fmla="*/ 0 h 28"/>
                <a:gd name="T4" fmla="*/ 16 w 16"/>
                <a:gd name="T5" fmla="*/ 10 h 28"/>
                <a:gd name="T6" fmla="*/ 12 w 16"/>
                <a:gd name="T7" fmla="*/ 14 h 28"/>
                <a:gd name="T8" fmla="*/ 11 w 16"/>
                <a:gd name="T9" fmla="*/ 19 h 28"/>
                <a:gd name="T10" fmla="*/ 9 w 16"/>
                <a:gd name="T11" fmla="*/ 26 h 28"/>
                <a:gd name="T12" fmla="*/ 5 w 16"/>
                <a:gd name="T13" fmla="*/ 22 h 28"/>
                <a:gd name="T14" fmla="*/ 0 w 16"/>
                <a:gd name="T15" fmla="*/ 16 h 28"/>
                <a:gd name="T16" fmla="*/ 3 w 16"/>
                <a:gd name="T17" fmla="*/ 7 h 28"/>
                <a:gd name="T18" fmla="*/ 8 w 1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8" y="0"/>
                  </a:moveTo>
                  <a:cubicBezTo>
                    <a:pt x="10" y="0"/>
                    <a:pt x="12" y="0"/>
                    <a:pt x="14" y="0"/>
                  </a:cubicBezTo>
                  <a:cubicBezTo>
                    <a:pt x="15" y="2"/>
                    <a:pt x="15" y="7"/>
                    <a:pt x="16" y="10"/>
                  </a:cubicBezTo>
                  <a:cubicBezTo>
                    <a:pt x="14" y="10"/>
                    <a:pt x="15" y="15"/>
                    <a:pt x="12" y="14"/>
                  </a:cubicBezTo>
                  <a:cubicBezTo>
                    <a:pt x="12" y="16"/>
                    <a:pt x="12" y="19"/>
                    <a:pt x="11" y="19"/>
                  </a:cubicBezTo>
                  <a:cubicBezTo>
                    <a:pt x="10" y="21"/>
                    <a:pt x="12" y="26"/>
                    <a:pt x="9" y="26"/>
                  </a:cubicBezTo>
                  <a:cubicBezTo>
                    <a:pt x="4" y="28"/>
                    <a:pt x="8" y="22"/>
                    <a:pt x="5" y="22"/>
                  </a:cubicBezTo>
                  <a:cubicBezTo>
                    <a:pt x="3" y="22"/>
                    <a:pt x="2" y="18"/>
                    <a:pt x="0" y="16"/>
                  </a:cubicBezTo>
                  <a:cubicBezTo>
                    <a:pt x="0" y="12"/>
                    <a:pt x="5" y="13"/>
                    <a:pt x="3" y="7"/>
                  </a:cubicBezTo>
                  <a:cubicBezTo>
                    <a:pt x="7" y="11"/>
                    <a:pt x="7" y="3"/>
                    <a:pt x="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4" name="Freeform 63"/>
            <p:cNvSpPr/>
            <p:nvPr/>
          </p:nvSpPr>
          <p:spPr bwMode="auto">
            <a:xfrm>
              <a:off x="3954622" y="2760851"/>
              <a:ext cx="62336" cy="62336"/>
            </a:xfrm>
            <a:custGeom>
              <a:avLst/>
              <a:gdLst>
                <a:gd name="T0" fmla="*/ 12 w 23"/>
                <a:gd name="T1" fmla="*/ 2 h 23"/>
                <a:gd name="T2" fmla="*/ 17 w 23"/>
                <a:gd name="T3" fmla="*/ 7 h 23"/>
                <a:gd name="T4" fmla="*/ 15 w 23"/>
                <a:gd name="T5" fmla="*/ 8 h 23"/>
                <a:gd name="T6" fmla="*/ 17 w 23"/>
                <a:gd name="T7" fmla="*/ 11 h 23"/>
                <a:gd name="T8" fmla="*/ 23 w 23"/>
                <a:gd name="T9" fmla="*/ 18 h 23"/>
                <a:gd name="T10" fmla="*/ 20 w 23"/>
                <a:gd name="T11" fmla="*/ 23 h 23"/>
                <a:gd name="T12" fmla="*/ 15 w 23"/>
                <a:gd name="T13" fmla="*/ 23 h 23"/>
                <a:gd name="T14" fmla="*/ 8 w 23"/>
                <a:gd name="T15" fmla="*/ 16 h 23"/>
                <a:gd name="T16" fmla="*/ 11 w 23"/>
                <a:gd name="T17" fmla="*/ 13 h 23"/>
                <a:gd name="T18" fmla="*/ 0 w 23"/>
                <a:gd name="T19" fmla="*/ 4 h 23"/>
                <a:gd name="T20" fmla="*/ 12 w 23"/>
                <a:gd name="T2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2" y="2"/>
                  </a:moveTo>
                  <a:cubicBezTo>
                    <a:pt x="8" y="7"/>
                    <a:pt x="16" y="5"/>
                    <a:pt x="17" y="7"/>
                  </a:cubicBezTo>
                  <a:cubicBezTo>
                    <a:pt x="18" y="8"/>
                    <a:pt x="15" y="8"/>
                    <a:pt x="15" y="8"/>
                  </a:cubicBezTo>
                  <a:cubicBezTo>
                    <a:pt x="15" y="8"/>
                    <a:pt x="17" y="11"/>
                    <a:pt x="17" y="11"/>
                  </a:cubicBezTo>
                  <a:cubicBezTo>
                    <a:pt x="18" y="14"/>
                    <a:pt x="23" y="14"/>
                    <a:pt x="23" y="18"/>
                  </a:cubicBezTo>
                  <a:cubicBezTo>
                    <a:pt x="20" y="18"/>
                    <a:pt x="20" y="21"/>
                    <a:pt x="20" y="23"/>
                  </a:cubicBezTo>
                  <a:cubicBezTo>
                    <a:pt x="19" y="22"/>
                    <a:pt x="16" y="21"/>
                    <a:pt x="15" y="23"/>
                  </a:cubicBezTo>
                  <a:cubicBezTo>
                    <a:pt x="11" y="22"/>
                    <a:pt x="12" y="16"/>
                    <a:pt x="8" y="16"/>
                  </a:cubicBezTo>
                  <a:cubicBezTo>
                    <a:pt x="8" y="14"/>
                    <a:pt x="11" y="15"/>
                    <a:pt x="11" y="13"/>
                  </a:cubicBezTo>
                  <a:cubicBezTo>
                    <a:pt x="7" y="10"/>
                    <a:pt x="5" y="6"/>
                    <a:pt x="0" y="4"/>
                  </a:cubicBezTo>
                  <a:cubicBezTo>
                    <a:pt x="4" y="0"/>
                    <a:pt x="7" y="2"/>
                    <a:pt x="1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5" name="Freeform 64"/>
            <p:cNvSpPr/>
            <p:nvPr/>
          </p:nvSpPr>
          <p:spPr bwMode="auto">
            <a:xfrm>
              <a:off x="3932689" y="2787402"/>
              <a:ext cx="11544" cy="9235"/>
            </a:xfrm>
            <a:custGeom>
              <a:avLst/>
              <a:gdLst>
                <a:gd name="T0" fmla="*/ 0 w 4"/>
                <a:gd name="T1" fmla="*/ 0 h 3"/>
                <a:gd name="T2" fmla="*/ 4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6" name="Freeform 65"/>
            <p:cNvSpPr/>
            <p:nvPr/>
          </p:nvSpPr>
          <p:spPr bwMode="auto">
            <a:xfrm>
              <a:off x="3952313" y="2798946"/>
              <a:ext cx="32322" cy="48484"/>
            </a:xfrm>
            <a:custGeom>
              <a:avLst/>
              <a:gdLst>
                <a:gd name="T0" fmla="*/ 12 w 12"/>
                <a:gd name="T1" fmla="*/ 15 h 18"/>
                <a:gd name="T2" fmla="*/ 4 w 12"/>
                <a:gd name="T3" fmla="*/ 16 h 18"/>
                <a:gd name="T4" fmla="*/ 0 w 12"/>
                <a:gd name="T5" fmla="*/ 9 h 18"/>
                <a:gd name="T6" fmla="*/ 12 w 12"/>
                <a:gd name="T7" fmla="*/ 15 h 18"/>
              </a:gdLst>
              <a:ahLst/>
              <a:cxnLst>
                <a:cxn ang="0">
                  <a:pos x="T0" y="T1"/>
                </a:cxn>
                <a:cxn ang="0">
                  <a:pos x="T2" y="T3"/>
                </a:cxn>
                <a:cxn ang="0">
                  <a:pos x="T4" y="T5"/>
                </a:cxn>
                <a:cxn ang="0">
                  <a:pos x="T6" y="T7"/>
                </a:cxn>
              </a:cxnLst>
              <a:rect l="0" t="0" r="r" b="b"/>
              <a:pathLst>
                <a:path w="12" h="18">
                  <a:moveTo>
                    <a:pt x="12" y="15"/>
                  </a:moveTo>
                  <a:cubicBezTo>
                    <a:pt x="12" y="18"/>
                    <a:pt x="7" y="16"/>
                    <a:pt x="4" y="16"/>
                  </a:cubicBezTo>
                  <a:cubicBezTo>
                    <a:pt x="4" y="12"/>
                    <a:pt x="6" y="7"/>
                    <a:pt x="0" y="9"/>
                  </a:cubicBezTo>
                  <a:cubicBezTo>
                    <a:pt x="6" y="0"/>
                    <a:pt x="5" y="16"/>
                    <a:pt x="12" y="1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7" name="Freeform 66"/>
            <p:cNvSpPr/>
            <p:nvPr/>
          </p:nvSpPr>
          <p:spPr bwMode="auto">
            <a:xfrm>
              <a:off x="3253918" y="2839348"/>
              <a:ext cx="35786" cy="60027"/>
            </a:xfrm>
            <a:custGeom>
              <a:avLst/>
              <a:gdLst>
                <a:gd name="T0" fmla="*/ 3 w 13"/>
                <a:gd name="T1" fmla="*/ 1 h 22"/>
                <a:gd name="T2" fmla="*/ 7 w 13"/>
                <a:gd name="T3" fmla="*/ 6 h 22"/>
                <a:gd name="T4" fmla="*/ 9 w 13"/>
                <a:gd name="T5" fmla="*/ 7 h 22"/>
                <a:gd name="T6" fmla="*/ 11 w 13"/>
                <a:gd name="T7" fmla="*/ 10 h 22"/>
                <a:gd name="T8" fmla="*/ 10 w 13"/>
                <a:gd name="T9" fmla="*/ 12 h 22"/>
                <a:gd name="T10" fmla="*/ 11 w 13"/>
                <a:gd name="T11" fmla="*/ 19 h 22"/>
                <a:gd name="T12" fmla="*/ 9 w 13"/>
                <a:gd name="T13" fmla="*/ 22 h 22"/>
                <a:gd name="T14" fmla="*/ 3 w 1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3" y="1"/>
                  </a:moveTo>
                  <a:cubicBezTo>
                    <a:pt x="6" y="0"/>
                    <a:pt x="6" y="5"/>
                    <a:pt x="7" y="6"/>
                  </a:cubicBezTo>
                  <a:cubicBezTo>
                    <a:pt x="8" y="7"/>
                    <a:pt x="8" y="6"/>
                    <a:pt x="9" y="7"/>
                  </a:cubicBezTo>
                  <a:cubicBezTo>
                    <a:pt x="9" y="9"/>
                    <a:pt x="11" y="9"/>
                    <a:pt x="11" y="10"/>
                  </a:cubicBezTo>
                  <a:cubicBezTo>
                    <a:pt x="12" y="12"/>
                    <a:pt x="10" y="11"/>
                    <a:pt x="10" y="12"/>
                  </a:cubicBezTo>
                  <a:cubicBezTo>
                    <a:pt x="10" y="13"/>
                    <a:pt x="13" y="15"/>
                    <a:pt x="11" y="19"/>
                  </a:cubicBezTo>
                  <a:cubicBezTo>
                    <a:pt x="9" y="19"/>
                    <a:pt x="9" y="20"/>
                    <a:pt x="9" y="22"/>
                  </a:cubicBezTo>
                  <a:cubicBezTo>
                    <a:pt x="0" y="19"/>
                    <a:pt x="1" y="11"/>
                    <a:pt x="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8" name="Freeform 67"/>
            <p:cNvSpPr/>
            <p:nvPr/>
          </p:nvSpPr>
          <p:spPr bwMode="auto">
            <a:xfrm>
              <a:off x="3982327" y="2842812"/>
              <a:ext cx="42712" cy="64645"/>
            </a:xfrm>
            <a:custGeom>
              <a:avLst/>
              <a:gdLst>
                <a:gd name="T0" fmla="*/ 13 w 16"/>
                <a:gd name="T1" fmla="*/ 0 h 24"/>
                <a:gd name="T2" fmla="*/ 16 w 16"/>
                <a:gd name="T3" fmla="*/ 12 h 24"/>
                <a:gd name="T4" fmla="*/ 11 w 16"/>
                <a:gd name="T5" fmla="*/ 14 h 24"/>
                <a:gd name="T6" fmla="*/ 11 w 16"/>
                <a:gd name="T7" fmla="*/ 24 h 24"/>
                <a:gd name="T8" fmla="*/ 4 w 16"/>
                <a:gd name="T9" fmla="*/ 20 h 24"/>
                <a:gd name="T10" fmla="*/ 5 w 16"/>
                <a:gd name="T11" fmla="*/ 14 h 24"/>
                <a:gd name="T12" fmla="*/ 5 w 16"/>
                <a:gd name="T13" fmla="*/ 11 h 24"/>
                <a:gd name="T14" fmla="*/ 4 w 16"/>
                <a:gd name="T15" fmla="*/ 11 h 24"/>
                <a:gd name="T16" fmla="*/ 7 w 16"/>
                <a:gd name="T17" fmla="*/ 6 h 24"/>
                <a:gd name="T18" fmla="*/ 10 w 16"/>
                <a:gd name="T19" fmla="*/ 2 h 24"/>
                <a:gd name="T20" fmla="*/ 13 w 1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13" y="0"/>
                  </a:moveTo>
                  <a:cubicBezTo>
                    <a:pt x="13" y="5"/>
                    <a:pt x="12" y="11"/>
                    <a:pt x="16" y="12"/>
                  </a:cubicBezTo>
                  <a:cubicBezTo>
                    <a:pt x="15" y="14"/>
                    <a:pt x="13" y="13"/>
                    <a:pt x="11" y="14"/>
                  </a:cubicBezTo>
                  <a:cubicBezTo>
                    <a:pt x="14" y="16"/>
                    <a:pt x="10" y="19"/>
                    <a:pt x="11" y="24"/>
                  </a:cubicBezTo>
                  <a:cubicBezTo>
                    <a:pt x="7" y="24"/>
                    <a:pt x="8" y="20"/>
                    <a:pt x="4" y="20"/>
                  </a:cubicBezTo>
                  <a:cubicBezTo>
                    <a:pt x="3" y="17"/>
                    <a:pt x="5" y="16"/>
                    <a:pt x="5" y="14"/>
                  </a:cubicBezTo>
                  <a:cubicBezTo>
                    <a:pt x="5" y="12"/>
                    <a:pt x="3" y="11"/>
                    <a:pt x="5" y="11"/>
                  </a:cubicBezTo>
                  <a:cubicBezTo>
                    <a:pt x="5" y="9"/>
                    <a:pt x="4" y="10"/>
                    <a:pt x="4" y="11"/>
                  </a:cubicBezTo>
                  <a:cubicBezTo>
                    <a:pt x="0" y="10"/>
                    <a:pt x="4" y="5"/>
                    <a:pt x="7" y="6"/>
                  </a:cubicBezTo>
                  <a:cubicBezTo>
                    <a:pt x="7" y="4"/>
                    <a:pt x="9" y="3"/>
                    <a:pt x="10" y="2"/>
                  </a:cubicBezTo>
                  <a:cubicBezTo>
                    <a:pt x="11" y="1"/>
                    <a:pt x="11" y="0"/>
                    <a:pt x="1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9" name="Freeform 68"/>
            <p:cNvSpPr/>
            <p:nvPr/>
          </p:nvSpPr>
          <p:spPr bwMode="auto">
            <a:xfrm>
              <a:off x="3948850" y="2856664"/>
              <a:ext cx="33477" cy="26551"/>
            </a:xfrm>
            <a:custGeom>
              <a:avLst/>
              <a:gdLst>
                <a:gd name="T0" fmla="*/ 7 w 12"/>
                <a:gd name="T1" fmla="*/ 0 h 10"/>
                <a:gd name="T2" fmla="*/ 11 w 12"/>
                <a:gd name="T3" fmla="*/ 4 h 10"/>
                <a:gd name="T4" fmla="*/ 10 w 12"/>
                <a:gd name="T5" fmla="*/ 6 h 10"/>
                <a:gd name="T6" fmla="*/ 1 w 12"/>
                <a:gd name="T7" fmla="*/ 10 h 10"/>
                <a:gd name="T8" fmla="*/ 7 w 12"/>
                <a:gd name="T9" fmla="*/ 0 h 10"/>
              </a:gdLst>
              <a:ahLst/>
              <a:cxnLst>
                <a:cxn ang="0">
                  <a:pos x="T0" y="T1"/>
                </a:cxn>
                <a:cxn ang="0">
                  <a:pos x="T2" y="T3"/>
                </a:cxn>
                <a:cxn ang="0">
                  <a:pos x="T4" y="T5"/>
                </a:cxn>
                <a:cxn ang="0">
                  <a:pos x="T6" y="T7"/>
                </a:cxn>
                <a:cxn ang="0">
                  <a:pos x="T8" y="T9"/>
                </a:cxn>
              </a:cxnLst>
              <a:rect l="0" t="0" r="r" b="b"/>
              <a:pathLst>
                <a:path w="12" h="10">
                  <a:moveTo>
                    <a:pt x="7" y="0"/>
                  </a:moveTo>
                  <a:cubicBezTo>
                    <a:pt x="10" y="0"/>
                    <a:pt x="12" y="1"/>
                    <a:pt x="11" y="4"/>
                  </a:cubicBezTo>
                  <a:cubicBezTo>
                    <a:pt x="9" y="4"/>
                    <a:pt x="8" y="6"/>
                    <a:pt x="10" y="6"/>
                  </a:cubicBezTo>
                  <a:cubicBezTo>
                    <a:pt x="9" y="7"/>
                    <a:pt x="4" y="9"/>
                    <a:pt x="1" y="10"/>
                  </a:cubicBezTo>
                  <a:cubicBezTo>
                    <a:pt x="0" y="4"/>
                    <a:pt x="7" y="6"/>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0" name="Freeform 69"/>
            <p:cNvSpPr/>
            <p:nvPr/>
          </p:nvSpPr>
          <p:spPr bwMode="auto">
            <a:xfrm>
              <a:off x="4042354" y="2959403"/>
              <a:ext cx="18470" cy="41557"/>
            </a:xfrm>
            <a:custGeom>
              <a:avLst/>
              <a:gdLst>
                <a:gd name="T0" fmla="*/ 1 w 7"/>
                <a:gd name="T1" fmla="*/ 0 h 15"/>
                <a:gd name="T2" fmla="*/ 7 w 7"/>
                <a:gd name="T3" fmla="*/ 5 h 15"/>
                <a:gd name="T4" fmla="*/ 0 w 7"/>
                <a:gd name="T5" fmla="*/ 14 h 15"/>
                <a:gd name="T6" fmla="*/ 3 w 7"/>
                <a:gd name="T7" fmla="*/ 12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cubicBezTo>
                    <a:pt x="5" y="0"/>
                    <a:pt x="2" y="6"/>
                    <a:pt x="7" y="5"/>
                  </a:cubicBezTo>
                  <a:cubicBezTo>
                    <a:pt x="6" y="9"/>
                    <a:pt x="6" y="15"/>
                    <a:pt x="0" y="14"/>
                  </a:cubicBezTo>
                  <a:cubicBezTo>
                    <a:pt x="0" y="12"/>
                    <a:pt x="1" y="13"/>
                    <a:pt x="3" y="12"/>
                  </a:cubicBezTo>
                  <a:cubicBezTo>
                    <a:pt x="0" y="7"/>
                    <a:pt x="0" y="8"/>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1" name="Freeform 70"/>
            <p:cNvSpPr/>
            <p:nvPr/>
          </p:nvSpPr>
          <p:spPr bwMode="auto">
            <a:xfrm>
              <a:off x="3916528" y="2970947"/>
              <a:ext cx="81961" cy="26551"/>
            </a:xfrm>
            <a:custGeom>
              <a:avLst/>
              <a:gdLst>
                <a:gd name="T0" fmla="*/ 29 w 30"/>
                <a:gd name="T1" fmla="*/ 4 h 10"/>
                <a:gd name="T2" fmla="*/ 20 w 30"/>
                <a:gd name="T3" fmla="*/ 8 h 10"/>
                <a:gd name="T4" fmla="*/ 0 w 30"/>
                <a:gd name="T5" fmla="*/ 10 h 10"/>
                <a:gd name="T6" fmla="*/ 25 w 30"/>
                <a:gd name="T7" fmla="*/ 2 h 10"/>
                <a:gd name="T8" fmla="*/ 29 w 30"/>
                <a:gd name="T9" fmla="*/ 4 h 10"/>
              </a:gdLst>
              <a:ahLst/>
              <a:cxnLst>
                <a:cxn ang="0">
                  <a:pos x="T0" y="T1"/>
                </a:cxn>
                <a:cxn ang="0">
                  <a:pos x="T2" y="T3"/>
                </a:cxn>
                <a:cxn ang="0">
                  <a:pos x="T4" y="T5"/>
                </a:cxn>
                <a:cxn ang="0">
                  <a:pos x="T6" y="T7"/>
                </a:cxn>
                <a:cxn ang="0">
                  <a:pos x="T8" y="T9"/>
                </a:cxn>
              </a:cxnLst>
              <a:rect l="0" t="0" r="r" b="b"/>
              <a:pathLst>
                <a:path w="30" h="10">
                  <a:moveTo>
                    <a:pt x="29" y="4"/>
                  </a:moveTo>
                  <a:cubicBezTo>
                    <a:pt x="30" y="8"/>
                    <a:pt x="24" y="8"/>
                    <a:pt x="20" y="8"/>
                  </a:cubicBezTo>
                  <a:cubicBezTo>
                    <a:pt x="14" y="9"/>
                    <a:pt x="5" y="7"/>
                    <a:pt x="0" y="10"/>
                  </a:cubicBezTo>
                  <a:cubicBezTo>
                    <a:pt x="1" y="0"/>
                    <a:pt x="21" y="10"/>
                    <a:pt x="25" y="2"/>
                  </a:cubicBezTo>
                  <a:cubicBezTo>
                    <a:pt x="26" y="3"/>
                    <a:pt x="27" y="4"/>
                    <a:pt x="29"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2" name="Freeform 71"/>
            <p:cNvSpPr/>
            <p:nvPr/>
          </p:nvSpPr>
          <p:spPr bwMode="auto">
            <a:xfrm>
              <a:off x="4093147" y="3003269"/>
              <a:ext cx="51947" cy="32322"/>
            </a:xfrm>
            <a:custGeom>
              <a:avLst/>
              <a:gdLst>
                <a:gd name="T0" fmla="*/ 19 w 19"/>
                <a:gd name="T1" fmla="*/ 8 h 12"/>
                <a:gd name="T2" fmla="*/ 16 w 19"/>
                <a:gd name="T3" fmla="*/ 11 h 12"/>
                <a:gd name="T4" fmla="*/ 7 w 19"/>
                <a:gd name="T5" fmla="*/ 11 h 12"/>
                <a:gd name="T6" fmla="*/ 6 w 19"/>
                <a:gd name="T7" fmla="*/ 10 h 12"/>
                <a:gd name="T8" fmla="*/ 0 w 19"/>
                <a:gd name="T9" fmla="*/ 5 h 12"/>
                <a:gd name="T10" fmla="*/ 7 w 19"/>
                <a:gd name="T11" fmla="*/ 2 h 12"/>
                <a:gd name="T12" fmla="*/ 12 w 19"/>
                <a:gd name="T13" fmla="*/ 1 h 12"/>
                <a:gd name="T14" fmla="*/ 12 w 19"/>
                <a:gd name="T15" fmla="*/ 2 h 12"/>
                <a:gd name="T16" fmla="*/ 13 w 19"/>
                <a:gd name="T17" fmla="*/ 1 h 12"/>
                <a:gd name="T18" fmla="*/ 19 w 19"/>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8"/>
                  </a:moveTo>
                  <a:cubicBezTo>
                    <a:pt x="18" y="9"/>
                    <a:pt x="17" y="9"/>
                    <a:pt x="16" y="11"/>
                  </a:cubicBezTo>
                  <a:cubicBezTo>
                    <a:pt x="13" y="9"/>
                    <a:pt x="10" y="12"/>
                    <a:pt x="7" y="11"/>
                  </a:cubicBezTo>
                  <a:cubicBezTo>
                    <a:pt x="7" y="11"/>
                    <a:pt x="7" y="10"/>
                    <a:pt x="6" y="10"/>
                  </a:cubicBezTo>
                  <a:cubicBezTo>
                    <a:pt x="4" y="9"/>
                    <a:pt x="2" y="6"/>
                    <a:pt x="0" y="5"/>
                  </a:cubicBezTo>
                  <a:cubicBezTo>
                    <a:pt x="1" y="3"/>
                    <a:pt x="5" y="4"/>
                    <a:pt x="7" y="2"/>
                  </a:cubicBezTo>
                  <a:cubicBezTo>
                    <a:pt x="8" y="2"/>
                    <a:pt x="11" y="0"/>
                    <a:pt x="12" y="1"/>
                  </a:cubicBezTo>
                  <a:cubicBezTo>
                    <a:pt x="12" y="1"/>
                    <a:pt x="12" y="2"/>
                    <a:pt x="12" y="2"/>
                  </a:cubicBezTo>
                  <a:cubicBezTo>
                    <a:pt x="13" y="2"/>
                    <a:pt x="14" y="1"/>
                    <a:pt x="13" y="1"/>
                  </a:cubicBezTo>
                  <a:cubicBezTo>
                    <a:pt x="16" y="2"/>
                    <a:pt x="19" y="4"/>
                    <a:pt x="19" y="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3" name="Freeform 72"/>
            <p:cNvSpPr/>
            <p:nvPr/>
          </p:nvSpPr>
          <p:spPr bwMode="auto">
            <a:xfrm>
              <a:off x="4120851" y="3022894"/>
              <a:ext cx="294365" cy="154686"/>
            </a:xfrm>
            <a:custGeom>
              <a:avLst/>
              <a:gdLst>
                <a:gd name="T0" fmla="*/ 36 w 108"/>
                <a:gd name="T1" fmla="*/ 28 h 57"/>
                <a:gd name="T2" fmla="*/ 30 w 108"/>
                <a:gd name="T3" fmla="*/ 25 h 57"/>
                <a:gd name="T4" fmla="*/ 27 w 108"/>
                <a:gd name="T5" fmla="*/ 19 h 57"/>
                <a:gd name="T6" fmla="*/ 11 w 108"/>
                <a:gd name="T7" fmla="*/ 14 h 57"/>
                <a:gd name="T8" fmla="*/ 2 w 108"/>
                <a:gd name="T9" fmla="*/ 14 h 57"/>
                <a:gd name="T10" fmla="*/ 0 w 108"/>
                <a:gd name="T11" fmla="*/ 8 h 57"/>
                <a:gd name="T12" fmla="*/ 5 w 108"/>
                <a:gd name="T13" fmla="*/ 8 h 57"/>
                <a:gd name="T14" fmla="*/ 9 w 108"/>
                <a:gd name="T15" fmla="*/ 7 h 57"/>
                <a:gd name="T16" fmla="*/ 17 w 108"/>
                <a:gd name="T17" fmla="*/ 10 h 57"/>
                <a:gd name="T18" fmla="*/ 22 w 108"/>
                <a:gd name="T19" fmla="*/ 6 h 57"/>
                <a:gd name="T20" fmla="*/ 34 w 108"/>
                <a:gd name="T21" fmla="*/ 1 h 57"/>
                <a:gd name="T22" fmla="*/ 37 w 108"/>
                <a:gd name="T23" fmla="*/ 4 h 57"/>
                <a:gd name="T24" fmla="*/ 49 w 108"/>
                <a:gd name="T25" fmla="*/ 8 h 57"/>
                <a:gd name="T26" fmla="*/ 52 w 108"/>
                <a:gd name="T27" fmla="*/ 7 h 57"/>
                <a:gd name="T28" fmla="*/ 55 w 108"/>
                <a:gd name="T29" fmla="*/ 10 h 57"/>
                <a:gd name="T30" fmla="*/ 63 w 108"/>
                <a:gd name="T31" fmla="*/ 10 h 57"/>
                <a:gd name="T32" fmla="*/ 68 w 108"/>
                <a:gd name="T33" fmla="*/ 13 h 57"/>
                <a:gd name="T34" fmla="*/ 68 w 108"/>
                <a:gd name="T35" fmla="*/ 17 h 57"/>
                <a:gd name="T36" fmla="*/ 71 w 108"/>
                <a:gd name="T37" fmla="*/ 16 h 57"/>
                <a:gd name="T38" fmla="*/ 73 w 108"/>
                <a:gd name="T39" fmla="*/ 20 h 57"/>
                <a:gd name="T40" fmla="*/ 80 w 108"/>
                <a:gd name="T41" fmla="*/ 25 h 57"/>
                <a:gd name="T42" fmla="*/ 92 w 108"/>
                <a:gd name="T43" fmla="*/ 29 h 57"/>
                <a:gd name="T44" fmla="*/ 91 w 108"/>
                <a:gd name="T45" fmla="*/ 34 h 57"/>
                <a:gd name="T46" fmla="*/ 95 w 108"/>
                <a:gd name="T47" fmla="*/ 37 h 57"/>
                <a:gd name="T48" fmla="*/ 95 w 108"/>
                <a:gd name="T49" fmla="*/ 40 h 57"/>
                <a:gd name="T50" fmla="*/ 101 w 108"/>
                <a:gd name="T51" fmla="*/ 46 h 57"/>
                <a:gd name="T52" fmla="*/ 108 w 108"/>
                <a:gd name="T53" fmla="*/ 53 h 57"/>
                <a:gd name="T54" fmla="*/ 98 w 108"/>
                <a:gd name="T55" fmla="*/ 53 h 57"/>
                <a:gd name="T56" fmla="*/ 89 w 108"/>
                <a:gd name="T57" fmla="*/ 47 h 57"/>
                <a:gd name="T58" fmla="*/ 86 w 108"/>
                <a:gd name="T59" fmla="*/ 44 h 57"/>
                <a:gd name="T60" fmla="*/ 85 w 108"/>
                <a:gd name="T61" fmla="*/ 43 h 57"/>
                <a:gd name="T62" fmla="*/ 80 w 108"/>
                <a:gd name="T63" fmla="*/ 38 h 57"/>
                <a:gd name="T64" fmla="*/ 68 w 108"/>
                <a:gd name="T65" fmla="*/ 37 h 57"/>
                <a:gd name="T66" fmla="*/ 63 w 108"/>
                <a:gd name="T67" fmla="*/ 50 h 57"/>
                <a:gd name="T68" fmla="*/ 54 w 108"/>
                <a:gd name="T69" fmla="*/ 47 h 57"/>
                <a:gd name="T70" fmla="*/ 49 w 108"/>
                <a:gd name="T71" fmla="*/ 46 h 57"/>
                <a:gd name="T72" fmla="*/ 43 w 108"/>
                <a:gd name="T73" fmla="*/ 38 h 57"/>
                <a:gd name="T74" fmla="*/ 37 w 108"/>
                <a:gd name="T75" fmla="*/ 44 h 57"/>
                <a:gd name="T76" fmla="*/ 33 w 108"/>
                <a:gd name="T77" fmla="*/ 41 h 57"/>
                <a:gd name="T78" fmla="*/ 37 w 108"/>
                <a:gd name="T79" fmla="*/ 37 h 57"/>
                <a:gd name="T80" fmla="*/ 40 w 108"/>
                <a:gd name="T81" fmla="*/ 31 h 57"/>
                <a:gd name="T82" fmla="*/ 39 w 108"/>
                <a:gd name="T83" fmla="*/ 34 h 57"/>
                <a:gd name="T84" fmla="*/ 36 w 108"/>
                <a:gd name="T8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57">
                  <a:moveTo>
                    <a:pt x="36" y="28"/>
                  </a:moveTo>
                  <a:cubicBezTo>
                    <a:pt x="33" y="28"/>
                    <a:pt x="34" y="24"/>
                    <a:pt x="30" y="25"/>
                  </a:cubicBezTo>
                  <a:cubicBezTo>
                    <a:pt x="29" y="23"/>
                    <a:pt x="28" y="21"/>
                    <a:pt x="27" y="19"/>
                  </a:cubicBezTo>
                  <a:cubicBezTo>
                    <a:pt x="21" y="18"/>
                    <a:pt x="14" y="18"/>
                    <a:pt x="11" y="14"/>
                  </a:cubicBezTo>
                  <a:cubicBezTo>
                    <a:pt x="6" y="16"/>
                    <a:pt x="7" y="15"/>
                    <a:pt x="2" y="14"/>
                  </a:cubicBezTo>
                  <a:cubicBezTo>
                    <a:pt x="2" y="12"/>
                    <a:pt x="2" y="9"/>
                    <a:pt x="0" y="8"/>
                  </a:cubicBezTo>
                  <a:cubicBezTo>
                    <a:pt x="1" y="6"/>
                    <a:pt x="3" y="9"/>
                    <a:pt x="5" y="8"/>
                  </a:cubicBezTo>
                  <a:cubicBezTo>
                    <a:pt x="7" y="8"/>
                    <a:pt x="8" y="7"/>
                    <a:pt x="9" y="7"/>
                  </a:cubicBezTo>
                  <a:cubicBezTo>
                    <a:pt x="12" y="7"/>
                    <a:pt x="14" y="10"/>
                    <a:pt x="17" y="10"/>
                  </a:cubicBezTo>
                  <a:cubicBezTo>
                    <a:pt x="20" y="12"/>
                    <a:pt x="21" y="7"/>
                    <a:pt x="22" y="6"/>
                  </a:cubicBezTo>
                  <a:cubicBezTo>
                    <a:pt x="26" y="3"/>
                    <a:pt x="31" y="4"/>
                    <a:pt x="34" y="1"/>
                  </a:cubicBezTo>
                  <a:cubicBezTo>
                    <a:pt x="37" y="0"/>
                    <a:pt x="36" y="3"/>
                    <a:pt x="37" y="4"/>
                  </a:cubicBezTo>
                  <a:cubicBezTo>
                    <a:pt x="40" y="6"/>
                    <a:pt x="49" y="3"/>
                    <a:pt x="49" y="8"/>
                  </a:cubicBezTo>
                  <a:cubicBezTo>
                    <a:pt x="51" y="10"/>
                    <a:pt x="52" y="7"/>
                    <a:pt x="52" y="7"/>
                  </a:cubicBezTo>
                  <a:cubicBezTo>
                    <a:pt x="54" y="7"/>
                    <a:pt x="54" y="10"/>
                    <a:pt x="55" y="10"/>
                  </a:cubicBezTo>
                  <a:cubicBezTo>
                    <a:pt x="57" y="11"/>
                    <a:pt x="60" y="9"/>
                    <a:pt x="63" y="10"/>
                  </a:cubicBezTo>
                  <a:cubicBezTo>
                    <a:pt x="63" y="10"/>
                    <a:pt x="64" y="15"/>
                    <a:pt x="68" y="13"/>
                  </a:cubicBezTo>
                  <a:cubicBezTo>
                    <a:pt x="70" y="15"/>
                    <a:pt x="69" y="15"/>
                    <a:pt x="68" y="17"/>
                  </a:cubicBezTo>
                  <a:cubicBezTo>
                    <a:pt x="70" y="18"/>
                    <a:pt x="71" y="17"/>
                    <a:pt x="71" y="16"/>
                  </a:cubicBezTo>
                  <a:cubicBezTo>
                    <a:pt x="73" y="16"/>
                    <a:pt x="73" y="19"/>
                    <a:pt x="73" y="20"/>
                  </a:cubicBezTo>
                  <a:cubicBezTo>
                    <a:pt x="74" y="23"/>
                    <a:pt x="78" y="23"/>
                    <a:pt x="80" y="25"/>
                  </a:cubicBezTo>
                  <a:cubicBezTo>
                    <a:pt x="82" y="26"/>
                    <a:pt x="87" y="29"/>
                    <a:pt x="92" y="29"/>
                  </a:cubicBezTo>
                  <a:cubicBezTo>
                    <a:pt x="93" y="32"/>
                    <a:pt x="91" y="32"/>
                    <a:pt x="91" y="34"/>
                  </a:cubicBezTo>
                  <a:cubicBezTo>
                    <a:pt x="91" y="35"/>
                    <a:pt x="94" y="35"/>
                    <a:pt x="95" y="37"/>
                  </a:cubicBezTo>
                  <a:cubicBezTo>
                    <a:pt x="96" y="37"/>
                    <a:pt x="95" y="39"/>
                    <a:pt x="95" y="40"/>
                  </a:cubicBezTo>
                  <a:cubicBezTo>
                    <a:pt x="97" y="41"/>
                    <a:pt x="99" y="43"/>
                    <a:pt x="101" y="46"/>
                  </a:cubicBezTo>
                  <a:cubicBezTo>
                    <a:pt x="103" y="48"/>
                    <a:pt x="105" y="52"/>
                    <a:pt x="108" y="53"/>
                  </a:cubicBezTo>
                  <a:cubicBezTo>
                    <a:pt x="106" y="57"/>
                    <a:pt x="100" y="53"/>
                    <a:pt x="98" y="53"/>
                  </a:cubicBezTo>
                  <a:cubicBezTo>
                    <a:pt x="95" y="52"/>
                    <a:pt x="93" y="51"/>
                    <a:pt x="89" y="47"/>
                  </a:cubicBezTo>
                  <a:cubicBezTo>
                    <a:pt x="88" y="46"/>
                    <a:pt x="87" y="45"/>
                    <a:pt x="86" y="44"/>
                  </a:cubicBezTo>
                  <a:cubicBezTo>
                    <a:pt x="85" y="43"/>
                    <a:pt x="85" y="44"/>
                    <a:pt x="85" y="43"/>
                  </a:cubicBezTo>
                  <a:cubicBezTo>
                    <a:pt x="85" y="42"/>
                    <a:pt x="81" y="38"/>
                    <a:pt x="80" y="38"/>
                  </a:cubicBezTo>
                  <a:cubicBezTo>
                    <a:pt x="77" y="37"/>
                    <a:pt x="72" y="39"/>
                    <a:pt x="68" y="37"/>
                  </a:cubicBezTo>
                  <a:cubicBezTo>
                    <a:pt x="65" y="40"/>
                    <a:pt x="64" y="45"/>
                    <a:pt x="63" y="50"/>
                  </a:cubicBezTo>
                  <a:cubicBezTo>
                    <a:pt x="62" y="48"/>
                    <a:pt x="56" y="49"/>
                    <a:pt x="54" y="47"/>
                  </a:cubicBezTo>
                  <a:cubicBezTo>
                    <a:pt x="52" y="46"/>
                    <a:pt x="55" y="43"/>
                    <a:pt x="49" y="46"/>
                  </a:cubicBezTo>
                  <a:cubicBezTo>
                    <a:pt x="52" y="38"/>
                    <a:pt x="42" y="44"/>
                    <a:pt x="43" y="38"/>
                  </a:cubicBezTo>
                  <a:cubicBezTo>
                    <a:pt x="40" y="39"/>
                    <a:pt x="36" y="39"/>
                    <a:pt x="37" y="44"/>
                  </a:cubicBezTo>
                  <a:cubicBezTo>
                    <a:pt x="36" y="43"/>
                    <a:pt x="36" y="41"/>
                    <a:pt x="33" y="41"/>
                  </a:cubicBezTo>
                  <a:cubicBezTo>
                    <a:pt x="33" y="39"/>
                    <a:pt x="36" y="38"/>
                    <a:pt x="37" y="37"/>
                  </a:cubicBezTo>
                  <a:cubicBezTo>
                    <a:pt x="39" y="35"/>
                    <a:pt x="41" y="35"/>
                    <a:pt x="40" y="31"/>
                  </a:cubicBezTo>
                  <a:cubicBezTo>
                    <a:pt x="39" y="30"/>
                    <a:pt x="39" y="34"/>
                    <a:pt x="39" y="34"/>
                  </a:cubicBezTo>
                  <a:cubicBezTo>
                    <a:pt x="36" y="33"/>
                    <a:pt x="37" y="24"/>
                    <a:pt x="36" y="2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4" name="Freeform 73"/>
            <p:cNvSpPr/>
            <p:nvPr/>
          </p:nvSpPr>
          <p:spPr bwMode="auto">
            <a:xfrm>
              <a:off x="4052744" y="3039055"/>
              <a:ext cx="30014" cy="26551"/>
            </a:xfrm>
            <a:custGeom>
              <a:avLst/>
              <a:gdLst>
                <a:gd name="T0" fmla="*/ 10 w 11"/>
                <a:gd name="T1" fmla="*/ 4 h 10"/>
                <a:gd name="T2" fmla="*/ 0 w 11"/>
                <a:gd name="T3" fmla="*/ 5 h 10"/>
                <a:gd name="T4" fmla="*/ 10 w 11"/>
                <a:gd name="T5" fmla="*/ 4 h 10"/>
              </a:gdLst>
              <a:ahLst/>
              <a:cxnLst>
                <a:cxn ang="0">
                  <a:pos x="T0" y="T1"/>
                </a:cxn>
                <a:cxn ang="0">
                  <a:pos x="T2" y="T3"/>
                </a:cxn>
                <a:cxn ang="0">
                  <a:pos x="T4" y="T5"/>
                </a:cxn>
              </a:cxnLst>
              <a:rect l="0" t="0" r="r" b="b"/>
              <a:pathLst>
                <a:path w="11" h="10">
                  <a:moveTo>
                    <a:pt x="10" y="4"/>
                  </a:moveTo>
                  <a:cubicBezTo>
                    <a:pt x="11" y="10"/>
                    <a:pt x="3" y="5"/>
                    <a:pt x="0" y="5"/>
                  </a:cubicBezTo>
                  <a:cubicBezTo>
                    <a:pt x="2" y="4"/>
                    <a:pt x="9" y="0"/>
                    <a:pt x="1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5" name="Freeform 74"/>
            <p:cNvSpPr/>
            <p:nvPr/>
          </p:nvSpPr>
          <p:spPr bwMode="auto">
            <a:xfrm>
              <a:off x="4014649" y="3047135"/>
              <a:ext cx="19625" cy="10390"/>
            </a:xfrm>
            <a:custGeom>
              <a:avLst/>
              <a:gdLst>
                <a:gd name="T0" fmla="*/ 1 w 7"/>
                <a:gd name="T1" fmla="*/ 2 h 4"/>
                <a:gd name="T2" fmla="*/ 5 w 7"/>
                <a:gd name="T3" fmla="*/ 4 h 4"/>
                <a:gd name="T4" fmla="*/ 2 w 7"/>
                <a:gd name="T5" fmla="*/ 4 h 4"/>
                <a:gd name="T6" fmla="*/ 1 w 7"/>
                <a:gd name="T7" fmla="*/ 2 h 4"/>
              </a:gdLst>
              <a:ahLst/>
              <a:cxnLst>
                <a:cxn ang="0">
                  <a:pos x="T0" y="T1"/>
                </a:cxn>
                <a:cxn ang="0">
                  <a:pos x="T2" y="T3"/>
                </a:cxn>
                <a:cxn ang="0">
                  <a:pos x="T4" y="T5"/>
                </a:cxn>
                <a:cxn ang="0">
                  <a:pos x="T6" y="T7"/>
                </a:cxn>
              </a:cxnLst>
              <a:rect l="0" t="0" r="r" b="b"/>
              <a:pathLst>
                <a:path w="7" h="4">
                  <a:moveTo>
                    <a:pt x="1" y="2"/>
                  </a:moveTo>
                  <a:cubicBezTo>
                    <a:pt x="0" y="0"/>
                    <a:pt x="7" y="0"/>
                    <a:pt x="5" y="4"/>
                  </a:cubicBezTo>
                  <a:cubicBezTo>
                    <a:pt x="4" y="4"/>
                    <a:pt x="3" y="4"/>
                    <a:pt x="2" y="4"/>
                  </a:cubicBezTo>
                  <a:cubicBezTo>
                    <a:pt x="3" y="3"/>
                    <a:pt x="2" y="3"/>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6" name="Freeform 75"/>
            <p:cNvSpPr/>
            <p:nvPr/>
          </p:nvSpPr>
          <p:spPr bwMode="auto">
            <a:xfrm>
              <a:off x="4390975" y="3069069"/>
              <a:ext cx="60027" cy="43866"/>
            </a:xfrm>
            <a:custGeom>
              <a:avLst/>
              <a:gdLst>
                <a:gd name="T0" fmla="*/ 17 w 22"/>
                <a:gd name="T1" fmla="*/ 0 h 16"/>
                <a:gd name="T2" fmla="*/ 21 w 22"/>
                <a:gd name="T3" fmla="*/ 0 h 16"/>
                <a:gd name="T4" fmla="*/ 21 w 22"/>
                <a:gd name="T5" fmla="*/ 5 h 16"/>
                <a:gd name="T6" fmla="*/ 18 w 22"/>
                <a:gd name="T7" fmla="*/ 6 h 16"/>
                <a:gd name="T8" fmla="*/ 18 w 22"/>
                <a:gd name="T9" fmla="*/ 11 h 16"/>
                <a:gd name="T10" fmla="*/ 15 w 22"/>
                <a:gd name="T11" fmla="*/ 12 h 16"/>
                <a:gd name="T12" fmla="*/ 2 w 22"/>
                <a:gd name="T13" fmla="*/ 8 h 16"/>
                <a:gd name="T14" fmla="*/ 17 w 2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0"/>
                  </a:moveTo>
                  <a:cubicBezTo>
                    <a:pt x="18" y="0"/>
                    <a:pt x="20" y="0"/>
                    <a:pt x="21" y="0"/>
                  </a:cubicBezTo>
                  <a:cubicBezTo>
                    <a:pt x="21" y="2"/>
                    <a:pt x="22" y="4"/>
                    <a:pt x="21" y="5"/>
                  </a:cubicBezTo>
                  <a:cubicBezTo>
                    <a:pt x="21" y="6"/>
                    <a:pt x="19" y="6"/>
                    <a:pt x="18" y="6"/>
                  </a:cubicBezTo>
                  <a:cubicBezTo>
                    <a:pt x="18" y="7"/>
                    <a:pt x="21" y="9"/>
                    <a:pt x="18" y="11"/>
                  </a:cubicBezTo>
                  <a:cubicBezTo>
                    <a:pt x="16" y="9"/>
                    <a:pt x="15" y="9"/>
                    <a:pt x="15" y="12"/>
                  </a:cubicBezTo>
                  <a:cubicBezTo>
                    <a:pt x="11" y="11"/>
                    <a:pt x="0" y="16"/>
                    <a:pt x="2" y="8"/>
                  </a:cubicBezTo>
                  <a:cubicBezTo>
                    <a:pt x="10" y="11"/>
                    <a:pt x="15" y="7"/>
                    <a:pt x="1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7" name="Freeform 76"/>
            <p:cNvSpPr/>
            <p:nvPr/>
          </p:nvSpPr>
          <p:spPr bwMode="auto">
            <a:xfrm>
              <a:off x="3866889" y="3134868"/>
              <a:ext cx="33477" cy="12698"/>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9" y="3"/>
                    <a:pt x="6" y="5"/>
                    <a:pt x="0" y="5"/>
                  </a:cubicBezTo>
                  <a:cubicBezTo>
                    <a:pt x="0" y="0"/>
                    <a:pt x="7" y="0"/>
                    <a:pt x="1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8" name="Freeform 77"/>
            <p:cNvSpPr/>
            <p:nvPr/>
          </p:nvSpPr>
          <p:spPr bwMode="auto">
            <a:xfrm>
              <a:off x="3916528" y="3134868"/>
              <a:ext cx="32322" cy="8081"/>
            </a:xfrm>
            <a:custGeom>
              <a:avLst/>
              <a:gdLst>
                <a:gd name="T0" fmla="*/ 12 w 12"/>
                <a:gd name="T1" fmla="*/ 0 h 3"/>
                <a:gd name="T2" fmla="*/ 0 w 12"/>
                <a:gd name="T3" fmla="*/ 3 h 3"/>
                <a:gd name="T4" fmla="*/ 12 w 12"/>
                <a:gd name="T5" fmla="*/ 0 h 3"/>
              </a:gdLst>
              <a:ahLst/>
              <a:cxnLst>
                <a:cxn ang="0">
                  <a:pos x="T0" y="T1"/>
                </a:cxn>
                <a:cxn ang="0">
                  <a:pos x="T2" y="T3"/>
                </a:cxn>
                <a:cxn ang="0">
                  <a:pos x="T4" y="T5"/>
                </a:cxn>
              </a:cxnLst>
              <a:rect l="0" t="0" r="r" b="b"/>
              <a:pathLst>
                <a:path w="12" h="3">
                  <a:moveTo>
                    <a:pt x="12" y="0"/>
                  </a:moveTo>
                  <a:cubicBezTo>
                    <a:pt x="10" y="3"/>
                    <a:pt x="5" y="3"/>
                    <a:pt x="0" y="3"/>
                  </a:cubicBezTo>
                  <a:cubicBezTo>
                    <a:pt x="1" y="0"/>
                    <a:pt x="6" y="0"/>
                    <a:pt x="1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9" name="Freeform 78"/>
            <p:cNvSpPr/>
            <p:nvPr/>
          </p:nvSpPr>
          <p:spPr bwMode="auto">
            <a:xfrm>
              <a:off x="3976555" y="3131405"/>
              <a:ext cx="54256" cy="38095"/>
            </a:xfrm>
            <a:custGeom>
              <a:avLst/>
              <a:gdLst>
                <a:gd name="T0" fmla="*/ 19 w 20"/>
                <a:gd name="T1" fmla="*/ 1 h 14"/>
                <a:gd name="T2" fmla="*/ 18 w 20"/>
                <a:gd name="T3" fmla="*/ 7 h 14"/>
                <a:gd name="T4" fmla="*/ 15 w 20"/>
                <a:gd name="T5" fmla="*/ 7 h 14"/>
                <a:gd name="T6" fmla="*/ 1 w 20"/>
                <a:gd name="T7" fmla="*/ 13 h 14"/>
                <a:gd name="T8" fmla="*/ 6 w 20"/>
                <a:gd name="T9" fmla="*/ 9 h 14"/>
                <a:gd name="T10" fmla="*/ 9 w 20"/>
                <a:gd name="T11" fmla="*/ 6 h 14"/>
                <a:gd name="T12" fmla="*/ 12 w 20"/>
                <a:gd name="T13" fmla="*/ 3 h 14"/>
                <a:gd name="T14" fmla="*/ 19 w 20"/>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9" y="1"/>
                  </a:moveTo>
                  <a:cubicBezTo>
                    <a:pt x="20" y="4"/>
                    <a:pt x="19" y="6"/>
                    <a:pt x="18" y="7"/>
                  </a:cubicBezTo>
                  <a:cubicBezTo>
                    <a:pt x="17" y="7"/>
                    <a:pt x="15" y="6"/>
                    <a:pt x="15" y="7"/>
                  </a:cubicBezTo>
                  <a:cubicBezTo>
                    <a:pt x="13" y="9"/>
                    <a:pt x="8" y="14"/>
                    <a:pt x="1" y="13"/>
                  </a:cubicBezTo>
                  <a:cubicBezTo>
                    <a:pt x="0" y="10"/>
                    <a:pt x="4" y="10"/>
                    <a:pt x="6" y="9"/>
                  </a:cubicBezTo>
                  <a:cubicBezTo>
                    <a:pt x="7" y="8"/>
                    <a:pt x="8" y="6"/>
                    <a:pt x="9" y="6"/>
                  </a:cubicBezTo>
                  <a:cubicBezTo>
                    <a:pt x="10" y="5"/>
                    <a:pt x="12" y="4"/>
                    <a:pt x="12" y="3"/>
                  </a:cubicBezTo>
                  <a:cubicBezTo>
                    <a:pt x="16" y="4"/>
                    <a:pt x="16" y="0"/>
                    <a:pt x="1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0" name="Freeform 79"/>
            <p:cNvSpPr/>
            <p:nvPr/>
          </p:nvSpPr>
          <p:spPr bwMode="auto">
            <a:xfrm>
              <a:off x="4797314" y="3595463"/>
              <a:ext cx="27705" cy="40403"/>
            </a:xfrm>
            <a:custGeom>
              <a:avLst/>
              <a:gdLst>
                <a:gd name="T0" fmla="*/ 1 w 10"/>
                <a:gd name="T1" fmla="*/ 0 h 15"/>
                <a:gd name="T2" fmla="*/ 3 w 10"/>
                <a:gd name="T3" fmla="*/ 3 h 15"/>
                <a:gd name="T4" fmla="*/ 7 w 10"/>
                <a:gd name="T5" fmla="*/ 7 h 15"/>
                <a:gd name="T6" fmla="*/ 9 w 10"/>
                <a:gd name="T7" fmla="*/ 15 h 15"/>
                <a:gd name="T8" fmla="*/ 4 w 10"/>
                <a:gd name="T9" fmla="*/ 15 h 15"/>
                <a:gd name="T10" fmla="*/ 0 w 10"/>
                <a:gd name="T11" fmla="*/ 3 h 15"/>
                <a:gd name="T12" fmla="*/ 1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 y="0"/>
                  </a:moveTo>
                  <a:cubicBezTo>
                    <a:pt x="3" y="0"/>
                    <a:pt x="2" y="2"/>
                    <a:pt x="3" y="3"/>
                  </a:cubicBezTo>
                  <a:cubicBezTo>
                    <a:pt x="1" y="5"/>
                    <a:pt x="9" y="5"/>
                    <a:pt x="7" y="7"/>
                  </a:cubicBezTo>
                  <a:cubicBezTo>
                    <a:pt x="5" y="10"/>
                    <a:pt x="10" y="8"/>
                    <a:pt x="9" y="15"/>
                  </a:cubicBezTo>
                  <a:cubicBezTo>
                    <a:pt x="6" y="15"/>
                    <a:pt x="5" y="12"/>
                    <a:pt x="4" y="15"/>
                  </a:cubicBezTo>
                  <a:cubicBezTo>
                    <a:pt x="2" y="13"/>
                    <a:pt x="1" y="7"/>
                    <a:pt x="0" y="3"/>
                  </a:cubicBezTo>
                  <a:cubicBezTo>
                    <a:pt x="1" y="3"/>
                    <a:pt x="1" y="1"/>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1" name="Freeform 80"/>
            <p:cNvSpPr/>
            <p:nvPr/>
          </p:nvSpPr>
          <p:spPr bwMode="auto">
            <a:xfrm>
              <a:off x="4805395" y="3631248"/>
              <a:ext cx="62336" cy="90041"/>
            </a:xfrm>
            <a:custGeom>
              <a:avLst/>
              <a:gdLst>
                <a:gd name="T0" fmla="*/ 7 w 23"/>
                <a:gd name="T1" fmla="*/ 0 h 33"/>
                <a:gd name="T2" fmla="*/ 9 w 23"/>
                <a:gd name="T3" fmla="*/ 2 h 33"/>
                <a:gd name="T4" fmla="*/ 12 w 23"/>
                <a:gd name="T5" fmla="*/ 2 h 33"/>
                <a:gd name="T6" fmla="*/ 23 w 23"/>
                <a:gd name="T7" fmla="*/ 8 h 33"/>
                <a:gd name="T8" fmla="*/ 23 w 23"/>
                <a:gd name="T9" fmla="*/ 15 h 33"/>
                <a:gd name="T10" fmla="*/ 19 w 23"/>
                <a:gd name="T11" fmla="*/ 15 h 33"/>
                <a:gd name="T12" fmla="*/ 17 w 23"/>
                <a:gd name="T13" fmla="*/ 18 h 33"/>
                <a:gd name="T14" fmla="*/ 16 w 23"/>
                <a:gd name="T15" fmla="*/ 27 h 33"/>
                <a:gd name="T16" fmla="*/ 15 w 23"/>
                <a:gd name="T17" fmla="*/ 30 h 33"/>
                <a:gd name="T18" fmla="*/ 7 w 23"/>
                <a:gd name="T19" fmla="*/ 31 h 33"/>
                <a:gd name="T20" fmla="*/ 6 w 23"/>
                <a:gd name="T21" fmla="*/ 27 h 33"/>
                <a:gd name="T22" fmla="*/ 9 w 23"/>
                <a:gd name="T23" fmla="*/ 24 h 33"/>
                <a:gd name="T24" fmla="*/ 0 w 23"/>
                <a:gd name="T25" fmla="*/ 20 h 33"/>
                <a:gd name="T26" fmla="*/ 6 w 23"/>
                <a:gd name="T27" fmla="*/ 14 h 33"/>
                <a:gd name="T28" fmla="*/ 7 w 2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7" y="0"/>
                  </a:moveTo>
                  <a:cubicBezTo>
                    <a:pt x="8" y="0"/>
                    <a:pt x="9" y="1"/>
                    <a:pt x="9" y="2"/>
                  </a:cubicBezTo>
                  <a:cubicBezTo>
                    <a:pt x="8" y="5"/>
                    <a:pt x="12" y="2"/>
                    <a:pt x="12" y="2"/>
                  </a:cubicBezTo>
                  <a:cubicBezTo>
                    <a:pt x="16" y="4"/>
                    <a:pt x="15" y="10"/>
                    <a:pt x="23" y="8"/>
                  </a:cubicBezTo>
                  <a:cubicBezTo>
                    <a:pt x="23" y="10"/>
                    <a:pt x="23" y="13"/>
                    <a:pt x="23" y="15"/>
                  </a:cubicBezTo>
                  <a:cubicBezTo>
                    <a:pt x="22" y="15"/>
                    <a:pt x="20" y="15"/>
                    <a:pt x="19" y="15"/>
                  </a:cubicBezTo>
                  <a:cubicBezTo>
                    <a:pt x="19" y="17"/>
                    <a:pt x="19" y="18"/>
                    <a:pt x="17" y="18"/>
                  </a:cubicBezTo>
                  <a:cubicBezTo>
                    <a:pt x="21" y="22"/>
                    <a:pt x="16" y="23"/>
                    <a:pt x="16" y="27"/>
                  </a:cubicBezTo>
                  <a:cubicBezTo>
                    <a:pt x="16" y="28"/>
                    <a:pt x="11" y="29"/>
                    <a:pt x="15" y="30"/>
                  </a:cubicBezTo>
                  <a:cubicBezTo>
                    <a:pt x="15" y="33"/>
                    <a:pt x="9" y="31"/>
                    <a:pt x="7" y="31"/>
                  </a:cubicBezTo>
                  <a:cubicBezTo>
                    <a:pt x="8" y="29"/>
                    <a:pt x="6" y="29"/>
                    <a:pt x="6" y="27"/>
                  </a:cubicBezTo>
                  <a:cubicBezTo>
                    <a:pt x="5" y="25"/>
                    <a:pt x="7" y="24"/>
                    <a:pt x="9" y="24"/>
                  </a:cubicBezTo>
                  <a:cubicBezTo>
                    <a:pt x="6" y="22"/>
                    <a:pt x="5" y="18"/>
                    <a:pt x="0" y="20"/>
                  </a:cubicBezTo>
                  <a:cubicBezTo>
                    <a:pt x="0" y="15"/>
                    <a:pt x="4" y="16"/>
                    <a:pt x="6" y="14"/>
                  </a:cubicBezTo>
                  <a:cubicBezTo>
                    <a:pt x="6" y="6"/>
                    <a:pt x="6" y="6"/>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2" name="Freeform 81"/>
            <p:cNvSpPr/>
            <p:nvPr/>
          </p:nvSpPr>
          <p:spPr bwMode="auto">
            <a:xfrm>
              <a:off x="4330947" y="3703974"/>
              <a:ext cx="57719" cy="60027"/>
            </a:xfrm>
            <a:custGeom>
              <a:avLst/>
              <a:gdLst>
                <a:gd name="T0" fmla="*/ 20 w 21"/>
                <a:gd name="T1" fmla="*/ 2 h 22"/>
                <a:gd name="T2" fmla="*/ 20 w 21"/>
                <a:gd name="T3" fmla="*/ 10 h 22"/>
                <a:gd name="T4" fmla="*/ 18 w 21"/>
                <a:gd name="T5" fmla="*/ 7 h 22"/>
                <a:gd name="T6" fmla="*/ 17 w 21"/>
                <a:gd name="T7" fmla="*/ 9 h 22"/>
                <a:gd name="T8" fmla="*/ 17 w 21"/>
                <a:gd name="T9" fmla="*/ 16 h 22"/>
                <a:gd name="T10" fmla="*/ 14 w 21"/>
                <a:gd name="T11" fmla="*/ 16 h 22"/>
                <a:gd name="T12" fmla="*/ 14 w 21"/>
                <a:gd name="T13" fmla="*/ 19 h 22"/>
                <a:gd name="T14" fmla="*/ 9 w 21"/>
                <a:gd name="T15" fmla="*/ 22 h 22"/>
                <a:gd name="T16" fmla="*/ 6 w 21"/>
                <a:gd name="T17" fmla="*/ 18 h 22"/>
                <a:gd name="T18" fmla="*/ 3 w 21"/>
                <a:gd name="T19" fmla="*/ 15 h 22"/>
                <a:gd name="T20" fmla="*/ 0 w 21"/>
                <a:gd name="T21" fmla="*/ 6 h 22"/>
                <a:gd name="T22" fmla="*/ 12 w 21"/>
                <a:gd name="T23" fmla="*/ 3 h 22"/>
                <a:gd name="T24" fmla="*/ 20 w 21"/>
                <a:gd name="T2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2"/>
                  </a:moveTo>
                  <a:cubicBezTo>
                    <a:pt x="19" y="4"/>
                    <a:pt x="21" y="7"/>
                    <a:pt x="20" y="10"/>
                  </a:cubicBezTo>
                  <a:cubicBezTo>
                    <a:pt x="19" y="11"/>
                    <a:pt x="18" y="8"/>
                    <a:pt x="18" y="7"/>
                  </a:cubicBezTo>
                  <a:cubicBezTo>
                    <a:pt x="18" y="8"/>
                    <a:pt x="17" y="8"/>
                    <a:pt x="17" y="9"/>
                  </a:cubicBezTo>
                  <a:cubicBezTo>
                    <a:pt x="16" y="11"/>
                    <a:pt x="18" y="14"/>
                    <a:pt x="17" y="16"/>
                  </a:cubicBezTo>
                  <a:cubicBezTo>
                    <a:pt x="16" y="17"/>
                    <a:pt x="14" y="16"/>
                    <a:pt x="14" y="16"/>
                  </a:cubicBezTo>
                  <a:cubicBezTo>
                    <a:pt x="13" y="17"/>
                    <a:pt x="14" y="19"/>
                    <a:pt x="14" y="19"/>
                  </a:cubicBezTo>
                  <a:cubicBezTo>
                    <a:pt x="12" y="21"/>
                    <a:pt x="9" y="19"/>
                    <a:pt x="9" y="22"/>
                  </a:cubicBezTo>
                  <a:cubicBezTo>
                    <a:pt x="8" y="21"/>
                    <a:pt x="7" y="19"/>
                    <a:pt x="6" y="18"/>
                  </a:cubicBezTo>
                  <a:cubicBezTo>
                    <a:pt x="6" y="17"/>
                    <a:pt x="4" y="16"/>
                    <a:pt x="3" y="15"/>
                  </a:cubicBezTo>
                  <a:cubicBezTo>
                    <a:pt x="2" y="12"/>
                    <a:pt x="4" y="8"/>
                    <a:pt x="0" y="6"/>
                  </a:cubicBezTo>
                  <a:cubicBezTo>
                    <a:pt x="2" y="4"/>
                    <a:pt x="7" y="4"/>
                    <a:pt x="12" y="3"/>
                  </a:cubicBezTo>
                  <a:cubicBezTo>
                    <a:pt x="15" y="2"/>
                    <a:pt x="17" y="0"/>
                    <a:pt x="2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3" name="Freeform 82"/>
            <p:cNvSpPr/>
            <p:nvPr/>
          </p:nvSpPr>
          <p:spPr bwMode="auto">
            <a:xfrm>
              <a:off x="6773834" y="1123951"/>
              <a:ext cx="991607" cy="742262"/>
            </a:xfrm>
            <a:custGeom>
              <a:avLst/>
              <a:gdLst>
                <a:gd name="T0" fmla="*/ 258 w 364"/>
                <a:gd name="T1" fmla="*/ 30 h 272"/>
                <a:gd name="T2" fmla="*/ 273 w 364"/>
                <a:gd name="T3" fmla="*/ 32 h 272"/>
                <a:gd name="T4" fmla="*/ 294 w 364"/>
                <a:gd name="T5" fmla="*/ 27 h 272"/>
                <a:gd name="T6" fmla="*/ 306 w 364"/>
                <a:gd name="T7" fmla="*/ 29 h 272"/>
                <a:gd name="T8" fmla="*/ 304 w 364"/>
                <a:gd name="T9" fmla="*/ 33 h 272"/>
                <a:gd name="T10" fmla="*/ 343 w 364"/>
                <a:gd name="T11" fmla="*/ 26 h 272"/>
                <a:gd name="T12" fmla="*/ 363 w 364"/>
                <a:gd name="T13" fmla="*/ 30 h 272"/>
                <a:gd name="T14" fmla="*/ 337 w 364"/>
                <a:gd name="T15" fmla="*/ 43 h 272"/>
                <a:gd name="T16" fmla="*/ 329 w 364"/>
                <a:gd name="T17" fmla="*/ 54 h 272"/>
                <a:gd name="T18" fmla="*/ 316 w 364"/>
                <a:gd name="T19" fmla="*/ 69 h 272"/>
                <a:gd name="T20" fmla="*/ 319 w 364"/>
                <a:gd name="T21" fmla="*/ 82 h 272"/>
                <a:gd name="T22" fmla="*/ 310 w 364"/>
                <a:gd name="T23" fmla="*/ 95 h 272"/>
                <a:gd name="T24" fmla="*/ 320 w 364"/>
                <a:gd name="T25" fmla="*/ 113 h 272"/>
                <a:gd name="T26" fmla="*/ 311 w 364"/>
                <a:gd name="T27" fmla="*/ 126 h 272"/>
                <a:gd name="T28" fmla="*/ 301 w 364"/>
                <a:gd name="T29" fmla="*/ 138 h 272"/>
                <a:gd name="T30" fmla="*/ 316 w 364"/>
                <a:gd name="T31" fmla="*/ 165 h 272"/>
                <a:gd name="T32" fmla="*/ 292 w 364"/>
                <a:gd name="T33" fmla="*/ 162 h 272"/>
                <a:gd name="T34" fmla="*/ 291 w 364"/>
                <a:gd name="T35" fmla="*/ 171 h 272"/>
                <a:gd name="T36" fmla="*/ 280 w 364"/>
                <a:gd name="T37" fmla="*/ 186 h 272"/>
                <a:gd name="T38" fmla="*/ 257 w 364"/>
                <a:gd name="T39" fmla="*/ 192 h 272"/>
                <a:gd name="T40" fmla="*/ 245 w 364"/>
                <a:gd name="T41" fmla="*/ 199 h 272"/>
                <a:gd name="T42" fmla="*/ 237 w 364"/>
                <a:gd name="T43" fmla="*/ 208 h 272"/>
                <a:gd name="T44" fmla="*/ 205 w 364"/>
                <a:gd name="T45" fmla="*/ 217 h 272"/>
                <a:gd name="T46" fmla="*/ 196 w 364"/>
                <a:gd name="T47" fmla="*/ 230 h 272"/>
                <a:gd name="T48" fmla="*/ 187 w 364"/>
                <a:gd name="T49" fmla="*/ 242 h 272"/>
                <a:gd name="T50" fmla="*/ 184 w 364"/>
                <a:gd name="T51" fmla="*/ 254 h 272"/>
                <a:gd name="T52" fmla="*/ 165 w 364"/>
                <a:gd name="T53" fmla="*/ 266 h 272"/>
                <a:gd name="T54" fmla="*/ 144 w 364"/>
                <a:gd name="T55" fmla="*/ 255 h 272"/>
                <a:gd name="T56" fmla="*/ 132 w 364"/>
                <a:gd name="T57" fmla="*/ 241 h 272"/>
                <a:gd name="T58" fmla="*/ 125 w 364"/>
                <a:gd name="T59" fmla="*/ 230 h 272"/>
                <a:gd name="T60" fmla="*/ 119 w 364"/>
                <a:gd name="T61" fmla="*/ 208 h 272"/>
                <a:gd name="T62" fmla="*/ 122 w 364"/>
                <a:gd name="T63" fmla="*/ 201 h 272"/>
                <a:gd name="T64" fmla="*/ 132 w 364"/>
                <a:gd name="T65" fmla="*/ 189 h 272"/>
                <a:gd name="T66" fmla="*/ 126 w 364"/>
                <a:gd name="T67" fmla="*/ 174 h 272"/>
                <a:gd name="T68" fmla="*/ 129 w 364"/>
                <a:gd name="T69" fmla="*/ 162 h 272"/>
                <a:gd name="T70" fmla="*/ 114 w 364"/>
                <a:gd name="T71" fmla="*/ 158 h 272"/>
                <a:gd name="T72" fmla="*/ 104 w 364"/>
                <a:gd name="T73" fmla="*/ 138 h 272"/>
                <a:gd name="T74" fmla="*/ 94 w 364"/>
                <a:gd name="T75" fmla="*/ 118 h 272"/>
                <a:gd name="T76" fmla="*/ 67 w 364"/>
                <a:gd name="T77" fmla="*/ 104 h 272"/>
                <a:gd name="T78" fmla="*/ 30 w 364"/>
                <a:gd name="T79" fmla="*/ 106 h 272"/>
                <a:gd name="T80" fmla="*/ 30 w 364"/>
                <a:gd name="T81" fmla="*/ 97 h 272"/>
                <a:gd name="T82" fmla="*/ 15 w 364"/>
                <a:gd name="T83" fmla="*/ 84 h 272"/>
                <a:gd name="T84" fmla="*/ 22 w 364"/>
                <a:gd name="T85" fmla="*/ 70 h 272"/>
                <a:gd name="T86" fmla="*/ 40 w 364"/>
                <a:gd name="T87" fmla="*/ 63 h 272"/>
                <a:gd name="T88" fmla="*/ 43 w 364"/>
                <a:gd name="T89" fmla="*/ 54 h 272"/>
                <a:gd name="T90" fmla="*/ 39 w 364"/>
                <a:gd name="T91" fmla="*/ 48 h 272"/>
                <a:gd name="T92" fmla="*/ 52 w 364"/>
                <a:gd name="T93" fmla="*/ 43 h 272"/>
                <a:gd name="T94" fmla="*/ 67 w 364"/>
                <a:gd name="T95" fmla="*/ 29 h 272"/>
                <a:gd name="T96" fmla="*/ 111 w 364"/>
                <a:gd name="T97" fmla="*/ 23 h 272"/>
                <a:gd name="T98" fmla="*/ 132 w 364"/>
                <a:gd name="T99" fmla="*/ 29 h 272"/>
                <a:gd name="T100" fmla="*/ 151 w 364"/>
                <a:gd name="T101" fmla="*/ 18 h 272"/>
                <a:gd name="T102" fmla="*/ 169 w 364"/>
                <a:gd name="T103" fmla="*/ 20 h 272"/>
                <a:gd name="T104" fmla="*/ 175 w 364"/>
                <a:gd name="T105" fmla="*/ 9 h 272"/>
                <a:gd name="T106" fmla="*/ 209 w 364"/>
                <a:gd name="T107" fmla="*/ 2 h 272"/>
                <a:gd name="T108" fmla="*/ 257 w 364"/>
                <a:gd name="T109" fmla="*/ 1 h 272"/>
                <a:gd name="T110" fmla="*/ 292 w 364"/>
                <a:gd name="T111" fmla="*/ 12 h 272"/>
                <a:gd name="T112" fmla="*/ 304 w 364"/>
                <a:gd name="T113" fmla="*/ 21 h 272"/>
                <a:gd name="T114" fmla="*/ 254 w 364"/>
                <a:gd name="T11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 h="272">
                  <a:moveTo>
                    <a:pt x="246" y="27"/>
                  </a:moveTo>
                  <a:cubicBezTo>
                    <a:pt x="247" y="29"/>
                    <a:pt x="249" y="28"/>
                    <a:pt x="249" y="30"/>
                  </a:cubicBezTo>
                  <a:cubicBezTo>
                    <a:pt x="251" y="32"/>
                    <a:pt x="253" y="29"/>
                    <a:pt x="254" y="29"/>
                  </a:cubicBezTo>
                  <a:cubicBezTo>
                    <a:pt x="256" y="29"/>
                    <a:pt x="256" y="30"/>
                    <a:pt x="258" y="30"/>
                  </a:cubicBezTo>
                  <a:cubicBezTo>
                    <a:pt x="259" y="30"/>
                    <a:pt x="260" y="29"/>
                    <a:pt x="261" y="29"/>
                  </a:cubicBezTo>
                  <a:cubicBezTo>
                    <a:pt x="263" y="28"/>
                    <a:pt x="264" y="29"/>
                    <a:pt x="266" y="29"/>
                  </a:cubicBezTo>
                  <a:cubicBezTo>
                    <a:pt x="271" y="28"/>
                    <a:pt x="278" y="25"/>
                    <a:pt x="282" y="27"/>
                  </a:cubicBezTo>
                  <a:cubicBezTo>
                    <a:pt x="281" y="30"/>
                    <a:pt x="274" y="28"/>
                    <a:pt x="273" y="32"/>
                  </a:cubicBezTo>
                  <a:cubicBezTo>
                    <a:pt x="273" y="35"/>
                    <a:pt x="276" y="32"/>
                    <a:pt x="276" y="32"/>
                  </a:cubicBezTo>
                  <a:cubicBezTo>
                    <a:pt x="279" y="32"/>
                    <a:pt x="279" y="34"/>
                    <a:pt x="283" y="32"/>
                  </a:cubicBezTo>
                  <a:cubicBezTo>
                    <a:pt x="284" y="31"/>
                    <a:pt x="285" y="31"/>
                    <a:pt x="286" y="30"/>
                  </a:cubicBezTo>
                  <a:cubicBezTo>
                    <a:pt x="287" y="30"/>
                    <a:pt x="294" y="27"/>
                    <a:pt x="294" y="27"/>
                  </a:cubicBezTo>
                  <a:cubicBezTo>
                    <a:pt x="297" y="31"/>
                    <a:pt x="292" y="26"/>
                    <a:pt x="295" y="26"/>
                  </a:cubicBezTo>
                  <a:cubicBezTo>
                    <a:pt x="296" y="26"/>
                    <a:pt x="299" y="26"/>
                    <a:pt x="300" y="26"/>
                  </a:cubicBezTo>
                  <a:cubicBezTo>
                    <a:pt x="300" y="25"/>
                    <a:pt x="303" y="23"/>
                    <a:pt x="307" y="24"/>
                  </a:cubicBezTo>
                  <a:cubicBezTo>
                    <a:pt x="307" y="26"/>
                    <a:pt x="307" y="28"/>
                    <a:pt x="306" y="29"/>
                  </a:cubicBezTo>
                  <a:cubicBezTo>
                    <a:pt x="305" y="30"/>
                    <a:pt x="303" y="31"/>
                    <a:pt x="303" y="32"/>
                  </a:cubicBezTo>
                  <a:cubicBezTo>
                    <a:pt x="301" y="33"/>
                    <a:pt x="300" y="37"/>
                    <a:pt x="297" y="36"/>
                  </a:cubicBezTo>
                  <a:cubicBezTo>
                    <a:pt x="298" y="41"/>
                    <a:pt x="300" y="35"/>
                    <a:pt x="303" y="36"/>
                  </a:cubicBezTo>
                  <a:cubicBezTo>
                    <a:pt x="304" y="37"/>
                    <a:pt x="303" y="34"/>
                    <a:pt x="304" y="33"/>
                  </a:cubicBezTo>
                  <a:cubicBezTo>
                    <a:pt x="306" y="32"/>
                    <a:pt x="311" y="34"/>
                    <a:pt x="311" y="30"/>
                  </a:cubicBezTo>
                  <a:cubicBezTo>
                    <a:pt x="315" y="35"/>
                    <a:pt x="324" y="28"/>
                    <a:pt x="326" y="32"/>
                  </a:cubicBezTo>
                  <a:cubicBezTo>
                    <a:pt x="328" y="30"/>
                    <a:pt x="329" y="29"/>
                    <a:pt x="331" y="27"/>
                  </a:cubicBezTo>
                  <a:cubicBezTo>
                    <a:pt x="336" y="29"/>
                    <a:pt x="338" y="26"/>
                    <a:pt x="343" y="26"/>
                  </a:cubicBezTo>
                  <a:cubicBezTo>
                    <a:pt x="342" y="26"/>
                    <a:pt x="344" y="27"/>
                    <a:pt x="344" y="27"/>
                  </a:cubicBezTo>
                  <a:cubicBezTo>
                    <a:pt x="345" y="27"/>
                    <a:pt x="351" y="26"/>
                    <a:pt x="352" y="27"/>
                  </a:cubicBezTo>
                  <a:cubicBezTo>
                    <a:pt x="353" y="29"/>
                    <a:pt x="352" y="27"/>
                    <a:pt x="354" y="27"/>
                  </a:cubicBezTo>
                  <a:cubicBezTo>
                    <a:pt x="357" y="28"/>
                    <a:pt x="360" y="31"/>
                    <a:pt x="363" y="30"/>
                  </a:cubicBezTo>
                  <a:cubicBezTo>
                    <a:pt x="364" y="33"/>
                    <a:pt x="362" y="32"/>
                    <a:pt x="360" y="33"/>
                  </a:cubicBezTo>
                  <a:cubicBezTo>
                    <a:pt x="360" y="34"/>
                    <a:pt x="358" y="36"/>
                    <a:pt x="357" y="36"/>
                  </a:cubicBezTo>
                  <a:cubicBezTo>
                    <a:pt x="354" y="38"/>
                    <a:pt x="348" y="37"/>
                    <a:pt x="347" y="42"/>
                  </a:cubicBezTo>
                  <a:cubicBezTo>
                    <a:pt x="343" y="42"/>
                    <a:pt x="339" y="41"/>
                    <a:pt x="337" y="43"/>
                  </a:cubicBezTo>
                  <a:cubicBezTo>
                    <a:pt x="339" y="46"/>
                    <a:pt x="341" y="47"/>
                    <a:pt x="335" y="46"/>
                  </a:cubicBezTo>
                  <a:cubicBezTo>
                    <a:pt x="335" y="48"/>
                    <a:pt x="338" y="48"/>
                    <a:pt x="340" y="48"/>
                  </a:cubicBezTo>
                  <a:cubicBezTo>
                    <a:pt x="337" y="52"/>
                    <a:pt x="330" y="51"/>
                    <a:pt x="329" y="57"/>
                  </a:cubicBezTo>
                  <a:cubicBezTo>
                    <a:pt x="327" y="57"/>
                    <a:pt x="330" y="54"/>
                    <a:pt x="329" y="54"/>
                  </a:cubicBezTo>
                  <a:cubicBezTo>
                    <a:pt x="328" y="53"/>
                    <a:pt x="325" y="56"/>
                    <a:pt x="322" y="57"/>
                  </a:cubicBezTo>
                  <a:cubicBezTo>
                    <a:pt x="322" y="58"/>
                    <a:pt x="324" y="58"/>
                    <a:pt x="325" y="58"/>
                  </a:cubicBezTo>
                  <a:cubicBezTo>
                    <a:pt x="321" y="61"/>
                    <a:pt x="323" y="61"/>
                    <a:pt x="322" y="66"/>
                  </a:cubicBezTo>
                  <a:cubicBezTo>
                    <a:pt x="322" y="67"/>
                    <a:pt x="317" y="68"/>
                    <a:pt x="316" y="69"/>
                  </a:cubicBezTo>
                  <a:cubicBezTo>
                    <a:pt x="315" y="69"/>
                    <a:pt x="317" y="72"/>
                    <a:pt x="316" y="73"/>
                  </a:cubicBezTo>
                  <a:cubicBezTo>
                    <a:pt x="315" y="74"/>
                    <a:pt x="312" y="74"/>
                    <a:pt x="310" y="75"/>
                  </a:cubicBezTo>
                  <a:cubicBezTo>
                    <a:pt x="311" y="77"/>
                    <a:pt x="313" y="77"/>
                    <a:pt x="313" y="79"/>
                  </a:cubicBezTo>
                  <a:cubicBezTo>
                    <a:pt x="314" y="82"/>
                    <a:pt x="317" y="81"/>
                    <a:pt x="319" y="82"/>
                  </a:cubicBezTo>
                  <a:cubicBezTo>
                    <a:pt x="319" y="82"/>
                    <a:pt x="318" y="85"/>
                    <a:pt x="319" y="85"/>
                  </a:cubicBezTo>
                  <a:cubicBezTo>
                    <a:pt x="320" y="86"/>
                    <a:pt x="322" y="85"/>
                    <a:pt x="323" y="86"/>
                  </a:cubicBezTo>
                  <a:cubicBezTo>
                    <a:pt x="323" y="89"/>
                    <a:pt x="325" y="90"/>
                    <a:pt x="325" y="92"/>
                  </a:cubicBezTo>
                  <a:cubicBezTo>
                    <a:pt x="320" y="94"/>
                    <a:pt x="316" y="93"/>
                    <a:pt x="310" y="95"/>
                  </a:cubicBezTo>
                  <a:cubicBezTo>
                    <a:pt x="314" y="99"/>
                    <a:pt x="317" y="103"/>
                    <a:pt x="325" y="103"/>
                  </a:cubicBezTo>
                  <a:cubicBezTo>
                    <a:pt x="324" y="105"/>
                    <a:pt x="326" y="106"/>
                    <a:pt x="328" y="106"/>
                  </a:cubicBezTo>
                  <a:cubicBezTo>
                    <a:pt x="329" y="109"/>
                    <a:pt x="325" y="108"/>
                    <a:pt x="325" y="110"/>
                  </a:cubicBezTo>
                  <a:cubicBezTo>
                    <a:pt x="325" y="112"/>
                    <a:pt x="323" y="113"/>
                    <a:pt x="320" y="113"/>
                  </a:cubicBezTo>
                  <a:cubicBezTo>
                    <a:pt x="319" y="119"/>
                    <a:pt x="326" y="115"/>
                    <a:pt x="325" y="121"/>
                  </a:cubicBezTo>
                  <a:cubicBezTo>
                    <a:pt x="322" y="120"/>
                    <a:pt x="322" y="122"/>
                    <a:pt x="323" y="122"/>
                  </a:cubicBezTo>
                  <a:cubicBezTo>
                    <a:pt x="322" y="126"/>
                    <a:pt x="319" y="121"/>
                    <a:pt x="316" y="122"/>
                  </a:cubicBezTo>
                  <a:cubicBezTo>
                    <a:pt x="313" y="122"/>
                    <a:pt x="315" y="127"/>
                    <a:pt x="311" y="126"/>
                  </a:cubicBezTo>
                  <a:cubicBezTo>
                    <a:pt x="311" y="129"/>
                    <a:pt x="313" y="130"/>
                    <a:pt x="314" y="131"/>
                  </a:cubicBezTo>
                  <a:cubicBezTo>
                    <a:pt x="314" y="133"/>
                    <a:pt x="311" y="132"/>
                    <a:pt x="309" y="132"/>
                  </a:cubicBezTo>
                  <a:cubicBezTo>
                    <a:pt x="304" y="133"/>
                    <a:pt x="301" y="136"/>
                    <a:pt x="297" y="137"/>
                  </a:cubicBezTo>
                  <a:cubicBezTo>
                    <a:pt x="297" y="139"/>
                    <a:pt x="300" y="138"/>
                    <a:pt x="301" y="138"/>
                  </a:cubicBezTo>
                  <a:cubicBezTo>
                    <a:pt x="303" y="139"/>
                    <a:pt x="303" y="144"/>
                    <a:pt x="307" y="143"/>
                  </a:cubicBezTo>
                  <a:cubicBezTo>
                    <a:pt x="308" y="146"/>
                    <a:pt x="305" y="146"/>
                    <a:pt x="304" y="147"/>
                  </a:cubicBezTo>
                  <a:cubicBezTo>
                    <a:pt x="303" y="149"/>
                    <a:pt x="306" y="154"/>
                    <a:pt x="303" y="155"/>
                  </a:cubicBezTo>
                  <a:cubicBezTo>
                    <a:pt x="305" y="160"/>
                    <a:pt x="315" y="158"/>
                    <a:pt x="316" y="165"/>
                  </a:cubicBezTo>
                  <a:cubicBezTo>
                    <a:pt x="314" y="165"/>
                    <a:pt x="310" y="166"/>
                    <a:pt x="310" y="164"/>
                  </a:cubicBezTo>
                  <a:cubicBezTo>
                    <a:pt x="308" y="164"/>
                    <a:pt x="309" y="165"/>
                    <a:pt x="310" y="165"/>
                  </a:cubicBezTo>
                  <a:cubicBezTo>
                    <a:pt x="306" y="169"/>
                    <a:pt x="304" y="169"/>
                    <a:pt x="297" y="168"/>
                  </a:cubicBezTo>
                  <a:cubicBezTo>
                    <a:pt x="299" y="162"/>
                    <a:pt x="290" y="168"/>
                    <a:pt x="292" y="162"/>
                  </a:cubicBezTo>
                  <a:cubicBezTo>
                    <a:pt x="288" y="161"/>
                    <a:pt x="288" y="165"/>
                    <a:pt x="283" y="164"/>
                  </a:cubicBezTo>
                  <a:cubicBezTo>
                    <a:pt x="285" y="165"/>
                    <a:pt x="285" y="167"/>
                    <a:pt x="282" y="166"/>
                  </a:cubicBezTo>
                  <a:cubicBezTo>
                    <a:pt x="282" y="169"/>
                    <a:pt x="291" y="169"/>
                    <a:pt x="283" y="169"/>
                  </a:cubicBezTo>
                  <a:cubicBezTo>
                    <a:pt x="285" y="172"/>
                    <a:pt x="288" y="171"/>
                    <a:pt x="291" y="171"/>
                  </a:cubicBezTo>
                  <a:cubicBezTo>
                    <a:pt x="294" y="171"/>
                    <a:pt x="298" y="173"/>
                    <a:pt x="303" y="172"/>
                  </a:cubicBezTo>
                  <a:cubicBezTo>
                    <a:pt x="300" y="177"/>
                    <a:pt x="296" y="181"/>
                    <a:pt x="292" y="184"/>
                  </a:cubicBezTo>
                  <a:cubicBezTo>
                    <a:pt x="289" y="184"/>
                    <a:pt x="286" y="185"/>
                    <a:pt x="283" y="186"/>
                  </a:cubicBezTo>
                  <a:cubicBezTo>
                    <a:pt x="283" y="186"/>
                    <a:pt x="281" y="185"/>
                    <a:pt x="280" y="186"/>
                  </a:cubicBezTo>
                  <a:cubicBezTo>
                    <a:pt x="279" y="188"/>
                    <a:pt x="280" y="186"/>
                    <a:pt x="277" y="186"/>
                  </a:cubicBezTo>
                  <a:cubicBezTo>
                    <a:pt x="273" y="186"/>
                    <a:pt x="270" y="189"/>
                    <a:pt x="264" y="189"/>
                  </a:cubicBezTo>
                  <a:cubicBezTo>
                    <a:pt x="262" y="189"/>
                    <a:pt x="264" y="191"/>
                    <a:pt x="264" y="190"/>
                  </a:cubicBezTo>
                  <a:cubicBezTo>
                    <a:pt x="262" y="194"/>
                    <a:pt x="261" y="191"/>
                    <a:pt x="257" y="192"/>
                  </a:cubicBezTo>
                  <a:cubicBezTo>
                    <a:pt x="257" y="193"/>
                    <a:pt x="258" y="193"/>
                    <a:pt x="260" y="193"/>
                  </a:cubicBezTo>
                  <a:cubicBezTo>
                    <a:pt x="260" y="195"/>
                    <a:pt x="249" y="196"/>
                    <a:pt x="251" y="192"/>
                  </a:cubicBezTo>
                  <a:cubicBezTo>
                    <a:pt x="250" y="192"/>
                    <a:pt x="245" y="192"/>
                    <a:pt x="245" y="193"/>
                  </a:cubicBezTo>
                  <a:cubicBezTo>
                    <a:pt x="244" y="195"/>
                    <a:pt x="246" y="198"/>
                    <a:pt x="245" y="199"/>
                  </a:cubicBezTo>
                  <a:cubicBezTo>
                    <a:pt x="245" y="199"/>
                    <a:pt x="241" y="197"/>
                    <a:pt x="240" y="199"/>
                  </a:cubicBezTo>
                  <a:cubicBezTo>
                    <a:pt x="240" y="200"/>
                    <a:pt x="243" y="202"/>
                    <a:pt x="242" y="204"/>
                  </a:cubicBezTo>
                  <a:cubicBezTo>
                    <a:pt x="240" y="205"/>
                    <a:pt x="240" y="204"/>
                    <a:pt x="237" y="204"/>
                  </a:cubicBezTo>
                  <a:cubicBezTo>
                    <a:pt x="237" y="205"/>
                    <a:pt x="237" y="207"/>
                    <a:pt x="237" y="208"/>
                  </a:cubicBezTo>
                  <a:cubicBezTo>
                    <a:pt x="236" y="208"/>
                    <a:pt x="235" y="208"/>
                    <a:pt x="234" y="208"/>
                  </a:cubicBezTo>
                  <a:cubicBezTo>
                    <a:pt x="233" y="208"/>
                    <a:pt x="234" y="210"/>
                    <a:pt x="233" y="211"/>
                  </a:cubicBezTo>
                  <a:cubicBezTo>
                    <a:pt x="231" y="212"/>
                    <a:pt x="225" y="211"/>
                    <a:pt x="226" y="215"/>
                  </a:cubicBezTo>
                  <a:cubicBezTo>
                    <a:pt x="220" y="217"/>
                    <a:pt x="213" y="217"/>
                    <a:pt x="205" y="217"/>
                  </a:cubicBezTo>
                  <a:cubicBezTo>
                    <a:pt x="202" y="219"/>
                    <a:pt x="200" y="226"/>
                    <a:pt x="196" y="223"/>
                  </a:cubicBezTo>
                  <a:cubicBezTo>
                    <a:pt x="196" y="224"/>
                    <a:pt x="198" y="225"/>
                    <a:pt x="197" y="227"/>
                  </a:cubicBezTo>
                  <a:cubicBezTo>
                    <a:pt x="197" y="228"/>
                    <a:pt x="195" y="227"/>
                    <a:pt x="194" y="227"/>
                  </a:cubicBezTo>
                  <a:cubicBezTo>
                    <a:pt x="194" y="228"/>
                    <a:pt x="196" y="229"/>
                    <a:pt x="196" y="230"/>
                  </a:cubicBezTo>
                  <a:cubicBezTo>
                    <a:pt x="196" y="230"/>
                    <a:pt x="194" y="231"/>
                    <a:pt x="194" y="232"/>
                  </a:cubicBezTo>
                  <a:cubicBezTo>
                    <a:pt x="194" y="233"/>
                    <a:pt x="190" y="237"/>
                    <a:pt x="193" y="238"/>
                  </a:cubicBezTo>
                  <a:cubicBezTo>
                    <a:pt x="193" y="239"/>
                    <a:pt x="191" y="238"/>
                    <a:pt x="190" y="239"/>
                  </a:cubicBezTo>
                  <a:cubicBezTo>
                    <a:pt x="189" y="240"/>
                    <a:pt x="187" y="241"/>
                    <a:pt x="187" y="242"/>
                  </a:cubicBezTo>
                  <a:cubicBezTo>
                    <a:pt x="187" y="243"/>
                    <a:pt x="187" y="245"/>
                    <a:pt x="187" y="245"/>
                  </a:cubicBezTo>
                  <a:cubicBezTo>
                    <a:pt x="185" y="247"/>
                    <a:pt x="187" y="248"/>
                    <a:pt x="186" y="251"/>
                  </a:cubicBezTo>
                  <a:cubicBezTo>
                    <a:pt x="185" y="251"/>
                    <a:pt x="183" y="251"/>
                    <a:pt x="183" y="251"/>
                  </a:cubicBezTo>
                  <a:cubicBezTo>
                    <a:pt x="182" y="252"/>
                    <a:pt x="184" y="253"/>
                    <a:pt x="184" y="254"/>
                  </a:cubicBezTo>
                  <a:cubicBezTo>
                    <a:pt x="184" y="256"/>
                    <a:pt x="183" y="256"/>
                    <a:pt x="183" y="258"/>
                  </a:cubicBezTo>
                  <a:cubicBezTo>
                    <a:pt x="182" y="259"/>
                    <a:pt x="184" y="262"/>
                    <a:pt x="184" y="261"/>
                  </a:cubicBezTo>
                  <a:cubicBezTo>
                    <a:pt x="182" y="266"/>
                    <a:pt x="180" y="269"/>
                    <a:pt x="175" y="272"/>
                  </a:cubicBezTo>
                  <a:cubicBezTo>
                    <a:pt x="170" y="271"/>
                    <a:pt x="168" y="268"/>
                    <a:pt x="165" y="266"/>
                  </a:cubicBezTo>
                  <a:cubicBezTo>
                    <a:pt x="160" y="271"/>
                    <a:pt x="152" y="262"/>
                    <a:pt x="153" y="263"/>
                  </a:cubicBezTo>
                  <a:cubicBezTo>
                    <a:pt x="152" y="262"/>
                    <a:pt x="151" y="266"/>
                    <a:pt x="151" y="266"/>
                  </a:cubicBezTo>
                  <a:cubicBezTo>
                    <a:pt x="150" y="265"/>
                    <a:pt x="150" y="263"/>
                    <a:pt x="148" y="261"/>
                  </a:cubicBezTo>
                  <a:cubicBezTo>
                    <a:pt x="147" y="260"/>
                    <a:pt x="143" y="260"/>
                    <a:pt x="144" y="255"/>
                  </a:cubicBezTo>
                  <a:cubicBezTo>
                    <a:pt x="143" y="253"/>
                    <a:pt x="140" y="252"/>
                    <a:pt x="138" y="251"/>
                  </a:cubicBezTo>
                  <a:cubicBezTo>
                    <a:pt x="138" y="250"/>
                    <a:pt x="140" y="250"/>
                    <a:pt x="141" y="249"/>
                  </a:cubicBezTo>
                  <a:cubicBezTo>
                    <a:pt x="141" y="246"/>
                    <a:pt x="137" y="247"/>
                    <a:pt x="135" y="245"/>
                  </a:cubicBezTo>
                  <a:cubicBezTo>
                    <a:pt x="134" y="244"/>
                    <a:pt x="134" y="241"/>
                    <a:pt x="132" y="241"/>
                  </a:cubicBezTo>
                  <a:cubicBezTo>
                    <a:pt x="130" y="244"/>
                    <a:pt x="132" y="238"/>
                    <a:pt x="132" y="239"/>
                  </a:cubicBezTo>
                  <a:cubicBezTo>
                    <a:pt x="132" y="237"/>
                    <a:pt x="130" y="239"/>
                    <a:pt x="129" y="238"/>
                  </a:cubicBezTo>
                  <a:cubicBezTo>
                    <a:pt x="128" y="236"/>
                    <a:pt x="130" y="233"/>
                    <a:pt x="128" y="233"/>
                  </a:cubicBezTo>
                  <a:cubicBezTo>
                    <a:pt x="125" y="233"/>
                    <a:pt x="127" y="227"/>
                    <a:pt x="125" y="230"/>
                  </a:cubicBezTo>
                  <a:cubicBezTo>
                    <a:pt x="123" y="229"/>
                    <a:pt x="123" y="227"/>
                    <a:pt x="120" y="227"/>
                  </a:cubicBezTo>
                  <a:cubicBezTo>
                    <a:pt x="121" y="225"/>
                    <a:pt x="123" y="225"/>
                    <a:pt x="123" y="223"/>
                  </a:cubicBezTo>
                  <a:cubicBezTo>
                    <a:pt x="123" y="221"/>
                    <a:pt x="120" y="222"/>
                    <a:pt x="117" y="221"/>
                  </a:cubicBezTo>
                  <a:cubicBezTo>
                    <a:pt x="116" y="216"/>
                    <a:pt x="117" y="213"/>
                    <a:pt x="119" y="208"/>
                  </a:cubicBezTo>
                  <a:cubicBezTo>
                    <a:pt x="115" y="206"/>
                    <a:pt x="122" y="203"/>
                    <a:pt x="116" y="204"/>
                  </a:cubicBezTo>
                  <a:cubicBezTo>
                    <a:pt x="115" y="202"/>
                    <a:pt x="118" y="203"/>
                    <a:pt x="119" y="202"/>
                  </a:cubicBezTo>
                  <a:cubicBezTo>
                    <a:pt x="119" y="202"/>
                    <a:pt x="119" y="199"/>
                    <a:pt x="119" y="199"/>
                  </a:cubicBezTo>
                  <a:cubicBezTo>
                    <a:pt x="120" y="199"/>
                    <a:pt x="120" y="201"/>
                    <a:pt x="122" y="201"/>
                  </a:cubicBezTo>
                  <a:cubicBezTo>
                    <a:pt x="122" y="198"/>
                    <a:pt x="122" y="195"/>
                    <a:pt x="122" y="192"/>
                  </a:cubicBezTo>
                  <a:cubicBezTo>
                    <a:pt x="124" y="192"/>
                    <a:pt x="126" y="191"/>
                    <a:pt x="126" y="189"/>
                  </a:cubicBezTo>
                  <a:cubicBezTo>
                    <a:pt x="128" y="189"/>
                    <a:pt x="127" y="191"/>
                    <a:pt x="128" y="192"/>
                  </a:cubicBezTo>
                  <a:cubicBezTo>
                    <a:pt x="129" y="191"/>
                    <a:pt x="129" y="188"/>
                    <a:pt x="132" y="189"/>
                  </a:cubicBezTo>
                  <a:cubicBezTo>
                    <a:pt x="133" y="187"/>
                    <a:pt x="131" y="186"/>
                    <a:pt x="131" y="186"/>
                  </a:cubicBezTo>
                  <a:cubicBezTo>
                    <a:pt x="131" y="184"/>
                    <a:pt x="135" y="184"/>
                    <a:pt x="135" y="183"/>
                  </a:cubicBezTo>
                  <a:cubicBezTo>
                    <a:pt x="136" y="180"/>
                    <a:pt x="130" y="179"/>
                    <a:pt x="134" y="175"/>
                  </a:cubicBezTo>
                  <a:cubicBezTo>
                    <a:pt x="127" y="179"/>
                    <a:pt x="136" y="172"/>
                    <a:pt x="126" y="174"/>
                  </a:cubicBezTo>
                  <a:cubicBezTo>
                    <a:pt x="125" y="169"/>
                    <a:pt x="131" y="169"/>
                    <a:pt x="135" y="169"/>
                  </a:cubicBezTo>
                  <a:cubicBezTo>
                    <a:pt x="135" y="168"/>
                    <a:pt x="132" y="168"/>
                    <a:pt x="132" y="166"/>
                  </a:cubicBezTo>
                  <a:cubicBezTo>
                    <a:pt x="132" y="165"/>
                    <a:pt x="130" y="166"/>
                    <a:pt x="129" y="165"/>
                  </a:cubicBezTo>
                  <a:cubicBezTo>
                    <a:pt x="129" y="165"/>
                    <a:pt x="129" y="163"/>
                    <a:pt x="129" y="162"/>
                  </a:cubicBezTo>
                  <a:cubicBezTo>
                    <a:pt x="129" y="161"/>
                    <a:pt x="126" y="159"/>
                    <a:pt x="125" y="159"/>
                  </a:cubicBezTo>
                  <a:cubicBezTo>
                    <a:pt x="124" y="159"/>
                    <a:pt x="122" y="155"/>
                    <a:pt x="120" y="153"/>
                  </a:cubicBezTo>
                  <a:cubicBezTo>
                    <a:pt x="118" y="155"/>
                    <a:pt x="117" y="158"/>
                    <a:pt x="116" y="153"/>
                  </a:cubicBezTo>
                  <a:cubicBezTo>
                    <a:pt x="114" y="153"/>
                    <a:pt x="115" y="156"/>
                    <a:pt x="114" y="158"/>
                  </a:cubicBezTo>
                  <a:cubicBezTo>
                    <a:pt x="112" y="158"/>
                    <a:pt x="109" y="158"/>
                    <a:pt x="107" y="158"/>
                  </a:cubicBezTo>
                  <a:cubicBezTo>
                    <a:pt x="102" y="151"/>
                    <a:pt x="105" y="147"/>
                    <a:pt x="107" y="140"/>
                  </a:cubicBezTo>
                  <a:cubicBezTo>
                    <a:pt x="106" y="139"/>
                    <a:pt x="105" y="137"/>
                    <a:pt x="105" y="135"/>
                  </a:cubicBezTo>
                  <a:cubicBezTo>
                    <a:pt x="104" y="135"/>
                    <a:pt x="104" y="137"/>
                    <a:pt x="104" y="138"/>
                  </a:cubicBezTo>
                  <a:cubicBezTo>
                    <a:pt x="100" y="139"/>
                    <a:pt x="105" y="130"/>
                    <a:pt x="100" y="132"/>
                  </a:cubicBezTo>
                  <a:cubicBezTo>
                    <a:pt x="101" y="130"/>
                    <a:pt x="101" y="129"/>
                    <a:pt x="100" y="126"/>
                  </a:cubicBezTo>
                  <a:cubicBezTo>
                    <a:pt x="99" y="125"/>
                    <a:pt x="97" y="125"/>
                    <a:pt x="95" y="125"/>
                  </a:cubicBezTo>
                  <a:cubicBezTo>
                    <a:pt x="94" y="122"/>
                    <a:pt x="94" y="120"/>
                    <a:pt x="94" y="118"/>
                  </a:cubicBezTo>
                  <a:cubicBezTo>
                    <a:pt x="93" y="115"/>
                    <a:pt x="89" y="115"/>
                    <a:pt x="91" y="112"/>
                  </a:cubicBezTo>
                  <a:cubicBezTo>
                    <a:pt x="88" y="113"/>
                    <a:pt x="87" y="111"/>
                    <a:pt x="86" y="110"/>
                  </a:cubicBezTo>
                  <a:cubicBezTo>
                    <a:pt x="86" y="110"/>
                    <a:pt x="84" y="111"/>
                    <a:pt x="83" y="110"/>
                  </a:cubicBezTo>
                  <a:cubicBezTo>
                    <a:pt x="81" y="108"/>
                    <a:pt x="70" y="109"/>
                    <a:pt x="67" y="104"/>
                  </a:cubicBezTo>
                  <a:cubicBezTo>
                    <a:pt x="61" y="107"/>
                    <a:pt x="49" y="101"/>
                    <a:pt x="46" y="104"/>
                  </a:cubicBezTo>
                  <a:cubicBezTo>
                    <a:pt x="44" y="107"/>
                    <a:pt x="44" y="104"/>
                    <a:pt x="42" y="104"/>
                  </a:cubicBezTo>
                  <a:cubicBezTo>
                    <a:pt x="38" y="105"/>
                    <a:pt x="35" y="107"/>
                    <a:pt x="31" y="107"/>
                  </a:cubicBezTo>
                  <a:cubicBezTo>
                    <a:pt x="32" y="107"/>
                    <a:pt x="31" y="106"/>
                    <a:pt x="30" y="106"/>
                  </a:cubicBezTo>
                  <a:cubicBezTo>
                    <a:pt x="28" y="106"/>
                    <a:pt x="27" y="106"/>
                    <a:pt x="25" y="106"/>
                  </a:cubicBezTo>
                  <a:cubicBezTo>
                    <a:pt x="26" y="103"/>
                    <a:pt x="24" y="102"/>
                    <a:pt x="22" y="101"/>
                  </a:cubicBezTo>
                  <a:cubicBezTo>
                    <a:pt x="22" y="99"/>
                    <a:pt x="26" y="101"/>
                    <a:pt x="27" y="100"/>
                  </a:cubicBezTo>
                  <a:cubicBezTo>
                    <a:pt x="27" y="99"/>
                    <a:pt x="23" y="95"/>
                    <a:pt x="30" y="97"/>
                  </a:cubicBezTo>
                  <a:cubicBezTo>
                    <a:pt x="27" y="93"/>
                    <a:pt x="16" y="98"/>
                    <a:pt x="14" y="94"/>
                  </a:cubicBezTo>
                  <a:cubicBezTo>
                    <a:pt x="17" y="86"/>
                    <a:pt x="26" y="94"/>
                    <a:pt x="31" y="88"/>
                  </a:cubicBezTo>
                  <a:cubicBezTo>
                    <a:pt x="28" y="85"/>
                    <a:pt x="19" y="87"/>
                    <a:pt x="15" y="88"/>
                  </a:cubicBezTo>
                  <a:cubicBezTo>
                    <a:pt x="13" y="86"/>
                    <a:pt x="15" y="86"/>
                    <a:pt x="15" y="84"/>
                  </a:cubicBezTo>
                  <a:cubicBezTo>
                    <a:pt x="14" y="83"/>
                    <a:pt x="14" y="84"/>
                    <a:pt x="14" y="85"/>
                  </a:cubicBezTo>
                  <a:cubicBezTo>
                    <a:pt x="12" y="85"/>
                    <a:pt x="12" y="83"/>
                    <a:pt x="12" y="82"/>
                  </a:cubicBezTo>
                  <a:cubicBezTo>
                    <a:pt x="6" y="83"/>
                    <a:pt x="4" y="81"/>
                    <a:pt x="0" y="79"/>
                  </a:cubicBezTo>
                  <a:cubicBezTo>
                    <a:pt x="3" y="69"/>
                    <a:pt x="15" y="72"/>
                    <a:pt x="22" y="70"/>
                  </a:cubicBezTo>
                  <a:cubicBezTo>
                    <a:pt x="25" y="70"/>
                    <a:pt x="24" y="70"/>
                    <a:pt x="25" y="69"/>
                  </a:cubicBezTo>
                  <a:cubicBezTo>
                    <a:pt x="25" y="69"/>
                    <a:pt x="27" y="67"/>
                    <a:pt x="27" y="67"/>
                  </a:cubicBezTo>
                  <a:cubicBezTo>
                    <a:pt x="31" y="65"/>
                    <a:pt x="37" y="67"/>
                    <a:pt x="39" y="66"/>
                  </a:cubicBezTo>
                  <a:cubicBezTo>
                    <a:pt x="40" y="65"/>
                    <a:pt x="39" y="64"/>
                    <a:pt x="40" y="63"/>
                  </a:cubicBezTo>
                  <a:cubicBezTo>
                    <a:pt x="41" y="62"/>
                    <a:pt x="44" y="62"/>
                    <a:pt x="45" y="61"/>
                  </a:cubicBezTo>
                  <a:cubicBezTo>
                    <a:pt x="46" y="60"/>
                    <a:pt x="47" y="59"/>
                    <a:pt x="49" y="57"/>
                  </a:cubicBezTo>
                  <a:cubicBezTo>
                    <a:pt x="51" y="52"/>
                    <a:pt x="44" y="56"/>
                    <a:pt x="46" y="51"/>
                  </a:cubicBezTo>
                  <a:cubicBezTo>
                    <a:pt x="43" y="49"/>
                    <a:pt x="44" y="54"/>
                    <a:pt x="43" y="54"/>
                  </a:cubicBezTo>
                  <a:cubicBezTo>
                    <a:pt x="42" y="54"/>
                    <a:pt x="36" y="51"/>
                    <a:pt x="31" y="52"/>
                  </a:cubicBezTo>
                  <a:cubicBezTo>
                    <a:pt x="30" y="48"/>
                    <a:pt x="35" y="51"/>
                    <a:pt x="36" y="49"/>
                  </a:cubicBezTo>
                  <a:cubicBezTo>
                    <a:pt x="36" y="49"/>
                    <a:pt x="36" y="48"/>
                    <a:pt x="36" y="48"/>
                  </a:cubicBezTo>
                  <a:cubicBezTo>
                    <a:pt x="36" y="48"/>
                    <a:pt x="38" y="48"/>
                    <a:pt x="39" y="48"/>
                  </a:cubicBezTo>
                  <a:cubicBezTo>
                    <a:pt x="39" y="48"/>
                    <a:pt x="40" y="45"/>
                    <a:pt x="40" y="45"/>
                  </a:cubicBezTo>
                  <a:cubicBezTo>
                    <a:pt x="42" y="44"/>
                    <a:pt x="41" y="46"/>
                    <a:pt x="42" y="46"/>
                  </a:cubicBezTo>
                  <a:cubicBezTo>
                    <a:pt x="42" y="47"/>
                    <a:pt x="47" y="45"/>
                    <a:pt x="46" y="42"/>
                  </a:cubicBezTo>
                  <a:cubicBezTo>
                    <a:pt x="49" y="42"/>
                    <a:pt x="49" y="44"/>
                    <a:pt x="52" y="43"/>
                  </a:cubicBezTo>
                  <a:cubicBezTo>
                    <a:pt x="54" y="43"/>
                    <a:pt x="52" y="42"/>
                    <a:pt x="52" y="42"/>
                  </a:cubicBezTo>
                  <a:cubicBezTo>
                    <a:pt x="53" y="40"/>
                    <a:pt x="56" y="41"/>
                    <a:pt x="55" y="38"/>
                  </a:cubicBezTo>
                  <a:cubicBezTo>
                    <a:pt x="59" y="38"/>
                    <a:pt x="62" y="38"/>
                    <a:pt x="66" y="38"/>
                  </a:cubicBezTo>
                  <a:cubicBezTo>
                    <a:pt x="69" y="37"/>
                    <a:pt x="66" y="31"/>
                    <a:pt x="67" y="29"/>
                  </a:cubicBezTo>
                  <a:cubicBezTo>
                    <a:pt x="72" y="30"/>
                    <a:pt x="77" y="31"/>
                    <a:pt x="82" y="29"/>
                  </a:cubicBezTo>
                  <a:cubicBezTo>
                    <a:pt x="82" y="27"/>
                    <a:pt x="80" y="27"/>
                    <a:pt x="79" y="27"/>
                  </a:cubicBezTo>
                  <a:cubicBezTo>
                    <a:pt x="80" y="25"/>
                    <a:pt x="85" y="26"/>
                    <a:pt x="88" y="24"/>
                  </a:cubicBezTo>
                  <a:cubicBezTo>
                    <a:pt x="91" y="22"/>
                    <a:pt x="103" y="24"/>
                    <a:pt x="111" y="23"/>
                  </a:cubicBezTo>
                  <a:cubicBezTo>
                    <a:pt x="114" y="23"/>
                    <a:pt x="114" y="21"/>
                    <a:pt x="116" y="21"/>
                  </a:cubicBezTo>
                  <a:cubicBezTo>
                    <a:pt x="120" y="21"/>
                    <a:pt x="123" y="23"/>
                    <a:pt x="126" y="21"/>
                  </a:cubicBezTo>
                  <a:cubicBezTo>
                    <a:pt x="125" y="23"/>
                    <a:pt x="127" y="26"/>
                    <a:pt x="128" y="26"/>
                  </a:cubicBezTo>
                  <a:cubicBezTo>
                    <a:pt x="130" y="23"/>
                    <a:pt x="128" y="25"/>
                    <a:pt x="132" y="29"/>
                  </a:cubicBezTo>
                  <a:cubicBezTo>
                    <a:pt x="135" y="28"/>
                    <a:pt x="130" y="24"/>
                    <a:pt x="137" y="26"/>
                  </a:cubicBezTo>
                  <a:cubicBezTo>
                    <a:pt x="134" y="23"/>
                    <a:pt x="139" y="20"/>
                    <a:pt x="132" y="20"/>
                  </a:cubicBezTo>
                  <a:cubicBezTo>
                    <a:pt x="133" y="17"/>
                    <a:pt x="144" y="12"/>
                    <a:pt x="144" y="18"/>
                  </a:cubicBezTo>
                  <a:cubicBezTo>
                    <a:pt x="149" y="19"/>
                    <a:pt x="148" y="16"/>
                    <a:pt x="151" y="18"/>
                  </a:cubicBezTo>
                  <a:cubicBezTo>
                    <a:pt x="153" y="19"/>
                    <a:pt x="154" y="20"/>
                    <a:pt x="156" y="21"/>
                  </a:cubicBezTo>
                  <a:cubicBezTo>
                    <a:pt x="158" y="22"/>
                    <a:pt x="162" y="23"/>
                    <a:pt x="168" y="24"/>
                  </a:cubicBezTo>
                  <a:cubicBezTo>
                    <a:pt x="168" y="23"/>
                    <a:pt x="166" y="23"/>
                    <a:pt x="165" y="23"/>
                  </a:cubicBezTo>
                  <a:cubicBezTo>
                    <a:pt x="165" y="21"/>
                    <a:pt x="167" y="20"/>
                    <a:pt x="169" y="20"/>
                  </a:cubicBezTo>
                  <a:cubicBezTo>
                    <a:pt x="167" y="16"/>
                    <a:pt x="161" y="16"/>
                    <a:pt x="156" y="15"/>
                  </a:cubicBezTo>
                  <a:cubicBezTo>
                    <a:pt x="156" y="11"/>
                    <a:pt x="162" y="13"/>
                    <a:pt x="166" y="12"/>
                  </a:cubicBezTo>
                  <a:cubicBezTo>
                    <a:pt x="167" y="9"/>
                    <a:pt x="164" y="10"/>
                    <a:pt x="162" y="9"/>
                  </a:cubicBezTo>
                  <a:cubicBezTo>
                    <a:pt x="165" y="3"/>
                    <a:pt x="171" y="9"/>
                    <a:pt x="175" y="9"/>
                  </a:cubicBezTo>
                  <a:cubicBezTo>
                    <a:pt x="178" y="10"/>
                    <a:pt x="178" y="8"/>
                    <a:pt x="181" y="8"/>
                  </a:cubicBezTo>
                  <a:cubicBezTo>
                    <a:pt x="189" y="8"/>
                    <a:pt x="193" y="11"/>
                    <a:pt x="199" y="8"/>
                  </a:cubicBezTo>
                  <a:cubicBezTo>
                    <a:pt x="201" y="7"/>
                    <a:pt x="204" y="7"/>
                    <a:pt x="208" y="6"/>
                  </a:cubicBezTo>
                  <a:cubicBezTo>
                    <a:pt x="210" y="6"/>
                    <a:pt x="209" y="4"/>
                    <a:pt x="209" y="2"/>
                  </a:cubicBezTo>
                  <a:cubicBezTo>
                    <a:pt x="212" y="2"/>
                    <a:pt x="214" y="2"/>
                    <a:pt x="217" y="2"/>
                  </a:cubicBezTo>
                  <a:cubicBezTo>
                    <a:pt x="219" y="2"/>
                    <a:pt x="219" y="1"/>
                    <a:pt x="221" y="1"/>
                  </a:cubicBezTo>
                  <a:cubicBezTo>
                    <a:pt x="224" y="0"/>
                    <a:pt x="228" y="3"/>
                    <a:pt x="234" y="2"/>
                  </a:cubicBezTo>
                  <a:cubicBezTo>
                    <a:pt x="239" y="1"/>
                    <a:pt x="248" y="0"/>
                    <a:pt x="257" y="1"/>
                  </a:cubicBezTo>
                  <a:cubicBezTo>
                    <a:pt x="259" y="1"/>
                    <a:pt x="259" y="2"/>
                    <a:pt x="261" y="2"/>
                  </a:cubicBezTo>
                  <a:cubicBezTo>
                    <a:pt x="270" y="4"/>
                    <a:pt x="277" y="1"/>
                    <a:pt x="277" y="8"/>
                  </a:cubicBezTo>
                  <a:cubicBezTo>
                    <a:pt x="282" y="9"/>
                    <a:pt x="281" y="6"/>
                    <a:pt x="285" y="6"/>
                  </a:cubicBezTo>
                  <a:cubicBezTo>
                    <a:pt x="285" y="11"/>
                    <a:pt x="290" y="10"/>
                    <a:pt x="292" y="12"/>
                  </a:cubicBezTo>
                  <a:cubicBezTo>
                    <a:pt x="296" y="14"/>
                    <a:pt x="296" y="10"/>
                    <a:pt x="300" y="11"/>
                  </a:cubicBezTo>
                  <a:cubicBezTo>
                    <a:pt x="298" y="16"/>
                    <a:pt x="305" y="13"/>
                    <a:pt x="309" y="14"/>
                  </a:cubicBezTo>
                  <a:cubicBezTo>
                    <a:pt x="306" y="17"/>
                    <a:pt x="306" y="15"/>
                    <a:pt x="307" y="20"/>
                  </a:cubicBezTo>
                  <a:cubicBezTo>
                    <a:pt x="305" y="18"/>
                    <a:pt x="304" y="18"/>
                    <a:pt x="304" y="21"/>
                  </a:cubicBezTo>
                  <a:cubicBezTo>
                    <a:pt x="288" y="22"/>
                    <a:pt x="269" y="23"/>
                    <a:pt x="258" y="24"/>
                  </a:cubicBezTo>
                  <a:cubicBezTo>
                    <a:pt x="257" y="24"/>
                    <a:pt x="257" y="25"/>
                    <a:pt x="257" y="26"/>
                  </a:cubicBezTo>
                  <a:cubicBezTo>
                    <a:pt x="255" y="25"/>
                    <a:pt x="256" y="24"/>
                    <a:pt x="257" y="24"/>
                  </a:cubicBezTo>
                  <a:cubicBezTo>
                    <a:pt x="257" y="23"/>
                    <a:pt x="254" y="22"/>
                    <a:pt x="254" y="23"/>
                  </a:cubicBezTo>
                  <a:cubicBezTo>
                    <a:pt x="253" y="23"/>
                    <a:pt x="254" y="26"/>
                    <a:pt x="254" y="26"/>
                  </a:cubicBezTo>
                  <a:cubicBezTo>
                    <a:pt x="251" y="27"/>
                    <a:pt x="248" y="25"/>
                    <a:pt x="246" y="2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4" name="Freeform 83"/>
            <p:cNvSpPr/>
            <p:nvPr/>
          </p:nvSpPr>
          <p:spPr bwMode="auto">
            <a:xfrm>
              <a:off x="6473697" y="1145884"/>
              <a:ext cx="487145" cy="262043"/>
            </a:xfrm>
            <a:custGeom>
              <a:avLst/>
              <a:gdLst>
                <a:gd name="T0" fmla="*/ 167 w 179"/>
                <a:gd name="T1" fmla="*/ 9 h 96"/>
                <a:gd name="T2" fmla="*/ 177 w 179"/>
                <a:gd name="T3" fmla="*/ 15 h 96"/>
                <a:gd name="T4" fmla="*/ 173 w 179"/>
                <a:gd name="T5" fmla="*/ 18 h 96"/>
                <a:gd name="T6" fmla="*/ 165 w 179"/>
                <a:gd name="T7" fmla="*/ 21 h 96"/>
                <a:gd name="T8" fmla="*/ 144 w 179"/>
                <a:gd name="T9" fmla="*/ 25 h 96"/>
                <a:gd name="T10" fmla="*/ 153 w 179"/>
                <a:gd name="T11" fmla="*/ 28 h 96"/>
                <a:gd name="T12" fmla="*/ 135 w 179"/>
                <a:gd name="T13" fmla="*/ 35 h 96"/>
                <a:gd name="T14" fmla="*/ 130 w 179"/>
                <a:gd name="T15" fmla="*/ 38 h 96"/>
                <a:gd name="T16" fmla="*/ 121 w 179"/>
                <a:gd name="T17" fmla="*/ 43 h 96"/>
                <a:gd name="T18" fmla="*/ 106 w 179"/>
                <a:gd name="T19" fmla="*/ 49 h 96"/>
                <a:gd name="T20" fmla="*/ 101 w 179"/>
                <a:gd name="T21" fmla="*/ 53 h 96"/>
                <a:gd name="T22" fmla="*/ 91 w 179"/>
                <a:gd name="T23" fmla="*/ 55 h 96"/>
                <a:gd name="T24" fmla="*/ 97 w 179"/>
                <a:gd name="T25" fmla="*/ 64 h 96"/>
                <a:gd name="T26" fmla="*/ 87 w 179"/>
                <a:gd name="T27" fmla="*/ 71 h 96"/>
                <a:gd name="T28" fmla="*/ 79 w 179"/>
                <a:gd name="T29" fmla="*/ 76 h 96"/>
                <a:gd name="T30" fmla="*/ 66 w 179"/>
                <a:gd name="T31" fmla="*/ 84 h 96"/>
                <a:gd name="T32" fmla="*/ 70 w 179"/>
                <a:gd name="T33" fmla="*/ 92 h 96"/>
                <a:gd name="T34" fmla="*/ 58 w 179"/>
                <a:gd name="T35" fmla="*/ 95 h 96"/>
                <a:gd name="T36" fmla="*/ 36 w 179"/>
                <a:gd name="T37" fmla="*/ 90 h 96"/>
                <a:gd name="T38" fmla="*/ 29 w 179"/>
                <a:gd name="T39" fmla="*/ 92 h 96"/>
                <a:gd name="T40" fmla="*/ 18 w 179"/>
                <a:gd name="T41" fmla="*/ 84 h 96"/>
                <a:gd name="T42" fmla="*/ 29 w 179"/>
                <a:gd name="T43" fmla="*/ 76 h 96"/>
                <a:gd name="T44" fmla="*/ 41 w 179"/>
                <a:gd name="T45" fmla="*/ 76 h 96"/>
                <a:gd name="T46" fmla="*/ 20 w 179"/>
                <a:gd name="T47" fmla="*/ 71 h 96"/>
                <a:gd name="T48" fmla="*/ 32 w 179"/>
                <a:gd name="T49" fmla="*/ 62 h 96"/>
                <a:gd name="T50" fmla="*/ 42 w 179"/>
                <a:gd name="T51" fmla="*/ 62 h 96"/>
                <a:gd name="T52" fmla="*/ 42 w 179"/>
                <a:gd name="T53" fmla="*/ 56 h 96"/>
                <a:gd name="T54" fmla="*/ 39 w 179"/>
                <a:gd name="T55" fmla="*/ 49 h 96"/>
                <a:gd name="T56" fmla="*/ 32 w 179"/>
                <a:gd name="T57" fmla="*/ 46 h 96"/>
                <a:gd name="T58" fmla="*/ 48 w 179"/>
                <a:gd name="T59" fmla="*/ 44 h 96"/>
                <a:gd name="T60" fmla="*/ 54 w 179"/>
                <a:gd name="T61" fmla="*/ 41 h 96"/>
                <a:gd name="T62" fmla="*/ 66 w 179"/>
                <a:gd name="T63" fmla="*/ 33 h 96"/>
                <a:gd name="T64" fmla="*/ 41 w 179"/>
                <a:gd name="T65" fmla="*/ 37 h 96"/>
                <a:gd name="T66" fmla="*/ 23 w 179"/>
                <a:gd name="T67" fmla="*/ 33 h 96"/>
                <a:gd name="T68" fmla="*/ 5 w 179"/>
                <a:gd name="T69" fmla="*/ 28 h 96"/>
                <a:gd name="T70" fmla="*/ 2 w 179"/>
                <a:gd name="T71" fmla="*/ 19 h 96"/>
                <a:gd name="T72" fmla="*/ 32 w 179"/>
                <a:gd name="T73" fmla="*/ 12 h 96"/>
                <a:gd name="T74" fmla="*/ 52 w 179"/>
                <a:gd name="T75" fmla="*/ 7 h 96"/>
                <a:gd name="T76" fmla="*/ 78 w 179"/>
                <a:gd name="T77" fmla="*/ 3 h 96"/>
                <a:gd name="T78" fmla="*/ 103 w 179"/>
                <a:gd name="T79" fmla="*/ 1 h 96"/>
                <a:gd name="T80" fmla="*/ 116 w 179"/>
                <a:gd name="T81" fmla="*/ 1 h 96"/>
                <a:gd name="T82" fmla="*/ 141 w 179"/>
                <a:gd name="T83" fmla="*/ 1 h 96"/>
                <a:gd name="T84" fmla="*/ 167 w 179"/>
                <a:gd name="T85"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96">
                  <a:moveTo>
                    <a:pt x="167" y="3"/>
                  </a:moveTo>
                  <a:cubicBezTo>
                    <a:pt x="164" y="6"/>
                    <a:pt x="167" y="5"/>
                    <a:pt x="167" y="9"/>
                  </a:cubicBezTo>
                  <a:cubicBezTo>
                    <a:pt x="171" y="9"/>
                    <a:pt x="174" y="9"/>
                    <a:pt x="178" y="9"/>
                  </a:cubicBezTo>
                  <a:cubicBezTo>
                    <a:pt x="179" y="11"/>
                    <a:pt x="177" y="12"/>
                    <a:pt x="177" y="15"/>
                  </a:cubicBezTo>
                  <a:cubicBezTo>
                    <a:pt x="176" y="15"/>
                    <a:pt x="173" y="14"/>
                    <a:pt x="173" y="15"/>
                  </a:cubicBezTo>
                  <a:cubicBezTo>
                    <a:pt x="172" y="15"/>
                    <a:pt x="173" y="18"/>
                    <a:pt x="173" y="18"/>
                  </a:cubicBezTo>
                  <a:cubicBezTo>
                    <a:pt x="170" y="19"/>
                    <a:pt x="167" y="19"/>
                    <a:pt x="167" y="18"/>
                  </a:cubicBezTo>
                  <a:cubicBezTo>
                    <a:pt x="165" y="17"/>
                    <a:pt x="166" y="20"/>
                    <a:pt x="165" y="21"/>
                  </a:cubicBezTo>
                  <a:cubicBezTo>
                    <a:pt x="163" y="22"/>
                    <a:pt x="159" y="19"/>
                    <a:pt x="159" y="22"/>
                  </a:cubicBezTo>
                  <a:cubicBezTo>
                    <a:pt x="154" y="22"/>
                    <a:pt x="147" y="20"/>
                    <a:pt x="144" y="25"/>
                  </a:cubicBezTo>
                  <a:cubicBezTo>
                    <a:pt x="146" y="29"/>
                    <a:pt x="152" y="25"/>
                    <a:pt x="153" y="24"/>
                  </a:cubicBezTo>
                  <a:cubicBezTo>
                    <a:pt x="155" y="24"/>
                    <a:pt x="153" y="26"/>
                    <a:pt x="153" y="28"/>
                  </a:cubicBezTo>
                  <a:cubicBezTo>
                    <a:pt x="148" y="28"/>
                    <a:pt x="145" y="30"/>
                    <a:pt x="140" y="31"/>
                  </a:cubicBezTo>
                  <a:cubicBezTo>
                    <a:pt x="138" y="32"/>
                    <a:pt x="136" y="33"/>
                    <a:pt x="135" y="35"/>
                  </a:cubicBezTo>
                  <a:cubicBezTo>
                    <a:pt x="134" y="36"/>
                    <a:pt x="132" y="35"/>
                    <a:pt x="131" y="35"/>
                  </a:cubicBezTo>
                  <a:cubicBezTo>
                    <a:pt x="129" y="36"/>
                    <a:pt x="131" y="38"/>
                    <a:pt x="130" y="38"/>
                  </a:cubicBezTo>
                  <a:cubicBezTo>
                    <a:pt x="128" y="40"/>
                    <a:pt x="125" y="37"/>
                    <a:pt x="125" y="40"/>
                  </a:cubicBezTo>
                  <a:cubicBezTo>
                    <a:pt x="125" y="42"/>
                    <a:pt x="121" y="40"/>
                    <a:pt x="121" y="43"/>
                  </a:cubicBezTo>
                  <a:cubicBezTo>
                    <a:pt x="120" y="46"/>
                    <a:pt x="117" y="44"/>
                    <a:pt x="115" y="46"/>
                  </a:cubicBezTo>
                  <a:cubicBezTo>
                    <a:pt x="113" y="48"/>
                    <a:pt x="109" y="47"/>
                    <a:pt x="106" y="49"/>
                  </a:cubicBezTo>
                  <a:cubicBezTo>
                    <a:pt x="105" y="49"/>
                    <a:pt x="106" y="50"/>
                    <a:pt x="104" y="50"/>
                  </a:cubicBezTo>
                  <a:cubicBezTo>
                    <a:pt x="101" y="51"/>
                    <a:pt x="103" y="52"/>
                    <a:pt x="101" y="53"/>
                  </a:cubicBezTo>
                  <a:cubicBezTo>
                    <a:pt x="101" y="53"/>
                    <a:pt x="100" y="53"/>
                    <a:pt x="100" y="53"/>
                  </a:cubicBezTo>
                  <a:cubicBezTo>
                    <a:pt x="99" y="53"/>
                    <a:pt x="96" y="56"/>
                    <a:pt x="91" y="55"/>
                  </a:cubicBezTo>
                  <a:cubicBezTo>
                    <a:pt x="91" y="57"/>
                    <a:pt x="97" y="58"/>
                    <a:pt x="91" y="58"/>
                  </a:cubicBezTo>
                  <a:cubicBezTo>
                    <a:pt x="92" y="61"/>
                    <a:pt x="98" y="58"/>
                    <a:pt x="97" y="64"/>
                  </a:cubicBezTo>
                  <a:cubicBezTo>
                    <a:pt x="94" y="60"/>
                    <a:pt x="94" y="64"/>
                    <a:pt x="94" y="68"/>
                  </a:cubicBezTo>
                  <a:cubicBezTo>
                    <a:pt x="91" y="64"/>
                    <a:pt x="89" y="69"/>
                    <a:pt x="87" y="71"/>
                  </a:cubicBezTo>
                  <a:cubicBezTo>
                    <a:pt x="84" y="73"/>
                    <a:pt x="80" y="71"/>
                    <a:pt x="78" y="74"/>
                  </a:cubicBezTo>
                  <a:cubicBezTo>
                    <a:pt x="77" y="75"/>
                    <a:pt x="79" y="75"/>
                    <a:pt x="79" y="76"/>
                  </a:cubicBezTo>
                  <a:cubicBezTo>
                    <a:pt x="79" y="77"/>
                    <a:pt x="74" y="78"/>
                    <a:pt x="78" y="78"/>
                  </a:cubicBezTo>
                  <a:cubicBezTo>
                    <a:pt x="76" y="83"/>
                    <a:pt x="67" y="80"/>
                    <a:pt x="66" y="84"/>
                  </a:cubicBezTo>
                  <a:cubicBezTo>
                    <a:pt x="68" y="87"/>
                    <a:pt x="72" y="88"/>
                    <a:pt x="78" y="87"/>
                  </a:cubicBezTo>
                  <a:cubicBezTo>
                    <a:pt x="79" y="92"/>
                    <a:pt x="70" y="88"/>
                    <a:pt x="70" y="92"/>
                  </a:cubicBezTo>
                  <a:cubicBezTo>
                    <a:pt x="70" y="94"/>
                    <a:pt x="69" y="92"/>
                    <a:pt x="67" y="92"/>
                  </a:cubicBezTo>
                  <a:cubicBezTo>
                    <a:pt x="64" y="92"/>
                    <a:pt x="62" y="96"/>
                    <a:pt x="58" y="95"/>
                  </a:cubicBezTo>
                  <a:cubicBezTo>
                    <a:pt x="57" y="93"/>
                    <a:pt x="55" y="93"/>
                    <a:pt x="55" y="90"/>
                  </a:cubicBezTo>
                  <a:cubicBezTo>
                    <a:pt x="48" y="89"/>
                    <a:pt x="43" y="92"/>
                    <a:pt x="36" y="90"/>
                  </a:cubicBezTo>
                  <a:cubicBezTo>
                    <a:pt x="36" y="90"/>
                    <a:pt x="34" y="89"/>
                    <a:pt x="35" y="89"/>
                  </a:cubicBezTo>
                  <a:cubicBezTo>
                    <a:pt x="32" y="89"/>
                    <a:pt x="31" y="91"/>
                    <a:pt x="29" y="92"/>
                  </a:cubicBezTo>
                  <a:cubicBezTo>
                    <a:pt x="22" y="93"/>
                    <a:pt x="16" y="90"/>
                    <a:pt x="8" y="89"/>
                  </a:cubicBezTo>
                  <a:cubicBezTo>
                    <a:pt x="11" y="86"/>
                    <a:pt x="13" y="84"/>
                    <a:pt x="18" y="84"/>
                  </a:cubicBezTo>
                  <a:cubicBezTo>
                    <a:pt x="21" y="84"/>
                    <a:pt x="19" y="78"/>
                    <a:pt x="21" y="77"/>
                  </a:cubicBezTo>
                  <a:cubicBezTo>
                    <a:pt x="26" y="78"/>
                    <a:pt x="25" y="75"/>
                    <a:pt x="29" y="76"/>
                  </a:cubicBezTo>
                  <a:cubicBezTo>
                    <a:pt x="29" y="81"/>
                    <a:pt x="34" y="80"/>
                    <a:pt x="39" y="80"/>
                  </a:cubicBezTo>
                  <a:cubicBezTo>
                    <a:pt x="42" y="79"/>
                    <a:pt x="37" y="78"/>
                    <a:pt x="41" y="76"/>
                  </a:cubicBezTo>
                  <a:cubicBezTo>
                    <a:pt x="40" y="72"/>
                    <a:pt x="32" y="76"/>
                    <a:pt x="35" y="70"/>
                  </a:cubicBezTo>
                  <a:cubicBezTo>
                    <a:pt x="29" y="71"/>
                    <a:pt x="26" y="73"/>
                    <a:pt x="20" y="71"/>
                  </a:cubicBezTo>
                  <a:cubicBezTo>
                    <a:pt x="21" y="68"/>
                    <a:pt x="24" y="67"/>
                    <a:pt x="27" y="67"/>
                  </a:cubicBezTo>
                  <a:cubicBezTo>
                    <a:pt x="29" y="65"/>
                    <a:pt x="30" y="64"/>
                    <a:pt x="32" y="62"/>
                  </a:cubicBezTo>
                  <a:cubicBezTo>
                    <a:pt x="33" y="62"/>
                    <a:pt x="34" y="62"/>
                    <a:pt x="35" y="61"/>
                  </a:cubicBezTo>
                  <a:cubicBezTo>
                    <a:pt x="38" y="60"/>
                    <a:pt x="40" y="61"/>
                    <a:pt x="42" y="62"/>
                  </a:cubicBezTo>
                  <a:cubicBezTo>
                    <a:pt x="44" y="61"/>
                    <a:pt x="46" y="60"/>
                    <a:pt x="47" y="58"/>
                  </a:cubicBezTo>
                  <a:cubicBezTo>
                    <a:pt x="47" y="55"/>
                    <a:pt x="43" y="57"/>
                    <a:pt x="42" y="56"/>
                  </a:cubicBezTo>
                  <a:cubicBezTo>
                    <a:pt x="42" y="56"/>
                    <a:pt x="41" y="52"/>
                    <a:pt x="41" y="52"/>
                  </a:cubicBezTo>
                  <a:cubicBezTo>
                    <a:pt x="40" y="51"/>
                    <a:pt x="39" y="50"/>
                    <a:pt x="39" y="49"/>
                  </a:cubicBezTo>
                  <a:cubicBezTo>
                    <a:pt x="38" y="50"/>
                    <a:pt x="37" y="50"/>
                    <a:pt x="35" y="50"/>
                  </a:cubicBezTo>
                  <a:cubicBezTo>
                    <a:pt x="35" y="47"/>
                    <a:pt x="34" y="46"/>
                    <a:pt x="32" y="46"/>
                  </a:cubicBezTo>
                  <a:cubicBezTo>
                    <a:pt x="33" y="43"/>
                    <a:pt x="34" y="41"/>
                    <a:pt x="39" y="41"/>
                  </a:cubicBezTo>
                  <a:cubicBezTo>
                    <a:pt x="43" y="41"/>
                    <a:pt x="42" y="46"/>
                    <a:pt x="48" y="44"/>
                  </a:cubicBezTo>
                  <a:cubicBezTo>
                    <a:pt x="48" y="46"/>
                    <a:pt x="48" y="47"/>
                    <a:pt x="49" y="47"/>
                  </a:cubicBezTo>
                  <a:cubicBezTo>
                    <a:pt x="54" y="49"/>
                    <a:pt x="52" y="43"/>
                    <a:pt x="54" y="41"/>
                  </a:cubicBezTo>
                  <a:cubicBezTo>
                    <a:pt x="61" y="40"/>
                    <a:pt x="68" y="38"/>
                    <a:pt x="72" y="33"/>
                  </a:cubicBezTo>
                  <a:cubicBezTo>
                    <a:pt x="71" y="29"/>
                    <a:pt x="69" y="35"/>
                    <a:pt x="66" y="33"/>
                  </a:cubicBezTo>
                  <a:cubicBezTo>
                    <a:pt x="64" y="34"/>
                    <a:pt x="60" y="34"/>
                    <a:pt x="58" y="37"/>
                  </a:cubicBezTo>
                  <a:cubicBezTo>
                    <a:pt x="54" y="36"/>
                    <a:pt x="47" y="37"/>
                    <a:pt x="41" y="37"/>
                  </a:cubicBezTo>
                  <a:cubicBezTo>
                    <a:pt x="37" y="37"/>
                    <a:pt x="35" y="34"/>
                    <a:pt x="30" y="37"/>
                  </a:cubicBezTo>
                  <a:cubicBezTo>
                    <a:pt x="29" y="32"/>
                    <a:pt x="25" y="38"/>
                    <a:pt x="23" y="33"/>
                  </a:cubicBezTo>
                  <a:cubicBezTo>
                    <a:pt x="20" y="35"/>
                    <a:pt x="17" y="31"/>
                    <a:pt x="11" y="33"/>
                  </a:cubicBezTo>
                  <a:cubicBezTo>
                    <a:pt x="12" y="28"/>
                    <a:pt x="6" y="30"/>
                    <a:pt x="5" y="28"/>
                  </a:cubicBezTo>
                  <a:cubicBezTo>
                    <a:pt x="4" y="24"/>
                    <a:pt x="8" y="25"/>
                    <a:pt x="9" y="24"/>
                  </a:cubicBezTo>
                  <a:cubicBezTo>
                    <a:pt x="10" y="19"/>
                    <a:pt x="0" y="25"/>
                    <a:pt x="2" y="19"/>
                  </a:cubicBezTo>
                  <a:cubicBezTo>
                    <a:pt x="9" y="17"/>
                    <a:pt x="20" y="16"/>
                    <a:pt x="30" y="15"/>
                  </a:cubicBezTo>
                  <a:cubicBezTo>
                    <a:pt x="32" y="15"/>
                    <a:pt x="31" y="13"/>
                    <a:pt x="32" y="12"/>
                  </a:cubicBezTo>
                  <a:cubicBezTo>
                    <a:pt x="39" y="13"/>
                    <a:pt x="45" y="10"/>
                    <a:pt x="49" y="12"/>
                  </a:cubicBezTo>
                  <a:cubicBezTo>
                    <a:pt x="51" y="11"/>
                    <a:pt x="52" y="9"/>
                    <a:pt x="52" y="7"/>
                  </a:cubicBezTo>
                  <a:cubicBezTo>
                    <a:pt x="61" y="7"/>
                    <a:pt x="69" y="4"/>
                    <a:pt x="76" y="6"/>
                  </a:cubicBezTo>
                  <a:cubicBezTo>
                    <a:pt x="78" y="6"/>
                    <a:pt x="77" y="4"/>
                    <a:pt x="78" y="3"/>
                  </a:cubicBezTo>
                  <a:cubicBezTo>
                    <a:pt x="84" y="3"/>
                    <a:pt x="92" y="2"/>
                    <a:pt x="95" y="4"/>
                  </a:cubicBezTo>
                  <a:cubicBezTo>
                    <a:pt x="96" y="2"/>
                    <a:pt x="102" y="4"/>
                    <a:pt x="103" y="1"/>
                  </a:cubicBezTo>
                  <a:cubicBezTo>
                    <a:pt x="107" y="3"/>
                    <a:pt x="112" y="3"/>
                    <a:pt x="118" y="3"/>
                  </a:cubicBezTo>
                  <a:cubicBezTo>
                    <a:pt x="118" y="2"/>
                    <a:pt x="117" y="1"/>
                    <a:pt x="116" y="1"/>
                  </a:cubicBezTo>
                  <a:cubicBezTo>
                    <a:pt x="116" y="0"/>
                    <a:pt x="118" y="1"/>
                    <a:pt x="118" y="1"/>
                  </a:cubicBezTo>
                  <a:cubicBezTo>
                    <a:pt x="124" y="2"/>
                    <a:pt x="135" y="0"/>
                    <a:pt x="141" y="1"/>
                  </a:cubicBezTo>
                  <a:cubicBezTo>
                    <a:pt x="142" y="1"/>
                    <a:pt x="141" y="4"/>
                    <a:pt x="141" y="4"/>
                  </a:cubicBezTo>
                  <a:cubicBezTo>
                    <a:pt x="153" y="5"/>
                    <a:pt x="154" y="2"/>
                    <a:pt x="167"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5" name="Freeform 84"/>
            <p:cNvSpPr/>
            <p:nvPr/>
          </p:nvSpPr>
          <p:spPr bwMode="auto">
            <a:xfrm>
              <a:off x="2247305" y="1244006"/>
              <a:ext cx="139679" cy="51947"/>
            </a:xfrm>
            <a:custGeom>
              <a:avLst/>
              <a:gdLst>
                <a:gd name="T0" fmla="*/ 13 w 51"/>
                <a:gd name="T1" fmla="*/ 2 h 19"/>
                <a:gd name="T2" fmla="*/ 13 w 51"/>
                <a:gd name="T3" fmla="*/ 4 h 19"/>
                <a:gd name="T4" fmla="*/ 17 w 51"/>
                <a:gd name="T5" fmla="*/ 8 h 19"/>
                <a:gd name="T6" fmla="*/ 22 w 51"/>
                <a:gd name="T7" fmla="*/ 5 h 19"/>
                <a:gd name="T8" fmla="*/ 29 w 51"/>
                <a:gd name="T9" fmla="*/ 8 h 19"/>
                <a:gd name="T10" fmla="*/ 43 w 51"/>
                <a:gd name="T11" fmla="*/ 5 h 19"/>
                <a:gd name="T12" fmla="*/ 48 w 51"/>
                <a:gd name="T13" fmla="*/ 8 h 19"/>
                <a:gd name="T14" fmla="*/ 46 w 51"/>
                <a:gd name="T15" fmla="*/ 14 h 19"/>
                <a:gd name="T16" fmla="*/ 32 w 51"/>
                <a:gd name="T17" fmla="*/ 16 h 19"/>
                <a:gd name="T18" fmla="*/ 23 w 51"/>
                <a:gd name="T19" fmla="*/ 19 h 19"/>
                <a:gd name="T20" fmla="*/ 8 w 51"/>
                <a:gd name="T21" fmla="*/ 8 h 19"/>
                <a:gd name="T22" fmla="*/ 1 w 51"/>
                <a:gd name="T23" fmla="*/ 7 h 19"/>
                <a:gd name="T24" fmla="*/ 13 w 51"/>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9">
                  <a:moveTo>
                    <a:pt x="13" y="2"/>
                  </a:moveTo>
                  <a:cubicBezTo>
                    <a:pt x="15" y="3"/>
                    <a:pt x="14" y="4"/>
                    <a:pt x="13" y="4"/>
                  </a:cubicBezTo>
                  <a:cubicBezTo>
                    <a:pt x="12" y="7"/>
                    <a:pt x="20" y="3"/>
                    <a:pt x="17" y="8"/>
                  </a:cubicBezTo>
                  <a:cubicBezTo>
                    <a:pt x="21" y="9"/>
                    <a:pt x="19" y="6"/>
                    <a:pt x="22" y="5"/>
                  </a:cubicBezTo>
                  <a:cubicBezTo>
                    <a:pt x="25" y="8"/>
                    <a:pt x="29" y="2"/>
                    <a:pt x="29" y="8"/>
                  </a:cubicBezTo>
                  <a:cubicBezTo>
                    <a:pt x="33" y="7"/>
                    <a:pt x="38" y="7"/>
                    <a:pt x="43" y="5"/>
                  </a:cubicBezTo>
                  <a:cubicBezTo>
                    <a:pt x="42" y="9"/>
                    <a:pt x="50" y="4"/>
                    <a:pt x="48" y="8"/>
                  </a:cubicBezTo>
                  <a:cubicBezTo>
                    <a:pt x="51" y="13"/>
                    <a:pt x="39" y="11"/>
                    <a:pt x="46" y="14"/>
                  </a:cubicBezTo>
                  <a:cubicBezTo>
                    <a:pt x="44" y="18"/>
                    <a:pt x="36" y="15"/>
                    <a:pt x="32" y="16"/>
                  </a:cubicBezTo>
                  <a:cubicBezTo>
                    <a:pt x="29" y="16"/>
                    <a:pt x="26" y="18"/>
                    <a:pt x="23" y="19"/>
                  </a:cubicBezTo>
                  <a:cubicBezTo>
                    <a:pt x="17" y="16"/>
                    <a:pt x="12" y="14"/>
                    <a:pt x="8" y="8"/>
                  </a:cubicBezTo>
                  <a:cubicBezTo>
                    <a:pt x="6" y="8"/>
                    <a:pt x="1" y="10"/>
                    <a:pt x="1" y="7"/>
                  </a:cubicBezTo>
                  <a:cubicBezTo>
                    <a:pt x="0" y="0"/>
                    <a:pt x="12" y="7"/>
                    <a:pt x="13"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6" name="Freeform 85"/>
            <p:cNvSpPr/>
            <p:nvPr/>
          </p:nvSpPr>
          <p:spPr bwMode="auto">
            <a:xfrm>
              <a:off x="6099681" y="1315577"/>
              <a:ext cx="62336" cy="16161"/>
            </a:xfrm>
            <a:custGeom>
              <a:avLst/>
              <a:gdLst>
                <a:gd name="T0" fmla="*/ 22 w 23"/>
                <a:gd name="T1" fmla="*/ 0 h 6"/>
                <a:gd name="T2" fmla="*/ 13 w 23"/>
                <a:gd name="T3" fmla="*/ 5 h 6"/>
                <a:gd name="T4" fmla="*/ 10 w 23"/>
                <a:gd name="T5" fmla="*/ 6 h 6"/>
                <a:gd name="T6" fmla="*/ 4 w 23"/>
                <a:gd name="T7" fmla="*/ 6 h 6"/>
                <a:gd name="T8" fmla="*/ 7 w 23"/>
                <a:gd name="T9" fmla="*/ 2 h 6"/>
                <a:gd name="T10" fmla="*/ 22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22" y="0"/>
                  </a:moveTo>
                  <a:cubicBezTo>
                    <a:pt x="23" y="5"/>
                    <a:pt x="17" y="4"/>
                    <a:pt x="13" y="5"/>
                  </a:cubicBezTo>
                  <a:cubicBezTo>
                    <a:pt x="12" y="5"/>
                    <a:pt x="12" y="6"/>
                    <a:pt x="10" y="6"/>
                  </a:cubicBezTo>
                  <a:cubicBezTo>
                    <a:pt x="8" y="6"/>
                    <a:pt x="5" y="4"/>
                    <a:pt x="4" y="6"/>
                  </a:cubicBezTo>
                  <a:cubicBezTo>
                    <a:pt x="0" y="6"/>
                    <a:pt x="7" y="1"/>
                    <a:pt x="7" y="2"/>
                  </a:cubicBezTo>
                  <a:cubicBezTo>
                    <a:pt x="10" y="5"/>
                    <a:pt x="17" y="0"/>
                    <a:pt x="2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7" name="Freeform 86"/>
            <p:cNvSpPr/>
            <p:nvPr/>
          </p:nvSpPr>
          <p:spPr bwMode="auto">
            <a:xfrm>
              <a:off x="6353643" y="1315577"/>
              <a:ext cx="60027" cy="38095"/>
            </a:xfrm>
            <a:custGeom>
              <a:avLst/>
              <a:gdLst>
                <a:gd name="T0" fmla="*/ 10 w 22"/>
                <a:gd name="T1" fmla="*/ 0 h 14"/>
                <a:gd name="T2" fmla="*/ 8 w 22"/>
                <a:gd name="T3" fmla="*/ 2 h 14"/>
                <a:gd name="T4" fmla="*/ 15 w 22"/>
                <a:gd name="T5" fmla="*/ 6 h 14"/>
                <a:gd name="T6" fmla="*/ 18 w 22"/>
                <a:gd name="T7" fmla="*/ 5 h 14"/>
                <a:gd name="T8" fmla="*/ 9 w 22"/>
                <a:gd name="T9" fmla="*/ 14 h 14"/>
                <a:gd name="T10" fmla="*/ 0 w 22"/>
                <a:gd name="T11" fmla="*/ 3 h 14"/>
                <a:gd name="T12" fmla="*/ 10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0" y="0"/>
                  </a:moveTo>
                  <a:cubicBezTo>
                    <a:pt x="10" y="2"/>
                    <a:pt x="9" y="1"/>
                    <a:pt x="8" y="2"/>
                  </a:cubicBezTo>
                  <a:cubicBezTo>
                    <a:pt x="7" y="6"/>
                    <a:pt x="17" y="0"/>
                    <a:pt x="15" y="6"/>
                  </a:cubicBezTo>
                  <a:cubicBezTo>
                    <a:pt x="17" y="6"/>
                    <a:pt x="18" y="6"/>
                    <a:pt x="18" y="5"/>
                  </a:cubicBezTo>
                  <a:cubicBezTo>
                    <a:pt x="22" y="9"/>
                    <a:pt x="10" y="10"/>
                    <a:pt x="9" y="14"/>
                  </a:cubicBezTo>
                  <a:cubicBezTo>
                    <a:pt x="5" y="11"/>
                    <a:pt x="6" y="4"/>
                    <a:pt x="0" y="3"/>
                  </a:cubicBezTo>
                  <a:cubicBezTo>
                    <a:pt x="2" y="0"/>
                    <a:pt x="8" y="2"/>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8" name="Freeform 87"/>
            <p:cNvSpPr>
              <a:spLocks noEditPoints="1"/>
            </p:cNvSpPr>
            <p:nvPr/>
          </p:nvSpPr>
          <p:spPr bwMode="auto">
            <a:xfrm>
              <a:off x="1648185" y="1355980"/>
              <a:ext cx="3415790" cy="2241791"/>
            </a:xfrm>
            <a:custGeom>
              <a:avLst/>
              <a:gdLst>
                <a:gd name="T0" fmla="*/ 744 w 1253"/>
                <a:gd name="T1" fmla="*/ 58 h 822"/>
                <a:gd name="T2" fmla="*/ 879 w 1253"/>
                <a:gd name="T3" fmla="*/ 58 h 822"/>
                <a:gd name="T4" fmla="*/ 992 w 1253"/>
                <a:gd name="T5" fmla="*/ 68 h 822"/>
                <a:gd name="T6" fmla="*/ 1138 w 1253"/>
                <a:gd name="T7" fmla="*/ 92 h 822"/>
                <a:gd name="T8" fmla="*/ 1253 w 1253"/>
                <a:gd name="T9" fmla="*/ 129 h 822"/>
                <a:gd name="T10" fmla="*/ 1180 w 1253"/>
                <a:gd name="T11" fmla="*/ 147 h 822"/>
                <a:gd name="T12" fmla="*/ 1087 w 1253"/>
                <a:gd name="T13" fmla="*/ 218 h 822"/>
                <a:gd name="T14" fmla="*/ 1050 w 1253"/>
                <a:gd name="T15" fmla="*/ 240 h 822"/>
                <a:gd name="T16" fmla="*/ 1098 w 1253"/>
                <a:gd name="T17" fmla="*/ 166 h 822"/>
                <a:gd name="T18" fmla="*/ 992 w 1253"/>
                <a:gd name="T19" fmla="*/ 197 h 822"/>
                <a:gd name="T20" fmla="*/ 958 w 1253"/>
                <a:gd name="T21" fmla="*/ 249 h 822"/>
                <a:gd name="T22" fmla="*/ 898 w 1253"/>
                <a:gd name="T23" fmla="*/ 330 h 822"/>
                <a:gd name="T24" fmla="*/ 860 w 1253"/>
                <a:gd name="T25" fmla="*/ 350 h 822"/>
                <a:gd name="T26" fmla="*/ 844 w 1253"/>
                <a:gd name="T27" fmla="*/ 369 h 822"/>
                <a:gd name="T28" fmla="*/ 790 w 1253"/>
                <a:gd name="T29" fmla="*/ 467 h 822"/>
                <a:gd name="T30" fmla="*/ 761 w 1253"/>
                <a:gd name="T31" fmla="*/ 536 h 822"/>
                <a:gd name="T32" fmla="*/ 712 w 1253"/>
                <a:gd name="T33" fmla="*/ 545 h 822"/>
                <a:gd name="T34" fmla="*/ 701 w 1253"/>
                <a:gd name="T35" fmla="*/ 548 h 822"/>
                <a:gd name="T36" fmla="*/ 675 w 1253"/>
                <a:gd name="T37" fmla="*/ 479 h 822"/>
                <a:gd name="T38" fmla="*/ 590 w 1253"/>
                <a:gd name="T39" fmla="*/ 523 h 822"/>
                <a:gd name="T40" fmla="*/ 529 w 1253"/>
                <a:gd name="T41" fmla="*/ 461 h 822"/>
                <a:gd name="T42" fmla="*/ 417 w 1253"/>
                <a:gd name="T43" fmla="*/ 443 h 822"/>
                <a:gd name="T44" fmla="*/ 443 w 1253"/>
                <a:gd name="T45" fmla="*/ 491 h 822"/>
                <a:gd name="T46" fmla="*/ 360 w 1253"/>
                <a:gd name="T47" fmla="*/ 495 h 822"/>
                <a:gd name="T48" fmla="*/ 311 w 1253"/>
                <a:gd name="T49" fmla="*/ 434 h 822"/>
                <a:gd name="T50" fmla="*/ 350 w 1253"/>
                <a:gd name="T51" fmla="*/ 514 h 822"/>
                <a:gd name="T52" fmla="*/ 374 w 1253"/>
                <a:gd name="T53" fmla="*/ 596 h 822"/>
                <a:gd name="T54" fmla="*/ 328 w 1253"/>
                <a:gd name="T55" fmla="*/ 714 h 822"/>
                <a:gd name="T56" fmla="*/ 280 w 1253"/>
                <a:gd name="T57" fmla="*/ 806 h 822"/>
                <a:gd name="T58" fmla="*/ 188 w 1253"/>
                <a:gd name="T59" fmla="*/ 735 h 822"/>
                <a:gd name="T60" fmla="*/ 178 w 1253"/>
                <a:gd name="T61" fmla="*/ 627 h 822"/>
                <a:gd name="T62" fmla="*/ 37 w 1253"/>
                <a:gd name="T63" fmla="*/ 559 h 822"/>
                <a:gd name="T64" fmla="*/ 5 w 1253"/>
                <a:gd name="T65" fmla="*/ 468 h 822"/>
                <a:gd name="T66" fmla="*/ 129 w 1253"/>
                <a:gd name="T67" fmla="*/ 370 h 822"/>
                <a:gd name="T68" fmla="*/ 209 w 1253"/>
                <a:gd name="T69" fmla="*/ 408 h 822"/>
                <a:gd name="T70" fmla="*/ 301 w 1253"/>
                <a:gd name="T71" fmla="*/ 408 h 822"/>
                <a:gd name="T72" fmla="*/ 246 w 1253"/>
                <a:gd name="T73" fmla="*/ 347 h 822"/>
                <a:gd name="T74" fmla="*/ 203 w 1253"/>
                <a:gd name="T75" fmla="*/ 320 h 822"/>
                <a:gd name="T76" fmla="*/ 206 w 1253"/>
                <a:gd name="T77" fmla="*/ 344 h 822"/>
                <a:gd name="T78" fmla="*/ 126 w 1253"/>
                <a:gd name="T79" fmla="*/ 325 h 822"/>
                <a:gd name="T80" fmla="*/ 92 w 1253"/>
                <a:gd name="T81" fmla="*/ 323 h 822"/>
                <a:gd name="T82" fmla="*/ 126 w 1253"/>
                <a:gd name="T83" fmla="*/ 262 h 822"/>
                <a:gd name="T84" fmla="*/ 171 w 1253"/>
                <a:gd name="T85" fmla="*/ 233 h 822"/>
                <a:gd name="T86" fmla="*/ 252 w 1253"/>
                <a:gd name="T87" fmla="*/ 197 h 822"/>
                <a:gd name="T88" fmla="*/ 249 w 1253"/>
                <a:gd name="T89" fmla="*/ 157 h 822"/>
                <a:gd name="T90" fmla="*/ 221 w 1253"/>
                <a:gd name="T91" fmla="*/ 190 h 822"/>
                <a:gd name="T92" fmla="*/ 145 w 1253"/>
                <a:gd name="T93" fmla="*/ 200 h 822"/>
                <a:gd name="T94" fmla="*/ 181 w 1253"/>
                <a:gd name="T95" fmla="*/ 133 h 822"/>
                <a:gd name="T96" fmla="*/ 282 w 1253"/>
                <a:gd name="T97" fmla="*/ 84 h 822"/>
                <a:gd name="T98" fmla="*/ 316 w 1253"/>
                <a:gd name="T99" fmla="*/ 123 h 822"/>
                <a:gd name="T100" fmla="*/ 374 w 1253"/>
                <a:gd name="T101" fmla="*/ 107 h 822"/>
                <a:gd name="T102" fmla="*/ 474 w 1253"/>
                <a:gd name="T103" fmla="*/ 101 h 822"/>
                <a:gd name="T104" fmla="*/ 525 w 1253"/>
                <a:gd name="T105" fmla="*/ 67 h 822"/>
                <a:gd name="T106" fmla="*/ 560 w 1253"/>
                <a:gd name="T107" fmla="*/ 104 h 822"/>
                <a:gd name="T108" fmla="*/ 584 w 1253"/>
                <a:gd name="T109" fmla="*/ 65 h 822"/>
                <a:gd name="T110" fmla="*/ 707 w 1253"/>
                <a:gd name="T111" fmla="*/ 15 h 822"/>
                <a:gd name="T112" fmla="*/ 297 w 1253"/>
                <a:gd name="T113" fmla="*/ 298 h 822"/>
                <a:gd name="T114" fmla="*/ 357 w 1253"/>
                <a:gd name="T115" fmla="*/ 338 h 822"/>
                <a:gd name="T116" fmla="*/ 423 w 1253"/>
                <a:gd name="T117" fmla="*/ 328 h 822"/>
                <a:gd name="T118" fmla="*/ 402 w 1253"/>
                <a:gd name="T119" fmla="*/ 359 h 822"/>
                <a:gd name="T120" fmla="*/ 298 w 1253"/>
                <a:gd name="T121" fmla="*/ 60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 h="822">
                  <a:moveTo>
                    <a:pt x="755" y="9"/>
                  </a:moveTo>
                  <a:cubicBezTo>
                    <a:pt x="755" y="11"/>
                    <a:pt x="757" y="10"/>
                    <a:pt x="759" y="10"/>
                  </a:cubicBezTo>
                  <a:cubicBezTo>
                    <a:pt x="759" y="12"/>
                    <a:pt x="756" y="12"/>
                    <a:pt x="755" y="12"/>
                  </a:cubicBezTo>
                  <a:cubicBezTo>
                    <a:pt x="761" y="18"/>
                    <a:pt x="767" y="9"/>
                    <a:pt x="778" y="12"/>
                  </a:cubicBezTo>
                  <a:cubicBezTo>
                    <a:pt x="781" y="15"/>
                    <a:pt x="785" y="18"/>
                    <a:pt x="790" y="19"/>
                  </a:cubicBezTo>
                  <a:cubicBezTo>
                    <a:pt x="791" y="21"/>
                    <a:pt x="790" y="23"/>
                    <a:pt x="790" y="25"/>
                  </a:cubicBezTo>
                  <a:cubicBezTo>
                    <a:pt x="791" y="27"/>
                    <a:pt x="794" y="27"/>
                    <a:pt x="793" y="30"/>
                  </a:cubicBezTo>
                  <a:cubicBezTo>
                    <a:pt x="790" y="29"/>
                    <a:pt x="790" y="32"/>
                    <a:pt x="790" y="34"/>
                  </a:cubicBezTo>
                  <a:cubicBezTo>
                    <a:pt x="789" y="33"/>
                    <a:pt x="787" y="32"/>
                    <a:pt x="784" y="33"/>
                  </a:cubicBezTo>
                  <a:cubicBezTo>
                    <a:pt x="782" y="33"/>
                    <a:pt x="784" y="35"/>
                    <a:pt x="783" y="36"/>
                  </a:cubicBezTo>
                  <a:cubicBezTo>
                    <a:pt x="782" y="36"/>
                    <a:pt x="781" y="34"/>
                    <a:pt x="780" y="34"/>
                  </a:cubicBezTo>
                  <a:cubicBezTo>
                    <a:pt x="779" y="34"/>
                    <a:pt x="775" y="37"/>
                    <a:pt x="771" y="36"/>
                  </a:cubicBezTo>
                  <a:cubicBezTo>
                    <a:pt x="769" y="35"/>
                    <a:pt x="770" y="38"/>
                    <a:pt x="769" y="39"/>
                  </a:cubicBezTo>
                  <a:cubicBezTo>
                    <a:pt x="769" y="39"/>
                    <a:pt x="767" y="38"/>
                    <a:pt x="766" y="39"/>
                  </a:cubicBezTo>
                  <a:cubicBezTo>
                    <a:pt x="766" y="40"/>
                    <a:pt x="769" y="41"/>
                    <a:pt x="766" y="44"/>
                  </a:cubicBezTo>
                  <a:cubicBezTo>
                    <a:pt x="766" y="42"/>
                    <a:pt x="758" y="45"/>
                    <a:pt x="762" y="46"/>
                  </a:cubicBezTo>
                  <a:cubicBezTo>
                    <a:pt x="759" y="49"/>
                    <a:pt x="754" y="47"/>
                    <a:pt x="750" y="49"/>
                  </a:cubicBezTo>
                  <a:cubicBezTo>
                    <a:pt x="748" y="50"/>
                    <a:pt x="746" y="54"/>
                    <a:pt x="743" y="53"/>
                  </a:cubicBezTo>
                  <a:cubicBezTo>
                    <a:pt x="743" y="55"/>
                    <a:pt x="743" y="58"/>
                    <a:pt x="741" y="58"/>
                  </a:cubicBezTo>
                  <a:cubicBezTo>
                    <a:pt x="742" y="60"/>
                    <a:pt x="743" y="58"/>
                    <a:pt x="744" y="58"/>
                  </a:cubicBezTo>
                  <a:cubicBezTo>
                    <a:pt x="749" y="58"/>
                    <a:pt x="750" y="55"/>
                    <a:pt x="753" y="53"/>
                  </a:cubicBezTo>
                  <a:cubicBezTo>
                    <a:pt x="755" y="53"/>
                    <a:pt x="756" y="55"/>
                    <a:pt x="758" y="55"/>
                  </a:cubicBezTo>
                  <a:cubicBezTo>
                    <a:pt x="759" y="55"/>
                    <a:pt x="759" y="52"/>
                    <a:pt x="761" y="52"/>
                  </a:cubicBezTo>
                  <a:cubicBezTo>
                    <a:pt x="764" y="50"/>
                    <a:pt x="767" y="52"/>
                    <a:pt x="771" y="50"/>
                  </a:cubicBezTo>
                  <a:cubicBezTo>
                    <a:pt x="773" y="50"/>
                    <a:pt x="770" y="48"/>
                    <a:pt x="772" y="47"/>
                  </a:cubicBezTo>
                  <a:cubicBezTo>
                    <a:pt x="773" y="47"/>
                    <a:pt x="775" y="48"/>
                    <a:pt x="775" y="47"/>
                  </a:cubicBezTo>
                  <a:cubicBezTo>
                    <a:pt x="776" y="47"/>
                    <a:pt x="777" y="44"/>
                    <a:pt x="777" y="44"/>
                  </a:cubicBezTo>
                  <a:cubicBezTo>
                    <a:pt x="777" y="44"/>
                    <a:pt x="781" y="46"/>
                    <a:pt x="783" y="46"/>
                  </a:cubicBezTo>
                  <a:cubicBezTo>
                    <a:pt x="786" y="46"/>
                    <a:pt x="786" y="45"/>
                    <a:pt x="790" y="44"/>
                  </a:cubicBezTo>
                  <a:cubicBezTo>
                    <a:pt x="790" y="46"/>
                    <a:pt x="790" y="47"/>
                    <a:pt x="790" y="49"/>
                  </a:cubicBezTo>
                  <a:cubicBezTo>
                    <a:pt x="792" y="47"/>
                    <a:pt x="793" y="48"/>
                    <a:pt x="793" y="50"/>
                  </a:cubicBezTo>
                  <a:cubicBezTo>
                    <a:pt x="801" y="49"/>
                    <a:pt x="814" y="51"/>
                    <a:pt x="826" y="50"/>
                  </a:cubicBezTo>
                  <a:cubicBezTo>
                    <a:pt x="825" y="57"/>
                    <a:pt x="836" y="52"/>
                    <a:pt x="835" y="59"/>
                  </a:cubicBezTo>
                  <a:cubicBezTo>
                    <a:pt x="836" y="57"/>
                    <a:pt x="838" y="59"/>
                    <a:pt x="841" y="59"/>
                  </a:cubicBezTo>
                  <a:cubicBezTo>
                    <a:pt x="845" y="59"/>
                    <a:pt x="851" y="58"/>
                    <a:pt x="852" y="59"/>
                  </a:cubicBezTo>
                  <a:cubicBezTo>
                    <a:pt x="855" y="59"/>
                    <a:pt x="853" y="53"/>
                    <a:pt x="855" y="52"/>
                  </a:cubicBezTo>
                  <a:cubicBezTo>
                    <a:pt x="860" y="53"/>
                    <a:pt x="865" y="52"/>
                    <a:pt x="870" y="53"/>
                  </a:cubicBezTo>
                  <a:cubicBezTo>
                    <a:pt x="870" y="53"/>
                    <a:pt x="870" y="55"/>
                    <a:pt x="870" y="55"/>
                  </a:cubicBezTo>
                  <a:cubicBezTo>
                    <a:pt x="873" y="55"/>
                    <a:pt x="875" y="54"/>
                    <a:pt x="878" y="55"/>
                  </a:cubicBezTo>
                  <a:cubicBezTo>
                    <a:pt x="878" y="55"/>
                    <a:pt x="879" y="57"/>
                    <a:pt x="879" y="58"/>
                  </a:cubicBezTo>
                  <a:cubicBezTo>
                    <a:pt x="881" y="59"/>
                    <a:pt x="885" y="57"/>
                    <a:pt x="887" y="59"/>
                  </a:cubicBezTo>
                  <a:cubicBezTo>
                    <a:pt x="886" y="62"/>
                    <a:pt x="886" y="66"/>
                    <a:pt x="882" y="65"/>
                  </a:cubicBezTo>
                  <a:cubicBezTo>
                    <a:pt x="882" y="68"/>
                    <a:pt x="885" y="69"/>
                    <a:pt x="888" y="68"/>
                  </a:cubicBezTo>
                  <a:cubicBezTo>
                    <a:pt x="887" y="77"/>
                    <a:pt x="894" y="77"/>
                    <a:pt x="897" y="81"/>
                  </a:cubicBezTo>
                  <a:cubicBezTo>
                    <a:pt x="900" y="80"/>
                    <a:pt x="902" y="79"/>
                    <a:pt x="904" y="77"/>
                  </a:cubicBezTo>
                  <a:cubicBezTo>
                    <a:pt x="905" y="76"/>
                    <a:pt x="905" y="73"/>
                    <a:pt x="906" y="73"/>
                  </a:cubicBezTo>
                  <a:cubicBezTo>
                    <a:pt x="907" y="72"/>
                    <a:pt x="909" y="73"/>
                    <a:pt x="909" y="71"/>
                  </a:cubicBezTo>
                  <a:cubicBezTo>
                    <a:pt x="913" y="70"/>
                    <a:pt x="912" y="74"/>
                    <a:pt x="913" y="76"/>
                  </a:cubicBezTo>
                  <a:cubicBezTo>
                    <a:pt x="917" y="76"/>
                    <a:pt x="920" y="76"/>
                    <a:pt x="924" y="76"/>
                  </a:cubicBezTo>
                  <a:cubicBezTo>
                    <a:pt x="925" y="74"/>
                    <a:pt x="929" y="75"/>
                    <a:pt x="928" y="71"/>
                  </a:cubicBezTo>
                  <a:cubicBezTo>
                    <a:pt x="933" y="73"/>
                    <a:pt x="944" y="68"/>
                    <a:pt x="944" y="74"/>
                  </a:cubicBezTo>
                  <a:cubicBezTo>
                    <a:pt x="949" y="74"/>
                    <a:pt x="947" y="69"/>
                    <a:pt x="953" y="71"/>
                  </a:cubicBezTo>
                  <a:cubicBezTo>
                    <a:pt x="953" y="70"/>
                    <a:pt x="951" y="70"/>
                    <a:pt x="950" y="70"/>
                  </a:cubicBezTo>
                  <a:cubicBezTo>
                    <a:pt x="952" y="68"/>
                    <a:pt x="951" y="66"/>
                    <a:pt x="953" y="65"/>
                  </a:cubicBezTo>
                  <a:cubicBezTo>
                    <a:pt x="957" y="65"/>
                    <a:pt x="956" y="60"/>
                    <a:pt x="962" y="62"/>
                  </a:cubicBezTo>
                  <a:cubicBezTo>
                    <a:pt x="964" y="62"/>
                    <a:pt x="962" y="60"/>
                    <a:pt x="962" y="61"/>
                  </a:cubicBezTo>
                  <a:cubicBezTo>
                    <a:pt x="965" y="57"/>
                    <a:pt x="969" y="60"/>
                    <a:pt x="974" y="59"/>
                  </a:cubicBezTo>
                  <a:cubicBezTo>
                    <a:pt x="973" y="67"/>
                    <a:pt x="982" y="57"/>
                    <a:pt x="980" y="64"/>
                  </a:cubicBezTo>
                  <a:cubicBezTo>
                    <a:pt x="987" y="64"/>
                    <a:pt x="991" y="63"/>
                    <a:pt x="996" y="62"/>
                  </a:cubicBezTo>
                  <a:cubicBezTo>
                    <a:pt x="997" y="66"/>
                    <a:pt x="990" y="63"/>
                    <a:pt x="992" y="68"/>
                  </a:cubicBezTo>
                  <a:cubicBezTo>
                    <a:pt x="993" y="71"/>
                    <a:pt x="998" y="70"/>
                    <a:pt x="1001" y="70"/>
                  </a:cubicBezTo>
                  <a:cubicBezTo>
                    <a:pt x="1006" y="70"/>
                    <a:pt x="1011" y="70"/>
                    <a:pt x="1015" y="68"/>
                  </a:cubicBezTo>
                  <a:cubicBezTo>
                    <a:pt x="1017" y="74"/>
                    <a:pt x="1024" y="74"/>
                    <a:pt x="1026" y="79"/>
                  </a:cubicBezTo>
                  <a:cubicBezTo>
                    <a:pt x="1029" y="77"/>
                    <a:pt x="1030" y="80"/>
                    <a:pt x="1033" y="80"/>
                  </a:cubicBezTo>
                  <a:cubicBezTo>
                    <a:pt x="1042" y="81"/>
                    <a:pt x="1053" y="79"/>
                    <a:pt x="1061" y="80"/>
                  </a:cubicBezTo>
                  <a:cubicBezTo>
                    <a:pt x="1065" y="81"/>
                    <a:pt x="1068" y="85"/>
                    <a:pt x="1072" y="83"/>
                  </a:cubicBezTo>
                  <a:cubicBezTo>
                    <a:pt x="1071" y="86"/>
                    <a:pt x="1073" y="86"/>
                    <a:pt x="1075" y="86"/>
                  </a:cubicBezTo>
                  <a:cubicBezTo>
                    <a:pt x="1075" y="88"/>
                    <a:pt x="1075" y="90"/>
                    <a:pt x="1075" y="92"/>
                  </a:cubicBezTo>
                  <a:cubicBezTo>
                    <a:pt x="1074" y="95"/>
                    <a:pt x="1080" y="92"/>
                    <a:pt x="1081" y="93"/>
                  </a:cubicBezTo>
                  <a:cubicBezTo>
                    <a:pt x="1082" y="95"/>
                    <a:pt x="1081" y="93"/>
                    <a:pt x="1084" y="93"/>
                  </a:cubicBezTo>
                  <a:cubicBezTo>
                    <a:pt x="1084" y="93"/>
                    <a:pt x="1084" y="95"/>
                    <a:pt x="1085" y="95"/>
                  </a:cubicBezTo>
                  <a:cubicBezTo>
                    <a:pt x="1087" y="95"/>
                    <a:pt x="1103" y="97"/>
                    <a:pt x="1104" y="95"/>
                  </a:cubicBezTo>
                  <a:cubicBezTo>
                    <a:pt x="1104" y="95"/>
                    <a:pt x="1104" y="93"/>
                    <a:pt x="1104" y="93"/>
                  </a:cubicBezTo>
                  <a:cubicBezTo>
                    <a:pt x="1106" y="93"/>
                    <a:pt x="1108" y="95"/>
                    <a:pt x="1109" y="95"/>
                  </a:cubicBezTo>
                  <a:cubicBezTo>
                    <a:pt x="1110" y="94"/>
                    <a:pt x="1113" y="92"/>
                    <a:pt x="1113" y="95"/>
                  </a:cubicBezTo>
                  <a:cubicBezTo>
                    <a:pt x="1116" y="92"/>
                    <a:pt x="1121" y="91"/>
                    <a:pt x="1125" y="90"/>
                  </a:cubicBezTo>
                  <a:cubicBezTo>
                    <a:pt x="1124" y="95"/>
                    <a:pt x="1126" y="97"/>
                    <a:pt x="1127" y="101"/>
                  </a:cubicBezTo>
                  <a:cubicBezTo>
                    <a:pt x="1133" y="101"/>
                    <a:pt x="1135" y="103"/>
                    <a:pt x="1140" y="101"/>
                  </a:cubicBezTo>
                  <a:cubicBezTo>
                    <a:pt x="1140" y="98"/>
                    <a:pt x="1139" y="98"/>
                    <a:pt x="1137" y="98"/>
                  </a:cubicBezTo>
                  <a:cubicBezTo>
                    <a:pt x="1138" y="96"/>
                    <a:pt x="1139" y="94"/>
                    <a:pt x="1138" y="92"/>
                  </a:cubicBezTo>
                  <a:cubicBezTo>
                    <a:pt x="1142" y="89"/>
                    <a:pt x="1151" y="90"/>
                    <a:pt x="1153" y="93"/>
                  </a:cubicBezTo>
                  <a:cubicBezTo>
                    <a:pt x="1160" y="94"/>
                    <a:pt x="1166" y="93"/>
                    <a:pt x="1173" y="93"/>
                  </a:cubicBezTo>
                  <a:cubicBezTo>
                    <a:pt x="1175" y="94"/>
                    <a:pt x="1179" y="97"/>
                    <a:pt x="1180" y="93"/>
                  </a:cubicBezTo>
                  <a:cubicBezTo>
                    <a:pt x="1183" y="95"/>
                    <a:pt x="1183" y="97"/>
                    <a:pt x="1187" y="98"/>
                  </a:cubicBezTo>
                  <a:cubicBezTo>
                    <a:pt x="1189" y="98"/>
                    <a:pt x="1190" y="101"/>
                    <a:pt x="1190" y="101"/>
                  </a:cubicBezTo>
                  <a:cubicBezTo>
                    <a:pt x="1191" y="101"/>
                    <a:pt x="1192" y="100"/>
                    <a:pt x="1192" y="99"/>
                  </a:cubicBezTo>
                  <a:cubicBezTo>
                    <a:pt x="1194" y="100"/>
                    <a:pt x="1192" y="101"/>
                    <a:pt x="1193" y="102"/>
                  </a:cubicBezTo>
                  <a:cubicBezTo>
                    <a:pt x="1194" y="103"/>
                    <a:pt x="1196" y="102"/>
                    <a:pt x="1196" y="102"/>
                  </a:cubicBezTo>
                  <a:cubicBezTo>
                    <a:pt x="1197" y="103"/>
                    <a:pt x="1200" y="104"/>
                    <a:pt x="1204" y="105"/>
                  </a:cubicBezTo>
                  <a:cubicBezTo>
                    <a:pt x="1206" y="106"/>
                    <a:pt x="1210" y="107"/>
                    <a:pt x="1213" y="108"/>
                  </a:cubicBezTo>
                  <a:cubicBezTo>
                    <a:pt x="1213" y="108"/>
                    <a:pt x="1214" y="111"/>
                    <a:pt x="1214" y="111"/>
                  </a:cubicBezTo>
                  <a:cubicBezTo>
                    <a:pt x="1215" y="111"/>
                    <a:pt x="1216" y="111"/>
                    <a:pt x="1217" y="111"/>
                  </a:cubicBezTo>
                  <a:cubicBezTo>
                    <a:pt x="1218" y="112"/>
                    <a:pt x="1217" y="114"/>
                    <a:pt x="1217" y="114"/>
                  </a:cubicBezTo>
                  <a:cubicBezTo>
                    <a:pt x="1217" y="115"/>
                    <a:pt x="1220" y="114"/>
                    <a:pt x="1220" y="114"/>
                  </a:cubicBezTo>
                  <a:cubicBezTo>
                    <a:pt x="1221" y="116"/>
                    <a:pt x="1218" y="121"/>
                    <a:pt x="1224" y="119"/>
                  </a:cubicBezTo>
                  <a:cubicBezTo>
                    <a:pt x="1224" y="122"/>
                    <a:pt x="1224" y="125"/>
                    <a:pt x="1224" y="129"/>
                  </a:cubicBezTo>
                  <a:cubicBezTo>
                    <a:pt x="1230" y="129"/>
                    <a:pt x="1234" y="127"/>
                    <a:pt x="1235" y="123"/>
                  </a:cubicBezTo>
                  <a:cubicBezTo>
                    <a:pt x="1239" y="125"/>
                    <a:pt x="1244" y="124"/>
                    <a:pt x="1248" y="126"/>
                  </a:cubicBezTo>
                  <a:cubicBezTo>
                    <a:pt x="1249" y="126"/>
                    <a:pt x="1248" y="129"/>
                    <a:pt x="1248" y="129"/>
                  </a:cubicBezTo>
                  <a:cubicBezTo>
                    <a:pt x="1249" y="130"/>
                    <a:pt x="1252" y="128"/>
                    <a:pt x="1253" y="129"/>
                  </a:cubicBezTo>
                  <a:cubicBezTo>
                    <a:pt x="1252" y="130"/>
                    <a:pt x="1249" y="130"/>
                    <a:pt x="1250" y="133"/>
                  </a:cubicBezTo>
                  <a:cubicBezTo>
                    <a:pt x="1247" y="134"/>
                    <a:pt x="1247" y="132"/>
                    <a:pt x="1245" y="132"/>
                  </a:cubicBezTo>
                  <a:cubicBezTo>
                    <a:pt x="1244" y="133"/>
                    <a:pt x="1244" y="135"/>
                    <a:pt x="1241" y="135"/>
                  </a:cubicBezTo>
                  <a:cubicBezTo>
                    <a:pt x="1241" y="137"/>
                    <a:pt x="1245" y="136"/>
                    <a:pt x="1244" y="141"/>
                  </a:cubicBezTo>
                  <a:cubicBezTo>
                    <a:pt x="1238" y="136"/>
                    <a:pt x="1243" y="143"/>
                    <a:pt x="1239" y="144"/>
                  </a:cubicBezTo>
                  <a:cubicBezTo>
                    <a:pt x="1238" y="144"/>
                    <a:pt x="1237" y="145"/>
                    <a:pt x="1236" y="147"/>
                  </a:cubicBezTo>
                  <a:cubicBezTo>
                    <a:pt x="1234" y="146"/>
                    <a:pt x="1233" y="146"/>
                    <a:pt x="1232" y="145"/>
                  </a:cubicBezTo>
                  <a:cubicBezTo>
                    <a:pt x="1231" y="145"/>
                    <a:pt x="1230" y="143"/>
                    <a:pt x="1229" y="142"/>
                  </a:cubicBezTo>
                  <a:cubicBezTo>
                    <a:pt x="1227" y="141"/>
                    <a:pt x="1225" y="142"/>
                    <a:pt x="1223" y="141"/>
                  </a:cubicBezTo>
                  <a:cubicBezTo>
                    <a:pt x="1222" y="140"/>
                    <a:pt x="1221" y="138"/>
                    <a:pt x="1220" y="138"/>
                  </a:cubicBezTo>
                  <a:cubicBezTo>
                    <a:pt x="1218" y="137"/>
                    <a:pt x="1216" y="138"/>
                    <a:pt x="1214" y="138"/>
                  </a:cubicBezTo>
                  <a:cubicBezTo>
                    <a:pt x="1214" y="138"/>
                    <a:pt x="1214" y="136"/>
                    <a:pt x="1213" y="136"/>
                  </a:cubicBezTo>
                  <a:cubicBezTo>
                    <a:pt x="1211" y="136"/>
                    <a:pt x="1209" y="131"/>
                    <a:pt x="1207" y="135"/>
                  </a:cubicBezTo>
                  <a:cubicBezTo>
                    <a:pt x="1205" y="135"/>
                    <a:pt x="1205" y="132"/>
                    <a:pt x="1205" y="130"/>
                  </a:cubicBezTo>
                  <a:cubicBezTo>
                    <a:pt x="1202" y="130"/>
                    <a:pt x="1199" y="130"/>
                    <a:pt x="1196" y="130"/>
                  </a:cubicBezTo>
                  <a:cubicBezTo>
                    <a:pt x="1193" y="131"/>
                    <a:pt x="1196" y="134"/>
                    <a:pt x="1196" y="133"/>
                  </a:cubicBezTo>
                  <a:cubicBezTo>
                    <a:pt x="1196" y="135"/>
                    <a:pt x="1193" y="136"/>
                    <a:pt x="1193" y="139"/>
                  </a:cubicBezTo>
                  <a:cubicBezTo>
                    <a:pt x="1187" y="139"/>
                    <a:pt x="1186" y="144"/>
                    <a:pt x="1178" y="142"/>
                  </a:cubicBezTo>
                  <a:cubicBezTo>
                    <a:pt x="1177" y="143"/>
                    <a:pt x="1177" y="146"/>
                    <a:pt x="1174" y="145"/>
                  </a:cubicBezTo>
                  <a:cubicBezTo>
                    <a:pt x="1175" y="147"/>
                    <a:pt x="1178" y="146"/>
                    <a:pt x="1180" y="147"/>
                  </a:cubicBezTo>
                  <a:cubicBezTo>
                    <a:pt x="1182" y="147"/>
                    <a:pt x="1182" y="149"/>
                    <a:pt x="1184" y="150"/>
                  </a:cubicBezTo>
                  <a:cubicBezTo>
                    <a:pt x="1183" y="154"/>
                    <a:pt x="1183" y="153"/>
                    <a:pt x="1186" y="156"/>
                  </a:cubicBezTo>
                  <a:cubicBezTo>
                    <a:pt x="1187" y="159"/>
                    <a:pt x="1191" y="159"/>
                    <a:pt x="1193" y="162"/>
                  </a:cubicBezTo>
                  <a:cubicBezTo>
                    <a:pt x="1193" y="162"/>
                    <a:pt x="1189" y="166"/>
                    <a:pt x="1189" y="166"/>
                  </a:cubicBezTo>
                  <a:cubicBezTo>
                    <a:pt x="1185" y="167"/>
                    <a:pt x="1185" y="163"/>
                    <a:pt x="1183" y="163"/>
                  </a:cubicBezTo>
                  <a:cubicBezTo>
                    <a:pt x="1183" y="163"/>
                    <a:pt x="1185" y="166"/>
                    <a:pt x="1183" y="166"/>
                  </a:cubicBezTo>
                  <a:cubicBezTo>
                    <a:pt x="1179" y="166"/>
                    <a:pt x="1171" y="166"/>
                    <a:pt x="1167" y="167"/>
                  </a:cubicBezTo>
                  <a:cubicBezTo>
                    <a:pt x="1164" y="168"/>
                    <a:pt x="1159" y="170"/>
                    <a:pt x="1159" y="173"/>
                  </a:cubicBezTo>
                  <a:cubicBezTo>
                    <a:pt x="1153" y="172"/>
                    <a:pt x="1152" y="177"/>
                    <a:pt x="1147" y="178"/>
                  </a:cubicBezTo>
                  <a:cubicBezTo>
                    <a:pt x="1146" y="179"/>
                    <a:pt x="1146" y="180"/>
                    <a:pt x="1144" y="181"/>
                  </a:cubicBezTo>
                  <a:cubicBezTo>
                    <a:pt x="1143" y="182"/>
                    <a:pt x="1141" y="184"/>
                    <a:pt x="1140" y="184"/>
                  </a:cubicBezTo>
                  <a:cubicBezTo>
                    <a:pt x="1139" y="184"/>
                    <a:pt x="1137" y="185"/>
                    <a:pt x="1137" y="187"/>
                  </a:cubicBezTo>
                  <a:cubicBezTo>
                    <a:pt x="1132" y="186"/>
                    <a:pt x="1124" y="189"/>
                    <a:pt x="1122" y="185"/>
                  </a:cubicBezTo>
                  <a:cubicBezTo>
                    <a:pt x="1121" y="187"/>
                    <a:pt x="1117" y="186"/>
                    <a:pt x="1118" y="190"/>
                  </a:cubicBezTo>
                  <a:cubicBezTo>
                    <a:pt x="1109" y="190"/>
                    <a:pt x="1108" y="190"/>
                    <a:pt x="1100" y="190"/>
                  </a:cubicBezTo>
                  <a:cubicBezTo>
                    <a:pt x="1099" y="190"/>
                    <a:pt x="1098" y="191"/>
                    <a:pt x="1097" y="191"/>
                  </a:cubicBezTo>
                  <a:cubicBezTo>
                    <a:pt x="1096" y="192"/>
                    <a:pt x="1093" y="193"/>
                    <a:pt x="1093" y="196"/>
                  </a:cubicBezTo>
                  <a:cubicBezTo>
                    <a:pt x="1092" y="200"/>
                    <a:pt x="1086" y="198"/>
                    <a:pt x="1087" y="205"/>
                  </a:cubicBezTo>
                  <a:cubicBezTo>
                    <a:pt x="1086" y="209"/>
                    <a:pt x="1090" y="209"/>
                    <a:pt x="1093" y="210"/>
                  </a:cubicBezTo>
                  <a:cubicBezTo>
                    <a:pt x="1092" y="214"/>
                    <a:pt x="1091" y="218"/>
                    <a:pt x="1087" y="218"/>
                  </a:cubicBezTo>
                  <a:cubicBezTo>
                    <a:pt x="1087" y="221"/>
                    <a:pt x="1086" y="222"/>
                    <a:pt x="1084" y="222"/>
                  </a:cubicBezTo>
                  <a:cubicBezTo>
                    <a:pt x="1084" y="224"/>
                    <a:pt x="1084" y="226"/>
                    <a:pt x="1084" y="228"/>
                  </a:cubicBezTo>
                  <a:cubicBezTo>
                    <a:pt x="1084" y="231"/>
                    <a:pt x="1086" y="227"/>
                    <a:pt x="1087" y="230"/>
                  </a:cubicBezTo>
                  <a:cubicBezTo>
                    <a:pt x="1088" y="233"/>
                    <a:pt x="1084" y="232"/>
                    <a:pt x="1084" y="233"/>
                  </a:cubicBezTo>
                  <a:cubicBezTo>
                    <a:pt x="1083" y="233"/>
                    <a:pt x="1083" y="237"/>
                    <a:pt x="1082" y="237"/>
                  </a:cubicBezTo>
                  <a:cubicBezTo>
                    <a:pt x="1081" y="238"/>
                    <a:pt x="1076" y="237"/>
                    <a:pt x="1075" y="239"/>
                  </a:cubicBezTo>
                  <a:cubicBezTo>
                    <a:pt x="1074" y="240"/>
                    <a:pt x="1076" y="244"/>
                    <a:pt x="1075" y="245"/>
                  </a:cubicBezTo>
                  <a:cubicBezTo>
                    <a:pt x="1073" y="245"/>
                    <a:pt x="1074" y="242"/>
                    <a:pt x="1073" y="242"/>
                  </a:cubicBezTo>
                  <a:cubicBezTo>
                    <a:pt x="1072" y="241"/>
                    <a:pt x="1069" y="243"/>
                    <a:pt x="1072" y="249"/>
                  </a:cubicBezTo>
                  <a:cubicBezTo>
                    <a:pt x="1069" y="248"/>
                    <a:pt x="1070" y="251"/>
                    <a:pt x="1069" y="252"/>
                  </a:cubicBezTo>
                  <a:cubicBezTo>
                    <a:pt x="1068" y="252"/>
                    <a:pt x="1066" y="251"/>
                    <a:pt x="1066" y="252"/>
                  </a:cubicBezTo>
                  <a:cubicBezTo>
                    <a:pt x="1065" y="253"/>
                    <a:pt x="1066" y="256"/>
                    <a:pt x="1063" y="255"/>
                  </a:cubicBezTo>
                  <a:cubicBezTo>
                    <a:pt x="1063" y="258"/>
                    <a:pt x="1061" y="258"/>
                    <a:pt x="1061" y="261"/>
                  </a:cubicBezTo>
                  <a:cubicBezTo>
                    <a:pt x="1059" y="261"/>
                    <a:pt x="1056" y="260"/>
                    <a:pt x="1055" y="262"/>
                  </a:cubicBezTo>
                  <a:cubicBezTo>
                    <a:pt x="1053" y="262"/>
                    <a:pt x="1056" y="260"/>
                    <a:pt x="1055" y="258"/>
                  </a:cubicBezTo>
                  <a:cubicBezTo>
                    <a:pt x="1056" y="258"/>
                    <a:pt x="1054" y="257"/>
                    <a:pt x="1054" y="256"/>
                  </a:cubicBezTo>
                  <a:cubicBezTo>
                    <a:pt x="1054" y="255"/>
                    <a:pt x="1054" y="254"/>
                    <a:pt x="1054" y="253"/>
                  </a:cubicBezTo>
                  <a:cubicBezTo>
                    <a:pt x="1053" y="253"/>
                    <a:pt x="1052" y="251"/>
                    <a:pt x="1051" y="250"/>
                  </a:cubicBezTo>
                  <a:cubicBezTo>
                    <a:pt x="1050" y="250"/>
                    <a:pt x="1050" y="249"/>
                    <a:pt x="1048" y="249"/>
                  </a:cubicBezTo>
                  <a:cubicBezTo>
                    <a:pt x="1050" y="247"/>
                    <a:pt x="1050" y="243"/>
                    <a:pt x="1050" y="240"/>
                  </a:cubicBezTo>
                  <a:cubicBezTo>
                    <a:pt x="1049" y="238"/>
                    <a:pt x="1048" y="238"/>
                    <a:pt x="1048" y="236"/>
                  </a:cubicBezTo>
                  <a:cubicBezTo>
                    <a:pt x="1047" y="230"/>
                    <a:pt x="1049" y="224"/>
                    <a:pt x="1048" y="219"/>
                  </a:cubicBezTo>
                  <a:cubicBezTo>
                    <a:pt x="1053" y="224"/>
                    <a:pt x="1049" y="217"/>
                    <a:pt x="1051" y="213"/>
                  </a:cubicBezTo>
                  <a:cubicBezTo>
                    <a:pt x="1051" y="213"/>
                    <a:pt x="1053" y="218"/>
                    <a:pt x="1054" y="215"/>
                  </a:cubicBezTo>
                  <a:cubicBezTo>
                    <a:pt x="1054" y="214"/>
                    <a:pt x="1054" y="213"/>
                    <a:pt x="1054" y="212"/>
                  </a:cubicBezTo>
                  <a:cubicBezTo>
                    <a:pt x="1055" y="210"/>
                    <a:pt x="1061" y="206"/>
                    <a:pt x="1063" y="205"/>
                  </a:cubicBezTo>
                  <a:cubicBezTo>
                    <a:pt x="1063" y="204"/>
                    <a:pt x="1065" y="204"/>
                    <a:pt x="1064" y="203"/>
                  </a:cubicBezTo>
                  <a:cubicBezTo>
                    <a:pt x="1062" y="201"/>
                    <a:pt x="1065" y="202"/>
                    <a:pt x="1067" y="202"/>
                  </a:cubicBezTo>
                  <a:cubicBezTo>
                    <a:pt x="1070" y="200"/>
                    <a:pt x="1071" y="198"/>
                    <a:pt x="1070" y="194"/>
                  </a:cubicBezTo>
                  <a:cubicBezTo>
                    <a:pt x="1071" y="194"/>
                    <a:pt x="1076" y="192"/>
                    <a:pt x="1075" y="191"/>
                  </a:cubicBezTo>
                  <a:cubicBezTo>
                    <a:pt x="1075" y="191"/>
                    <a:pt x="1073" y="191"/>
                    <a:pt x="1073" y="191"/>
                  </a:cubicBezTo>
                  <a:cubicBezTo>
                    <a:pt x="1073" y="191"/>
                    <a:pt x="1075" y="188"/>
                    <a:pt x="1075" y="188"/>
                  </a:cubicBezTo>
                  <a:cubicBezTo>
                    <a:pt x="1076" y="188"/>
                    <a:pt x="1078" y="192"/>
                    <a:pt x="1078" y="185"/>
                  </a:cubicBezTo>
                  <a:cubicBezTo>
                    <a:pt x="1080" y="185"/>
                    <a:pt x="1083" y="185"/>
                    <a:pt x="1085" y="184"/>
                  </a:cubicBezTo>
                  <a:cubicBezTo>
                    <a:pt x="1086" y="183"/>
                    <a:pt x="1086" y="181"/>
                    <a:pt x="1087" y="181"/>
                  </a:cubicBezTo>
                  <a:cubicBezTo>
                    <a:pt x="1087" y="180"/>
                    <a:pt x="1089" y="181"/>
                    <a:pt x="1090" y="181"/>
                  </a:cubicBezTo>
                  <a:cubicBezTo>
                    <a:pt x="1090" y="180"/>
                    <a:pt x="1092" y="179"/>
                    <a:pt x="1093" y="178"/>
                  </a:cubicBezTo>
                  <a:cubicBezTo>
                    <a:pt x="1093" y="177"/>
                    <a:pt x="1094" y="178"/>
                    <a:pt x="1094" y="176"/>
                  </a:cubicBezTo>
                  <a:cubicBezTo>
                    <a:pt x="1094" y="175"/>
                    <a:pt x="1096" y="170"/>
                    <a:pt x="1098" y="173"/>
                  </a:cubicBezTo>
                  <a:cubicBezTo>
                    <a:pt x="1098" y="171"/>
                    <a:pt x="1098" y="168"/>
                    <a:pt x="1098" y="166"/>
                  </a:cubicBezTo>
                  <a:cubicBezTo>
                    <a:pt x="1095" y="165"/>
                    <a:pt x="1093" y="166"/>
                    <a:pt x="1091" y="167"/>
                  </a:cubicBezTo>
                  <a:cubicBezTo>
                    <a:pt x="1090" y="169"/>
                    <a:pt x="1089" y="169"/>
                    <a:pt x="1088" y="170"/>
                  </a:cubicBezTo>
                  <a:cubicBezTo>
                    <a:pt x="1087" y="171"/>
                    <a:pt x="1087" y="170"/>
                    <a:pt x="1087" y="172"/>
                  </a:cubicBezTo>
                  <a:cubicBezTo>
                    <a:pt x="1086" y="175"/>
                    <a:pt x="1081" y="174"/>
                    <a:pt x="1081" y="178"/>
                  </a:cubicBezTo>
                  <a:cubicBezTo>
                    <a:pt x="1078" y="177"/>
                    <a:pt x="1076" y="178"/>
                    <a:pt x="1076" y="181"/>
                  </a:cubicBezTo>
                  <a:cubicBezTo>
                    <a:pt x="1074" y="181"/>
                    <a:pt x="1075" y="178"/>
                    <a:pt x="1075" y="178"/>
                  </a:cubicBezTo>
                  <a:cubicBezTo>
                    <a:pt x="1074" y="178"/>
                    <a:pt x="1072" y="178"/>
                    <a:pt x="1072" y="178"/>
                  </a:cubicBezTo>
                  <a:cubicBezTo>
                    <a:pt x="1071" y="177"/>
                    <a:pt x="1072" y="175"/>
                    <a:pt x="1072" y="173"/>
                  </a:cubicBezTo>
                  <a:cubicBezTo>
                    <a:pt x="1066" y="174"/>
                    <a:pt x="1061" y="172"/>
                    <a:pt x="1057" y="173"/>
                  </a:cubicBezTo>
                  <a:cubicBezTo>
                    <a:pt x="1055" y="174"/>
                    <a:pt x="1057" y="176"/>
                    <a:pt x="1055" y="176"/>
                  </a:cubicBezTo>
                  <a:cubicBezTo>
                    <a:pt x="1053" y="178"/>
                    <a:pt x="1051" y="177"/>
                    <a:pt x="1050" y="178"/>
                  </a:cubicBezTo>
                  <a:cubicBezTo>
                    <a:pt x="1047" y="179"/>
                    <a:pt x="1047" y="180"/>
                    <a:pt x="1045" y="182"/>
                  </a:cubicBezTo>
                  <a:cubicBezTo>
                    <a:pt x="1044" y="184"/>
                    <a:pt x="1043" y="185"/>
                    <a:pt x="1041" y="185"/>
                  </a:cubicBezTo>
                  <a:cubicBezTo>
                    <a:pt x="1039" y="189"/>
                    <a:pt x="1043" y="189"/>
                    <a:pt x="1042" y="193"/>
                  </a:cubicBezTo>
                  <a:cubicBezTo>
                    <a:pt x="1040" y="193"/>
                    <a:pt x="1039" y="195"/>
                    <a:pt x="1039" y="197"/>
                  </a:cubicBezTo>
                  <a:cubicBezTo>
                    <a:pt x="1033" y="196"/>
                    <a:pt x="1032" y="199"/>
                    <a:pt x="1026" y="199"/>
                  </a:cubicBezTo>
                  <a:cubicBezTo>
                    <a:pt x="1024" y="197"/>
                    <a:pt x="1025" y="196"/>
                    <a:pt x="1026" y="194"/>
                  </a:cubicBezTo>
                  <a:cubicBezTo>
                    <a:pt x="1023" y="195"/>
                    <a:pt x="1023" y="193"/>
                    <a:pt x="1023" y="191"/>
                  </a:cubicBezTo>
                  <a:cubicBezTo>
                    <a:pt x="1021" y="191"/>
                    <a:pt x="1017" y="192"/>
                    <a:pt x="1017" y="190"/>
                  </a:cubicBezTo>
                  <a:cubicBezTo>
                    <a:pt x="1010" y="194"/>
                    <a:pt x="1001" y="196"/>
                    <a:pt x="992" y="197"/>
                  </a:cubicBezTo>
                  <a:cubicBezTo>
                    <a:pt x="991" y="195"/>
                    <a:pt x="987" y="196"/>
                    <a:pt x="989" y="191"/>
                  </a:cubicBezTo>
                  <a:cubicBezTo>
                    <a:pt x="987" y="191"/>
                    <a:pt x="985" y="191"/>
                    <a:pt x="983" y="191"/>
                  </a:cubicBezTo>
                  <a:cubicBezTo>
                    <a:pt x="977" y="193"/>
                    <a:pt x="972" y="194"/>
                    <a:pt x="967" y="197"/>
                  </a:cubicBezTo>
                  <a:cubicBezTo>
                    <a:pt x="963" y="199"/>
                    <a:pt x="959" y="203"/>
                    <a:pt x="955" y="205"/>
                  </a:cubicBezTo>
                  <a:cubicBezTo>
                    <a:pt x="955" y="207"/>
                    <a:pt x="954" y="209"/>
                    <a:pt x="952" y="209"/>
                  </a:cubicBezTo>
                  <a:cubicBezTo>
                    <a:pt x="953" y="213"/>
                    <a:pt x="950" y="213"/>
                    <a:pt x="950" y="216"/>
                  </a:cubicBezTo>
                  <a:cubicBezTo>
                    <a:pt x="947" y="214"/>
                    <a:pt x="944" y="222"/>
                    <a:pt x="943" y="221"/>
                  </a:cubicBezTo>
                  <a:cubicBezTo>
                    <a:pt x="940" y="218"/>
                    <a:pt x="942" y="222"/>
                    <a:pt x="938" y="222"/>
                  </a:cubicBezTo>
                  <a:cubicBezTo>
                    <a:pt x="936" y="222"/>
                    <a:pt x="936" y="223"/>
                    <a:pt x="935" y="225"/>
                  </a:cubicBezTo>
                  <a:cubicBezTo>
                    <a:pt x="928" y="223"/>
                    <a:pt x="931" y="230"/>
                    <a:pt x="925" y="230"/>
                  </a:cubicBezTo>
                  <a:cubicBezTo>
                    <a:pt x="926" y="231"/>
                    <a:pt x="930" y="237"/>
                    <a:pt x="931" y="234"/>
                  </a:cubicBezTo>
                  <a:cubicBezTo>
                    <a:pt x="933" y="235"/>
                    <a:pt x="932" y="238"/>
                    <a:pt x="932" y="240"/>
                  </a:cubicBezTo>
                  <a:cubicBezTo>
                    <a:pt x="935" y="239"/>
                    <a:pt x="937" y="242"/>
                    <a:pt x="937" y="242"/>
                  </a:cubicBezTo>
                  <a:cubicBezTo>
                    <a:pt x="938" y="242"/>
                    <a:pt x="940" y="239"/>
                    <a:pt x="943" y="240"/>
                  </a:cubicBezTo>
                  <a:cubicBezTo>
                    <a:pt x="943" y="240"/>
                    <a:pt x="945" y="241"/>
                    <a:pt x="944" y="242"/>
                  </a:cubicBezTo>
                  <a:cubicBezTo>
                    <a:pt x="946" y="241"/>
                    <a:pt x="948" y="237"/>
                    <a:pt x="949" y="240"/>
                  </a:cubicBezTo>
                  <a:cubicBezTo>
                    <a:pt x="950" y="240"/>
                    <a:pt x="950" y="238"/>
                    <a:pt x="950" y="237"/>
                  </a:cubicBezTo>
                  <a:cubicBezTo>
                    <a:pt x="953" y="238"/>
                    <a:pt x="953" y="248"/>
                    <a:pt x="956" y="243"/>
                  </a:cubicBezTo>
                  <a:cubicBezTo>
                    <a:pt x="960" y="242"/>
                    <a:pt x="955" y="250"/>
                    <a:pt x="961" y="247"/>
                  </a:cubicBezTo>
                  <a:cubicBezTo>
                    <a:pt x="961" y="249"/>
                    <a:pt x="958" y="248"/>
                    <a:pt x="958" y="249"/>
                  </a:cubicBezTo>
                  <a:cubicBezTo>
                    <a:pt x="957" y="249"/>
                    <a:pt x="960" y="253"/>
                    <a:pt x="959" y="255"/>
                  </a:cubicBezTo>
                  <a:cubicBezTo>
                    <a:pt x="959" y="255"/>
                    <a:pt x="958" y="255"/>
                    <a:pt x="958" y="256"/>
                  </a:cubicBezTo>
                  <a:cubicBezTo>
                    <a:pt x="958" y="257"/>
                    <a:pt x="956" y="258"/>
                    <a:pt x="956" y="259"/>
                  </a:cubicBezTo>
                  <a:cubicBezTo>
                    <a:pt x="955" y="264"/>
                    <a:pt x="958" y="273"/>
                    <a:pt x="953" y="268"/>
                  </a:cubicBezTo>
                  <a:cubicBezTo>
                    <a:pt x="955" y="281"/>
                    <a:pt x="948" y="287"/>
                    <a:pt x="946" y="296"/>
                  </a:cubicBezTo>
                  <a:cubicBezTo>
                    <a:pt x="944" y="298"/>
                    <a:pt x="943" y="297"/>
                    <a:pt x="941" y="296"/>
                  </a:cubicBezTo>
                  <a:cubicBezTo>
                    <a:pt x="941" y="298"/>
                    <a:pt x="942" y="300"/>
                    <a:pt x="941" y="301"/>
                  </a:cubicBezTo>
                  <a:cubicBezTo>
                    <a:pt x="941" y="302"/>
                    <a:pt x="938" y="301"/>
                    <a:pt x="937" y="302"/>
                  </a:cubicBezTo>
                  <a:cubicBezTo>
                    <a:pt x="936" y="303"/>
                    <a:pt x="937" y="305"/>
                    <a:pt x="937" y="305"/>
                  </a:cubicBezTo>
                  <a:cubicBezTo>
                    <a:pt x="936" y="306"/>
                    <a:pt x="934" y="305"/>
                    <a:pt x="934" y="305"/>
                  </a:cubicBezTo>
                  <a:cubicBezTo>
                    <a:pt x="933" y="306"/>
                    <a:pt x="935" y="307"/>
                    <a:pt x="935" y="307"/>
                  </a:cubicBezTo>
                  <a:cubicBezTo>
                    <a:pt x="934" y="308"/>
                    <a:pt x="932" y="308"/>
                    <a:pt x="931" y="310"/>
                  </a:cubicBezTo>
                  <a:cubicBezTo>
                    <a:pt x="930" y="311"/>
                    <a:pt x="930" y="313"/>
                    <a:pt x="929" y="314"/>
                  </a:cubicBezTo>
                  <a:cubicBezTo>
                    <a:pt x="928" y="315"/>
                    <a:pt x="926" y="315"/>
                    <a:pt x="925" y="316"/>
                  </a:cubicBezTo>
                  <a:cubicBezTo>
                    <a:pt x="924" y="317"/>
                    <a:pt x="925" y="319"/>
                    <a:pt x="924" y="320"/>
                  </a:cubicBezTo>
                  <a:cubicBezTo>
                    <a:pt x="923" y="321"/>
                    <a:pt x="921" y="320"/>
                    <a:pt x="921" y="320"/>
                  </a:cubicBezTo>
                  <a:cubicBezTo>
                    <a:pt x="920" y="320"/>
                    <a:pt x="920" y="324"/>
                    <a:pt x="919" y="323"/>
                  </a:cubicBezTo>
                  <a:cubicBezTo>
                    <a:pt x="918" y="322"/>
                    <a:pt x="917" y="321"/>
                    <a:pt x="916" y="326"/>
                  </a:cubicBezTo>
                  <a:cubicBezTo>
                    <a:pt x="909" y="327"/>
                    <a:pt x="909" y="326"/>
                    <a:pt x="901" y="326"/>
                  </a:cubicBezTo>
                  <a:cubicBezTo>
                    <a:pt x="901" y="327"/>
                    <a:pt x="895" y="330"/>
                    <a:pt x="898" y="330"/>
                  </a:cubicBezTo>
                  <a:cubicBezTo>
                    <a:pt x="900" y="334"/>
                    <a:pt x="888" y="331"/>
                    <a:pt x="894" y="333"/>
                  </a:cubicBezTo>
                  <a:cubicBezTo>
                    <a:pt x="894" y="335"/>
                    <a:pt x="891" y="335"/>
                    <a:pt x="891" y="333"/>
                  </a:cubicBezTo>
                  <a:cubicBezTo>
                    <a:pt x="887" y="337"/>
                    <a:pt x="889" y="340"/>
                    <a:pt x="889" y="345"/>
                  </a:cubicBezTo>
                  <a:cubicBezTo>
                    <a:pt x="885" y="346"/>
                    <a:pt x="887" y="346"/>
                    <a:pt x="882" y="345"/>
                  </a:cubicBezTo>
                  <a:cubicBezTo>
                    <a:pt x="884" y="347"/>
                    <a:pt x="883" y="348"/>
                    <a:pt x="881" y="348"/>
                  </a:cubicBezTo>
                  <a:cubicBezTo>
                    <a:pt x="880" y="351"/>
                    <a:pt x="882" y="364"/>
                    <a:pt x="884" y="360"/>
                  </a:cubicBezTo>
                  <a:cubicBezTo>
                    <a:pt x="887" y="360"/>
                    <a:pt x="884" y="372"/>
                    <a:pt x="888" y="372"/>
                  </a:cubicBezTo>
                  <a:cubicBezTo>
                    <a:pt x="892" y="372"/>
                    <a:pt x="887" y="376"/>
                    <a:pt x="891" y="378"/>
                  </a:cubicBezTo>
                  <a:cubicBezTo>
                    <a:pt x="890" y="378"/>
                    <a:pt x="890" y="381"/>
                    <a:pt x="889" y="381"/>
                  </a:cubicBezTo>
                  <a:cubicBezTo>
                    <a:pt x="888" y="381"/>
                    <a:pt x="886" y="379"/>
                    <a:pt x="887" y="379"/>
                  </a:cubicBezTo>
                  <a:cubicBezTo>
                    <a:pt x="885" y="380"/>
                    <a:pt x="886" y="382"/>
                    <a:pt x="885" y="382"/>
                  </a:cubicBezTo>
                  <a:cubicBezTo>
                    <a:pt x="884" y="383"/>
                    <a:pt x="882" y="382"/>
                    <a:pt x="881" y="382"/>
                  </a:cubicBezTo>
                  <a:cubicBezTo>
                    <a:pt x="877" y="383"/>
                    <a:pt x="873" y="386"/>
                    <a:pt x="870" y="384"/>
                  </a:cubicBezTo>
                  <a:cubicBezTo>
                    <a:pt x="869" y="381"/>
                    <a:pt x="871" y="380"/>
                    <a:pt x="872" y="378"/>
                  </a:cubicBezTo>
                  <a:cubicBezTo>
                    <a:pt x="872" y="375"/>
                    <a:pt x="870" y="370"/>
                    <a:pt x="873" y="369"/>
                  </a:cubicBezTo>
                  <a:cubicBezTo>
                    <a:pt x="873" y="367"/>
                    <a:pt x="869" y="368"/>
                    <a:pt x="870" y="363"/>
                  </a:cubicBezTo>
                  <a:cubicBezTo>
                    <a:pt x="867" y="361"/>
                    <a:pt x="864" y="364"/>
                    <a:pt x="861" y="360"/>
                  </a:cubicBezTo>
                  <a:cubicBezTo>
                    <a:pt x="860" y="356"/>
                    <a:pt x="866" y="358"/>
                    <a:pt x="864" y="353"/>
                  </a:cubicBezTo>
                  <a:cubicBezTo>
                    <a:pt x="864" y="351"/>
                    <a:pt x="863" y="352"/>
                    <a:pt x="863" y="353"/>
                  </a:cubicBezTo>
                  <a:cubicBezTo>
                    <a:pt x="861" y="353"/>
                    <a:pt x="861" y="351"/>
                    <a:pt x="860" y="350"/>
                  </a:cubicBezTo>
                  <a:cubicBezTo>
                    <a:pt x="859" y="349"/>
                    <a:pt x="857" y="348"/>
                    <a:pt x="857" y="347"/>
                  </a:cubicBezTo>
                  <a:cubicBezTo>
                    <a:pt x="856" y="348"/>
                    <a:pt x="854" y="348"/>
                    <a:pt x="852" y="348"/>
                  </a:cubicBezTo>
                  <a:cubicBezTo>
                    <a:pt x="851" y="349"/>
                    <a:pt x="852" y="350"/>
                    <a:pt x="852" y="350"/>
                  </a:cubicBezTo>
                  <a:cubicBezTo>
                    <a:pt x="852" y="354"/>
                    <a:pt x="848" y="346"/>
                    <a:pt x="849" y="353"/>
                  </a:cubicBezTo>
                  <a:cubicBezTo>
                    <a:pt x="845" y="350"/>
                    <a:pt x="846" y="356"/>
                    <a:pt x="841" y="353"/>
                  </a:cubicBezTo>
                  <a:cubicBezTo>
                    <a:pt x="845" y="349"/>
                    <a:pt x="841" y="347"/>
                    <a:pt x="845" y="344"/>
                  </a:cubicBezTo>
                  <a:cubicBezTo>
                    <a:pt x="847" y="342"/>
                    <a:pt x="838" y="343"/>
                    <a:pt x="838" y="345"/>
                  </a:cubicBezTo>
                  <a:cubicBezTo>
                    <a:pt x="837" y="349"/>
                    <a:pt x="836" y="344"/>
                    <a:pt x="836" y="344"/>
                  </a:cubicBezTo>
                  <a:cubicBezTo>
                    <a:pt x="833" y="344"/>
                    <a:pt x="834" y="348"/>
                    <a:pt x="832" y="348"/>
                  </a:cubicBezTo>
                  <a:cubicBezTo>
                    <a:pt x="831" y="348"/>
                    <a:pt x="828" y="351"/>
                    <a:pt x="827" y="351"/>
                  </a:cubicBezTo>
                  <a:cubicBezTo>
                    <a:pt x="826" y="352"/>
                    <a:pt x="826" y="352"/>
                    <a:pt x="826" y="354"/>
                  </a:cubicBezTo>
                  <a:cubicBezTo>
                    <a:pt x="820" y="353"/>
                    <a:pt x="821" y="353"/>
                    <a:pt x="815" y="354"/>
                  </a:cubicBezTo>
                  <a:cubicBezTo>
                    <a:pt x="817" y="354"/>
                    <a:pt x="816" y="358"/>
                    <a:pt x="817" y="359"/>
                  </a:cubicBezTo>
                  <a:cubicBezTo>
                    <a:pt x="818" y="359"/>
                    <a:pt x="820" y="358"/>
                    <a:pt x="821" y="359"/>
                  </a:cubicBezTo>
                  <a:cubicBezTo>
                    <a:pt x="822" y="359"/>
                    <a:pt x="821" y="361"/>
                    <a:pt x="821" y="362"/>
                  </a:cubicBezTo>
                  <a:cubicBezTo>
                    <a:pt x="822" y="362"/>
                    <a:pt x="825" y="361"/>
                    <a:pt x="826" y="362"/>
                  </a:cubicBezTo>
                  <a:cubicBezTo>
                    <a:pt x="826" y="362"/>
                    <a:pt x="825" y="364"/>
                    <a:pt x="826" y="365"/>
                  </a:cubicBezTo>
                  <a:cubicBezTo>
                    <a:pt x="827" y="366"/>
                    <a:pt x="829" y="365"/>
                    <a:pt x="830" y="366"/>
                  </a:cubicBezTo>
                  <a:cubicBezTo>
                    <a:pt x="832" y="366"/>
                    <a:pt x="831" y="363"/>
                    <a:pt x="833" y="363"/>
                  </a:cubicBezTo>
                  <a:cubicBezTo>
                    <a:pt x="839" y="362"/>
                    <a:pt x="843" y="364"/>
                    <a:pt x="844" y="369"/>
                  </a:cubicBezTo>
                  <a:cubicBezTo>
                    <a:pt x="842" y="371"/>
                    <a:pt x="838" y="371"/>
                    <a:pt x="836" y="369"/>
                  </a:cubicBezTo>
                  <a:cubicBezTo>
                    <a:pt x="835" y="371"/>
                    <a:pt x="834" y="373"/>
                    <a:pt x="835" y="376"/>
                  </a:cubicBezTo>
                  <a:cubicBezTo>
                    <a:pt x="832" y="376"/>
                    <a:pt x="832" y="378"/>
                    <a:pt x="833" y="378"/>
                  </a:cubicBezTo>
                  <a:cubicBezTo>
                    <a:pt x="833" y="380"/>
                    <a:pt x="829" y="379"/>
                    <a:pt x="827" y="379"/>
                  </a:cubicBezTo>
                  <a:cubicBezTo>
                    <a:pt x="829" y="385"/>
                    <a:pt x="835" y="387"/>
                    <a:pt x="835" y="394"/>
                  </a:cubicBezTo>
                  <a:cubicBezTo>
                    <a:pt x="838" y="390"/>
                    <a:pt x="836" y="393"/>
                    <a:pt x="839" y="396"/>
                  </a:cubicBezTo>
                  <a:cubicBezTo>
                    <a:pt x="839" y="401"/>
                    <a:pt x="840" y="409"/>
                    <a:pt x="838" y="412"/>
                  </a:cubicBezTo>
                  <a:cubicBezTo>
                    <a:pt x="840" y="415"/>
                    <a:pt x="841" y="420"/>
                    <a:pt x="841" y="427"/>
                  </a:cubicBezTo>
                  <a:cubicBezTo>
                    <a:pt x="836" y="424"/>
                    <a:pt x="839" y="434"/>
                    <a:pt x="836" y="431"/>
                  </a:cubicBezTo>
                  <a:cubicBezTo>
                    <a:pt x="834" y="429"/>
                    <a:pt x="836" y="431"/>
                    <a:pt x="835" y="433"/>
                  </a:cubicBezTo>
                  <a:cubicBezTo>
                    <a:pt x="834" y="434"/>
                    <a:pt x="830" y="434"/>
                    <a:pt x="832" y="439"/>
                  </a:cubicBezTo>
                  <a:cubicBezTo>
                    <a:pt x="827" y="437"/>
                    <a:pt x="831" y="443"/>
                    <a:pt x="826" y="442"/>
                  </a:cubicBezTo>
                  <a:cubicBezTo>
                    <a:pt x="830" y="445"/>
                    <a:pt x="820" y="447"/>
                    <a:pt x="821" y="449"/>
                  </a:cubicBezTo>
                  <a:cubicBezTo>
                    <a:pt x="824" y="452"/>
                    <a:pt x="821" y="449"/>
                    <a:pt x="818" y="452"/>
                  </a:cubicBezTo>
                  <a:cubicBezTo>
                    <a:pt x="817" y="453"/>
                    <a:pt x="818" y="455"/>
                    <a:pt x="817" y="456"/>
                  </a:cubicBezTo>
                  <a:cubicBezTo>
                    <a:pt x="816" y="457"/>
                    <a:pt x="814" y="456"/>
                    <a:pt x="814" y="456"/>
                  </a:cubicBezTo>
                  <a:cubicBezTo>
                    <a:pt x="813" y="457"/>
                    <a:pt x="814" y="459"/>
                    <a:pt x="814" y="459"/>
                  </a:cubicBezTo>
                  <a:cubicBezTo>
                    <a:pt x="812" y="461"/>
                    <a:pt x="808" y="458"/>
                    <a:pt x="809" y="462"/>
                  </a:cubicBezTo>
                  <a:cubicBezTo>
                    <a:pt x="800" y="463"/>
                    <a:pt x="801" y="464"/>
                    <a:pt x="792" y="462"/>
                  </a:cubicBezTo>
                  <a:cubicBezTo>
                    <a:pt x="790" y="463"/>
                    <a:pt x="790" y="465"/>
                    <a:pt x="790" y="467"/>
                  </a:cubicBezTo>
                  <a:cubicBezTo>
                    <a:pt x="786" y="464"/>
                    <a:pt x="782" y="471"/>
                    <a:pt x="781" y="470"/>
                  </a:cubicBezTo>
                  <a:cubicBezTo>
                    <a:pt x="779" y="467"/>
                    <a:pt x="781" y="471"/>
                    <a:pt x="775" y="471"/>
                  </a:cubicBezTo>
                  <a:cubicBezTo>
                    <a:pt x="773" y="472"/>
                    <a:pt x="777" y="474"/>
                    <a:pt x="774" y="474"/>
                  </a:cubicBezTo>
                  <a:cubicBezTo>
                    <a:pt x="771" y="478"/>
                    <a:pt x="769" y="472"/>
                    <a:pt x="765" y="471"/>
                  </a:cubicBezTo>
                  <a:cubicBezTo>
                    <a:pt x="760" y="470"/>
                    <a:pt x="760" y="473"/>
                    <a:pt x="756" y="473"/>
                  </a:cubicBezTo>
                  <a:cubicBezTo>
                    <a:pt x="754" y="474"/>
                    <a:pt x="753" y="476"/>
                    <a:pt x="753" y="479"/>
                  </a:cubicBezTo>
                  <a:cubicBezTo>
                    <a:pt x="748" y="477"/>
                    <a:pt x="749" y="481"/>
                    <a:pt x="746" y="482"/>
                  </a:cubicBezTo>
                  <a:cubicBezTo>
                    <a:pt x="744" y="486"/>
                    <a:pt x="748" y="484"/>
                    <a:pt x="749" y="488"/>
                  </a:cubicBezTo>
                  <a:cubicBezTo>
                    <a:pt x="749" y="489"/>
                    <a:pt x="749" y="490"/>
                    <a:pt x="750" y="491"/>
                  </a:cubicBezTo>
                  <a:cubicBezTo>
                    <a:pt x="752" y="491"/>
                    <a:pt x="751" y="493"/>
                    <a:pt x="752" y="494"/>
                  </a:cubicBezTo>
                  <a:cubicBezTo>
                    <a:pt x="753" y="495"/>
                    <a:pt x="755" y="494"/>
                    <a:pt x="756" y="495"/>
                  </a:cubicBezTo>
                  <a:cubicBezTo>
                    <a:pt x="757" y="495"/>
                    <a:pt x="756" y="498"/>
                    <a:pt x="756" y="498"/>
                  </a:cubicBezTo>
                  <a:cubicBezTo>
                    <a:pt x="757" y="498"/>
                    <a:pt x="759" y="497"/>
                    <a:pt x="759" y="498"/>
                  </a:cubicBezTo>
                  <a:cubicBezTo>
                    <a:pt x="760" y="499"/>
                    <a:pt x="760" y="503"/>
                    <a:pt x="762" y="505"/>
                  </a:cubicBezTo>
                  <a:cubicBezTo>
                    <a:pt x="763" y="507"/>
                    <a:pt x="766" y="510"/>
                    <a:pt x="766" y="510"/>
                  </a:cubicBezTo>
                  <a:cubicBezTo>
                    <a:pt x="767" y="511"/>
                    <a:pt x="766" y="514"/>
                    <a:pt x="766" y="516"/>
                  </a:cubicBezTo>
                  <a:cubicBezTo>
                    <a:pt x="767" y="518"/>
                    <a:pt x="768" y="519"/>
                    <a:pt x="768" y="522"/>
                  </a:cubicBezTo>
                  <a:cubicBezTo>
                    <a:pt x="768" y="524"/>
                    <a:pt x="767" y="524"/>
                    <a:pt x="766" y="526"/>
                  </a:cubicBezTo>
                  <a:cubicBezTo>
                    <a:pt x="766" y="529"/>
                    <a:pt x="767" y="532"/>
                    <a:pt x="763" y="529"/>
                  </a:cubicBezTo>
                  <a:cubicBezTo>
                    <a:pt x="766" y="535"/>
                    <a:pt x="759" y="532"/>
                    <a:pt x="761" y="536"/>
                  </a:cubicBezTo>
                  <a:cubicBezTo>
                    <a:pt x="755" y="534"/>
                    <a:pt x="756" y="540"/>
                    <a:pt x="752" y="539"/>
                  </a:cubicBezTo>
                  <a:cubicBezTo>
                    <a:pt x="750" y="539"/>
                    <a:pt x="751" y="542"/>
                    <a:pt x="750" y="542"/>
                  </a:cubicBezTo>
                  <a:cubicBezTo>
                    <a:pt x="750" y="543"/>
                    <a:pt x="746" y="543"/>
                    <a:pt x="747" y="544"/>
                  </a:cubicBezTo>
                  <a:cubicBezTo>
                    <a:pt x="748" y="545"/>
                    <a:pt x="748" y="544"/>
                    <a:pt x="747" y="545"/>
                  </a:cubicBezTo>
                  <a:cubicBezTo>
                    <a:pt x="746" y="547"/>
                    <a:pt x="745" y="549"/>
                    <a:pt x="743" y="548"/>
                  </a:cubicBezTo>
                  <a:cubicBezTo>
                    <a:pt x="744" y="541"/>
                    <a:pt x="740" y="547"/>
                    <a:pt x="740" y="544"/>
                  </a:cubicBezTo>
                  <a:cubicBezTo>
                    <a:pt x="740" y="542"/>
                    <a:pt x="739" y="540"/>
                    <a:pt x="737" y="538"/>
                  </a:cubicBezTo>
                  <a:cubicBezTo>
                    <a:pt x="736" y="537"/>
                    <a:pt x="734" y="538"/>
                    <a:pt x="734" y="538"/>
                  </a:cubicBezTo>
                  <a:cubicBezTo>
                    <a:pt x="733" y="537"/>
                    <a:pt x="734" y="535"/>
                    <a:pt x="734" y="535"/>
                  </a:cubicBezTo>
                  <a:cubicBezTo>
                    <a:pt x="733" y="534"/>
                    <a:pt x="729" y="535"/>
                    <a:pt x="728" y="533"/>
                  </a:cubicBezTo>
                  <a:cubicBezTo>
                    <a:pt x="728" y="533"/>
                    <a:pt x="728" y="531"/>
                    <a:pt x="728" y="531"/>
                  </a:cubicBezTo>
                  <a:cubicBezTo>
                    <a:pt x="727" y="530"/>
                    <a:pt x="725" y="531"/>
                    <a:pt x="723" y="531"/>
                  </a:cubicBezTo>
                  <a:cubicBezTo>
                    <a:pt x="722" y="531"/>
                    <a:pt x="723" y="527"/>
                    <a:pt x="722" y="526"/>
                  </a:cubicBezTo>
                  <a:cubicBezTo>
                    <a:pt x="721" y="526"/>
                    <a:pt x="720" y="527"/>
                    <a:pt x="721" y="528"/>
                  </a:cubicBezTo>
                  <a:cubicBezTo>
                    <a:pt x="718" y="525"/>
                    <a:pt x="719" y="525"/>
                    <a:pt x="716" y="522"/>
                  </a:cubicBezTo>
                  <a:cubicBezTo>
                    <a:pt x="712" y="520"/>
                    <a:pt x="713" y="527"/>
                    <a:pt x="712" y="529"/>
                  </a:cubicBezTo>
                  <a:cubicBezTo>
                    <a:pt x="711" y="530"/>
                    <a:pt x="709" y="530"/>
                    <a:pt x="709" y="531"/>
                  </a:cubicBezTo>
                  <a:cubicBezTo>
                    <a:pt x="708" y="533"/>
                    <a:pt x="710" y="537"/>
                    <a:pt x="707" y="539"/>
                  </a:cubicBezTo>
                  <a:cubicBezTo>
                    <a:pt x="708" y="541"/>
                    <a:pt x="709" y="542"/>
                    <a:pt x="709" y="544"/>
                  </a:cubicBezTo>
                  <a:cubicBezTo>
                    <a:pt x="709" y="546"/>
                    <a:pt x="711" y="548"/>
                    <a:pt x="712" y="545"/>
                  </a:cubicBezTo>
                  <a:cubicBezTo>
                    <a:pt x="715" y="549"/>
                    <a:pt x="713" y="551"/>
                    <a:pt x="713" y="556"/>
                  </a:cubicBezTo>
                  <a:cubicBezTo>
                    <a:pt x="713" y="557"/>
                    <a:pt x="715" y="557"/>
                    <a:pt x="715" y="559"/>
                  </a:cubicBezTo>
                  <a:cubicBezTo>
                    <a:pt x="716" y="559"/>
                    <a:pt x="717" y="561"/>
                    <a:pt x="718" y="562"/>
                  </a:cubicBezTo>
                  <a:cubicBezTo>
                    <a:pt x="720" y="563"/>
                    <a:pt x="722" y="564"/>
                    <a:pt x="725" y="566"/>
                  </a:cubicBezTo>
                  <a:cubicBezTo>
                    <a:pt x="726" y="567"/>
                    <a:pt x="725" y="568"/>
                    <a:pt x="726" y="568"/>
                  </a:cubicBezTo>
                  <a:cubicBezTo>
                    <a:pt x="728" y="568"/>
                    <a:pt x="728" y="569"/>
                    <a:pt x="728" y="571"/>
                  </a:cubicBezTo>
                  <a:cubicBezTo>
                    <a:pt x="728" y="572"/>
                    <a:pt x="730" y="571"/>
                    <a:pt x="731" y="572"/>
                  </a:cubicBezTo>
                  <a:cubicBezTo>
                    <a:pt x="732" y="573"/>
                    <a:pt x="730" y="576"/>
                    <a:pt x="731" y="578"/>
                  </a:cubicBezTo>
                  <a:cubicBezTo>
                    <a:pt x="731" y="579"/>
                    <a:pt x="734" y="581"/>
                    <a:pt x="734" y="581"/>
                  </a:cubicBezTo>
                  <a:cubicBezTo>
                    <a:pt x="734" y="582"/>
                    <a:pt x="730" y="586"/>
                    <a:pt x="735" y="587"/>
                  </a:cubicBezTo>
                  <a:cubicBezTo>
                    <a:pt x="735" y="590"/>
                    <a:pt x="732" y="589"/>
                    <a:pt x="729" y="588"/>
                  </a:cubicBezTo>
                  <a:cubicBezTo>
                    <a:pt x="727" y="588"/>
                    <a:pt x="723" y="588"/>
                    <a:pt x="722" y="587"/>
                  </a:cubicBezTo>
                  <a:cubicBezTo>
                    <a:pt x="723" y="587"/>
                    <a:pt x="724" y="580"/>
                    <a:pt x="721" y="585"/>
                  </a:cubicBezTo>
                  <a:cubicBezTo>
                    <a:pt x="718" y="584"/>
                    <a:pt x="719" y="580"/>
                    <a:pt x="718" y="578"/>
                  </a:cubicBezTo>
                  <a:cubicBezTo>
                    <a:pt x="717" y="576"/>
                    <a:pt x="715" y="576"/>
                    <a:pt x="713" y="574"/>
                  </a:cubicBezTo>
                  <a:cubicBezTo>
                    <a:pt x="713" y="571"/>
                    <a:pt x="713" y="569"/>
                    <a:pt x="715" y="569"/>
                  </a:cubicBezTo>
                  <a:cubicBezTo>
                    <a:pt x="712" y="566"/>
                    <a:pt x="711" y="562"/>
                    <a:pt x="707" y="560"/>
                  </a:cubicBezTo>
                  <a:cubicBezTo>
                    <a:pt x="707" y="558"/>
                    <a:pt x="705" y="556"/>
                    <a:pt x="707" y="556"/>
                  </a:cubicBezTo>
                  <a:cubicBezTo>
                    <a:pt x="706" y="554"/>
                    <a:pt x="704" y="553"/>
                    <a:pt x="703" y="553"/>
                  </a:cubicBezTo>
                  <a:cubicBezTo>
                    <a:pt x="703" y="551"/>
                    <a:pt x="703" y="549"/>
                    <a:pt x="701" y="548"/>
                  </a:cubicBezTo>
                  <a:cubicBezTo>
                    <a:pt x="701" y="545"/>
                    <a:pt x="702" y="544"/>
                    <a:pt x="703" y="542"/>
                  </a:cubicBezTo>
                  <a:cubicBezTo>
                    <a:pt x="703" y="540"/>
                    <a:pt x="702" y="539"/>
                    <a:pt x="700" y="538"/>
                  </a:cubicBezTo>
                  <a:cubicBezTo>
                    <a:pt x="701" y="537"/>
                    <a:pt x="702" y="535"/>
                    <a:pt x="700" y="535"/>
                  </a:cubicBezTo>
                  <a:cubicBezTo>
                    <a:pt x="700" y="533"/>
                    <a:pt x="703" y="534"/>
                    <a:pt x="706" y="533"/>
                  </a:cubicBezTo>
                  <a:cubicBezTo>
                    <a:pt x="705" y="532"/>
                    <a:pt x="704" y="532"/>
                    <a:pt x="704" y="531"/>
                  </a:cubicBezTo>
                  <a:cubicBezTo>
                    <a:pt x="704" y="529"/>
                    <a:pt x="706" y="529"/>
                    <a:pt x="706" y="528"/>
                  </a:cubicBezTo>
                  <a:cubicBezTo>
                    <a:pt x="705" y="526"/>
                    <a:pt x="703" y="523"/>
                    <a:pt x="703" y="520"/>
                  </a:cubicBezTo>
                  <a:cubicBezTo>
                    <a:pt x="702" y="517"/>
                    <a:pt x="703" y="513"/>
                    <a:pt x="703" y="511"/>
                  </a:cubicBezTo>
                  <a:cubicBezTo>
                    <a:pt x="702" y="509"/>
                    <a:pt x="701" y="510"/>
                    <a:pt x="700" y="508"/>
                  </a:cubicBezTo>
                  <a:cubicBezTo>
                    <a:pt x="699" y="507"/>
                    <a:pt x="699" y="505"/>
                    <a:pt x="698" y="504"/>
                  </a:cubicBezTo>
                  <a:cubicBezTo>
                    <a:pt x="697" y="501"/>
                    <a:pt x="696" y="499"/>
                    <a:pt x="694" y="498"/>
                  </a:cubicBezTo>
                  <a:cubicBezTo>
                    <a:pt x="689" y="497"/>
                    <a:pt x="692" y="503"/>
                    <a:pt x="688" y="499"/>
                  </a:cubicBezTo>
                  <a:cubicBezTo>
                    <a:pt x="686" y="499"/>
                    <a:pt x="687" y="503"/>
                    <a:pt x="686" y="504"/>
                  </a:cubicBezTo>
                  <a:cubicBezTo>
                    <a:pt x="686" y="504"/>
                    <a:pt x="684" y="503"/>
                    <a:pt x="683" y="504"/>
                  </a:cubicBezTo>
                  <a:cubicBezTo>
                    <a:pt x="683" y="505"/>
                    <a:pt x="684" y="507"/>
                    <a:pt x="682" y="507"/>
                  </a:cubicBezTo>
                  <a:cubicBezTo>
                    <a:pt x="678" y="507"/>
                    <a:pt x="678" y="506"/>
                    <a:pt x="678" y="502"/>
                  </a:cubicBezTo>
                  <a:cubicBezTo>
                    <a:pt x="677" y="501"/>
                    <a:pt x="676" y="501"/>
                    <a:pt x="676" y="501"/>
                  </a:cubicBezTo>
                  <a:cubicBezTo>
                    <a:pt x="675" y="499"/>
                    <a:pt x="677" y="499"/>
                    <a:pt x="678" y="498"/>
                  </a:cubicBezTo>
                  <a:cubicBezTo>
                    <a:pt x="678" y="497"/>
                    <a:pt x="674" y="490"/>
                    <a:pt x="678" y="488"/>
                  </a:cubicBezTo>
                  <a:cubicBezTo>
                    <a:pt x="676" y="486"/>
                    <a:pt x="673" y="485"/>
                    <a:pt x="675" y="479"/>
                  </a:cubicBezTo>
                  <a:cubicBezTo>
                    <a:pt x="673" y="479"/>
                    <a:pt x="673" y="480"/>
                    <a:pt x="673" y="482"/>
                  </a:cubicBezTo>
                  <a:cubicBezTo>
                    <a:pt x="671" y="481"/>
                    <a:pt x="672" y="475"/>
                    <a:pt x="670" y="473"/>
                  </a:cubicBezTo>
                  <a:cubicBezTo>
                    <a:pt x="669" y="472"/>
                    <a:pt x="668" y="471"/>
                    <a:pt x="667" y="470"/>
                  </a:cubicBezTo>
                  <a:cubicBezTo>
                    <a:pt x="667" y="469"/>
                    <a:pt x="666" y="467"/>
                    <a:pt x="666" y="467"/>
                  </a:cubicBezTo>
                  <a:cubicBezTo>
                    <a:pt x="664" y="466"/>
                    <a:pt x="660" y="466"/>
                    <a:pt x="661" y="462"/>
                  </a:cubicBezTo>
                  <a:cubicBezTo>
                    <a:pt x="656" y="462"/>
                    <a:pt x="655" y="465"/>
                    <a:pt x="652" y="467"/>
                  </a:cubicBezTo>
                  <a:cubicBezTo>
                    <a:pt x="650" y="467"/>
                    <a:pt x="648" y="467"/>
                    <a:pt x="648" y="468"/>
                  </a:cubicBezTo>
                  <a:cubicBezTo>
                    <a:pt x="644" y="468"/>
                    <a:pt x="641" y="468"/>
                    <a:pt x="638" y="468"/>
                  </a:cubicBezTo>
                  <a:cubicBezTo>
                    <a:pt x="637" y="469"/>
                    <a:pt x="635" y="470"/>
                    <a:pt x="635" y="471"/>
                  </a:cubicBezTo>
                  <a:cubicBezTo>
                    <a:pt x="634" y="472"/>
                    <a:pt x="633" y="471"/>
                    <a:pt x="633" y="473"/>
                  </a:cubicBezTo>
                  <a:cubicBezTo>
                    <a:pt x="633" y="474"/>
                    <a:pt x="630" y="475"/>
                    <a:pt x="629" y="476"/>
                  </a:cubicBezTo>
                  <a:cubicBezTo>
                    <a:pt x="626" y="479"/>
                    <a:pt x="622" y="484"/>
                    <a:pt x="617" y="486"/>
                  </a:cubicBezTo>
                  <a:cubicBezTo>
                    <a:pt x="613" y="489"/>
                    <a:pt x="612" y="494"/>
                    <a:pt x="606" y="495"/>
                  </a:cubicBezTo>
                  <a:cubicBezTo>
                    <a:pt x="609" y="498"/>
                    <a:pt x="608" y="498"/>
                    <a:pt x="603" y="498"/>
                  </a:cubicBezTo>
                  <a:cubicBezTo>
                    <a:pt x="603" y="500"/>
                    <a:pt x="604" y="501"/>
                    <a:pt x="605" y="501"/>
                  </a:cubicBezTo>
                  <a:cubicBezTo>
                    <a:pt x="605" y="503"/>
                    <a:pt x="602" y="502"/>
                    <a:pt x="602" y="501"/>
                  </a:cubicBezTo>
                  <a:cubicBezTo>
                    <a:pt x="600" y="502"/>
                    <a:pt x="601" y="506"/>
                    <a:pt x="596" y="504"/>
                  </a:cubicBezTo>
                  <a:cubicBezTo>
                    <a:pt x="595" y="505"/>
                    <a:pt x="594" y="507"/>
                    <a:pt x="592" y="507"/>
                  </a:cubicBezTo>
                  <a:cubicBezTo>
                    <a:pt x="591" y="509"/>
                    <a:pt x="593" y="509"/>
                    <a:pt x="593" y="511"/>
                  </a:cubicBezTo>
                  <a:cubicBezTo>
                    <a:pt x="593" y="514"/>
                    <a:pt x="591" y="518"/>
                    <a:pt x="590" y="523"/>
                  </a:cubicBezTo>
                  <a:cubicBezTo>
                    <a:pt x="589" y="530"/>
                    <a:pt x="590" y="537"/>
                    <a:pt x="589" y="539"/>
                  </a:cubicBezTo>
                  <a:cubicBezTo>
                    <a:pt x="588" y="540"/>
                    <a:pt x="586" y="539"/>
                    <a:pt x="586" y="539"/>
                  </a:cubicBezTo>
                  <a:cubicBezTo>
                    <a:pt x="584" y="541"/>
                    <a:pt x="585" y="544"/>
                    <a:pt x="584" y="545"/>
                  </a:cubicBezTo>
                  <a:cubicBezTo>
                    <a:pt x="583" y="547"/>
                    <a:pt x="580" y="546"/>
                    <a:pt x="578" y="547"/>
                  </a:cubicBezTo>
                  <a:cubicBezTo>
                    <a:pt x="577" y="548"/>
                    <a:pt x="577" y="551"/>
                    <a:pt x="574" y="550"/>
                  </a:cubicBezTo>
                  <a:cubicBezTo>
                    <a:pt x="570" y="546"/>
                    <a:pt x="568" y="541"/>
                    <a:pt x="566" y="535"/>
                  </a:cubicBezTo>
                  <a:cubicBezTo>
                    <a:pt x="565" y="534"/>
                    <a:pt x="564" y="533"/>
                    <a:pt x="563" y="532"/>
                  </a:cubicBezTo>
                  <a:cubicBezTo>
                    <a:pt x="563" y="531"/>
                    <a:pt x="562" y="530"/>
                    <a:pt x="560" y="531"/>
                  </a:cubicBezTo>
                  <a:cubicBezTo>
                    <a:pt x="559" y="526"/>
                    <a:pt x="563" y="526"/>
                    <a:pt x="563" y="523"/>
                  </a:cubicBezTo>
                  <a:cubicBezTo>
                    <a:pt x="563" y="521"/>
                    <a:pt x="560" y="519"/>
                    <a:pt x="559" y="517"/>
                  </a:cubicBezTo>
                  <a:cubicBezTo>
                    <a:pt x="558" y="516"/>
                    <a:pt x="557" y="513"/>
                    <a:pt x="555" y="513"/>
                  </a:cubicBezTo>
                  <a:cubicBezTo>
                    <a:pt x="554" y="510"/>
                    <a:pt x="553" y="507"/>
                    <a:pt x="552" y="504"/>
                  </a:cubicBezTo>
                  <a:cubicBezTo>
                    <a:pt x="550" y="501"/>
                    <a:pt x="550" y="491"/>
                    <a:pt x="549" y="483"/>
                  </a:cubicBezTo>
                  <a:cubicBezTo>
                    <a:pt x="548" y="479"/>
                    <a:pt x="547" y="471"/>
                    <a:pt x="546" y="465"/>
                  </a:cubicBezTo>
                  <a:cubicBezTo>
                    <a:pt x="543" y="466"/>
                    <a:pt x="539" y="472"/>
                    <a:pt x="543" y="473"/>
                  </a:cubicBezTo>
                  <a:cubicBezTo>
                    <a:pt x="542" y="477"/>
                    <a:pt x="537" y="473"/>
                    <a:pt x="535" y="473"/>
                  </a:cubicBezTo>
                  <a:cubicBezTo>
                    <a:pt x="534" y="473"/>
                    <a:pt x="533" y="473"/>
                    <a:pt x="532" y="473"/>
                  </a:cubicBezTo>
                  <a:cubicBezTo>
                    <a:pt x="530" y="472"/>
                    <a:pt x="529" y="466"/>
                    <a:pt x="526" y="468"/>
                  </a:cubicBezTo>
                  <a:cubicBezTo>
                    <a:pt x="526" y="466"/>
                    <a:pt x="528" y="466"/>
                    <a:pt x="529" y="465"/>
                  </a:cubicBezTo>
                  <a:cubicBezTo>
                    <a:pt x="528" y="463"/>
                    <a:pt x="529" y="463"/>
                    <a:pt x="529" y="461"/>
                  </a:cubicBezTo>
                  <a:cubicBezTo>
                    <a:pt x="529" y="458"/>
                    <a:pt x="525" y="460"/>
                    <a:pt x="523" y="459"/>
                  </a:cubicBezTo>
                  <a:cubicBezTo>
                    <a:pt x="522" y="459"/>
                    <a:pt x="520" y="452"/>
                    <a:pt x="519" y="456"/>
                  </a:cubicBezTo>
                  <a:cubicBezTo>
                    <a:pt x="516" y="456"/>
                    <a:pt x="517" y="451"/>
                    <a:pt x="517" y="452"/>
                  </a:cubicBezTo>
                  <a:cubicBezTo>
                    <a:pt x="517" y="450"/>
                    <a:pt x="514" y="451"/>
                    <a:pt x="515" y="448"/>
                  </a:cubicBezTo>
                  <a:cubicBezTo>
                    <a:pt x="513" y="447"/>
                    <a:pt x="509" y="449"/>
                    <a:pt x="509" y="448"/>
                  </a:cubicBezTo>
                  <a:cubicBezTo>
                    <a:pt x="508" y="447"/>
                    <a:pt x="509" y="445"/>
                    <a:pt x="509" y="445"/>
                  </a:cubicBezTo>
                  <a:cubicBezTo>
                    <a:pt x="505" y="444"/>
                    <a:pt x="502" y="446"/>
                    <a:pt x="500" y="446"/>
                  </a:cubicBezTo>
                  <a:cubicBezTo>
                    <a:pt x="499" y="446"/>
                    <a:pt x="498" y="446"/>
                    <a:pt x="497" y="446"/>
                  </a:cubicBezTo>
                  <a:cubicBezTo>
                    <a:pt x="495" y="446"/>
                    <a:pt x="494" y="444"/>
                    <a:pt x="494" y="448"/>
                  </a:cubicBezTo>
                  <a:cubicBezTo>
                    <a:pt x="480" y="448"/>
                    <a:pt x="469" y="447"/>
                    <a:pt x="458" y="445"/>
                  </a:cubicBezTo>
                  <a:cubicBezTo>
                    <a:pt x="459" y="441"/>
                    <a:pt x="455" y="442"/>
                    <a:pt x="455" y="440"/>
                  </a:cubicBezTo>
                  <a:cubicBezTo>
                    <a:pt x="455" y="437"/>
                    <a:pt x="448" y="443"/>
                    <a:pt x="452" y="437"/>
                  </a:cubicBezTo>
                  <a:cubicBezTo>
                    <a:pt x="451" y="437"/>
                    <a:pt x="450" y="437"/>
                    <a:pt x="449" y="436"/>
                  </a:cubicBezTo>
                  <a:cubicBezTo>
                    <a:pt x="446" y="438"/>
                    <a:pt x="434" y="435"/>
                    <a:pt x="430" y="434"/>
                  </a:cubicBezTo>
                  <a:cubicBezTo>
                    <a:pt x="428" y="434"/>
                    <a:pt x="427" y="434"/>
                    <a:pt x="427" y="431"/>
                  </a:cubicBezTo>
                  <a:cubicBezTo>
                    <a:pt x="421" y="433"/>
                    <a:pt x="422" y="426"/>
                    <a:pt x="417" y="427"/>
                  </a:cubicBezTo>
                  <a:cubicBezTo>
                    <a:pt x="416" y="421"/>
                    <a:pt x="413" y="418"/>
                    <a:pt x="411" y="413"/>
                  </a:cubicBezTo>
                  <a:cubicBezTo>
                    <a:pt x="398" y="411"/>
                    <a:pt x="398" y="418"/>
                    <a:pt x="399" y="425"/>
                  </a:cubicBezTo>
                  <a:cubicBezTo>
                    <a:pt x="399" y="428"/>
                    <a:pt x="405" y="430"/>
                    <a:pt x="409" y="436"/>
                  </a:cubicBezTo>
                  <a:cubicBezTo>
                    <a:pt x="410" y="437"/>
                    <a:pt x="413" y="445"/>
                    <a:pt x="417" y="443"/>
                  </a:cubicBezTo>
                  <a:cubicBezTo>
                    <a:pt x="416" y="447"/>
                    <a:pt x="419" y="446"/>
                    <a:pt x="418" y="451"/>
                  </a:cubicBezTo>
                  <a:cubicBezTo>
                    <a:pt x="422" y="451"/>
                    <a:pt x="430" y="449"/>
                    <a:pt x="426" y="454"/>
                  </a:cubicBezTo>
                  <a:cubicBezTo>
                    <a:pt x="429" y="455"/>
                    <a:pt x="428" y="451"/>
                    <a:pt x="429" y="451"/>
                  </a:cubicBezTo>
                  <a:cubicBezTo>
                    <a:pt x="430" y="449"/>
                    <a:pt x="434" y="450"/>
                    <a:pt x="434" y="448"/>
                  </a:cubicBezTo>
                  <a:cubicBezTo>
                    <a:pt x="435" y="446"/>
                    <a:pt x="436" y="446"/>
                    <a:pt x="437" y="446"/>
                  </a:cubicBezTo>
                  <a:cubicBezTo>
                    <a:pt x="439" y="446"/>
                    <a:pt x="438" y="444"/>
                    <a:pt x="439" y="443"/>
                  </a:cubicBezTo>
                  <a:cubicBezTo>
                    <a:pt x="441" y="442"/>
                    <a:pt x="445" y="442"/>
                    <a:pt x="448" y="442"/>
                  </a:cubicBezTo>
                  <a:cubicBezTo>
                    <a:pt x="448" y="442"/>
                    <a:pt x="446" y="444"/>
                    <a:pt x="446" y="445"/>
                  </a:cubicBezTo>
                  <a:cubicBezTo>
                    <a:pt x="447" y="445"/>
                    <a:pt x="449" y="444"/>
                    <a:pt x="449" y="445"/>
                  </a:cubicBezTo>
                  <a:cubicBezTo>
                    <a:pt x="450" y="447"/>
                    <a:pt x="449" y="449"/>
                    <a:pt x="451" y="451"/>
                  </a:cubicBezTo>
                  <a:cubicBezTo>
                    <a:pt x="450" y="454"/>
                    <a:pt x="455" y="452"/>
                    <a:pt x="455" y="455"/>
                  </a:cubicBezTo>
                  <a:cubicBezTo>
                    <a:pt x="455" y="459"/>
                    <a:pt x="458" y="456"/>
                    <a:pt x="461" y="458"/>
                  </a:cubicBezTo>
                  <a:cubicBezTo>
                    <a:pt x="463" y="459"/>
                    <a:pt x="462" y="462"/>
                    <a:pt x="466" y="462"/>
                  </a:cubicBezTo>
                  <a:cubicBezTo>
                    <a:pt x="462" y="466"/>
                    <a:pt x="466" y="470"/>
                    <a:pt x="466" y="474"/>
                  </a:cubicBezTo>
                  <a:cubicBezTo>
                    <a:pt x="464" y="474"/>
                    <a:pt x="463" y="474"/>
                    <a:pt x="461" y="474"/>
                  </a:cubicBezTo>
                  <a:cubicBezTo>
                    <a:pt x="463" y="480"/>
                    <a:pt x="457" y="478"/>
                    <a:pt x="458" y="483"/>
                  </a:cubicBezTo>
                  <a:cubicBezTo>
                    <a:pt x="455" y="483"/>
                    <a:pt x="454" y="483"/>
                    <a:pt x="454" y="486"/>
                  </a:cubicBezTo>
                  <a:cubicBezTo>
                    <a:pt x="452" y="486"/>
                    <a:pt x="450" y="486"/>
                    <a:pt x="448" y="486"/>
                  </a:cubicBezTo>
                  <a:cubicBezTo>
                    <a:pt x="446" y="486"/>
                    <a:pt x="447" y="489"/>
                    <a:pt x="446" y="491"/>
                  </a:cubicBezTo>
                  <a:cubicBezTo>
                    <a:pt x="446" y="491"/>
                    <a:pt x="444" y="490"/>
                    <a:pt x="443" y="491"/>
                  </a:cubicBezTo>
                  <a:cubicBezTo>
                    <a:pt x="443" y="491"/>
                    <a:pt x="444" y="494"/>
                    <a:pt x="443" y="495"/>
                  </a:cubicBezTo>
                  <a:cubicBezTo>
                    <a:pt x="440" y="494"/>
                    <a:pt x="439" y="495"/>
                    <a:pt x="439" y="498"/>
                  </a:cubicBezTo>
                  <a:cubicBezTo>
                    <a:pt x="436" y="498"/>
                    <a:pt x="435" y="498"/>
                    <a:pt x="433" y="499"/>
                  </a:cubicBezTo>
                  <a:cubicBezTo>
                    <a:pt x="430" y="501"/>
                    <a:pt x="431" y="501"/>
                    <a:pt x="427" y="502"/>
                  </a:cubicBezTo>
                  <a:cubicBezTo>
                    <a:pt x="425" y="503"/>
                    <a:pt x="418" y="505"/>
                    <a:pt x="418" y="510"/>
                  </a:cubicBezTo>
                  <a:cubicBezTo>
                    <a:pt x="416" y="510"/>
                    <a:pt x="414" y="509"/>
                    <a:pt x="412" y="510"/>
                  </a:cubicBezTo>
                  <a:cubicBezTo>
                    <a:pt x="411" y="511"/>
                    <a:pt x="412" y="512"/>
                    <a:pt x="411" y="513"/>
                  </a:cubicBezTo>
                  <a:cubicBezTo>
                    <a:pt x="410" y="513"/>
                    <a:pt x="409" y="513"/>
                    <a:pt x="408" y="513"/>
                  </a:cubicBezTo>
                  <a:cubicBezTo>
                    <a:pt x="408" y="513"/>
                    <a:pt x="403" y="514"/>
                    <a:pt x="403" y="514"/>
                  </a:cubicBezTo>
                  <a:cubicBezTo>
                    <a:pt x="401" y="517"/>
                    <a:pt x="389" y="516"/>
                    <a:pt x="384" y="519"/>
                  </a:cubicBezTo>
                  <a:cubicBezTo>
                    <a:pt x="379" y="519"/>
                    <a:pt x="388" y="521"/>
                    <a:pt x="381" y="522"/>
                  </a:cubicBezTo>
                  <a:cubicBezTo>
                    <a:pt x="380" y="522"/>
                    <a:pt x="379" y="521"/>
                    <a:pt x="378" y="522"/>
                  </a:cubicBezTo>
                  <a:cubicBezTo>
                    <a:pt x="377" y="522"/>
                    <a:pt x="377" y="525"/>
                    <a:pt x="374" y="525"/>
                  </a:cubicBezTo>
                  <a:cubicBezTo>
                    <a:pt x="375" y="521"/>
                    <a:pt x="371" y="523"/>
                    <a:pt x="371" y="522"/>
                  </a:cubicBezTo>
                  <a:cubicBezTo>
                    <a:pt x="370" y="520"/>
                    <a:pt x="372" y="515"/>
                    <a:pt x="368" y="516"/>
                  </a:cubicBezTo>
                  <a:cubicBezTo>
                    <a:pt x="367" y="513"/>
                    <a:pt x="369" y="513"/>
                    <a:pt x="369" y="511"/>
                  </a:cubicBezTo>
                  <a:cubicBezTo>
                    <a:pt x="368" y="510"/>
                    <a:pt x="365" y="509"/>
                    <a:pt x="368" y="508"/>
                  </a:cubicBezTo>
                  <a:cubicBezTo>
                    <a:pt x="367" y="506"/>
                    <a:pt x="366" y="505"/>
                    <a:pt x="363" y="505"/>
                  </a:cubicBezTo>
                  <a:cubicBezTo>
                    <a:pt x="365" y="501"/>
                    <a:pt x="361" y="497"/>
                    <a:pt x="363" y="496"/>
                  </a:cubicBezTo>
                  <a:cubicBezTo>
                    <a:pt x="364" y="495"/>
                    <a:pt x="361" y="496"/>
                    <a:pt x="360" y="495"/>
                  </a:cubicBezTo>
                  <a:cubicBezTo>
                    <a:pt x="359" y="494"/>
                    <a:pt x="360" y="490"/>
                    <a:pt x="360" y="491"/>
                  </a:cubicBezTo>
                  <a:cubicBezTo>
                    <a:pt x="360" y="490"/>
                    <a:pt x="358" y="488"/>
                    <a:pt x="357" y="488"/>
                  </a:cubicBezTo>
                  <a:cubicBezTo>
                    <a:pt x="357" y="487"/>
                    <a:pt x="358" y="486"/>
                    <a:pt x="356" y="486"/>
                  </a:cubicBezTo>
                  <a:cubicBezTo>
                    <a:pt x="355" y="486"/>
                    <a:pt x="354" y="481"/>
                    <a:pt x="353" y="482"/>
                  </a:cubicBezTo>
                  <a:cubicBezTo>
                    <a:pt x="353" y="482"/>
                    <a:pt x="353" y="483"/>
                    <a:pt x="353" y="483"/>
                  </a:cubicBezTo>
                  <a:cubicBezTo>
                    <a:pt x="350" y="481"/>
                    <a:pt x="350" y="476"/>
                    <a:pt x="346" y="476"/>
                  </a:cubicBezTo>
                  <a:cubicBezTo>
                    <a:pt x="349" y="470"/>
                    <a:pt x="342" y="468"/>
                    <a:pt x="343" y="461"/>
                  </a:cubicBezTo>
                  <a:cubicBezTo>
                    <a:pt x="342" y="459"/>
                    <a:pt x="340" y="460"/>
                    <a:pt x="340" y="458"/>
                  </a:cubicBezTo>
                  <a:cubicBezTo>
                    <a:pt x="339" y="455"/>
                    <a:pt x="335" y="457"/>
                    <a:pt x="334" y="455"/>
                  </a:cubicBezTo>
                  <a:cubicBezTo>
                    <a:pt x="335" y="453"/>
                    <a:pt x="335" y="452"/>
                    <a:pt x="332" y="452"/>
                  </a:cubicBezTo>
                  <a:cubicBezTo>
                    <a:pt x="334" y="450"/>
                    <a:pt x="333" y="449"/>
                    <a:pt x="332" y="445"/>
                  </a:cubicBezTo>
                  <a:cubicBezTo>
                    <a:pt x="332" y="444"/>
                    <a:pt x="333" y="442"/>
                    <a:pt x="332" y="442"/>
                  </a:cubicBezTo>
                  <a:cubicBezTo>
                    <a:pt x="332" y="442"/>
                    <a:pt x="331" y="442"/>
                    <a:pt x="331" y="442"/>
                  </a:cubicBezTo>
                  <a:cubicBezTo>
                    <a:pt x="330" y="438"/>
                    <a:pt x="333" y="439"/>
                    <a:pt x="331" y="436"/>
                  </a:cubicBezTo>
                  <a:cubicBezTo>
                    <a:pt x="329" y="434"/>
                    <a:pt x="328" y="443"/>
                    <a:pt x="328" y="436"/>
                  </a:cubicBezTo>
                  <a:cubicBezTo>
                    <a:pt x="327" y="430"/>
                    <a:pt x="323" y="426"/>
                    <a:pt x="317" y="421"/>
                  </a:cubicBezTo>
                  <a:cubicBezTo>
                    <a:pt x="313" y="424"/>
                    <a:pt x="316" y="425"/>
                    <a:pt x="314" y="430"/>
                  </a:cubicBezTo>
                  <a:cubicBezTo>
                    <a:pt x="311" y="431"/>
                    <a:pt x="312" y="427"/>
                    <a:pt x="310" y="427"/>
                  </a:cubicBezTo>
                  <a:cubicBezTo>
                    <a:pt x="308" y="427"/>
                    <a:pt x="307" y="425"/>
                    <a:pt x="306" y="425"/>
                  </a:cubicBezTo>
                  <a:cubicBezTo>
                    <a:pt x="308" y="427"/>
                    <a:pt x="306" y="434"/>
                    <a:pt x="311" y="434"/>
                  </a:cubicBezTo>
                  <a:cubicBezTo>
                    <a:pt x="309" y="438"/>
                    <a:pt x="312" y="442"/>
                    <a:pt x="314" y="448"/>
                  </a:cubicBezTo>
                  <a:cubicBezTo>
                    <a:pt x="315" y="448"/>
                    <a:pt x="314" y="450"/>
                    <a:pt x="314" y="451"/>
                  </a:cubicBezTo>
                  <a:cubicBezTo>
                    <a:pt x="316" y="452"/>
                    <a:pt x="317" y="459"/>
                    <a:pt x="319" y="462"/>
                  </a:cubicBezTo>
                  <a:cubicBezTo>
                    <a:pt x="321" y="462"/>
                    <a:pt x="323" y="462"/>
                    <a:pt x="325" y="462"/>
                  </a:cubicBezTo>
                  <a:cubicBezTo>
                    <a:pt x="324" y="464"/>
                    <a:pt x="323" y="465"/>
                    <a:pt x="323" y="467"/>
                  </a:cubicBezTo>
                  <a:cubicBezTo>
                    <a:pt x="325" y="467"/>
                    <a:pt x="326" y="466"/>
                    <a:pt x="326" y="465"/>
                  </a:cubicBezTo>
                  <a:cubicBezTo>
                    <a:pt x="329" y="467"/>
                    <a:pt x="328" y="470"/>
                    <a:pt x="329" y="473"/>
                  </a:cubicBezTo>
                  <a:cubicBezTo>
                    <a:pt x="330" y="474"/>
                    <a:pt x="332" y="474"/>
                    <a:pt x="332" y="474"/>
                  </a:cubicBezTo>
                  <a:cubicBezTo>
                    <a:pt x="333" y="475"/>
                    <a:pt x="332" y="477"/>
                    <a:pt x="332" y="477"/>
                  </a:cubicBezTo>
                  <a:cubicBezTo>
                    <a:pt x="332" y="477"/>
                    <a:pt x="334" y="477"/>
                    <a:pt x="334" y="477"/>
                  </a:cubicBezTo>
                  <a:cubicBezTo>
                    <a:pt x="334" y="479"/>
                    <a:pt x="332" y="480"/>
                    <a:pt x="332" y="480"/>
                  </a:cubicBezTo>
                  <a:cubicBezTo>
                    <a:pt x="333" y="482"/>
                    <a:pt x="334" y="482"/>
                    <a:pt x="335" y="483"/>
                  </a:cubicBezTo>
                  <a:cubicBezTo>
                    <a:pt x="336" y="484"/>
                    <a:pt x="335" y="486"/>
                    <a:pt x="335" y="486"/>
                  </a:cubicBezTo>
                  <a:cubicBezTo>
                    <a:pt x="335" y="486"/>
                    <a:pt x="337" y="486"/>
                    <a:pt x="337" y="486"/>
                  </a:cubicBezTo>
                  <a:cubicBezTo>
                    <a:pt x="337" y="488"/>
                    <a:pt x="335" y="493"/>
                    <a:pt x="340" y="492"/>
                  </a:cubicBezTo>
                  <a:cubicBezTo>
                    <a:pt x="340" y="495"/>
                    <a:pt x="339" y="498"/>
                    <a:pt x="341" y="501"/>
                  </a:cubicBezTo>
                  <a:cubicBezTo>
                    <a:pt x="342" y="502"/>
                    <a:pt x="344" y="503"/>
                    <a:pt x="344" y="504"/>
                  </a:cubicBezTo>
                  <a:cubicBezTo>
                    <a:pt x="345" y="505"/>
                    <a:pt x="345" y="507"/>
                    <a:pt x="346" y="508"/>
                  </a:cubicBezTo>
                  <a:cubicBezTo>
                    <a:pt x="346" y="509"/>
                    <a:pt x="348" y="509"/>
                    <a:pt x="349" y="510"/>
                  </a:cubicBezTo>
                  <a:cubicBezTo>
                    <a:pt x="350" y="511"/>
                    <a:pt x="347" y="514"/>
                    <a:pt x="350" y="514"/>
                  </a:cubicBezTo>
                  <a:cubicBezTo>
                    <a:pt x="352" y="514"/>
                    <a:pt x="351" y="518"/>
                    <a:pt x="351" y="520"/>
                  </a:cubicBezTo>
                  <a:cubicBezTo>
                    <a:pt x="357" y="517"/>
                    <a:pt x="356" y="523"/>
                    <a:pt x="363" y="522"/>
                  </a:cubicBezTo>
                  <a:cubicBezTo>
                    <a:pt x="364" y="526"/>
                    <a:pt x="366" y="528"/>
                    <a:pt x="366" y="532"/>
                  </a:cubicBezTo>
                  <a:cubicBezTo>
                    <a:pt x="372" y="541"/>
                    <a:pt x="389" y="538"/>
                    <a:pt x="400" y="536"/>
                  </a:cubicBezTo>
                  <a:cubicBezTo>
                    <a:pt x="402" y="537"/>
                    <a:pt x="401" y="534"/>
                    <a:pt x="402" y="533"/>
                  </a:cubicBezTo>
                  <a:cubicBezTo>
                    <a:pt x="405" y="532"/>
                    <a:pt x="412" y="536"/>
                    <a:pt x="411" y="531"/>
                  </a:cubicBezTo>
                  <a:cubicBezTo>
                    <a:pt x="414" y="532"/>
                    <a:pt x="413" y="535"/>
                    <a:pt x="412" y="538"/>
                  </a:cubicBezTo>
                  <a:cubicBezTo>
                    <a:pt x="412" y="538"/>
                    <a:pt x="411" y="540"/>
                    <a:pt x="411" y="539"/>
                  </a:cubicBezTo>
                  <a:cubicBezTo>
                    <a:pt x="410" y="542"/>
                    <a:pt x="412" y="546"/>
                    <a:pt x="411" y="548"/>
                  </a:cubicBezTo>
                  <a:cubicBezTo>
                    <a:pt x="411" y="549"/>
                    <a:pt x="408" y="548"/>
                    <a:pt x="408" y="548"/>
                  </a:cubicBezTo>
                  <a:cubicBezTo>
                    <a:pt x="408" y="549"/>
                    <a:pt x="408" y="555"/>
                    <a:pt x="406" y="557"/>
                  </a:cubicBezTo>
                  <a:cubicBezTo>
                    <a:pt x="406" y="558"/>
                    <a:pt x="402" y="559"/>
                    <a:pt x="403" y="565"/>
                  </a:cubicBezTo>
                  <a:cubicBezTo>
                    <a:pt x="399" y="565"/>
                    <a:pt x="401" y="573"/>
                    <a:pt x="396" y="572"/>
                  </a:cubicBezTo>
                  <a:cubicBezTo>
                    <a:pt x="397" y="577"/>
                    <a:pt x="394" y="577"/>
                    <a:pt x="394" y="581"/>
                  </a:cubicBezTo>
                  <a:cubicBezTo>
                    <a:pt x="389" y="579"/>
                    <a:pt x="392" y="587"/>
                    <a:pt x="387" y="585"/>
                  </a:cubicBezTo>
                  <a:cubicBezTo>
                    <a:pt x="387" y="587"/>
                    <a:pt x="387" y="588"/>
                    <a:pt x="387" y="590"/>
                  </a:cubicBezTo>
                  <a:cubicBezTo>
                    <a:pt x="386" y="590"/>
                    <a:pt x="385" y="588"/>
                    <a:pt x="384" y="588"/>
                  </a:cubicBezTo>
                  <a:cubicBezTo>
                    <a:pt x="381" y="590"/>
                    <a:pt x="383" y="592"/>
                    <a:pt x="378" y="593"/>
                  </a:cubicBezTo>
                  <a:cubicBezTo>
                    <a:pt x="378" y="593"/>
                    <a:pt x="374" y="594"/>
                    <a:pt x="374" y="594"/>
                  </a:cubicBezTo>
                  <a:cubicBezTo>
                    <a:pt x="374" y="594"/>
                    <a:pt x="374" y="596"/>
                    <a:pt x="374" y="596"/>
                  </a:cubicBezTo>
                  <a:cubicBezTo>
                    <a:pt x="372" y="597"/>
                    <a:pt x="369" y="598"/>
                    <a:pt x="368" y="599"/>
                  </a:cubicBezTo>
                  <a:cubicBezTo>
                    <a:pt x="364" y="601"/>
                    <a:pt x="362" y="606"/>
                    <a:pt x="357" y="606"/>
                  </a:cubicBezTo>
                  <a:cubicBezTo>
                    <a:pt x="359" y="610"/>
                    <a:pt x="355" y="610"/>
                    <a:pt x="356" y="614"/>
                  </a:cubicBezTo>
                  <a:cubicBezTo>
                    <a:pt x="354" y="615"/>
                    <a:pt x="354" y="614"/>
                    <a:pt x="351" y="614"/>
                  </a:cubicBezTo>
                  <a:cubicBezTo>
                    <a:pt x="353" y="615"/>
                    <a:pt x="349" y="617"/>
                    <a:pt x="350" y="618"/>
                  </a:cubicBezTo>
                  <a:cubicBezTo>
                    <a:pt x="353" y="621"/>
                    <a:pt x="349" y="618"/>
                    <a:pt x="349" y="622"/>
                  </a:cubicBezTo>
                  <a:cubicBezTo>
                    <a:pt x="348" y="624"/>
                    <a:pt x="346" y="623"/>
                    <a:pt x="346" y="624"/>
                  </a:cubicBezTo>
                  <a:cubicBezTo>
                    <a:pt x="345" y="625"/>
                    <a:pt x="346" y="626"/>
                    <a:pt x="346" y="627"/>
                  </a:cubicBezTo>
                  <a:cubicBezTo>
                    <a:pt x="345" y="628"/>
                    <a:pt x="342" y="640"/>
                    <a:pt x="343" y="643"/>
                  </a:cubicBezTo>
                  <a:cubicBezTo>
                    <a:pt x="343" y="646"/>
                    <a:pt x="344" y="647"/>
                    <a:pt x="346" y="649"/>
                  </a:cubicBezTo>
                  <a:cubicBezTo>
                    <a:pt x="346" y="653"/>
                    <a:pt x="345" y="655"/>
                    <a:pt x="346" y="658"/>
                  </a:cubicBezTo>
                  <a:cubicBezTo>
                    <a:pt x="346" y="658"/>
                    <a:pt x="347" y="664"/>
                    <a:pt x="349" y="664"/>
                  </a:cubicBezTo>
                  <a:cubicBezTo>
                    <a:pt x="353" y="664"/>
                    <a:pt x="344" y="670"/>
                    <a:pt x="351" y="671"/>
                  </a:cubicBezTo>
                  <a:cubicBezTo>
                    <a:pt x="351" y="679"/>
                    <a:pt x="353" y="684"/>
                    <a:pt x="351" y="691"/>
                  </a:cubicBezTo>
                  <a:cubicBezTo>
                    <a:pt x="351" y="695"/>
                    <a:pt x="347" y="699"/>
                    <a:pt x="347" y="702"/>
                  </a:cubicBezTo>
                  <a:cubicBezTo>
                    <a:pt x="343" y="703"/>
                    <a:pt x="338" y="707"/>
                    <a:pt x="337" y="708"/>
                  </a:cubicBezTo>
                  <a:cubicBezTo>
                    <a:pt x="336" y="709"/>
                    <a:pt x="335" y="709"/>
                    <a:pt x="337" y="710"/>
                  </a:cubicBezTo>
                  <a:cubicBezTo>
                    <a:pt x="337" y="712"/>
                    <a:pt x="334" y="711"/>
                    <a:pt x="332" y="711"/>
                  </a:cubicBezTo>
                  <a:cubicBezTo>
                    <a:pt x="331" y="712"/>
                    <a:pt x="332" y="714"/>
                    <a:pt x="331" y="714"/>
                  </a:cubicBezTo>
                  <a:cubicBezTo>
                    <a:pt x="330" y="715"/>
                    <a:pt x="328" y="711"/>
                    <a:pt x="328" y="714"/>
                  </a:cubicBezTo>
                  <a:cubicBezTo>
                    <a:pt x="328" y="716"/>
                    <a:pt x="326" y="715"/>
                    <a:pt x="325" y="716"/>
                  </a:cubicBezTo>
                  <a:cubicBezTo>
                    <a:pt x="323" y="717"/>
                    <a:pt x="323" y="721"/>
                    <a:pt x="319" y="720"/>
                  </a:cubicBezTo>
                  <a:cubicBezTo>
                    <a:pt x="317" y="728"/>
                    <a:pt x="319" y="741"/>
                    <a:pt x="320" y="753"/>
                  </a:cubicBezTo>
                  <a:cubicBezTo>
                    <a:pt x="319" y="754"/>
                    <a:pt x="318" y="755"/>
                    <a:pt x="317" y="753"/>
                  </a:cubicBezTo>
                  <a:cubicBezTo>
                    <a:pt x="316" y="752"/>
                    <a:pt x="317" y="755"/>
                    <a:pt x="316" y="756"/>
                  </a:cubicBezTo>
                  <a:cubicBezTo>
                    <a:pt x="314" y="757"/>
                    <a:pt x="312" y="755"/>
                    <a:pt x="311" y="757"/>
                  </a:cubicBezTo>
                  <a:cubicBezTo>
                    <a:pt x="311" y="759"/>
                    <a:pt x="306" y="759"/>
                    <a:pt x="304" y="762"/>
                  </a:cubicBezTo>
                  <a:cubicBezTo>
                    <a:pt x="304" y="765"/>
                    <a:pt x="304" y="768"/>
                    <a:pt x="304" y="771"/>
                  </a:cubicBezTo>
                  <a:cubicBezTo>
                    <a:pt x="301" y="771"/>
                    <a:pt x="302" y="776"/>
                    <a:pt x="301" y="778"/>
                  </a:cubicBezTo>
                  <a:cubicBezTo>
                    <a:pt x="301" y="779"/>
                    <a:pt x="298" y="779"/>
                    <a:pt x="298" y="780"/>
                  </a:cubicBezTo>
                  <a:cubicBezTo>
                    <a:pt x="297" y="782"/>
                    <a:pt x="298" y="785"/>
                    <a:pt x="295" y="787"/>
                  </a:cubicBezTo>
                  <a:cubicBezTo>
                    <a:pt x="295" y="787"/>
                    <a:pt x="295" y="789"/>
                    <a:pt x="295" y="790"/>
                  </a:cubicBezTo>
                  <a:cubicBezTo>
                    <a:pt x="295" y="790"/>
                    <a:pt x="292" y="789"/>
                    <a:pt x="292" y="790"/>
                  </a:cubicBezTo>
                  <a:cubicBezTo>
                    <a:pt x="292" y="791"/>
                    <a:pt x="293" y="793"/>
                    <a:pt x="292" y="794"/>
                  </a:cubicBezTo>
                  <a:cubicBezTo>
                    <a:pt x="292" y="795"/>
                    <a:pt x="290" y="794"/>
                    <a:pt x="289" y="794"/>
                  </a:cubicBezTo>
                  <a:cubicBezTo>
                    <a:pt x="289" y="795"/>
                    <a:pt x="290" y="797"/>
                    <a:pt x="289" y="797"/>
                  </a:cubicBezTo>
                  <a:cubicBezTo>
                    <a:pt x="289" y="798"/>
                    <a:pt x="287" y="797"/>
                    <a:pt x="286" y="797"/>
                  </a:cubicBezTo>
                  <a:cubicBezTo>
                    <a:pt x="285" y="798"/>
                    <a:pt x="283" y="801"/>
                    <a:pt x="283" y="802"/>
                  </a:cubicBezTo>
                  <a:cubicBezTo>
                    <a:pt x="283" y="804"/>
                    <a:pt x="281" y="802"/>
                    <a:pt x="280" y="803"/>
                  </a:cubicBezTo>
                  <a:cubicBezTo>
                    <a:pt x="280" y="804"/>
                    <a:pt x="281" y="806"/>
                    <a:pt x="280" y="806"/>
                  </a:cubicBezTo>
                  <a:cubicBezTo>
                    <a:pt x="280" y="807"/>
                    <a:pt x="278" y="806"/>
                    <a:pt x="277" y="806"/>
                  </a:cubicBezTo>
                  <a:cubicBezTo>
                    <a:pt x="276" y="807"/>
                    <a:pt x="275" y="808"/>
                    <a:pt x="274" y="809"/>
                  </a:cubicBezTo>
                  <a:cubicBezTo>
                    <a:pt x="274" y="810"/>
                    <a:pt x="272" y="812"/>
                    <a:pt x="271" y="812"/>
                  </a:cubicBezTo>
                  <a:cubicBezTo>
                    <a:pt x="271" y="812"/>
                    <a:pt x="267" y="814"/>
                    <a:pt x="267" y="814"/>
                  </a:cubicBezTo>
                  <a:cubicBezTo>
                    <a:pt x="266" y="813"/>
                    <a:pt x="266" y="813"/>
                    <a:pt x="264" y="814"/>
                  </a:cubicBezTo>
                  <a:cubicBezTo>
                    <a:pt x="262" y="815"/>
                    <a:pt x="261" y="814"/>
                    <a:pt x="258" y="815"/>
                  </a:cubicBezTo>
                  <a:cubicBezTo>
                    <a:pt x="257" y="815"/>
                    <a:pt x="247" y="819"/>
                    <a:pt x="245" y="815"/>
                  </a:cubicBezTo>
                  <a:cubicBezTo>
                    <a:pt x="243" y="815"/>
                    <a:pt x="245" y="817"/>
                    <a:pt x="245" y="817"/>
                  </a:cubicBezTo>
                  <a:cubicBezTo>
                    <a:pt x="242" y="820"/>
                    <a:pt x="239" y="817"/>
                    <a:pt x="234" y="818"/>
                  </a:cubicBezTo>
                  <a:cubicBezTo>
                    <a:pt x="233" y="818"/>
                    <a:pt x="234" y="820"/>
                    <a:pt x="234" y="820"/>
                  </a:cubicBezTo>
                  <a:cubicBezTo>
                    <a:pt x="233" y="822"/>
                    <a:pt x="225" y="818"/>
                    <a:pt x="221" y="818"/>
                  </a:cubicBezTo>
                  <a:cubicBezTo>
                    <a:pt x="221" y="811"/>
                    <a:pt x="214" y="807"/>
                    <a:pt x="218" y="800"/>
                  </a:cubicBezTo>
                  <a:cubicBezTo>
                    <a:pt x="215" y="798"/>
                    <a:pt x="211" y="795"/>
                    <a:pt x="212" y="788"/>
                  </a:cubicBezTo>
                  <a:cubicBezTo>
                    <a:pt x="208" y="793"/>
                    <a:pt x="211" y="791"/>
                    <a:pt x="209" y="784"/>
                  </a:cubicBezTo>
                  <a:cubicBezTo>
                    <a:pt x="207" y="777"/>
                    <a:pt x="198" y="772"/>
                    <a:pt x="200" y="763"/>
                  </a:cubicBezTo>
                  <a:cubicBezTo>
                    <a:pt x="199" y="762"/>
                    <a:pt x="199" y="766"/>
                    <a:pt x="199" y="766"/>
                  </a:cubicBezTo>
                  <a:cubicBezTo>
                    <a:pt x="195" y="765"/>
                    <a:pt x="199" y="756"/>
                    <a:pt x="196" y="760"/>
                  </a:cubicBezTo>
                  <a:cubicBezTo>
                    <a:pt x="193" y="758"/>
                    <a:pt x="194" y="753"/>
                    <a:pt x="194" y="750"/>
                  </a:cubicBezTo>
                  <a:cubicBezTo>
                    <a:pt x="195" y="745"/>
                    <a:pt x="195" y="742"/>
                    <a:pt x="193" y="737"/>
                  </a:cubicBezTo>
                  <a:cubicBezTo>
                    <a:pt x="194" y="734"/>
                    <a:pt x="189" y="736"/>
                    <a:pt x="188" y="735"/>
                  </a:cubicBezTo>
                  <a:cubicBezTo>
                    <a:pt x="188" y="734"/>
                    <a:pt x="192" y="731"/>
                    <a:pt x="186" y="732"/>
                  </a:cubicBezTo>
                  <a:cubicBezTo>
                    <a:pt x="185" y="731"/>
                    <a:pt x="186" y="728"/>
                    <a:pt x="186" y="728"/>
                  </a:cubicBezTo>
                  <a:cubicBezTo>
                    <a:pt x="185" y="727"/>
                    <a:pt x="183" y="728"/>
                    <a:pt x="183" y="728"/>
                  </a:cubicBezTo>
                  <a:cubicBezTo>
                    <a:pt x="182" y="727"/>
                    <a:pt x="187" y="722"/>
                    <a:pt x="181" y="723"/>
                  </a:cubicBezTo>
                  <a:cubicBezTo>
                    <a:pt x="181" y="721"/>
                    <a:pt x="183" y="720"/>
                    <a:pt x="183" y="717"/>
                  </a:cubicBezTo>
                  <a:cubicBezTo>
                    <a:pt x="180" y="716"/>
                    <a:pt x="183" y="710"/>
                    <a:pt x="178" y="711"/>
                  </a:cubicBezTo>
                  <a:cubicBezTo>
                    <a:pt x="178" y="697"/>
                    <a:pt x="179" y="693"/>
                    <a:pt x="186" y="685"/>
                  </a:cubicBezTo>
                  <a:cubicBezTo>
                    <a:pt x="185" y="683"/>
                    <a:pt x="187" y="677"/>
                    <a:pt x="184" y="677"/>
                  </a:cubicBezTo>
                  <a:cubicBezTo>
                    <a:pt x="184" y="675"/>
                    <a:pt x="187" y="677"/>
                    <a:pt x="188" y="676"/>
                  </a:cubicBezTo>
                  <a:cubicBezTo>
                    <a:pt x="189" y="675"/>
                    <a:pt x="188" y="672"/>
                    <a:pt x="190" y="673"/>
                  </a:cubicBezTo>
                  <a:cubicBezTo>
                    <a:pt x="190" y="671"/>
                    <a:pt x="189" y="657"/>
                    <a:pt x="187" y="661"/>
                  </a:cubicBezTo>
                  <a:cubicBezTo>
                    <a:pt x="184" y="658"/>
                    <a:pt x="186" y="655"/>
                    <a:pt x="186" y="652"/>
                  </a:cubicBezTo>
                  <a:cubicBezTo>
                    <a:pt x="185" y="649"/>
                    <a:pt x="186" y="645"/>
                    <a:pt x="186" y="642"/>
                  </a:cubicBezTo>
                  <a:cubicBezTo>
                    <a:pt x="185" y="640"/>
                    <a:pt x="183" y="641"/>
                    <a:pt x="183" y="640"/>
                  </a:cubicBezTo>
                  <a:cubicBezTo>
                    <a:pt x="182" y="639"/>
                    <a:pt x="184" y="638"/>
                    <a:pt x="184" y="637"/>
                  </a:cubicBezTo>
                  <a:cubicBezTo>
                    <a:pt x="184" y="637"/>
                    <a:pt x="183" y="637"/>
                    <a:pt x="183" y="636"/>
                  </a:cubicBezTo>
                  <a:cubicBezTo>
                    <a:pt x="182" y="632"/>
                    <a:pt x="181" y="633"/>
                    <a:pt x="180" y="631"/>
                  </a:cubicBezTo>
                  <a:cubicBezTo>
                    <a:pt x="179" y="631"/>
                    <a:pt x="180" y="629"/>
                    <a:pt x="180" y="628"/>
                  </a:cubicBezTo>
                  <a:cubicBezTo>
                    <a:pt x="179" y="628"/>
                    <a:pt x="175" y="628"/>
                    <a:pt x="177" y="627"/>
                  </a:cubicBezTo>
                  <a:cubicBezTo>
                    <a:pt x="177" y="627"/>
                    <a:pt x="178" y="627"/>
                    <a:pt x="178" y="627"/>
                  </a:cubicBezTo>
                  <a:cubicBezTo>
                    <a:pt x="176" y="624"/>
                    <a:pt x="174" y="623"/>
                    <a:pt x="171" y="621"/>
                  </a:cubicBezTo>
                  <a:cubicBezTo>
                    <a:pt x="170" y="620"/>
                    <a:pt x="171" y="620"/>
                    <a:pt x="169" y="619"/>
                  </a:cubicBezTo>
                  <a:cubicBezTo>
                    <a:pt x="168" y="619"/>
                    <a:pt x="168" y="615"/>
                    <a:pt x="165" y="617"/>
                  </a:cubicBezTo>
                  <a:cubicBezTo>
                    <a:pt x="162" y="604"/>
                    <a:pt x="165" y="593"/>
                    <a:pt x="165" y="579"/>
                  </a:cubicBezTo>
                  <a:cubicBezTo>
                    <a:pt x="164" y="577"/>
                    <a:pt x="161" y="582"/>
                    <a:pt x="162" y="575"/>
                  </a:cubicBezTo>
                  <a:cubicBezTo>
                    <a:pt x="153" y="576"/>
                    <a:pt x="146" y="575"/>
                    <a:pt x="141" y="572"/>
                  </a:cubicBezTo>
                  <a:cubicBezTo>
                    <a:pt x="143" y="564"/>
                    <a:pt x="137" y="573"/>
                    <a:pt x="138" y="565"/>
                  </a:cubicBezTo>
                  <a:cubicBezTo>
                    <a:pt x="132" y="563"/>
                    <a:pt x="130" y="561"/>
                    <a:pt x="122" y="563"/>
                  </a:cubicBezTo>
                  <a:cubicBezTo>
                    <a:pt x="120" y="563"/>
                    <a:pt x="118" y="564"/>
                    <a:pt x="116" y="565"/>
                  </a:cubicBezTo>
                  <a:cubicBezTo>
                    <a:pt x="115" y="565"/>
                    <a:pt x="111" y="567"/>
                    <a:pt x="107" y="566"/>
                  </a:cubicBezTo>
                  <a:cubicBezTo>
                    <a:pt x="109" y="570"/>
                    <a:pt x="111" y="568"/>
                    <a:pt x="104" y="569"/>
                  </a:cubicBezTo>
                  <a:cubicBezTo>
                    <a:pt x="99" y="570"/>
                    <a:pt x="96" y="572"/>
                    <a:pt x="88" y="572"/>
                  </a:cubicBezTo>
                  <a:cubicBezTo>
                    <a:pt x="85" y="572"/>
                    <a:pt x="85" y="571"/>
                    <a:pt x="83" y="571"/>
                  </a:cubicBezTo>
                  <a:cubicBezTo>
                    <a:pt x="74" y="569"/>
                    <a:pt x="63" y="575"/>
                    <a:pt x="55" y="574"/>
                  </a:cubicBezTo>
                  <a:cubicBezTo>
                    <a:pt x="56" y="568"/>
                    <a:pt x="50" y="570"/>
                    <a:pt x="48" y="569"/>
                  </a:cubicBezTo>
                  <a:cubicBezTo>
                    <a:pt x="47" y="569"/>
                    <a:pt x="48" y="567"/>
                    <a:pt x="48" y="566"/>
                  </a:cubicBezTo>
                  <a:cubicBezTo>
                    <a:pt x="47" y="565"/>
                    <a:pt x="44" y="567"/>
                    <a:pt x="43" y="566"/>
                  </a:cubicBezTo>
                  <a:cubicBezTo>
                    <a:pt x="43" y="566"/>
                    <a:pt x="44" y="564"/>
                    <a:pt x="43" y="563"/>
                  </a:cubicBezTo>
                  <a:cubicBezTo>
                    <a:pt x="42" y="562"/>
                    <a:pt x="40" y="564"/>
                    <a:pt x="40" y="562"/>
                  </a:cubicBezTo>
                  <a:cubicBezTo>
                    <a:pt x="40" y="561"/>
                    <a:pt x="38" y="559"/>
                    <a:pt x="37" y="559"/>
                  </a:cubicBezTo>
                  <a:cubicBezTo>
                    <a:pt x="36" y="558"/>
                    <a:pt x="38" y="557"/>
                    <a:pt x="36" y="557"/>
                  </a:cubicBezTo>
                  <a:cubicBezTo>
                    <a:pt x="34" y="557"/>
                    <a:pt x="35" y="555"/>
                    <a:pt x="34" y="554"/>
                  </a:cubicBezTo>
                  <a:cubicBezTo>
                    <a:pt x="34" y="552"/>
                    <a:pt x="32" y="554"/>
                    <a:pt x="31" y="553"/>
                  </a:cubicBezTo>
                  <a:cubicBezTo>
                    <a:pt x="31" y="552"/>
                    <a:pt x="32" y="551"/>
                    <a:pt x="31" y="550"/>
                  </a:cubicBezTo>
                  <a:cubicBezTo>
                    <a:pt x="30" y="548"/>
                    <a:pt x="28" y="550"/>
                    <a:pt x="28" y="548"/>
                  </a:cubicBezTo>
                  <a:cubicBezTo>
                    <a:pt x="28" y="548"/>
                    <a:pt x="30" y="546"/>
                    <a:pt x="30" y="547"/>
                  </a:cubicBezTo>
                  <a:cubicBezTo>
                    <a:pt x="28" y="542"/>
                    <a:pt x="21" y="543"/>
                    <a:pt x="22" y="538"/>
                  </a:cubicBezTo>
                  <a:cubicBezTo>
                    <a:pt x="15" y="540"/>
                    <a:pt x="19" y="532"/>
                    <a:pt x="12" y="533"/>
                  </a:cubicBezTo>
                  <a:cubicBezTo>
                    <a:pt x="13" y="532"/>
                    <a:pt x="14" y="531"/>
                    <a:pt x="14" y="529"/>
                  </a:cubicBezTo>
                  <a:cubicBezTo>
                    <a:pt x="13" y="527"/>
                    <a:pt x="10" y="528"/>
                    <a:pt x="8" y="528"/>
                  </a:cubicBezTo>
                  <a:cubicBezTo>
                    <a:pt x="9" y="525"/>
                    <a:pt x="5" y="524"/>
                    <a:pt x="5" y="523"/>
                  </a:cubicBezTo>
                  <a:cubicBezTo>
                    <a:pt x="4" y="521"/>
                    <a:pt x="7" y="521"/>
                    <a:pt x="5" y="517"/>
                  </a:cubicBezTo>
                  <a:cubicBezTo>
                    <a:pt x="4" y="516"/>
                    <a:pt x="3" y="517"/>
                    <a:pt x="3" y="516"/>
                  </a:cubicBezTo>
                  <a:cubicBezTo>
                    <a:pt x="3" y="515"/>
                    <a:pt x="2" y="511"/>
                    <a:pt x="0" y="510"/>
                  </a:cubicBezTo>
                  <a:cubicBezTo>
                    <a:pt x="0" y="508"/>
                    <a:pt x="3" y="509"/>
                    <a:pt x="5" y="508"/>
                  </a:cubicBezTo>
                  <a:cubicBezTo>
                    <a:pt x="6" y="507"/>
                    <a:pt x="5" y="503"/>
                    <a:pt x="8" y="504"/>
                  </a:cubicBezTo>
                  <a:cubicBezTo>
                    <a:pt x="8" y="495"/>
                    <a:pt x="8" y="487"/>
                    <a:pt x="8" y="479"/>
                  </a:cubicBezTo>
                  <a:cubicBezTo>
                    <a:pt x="8" y="477"/>
                    <a:pt x="5" y="478"/>
                    <a:pt x="5" y="477"/>
                  </a:cubicBezTo>
                  <a:cubicBezTo>
                    <a:pt x="4" y="477"/>
                    <a:pt x="6" y="475"/>
                    <a:pt x="6" y="474"/>
                  </a:cubicBezTo>
                  <a:cubicBezTo>
                    <a:pt x="7" y="472"/>
                    <a:pt x="4" y="471"/>
                    <a:pt x="5" y="468"/>
                  </a:cubicBezTo>
                  <a:cubicBezTo>
                    <a:pt x="10" y="474"/>
                    <a:pt x="5" y="458"/>
                    <a:pt x="11" y="464"/>
                  </a:cubicBezTo>
                  <a:cubicBezTo>
                    <a:pt x="12" y="462"/>
                    <a:pt x="10" y="457"/>
                    <a:pt x="12" y="455"/>
                  </a:cubicBezTo>
                  <a:cubicBezTo>
                    <a:pt x="12" y="455"/>
                    <a:pt x="15" y="455"/>
                    <a:pt x="15" y="455"/>
                  </a:cubicBezTo>
                  <a:cubicBezTo>
                    <a:pt x="15" y="454"/>
                    <a:pt x="13" y="452"/>
                    <a:pt x="14" y="451"/>
                  </a:cubicBezTo>
                  <a:cubicBezTo>
                    <a:pt x="19" y="449"/>
                    <a:pt x="18" y="441"/>
                    <a:pt x="24" y="440"/>
                  </a:cubicBezTo>
                  <a:cubicBezTo>
                    <a:pt x="24" y="435"/>
                    <a:pt x="29" y="435"/>
                    <a:pt x="28" y="430"/>
                  </a:cubicBezTo>
                  <a:cubicBezTo>
                    <a:pt x="31" y="430"/>
                    <a:pt x="31" y="429"/>
                    <a:pt x="31" y="427"/>
                  </a:cubicBezTo>
                  <a:cubicBezTo>
                    <a:pt x="40" y="426"/>
                    <a:pt x="47" y="423"/>
                    <a:pt x="46" y="412"/>
                  </a:cubicBezTo>
                  <a:cubicBezTo>
                    <a:pt x="52" y="413"/>
                    <a:pt x="47" y="404"/>
                    <a:pt x="52" y="405"/>
                  </a:cubicBezTo>
                  <a:cubicBezTo>
                    <a:pt x="52" y="402"/>
                    <a:pt x="52" y="399"/>
                    <a:pt x="52" y="396"/>
                  </a:cubicBezTo>
                  <a:cubicBezTo>
                    <a:pt x="55" y="396"/>
                    <a:pt x="55" y="394"/>
                    <a:pt x="58" y="394"/>
                  </a:cubicBezTo>
                  <a:cubicBezTo>
                    <a:pt x="60" y="391"/>
                    <a:pt x="63" y="389"/>
                    <a:pt x="65" y="385"/>
                  </a:cubicBezTo>
                  <a:cubicBezTo>
                    <a:pt x="66" y="384"/>
                    <a:pt x="67" y="386"/>
                    <a:pt x="67" y="384"/>
                  </a:cubicBezTo>
                  <a:cubicBezTo>
                    <a:pt x="67" y="382"/>
                    <a:pt x="71" y="382"/>
                    <a:pt x="70" y="379"/>
                  </a:cubicBezTo>
                  <a:cubicBezTo>
                    <a:pt x="77" y="381"/>
                    <a:pt x="77" y="376"/>
                    <a:pt x="83" y="376"/>
                  </a:cubicBezTo>
                  <a:cubicBezTo>
                    <a:pt x="81" y="382"/>
                    <a:pt x="90" y="377"/>
                    <a:pt x="88" y="382"/>
                  </a:cubicBezTo>
                  <a:cubicBezTo>
                    <a:pt x="91" y="379"/>
                    <a:pt x="103" y="384"/>
                    <a:pt x="103" y="378"/>
                  </a:cubicBezTo>
                  <a:cubicBezTo>
                    <a:pt x="109" y="377"/>
                    <a:pt x="116" y="375"/>
                    <a:pt x="119" y="370"/>
                  </a:cubicBezTo>
                  <a:cubicBezTo>
                    <a:pt x="121" y="371"/>
                    <a:pt x="123" y="371"/>
                    <a:pt x="123" y="369"/>
                  </a:cubicBezTo>
                  <a:cubicBezTo>
                    <a:pt x="126" y="369"/>
                    <a:pt x="126" y="370"/>
                    <a:pt x="129" y="370"/>
                  </a:cubicBezTo>
                  <a:cubicBezTo>
                    <a:pt x="133" y="371"/>
                    <a:pt x="135" y="369"/>
                    <a:pt x="138" y="369"/>
                  </a:cubicBezTo>
                  <a:cubicBezTo>
                    <a:pt x="138" y="369"/>
                    <a:pt x="139" y="370"/>
                    <a:pt x="140" y="370"/>
                  </a:cubicBezTo>
                  <a:cubicBezTo>
                    <a:pt x="143" y="371"/>
                    <a:pt x="149" y="373"/>
                    <a:pt x="156" y="372"/>
                  </a:cubicBezTo>
                  <a:cubicBezTo>
                    <a:pt x="159" y="371"/>
                    <a:pt x="163" y="367"/>
                    <a:pt x="166" y="370"/>
                  </a:cubicBezTo>
                  <a:cubicBezTo>
                    <a:pt x="169" y="373"/>
                    <a:pt x="168" y="371"/>
                    <a:pt x="172" y="370"/>
                  </a:cubicBezTo>
                  <a:cubicBezTo>
                    <a:pt x="172" y="372"/>
                    <a:pt x="174" y="372"/>
                    <a:pt x="174" y="373"/>
                  </a:cubicBezTo>
                  <a:cubicBezTo>
                    <a:pt x="174" y="374"/>
                    <a:pt x="171" y="375"/>
                    <a:pt x="171" y="375"/>
                  </a:cubicBezTo>
                  <a:cubicBezTo>
                    <a:pt x="170" y="377"/>
                    <a:pt x="172" y="376"/>
                    <a:pt x="172" y="376"/>
                  </a:cubicBezTo>
                  <a:cubicBezTo>
                    <a:pt x="172" y="378"/>
                    <a:pt x="171" y="378"/>
                    <a:pt x="171" y="378"/>
                  </a:cubicBezTo>
                  <a:cubicBezTo>
                    <a:pt x="171" y="379"/>
                    <a:pt x="172" y="379"/>
                    <a:pt x="172" y="381"/>
                  </a:cubicBezTo>
                  <a:cubicBezTo>
                    <a:pt x="172" y="385"/>
                    <a:pt x="170" y="387"/>
                    <a:pt x="174" y="393"/>
                  </a:cubicBezTo>
                  <a:cubicBezTo>
                    <a:pt x="174" y="396"/>
                    <a:pt x="176" y="391"/>
                    <a:pt x="178" y="394"/>
                  </a:cubicBezTo>
                  <a:cubicBezTo>
                    <a:pt x="178" y="396"/>
                    <a:pt x="181" y="395"/>
                    <a:pt x="181" y="396"/>
                  </a:cubicBezTo>
                  <a:cubicBezTo>
                    <a:pt x="181" y="396"/>
                    <a:pt x="181" y="398"/>
                    <a:pt x="181" y="399"/>
                  </a:cubicBezTo>
                  <a:cubicBezTo>
                    <a:pt x="182" y="400"/>
                    <a:pt x="186" y="398"/>
                    <a:pt x="186" y="400"/>
                  </a:cubicBezTo>
                  <a:cubicBezTo>
                    <a:pt x="190" y="398"/>
                    <a:pt x="194" y="405"/>
                    <a:pt x="196" y="400"/>
                  </a:cubicBezTo>
                  <a:cubicBezTo>
                    <a:pt x="198" y="400"/>
                    <a:pt x="197" y="403"/>
                    <a:pt x="197" y="403"/>
                  </a:cubicBezTo>
                  <a:cubicBezTo>
                    <a:pt x="200" y="405"/>
                    <a:pt x="201" y="403"/>
                    <a:pt x="205" y="405"/>
                  </a:cubicBezTo>
                  <a:cubicBezTo>
                    <a:pt x="206" y="405"/>
                    <a:pt x="206" y="407"/>
                    <a:pt x="206" y="408"/>
                  </a:cubicBezTo>
                  <a:cubicBezTo>
                    <a:pt x="207" y="408"/>
                    <a:pt x="209" y="407"/>
                    <a:pt x="209" y="408"/>
                  </a:cubicBezTo>
                  <a:cubicBezTo>
                    <a:pt x="211" y="409"/>
                    <a:pt x="211" y="408"/>
                    <a:pt x="214" y="409"/>
                  </a:cubicBezTo>
                  <a:cubicBezTo>
                    <a:pt x="214" y="409"/>
                    <a:pt x="215" y="412"/>
                    <a:pt x="215" y="412"/>
                  </a:cubicBezTo>
                  <a:cubicBezTo>
                    <a:pt x="216" y="412"/>
                    <a:pt x="218" y="410"/>
                    <a:pt x="220" y="410"/>
                  </a:cubicBezTo>
                  <a:cubicBezTo>
                    <a:pt x="219" y="410"/>
                    <a:pt x="221" y="412"/>
                    <a:pt x="221" y="412"/>
                  </a:cubicBezTo>
                  <a:cubicBezTo>
                    <a:pt x="222" y="412"/>
                    <a:pt x="223" y="412"/>
                    <a:pt x="224" y="412"/>
                  </a:cubicBezTo>
                  <a:cubicBezTo>
                    <a:pt x="225" y="411"/>
                    <a:pt x="226" y="410"/>
                    <a:pt x="227" y="409"/>
                  </a:cubicBezTo>
                  <a:cubicBezTo>
                    <a:pt x="227" y="409"/>
                    <a:pt x="230" y="408"/>
                    <a:pt x="228" y="408"/>
                  </a:cubicBezTo>
                  <a:cubicBezTo>
                    <a:pt x="225" y="405"/>
                    <a:pt x="233" y="405"/>
                    <a:pt x="233" y="400"/>
                  </a:cubicBezTo>
                  <a:cubicBezTo>
                    <a:pt x="237" y="401"/>
                    <a:pt x="237" y="397"/>
                    <a:pt x="242" y="399"/>
                  </a:cubicBezTo>
                  <a:cubicBezTo>
                    <a:pt x="243" y="399"/>
                    <a:pt x="243" y="400"/>
                    <a:pt x="243" y="400"/>
                  </a:cubicBezTo>
                  <a:cubicBezTo>
                    <a:pt x="245" y="400"/>
                    <a:pt x="248" y="399"/>
                    <a:pt x="249" y="400"/>
                  </a:cubicBezTo>
                  <a:cubicBezTo>
                    <a:pt x="250" y="400"/>
                    <a:pt x="252" y="403"/>
                    <a:pt x="252" y="403"/>
                  </a:cubicBezTo>
                  <a:cubicBezTo>
                    <a:pt x="253" y="403"/>
                    <a:pt x="255" y="401"/>
                    <a:pt x="257" y="402"/>
                  </a:cubicBezTo>
                  <a:cubicBezTo>
                    <a:pt x="257" y="402"/>
                    <a:pt x="256" y="405"/>
                    <a:pt x="257" y="405"/>
                  </a:cubicBezTo>
                  <a:cubicBezTo>
                    <a:pt x="258" y="405"/>
                    <a:pt x="260" y="402"/>
                    <a:pt x="263" y="403"/>
                  </a:cubicBezTo>
                  <a:cubicBezTo>
                    <a:pt x="263" y="404"/>
                    <a:pt x="260" y="405"/>
                    <a:pt x="260" y="405"/>
                  </a:cubicBezTo>
                  <a:cubicBezTo>
                    <a:pt x="261" y="407"/>
                    <a:pt x="270" y="407"/>
                    <a:pt x="274" y="408"/>
                  </a:cubicBezTo>
                  <a:cubicBezTo>
                    <a:pt x="274" y="413"/>
                    <a:pt x="287" y="411"/>
                    <a:pt x="289" y="408"/>
                  </a:cubicBezTo>
                  <a:cubicBezTo>
                    <a:pt x="290" y="409"/>
                    <a:pt x="297" y="406"/>
                    <a:pt x="298" y="408"/>
                  </a:cubicBezTo>
                  <a:cubicBezTo>
                    <a:pt x="300" y="409"/>
                    <a:pt x="299" y="407"/>
                    <a:pt x="301" y="408"/>
                  </a:cubicBezTo>
                  <a:cubicBezTo>
                    <a:pt x="304" y="408"/>
                    <a:pt x="306" y="409"/>
                    <a:pt x="309" y="409"/>
                  </a:cubicBezTo>
                  <a:cubicBezTo>
                    <a:pt x="311" y="409"/>
                    <a:pt x="312" y="406"/>
                    <a:pt x="316" y="406"/>
                  </a:cubicBezTo>
                  <a:cubicBezTo>
                    <a:pt x="317" y="403"/>
                    <a:pt x="317" y="398"/>
                    <a:pt x="320" y="397"/>
                  </a:cubicBezTo>
                  <a:cubicBezTo>
                    <a:pt x="321" y="395"/>
                    <a:pt x="319" y="394"/>
                    <a:pt x="319" y="391"/>
                  </a:cubicBezTo>
                  <a:cubicBezTo>
                    <a:pt x="324" y="392"/>
                    <a:pt x="323" y="382"/>
                    <a:pt x="328" y="387"/>
                  </a:cubicBezTo>
                  <a:cubicBezTo>
                    <a:pt x="329" y="381"/>
                    <a:pt x="326" y="380"/>
                    <a:pt x="322" y="379"/>
                  </a:cubicBezTo>
                  <a:cubicBezTo>
                    <a:pt x="323" y="378"/>
                    <a:pt x="323" y="376"/>
                    <a:pt x="323" y="373"/>
                  </a:cubicBezTo>
                  <a:cubicBezTo>
                    <a:pt x="322" y="369"/>
                    <a:pt x="313" y="372"/>
                    <a:pt x="311" y="368"/>
                  </a:cubicBezTo>
                  <a:cubicBezTo>
                    <a:pt x="309" y="370"/>
                    <a:pt x="304" y="369"/>
                    <a:pt x="303" y="372"/>
                  </a:cubicBezTo>
                  <a:cubicBezTo>
                    <a:pt x="301" y="372"/>
                    <a:pt x="302" y="369"/>
                    <a:pt x="301" y="369"/>
                  </a:cubicBezTo>
                  <a:cubicBezTo>
                    <a:pt x="299" y="368"/>
                    <a:pt x="294" y="370"/>
                    <a:pt x="291" y="369"/>
                  </a:cubicBezTo>
                  <a:cubicBezTo>
                    <a:pt x="289" y="370"/>
                    <a:pt x="289" y="372"/>
                    <a:pt x="286" y="372"/>
                  </a:cubicBezTo>
                  <a:cubicBezTo>
                    <a:pt x="282" y="372"/>
                    <a:pt x="283" y="366"/>
                    <a:pt x="276" y="368"/>
                  </a:cubicBezTo>
                  <a:cubicBezTo>
                    <a:pt x="276" y="365"/>
                    <a:pt x="274" y="364"/>
                    <a:pt x="274" y="362"/>
                  </a:cubicBezTo>
                  <a:cubicBezTo>
                    <a:pt x="273" y="362"/>
                    <a:pt x="272" y="361"/>
                    <a:pt x="271" y="360"/>
                  </a:cubicBezTo>
                  <a:cubicBezTo>
                    <a:pt x="270" y="358"/>
                    <a:pt x="268" y="357"/>
                    <a:pt x="266" y="357"/>
                  </a:cubicBezTo>
                  <a:cubicBezTo>
                    <a:pt x="268" y="354"/>
                    <a:pt x="267" y="345"/>
                    <a:pt x="266" y="341"/>
                  </a:cubicBezTo>
                  <a:cubicBezTo>
                    <a:pt x="262" y="343"/>
                    <a:pt x="257" y="338"/>
                    <a:pt x="257" y="345"/>
                  </a:cubicBezTo>
                  <a:cubicBezTo>
                    <a:pt x="252" y="343"/>
                    <a:pt x="252" y="346"/>
                    <a:pt x="248" y="344"/>
                  </a:cubicBezTo>
                  <a:cubicBezTo>
                    <a:pt x="248" y="346"/>
                    <a:pt x="247" y="346"/>
                    <a:pt x="246" y="347"/>
                  </a:cubicBezTo>
                  <a:cubicBezTo>
                    <a:pt x="247" y="348"/>
                    <a:pt x="248" y="349"/>
                    <a:pt x="249" y="350"/>
                  </a:cubicBezTo>
                  <a:cubicBezTo>
                    <a:pt x="250" y="351"/>
                    <a:pt x="249" y="354"/>
                    <a:pt x="252" y="353"/>
                  </a:cubicBezTo>
                  <a:cubicBezTo>
                    <a:pt x="251" y="357"/>
                    <a:pt x="251" y="356"/>
                    <a:pt x="254" y="359"/>
                  </a:cubicBezTo>
                  <a:cubicBezTo>
                    <a:pt x="255" y="362"/>
                    <a:pt x="252" y="361"/>
                    <a:pt x="251" y="362"/>
                  </a:cubicBezTo>
                  <a:cubicBezTo>
                    <a:pt x="250" y="362"/>
                    <a:pt x="249" y="367"/>
                    <a:pt x="248" y="366"/>
                  </a:cubicBezTo>
                  <a:cubicBezTo>
                    <a:pt x="245" y="363"/>
                    <a:pt x="248" y="370"/>
                    <a:pt x="242" y="369"/>
                  </a:cubicBezTo>
                  <a:cubicBezTo>
                    <a:pt x="241" y="368"/>
                    <a:pt x="240" y="366"/>
                    <a:pt x="239" y="366"/>
                  </a:cubicBezTo>
                  <a:cubicBezTo>
                    <a:pt x="238" y="364"/>
                    <a:pt x="240" y="363"/>
                    <a:pt x="242" y="363"/>
                  </a:cubicBezTo>
                  <a:cubicBezTo>
                    <a:pt x="240" y="361"/>
                    <a:pt x="235" y="359"/>
                    <a:pt x="239" y="356"/>
                  </a:cubicBezTo>
                  <a:cubicBezTo>
                    <a:pt x="238" y="355"/>
                    <a:pt x="234" y="357"/>
                    <a:pt x="233" y="356"/>
                  </a:cubicBezTo>
                  <a:cubicBezTo>
                    <a:pt x="232" y="355"/>
                    <a:pt x="236" y="354"/>
                    <a:pt x="236" y="354"/>
                  </a:cubicBezTo>
                  <a:cubicBezTo>
                    <a:pt x="236" y="354"/>
                    <a:pt x="232" y="351"/>
                    <a:pt x="228" y="348"/>
                  </a:cubicBezTo>
                  <a:cubicBezTo>
                    <a:pt x="229" y="341"/>
                    <a:pt x="225" y="340"/>
                    <a:pt x="226" y="333"/>
                  </a:cubicBezTo>
                  <a:cubicBezTo>
                    <a:pt x="226" y="331"/>
                    <a:pt x="222" y="333"/>
                    <a:pt x="221" y="332"/>
                  </a:cubicBezTo>
                  <a:cubicBezTo>
                    <a:pt x="221" y="332"/>
                    <a:pt x="223" y="330"/>
                    <a:pt x="223" y="329"/>
                  </a:cubicBezTo>
                  <a:cubicBezTo>
                    <a:pt x="219" y="327"/>
                    <a:pt x="219" y="330"/>
                    <a:pt x="217" y="328"/>
                  </a:cubicBezTo>
                  <a:cubicBezTo>
                    <a:pt x="216" y="327"/>
                    <a:pt x="218" y="325"/>
                    <a:pt x="218" y="325"/>
                  </a:cubicBezTo>
                  <a:cubicBezTo>
                    <a:pt x="218" y="323"/>
                    <a:pt x="216" y="326"/>
                    <a:pt x="217" y="326"/>
                  </a:cubicBezTo>
                  <a:cubicBezTo>
                    <a:pt x="215" y="326"/>
                    <a:pt x="215" y="324"/>
                    <a:pt x="215" y="323"/>
                  </a:cubicBezTo>
                  <a:cubicBezTo>
                    <a:pt x="209" y="324"/>
                    <a:pt x="209" y="319"/>
                    <a:pt x="203" y="320"/>
                  </a:cubicBezTo>
                  <a:cubicBezTo>
                    <a:pt x="203" y="318"/>
                    <a:pt x="201" y="318"/>
                    <a:pt x="200" y="317"/>
                  </a:cubicBezTo>
                  <a:cubicBezTo>
                    <a:pt x="200" y="317"/>
                    <a:pt x="201" y="315"/>
                    <a:pt x="200" y="314"/>
                  </a:cubicBezTo>
                  <a:cubicBezTo>
                    <a:pt x="200" y="314"/>
                    <a:pt x="198" y="315"/>
                    <a:pt x="197" y="314"/>
                  </a:cubicBezTo>
                  <a:cubicBezTo>
                    <a:pt x="197" y="314"/>
                    <a:pt x="197" y="308"/>
                    <a:pt x="196" y="310"/>
                  </a:cubicBezTo>
                  <a:cubicBezTo>
                    <a:pt x="195" y="311"/>
                    <a:pt x="194" y="310"/>
                    <a:pt x="193" y="308"/>
                  </a:cubicBezTo>
                  <a:cubicBezTo>
                    <a:pt x="192" y="308"/>
                    <a:pt x="191" y="307"/>
                    <a:pt x="191" y="305"/>
                  </a:cubicBezTo>
                  <a:cubicBezTo>
                    <a:pt x="186" y="305"/>
                    <a:pt x="187" y="307"/>
                    <a:pt x="183" y="305"/>
                  </a:cubicBezTo>
                  <a:cubicBezTo>
                    <a:pt x="181" y="306"/>
                    <a:pt x="182" y="308"/>
                    <a:pt x="180" y="308"/>
                  </a:cubicBezTo>
                  <a:cubicBezTo>
                    <a:pt x="178" y="312"/>
                    <a:pt x="182" y="311"/>
                    <a:pt x="183" y="314"/>
                  </a:cubicBezTo>
                  <a:cubicBezTo>
                    <a:pt x="183" y="315"/>
                    <a:pt x="185" y="318"/>
                    <a:pt x="186" y="319"/>
                  </a:cubicBezTo>
                  <a:cubicBezTo>
                    <a:pt x="186" y="319"/>
                    <a:pt x="187" y="320"/>
                    <a:pt x="188" y="320"/>
                  </a:cubicBezTo>
                  <a:cubicBezTo>
                    <a:pt x="186" y="325"/>
                    <a:pt x="191" y="324"/>
                    <a:pt x="193" y="326"/>
                  </a:cubicBezTo>
                  <a:cubicBezTo>
                    <a:pt x="193" y="326"/>
                    <a:pt x="194" y="332"/>
                    <a:pt x="196" y="330"/>
                  </a:cubicBezTo>
                  <a:cubicBezTo>
                    <a:pt x="198" y="328"/>
                    <a:pt x="196" y="331"/>
                    <a:pt x="197" y="332"/>
                  </a:cubicBezTo>
                  <a:cubicBezTo>
                    <a:pt x="199" y="333"/>
                    <a:pt x="202" y="332"/>
                    <a:pt x="203" y="336"/>
                  </a:cubicBezTo>
                  <a:cubicBezTo>
                    <a:pt x="205" y="335"/>
                    <a:pt x="206" y="338"/>
                    <a:pt x="206" y="338"/>
                  </a:cubicBezTo>
                  <a:cubicBezTo>
                    <a:pt x="207" y="338"/>
                    <a:pt x="208" y="337"/>
                    <a:pt x="208" y="336"/>
                  </a:cubicBezTo>
                  <a:cubicBezTo>
                    <a:pt x="209" y="337"/>
                    <a:pt x="210" y="341"/>
                    <a:pt x="211" y="338"/>
                  </a:cubicBezTo>
                  <a:cubicBezTo>
                    <a:pt x="214" y="337"/>
                    <a:pt x="210" y="345"/>
                    <a:pt x="215" y="342"/>
                  </a:cubicBezTo>
                  <a:cubicBezTo>
                    <a:pt x="215" y="346"/>
                    <a:pt x="209" y="343"/>
                    <a:pt x="206" y="344"/>
                  </a:cubicBezTo>
                  <a:cubicBezTo>
                    <a:pt x="207" y="345"/>
                    <a:pt x="209" y="345"/>
                    <a:pt x="209" y="347"/>
                  </a:cubicBezTo>
                  <a:cubicBezTo>
                    <a:pt x="210" y="350"/>
                    <a:pt x="207" y="354"/>
                    <a:pt x="209" y="354"/>
                  </a:cubicBezTo>
                  <a:cubicBezTo>
                    <a:pt x="208" y="356"/>
                    <a:pt x="204" y="356"/>
                    <a:pt x="202" y="357"/>
                  </a:cubicBezTo>
                  <a:cubicBezTo>
                    <a:pt x="204" y="356"/>
                    <a:pt x="202" y="351"/>
                    <a:pt x="205" y="351"/>
                  </a:cubicBezTo>
                  <a:cubicBezTo>
                    <a:pt x="203" y="350"/>
                    <a:pt x="204" y="347"/>
                    <a:pt x="202" y="347"/>
                  </a:cubicBezTo>
                  <a:cubicBezTo>
                    <a:pt x="200" y="347"/>
                    <a:pt x="203" y="345"/>
                    <a:pt x="199" y="342"/>
                  </a:cubicBezTo>
                  <a:cubicBezTo>
                    <a:pt x="197" y="341"/>
                    <a:pt x="194" y="342"/>
                    <a:pt x="194" y="338"/>
                  </a:cubicBezTo>
                  <a:cubicBezTo>
                    <a:pt x="188" y="339"/>
                    <a:pt x="187" y="335"/>
                    <a:pt x="183" y="335"/>
                  </a:cubicBezTo>
                  <a:cubicBezTo>
                    <a:pt x="182" y="331"/>
                    <a:pt x="179" y="330"/>
                    <a:pt x="177" y="326"/>
                  </a:cubicBezTo>
                  <a:cubicBezTo>
                    <a:pt x="176" y="325"/>
                    <a:pt x="175" y="326"/>
                    <a:pt x="175" y="325"/>
                  </a:cubicBezTo>
                  <a:cubicBezTo>
                    <a:pt x="175" y="323"/>
                    <a:pt x="173" y="324"/>
                    <a:pt x="172" y="323"/>
                  </a:cubicBezTo>
                  <a:cubicBezTo>
                    <a:pt x="172" y="323"/>
                    <a:pt x="173" y="320"/>
                    <a:pt x="172" y="320"/>
                  </a:cubicBezTo>
                  <a:cubicBezTo>
                    <a:pt x="171" y="319"/>
                    <a:pt x="168" y="321"/>
                    <a:pt x="166" y="320"/>
                  </a:cubicBezTo>
                  <a:cubicBezTo>
                    <a:pt x="165" y="320"/>
                    <a:pt x="169" y="318"/>
                    <a:pt x="169" y="319"/>
                  </a:cubicBezTo>
                  <a:cubicBezTo>
                    <a:pt x="167" y="315"/>
                    <a:pt x="159" y="315"/>
                    <a:pt x="154" y="317"/>
                  </a:cubicBezTo>
                  <a:cubicBezTo>
                    <a:pt x="154" y="318"/>
                    <a:pt x="157" y="319"/>
                    <a:pt x="157" y="319"/>
                  </a:cubicBezTo>
                  <a:cubicBezTo>
                    <a:pt x="156" y="321"/>
                    <a:pt x="155" y="319"/>
                    <a:pt x="153" y="320"/>
                  </a:cubicBezTo>
                  <a:cubicBezTo>
                    <a:pt x="150" y="322"/>
                    <a:pt x="150" y="327"/>
                    <a:pt x="147" y="326"/>
                  </a:cubicBezTo>
                  <a:cubicBezTo>
                    <a:pt x="141" y="326"/>
                    <a:pt x="140" y="321"/>
                    <a:pt x="132" y="322"/>
                  </a:cubicBezTo>
                  <a:cubicBezTo>
                    <a:pt x="130" y="322"/>
                    <a:pt x="131" y="326"/>
                    <a:pt x="126" y="325"/>
                  </a:cubicBezTo>
                  <a:cubicBezTo>
                    <a:pt x="126" y="328"/>
                    <a:pt x="126" y="331"/>
                    <a:pt x="126" y="335"/>
                  </a:cubicBezTo>
                  <a:cubicBezTo>
                    <a:pt x="122" y="337"/>
                    <a:pt x="112" y="335"/>
                    <a:pt x="114" y="344"/>
                  </a:cubicBezTo>
                  <a:cubicBezTo>
                    <a:pt x="105" y="342"/>
                    <a:pt x="113" y="350"/>
                    <a:pt x="104" y="350"/>
                  </a:cubicBezTo>
                  <a:cubicBezTo>
                    <a:pt x="104" y="352"/>
                    <a:pt x="109" y="355"/>
                    <a:pt x="105" y="356"/>
                  </a:cubicBezTo>
                  <a:cubicBezTo>
                    <a:pt x="105" y="361"/>
                    <a:pt x="103" y="356"/>
                    <a:pt x="100" y="360"/>
                  </a:cubicBezTo>
                  <a:cubicBezTo>
                    <a:pt x="99" y="362"/>
                    <a:pt x="100" y="363"/>
                    <a:pt x="101" y="363"/>
                  </a:cubicBezTo>
                  <a:cubicBezTo>
                    <a:pt x="101" y="366"/>
                    <a:pt x="96" y="364"/>
                    <a:pt x="94" y="365"/>
                  </a:cubicBezTo>
                  <a:cubicBezTo>
                    <a:pt x="92" y="365"/>
                    <a:pt x="92" y="368"/>
                    <a:pt x="91" y="369"/>
                  </a:cubicBezTo>
                  <a:cubicBezTo>
                    <a:pt x="86" y="371"/>
                    <a:pt x="79" y="368"/>
                    <a:pt x="74" y="373"/>
                  </a:cubicBezTo>
                  <a:cubicBezTo>
                    <a:pt x="72" y="372"/>
                    <a:pt x="71" y="370"/>
                    <a:pt x="70" y="368"/>
                  </a:cubicBezTo>
                  <a:cubicBezTo>
                    <a:pt x="63" y="366"/>
                    <a:pt x="56" y="369"/>
                    <a:pt x="54" y="368"/>
                  </a:cubicBezTo>
                  <a:cubicBezTo>
                    <a:pt x="55" y="362"/>
                    <a:pt x="57" y="356"/>
                    <a:pt x="52" y="353"/>
                  </a:cubicBezTo>
                  <a:cubicBezTo>
                    <a:pt x="51" y="350"/>
                    <a:pt x="54" y="349"/>
                    <a:pt x="55" y="347"/>
                  </a:cubicBezTo>
                  <a:cubicBezTo>
                    <a:pt x="56" y="343"/>
                    <a:pt x="54" y="338"/>
                    <a:pt x="57" y="335"/>
                  </a:cubicBezTo>
                  <a:cubicBezTo>
                    <a:pt x="55" y="332"/>
                    <a:pt x="56" y="327"/>
                    <a:pt x="52" y="326"/>
                  </a:cubicBezTo>
                  <a:cubicBezTo>
                    <a:pt x="53" y="325"/>
                    <a:pt x="56" y="324"/>
                    <a:pt x="55" y="322"/>
                  </a:cubicBezTo>
                  <a:cubicBezTo>
                    <a:pt x="59" y="323"/>
                    <a:pt x="68" y="319"/>
                    <a:pt x="67" y="325"/>
                  </a:cubicBezTo>
                  <a:cubicBezTo>
                    <a:pt x="71" y="322"/>
                    <a:pt x="85" y="328"/>
                    <a:pt x="88" y="325"/>
                  </a:cubicBezTo>
                  <a:cubicBezTo>
                    <a:pt x="89" y="323"/>
                    <a:pt x="89" y="324"/>
                    <a:pt x="91" y="325"/>
                  </a:cubicBezTo>
                  <a:cubicBezTo>
                    <a:pt x="90" y="324"/>
                    <a:pt x="91" y="322"/>
                    <a:pt x="92" y="323"/>
                  </a:cubicBezTo>
                  <a:cubicBezTo>
                    <a:pt x="92" y="323"/>
                    <a:pt x="92" y="325"/>
                    <a:pt x="92" y="325"/>
                  </a:cubicBezTo>
                  <a:cubicBezTo>
                    <a:pt x="96" y="323"/>
                    <a:pt x="98" y="322"/>
                    <a:pt x="100" y="317"/>
                  </a:cubicBezTo>
                  <a:cubicBezTo>
                    <a:pt x="100" y="316"/>
                    <a:pt x="103" y="308"/>
                    <a:pt x="100" y="304"/>
                  </a:cubicBezTo>
                  <a:cubicBezTo>
                    <a:pt x="98" y="302"/>
                    <a:pt x="101" y="302"/>
                    <a:pt x="98" y="298"/>
                  </a:cubicBezTo>
                  <a:cubicBezTo>
                    <a:pt x="98" y="296"/>
                    <a:pt x="95" y="297"/>
                    <a:pt x="94" y="296"/>
                  </a:cubicBezTo>
                  <a:cubicBezTo>
                    <a:pt x="94" y="295"/>
                    <a:pt x="95" y="294"/>
                    <a:pt x="95" y="292"/>
                  </a:cubicBezTo>
                  <a:cubicBezTo>
                    <a:pt x="94" y="291"/>
                    <a:pt x="92" y="293"/>
                    <a:pt x="92" y="293"/>
                  </a:cubicBezTo>
                  <a:cubicBezTo>
                    <a:pt x="90" y="293"/>
                    <a:pt x="92" y="291"/>
                    <a:pt x="91" y="290"/>
                  </a:cubicBezTo>
                  <a:cubicBezTo>
                    <a:pt x="90" y="290"/>
                    <a:pt x="85" y="290"/>
                    <a:pt x="83" y="289"/>
                  </a:cubicBezTo>
                  <a:cubicBezTo>
                    <a:pt x="83" y="289"/>
                    <a:pt x="83" y="288"/>
                    <a:pt x="82" y="288"/>
                  </a:cubicBezTo>
                  <a:cubicBezTo>
                    <a:pt x="80" y="287"/>
                    <a:pt x="79" y="287"/>
                    <a:pt x="79" y="286"/>
                  </a:cubicBezTo>
                  <a:cubicBezTo>
                    <a:pt x="78" y="282"/>
                    <a:pt x="82" y="284"/>
                    <a:pt x="82" y="285"/>
                  </a:cubicBezTo>
                  <a:cubicBezTo>
                    <a:pt x="86" y="283"/>
                    <a:pt x="89" y="280"/>
                    <a:pt x="98" y="282"/>
                  </a:cubicBezTo>
                  <a:cubicBezTo>
                    <a:pt x="99" y="279"/>
                    <a:pt x="97" y="279"/>
                    <a:pt x="95" y="279"/>
                  </a:cubicBezTo>
                  <a:cubicBezTo>
                    <a:pt x="97" y="274"/>
                    <a:pt x="102" y="279"/>
                    <a:pt x="104" y="279"/>
                  </a:cubicBezTo>
                  <a:cubicBezTo>
                    <a:pt x="105" y="279"/>
                    <a:pt x="108" y="275"/>
                    <a:pt x="108" y="279"/>
                  </a:cubicBezTo>
                  <a:cubicBezTo>
                    <a:pt x="112" y="276"/>
                    <a:pt x="112" y="271"/>
                    <a:pt x="117" y="271"/>
                  </a:cubicBezTo>
                  <a:cubicBezTo>
                    <a:pt x="115" y="266"/>
                    <a:pt x="121" y="268"/>
                    <a:pt x="120" y="264"/>
                  </a:cubicBezTo>
                  <a:cubicBezTo>
                    <a:pt x="123" y="264"/>
                    <a:pt x="126" y="264"/>
                    <a:pt x="129" y="264"/>
                  </a:cubicBezTo>
                  <a:cubicBezTo>
                    <a:pt x="129" y="262"/>
                    <a:pt x="127" y="263"/>
                    <a:pt x="126" y="262"/>
                  </a:cubicBezTo>
                  <a:cubicBezTo>
                    <a:pt x="127" y="260"/>
                    <a:pt x="131" y="261"/>
                    <a:pt x="129" y="256"/>
                  </a:cubicBezTo>
                  <a:cubicBezTo>
                    <a:pt x="133" y="256"/>
                    <a:pt x="132" y="259"/>
                    <a:pt x="135" y="256"/>
                  </a:cubicBezTo>
                  <a:cubicBezTo>
                    <a:pt x="132" y="249"/>
                    <a:pt x="138" y="252"/>
                    <a:pt x="138" y="245"/>
                  </a:cubicBezTo>
                  <a:cubicBezTo>
                    <a:pt x="140" y="244"/>
                    <a:pt x="142" y="245"/>
                    <a:pt x="144" y="245"/>
                  </a:cubicBezTo>
                  <a:cubicBezTo>
                    <a:pt x="146" y="244"/>
                    <a:pt x="146" y="242"/>
                    <a:pt x="147" y="242"/>
                  </a:cubicBezTo>
                  <a:cubicBezTo>
                    <a:pt x="149" y="241"/>
                    <a:pt x="148" y="243"/>
                    <a:pt x="148" y="243"/>
                  </a:cubicBezTo>
                  <a:cubicBezTo>
                    <a:pt x="150" y="243"/>
                    <a:pt x="149" y="242"/>
                    <a:pt x="150" y="242"/>
                  </a:cubicBezTo>
                  <a:cubicBezTo>
                    <a:pt x="152" y="241"/>
                    <a:pt x="154" y="242"/>
                    <a:pt x="156" y="242"/>
                  </a:cubicBezTo>
                  <a:cubicBezTo>
                    <a:pt x="158" y="241"/>
                    <a:pt x="158" y="237"/>
                    <a:pt x="162" y="239"/>
                  </a:cubicBezTo>
                  <a:cubicBezTo>
                    <a:pt x="161" y="235"/>
                    <a:pt x="157" y="236"/>
                    <a:pt x="157" y="231"/>
                  </a:cubicBezTo>
                  <a:cubicBezTo>
                    <a:pt x="161" y="230"/>
                    <a:pt x="159" y="229"/>
                    <a:pt x="159" y="224"/>
                  </a:cubicBezTo>
                  <a:cubicBezTo>
                    <a:pt x="159" y="220"/>
                    <a:pt x="161" y="217"/>
                    <a:pt x="160" y="213"/>
                  </a:cubicBezTo>
                  <a:cubicBezTo>
                    <a:pt x="162" y="213"/>
                    <a:pt x="164" y="213"/>
                    <a:pt x="166" y="213"/>
                  </a:cubicBezTo>
                  <a:cubicBezTo>
                    <a:pt x="170" y="213"/>
                    <a:pt x="163" y="209"/>
                    <a:pt x="169" y="210"/>
                  </a:cubicBezTo>
                  <a:cubicBezTo>
                    <a:pt x="169" y="212"/>
                    <a:pt x="171" y="212"/>
                    <a:pt x="172" y="212"/>
                  </a:cubicBezTo>
                  <a:cubicBezTo>
                    <a:pt x="170" y="215"/>
                    <a:pt x="170" y="212"/>
                    <a:pt x="171" y="216"/>
                  </a:cubicBezTo>
                  <a:cubicBezTo>
                    <a:pt x="171" y="219"/>
                    <a:pt x="170" y="221"/>
                    <a:pt x="174" y="221"/>
                  </a:cubicBezTo>
                  <a:cubicBezTo>
                    <a:pt x="174" y="223"/>
                    <a:pt x="174" y="225"/>
                    <a:pt x="172" y="225"/>
                  </a:cubicBezTo>
                  <a:cubicBezTo>
                    <a:pt x="172" y="228"/>
                    <a:pt x="178" y="223"/>
                    <a:pt x="181" y="227"/>
                  </a:cubicBezTo>
                  <a:cubicBezTo>
                    <a:pt x="180" y="231"/>
                    <a:pt x="171" y="228"/>
                    <a:pt x="171" y="233"/>
                  </a:cubicBezTo>
                  <a:cubicBezTo>
                    <a:pt x="169" y="236"/>
                    <a:pt x="174" y="236"/>
                    <a:pt x="175" y="237"/>
                  </a:cubicBezTo>
                  <a:cubicBezTo>
                    <a:pt x="176" y="238"/>
                    <a:pt x="177" y="241"/>
                    <a:pt x="180" y="240"/>
                  </a:cubicBezTo>
                  <a:cubicBezTo>
                    <a:pt x="178" y="237"/>
                    <a:pt x="174" y="238"/>
                    <a:pt x="181" y="237"/>
                  </a:cubicBezTo>
                  <a:cubicBezTo>
                    <a:pt x="183" y="237"/>
                    <a:pt x="185" y="237"/>
                    <a:pt x="187" y="237"/>
                  </a:cubicBezTo>
                  <a:cubicBezTo>
                    <a:pt x="190" y="237"/>
                    <a:pt x="190" y="239"/>
                    <a:pt x="193" y="239"/>
                  </a:cubicBezTo>
                  <a:cubicBezTo>
                    <a:pt x="197" y="239"/>
                    <a:pt x="198" y="236"/>
                    <a:pt x="202" y="237"/>
                  </a:cubicBezTo>
                  <a:cubicBezTo>
                    <a:pt x="202" y="237"/>
                    <a:pt x="207" y="240"/>
                    <a:pt x="209" y="237"/>
                  </a:cubicBezTo>
                  <a:cubicBezTo>
                    <a:pt x="209" y="237"/>
                    <a:pt x="209" y="236"/>
                    <a:pt x="209" y="236"/>
                  </a:cubicBezTo>
                  <a:cubicBezTo>
                    <a:pt x="213" y="234"/>
                    <a:pt x="218" y="236"/>
                    <a:pt x="220" y="233"/>
                  </a:cubicBezTo>
                  <a:cubicBezTo>
                    <a:pt x="225" y="239"/>
                    <a:pt x="229" y="227"/>
                    <a:pt x="233" y="231"/>
                  </a:cubicBezTo>
                  <a:cubicBezTo>
                    <a:pt x="233" y="229"/>
                    <a:pt x="233" y="227"/>
                    <a:pt x="233" y="225"/>
                  </a:cubicBezTo>
                  <a:cubicBezTo>
                    <a:pt x="236" y="226"/>
                    <a:pt x="235" y="224"/>
                    <a:pt x="236" y="222"/>
                  </a:cubicBezTo>
                  <a:cubicBezTo>
                    <a:pt x="236" y="222"/>
                    <a:pt x="237" y="218"/>
                    <a:pt x="237" y="218"/>
                  </a:cubicBezTo>
                  <a:cubicBezTo>
                    <a:pt x="239" y="217"/>
                    <a:pt x="237" y="216"/>
                    <a:pt x="237" y="213"/>
                  </a:cubicBezTo>
                  <a:cubicBezTo>
                    <a:pt x="241" y="214"/>
                    <a:pt x="243" y="213"/>
                    <a:pt x="243" y="210"/>
                  </a:cubicBezTo>
                  <a:cubicBezTo>
                    <a:pt x="245" y="210"/>
                    <a:pt x="244" y="212"/>
                    <a:pt x="245" y="213"/>
                  </a:cubicBezTo>
                  <a:cubicBezTo>
                    <a:pt x="246" y="212"/>
                    <a:pt x="248" y="212"/>
                    <a:pt x="251" y="212"/>
                  </a:cubicBezTo>
                  <a:cubicBezTo>
                    <a:pt x="252" y="212"/>
                    <a:pt x="252" y="209"/>
                    <a:pt x="254" y="209"/>
                  </a:cubicBezTo>
                  <a:cubicBezTo>
                    <a:pt x="254" y="206"/>
                    <a:pt x="253" y="203"/>
                    <a:pt x="251" y="203"/>
                  </a:cubicBezTo>
                  <a:cubicBezTo>
                    <a:pt x="252" y="202"/>
                    <a:pt x="252" y="200"/>
                    <a:pt x="252" y="197"/>
                  </a:cubicBezTo>
                  <a:cubicBezTo>
                    <a:pt x="255" y="198"/>
                    <a:pt x="257" y="197"/>
                    <a:pt x="257" y="194"/>
                  </a:cubicBezTo>
                  <a:cubicBezTo>
                    <a:pt x="260" y="198"/>
                    <a:pt x="261" y="192"/>
                    <a:pt x="267" y="194"/>
                  </a:cubicBezTo>
                  <a:cubicBezTo>
                    <a:pt x="268" y="194"/>
                    <a:pt x="269" y="196"/>
                    <a:pt x="268" y="196"/>
                  </a:cubicBezTo>
                  <a:cubicBezTo>
                    <a:pt x="270" y="196"/>
                    <a:pt x="270" y="194"/>
                    <a:pt x="271" y="194"/>
                  </a:cubicBezTo>
                  <a:cubicBezTo>
                    <a:pt x="273" y="194"/>
                    <a:pt x="275" y="196"/>
                    <a:pt x="274" y="196"/>
                  </a:cubicBezTo>
                  <a:cubicBezTo>
                    <a:pt x="276" y="195"/>
                    <a:pt x="275" y="194"/>
                    <a:pt x="276" y="193"/>
                  </a:cubicBezTo>
                  <a:cubicBezTo>
                    <a:pt x="277" y="192"/>
                    <a:pt x="278" y="193"/>
                    <a:pt x="279" y="193"/>
                  </a:cubicBezTo>
                  <a:cubicBezTo>
                    <a:pt x="281" y="191"/>
                    <a:pt x="281" y="188"/>
                    <a:pt x="285" y="190"/>
                  </a:cubicBezTo>
                  <a:cubicBezTo>
                    <a:pt x="283" y="188"/>
                    <a:pt x="284" y="182"/>
                    <a:pt x="280" y="182"/>
                  </a:cubicBezTo>
                  <a:cubicBezTo>
                    <a:pt x="277" y="180"/>
                    <a:pt x="278" y="185"/>
                    <a:pt x="277" y="185"/>
                  </a:cubicBezTo>
                  <a:cubicBezTo>
                    <a:pt x="276" y="186"/>
                    <a:pt x="276" y="184"/>
                    <a:pt x="274" y="184"/>
                  </a:cubicBezTo>
                  <a:cubicBezTo>
                    <a:pt x="274" y="184"/>
                    <a:pt x="273" y="185"/>
                    <a:pt x="273" y="185"/>
                  </a:cubicBezTo>
                  <a:cubicBezTo>
                    <a:pt x="272" y="185"/>
                    <a:pt x="271" y="184"/>
                    <a:pt x="270" y="184"/>
                  </a:cubicBezTo>
                  <a:cubicBezTo>
                    <a:pt x="268" y="184"/>
                    <a:pt x="266" y="186"/>
                    <a:pt x="263" y="185"/>
                  </a:cubicBezTo>
                  <a:cubicBezTo>
                    <a:pt x="261" y="185"/>
                    <a:pt x="261" y="187"/>
                    <a:pt x="261" y="188"/>
                  </a:cubicBezTo>
                  <a:cubicBezTo>
                    <a:pt x="255" y="187"/>
                    <a:pt x="248" y="189"/>
                    <a:pt x="243" y="187"/>
                  </a:cubicBezTo>
                  <a:cubicBezTo>
                    <a:pt x="243" y="187"/>
                    <a:pt x="244" y="184"/>
                    <a:pt x="243" y="184"/>
                  </a:cubicBezTo>
                  <a:cubicBezTo>
                    <a:pt x="242" y="182"/>
                    <a:pt x="238" y="184"/>
                    <a:pt x="237" y="182"/>
                  </a:cubicBezTo>
                  <a:cubicBezTo>
                    <a:pt x="241" y="174"/>
                    <a:pt x="239" y="169"/>
                    <a:pt x="237" y="160"/>
                  </a:cubicBezTo>
                  <a:cubicBezTo>
                    <a:pt x="241" y="160"/>
                    <a:pt x="247" y="154"/>
                    <a:pt x="249" y="157"/>
                  </a:cubicBezTo>
                  <a:cubicBezTo>
                    <a:pt x="251" y="156"/>
                    <a:pt x="249" y="155"/>
                    <a:pt x="251" y="151"/>
                  </a:cubicBezTo>
                  <a:cubicBezTo>
                    <a:pt x="255" y="151"/>
                    <a:pt x="256" y="143"/>
                    <a:pt x="257" y="141"/>
                  </a:cubicBezTo>
                  <a:cubicBezTo>
                    <a:pt x="257" y="141"/>
                    <a:pt x="260" y="141"/>
                    <a:pt x="260" y="141"/>
                  </a:cubicBezTo>
                  <a:cubicBezTo>
                    <a:pt x="260" y="138"/>
                    <a:pt x="254" y="137"/>
                    <a:pt x="257" y="133"/>
                  </a:cubicBezTo>
                  <a:cubicBezTo>
                    <a:pt x="255" y="135"/>
                    <a:pt x="251" y="133"/>
                    <a:pt x="248" y="133"/>
                  </a:cubicBezTo>
                  <a:cubicBezTo>
                    <a:pt x="244" y="134"/>
                    <a:pt x="241" y="137"/>
                    <a:pt x="237" y="136"/>
                  </a:cubicBezTo>
                  <a:cubicBezTo>
                    <a:pt x="235" y="134"/>
                    <a:pt x="235" y="145"/>
                    <a:pt x="236" y="142"/>
                  </a:cubicBezTo>
                  <a:cubicBezTo>
                    <a:pt x="235" y="145"/>
                    <a:pt x="234" y="141"/>
                    <a:pt x="233" y="142"/>
                  </a:cubicBezTo>
                  <a:cubicBezTo>
                    <a:pt x="232" y="144"/>
                    <a:pt x="234" y="147"/>
                    <a:pt x="233" y="148"/>
                  </a:cubicBezTo>
                  <a:cubicBezTo>
                    <a:pt x="233" y="149"/>
                    <a:pt x="229" y="152"/>
                    <a:pt x="227" y="154"/>
                  </a:cubicBezTo>
                  <a:cubicBezTo>
                    <a:pt x="223" y="159"/>
                    <a:pt x="223" y="162"/>
                    <a:pt x="217" y="162"/>
                  </a:cubicBezTo>
                  <a:cubicBezTo>
                    <a:pt x="216" y="164"/>
                    <a:pt x="219" y="166"/>
                    <a:pt x="217" y="166"/>
                  </a:cubicBezTo>
                  <a:cubicBezTo>
                    <a:pt x="215" y="166"/>
                    <a:pt x="216" y="168"/>
                    <a:pt x="215" y="169"/>
                  </a:cubicBezTo>
                  <a:cubicBezTo>
                    <a:pt x="215" y="169"/>
                    <a:pt x="213" y="168"/>
                    <a:pt x="212" y="169"/>
                  </a:cubicBezTo>
                  <a:cubicBezTo>
                    <a:pt x="212" y="169"/>
                    <a:pt x="213" y="171"/>
                    <a:pt x="212" y="172"/>
                  </a:cubicBezTo>
                  <a:cubicBezTo>
                    <a:pt x="212" y="172"/>
                    <a:pt x="211" y="172"/>
                    <a:pt x="211" y="172"/>
                  </a:cubicBezTo>
                  <a:cubicBezTo>
                    <a:pt x="210" y="174"/>
                    <a:pt x="212" y="178"/>
                    <a:pt x="209" y="178"/>
                  </a:cubicBezTo>
                  <a:cubicBezTo>
                    <a:pt x="210" y="179"/>
                    <a:pt x="213" y="180"/>
                    <a:pt x="211" y="181"/>
                  </a:cubicBezTo>
                  <a:cubicBezTo>
                    <a:pt x="213" y="183"/>
                    <a:pt x="214" y="185"/>
                    <a:pt x="218" y="185"/>
                  </a:cubicBezTo>
                  <a:cubicBezTo>
                    <a:pt x="218" y="188"/>
                    <a:pt x="219" y="189"/>
                    <a:pt x="221" y="190"/>
                  </a:cubicBezTo>
                  <a:cubicBezTo>
                    <a:pt x="220" y="191"/>
                    <a:pt x="219" y="191"/>
                    <a:pt x="218" y="193"/>
                  </a:cubicBezTo>
                  <a:cubicBezTo>
                    <a:pt x="217" y="194"/>
                    <a:pt x="218" y="196"/>
                    <a:pt x="217" y="197"/>
                  </a:cubicBezTo>
                  <a:cubicBezTo>
                    <a:pt x="215" y="198"/>
                    <a:pt x="213" y="199"/>
                    <a:pt x="211" y="199"/>
                  </a:cubicBezTo>
                  <a:cubicBezTo>
                    <a:pt x="210" y="205"/>
                    <a:pt x="205" y="207"/>
                    <a:pt x="206" y="215"/>
                  </a:cubicBezTo>
                  <a:cubicBezTo>
                    <a:pt x="201" y="213"/>
                    <a:pt x="201" y="222"/>
                    <a:pt x="197" y="222"/>
                  </a:cubicBezTo>
                  <a:cubicBezTo>
                    <a:pt x="197" y="222"/>
                    <a:pt x="196" y="222"/>
                    <a:pt x="196" y="222"/>
                  </a:cubicBezTo>
                  <a:cubicBezTo>
                    <a:pt x="194" y="223"/>
                    <a:pt x="195" y="225"/>
                    <a:pt x="194" y="225"/>
                  </a:cubicBezTo>
                  <a:cubicBezTo>
                    <a:pt x="192" y="226"/>
                    <a:pt x="189" y="223"/>
                    <a:pt x="187" y="227"/>
                  </a:cubicBezTo>
                  <a:cubicBezTo>
                    <a:pt x="184" y="227"/>
                    <a:pt x="186" y="220"/>
                    <a:pt x="186" y="218"/>
                  </a:cubicBezTo>
                  <a:cubicBezTo>
                    <a:pt x="184" y="217"/>
                    <a:pt x="185" y="214"/>
                    <a:pt x="183" y="213"/>
                  </a:cubicBezTo>
                  <a:cubicBezTo>
                    <a:pt x="179" y="213"/>
                    <a:pt x="184" y="209"/>
                    <a:pt x="178" y="209"/>
                  </a:cubicBezTo>
                  <a:cubicBezTo>
                    <a:pt x="181" y="206"/>
                    <a:pt x="175" y="204"/>
                    <a:pt x="175" y="203"/>
                  </a:cubicBezTo>
                  <a:cubicBezTo>
                    <a:pt x="175" y="202"/>
                    <a:pt x="177" y="201"/>
                    <a:pt x="177" y="200"/>
                  </a:cubicBezTo>
                  <a:cubicBezTo>
                    <a:pt x="176" y="196"/>
                    <a:pt x="173" y="194"/>
                    <a:pt x="169" y="191"/>
                  </a:cubicBezTo>
                  <a:cubicBezTo>
                    <a:pt x="165" y="193"/>
                    <a:pt x="166" y="200"/>
                    <a:pt x="159" y="199"/>
                  </a:cubicBezTo>
                  <a:cubicBezTo>
                    <a:pt x="159" y="200"/>
                    <a:pt x="161" y="200"/>
                    <a:pt x="162" y="200"/>
                  </a:cubicBezTo>
                  <a:cubicBezTo>
                    <a:pt x="162" y="201"/>
                    <a:pt x="160" y="201"/>
                    <a:pt x="159" y="202"/>
                  </a:cubicBezTo>
                  <a:cubicBezTo>
                    <a:pt x="156" y="202"/>
                    <a:pt x="158" y="206"/>
                    <a:pt x="154" y="206"/>
                  </a:cubicBezTo>
                  <a:cubicBezTo>
                    <a:pt x="147" y="207"/>
                    <a:pt x="149" y="200"/>
                    <a:pt x="143" y="202"/>
                  </a:cubicBezTo>
                  <a:cubicBezTo>
                    <a:pt x="143" y="200"/>
                    <a:pt x="144" y="200"/>
                    <a:pt x="145" y="200"/>
                  </a:cubicBezTo>
                  <a:cubicBezTo>
                    <a:pt x="148" y="196"/>
                    <a:pt x="141" y="193"/>
                    <a:pt x="145" y="191"/>
                  </a:cubicBezTo>
                  <a:cubicBezTo>
                    <a:pt x="144" y="190"/>
                    <a:pt x="143" y="189"/>
                    <a:pt x="141" y="188"/>
                  </a:cubicBezTo>
                  <a:cubicBezTo>
                    <a:pt x="140" y="186"/>
                    <a:pt x="143" y="186"/>
                    <a:pt x="143" y="185"/>
                  </a:cubicBezTo>
                  <a:cubicBezTo>
                    <a:pt x="143" y="184"/>
                    <a:pt x="140" y="183"/>
                    <a:pt x="140" y="182"/>
                  </a:cubicBezTo>
                  <a:cubicBezTo>
                    <a:pt x="139" y="181"/>
                    <a:pt x="142" y="172"/>
                    <a:pt x="140" y="178"/>
                  </a:cubicBezTo>
                  <a:cubicBezTo>
                    <a:pt x="137" y="177"/>
                    <a:pt x="139" y="174"/>
                    <a:pt x="141" y="175"/>
                  </a:cubicBezTo>
                  <a:cubicBezTo>
                    <a:pt x="138" y="170"/>
                    <a:pt x="146" y="168"/>
                    <a:pt x="143" y="167"/>
                  </a:cubicBezTo>
                  <a:cubicBezTo>
                    <a:pt x="143" y="165"/>
                    <a:pt x="147" y="167"/>
                    <a:pt x="147" y="164"/>
                  </a:cubicBezTo>
                  <a:cubicBezTo>
                    <a:pt x="147" y="162"/>
                    <a:pt x="149" y="164"/>
                    <a:pt x="148" y="164"/>
                  </a:cubicBezTo>
                  <a:cubicBezTo>
                    <a:pt x="150" y="164"/>
                    <a:pt x="150" y="162"/>
                    <a:pt x="151" y="162"/>
                  </a:cubicBezTo>
                  <a:cubicBezTo>
                    <a:pt x="153" y="161"/>
                    <a:pt x="153" y="159"/>
                    <a:pt x="153" y="157"/>
                  </a:cubicBezTo>
                  <a:cubicBezTo>
                    <a:pt x="156" y="158"/>
                    <a:pt x="158" y="157"/>
                    <a:pt x="157" y="154"/>
                  </a:cubicBezTo>
                  <a:cubicBezTo>
                    <a:pt x="162" y="153"/>
                    <a:pt x="159" y="159"/>
                    <a:pt x="165" y="157"/>
                  </a:cubicBezTo>
                  <a:cubicBezTo>
                    <a:pt x="165" y="156"/>
                    <a:pt x="163" y="156"/>
                    <a:pt x="162" y="156"/>
                  </a:cubicBezTo>
                  <a:cubicBezTo>
                    <a:pt x="166" y="152"/>
                    <a:pt x="170" y="153"/>
                    <a:pt x="174" y="150"/>
                  </a:cubicBezTo>
                  <a:cubicBezTo>
                    <a:pt x="174" y="149"/>
                    <a:pt x="173" y="147"/>
                    <a:pt x="174" y="147"/>
                  </a:cubicBezTo>
                  <a:cubicBezTo>
                    <a:pt x="174" y="146"/>
                    <a:pt x="176" y="147"/>
                    <a:pt x="177" y="147"/>
                  </a:cubicBezTo>
                  <a:cubicBezTo>
                    <a:pt x="177" y="146"/>
                    <a:pt x="176" y="143"/>
                    <a:pt x="177" y="142"/>
                  </a:cubicBezTo>
                  <a:cubicBezTo>
                    <a:pt x="177" y="141"/>
                    <a:pt x="181" y="140"/>
                    <a:pt x="181" y="139"/>
                  </a:cubicBezTo>
                  <a:cubicBezTo>
                    <a:pt x="182" y="138"/>
                    <a:pt x="180" y="135"/>
                    <a:pt x="181" y="133"/>
                  </a:cubicBezTo>
                  <a:cubicBezTo>
                    <a:pt x="181" y="133"/>
                    <a:pt x="183" y="135"/>
                    <a:pt x="184" y="135"/>
                  </a:cubicBezTo>
                  <a:cubicBezTo>
                    <a:pt x="183" y="136"/>
                    <a:pt x="186" y="128"/>
                    <a:pt x="186" y="127"/>
                  </a:cubicBezTo>
                  <a:cubicBezTo>
                    <a:pt x="189" y="131"/>
                    <a:pt x="189" y="125"/>
                    <a:pt x="193" y="124"/>
                  </a:cubicBezTo>
                  <a:cubicBezTo>
                    <a:pt x="193" y="122"/>
                    <a:pt x="195" y="121"/>
                    <a:pt x="193" y="120"/>
                  </a:cubicBezTo>
                  <a:cubicBezTo>
                    <a:pt x="193" y="117"/>
                    <a:pt x="197" y="119"/>
                    <a:pt x="197" y="116"/>
                  </a:cubicBezTo>
                  <a:cubicBezTo>
                    <a:pt x="197" y="114"/>
                    <a:pt x="200" y="114"/>
                    <a:pt x="202" y="114"/>
                  </a:cubicBezTo>
                  <a:cubicBezTo>
                    <a:pt x="202" y="112"/>
                    <a:pt x="201" y="111"/>
                    <a:pt x="200" y="111"/>
                  </a:cubicBezTo>
                  <a:cubicBezTo>
                    <a:pt x="204" y="108"/>
                    <a:pt x="207" y="108"/>
                    <a:pt x="211" y="107"/>
                  </a:cubicBezTo>
                  <a:cubicBezTo>
                    <a:pt x="213" y="105"/>
                    <a:pt x="210" y="104"/>
                    <a:pt x="212" y="101"/>
                  </a:cubicBezTo>
                  <a:cubicBezTo>
                    <a:pt x="213" y="100"/>
                    <a:pt x="216" y="99"/>
                    <a:pt x="217" y="96"/>
                  </a:cubicBezTo>
                  <a:cubicBezTo>
                    <a:pt x="217" y="92"/>
                    <a:pt x="221" y="98"/>
                    <a:pt x="221" y="92"/>
                  </a:cubicBezTo>
                  <a:cubicBezTo>
                    <a:pt x="227" y="90"/>
                    <a:pt x="233" y="95"/>
                    <a:pt x="233" y="86"/>
                  </a:cubicBezTo>
                  <a:cubicBezTo>
                    <a:pt x="236" y="88"/>
                    <a:pt x="242" y="84"/>
                    <a:pt x="246" y="87"/>
                  </a:cubicBezTo>
                  <a:cubicBezTo>
                    <a:pt x="248" y="86"/>
                    <a:pt x="249" y="85"/>
                    <a:pt x="249" y="83"/>
                  </a:cubicBezTo>
                  <a:cubicBezTo>
                    <a:pt x="253" y="81"/>
                    <a:pt x="257" y="88"/>
                    <a:pt x="257" y="81"/>
                  </a:cubicBezTo>
                  <a:cubicBezTo>
                    <a:pt x="260" y="82"/>
                    <a:pt x="260" y="86"/>
                    <a:pt x="263" y="86"/>
                  </a:cubicBezTo>
                  <a:cubicBezTo>
                    <a:pt x="265" y="85"/>
                    <a:pt x="264" y="81"/>
                    <a:pt x="268" y="83"/>
                  </a:cubicBezTo>
                  <a:cubicBezTo>
                    <a:pt x="269" y="85"/>
                    <a:pt x="267" y="86"/>
                    <a:pt x="267" y="87"/>
                  </a:cubicBezTo>
                  <a:cubicBezTo>
                    <a:pt x="268" y="88"/>
                    <a:pt x="275" y="81"/>
                    <a:pt x="279" y="84"/>
                  </a:cubicBezTo>
                  <a:cubicBezTo>
                    <a:pt x="281" y="86"/>
                    <a:pt x="279" y="84"/>
                    <a:pt x="282" y="84"/>
                  </a:cubicBezTo>
                  <a:cubicBezTo>
                    <a:pt x="285" y="85"/>
                    <a:pt x="288" y="87"/>
                    <a:pt x="292" y="86"/>
                  </a:cubicBezTo>
                  <a:cubicBezTo>
                    <a:pt x="292" y="87"/>
                    <a:pt x="293" y="90"/>
                    <a:pt x="292" y="90"/>
                  </a:cubicBezTo>
                  <a:cubicBezTo>
                    <a:pt x="292" y="91"/>
                    <a:pt x="290" y="90"/>
                    <a:pt x="289" y="90"/>
                  </a:cubicBezTo>
                  <a:cubicBezTo>
                    <a:pt x="288" y="91"/>
                    <a:pt x="289" y="94"/>
                    <a:pt x="286" y="93"/>
                  </a:cubicBezTo>
                  <a:cubicBezTo>
                    <a:pt x="289" y="97"/>
                    <a:pt x="298" y="94"/>
                    <a:pt x="301" y="93"/>
                  </a:cubicBezTo>
                  <a:cubicBezTo>
                    <a:pt x="304" y="92"/>
                    <a:pt x="303" y="96"/>
                    <a:pt x="304" y="96"/>
                  </a:cubicBezTo>
                  <a:cubicBezTo>
                    <a:pt x="306" y="97"/>
                    <a:pt x="309" y="95"/>
                    <a:pt x="309" y="98"/>
                  </a:cubicBezTo>
                  <a:cubicBezTo>
                    <a:pt x="319" y="95"/>
                    <a:pt x="322" y="104"/>
                    <a:pt x="328" y="101"/>
                  </a:cubicBezTo>
                  <a:cubicBezTo>
                    <a:pt x="326" y="106"/>
                    <a:pt x="333" y="103"/>
                    <a:pt x="332" y="107"/>
                  </a:cubicBezTo>
                  <a:cubicBezTo>
                    <a:pt x="336" y="107"/>
                    <a:pt x="342" y="106"/>
                    <a:pt x="338" y="110"/>
                  </a:cubicBezTo>
                  <a:cubicBezTo>
                    <a:pt x="341" y="111"/>
                    <a:pt x="344" y="110"/>
                    <a:pt x="347" y="111"/>
                  </a:cubicBezTo>
                  <a:cubicBezTo>
                    <a:pt x="347" y="111"/>
                    <a:pt x="347" y="114"/>
                    <a:pt x="347" y="114"/>
                  </a:cubicBezTo>
                  <a:cubicBezTo>
                    <a:pt x="348" y="115"/>
                    <a:pt x="351" y="114"/>
                    <a:pt x="351" y="114"/>
                  </a:cubicBezTo>
                  <a:cubicBezTo>
                    <a:pt x="353" y="120"/>
                    <a:pt x="353" y="122"/>
                    <a:pt x="351" y="127"/>
                  </a:cubicBezTo>
                  <a:cubicBezTo>
                    <a:pt x="349" y="124"/>
                    <a:pt x="346" y="129"/>
                    <a:pt x="343" y="129"/>
                  </a:cubicBezTo>
                  <a:cubicBezTo>
                    <a:pt x="339" y="129"/>
                    <a:pt x="333" y="125"/>
                    <a:pt x="329" y="129"/>
                  </a:cubicBezTo>
                  <a:cubicBezTo>
                    <a:pt x="327" y="130"/>
                    <a:pt x="329" y="126"/>
                    <a:pt x="328" y="126"/>
                  </a:cubicBezTo>
                  <a:cubicBezTo>
                    <a:pt x="326" y="125"/>
                    <a:pt x="325" y="127"/>
                    <a:pt x="325" y="127"/>
                  </a:cubicBezTo>
                  <a:cubicBezTo>
                    <a:pt x="323" y="127"/>
                    <a:pt x="322" y="125"/>
                    <a:pt x="322" y="124"/>
                  </a:cubicBezTo>
                  <a:cubicBezTo>
                    <a:pt x="319" y="124"/>
                    <a:pt x="315" y="129"/>
                    <a:pt x="316" y="123"/>
                  </a:cubicBezTo>
                  <a:cubicBezTo>
                    <a:pt x="311" y="125"/>
                    <a:pt x="313" y="123"/>
                    <a:pt x="307" y="123"/>
                  </a:cubicBezTo>
                  <a:cubicBezTo>
                    <a:pt x="306" y="126"/>
                    <a:pt x="308" y="126"/>
                    <a:pt x="310" y="126"/>
                  </a:cubicBezTo>
                  <a:cubicBezTo>
                    <a:pt x="312" y="126"/>
                    <a:pt x="313" y="127"/>
                    <a:pt x="314" y="127"/>
                  </a:cubicBezTo>
                  <a:cubicBezTo>
                    <a:pt x="312" y="130"/>
                    <a:pt x="315" y="129"/>
                    <a:pt x="316" y="130"/>
                  </a:cubicBezTo>
                  <a:cubicBezTo>
                    <a:pt x="316" y="131"/>
                    <a:pt x="316" y="133"/>
                    <a:pt x="316" y="133"/>
                  </a:cubicBezTo>
                  <a:cubicBezTo>
                    <a:pt x="317" y="135"/>
                    <a:pt x="319" y="135"/>
                    <a:pt x="319" y="136"/>
                  </a:cubicBezTo>
                  <a:cubicBezTo>
                    <a:pt x="319" y="138"/>
                    <a:pt x="322" y="142"/>
                    <a:pt x="322" y="147"/>
                  </a:cubicBezTo>
                  <a:cubicBezTo>
                    <a:pt x="322" y="152"/>
                    <a:pt x="331" y="148"/>
                    <a:pt x="332" y="153"/>
                  </a:cubicBezTo>
                  <a:cubicBezTo>
                    <a:pt x="334" y="152"/>
                    <a:pt x="334" y="149"/>
                    <a:pt x="337" y="150"/>
                  </a:cubicBezTo>
                  <a:cubicBezTo>
                    <a:pt x="336" y="145"/>
                    <a:pt x="330" y="147"/>
                    <a:pt x="328" y="144"/>
                  </a:cubicBezTo>
                  <a:cubicBezTo>
                    <a:pt x="327" y="138"/>
                    <a:pt x="336" y="142"/>
                    <a:pt x="340" y="141"/>
                  </a:cubicBezTo>
                  <a:cubicBezTo>
                    <a:pt x="339" y="144"/>
                    <a:pt x="346" y="140"/>
                    <a:pt x="344" y="145"/>
                  </a:cubicBezTo>
                  <a:cubicBezTo>
                    <a:pt x="348" y="147"/>
                    <a:pt x="350" y="141"/>
                    <a:pt x="350" y="147"/>
                  </a:cubicBezTo>
                  <a:cubicBezTo>
                    <a:pt x="354" y="145"/>
                    <a:pt x="350" y="139"/>
                    <a:pt x="347" y="139"/>
                  </a:cubicBezTo>
                  <a:cubicBezTo>
                    <a:pt x="348" y="136"/>
                    <a:pt x="351" y="135"/>
                    <a:pt x="354" y="135"/>
                  </a:cubicBezTo>
                  <a:cubicBezTo>
                    <a:pt x="357" y="133"/>
                    <a:pt x="357" y="129"/>
                    <a:pt x="359" y="127"/>
                  </a:cubicBezTo>
                  <a:cubicBezTo>
                    <a:pt x="365" y="127"/>
                    <a:pt x="368" y="129"/>
                    <a:pt x="372" y="130"/>
                  </a:cubicBezTo>
                  <a:cubicBezTo>
                    <a:pt x="374" y="130"/>
                    <a:pt x="373" y="127"/>
                    <a:pt x="375" y="127"/>
                  </a:cubicBezTo>
                  <a:cubicBezTo>
                    <a:pt x="375" y="125"/>
                    <a:pt x="374" y="124"/>
                    <a:pt x="372" y="123"/>
                  </a:cubicBezTo>
                  <a:cubicBezTo>
                    <a:pt x="374" y="117"/>
                    <a:pt x="375" y="112"/>
                    <a:pt x="374" y="107"/>
                  </a:cubicBezTo>
                  <a:cubicBezTo>
                    <a:pt x="378" y="107"/>
                    <a:pt x="383" y="106"/>
                    <a:pt x="386" y="108"/>
                  </a:cubicBezTo>
                  <a:cubicBezTo>
                    <a:pt x="387" y="109"/>
                    <a:pt x="390" y="109"/>
                    <a:pt x="390" y="113"/>
                  </a:cubicBezTo>
                  <a:cubicBezTo>
                    <a:pt x="387" y="113"/>
                    <a:pt x="384" y="113"/>
                    <a:pt x="381" y="113"/>
                  </a:cubicBezTo>
                  <a:cubicBezTo>
                    <a:pt x="381" y="114"/>
                    <a:pt x="381" y="116"/>
                    <a:pt x="381" y="117"/>
                  </a:cubicBezTo>
                  <a:cubicBezTo>
                    <a:pt x="384" y="121"/>
                    <a:pt x="386" y="117"/>
                    <a:pt x="389" y="119"/>
                  </a:cubicBezTo>
                  <a:cubicBezTo>
                    <a:pt x="390" y="119"/>
                    <a:pt x="384" y="120"/>
                    <a:pt x="384" y="120"/>
                  </a:cubicBezTo>
                  <a:cubicBezTo>
                    <a:pt x="383" y="123"/>
                    <a:pt x="388" y="120"/>
                    <a:pt x="390" y="123"/>
                  </a:cubicBezTo>
                  <a:cubicBezTo>
                    <a:pt x="392" y="121"/>
                    <a:pt x="395" y="120"/>
                    <a:pt x="397" y="117"/>
                  </a:cubicBezTo>
                  <a:cubicBezTo>
                    <a:pt x="398" y="116"/>
                    <a:pt x="399" y="116"/>
                    <a:pt x="399" y="114"/>
                  </a:cubicBezTo>
                  <a:cubicBezTo>
                    <a:pt x="406" y="116"/>
                    <a:pt x="405" y="110"/>
                    <a:pt x="411" y="111"/>
                  </a:cubicBezTo>
                  <a:cubicBezTo>
                    <a:pt x="413" y="110"/>
                    <a:pt x="414" y="109"/>
                    <a:pt x="414" y="107"/>
                  </a:cubicBezTo>
                  <a:cubicBezTo>
                    <a:pt x="416" y="107"/>
                    <a:pt x="418" y="106"/>
                    <a:pt x="418" y="104"/>
                  </a:cubicBezTo>
                  <a:cubicBezTo>
                    <a:pt x="424" y="108"/>
                    <a:pt x="429" y="101"/>
                    <a:pt x="434" y="101"/>
                  </a:cubicBezTo>
                  <a:cubicBezTo>
                    <a:pt x="434" y="103"/>
                    <a:pt x="434" y="105"/>
                    <a:pt x="434" y="107"/>
                  </a:cubicBezTo>
                  <a:cubicBezTo>
                    <a:pt x="440" y="107"/>
                    <a:pt x="444" y="107"/>
                    <a:pt x="448" y="105"/>
                  </a:cubicBezTo>
                  <a:cubicBezTo>
                    <a:pt x="448" y="105"/>
                    <a:pt x="450" y="106"/>
                    <a:pt x="451" y="105"/>
                  </a:cubicBezTo>
                  <a:cubicBezTo>
                    <a:pt x="451" y="105"/>
                    <a:pt x="451" y="104"/>
                    <a:pt x="451" y="104"/>
                  </a:cubicBezTo>
                  <a:cubicBezTo>
                    <a:pt x="453" y="103"/>
                    <a:pt x="458" y="104"/>
                    <a:pt x="458" y="99"/>
                  </a:cubicBezTo>
                  <a:cubicBezTo>
                    <a:pt x="462" y="101"/>
                    <a:pt x="468" y="101"/>
                    <a:pt x="470" y="105"/>
                  </a:cubicBezTo>
                  <a:cubicBezTo>
                    <a:pt x="472" y="104"/>
                    <a:pt x="474" y="103"/>
                    <a:pt x="474" y="101"/>
                  </a:cubicBezTo>
                  <a:cubicBezTo>
                    <a:pt x="475" y="99"/>
                    <a:pt x="468" y="98"/>
                    <a:pt x="473" y="96"/>
                  </a:cubicBezTo>
                  <a:cubicBezTo>
                    <a:pt x="471" y="93"/>
                    <a:pt x="464" y="94"/>
                    <a:pt x="466" y="86"/>
                  </a:cubicBezTo>
                  <a:cubicBezTo>
                    <a:pt x="468" y="87"/>
                    <a:pt x="469" y="89"/>
                    <a:pt x="473" y="90"/>
                  </a:cubicBezTo>
                  <a:cubicBezTo>
                    <a:pt x="475" y="91"/>
                    <a:pt x="477" y="94"/>
                    <a:pt x="482" y="93"/>
                  </a:cubicBezTo>
                  <a:cubicBezTo>
                    <a:pt x="483" y="93"/>
                    <a:pt x="483" y="92"/>
                    <a:pt x="483" y="92"/>
                  </a:cubicBezTo>
                  <a:cubicBezTo>
                    <a:pt x="485" y="92"/>
                    <a:pt x="486" y="94"/>
                    <a:pt x="486" y="92"/>
                  </a:cubicBezTo>
                  <a:cubicBezTo>
                    <a:pt x="488" y="91"/>
                    <a:pt x="488" y="94"/>
                    <a:pt x="489" y="95"/>
                  </a:cubicBezTo>
                  <a:cubicBezTo>
                    <a:pt x="492" y="96"/>
                    <a:pt x="494" y="94"/>
                    <a:pt x="494" y="98"/>
                  </a:cubicBezTo>
                  <a:cubicBezTo>
                    <a:pt x="498" y="96"/>
                    <a:pt x="500" y="99"/>
                    <a:pt x="506" y="96"/>
                  </a:cubicBezTo>
                  <a:cubicBezTo>
                    <a:pt x="504" y="101"/>
                    <a:pt x="510" y="97"/>
                    <a:pt x="509" y="102"/>
                  </a:cubicBezTo>
                  <a:cubicBezTo>
                    <a:pt x="511" y="102"/>
                    <a:pt x="512" y="103"/>
                    <a:pt x="513" y="105"/>
                  </a:cubicBezTo>
                  <a:cubicBezTo>
                    <a:pt x="518" y="104"/>
                    <a:pt x="518" y="108"/>
                    <a:pt x="523" y="107"/>
                  </a:cubicBezTo>
                  <a:cubicBezTo>
                    <a:pt x="526" y="98"/>
                    <a:pt x="515" y="102"/>
                    <a:pt x="517" y="93"/>
                  </a:cubicBezTo>
                  <a:cubicBezTo>
                    <a:pt x="517" y="91"/>
                    <a:pt x="516" y="94"/>
                    <a:pt x="513" y="93"/>
                  </a:cubicBezTo>
                  <a:cubicBezTo>
                    <a:pt x="513" y="90"/>
                    <a:pt x="516" y="89"/>
                    <a:pt x="515" y="84"/>
                  </a:cubicBezTo>
                  <a:cubicBezTo>
                    <a:pt x="515" y="83"/>
                    <a:pt x="512" y="84"/>
                    <a:pt x="512" y="83"/>
                  </a:cubicBezTo>
                  <a:cubicBezTo>
                    <a:pt x="511" y="83"/>
                    <a:pt x="514" y="80"/>
                    <a:pt x="512" y="80"/>
                  </a:cubicBezTo>
                  <a:cubicBezTo>
                    <a:pt x="512" y="77"/>
                    <a:pt x="516" y="78"/>
                    <a:pt x="515" y="74"/>
                  </a:cubicBezTo>
                  <a:cubicBezTo>
                    <a:pt x="517" y="74"/>
                    <a:pt x="516" y="70"/>
                    <a:pt x="520" y="71"/>
                  </a:cubicBezTo>
                  <a:cubicBezTo>
                    <a:pt x="520" y="68"/>
                    <a:pt x="522" y="66"/>
                    <a:pt x="525" y="67"/>
                  </a:cubicBezTo>
                  <a:cubicBezTo>
                    <a:pt x="523" y="60"/>
                    <a:pt x="530" y="62"/>
                    <a:pt x="529" y="56"/>
                  </a:cubicBezTo>
                  <a:cubicBezTo>
                    <a:pt x="537" y="55"/>
                    <a:pt x="539" y="58"/>
                    <a:pt x="544" y="59"/>
                  </a:cubicBezTo>
                  <a:cubicBezTo>
                    <a:pt x="544" y="61"/>
                    <a:pt x="544" y="63"/>
                    <a:pt x="546" y="64"/>
                  </a:cubicBezTo>
                  <a:cubicBezTo>
                    <a:pt x="545" y="65"/>
                    <a:pt x="543" y="65"/>
                    <a:pt x="541" y="65"/>
                  </a:cubicBezTo>
                  <a:cubicBezTo>
                    <a:pt x="541" y="71"/>
                    <a:pt x="544" y="73"/>
                    <a:pt x="541" y="79"/>
                  </a:cubicBezTo>
                  <a:cubicBezTo>
                    <a:pt x="542" y="79"/>
                    <a:pt x="543" y="81"/>
                    <a:pt x="544" y="81"/>
                  </a:cubicBezTo>
                  <a:cubicBezTo>
                    <a:pt x="545" y="82"/>
                    <a:pt x="545" y="83"/>
                    <a:pt x="547" y="83"/>
                  </a:cubicBezTo>
                  <a:cubicBezTo>
                    <a:pt x="545" y="86"/>
                    <a:pt x="546" y="94"/>
                    <a:pt x="544" y="98"/>
                  </a:cubicBezTo>
                  <a:cubicBezTo>
                    <a:pt x="543" y="103"/>
                    <a:pt x="548" y="101"/>
                    <a:pt x="549" y="104"/>
                  </a:cubicBezTo>
                  <a:cubicBezTo>
                    <a:pt x="547" y="115"/>
                    <a:pt x="542" y="123"/>
                    <a:pt x="532" y="126"/>
                  </a:cubicBezTo>
                  <a:cubicBezTo>
                    <a:pt x="533" y="129"/>
                    <a:pt x="539" y="126"/>
                    <a:pt x="540" y="129"/>
                  </a:cubicBezTo>
                  <a:cubicBezTo>
                    <a:pt x="543" y="128"/>
                    <a:pt x="542" y="124"/>
                    <a:pt x="547" y="124"/>
                  </a:cubicBezTo>
                  <a:cubicBezTo>
                    <a:pt x="546" y="126"/>
                    <a:pt x="546" y="127"/>
                    <a:pt x="546" y="129"/>
                  </a:cubicBezTo>
                  <a:cubicBezTo>
                    <a:pt x="547" y="129"/>
                    <a:pt x="547" y="126"/>
                    <a:pt x="549" y="126"/>
                  </a:cubicBezTo>
                  <a:cubicBezTo>
                    <a:pt x="550" y="126"/>
                    <a:pt x="549" y="124"/>
                    <a:pt x="550" y="123"/>
                  </a:cubicBezTo>
                  <a:cubicBezTo>
                    <a:pt x="550" y="123"/>
                    <a:pt x="553" y="123"/>
                    <a:pt x="553" y="123"/>
                  </a:cubicBezTo>
                  <a:cubicBezTo>
                    <a:pt x="554" y="122"/>
                    <a:pt x="553" y="120"/>
                    <a:pt x="553" y="119"/>
                  </a:cubicBezTo>
                  <a:cubicBezTo>
                    <a:pt x="555" y="119"/>
                    <a:pt x="556" y="119"/>
                    <a:pt x="557" y="119"/>
                  </a:cubicBezTo>
                  <a:cubicBezTo>
                    <a:pt x="556" y="114"/>
                    <a:pt x="562" y="109"/>
                    <a:pt x="557" y="107"/>
                  </a:cubicBezTo>
                  <a:cubicBezTo>
                    <a:pt x="558" y="105"/>
                    <a:pt x="560" y="106"/>
                    <a:pt x="560" y="104"/>
                  </a:cubicBezTo>
                  <a:cubicBezTo>
                    <a:pt x="560" y="102"/>
                    <a:pt x="559" y="103"/>
                    <a:pt x="557" y="102"/>
                  </a:cubicBezTo>
                  <a:cubicBezTo>
                    <a:pt x="557" y="99"/>
                    <a:pt x="563" y="102"/>
                    <a:pt x="565" y="101"/>
                  </a:cubicBezTo>
                  <a:cubicBezTo>
                    <a:pt x="563" y="99"/>
                    <a:pt x="564" y="95"/>
                    <a:pt x="560" y="96"/>
                  </a:cubicBezTo>
                  <a:cubicBezTo>
                    <a:pt x="557" y="98"/>
                    <a:pt x="555" y="93"/>
                    <a:pt x="555" y="96"/>
                  </a:cubicBezTo>
                  <a:cubicBezTo>
                    <a:pt x="552" y="94"/>
                    <a:pt x="552" y="91"/>
                    <a:pt x="553" y="87"/>
                  </a:cubicBezTo>
                  <a:cubicBezTo>
                    <a:pt x="553" y="87"/>
                    <a:pt x="556" y="88"/>
                    <a:pt x="556" y="87"/>
                  </a:cubicBezTo>
                  <a:cubicBezTo>
                    <a:pt x="557" y="86"/>
                    <a:pt x="555" y="82"/>
                    <a:pt x="556" y="80"/>
                  </a:cubicBezTo>
                  <a:cubicBezTo>
                    <a:pt x="556" y="78"/>
                    <a:pt x="554" y="80"/>
                    <a:pt x="555" y="80"/>
                  </a:cubicBezTo>
                  <a:cubicBezTo>
                    <a:pt x="551" y="78"/>
                    <a:pt x="553" y="74"/>
                    <a:pt x="552" y="71"/>
                  </a:cubicBezTo>
                  <a:cubicBezTo>
                    <a:pt x="557" y="73"/>
                    <a:pt x="555" y="67"/>
                    <a:pt x="559" y="67"/>
                  </a:cubicBezTo>
                  <a:cubicBezTo>
                    <a:pt x="559" y="64"/>
                    <a:pt x="559" y="62"/>
                    <a:pt x="559" y="59"/>
                  </a:cubicBezTo>
                  <a:cubicBezTo>
                    <a:pt x="564" y="58"/>
                    <a:pt x="561" y="64"/>
                    <a:pt x="562" y="67"/>
                  </a:cubicBezTo>
                  <a:cubicBezTo>
                    <a:pt x="562" y="69"/>
                    <a:pt x="565" y="65"/>
                    <a:pt x="565" y="68"/>
                  </a:cubicBezTo>
                  <a:cubicBezTo>
                    <a:pt x="565" y="69"/>
                    <a:pt x="564" y="70"/>
                    <a:pt x="563" y="70"/>
                  </a:cubicBezTo>
                  <a:cubicBezTo>
                    <a:pt x="564" y="74"/>
                    <a:pt x="568" y="75"/>
                    <a:pt x="572" y="77"/>
                  </a:cubicBezTo>
                  <a:cubicBezTo>
                    <a:pt x="575" y="78"/>
                    <a:pt x="572" y="73"/>
                    <a:pt x="571" y="73"/>
                  </a:cubicBezTo>
                  <a:cubicBezTo>
                    <a:pt x="573" y="70"/>
                    <a:pt x="577" y="70"/>
                    <a:pt x="581" y="70"/>
                  </a:cubicBezTo>
                  <a:cubicBezTo>
                    <a:pt x="581" y="68"/>
                    <a:pt x="578" y="68"/>
                    <a:pt x="577" y="68"/>
                  </a:cubicBezTo>
                  <a:cubicBezTo>
                    <a:pt x="578" y="64"/>
                    <a:pt x="575" y="64"/>
                    <a:pt x="575" y="61"/>
                  </a:cubicBezTo>
                  <a:cubicBezTo>
                    <a:pt x="576" y="64"/>
                    <a:pt x="586" y="59"/>
                    <a:pt x="584" y="65"/>
                  </a:cubicBezTo>
                  <a:cubicBezTo>
                    <a:pt x="586" y="66"/>
                    <a:pt x="587" y="64"/>
                    <a:pt x="587" y="64"/>
                  </a:cubicBezTo>
                  <a:cubicBezTo>
                    <a:pt x="589" y="64"/>
                    <a:pt x="587" y="65"/>
                    <a:pt x="589" y="67"/>
                  </a:cubicBezTo>
                  <a:cubicBezTo>
                    <a:pt x="589" y="67"/>
                    <a:pt x="591" y="66"/>
                    <a:pt x="592" y="67"/>
                  </a:cubicBezTo>
                  <a:cubicBezTo>
                    <a:pt x="594" y="70"/>
                    <a:pt x="600" y="66"/>
                    <a:pt x="596" y="71"/>
                  </a:cubicBezTo>
                  <a:cubicBezTo>
                    <a:pt x="598" y="71"/>
                    <a:pt x="601" y="71"/>
                    <a:pt x="603" y="71"/>
                  </a:cubicBezTo>
                  <a:cubicBezTo>
                    <a:pt x="604" y="70"/>
                    <a:pt x="597" y="68"/>
                    <a:pt x="602" y="67"/>
                  </a:cubicBezTo>
                  <a:cubicBezTo>
                    <a:pt x="601" y="65"/>
                    <a:pt x="599" y="64"/>
                    <a:pt x="598" y="64"/>
                  </a:cubicBezTo>
                  <a:cubicBezTo>
                    <a:pt x="596" y="56"/>
                    <a:pt x="598" y="56"/>
                    <a:pt x="598" y="47"/>
                  </a:cubicBezTo>
                  <a:cubicBezTo>
                    <a:pt x="605" y="47"/>
                    <a:pt x="616" y="49"/>
                    <a:pt x="623" y="47"/>
                  </a:cubicBezTo>
                  <a:cubicBezTo>
                    <a:pt x="625" y="47"/>
                    <a:pt x="623" y="43"/>
                    <a:pt x="627" y="46"/>
                  </a:cubicBezTo>
                  <a:cubicBezTo>
                    <a:pt x="632" y="43"/>
                    <a:pt x="628" y="40"/>
                    <a:pt x="630" y="36"/>
                  </a:cubicBezTo>
                  <a:cubicBezTo>
                    <a:pt x="634" y="36"/>
                    <a:pt x="636" y="35"/>
                    <a:pt x="638" y="34"/>
                  </a:cubicBezTo>
                  <a:cubicBezTo>
                    <a:pt x="640" y="31"/>
                    <a:pt x="644" y="30"/>
                    <a:pt x="646" y="27"/>
                  </a:cubicBezTo>
                  <a:cubicBezTo>
                    <a:pt x="661" y="24"/>
                    <a:pt x="677" y="23"/>
                    <a:pt x="689" y="18"/>
                  </a:cubicBezTo>
                  <a:cubicBezTo>
                    <a:pt x="692" y="16"/>
                    <a:pt x="692" y="21"/>
                    <a:pt x="692" y="21"/>
                  </a:cubicBezTo>
                  <a:cubicBezTo>
                    <a:pt x="693" y="21"/>
                    <a:pt x="695" y="17"/>
                    <a:pt x="694" y="16"/>
                  </a:cubicBezTo>
                  <a:cubicBezTo>
                    <a:pt x="696" y="17"/>
                    <a:pt x="694" y="19"/>
                    <a:pt x="695" y="21"/>
                  </a:cubicBezTo>
                  <a:cubicBezTo>
                    <a:pt x="696" y="21"/>
                    <a:pt x="699" y="20"/>
                    <a:pt x="698" y="22"/>
                  </a:cubicBezTo>
                  <a:cubicBezTo>
                    <a:pt x="701" y="21"/>
                    <a:pt x="697" y="20"/>
                    <a:pt x="700" y="19"/>
                  </a:cubicBezTo>
                  <a:cubicBezTo>
                    <a:pt x="702" y="19"/>
                    <a:pt x="707" y="20"/>
                    <a:pt x="707" y="15"/>
                  </a:cubicBezTo>
                  <a:cubicBezTo>
                    <a:pt x="710" y="15"/>
                    <a:pt x="712" y="15"/>
                    <a:pt x="712" y="12"/>
                  </a:cubicBezTo>
                  <a:cubicBezTo>
                    <a:pt x="714" y="12"/>
                    <a:pt x="714" y="14"/>
                    <a:pt x="716" y="15"/>
                  </a:cubicBezTo>
                  <a:cubicBezTo>
                    <a:pt x="720" y="15"/>
                    <a:pt x="719" y="10"/>
                    <a:pt x="719" y="6"/>
                  </a:cubicBezTo>
                  <a:cubicBezTo>
                    <a:pt x="726" y="3"/>
                    <a:pt x="733" y="0"/>
                    <a:pt x="744" y="1"/>
                  </a:cubicBezTo>
                  <a:cubicBezTo>
                    <a:pt x="743" y="3"/>
                    <a:pt x="743" y="5"/>
                    <a:pt x="743" y="7"/>
                  </a:cubicBezTo>
                  <a:cubicBezTo>
                    <a:pt x="746" y="11"/>
                    <a:pt x="752" y="11"/>
                    <a:pt x="755" y="7"/>
                  </a:cubicBezTo>
                  <a:cubicBezTo>
                    <a:pt x="756" y="8"/>
                    <a:pt x="755" y="9"/>
                    <a:pt x="755" y="9"/>
                  </a:cubicBezTo>
                  <a:close/>
                  <a:moveTo>
                    <a:pt x="1110" y="190"/>
                  </a:moveTo>
                  <a:cubicBezTo>
                    <a:pt x="1110" y="188"/>
                    <a:pt x="1108" y="188"/>
                    <a:pt x="1107" y="187"/>
                  </a:cubicBezTo>
                  <a:cubicBezTo>
                    <a:pt x="1102" y="186"/>
                    <a:pt x="1102" y="189"/>
                    <a:pt x="1107" y="188"/>
                  </a:cubicBezTo>
                  <a:cubicBezTo>
                    <a:pt x="1108" y="189"/>
                    <a:pt x="1109" y="190"/>
                    <a:pt x="1110" y="190"/>
                  </a:cubicBezTo>
                  <a:close/>
                  <a:moveTo>
                    <a:pt x="320" y="301"/>
                  </a:moveTo>
                  <a:cubicBezTo>
                    <a:pt x="319" y="305"/>
                    <a:pt x="325" y="303"/>
                    <a:pt x="323" y="308"/>
                  </a:cubicBezTo>
                  <a:cubicBezTo>
                    <a:pt x="326" y="309"/>
                    <a:pt x="327" y="306"/>
                    <a:pt x="328" y="308"/>
                  </a:cubicBezTo>
                  <a:cubicBezTo>
                    <a:pt x="328" y="310"/>
                    <a:pt x="327" y="309"/>
                    <a:pt x="326" y="310"/>
                  </a:cubicBezTo>
                  <a:cubicBezTo>
                    <a:pt x="324" y="311"/>
                    <a:pt x="318" y="313"/>
                    <a:pt x="316" y="313"/>
                  </a:cubicBezTo>
                  <a:cubicBezTo>
                    <a:pt x="312" y="312"/>
                    <a:pt x="311" y="309"/>
                    <a:pt x="309" y="307"/>
                  </a:cubicBezTo>
                  <a:cubicBezTo>
                    <a:pt x="309" y="304"/>
                    <a:pt x="313" y="306"/>
                    <a:pt x="313" y="304"/>
                  </a:cubicBezTo>
                  <a:cubicBezTo>
                    <a:pt x="310" y="301"/>
                    <a:pt x="309" y="300"/>
                    <a:pt x="304" y="302"/>
                  </a:cubicBezTo>
                  <a:cubicBezTo>
                    <a:pt x="303" y="300"/>
                    <a:pt x="301" y="297"/>
                    <a:pt x="297" y="298"/>
                  </a:cubicBezTo>
                  <a:cubicBezTo>
                    <a:pt x="295" y="297"/>
                    <a:pt x="296" y="300"/>
                    <a:pt x="295" y="301"/>
                  </a:cubicBezTo>
                  <a:cubicBezTo>
                    <a:pt x="294" y="302"/>
                    <a:pt x="292" y="302"/>
                    <a:pt x="291" y="302"/>
                  </a:cubicBezTo>
                  <a:cubicBezTo>
                    <a:pt x="289" y="304"/>
                    <a:pt x="288" y="308"/>
                    <a:pt x="285" y="307"/>
                  </a:cubicBezTo>
                  <a:cubicBezTo>
                    <a:pt x="287" y="312"/>
                    <a:pt x="282" y="313"/>
                    <a:pt x="282" y="314"/>
                  </a:cubicBezTo>
                  <a:cubicBezTo>
                    <a:pt x="281" y="317"/>
                    <a:pt x="282" y="321"/>
                    <a:pt x="280" y="325"/>
                  </a:cubicBezTo>
                  <a:cubicBezTo>
                    <a:pt x="279" y="325"/>
                    <a:pt x="279" y="323"/>
                    <a:pt x="277" y="323"/>
                  </a:cubicBezTo>
                  <a:cubicBezTo>
                    <a:pt x="276" y="328"/>
                    <a:pt x="281" y="330"/>
                    <a:pt x="277" y="333"/>
                  </a:cubicBezTo>
                  <a:cubicBezTo>
                    <a:pt x="280" y="332"/>
                    <a:pt x="280" y="336"/>
                    <a:pt x="280" y="336"/>
                  </a:cubicBezTo>
                  <a:cubicBezTo>
                    <a:pt x="281" y="337"/>
                    <a:pt x="283" y="336"/>
                    <a:pt x="283" y="336"/>
                  </a:cubicBezTo>
                  <a:cubicBezTo>
                    <a:pt x="287" y="337"/>
                    <a:pt x="287" y="340"/>
                    <a:pt x="289" y="338"/>
                  </a:cubicBezTo>
                  <a:cubicBezTo>
                    <a:pt x="289" y="338"/>
                    <a:pt x="292" y="338"/>
                    <a:pt x="292" y="338"/>
                  </a:cubicBezTo>
                  <a:cubicBezTo>
                    <a:pt x="298" y="337"/>
                    <a:pt x="296" y="337"/>
                    <a:pt x="298" y="335"/>
                  </a:cubicBezTo>
                  <a:cubicBezTo>
                    <a:pt x="301" y="335"/>
                    <a:pt x="301" y="337"/>
                    <a:pt x="304" y="336"/>
                  </a:cubicBezTo>
                  <a:cubicBezTo>
                    <a:pt x="304" y="335"/>
                    <a:pt x="304" y="334"/>
                    <a:pt x="306" y="333"/>
                  </a:cubicBezTo>
                  <a:cubicBezTo>
                    <a:pt x="309" y="333"/>
                    <a:pt x="316" y="333"/>
                    <a:pt x="319" y="333"/>
                  </a:cubicBezTo>
                  <a:cubicBezTo>
                    <a:pt x="321" y="334"/>
                    <a:pt x="322" y="336"/>
                    <a:pt x="325" y="336"/>
                  </a:cubicBezTo>
                  <a:cubicBezTo>
                    <a:pt x="326" y="337"/>
                    <a:pt x="327" y="335"/>
                    <a:pt x="328" y="335"/>
                  </a:cubicBezTo>
                  <a:cubicBezTo>
                    <a:pt x="327" y="335"/>
                    <a:pt x="329" y="336"/>
                    <a:pt x="329" y="336"/>
                  </a:cubicBezTo>
                  <a:cubicBezTo>
                    <a:pt x="333" y="337"/>
                    <a:pt x="333" y="338"/>
                    <a:pt x="337" y="338"/>
                  </a:cubicBezTo>
                  <a:cubicBezTo>
                    <a:pt x="343" y="338"/>
                    <a:pt x="351" y="337"/>
                    <a:pt x="357" y="338"/>
                  </a:cubicBezTo>
                  <a:cubicBezTo>
                    <a:pt x="357" y="334"/>
                    <a:pt x="358" y="332"/>
                    <a:pt x="359" y="330"/>
                  </a:cubicBezTo>
                  <a:cubicBezTo>
                    <a:pt x="354" y="324"/>
                    <a:pt x="350" y="317"/>
                    <a:pt x="340" y="316"/>
                  </a:cubicBezTo>
                  <a:cubicBezTo>
                    <a:pt x="340" y="313"/>
                    <a:pt x="338" y="313"/>
                    <a:pt x="337" y="311"/>
                  </a:cubicBezTo>
                  <a:cubicBezTo>
                    <a:pt x="337" y="309"/>
                    <a:pt x="336" y="308"/>
                    <a:pt x="335" y="307"/>
                  </a:cubicBezTo>
                  <a:cubicBezTo>
                    <a:pt x="336" y="303"/>
                    <a:pt x="340" y="302"/>
                    <a:pt x="340" y="296"/>
                  </a:cubicBezTo>
                  <a:cubicBezTo>
                    <a:pt x="331" y="295"/>
                    <a:pt x="327" y="299"/>
                    <a:pt x="320" y="301"/>
                  </a:cubicBezTo>
                  <a:close/>
                  <a:moveTo>
                    <a:pt x="423" y="369"/>
                  </a:moveTo>
                  <a:cubicBezTo>
                    <a:pt x="421" y="369"/>
                    <a:pt x="419" y="370"/>
                    <a:pt x="421" y="370"/>
                  </a:cubicBezTo>
                  <a:cubicBezTo>
                    <a:pt x="424" y="368"/>
                    <a:pt x="429" y="369"/>
                    <a:pt x="432" y="368"/>
                  </a:cubicBezTo>
                  <a:cubicBezTo>
                    <a:pt x="432" y="367"/>
                    <a:pt x="431" y="365"/>
                    <a:pt x="432" y="365"/>
                  </a:cubicBezTo>
                  <a:cubicBezTo>
                    <a:pt x="432" y="364"/>
                    <a:pt x="434" y="366"/>
                    <a:pt x="434" y="366"/>
                  </a:cubicBezTo>
                  <a:cubicBezTo>
                    <a:pt x="434" y="363"/>
                    <a:pt x="434" y="359"/>
                    <a:pt x="434" y="356"/>
                  </a:cubicBezTo>
                  <a:cubicBezTo>
                    <a:pt x="433" y="353"/>
                    <a:pt x="431" y="353"/>
                    <a:pt x="430" y="351"/>
                  </a:cubicBezTo>
                  <a:cubicBezTo>
                    <a:pt x="430" y="351"/>
                    <a:pt x="430" y="349"/>
                    <a:pt x="430" y="348"/>
                  </a:cubicBezTo>
                  <a:cubicBezTo>
                    <a:pt x="429" y="346"/>
                    <a:pt x="425" y="344"/>
                    <a:pt x="429" y="344"/>
                  </a:cubicBezTo>
                  <a:cubicBezTo>
                    <a:pt x="432" y="344"/>
                    <a:pt x="434" y="344"/>
                    <a:pt x="437" y="344"/>
                  </a:cubicBezTo>
                  <a:cubicBezTo>
                    <a:pt x="438" y="338"/>
                    <a:pt x="435" y="338"/>
                    <a:pt x="434" y="336"/>
                  </a:cubicBezTo>
                  <a:cubicBezTo>
                    <a:pt x="434" y="333"/>
                    <a:pt x="431" y="334"/>
                    <a:pt x="430" y="332"/>
                  </a:cubicBezTo>
                  <a:cubicBezTo>
                    <a:pt x="430" y="332"/>
                    <a:pt x="433" y="330"/>
                    <a:pt x="432" y="329"/>
                  </a:cubicBezTo>
                  <a:cubicBezTo>
                    <a:pt x="427" y="330"/>
                    <a:pt x="426" y="327"/>
                    <a:pt x="423" y="328"/>
                  </a:cubicBezTo>
                  <a:cubicBezTo>
                    <a:pt x="424" y="319"/>
                    <a:pt x="413" y="322"/>
                    <a:pt x="414" y="314"/>
                  </a:cubicBezTo>
                  <a:cubicBezTo>
                    <a:pt x="417" y="311"/>
                    <a:pt x="420" y="307"/>
                    <a:pt x="429" y="308"/>
                  </a:cubicBezTo>
                  <a:cubicBezTo>
                    <a:pt x="429" y="307"/>
                    <a:pt x="429" y="305"/>
                    <a:pt x="430" y="305"/>
                  </a:cubicBezTo>
                  <a:cubicBezTo>
                    <a:pt x="430" y="301"/>
                    <a:pt x="426" y="302"/>
                    <a:pt x="426" y="298"/>
                  </a:cubicBezTo>
                  <a:cubicBezTo>
                    <a:pt x="418" y="297"/>
                    <a:pt x="415" y="300"/>
                    <a:pt x="411" y="298"/>
                  </a:cubicBezTo>
                  <a:cubicBezTo>
                    <a:pt x="410" y="300"/>
                    <a:pt x="411" y="301"/>
                    <a:pt x="409" y="299"/>
                  </a:cubicBezTo>
                  <a:cubicBezTo>
                    <a:pt x="408" y="298"/>
                    <a:pt x="408" y="301"/>
                    <a:pt x="408" y="301"/>
                  </a:cubicBezTo>
                  <a:cubicBezTo>
                    <a:pt x="405" y="302"/>
                    <a:pt x="399" y="305"/>
                    <a:pt x="397" y="305"/>
                  </a:cubicBezTo>
                  <a:cubicBezTo>
                    <a:pt x="393" y="306"/>
                    <a:pt x="395" y="307"/>
                    <a:pt x="393" y="310"/>
                  </a:cubicBezTo>
                  <a:cubicBezTo>
                    <a:pt x="393" y="310"/>
                    <a:pt x="391" y="309"/>
                    <a:pt x="390" y="310"/>
                  </a:cubicBezTo>
                  <a:cubicBezTo>
                    <a:pt x="389" y="310"/>
                    <a:pt x="391" y="313"/>
                    <a:pt x="390" y="314"/>
                  </a:cubicBezTo>
                  <a:cubicBezTo>
                    <a:pt x="390" y="317"/>
                    <a:pt x="394" y="312"/>
                    <a:pt x="394" y="317"/>
                  </a:cubicBezTo>
                  <a:cubicBezTo>
                    <a:pt x="394" y="319"/>
                    <a:pt x="396" y="319"/>
                    <a:pt x="396" y="320"/>
                  </a:cubicBezTo>
                  <a:cubicBezTo>
                    <a:pt x="395" y="325"/>
                    <a:pt x="397" y="328"/>
                    <a:pt x="397" y="329"/>
                  </a:cubicBezTo>
                  <a:cubicBezTo>
                    <a:pt x="398" y="331"/>
                    <a:pt x="398" y="331"/>
                    <a:pt x="399" y="332"/>
                  </a:cubicBezTo>
                  <a:cubicBezTo>
                    <a:pt x="399" y="332"/>
                    <a:pt x="400" y="336"/>
                    <a:pt x="400" y="336"/>
                  </a:cubicBezTo>
                  <a:cubicBezTo>
                    <a:pt x="401" y="341"/>
                    <a:pt x="402" y="340"/>
                    <a:pt x="403" y="342"/>
                  </a:cubicBezTo>
                  <a:cubicBezTo>
                    <a:pt x="404" y="344"/>
                    <a:pt x="403" y="346"/>
                    <a:pt x="403" y="347"/>
                  </a:cubicBezTo>
                  <a:cubicBezTo>
                    <a:pt x="404" y="348"/>
                    <a:pt x="407" y="348"/>
                    <a:pt x="406" y="351"/>
                  </a:cubicBezTo>
                  <a:cubicBezTo>
                    <a:pt x="401" y="350"/>
                    <a:pt x="405" y="358"/>
                    <a:pt x="402" y="359"/>
                  </a:cubicBezTo>
                  <a:cubicBezTo>
                    <a:pt x="408" y="359"/>
                    <a:pt x="408" y="369"/>
                    <a:pt x="415" y="365"/>
                  </a:cubicBezTo>
                  <a:cubicBezTo>
                    <a:pt x="410" y="370"/>
                    <a:pt x="422" y="365"/>
                    <a:pt x="423" y="369"/>
                  </a:cubicBezTo>
                  <a:close/>
                  <a:moveTo>
                    <a:pt x="467" y="301"/>
                  </a:moveTo>
                  <a:cubicBezTo>
                    <a:pt x="466" y="302"/>
                    <a:pt x="467" y="304"/>
                    <a:pt x="466" y="305"/>
                  </a:cubicBezTo>
                  <a:cubicBezTo>
                    <a:pt x="465" y="307"/>
                    <a:pt x="462" y="306"/>
                    <a:pt x="461" y="308"/>
                  </a:cubicBezTo>
                  <a:cubicBezTo>
                    <a:pt x="462" y="309"/>
                    <a:pt x="466" y="312"/>
                    <a:pt x="466" y="314"/>
                  </a:cubicBezTo>
                  <a:cubicBezTo>
                    <a:pt x="466" y="314"/>
                    <a:pt x="463" y="314"/>
                    <a:pt x="464" y="316"/>
                  </a:cubicBezTo>
                  <a:cubicBezTo>
                    <a:pt x="465" y="317"/>
                    <a:pt x="468" y="316"/>
                    <a:pt x="470" y="319"/>
                  </a:cubicBezTo>
                  <a:cubicBezTo>
                    <a:pt x="470" y="317"/>
                    <a:pt x="472" y="316"/>
                    <a:pt x="473" y="316"/>
                  </a:cubicBezTo>
                  <a:cubicBezTo>
                    <a:pt x="474" y="311"/>
                    <a:pt x="471" y="311"/>
                    <a:pt x="470" y="308"/>
                  </a:cubicBezTo>
                  <a:cubicBezTo>
                    <a:pt x="472" y="307"/>
                    <a:pt x="475" y="306"/>
                    <a:pt x="474" y="302"/>
                  </a:cubicBezTo>
                  <a:cubicBezTo>
                    <a:pt x="472" y="302"/>
                    <a:pt x="471" y="301"/>
                    <a:pt x="473" y="299"/>
                  </a:cubicBezTo>
                  <a:cubicBezTo>
                    <a:pt x="471" y="300"/>
                    <a:pt x="469" y="300"/>
                    <a:pt x="467" y="301"/>
                  </a:cubicBezTo>
                  <a:close/>
                  <a:moveTo>
                    <a:pt x="273" y="341"/>
                  </a:moveTo>
                  <a:cubicBezTo>
                    <a:pt x="272" y="347"/>
                    <a:pt x="283" y="343"/>
                    <a:pt x="283" y="341"/>
                  </a:cubicBezTo>
                  <a:cubicBezTo>
                    <a:pt x="279" y="339"/>
                    <a:pt x="277" y="339"/>
                    <a:pt x="273" y="341"/>
                  </a:cubicBezTo>
                  <a:close/>
                  <a:moveTo>
                    <a:pt x="307" y="617"/>
                  </a:moveTo>
                  <a:cubicBezTo>
                    <a:pt x="309" y="611"/>
                    <a:pt x="317" y="611"/>
                    <a:pt x="316" y="602"/>
                  </a:cubicBezTo>
                  <a:cubicBezTo>
                    <a:pt x="312" y="605"/>
                    <a:pt x="304" y="599"/>
                    <a:pt x="300" y="603"/>
                  </a:cubicBezTo>
                  <a:cubicBezTo>
                    <a:pt x="306" y="604"/>
                    <a:pt x="299" y="604"/>
                    <a:pt x="298" y="606"/>
                  </a:cubicBezTo>
                  <a:cubicBezTo>
                    <a:pt x="299" y="605"/>
                    <a:pt x="300" y="609"/>
                    <a:pt x="300" y="611"/>
                  </a:cubicBezTo>
                  <a:cubicBezTo>
                    <a:pt x="300" y="612"/>
                    <a:pt x="300" y="615"/>
                    <a:pt x="298" y="615"/>
                  </a:cubicBezTo>
                  <a:cubicBezTo>
                    <a:pt x="298" y="614"/>
                    <a:pt x="297" y="613"/>
                    <a:pt x="297" y="615"/>
                  </a:cubicBezTo>
                  <a:cubicBezTo>
                    <a:pt x="299" y="617"/>
                    <a:pt x="303" y="617"/>
                    <a:pt x="307" y="61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9" name="Freeform 88"/>
            <p:cNvSpPr/>
            <p:nvPr/>
          </p:nvSpPr>
          <p:spPr bwMode="auto">
            <a:xfrm>
              <a:off x="6380194" y="1429860"/>
              <a:ext cx="51947" cy="27705"/>
            </a:xfrm>
            <a:custGeom>
              <a:avLst/>
              <a:gdLst>
                <a:gd name="T0" fmla="*/ 14 w 19"/>
                <a:gd name="T1" fmla="*/ 0 h 10"/>
                <a:gd name="T2" fmla="*/ 17 w 19"/>
                <a:gd name="T3" fmla="*/ 9 h 10"/>
                <a:gd name="T4" fmla="*/ 0 w 19"/>
                <a:gd name="T5" fmla="*/ 4 h 10"/>
                <a:gd name="T6" fmla="*/ 14 w 19"/>
                <a:gd name="T7" fmla="*/ 0 h 10"/>
              </a:gdLst>
              <a:ahLst/>
              <a:cxnLst>
                <a:cxn ang="0">
                  <a:pos x="T0" y="T1"/>
                </a:cxn>
                <a:cxn ang="0">
                  <a:pos x="T2" y="T3"/>
                </a:cxn>
                <a:cxn ang="0">
                  <a:pos x="T4" y="T5"/>
                </a:cxn>
                <a:cxn ang="0">
                  <a:pos x="T6" y="T7"/>
                </a:cxn>
              </a:cxnLst>
              <a:rect l="0" t="0" r="r" b="b"/>
              <a:pathLst>
                <a:path w="19" h="10">
                  <a:moveTo>
                    <a:pt x="14" y="0"/>
                  </a:moveTo>
                  <a:cubicBezTo>
                    <a:pt x="14" y="4"/>
                    <a:pt x="19" y="3"/>
                    <a:pt x="17" y="9"/>
                  </a:cubicBezTo>
                  <a:cubicBezTo>
                    <a:pt x="9" y="10"/>
                    <a:pt x="4" y="7"/>
                    <a:pt x="0" y="4"/>
                  </a:cubicBezTo>
                  <a:cubicBezTo>
                    <a:pt x="3" y="1"/>
                    <a:pt x="9" y="1"/>
                    <a:pt x="1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0" name="Freeform 89"/>
            <p:cNvSpPr>
              <a:spLocks noEditPoints="1"/>
            </p:cNvSpPr>
            <p:nvPr/>
          </p:nvSpPr>
          <p:spPr bwMode="auto">
            <a:xfrm>
              <a:off x="6484087" y="1478344"/>
              <a:ext cx="485991" cy="338231"/>
            </a:xfrm>
            <a:custGeom>
              <a:avLst/>
              <a:gdLst>
                <a:gd name="T0" fmla="*/ 17 w 178"/>
                <a:gd name="T1" fmla="*/ 7 h 124"/>
                <a:gd name="T2" fmla="*/ 23 w 178"/>
                <a:gd name="T3" fmla="*/ 5 h 124"/>
                <a:gd name="T4" fmla="*/ 23 w 178"/>
                <a:gd name="T5" fmla="*/ 8 h 124"/>
                <a:gd name="T6" fmla="*/ 23 w 178"/>
                <a:gd name="T7" fmla="*/ 14 h 124"/>
                <a:gd name="T8" fmla="*/ 28 w 178"/>
                <a:gd name="T9" fmla="*/ 26 h 124"/>
                <a:gd name="T10" fmla="*/ 38 w 178"/>
                <a:gd name="T11" fmla="*/ 7 h 124"/>
                <a:gd name="T12" fmla="*/ 51 w 178"/>
                <a:gd name="T13" fmla="*/ 5 h 124"/>
                <a:gd name="T14" fmla="*/ 60 w 178"/>
                <a:gd name="T15" fmla="*/ 20 h 124"/>
                <a:gd name="T16" fmla="*/ 71 w 178"/>
                <a:gd name="T17" fmla="*/ 17 h 124"/>
                <a:gd name="T18" fmla="*/ 86 w 178"/>
                <a:gd name="T19" fmla="*/ 16 h 124"/>
                <a:gd name="T20" fmla="*/ 91 w 178"/>
                <a:gd name="T21" fmla="*/ 22 h 124"/>
                <a:gd name="T22" fmla="*/ 97 w 178"/>
                <a:gd name="T23" fmla="*/ 25 h 124"/>
                <a:gd name="T24" fmla="*/ 100 w 178"/>
                <a:gd name="T25" fmla="*/ 26 h 124"/>
                <a:gd name="T26" fmla="*/ 114 w 178"/>
                <a:gd name="T27" fmla="*/ 29 h 124"/>
                <a:gd name="T28" fmla="*/ 126 w 178"/>
                <a:gd name="T29" fmla="*/ 35 h 124"/>
                <a:gd name="T30" fmla="*/ 130 w 178"/>
                <a:gd name="T31" fmla="*/ 39 h 124"/>
                <a:gd name="T32" fmla="*/ 139 w 178"/>
                <a:gd name="T33" fmla="*/ 47 h 124"/>
                <a:gd name="T34" fmla="*/ 133 w 178"/>
                <a:gd name="T35" fmla="*/ 59 h 124"/>
                <a:gd name="T36" fmla="*/ 146 w 178"/>
                <a:gd name="T37" fmla="*/ 60 h 124"/>
                <a:gd name="T38" fmla="*/ 149 w 178"/>
                <a:gd name="T39" fmla="*/ 68 h 124"/>
                <a:gd name="T40" fmla="*/ 161 w 178"/>
                <a:gd name="T41" fmla="*/ 69 h 124"/>
                <a:gd name="T42" fmla="*/ 169 w 178"/>
                <a:gd name="T43" fmla="*/ 77 h 124"/>
                <a:gd name="T44" fmla="*/ 172 w 178"/>
                <a:gd name="T45" fmla="*/ 82 h 124"/>
                <a:gd name="T46" fmla="*/ 164 w 178"/>
                <a:gd name="T47" fmla="*/ 93 h 124"/>
                <a:gd name="T48" fmla="*/ 154 w 178"/>
                <a:gd name="T49" fmla="*/ 91 h 124"/>
                <a:gd name="T50" fmla="*/ 145 w 178"/>
                <a:gd name="T51" fmla="*/ 82 h 124"/>
                <a:gd name="T52" fmla="*/ 137 w 178"/>
                <a:gd name="T53" fmla="*/ 90 h 124"/>
                <a:gd name="T54" fmla="*/ 148 w 178"/>
                <a:gd name="T55" fmla="*/ 96 h 124"/>
                <a:gd name="T56" fmla="*/ 154 w 178"/>
                <a:gd name="T57" fmla="*/ 106 h 124"/>
                <a:gd name="T58" fmla="*/ 149 w 178"/>
                <a:gd name="T59" fmla="*/ 117 h 124"/>
                <a:gd name="T60" fmla="*/ 130 w 178"/>
                <a:gd name="T61" fmla="*/ 109 h 124"/>
                <a:gd name="T62" fmla="*/ 136 w 178"/>
                <a:gd name="T63" fmla="*/ 117 h 124"/>
                <a:gd name="T64" fmla="*/ 143 w 178"/>
                <a:gd name="T65" fmla="*/ 121 h 124"/>
                <a:gd name="T66" fmla="*/ 136 w 178"/>
                <a:gd name="T67" fmla="*/ 121 h 124"/>
                <a:gd name="T68" fmla="*/ 120 w 178"/>
                <a:gd name="T69" fmla="*/ 115 h 124"/>
                <a:gd name="T70" fmla="*/ 111 w 178"/>
                <a:gd name="T71" fmla="*/ 111 h 124"/>
                <a:gd name="T72" fmla="*/ 106 w 178"/>
                <a:gd name="T73" fmla="*/ 103 h 124"/>
                <a:gd name="T74" fmla="*/ 97 w 178"/>
                <a:gd name="T75" fmla="*/ 87 h 124"/>
                <a:gd name="T76" fmla="*/ 99 w 178"/>
                <a:gd name="T77" fmla="*/ 82 h 124"/>
                <a:gd name="T78" fmla="*/ 102 w 178"/>
                <a:gd name="T79" fmla="*/ 77 h 124"/>
                <a:gd name="T80" fmla="*/ 106 w 178"/>
                <a:gd name="T81" fmla="*/ 69 h 124"/>
                <a:gd name="T82" fmla="*/ 102 w 178"/>
                <a:gd name="T83" fmla="*/ 60 h 124"/>
                <a:gd name="T84" fmla="*/ 96 w 178"/>
                <a:gd name="T85" fmla="*/ 56 h 124"/>
                <a:gd name="T86" fmla="*/ 91 w 178"/>
                <a:gd name="T87" fmla="*/ 56 h 124"/>
                <a:gd name="T88" fmla="*/ 86 w 178"/>
                <a:gd name="T89" fmla="*/ 54 h 124"/>
                <a:gd name="T90" fmla="*/ 74 w 178"/>
                <a:gd name="T91" fmla="*/ 41 h 124"/>
                <a:gd name="T92" fmla="*/ 62 w 178"/>
                <a:gd name="T93" fmla="*/ 44 h 124"/>
                <a:gd name="T94" fmla="*/ 51 w 178"/>
                <a:gd name="T95" fmla="*/ 44 h 124"/>
                <a:gd name="T96" fmla="*/ 40 w 178"/>
                <a:gd name="T97" fmla="*/ 44 h 124"/>
                <a:gd name="T98" fmla="*/ 17 w 178"/>
                <a:gd name="T99" fmla="*/ 39 h 124"/>
                <a:gd name="T100" fmla="*/ 7 w 178"/>
                <a:gd name="T101" fmla="*/ 34 h 124"/>
                <a:gd name="T102" fmla="*/ 4 w 178"/>
                <a:gd name="T103" fmla="*/ 26 h 124"/>
                <a:gd name="T104" fmla="*/ 5 w 178"/>
                <a:gd name="T105" fmla="*/ 20 h 124"/>
                <a:gd name="T106" fmla="*/ 115 w 178"/>
                <a:gd name="T107" fmla="*/ 85 h 124"/>
                <a:gd name="T108" fmla="*/ 123 w 178"/>
                <a:gd name="T109" fmla="*/ 79 h 124"/>
                <a:gd name="T110" fmla="*/ 115 w 178"/>
                <a:gd name="T111" fmla="*/ 8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4">
                  <a:moveTo>
                    <a:pt x="7" y="8"/>
                  </a:moveTo>
                  <a:cubicBezTo>
                    <a:pt x="10" y="13"/>
                    <a:pt x="16" y="3"/>
                    <a:pt x="17" y="7"/>
                  </a:cubicBezTo>
                  <a:cubicBezTo>
                    <a:pt x="19" y="7"/>
                    <a:pt x="18" y="4"/>
                    <a:pt x="19" y="4"/>
                  </a:cubicBezTo>
                  <a:cubicBezTo>
                    <a:pt x="21" y="3"/>
                    <a:pt x="22" y="6"/>
                    <a:pt x="23" y="5"/>
                  </a:cubicBezTo>
                  <a:cubicBezTo>
                    <a:pt x="25" y="5"/>
                    <a:pt x="25" y="0"/>
                    <a:pt x="29" y="4"/>
                  </a:cubicBezTo>
                  <a:cubicBezTo>
                    <a:pt x="29" y="11"/>
                    <a:pt x="26" y="6"/>
                    <a:pt x="23" y="8"/>
                  </a:cubicBezTo>
                  <a:cubicBezTo>
                    <a:pt x="22" y="10"/>
                    <a:pt x="26" y="10"/>
                    <a:pt x="26" y="10"/>
                  </a:cubicBezTo>
                  <a:cubicBezTo>
                    <a:pt x="26" y="12"/>
                    <a:pt x="24" y="12"/>
                    <a:pt x="23" y="14"/>
                  </a:cubicBezTo>
                  <a:cubicBezTo>
                    <a:pt x="23" y="16"/>
                    <a:pt x="24" y="17"/>
                    <a:pt x="25" y="19"/>
                  </a:cubicBezTo>
                  <a:cubicBezTo>
                    <a:pt x="25" y="21"/>
                    <a:pt x="24" y="26"/>
                    <a:pt x="28" y="26"/>
                  </a:cubicBezTo>
                  <a:cubicBezTo>
                    <a:pt x="31" y="25"/>
                    <a:pt x="28" y="18"/>
                    <a:pt x="29" y="14"/>
                  </a:cubicBezTo>
                  <a:cubicBezTo>
                    <a:pt x="36" y="16"/>
                    <a:pt x="36" y="10"/>
                    <a:pt x="38" y="7"/>
                  </a:cubicBezTo>
                  <a:cubicBezTo>
                    <a:pt x="40" y="10"/>
                    <a:pt x="44" y="4"/>
                    <a:pt x="45" y="8"/>
                  </a:cubicBezTo>
                  <a:cubicBezTo>
                    <a:pt x="48" y="8"/>
                    <a:pt x="47" y="4"/>
                    <a:pt x="51" y="5"/>
                  </a:cubicBezTo>
                  <a:cubicBezTo>
                    <a:pt x="51" y="11"/>
                    <a:pt x="55" y="12"/>
                    <a:pt x="59" y="13"/>
                  </a:cubicBezTo>
                  <a:cubicBezTo>
                    <a:pt x="57" y="17"/>
                    <a:pt x="58" y="17"/>
                    <a:pt x="60" y="20"/>
                  </a:cubicBezTo>
                  <a:cubicBezTo>
                    <a:pt x="63" y="18"/>
                    <a:pt x="64" y="18"/>
                    <a:pt x="66" y="20"/>
                  </a:cubicBezTo>
                  <a:cubicBezTo>
                    <a:pt x="69" y="21"/>
                    <a:pt x="69" y="18"/>
                    <a:pt x="71" y="17"/>
                  </a:cubicBezTo>
                  <a:cubicBezTo>
                    <a:pt x="72" y="16"/>
                    <a:pt x="75" y="18"/>
                    <a:pt x="75" y="16"/>
                  </a:cubicBezTo>
                  <a:cubicBezTo>
                    <a:pt x="79" y="17"/>
                    <a:pt x="81" y="17"/>
                    <a:pt x="86" y="16"/>
                  </a:cubicBezTo>
                  <a:cubicBezTo>
                    <a:pt x="85" y="19"/>
                    <a:pt x="89" y="18"/>
                    <a:pt x="88" y="17"/>
                  </a:cubicBezTo>
                  <a:cubicBezTo>
                    <a:pt x="90" y="18"/>
                    <a:pt x="90" y="20"/>
                    <a:pt x="91" y="22"/>
                  </a:cubicBezTo>
                  <a:cubicBezTo>
                    <a:pt x="92" y="23"/>
                    <a:pt x="95" y="23"/>
                    <a:pt x="96" y="23"/>
                  </a:cubicBezTo>
                  <a:cubicBezTo>
                    <a:pt x="97" y="24"/>
                    <a:pt x="96" y="25"/>
                    <a:pt x="97" y="25"/>
                  </a:cubicBezTo>
                  <a:cubicBezTo>
                    <a:pt x="101" y="25"/>
                    <a:pt x="96" y="27"/>
                    <a:pt x="99" y="29"/>
                  </a:cubicBezTo>
                  <a:cubicBezTo>
                    <a:pt x="100" y="30"/>
                    <a:pt x="100" y="27"/>
                    <a:pt x="100" y="26"/>
                  </a:cubicBezTo>
                  <a:cubicBezTo>
                    <a:pt x="103" y="28"/>
                    <a:pt x="103" y="30"/>
                    <a:pt x="106" y="31"/>
                  </a:cubicBezTo>
                  <a:cubicBezTo>
                    <a:pt x="109" y="31"/>
                    <a:pt x="110" y="29"/>
                    <a:pt x="114" y="29"/>
                  </a:cubicBezTo>
                  <a:cubicBezTo>
                    <a:pt x="113" y="35"/>
                    <a:pt x="122" y="31"/>
                    <a:pt x="123" y="36"/>
                  </a:cubicBezTo>
                  <a:cubicBezTo>
                    <a:pt x="124" y="37"/>
                    <a:pt x="125" y="36"/>
                    <a:pt x="126" y="35"/>
                  </a:cubicBezTo>
                  <a:cubicBezTo>
                    <a:pt x="128" y="36"/>
                    <a:pt x="128" y="38"/>
                    <a:pt x="128" y="41"/>
                  </a:cubicBezTo>
                  <a:cubicBezTo>
                    <a:pt x="130" y="41"/>
                    <a:pt x="130" y="40"/>
                    <a:pt x="130" y="39"/>
                  </a:cubicBezTo>
                  <a:cubicBezTo>
                    <a:pt x="132" y="42"/>
                    <a:pt x="134" y="45"/>
                    <a:pt x="139" y="44"/>
                  </a:cubicBezTo>
                  <a:cubicBezTo>
                    <a:pt x="138" y="45"/>
                    <a:pt x="137" y="47"/>
                    <a:pt x="139" y="47"/>
                  </a:cubicBezTo>
                  <a:cubicBezTo>
                    <a:pt x="140" y="50"/>
                    <a:pt x="134" y="52"/>
                    <a:pt x="139" y="53"/>
                  </a:cubicBezTo>
                  <a:cubicBezTo>
                    <a:pt x="137" y="55"/>
                    <a:pt x="133" y="55"/>
                    <a:pt x="133" y="59"/>
                  </a:cubicBezTo>
                  <a:cubicBezTo>
                    <a:pt x="136" y="64"/>
                    <a:pt x="143" y="57"/>
                    <a:pt x="145" y="63"/>
                  </a:cubicBezTo>
                  <a:cubicBezTo>
                    <a:pt x="146" y="63"/>
                    <a:pt x="146" y="61"/>
                    <a:pt x="146" y="60"/>
                  </a:cubicBezTo>
                  <a:cubicBezTo>
                    <a:pt x="148" y="60"/>
                    <a:pt x="147" y="63"/>
                    <a:pt x="148" y="65"/>
                  </a:cubicBezTo>
                  <a:cubicBezTo>
                    <a:pt x="148" y="65"/>
                    <a:pt x="149" y="68"/>
                    <a:pt x="149" y="68"/>
                  </a:cubicBezTo>
                  <a:cubicBezTo>
                    <a:pt x="151" y="68"/>
                    <a:pt x="153" y="64"/>
                    <a:pt x="152" y="71"/>
                  </a:cubicBezTo>
                  <a:cubicBezTo>
                    <a:pt x="156" y="71"/>
                    <a:pt x="157" y="68"/>
                    <a:pt x="161" y="69"/>
                  </a:cubicBezTo>
                  <a:cubicBezTo>
                    <a:pt x="162" y="70"/>
                    <a:pt x="163" y="72"/>
                    <a:pt x="163" y="74"/>
                  </a:cubicBezTo>
                  <a:cubicBezTo>
                    <a:pt x="165" y="74"/>
                    <a:pt x="170" y="72"/>
                    <a:pt x="169" y="77"/>
                  </a:cubicBezTo>
                  <a:cubicBezTo>
                    <a:pt x="174" y="74"/>
                    <a:pt x="171" y="77"/>
                    <a:pt x="176" y="78"/>
                  </a:cubicBezTo>
                  <a:cubicBezTo>
                    <a:pt x="178" y="81"/>
                    <a:pt x="171" y="83"/>
                    <a:pt x="172" y="82"/>
                  </a:cubicBezTo>
                  <a:cubicBezTo>
                    <a:pt x="171" y="83"/>
                    <a:pt x="173" y="84"/>
                    <a:pt x="173" y="84"/>
                  </a:cubicBezTo>
                  <a:cubicBezTo>
                    <a:pt x="169" y="88"/>
                    <a:pt x="166" y="87"/>
                    <a:pt x="164" y="93"/>
                  </a:cubicBezTo>
                  <a:cubicBezTo>
                    <a:pt x="162" y="93"/>
                    <a:pt x="161" y="93"/>
                    <a:pt x="161" y="94"/>
                  </a:cubicBezTo>
                  <a:cubicBezTo>
                    <a:pt x="160" y="93"/>
                    <a:pt x="154" y="94"/>
                    <a:pt x="154" y="91"/>
                  </a:cubicBezTo>
                  <a:cubicBezTo>
                    <a:pt x="154" y="88"/>
                    <a:pt x="146" y="91"/>
                    <a:pt x="148" y="85"/>
                  </a:cubicBezTo>
                  <a:cubicBezTo>
                    <a:pt x="145" y="86"/>
                    <a:pt x="145" y="84"/>
                    <a:pt x="145" y="82"/>
                  </a:cubicBezTo>
                  <a:cubicBezTo>
                    <a:pt x="143" y="82"/>
                    <a:pt x="141" y="82"/>
                    <a:pt x="139" y="82"/>
                  </a:cubicBezTo>
                  <a:cubicBezTo>
                    <a:pt x="136" y="82"/>
                    <a:pt x="138" y="88"/>
                    <a:pt x="137" y="90"/>
                  </a:cubicBezTo>
                  <a:cubicBezTo>
                    <a:pt x="138" y="93"/>
                    <a:pt x="141" y="93"/>
                    <a:pt x="142" y="96"/>
                  </a:cubicBezTo>
                  <a:cubicBezTo>
                    <a:pt x="145" y="94"/>
                    <a:pt x="147" y="100"/>
                    <a:pt x="148" y="96"/>
                  </a:cubicBezTo>
                  <a:cubicBezTo>
                    <a:pt x="150" y="98"/>
                    <a:pt x="151" y="101"/>
                    <a:pt x="151" y="105"/>
                  </a:cubicBezTo>
                  <a:cubicBezTo>
                    <a:pt x="150" y="106"/>
                    <a:pt x="153" y="105"/>
                    <a:pt x="154" y="106"/>
                  </a:cubicBezTo>
                  <a:cubicBezTo>
                    <a:pt x="156" y="110"/>
                    <a:pt x="152" y="116"/>
                    <a:pt x="152" y="119"/>
                  </a:cubicBezTo>
                  <a:cubicBezTo>
                    <a:pt x="149" y="121"/>
                    <a:pt x="150" y="117"/>
                    <a:pt x="149" y="117"/>
                  </a:cubicBezTo>
                  <a:cubicBezTo>
                    <a:pt x="147" y="115"/>
                    <a:pt x="142" y="116"/>
                    <a:pt x="142" y="112"/>
                  </a:cubicBezTo>
                  <a:cubicBezTo>
                    <a:pt x="136" y="113"/>
                    <a:pt x="137" y="107"/>
                    <a:pt x="130" y="109"/>
                  </a:cubicBezTo>
                  <a:cubicBezTo>
                    <a:pt x="130" y="112"/>
                    <a:pt x="135" y="110"/>
                    <a:pt x="136" y="112"/>
                  </a:cubicBezTo>
                  <a:cubicBezTo>
                    <a:pt x="131" y="117"/>
                    <a:pt x="141" y="114"/>
                    <a:pt x="136" y="117"/>
                  </a:cubicBezTo>
                  <a:cubicBezTo>
                    <a:pt x="136" y="119"/>
                    <a:pt x="140" y="118"/>
                    <a:pt x="142" y="119"/>
                  </a:cubicBezTo>
                  <a:cubicBezTo>
                    <a:pt x="143" y="120"/>
                    <a:pt x="142" y="121"/>
                    <a:pt x="143" y="121"/>
                  </a:cubicBezTo>
                  <a:cubicBezTo>
                    <a:pt x="146" y="121"/>
                    <a:pt x="146" y="122"/>
                    <a:pt x="146" y="124"/>
                  </a:cubicBezTo>
                  <a:cubicBezTo>
                    <a:pt x="142" y="124"/>
                    <a:pt x="139" y="123"/>
                    <a:pt x="136" y="121"/>
                  </a:cubicBezTo>
                  <a:cubicBezTo>
                    <a:pt x="134" y="120"/>
                    <a:pt x="130" y="120"/>
                    <a:pt x="127" y="118"/>
                  </a:cubicBezTo>
                  <a:cubicBezTo>
                    <a:pt x="125" y="117"/>
                    <a:pt x="122" y="115"/>
                    <a:pt x="120" y="115"/>
                  </a:cubicBezTo>
                  <a:cubicBezTo>
                    <a:pt x="118" y="115"/>
                    <a:pt x="118" y="113"/>
                    <a:pt x="117" y="112"/>
                  </a:cubicBezTo>
                  <a:cubicBezTo>
                    <a:pt x="115" y="111"/>
                    <a:pt x="112" y="112"/>
                    <a:pt x="111" y="111"/>
                  </a:cubicBezTo>
                  <a:cubicBezTo>
                    <a:pt x="109" y="109"/>
                    <a:pt x="110" y="108"/>
                    <a:pt x="109" y="106"/>
                  </a:cubicBezTo>
                  <a:cubicBezTo>
                    <a:pt x="109" y="105"/>
                    <a:pt x="105" y="106"/>
                    <a:pt x="106" y="103"/>
                  </a:cubicBezTo>
                  <a:cubicBezTo>
                    <a:pt x="100" y="103"/>
                    <a:pt x="99" y="97"/>
                    <a:pt x="96" y="94"/>
                  </a:cubicBezTo>
                  <a:cubicBezTo>
                    <a:pt x="97" y="94"/>
                    <a:pt x="95" y="89"/>
                    <a:pt x="97" y="87"/>
                  </a:cubicBezTo>
                  <a:cubicBezTo>
                    <a:pt x="98" y="87"/>
                    <a:pt x="100" y="87"/>
                    <a:pt x="100" y="87"/>
                  </a:cubicBezTo>
                  <a:cubicBezTo>
                    <a:pt x="101" y="86"/>
                    <a:pt x="98" y="84"/>
                    <a:pt x="99" y="82"/>
                  </a:cubicBezTo>
                  <a:cubicBezTo>
                    <a:pt x="99" y="82"/>
                    <a:pt x="102" y="83"/>
                    <a:pt x="102" y="82"/>
                  </a:cubicBezTo>
                  <a:cubicBezTo>
                    <a:pt x="103" y="82"/>
                    <a:pt x="101" y="78"/>
                    <a:pt x="102" y="77"/>
                  </a:cubicBezTo>
                  <a:cubicBezTo>
                    <a:pt x="102" y="76"/>
                    <a:pt x="104" y="77"/>
                    <a:pt x="105" y="77"/>
                  </a:cubicBezTo>
                  <a:cubicBezTo>
                    <a:pt x="107" y="75"/>
                    <a:pt x="105" y="70"/>
                    <a:pt x="106" y="69"/>
                  </a:cubicBezTo>
                  <a:cubicBezTo>
                    <a:pt x="106" y="67"/>
                    <a:pt x="104" y="68"/>
                    <a:pt x="102" y="68"/>
                  </a:cubicBezTo>
                  <a:cubicBezTo>
                    <a:pt x="102" y="65"/>
                    <a:pt x="102" y="63"/>
                    <a:pt x="102" y="60"/>
                  </a:cubicBezTo>
                  <a:cubicBezTo>
                    <a:pt x="100" y="60"/>
                    <a:pt x="99" y="61"/>
                    <a:pt x="99" y="62"/>
                  </a:cubicBezTo>
                  <a:cubicBezTo>
                    <a:pt x="96" y="61"/>
                    <a:pt x="98" y="57"/>
                    <a:pt x="96" y="56"/>
                  </a:cubicBezTo>
                  <a:cubicBezTo>
                    <a:pt x="95" y="55"/>
                    <a:pt x="94" y="57"/>
                    <a:pt x="93" y="57"/>
                  </a:cubicBezTo>
                  <a:cubicBezTo>
                    <a:pt x="93" y="57"/>
                    <a:pt x="92" y="56"/>
                    <a:pt x="91" y="56"/>
                  </a:cubicBezTo>
                  <a:cubicBezTo>
                    <a:pt x="90" y="55"/>
                    <a:pt x="89" y="53"/>
                    <a:pt x="88" y="53"/>
                  </a:cubicBezTo>
                  <a:cubicBezTo>
                    <a:pt x="88" y="52"/>
                    <a:pt x="87" y="55"/>
                    <a:pt x="86" y="54"/>
                  </a:cubicBezTo>
                  <a:cubicBezTo>
                    <a:pt x="85" y="54"/>
                    <a:pt x="83" y="51"/>
                    <a:pt x="80" y="51"/>
                  </a:cubicBezTo>
                  <a:cubicBezTo>
                    <a:pt x="86" y="45"/>
                    <a:pt x="71" y="48"/>
                    <a:pt x="74" y="41"/>
                  </a:cubicBezTo>
                  <a:cubicBezTo>
                    <a:pt x="70" y="41"/>
                    <a:pt x="66" y="41"/>
                    <a:pt x="66" y="45"/>
                  </a:cubicBezTo>
                  <a:cubicBezTo>
                    <a:pt x="64" y="47"/>
                    <a:pt x="62" y="44"/>
                    <a:pt x="62" y="44"/>
                  </a:cubicBezTo>
                  <a:cubicBezTo>
                    <a:pt x="61" y="44"/>
                    <a:pt x="59" y="46"/>
                    <a:pt x="57" y="45"/>
                  </a:cubicBezTo>
                  <a:cubicBezTo>
                    <a:pt x="55" y="45"/>
                    <a:pt x="54" y="44"/>
                    <a:pt x="51" y="44"/>
                  </a:cubicBezTo>
                  <a:cubicBezTo>
                    <a:pt x="49" y="44"/>
                    <a:pt x="48" y="46"/>
                    <a:pt x="45" y="45"/>
                  </a:cubicBezTo>
                  <a:cubicBezTo>
                    <a:pt x="42" y="45"/>
                    <a:pt x="42" y="44"/>
                    <a:pt x="40" y="44"/>
                  </a:cubicBezTo>
                  <a:cubicBezTo>
                    <a:pt x="33" y="43"/>
                    <a:pt x="27" y="45"/>
                    <a:pt x="20" y="42"/>
                  </a:cubicBezTo>
                  <a:cubicBezTo>
                    <a:pt x="20" y="42"/>
                    <a:pt x="18" y="40"/>
                    <a:pt x="17" y="39"/>
                  </a:cubicBezTo>
                  <a:cubicBezTo>
                    <a:pt x="15" y="39"/>
                    <a:pt x="12" y="40"/>
                    <a:pt x="13" y="36"/>
                  </a:cubicBezTo>
                  <a:cubicBezTo>
                    <a:pt x="10" y="36"/>
                    <a:pt x="5" y="38"/>
                    <a:pt x="7" y="34"/>
                  </a:cubicBezTo>
                  <a:cubicBezTo>
                    <a:pt x="12" y="35"/>
                    <a:pt x="13" y="32"/>
                    <a:pt x="16" y="31"/>
                  </a:cubicBezTo>
                  <a:cubicBezTo>
                    <a:pt x="14" y="27"/>
                    <a:pt x="6" y="30"/>
                    <a:pt x="4" y="26"/>
                  </a:cubicBezTo>
                  <a:cubicBezTo>
                    <a:pt x="3" y="26"/>
                    <a:pt x="3" y="27"/>
                    <a:pt x="3" y="28"/>
                  </a:cubicBezTo>
                  <a:cubicBezTo>
                    <a:pt x="0" y="27"/>
                    <a:pt x="4" y="21"/>
                    <a:pt x="5" y="20"/>
                  </a:cubicBezTo>
                  <a:cubicBezTo>
                    <a:pt x="4" y="15"/>
                    <a:pt x="8" y="14"/>
                    <a:pt x="7" y="8"/>
                  </a:cubicBezTo>
                  <a:close/>
                  <a:moveTo>
                    <a:pt x="115" y="85"/>
                  </a:moveTo>
                  <a:cubicBezTo>
                    <a:pt x="116" y="82"/>
                    <a:pt x="122" y="85"/>
                    <a:pt x="126" y="84"/>
                  </a:cubicBezTo>
                  <a:cubicBezTo>
                    <a:pt x="126" y="81"/>
                    <a:pt x="124" y="81"/>
                    <a:pt x="123" y="79"/>
                  </a:cubicBezTo>
                  <a:cubicBezTo>
                    <a:pt x="121" y="77"/>
                    <a:pt x="117" y="79"/>
                    <a:pt x="114" y="77"/>
                  </a:cubicBezTo>
                  <a:cubicBezTo>
                    <a:pt x="115" y="79"/>
                    <a:pt x="112" y="85"/>
                    <a:pt x="115" y="8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1" name="Freeform 90"/>
            <p:cNvSpPr/>
            <p:nvPr/>
          </p:nvSpPr>
          <p:spPr bwMode="auto">
            <a:xfrm>
              <a:off x="6009640" y="1495659"/>
              <a:ext cx="300137" cy="152377"/>
            </a:xfrm>
            <a:custGeom>
              <a:avLst/>
              <a:gdLst>
                <a:gd name="T0" fmla="*/ 12 w 110"/>
                <a:gd name="T1" fmla="*/ 42 h 56"/>
                <a:gd name="T2" fmla="*/ 13 w 110"/>
                <a:gd name="T3" fmla="*/ 38 h 56"/>
                <a:gd name="T4" fmla="*/ 19 w 110"/>
                <a:gd name="T5" fmla="*/ 36 h 56"/>
                <a:gd name="T6" fmla="*/ 22 w 110"/>
                <a:gd name="T7" fmla="*/ 35 h 56"/>
                <a:gd name="T8" fmla="*/ 39 w 110"/>
                <a:gd name="T9" fmla="*/ 33 h 56"/>
                <a:gd name="T10" fmla="*/ 22 w 110"/>
                <a:gd name="T11" fmla="*/ 32 h 56"/>
                <a:gd name="T12" fmla="*/ 21 w 110"/>
                <a:gd name="T13" fmla="*/ 30 h 56"/>
                <a:gd name="T14" fmla="*/ 16 w 110"/>
                <a:gd name="T15" fmla="*/ 32 h 56"/>
                <a:gd name="T16" fmla="*/ 8 w 110"/>
                <a:gd name="T17" fmla="*/ 30 h 56"/>
                <a:gd name="T18" fmla="*/ 15 w 110"/>
                <a:gd name="T19" fmla="*/ 25 h 56"/>
                <a:gd name="T20" fmla="*/ 19 w 110"/>
                <a:gd name="T21" fmla="*/ 25 h 56"/>
                <a:gd name="T22" fmla="*/ 3 w 110"/>
                <a:gd name="T23" fmla="*/ 22 h 56"/>
                <a:gd name="T24" fmla="*/ 0 w 110"/>
                <a:gd name="T25" fmla="*/ 17 h 56"/>
                <a:gd name="T26" fmla="*/ 8 w 110"/>
                <a:gd name="T27" fmla="*/ 11 h 56"/>
                <a:gd name="T28" fmla="*/ 8 w 110"/>
                <a:gd name="T29" fmla="*/ 10 h 56"/>
                <a:gd name="T30" fmla="*/ 22 w 110"/>
                <a:gd name="T31" fmla="*/ 4 h 56"/>
                <a:gd name="T32" fmla="*/ 27 w 110"/>
                <a:gd name="T33" fmla="*/ 1 h 56"/>
                <a:gd name="T34" fmla="*/ 30 w 110"/>
                <a:gd name="T35" fmla="*/ 2 h 56"/>
                <a:gd name="T36" fmla="*/ 33 w 110"/>
                <a:gd name="T37" fmla="*/ 8 h 56"/>
                <a:gd name="T38" fmla="*/ 30 w 110"/>
                <a:gd name="T39" fmla="*/ 10 h 56"/>
                <a:gd name="T40" fmla="*/ 33 w 110"/>
                <a:gd name="T41" fmla="*/ 11 h 56"/>
                <a:gd name="T42" fmla="*/ 34 w 110"/>
                <a:gd name="T43" fmla="*/ 8 h 56"/>
                <a:gd name="T44" fmla="*/ 43 w 110"/>
                <a:gd name="T45" fmla="*/ 7 h 56"/>
                <a:gd name="T46" fmla="*/ 48 w 110"/>
                <a:gd name="T47" fmla="*/ 14 h 56"/>
                <a:gd name="T48" fmla="*/ 54 w 110"/>
                <a:gd name="T49" fmla="*/ 11 h 56"/>
                <a:gd name="T50" fmla="*/ 58 w 110"/>
                <a:gd name="T51" fmla="*/ 7 h 56"/>
                <a:gd name="T52" fmla="*/ 62 w 110"/>
                <a:gd name="T53" fmla="*/ 8 h 56"/>
                <a:gd name="T54" fmla="*/ 64 w 110"/>
                <a:gd name="T55" fmla="*/ 14 h 56"/>
                <a:gd name="T56" fmla="*/ 67 w 110"/>
                <a:gd name="T57" fmla="*/ 20 h 56"/>
                <a:gd name="T58" fmla="*/ 73 w 110"/>
                <a:gd name="T59" fmla="*/ 16 h 56"/>
                <a:gd name="T60" fmla="*/ 68 w 110"/>
                <a:gd name="T61" fmla="*/ 13 h 56"/>
                <a:gd name="T62" fmla="*/ 68 w 110"/>
                <a:gd name="T63" fmla="*/ 4 h 56"/>
                <a:gd name="T64" fmla="*/ 74 w 110"/>
                <a:gd name="T65" fmla="*/ 2 h 56"/>
                <a:gd name="T66" fmla="*/ 80 w 110"/>
                <a:gd name="T67" fmla="*/ 13 h 56"/>
                <a:gd name="T68" fmla="*/ 85 w 110"/>
                <a:gd name="T69" fmla="*/ 16 h 56"/>
                <a:gd name="T70" fmla="*/ 88 w 110"/>
                <a:gd name="T71" fmla="*/ 20 h 56"/>
                <a:gd name="T72" fmla="*/ 86 w 110"/>
                <a:gd name="T73" fmla="*/ 25 h 56"/>
                <a:gd name="T74" fmla="*/ 91 w 110"/>
                <a:gd name="T75" fmla="*/ 30 h 56"/>
                <a:gd name="T76" fmla="*/ 104 w 110"/>
                <a:gd name="T77" fmla="*/ 32 h 56"/>
                <a:gd name="T78" fmla="*/ 108 w 110"/>
                <a:gd name="T79" fmla="*/ 36 h 56"/>
                <a:gd name="T80" fmla="*/ 110 w 110"/>
                <a:gd name="T81" fmla="*/ 39 h 56"/>
                <a:gd name="T82" fmla="*/ 98 w 110"/>
                <a:gd name="T83" fmla="*/ 39 h 56"/>
                <a:gd name="T84" fmla="*/ 101 w 110"/>
                <a:gd name="T85" fmla="*/ 50 h 56"/>
                <a:gd name="T86" fmla="*/ 85 w 110"/>
                <a:gd name="T87" fmla="*/ 50 h 56"/>
                <a:gd name="T88" fmla="*/ 64 w 110"/>
                <a:gd name="T89" fmla="*/ 50 h 56"/>
                <a:gd name="T90" fmla="*/ 56 w 110"/>
                <a:gd name="T91" fmla="*/ 51 h 56"/>
                <a:gd name="T92" fmla="*/ 55 w 110"/>
                <a:gd name="T93" fmla="*/ 54 h 56"/>
                <a:gd name="T94" fmla="*/ 36 w 110"/>
                <a:gd name="T95" fmla="*/ 54 h 56"/>
                <a:gd name="T96" fmla="*/ 30 w 110"/>
                <a:gd name="T97" fmla="*/ 45 h 56"/>
                <a:gd name="T98" fmla="*/ 18 w 110"/>
                <a:gd name="T99" fmla="*/ 42 h 56"/>
                <a:gd name="T100" fmla="*/ 16 w 110"/>
                <a:gd name="T101" fmla="*/ 44 h 56"/>
                <a:gd name="T102" fmla="*/ 16 w 110"/>
                <a:gd name="T103" fmla="*/ 41 h 56"/>
                <a:gd name="T104" fmla="*/ 12 w 110"/>
                <a:gd name="T10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56">
                  <a:moveTo>
                    <a:pt x="12" y="42"/>
                  </a:moveTo>
                  <a:cubicBezTo>
                    <a:pt x="9" y="43"/>
                    <a:pt x="12" y="38"/>
                    <a:pt x="13" y="38"/>
                  </a:cubicBezTo>
                  <a:cubicBezTo>
                    <a:pt x="14" y="36"/>
                    <a:pt x="17" y="37"/>
                    <a:pt x="19" y="36"/>
                  </a:cubicBezTo>
                  <a:cubicBezTo>
                    <a:pt x="21" y="36"/>
                    <a:pt x="21" y="35"/>
                    <a:pt x="22" y="35"/>
                  </a:cubicBezTo>
                  <a:cubicBezTo>
                    <a:pt x="28" y="34"/>
                    <a:pt x="35" y="37"/>
                    <a:pt x="39" y="33"/>
                  </a:cubicBezTo>
                  <a:cubicBezTo>
                    <a:pt x="38" y="30"/>
                    <a:pt x="28" y="33"/>
                    <a:pt x="22" y="32"/>
                  </a:cubicBezTo>
                  <a:cubicBezTo>
                    <a:pt x="22" y="32"/>
                    <a:pt x="20" y="30"/>
                    <a:pt x="21" y="30"/>
                  </a:cubicBezTo>
                  <a:cubicBezTo>
                    <a:pt x="20" y="31"/>
                    <a:pt x="19" y="32"/>
                    <a:pt x="16" y="32"/>
                  </a:cubicBezTo>
                  <a:cubicBezTo>
                    <a:pt x="14" y="32"/>
                    <a:pt x="11" y="30"/>
                    <a:pt x="8" y="30"/>
                  </a:cubicBezTo>
                  <a:cubicBezTo>
                    <a:pt x="4" y="26"/>
                    <a:pt x="15" y="28"/>
                    <a:pt x="15" y="25"/>
                  </a:cubicBezTo>
                  <a:cubicBezTo>
                    <a:pt x="15" y="22"/>
                    <a:pt x="18" y="24"/>
                    <a:pt x="19" y="25"/>
                  </a:cubicBezTo>
                  <a:cubicBezTo>
                    <a:pt x="19" y="16"/>
                    <a:pt x="10" y="24"/>
                    <a:pt x="3" y="22"/>
                  </a:cubicBezTo>
                  <a:cubicBezTo>
                    <a:pt x="0" y="19"/>
                    <a:pt x="6" y="17"/>
                    <a:pt x="0" y="17"/>
                  </a:cubicBezTo>
                  <a:cubicBezTo>
                    <a:pt x="2" y="14"/>
                    <a:pt x="2" y="10"/>
                    <a:pt x="8" y="11"/>
                  </a:cubicBezTo>
                  <a:cubicBezTo>
                    <a:pt x="10" y="11"/>
                    <a:pt x="8" y="9"/>
                    <a:pt x="8" y="10"/>
                  </a:cubicBezTo>
                  <a:cubicBezTo>
                    <a:pt x="11" y="6"/>
                    <a:pt x="17" y="5"/>
                    <a:pt x="22" y="4"/>
                  </a:cubicBezTo>
                  <a:cubicBezTo>
                    <a:pt x="24" y="3"/>
                    <a:pt x="24" y="0"/>
                    <a:pt x="27" y="1"/>
                  </a:cubicBezTo>
                  <a:cubicBezTo>
                    <a:pt x="27" y="2"/>
                    <a:pt x="29" y="2"/>
                    <a:pt x="30" y="2"/>
                  </a:cubicBezTo>
                  <a:cubicBezTo>
                    <a:pt x="29" y="6"/>
                    <a:pt x="27" y="8"/>
                    <a:pt x="33" y="8"/>
                  </a:cubicBezTo>
                  <a:cubicBezTo>
                    <a:pt x="33" y="10"/>
                    <a:pt x="31" y="9"/>
                    <a:pt x="30" y="10"/>
                  </a:cubicBezTo>
                  <a:cubicBezTo>
                    <a:pt x="30" y="11"/>
                    <a:pt x="32" y="12"/>
                    <a:pt x="33" y="11"/>
                  </a:cubicBezTo>
                  <a:cubicBezTo>
                    <a:pt x="34" y="11"/>
                    <a:pt x="33" y="9"/>
                    <a:pt x="34" y="8"/>
                  </a:cubicBezTo>
                  <a:cubicBezTo>
                    <a:pt x="37" y="7"/>
                    <a:pt x="40" y="7"/>
                    <a:pt x="43" y="7"/>
                  </a:cubicBezTo>
                  <a:cubicBezTo>
                    <a:pt x="45" y="9"/>
                    <a:pt x="48" y="10"/>
                    <a:pt x="48" y="14"/>
                  </a:cubicBezTo>
                  <a:cubicBezTo>
                    <a:pt x="51" y="14"/>
                    <a:pt x="49" y="10"/>
                    <a:pt x="54" y="11"/>
                  </a:cubicBezTo>
                  <a:cubicBezTo>
                    <a:pt x="55" y="10"/>
                    <a:pt x="57" y="8"/>
                    <a:pt x="58" y="7"/>
                  </a:cubicBezTo>
                  <a:cubicBezTo>
                    <a:pt x="59" y="8"/>
                    <a:pt x="60" y="8"/>
                    <a:pt x="62" y="8"/>
                  </a:cubicBezTo>
                  <a:cubicBezTo>
                    <a:pt x="63" y="10"/>
                    <a:pt x="63" y="12"/>
                    <a:pt x="64" y="14"/>
                  </a:cubicBezTo>
                  <a:cubicBezTo>
                    <a:pt x="65" y="16"/>
                    <a:pt x="69" y="16"/>
                    <a:pt x="67" y="20"/>
                  </a:cubicBezTo>
                  <a:cubicBezTo>
                    <a:pt x="70" y="20"/>
                    <a:pt x="70" y="16"/>
                    <a:pt x="73" y="16"/>
                  </a:cubicBezTo>
                  <a:cubicBezTo>
                    <a:pt x="73" y="14"/>
                    <a:pt x="69" y="14"/>
                    <a:pt x="68" y="13"/>
                  </a:cubicBezTo>
                  <a:cubicBezTo>
                    <a:pt x="67" y="10"/>
                    <a:pt x="69" y="8"/>
                    <a:pt x="68" y="4"/>
                  </a:cubicBezTo>
                  <a:cubicBezTo>
                    <a:pt x="71" y="4"/>
                    <a:pt x="71" y="2"/>
                    <a:pt x="74" y="2"/>
                  </a:cubicBezTo>
                  <a:cubicBezTo>
                    <a:pt x="75" y="5"/>
                    <a:pt x="78" y="9"/>
                    <a:pt x="80" y="13"/>
                  </a:cubicBezTo>
                  <a:cubicBezTo>
                    <a:pt x="80" y="13"/>
                    <a:pt x="84" y="19"/>
                    <a:pt x="85" y="16"/>
                  </a:cubicBezTo>
                  <a:cubicBezTo>
                    <a:pt x="87" y="16"/>
                    <a:pt x="85" y="20"/>
                    <a:pt x="88" y="20"/>
                  </a:cubicBezTo>
                  <a:cubicBezTo>
                    <a:pt x="88" y="22"/>
                    <a:pt x="88" y="24"/>
                    <a:pt x="86" y="25"/>
                  </a:cubicBezTo>
                  <a:cubicBezTo>
                    <a:pt x="87" y="27"/>
                    <a:pt x="92" y="26"/>
                    <a:pt x="91" y="30"/>
                  </a:cubicBezTo>
                  <a:cubicBezTo>
                    <a:pt x="96" y="27"/>
                    <a:pt x="97" y="33"/>
                    <a:pt x="104" y="32"/>
                  </a:cubicBezTo>
                  <a:cubicBezTo>
                    <a:pt x="101" y="38"/>
                    <a:pt x="108" y="36"/>
                    <a:pt x="108" y="36"/>
                  </a:cubicBezTo>
                  <a:cubicBezTo>
                    <a:pt x="109" y="37"/>
                    <a:pt x="106" y="41"/>
                    <a:pt x="110" y="39"/>
                  </a:cubicBezTo>
                  <a:cubicBezTo>
                    <a:pt x="107" y="46"/>
                    <a:pt x="104" y="37"/>
                    <a:pt x="98" y="39"/>
                  </a:cubicBezTo>
                  <a:cubicBezTo>
                    <a:pt x="97" y="45"/>
                    <a:pt x="103" y="43"/>
                    <a:pt x="101" y="50"/>
                  </a:cubicBezTo>
                  <a:cubicBezTo>
                    <a:pt x="96" y="51"/>
                    <a:pt x="89" y="53"/>
                    <a:pt x="85" y="50"/>
                  </a:cubicBezTo>
                  <a:cubicBezTo>
                    <a:pt x="80" y="47"/>
                    <a:pt x="70" y="46"/>
                    <a:pt x="64" y="50"/>
                  </a:cubicBezTo>
                  <a:cubicBezTo>
                    <a:pt x="62" y="51"/>
                    <a:pt x="60" y="50"/>
                    <a:pt x="56" y="51"/>
                  </a:cubicBezTo>
                  <a:cubicBezTo>
                    <a:pt x="55" y="52"/>
                    <a:pt x="55" y="53"/>
                    <a:pt x="55" y="54"/>
                  </a:cubicBezTo>
                  <a:cubicBezTo>
                    <a:pt x="51" y="52"/>
                    <a:pt x="43" y="56"/>
                    <a:pt x="36" y="54"/>
                  </a:cubicBezTo>
                  <a:cubicBezTo>
                    <a:pt x="34" y="51"/>
                    <a:pt x="32" y="48"/>
                    <a:pt x="30" y="45"/>
                  </a:cubicBezTo>
                  <a:cubicBezTo>
                    <a:pt x="25" y="45"/>
                    <a:pt x="18" y="47"/>
                    <a:pt x="18" y="42"/>
                  </a:cubicBezTo>
                  <a:cubicBezTo>
                    <a:pt x="17" y="42"/>
                    <a:pt x="17" y="43"/>
                    <a:pt x="16" y="44"/>
                  </a:cubicBezTo>
                  <a:cubicBezTo>
                    <a:pt x="15" y="43"/>
                    <a:pt x="15" y="41"/>
                    <a:pt x="16" y="41"/>
                  </a:cubicBezTo>
                  <a:cubicBezTo>
                    <a:pt x="17" y="38"/>
                    <a:pt x="12" y="41"/>
                    <a:pt x="12" y="4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2" name="Freeform 91"/>
            <p:cNvSpPr>
              <a:spLocks noEditPoints="1"/>
            </p:cNvSpPr>
            <p:nvPr/>
          </p:nvSpPr>
          <p:spPr bwMode="auto">
            <a:xfrm>
              <a:off x="5210814" y="1530290"/>
              <a:ext cx="2143671" cy="2487673"/>
            </a:xfrm>
            <a:custGeom>
              <a:avLst/>
              <a:gdLst>
                <a:gd name="T0" fmla="*/ 514 w 786"/>
                <a:gd name="T1" fmla="*/ 60 h 912"/>
                <a:gd name="T2" fmla="*/ 462 w 786"/>
                <a:gd name="T3" fmla="*/ 96 h 912"/>
                <a:gd name="T4" fmla="*/ 456 w 786"/>
                <a:gd name="T5" fmla="*/ 149 h 912"/>
                <a:gd name="T6" fmla="*/ 520 w 786"/>
                <a:gd name="T7" fmla="*/ 192 h 912"/>
                <a:gd name="T8" fmla="*/ 541 w 786"/>
                <a:gd name="T9" fmla="*/ 135 h 912"/>
                <a:gd name="T10" fmla="*/ 594 w 786"/>
                <a:gd name="T11" fmla="*/ 133 h 912"/>
                <a:gd name="T12" fmla="*/ 643 w 786"/>
                <a:gd name="T13" fmla="*/ 146 h 912"/>
                <a:gd name="T14" fmla="*/ 662 w 786"/>
                <a:gd name="T15" fmla="*/ 197 h 912"/>
                <a:gd name="T16" fmla="*/ 601 w 786"/>
                <a:gd name="T17" fmla="*/ 219 h 912"/>
                <a:gd name="T18" fmla="*/ 639 w 786"/>
                <a:gd name="T19" fmla="*/ 241 h 912"/>
                <a:gd name="T20" fmla="*/ 624 w 786"/>
                <a:gd name="T21" fmla="*/ 249 h 912"/>
                <a:gd name="T22" fmla="*/ 557 w 786"/>
                <a:gd name="T23" fmla="*/ 298 h 912"/>
                <a:gd name="T24" fmla="*/ 529 w 786"/>
                <a:gd name="T25" fmla="*/ 381 h 912"/>
                <a:gd name="T26" fmla="*/ 471 w 786"/>
                <a:gd name="T27" fmla="*/ 348 h 912"/>
                <a:gd name="T28" fmla="*/ 425 w 786"/>
                <a:gd name="T29" fmla="*/ 410 h 912"/>
                <a:gd name="T30" fmla="*/ 477 w 786"/>
                <a:gd name="T31" fmla="*/ 435 h 912"/>
                <a:gd name="T32" fmla="*/ 550 w 786"/>
                <a:gd name="T33" fmla="*/ 484 h 912"/>
                <a:gd name="T34" fmla="*/ 609 w 786"/>
                <a:gd name="T35" fmla="*/ 475 h 912"/>
                <a:gd name="T36" fmla="*/ 702 w 786"/>
                <a:gd name="T37" fmla="*/ 515 h 912"/>
                <a:gd name="T38" fmla="*/ 785 w 786"/>
                <a:gd name="T39" fmla="*/ 566 h 912"/>
                <a:gd name="T40" fmla="*/ 750 w 786"/>
                <a:gd name="T41" fmla="*/ 680 h 912"/>
                <a:gd name="T42" fmla="*/ 704 w 786"/>
                <a:gd name="T43" fmla="*/ 730 h 912"/>
                <a:gd name="T44" fmla="*/ 659 w 786"/>
                <a:gd name="T45" fmla="*/ 779 h 912"/>
                <a:gd name="T46" fmla="*/ 619 w 786"/>
                <a:gd name="T47" fmla="*/ 825 h 912"/>
                <a:gd name="T48" fmla="*/ 601 w 786"/>
                <a:gd name="T49" fmla="*/ 861 h 912"/>
                <a:gd name="T50" fmla="*/ 569 w 786"/>
                <a:gd name="T51" fmla="*/ 896 h 912"/>
                <a:gd name="T52" fmla="*/ 558 w 786"/>
                <a:gd name="T53" fmla="*/ 847 h 912"/>
                <a:gd name="T54" fmla="*/ 584 w 786"/>
                <a:gd name="T55" fmla="*/ 745 h 912"/>
                <a:gd name="T56" fmla="*/ 581 w 786"/>
                <a:gd name="T57" fmla="*/ 647 h 912"/>
                <a:gd name="T58" fmla="*/ 529 w 786"/>
                <a:gd name="T59" fmla="*/ 581 h 912"/>
                <a:gd name="T60" fmla="*/ 539 w 786"/>
                <a:gd name="T61" fmla="*/ 526 h 912"/>
                <a:gd name="T62" fmla="*/ 493 w 786"/>
                <a:gd name="T63" fmla="*/ 468 h 912"/>
                <a:gd name="T64" fmla="*/ 444 w 786"/>
                <a:gd name="T65" fmla="*/ 438 h 912"/>
                <a:gd name="T66" fmla="*/ 369 w 786"/>
                <a:gd name="T67" fmla="*/ 395 h 912"/>
                <a:gd name="T68" fmla="*/ 326 w 786"/>
                <a:gd name="T69" fmla="*/ 351 h 912"/>
                <a:gd name="T70" fmla="*/ 326 w 786"/>
                <a:gd name="T71" fmla="*/ 369 h 912"/>
                <a:gd name="T72" fmla="*/ 281 w 786"/>
                <a:gd name="T73" fmla="*/ 312 h 912"/>
                <a:gd name="T74" fmla="*/ 253 w 786"/>
                <a:gd name="T75" fmla="*/ 213 h 912"/>
                <a:gd name="T76" fmla="*/ 237 w 786"/>
                <a:gd name="T77" fmla="*/ 186 h 912"/>
                <a:gd name="T78" fmla="*/ 194 w 786"/>
                <a:gd name="T79" fmla="*/ 139 h 912"/>
                <a:gd name="T80" fmla="*/ 120 w 786"/>
                <a:gd name="T81" fmla="*/ 115 h 912"/>
                <a:gd name="T82" fmla="*/ 83 w 786"/>
                <a:gd name="T83" fmla="*/ 135 h 912"/>
                <a:gd name="T84" fmla="*/ 46 w 786"/>
                <a:gd name="T85" fmla="*/ 158 h 912"/>
                <a:gd name="T86" fmla="*/ 19 w 786"/>
                <a:gd name="T87" fmla="*/ 123 h 912"/>
                <a:gd name="T88" fmla="*/ 7 w 786"/>
                <a:gd name="T89" fmla="*/ 78 h 912"/>
                <a:gd name="T90" fmla="*/ 22 w 786"/>
                <a:gd name="T91" fmla="*/ 50 h 912"/>
                <a:gd name="T92" fmla="*/ 75 w 786"/>
                <a:gd name="T93" fmla="*/ 17 h 912"/>
                <a:gd name="T94" fmla="*/ 203 w 786"/>
                <a:gd name="T95" fmla="*/ 31 h 912"/>
                <a:gd name="T96" fmla="*/ 264 w 786"/>
                <a:gd name="T97" fmla="*/ 34 h 912"/>
                <a:gd name="T98" fmla="*/ 358 w 786"/>
                <a:gd name="T99" fmla="*/ 59 h 912"/>
                <a:gd name="T100" fmla="*/ 427 w 786"/>
                <a:gd name="T101" fmla="*/ 43 h 912"/>
                <a:gd name="T102" fmla="*/ 446 w 786"/>
                <a:gd name="T103" fmla="*/ 10 h 912"/>
                <a:gd name="T104" fmla="*/ 481 w 786"/>
                <a:gd name="T105" fmla="*/ 41 h 912"/>
                <a:gd name="T106" fmla="*/ 258 w 786"/>
                <a:gd name="T107" fmla="*/ 69 h 912"/>
                <a:gd name="T108" fmla="*/ 332 w 786"/>
                <a:gd name="T109" fmla="*/ 108 h 912"/>
                <a:gd name="T110" fmla="*/ 320 w 786"/>
                <a:gd name="T111" fmla="*/ 106 h 912"/>
                <a:gd name="T112" fmla="*/ 424 w 786"/>
                <a:gd name="T113" fmla="*/ 200 h 912"/>
                <a:gd name="T114" fmla="*/ 458 w 786"/>
                <a:gd name="T115" fmla="*/ 235 h 912"/>
                <a:gd name="T116" fmla="*/ 487 w 786"/>
                <a:gd name="T117" fmla="*/ 216 h 912"/>
                <a:gd name="T118" fmla="*/ 481 w 786"/>
                <a:gd name="T119" fmla="*/ 271 h 912"/>
                <a:gd name="T120" fmla="*/ 533 w 786"/>
                <a:gd name="T121" fmla="*/ 253 h 912"/>
                <a:gd name="T122" fmla="*/ 518 w 786"/>
                <a:gd name="T123" fmla="*/ 26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912">
                  <a:moveTo>
                    <a:pt x="478" y="50"/>
                  </a:moveTo>
                  <a:cubicBezTo>
                    <a:pt x="479" y="53"/>
                    <a:pt x="483" y="48"/>
                    <a:pt x="481" y="55"/>
                  </a:cubicBezTo>
                  <a:cubicBezTo>
                    <a:pt x="483" y="55"/>
                    <a:pt x="484" y="55"/>
                    <a:pt x="486" y="55"/>
                  </a:cubicBezTo>
                  <a:cubicBezTo>
                    <a:pt x="488" y="53"/>
                    <a:pt x="489" y="51"/>
                    <a:pt x="489" y="47"/>
                  </a:cubicBezTo>
                  <a:cubicBezTo>
                    <a:pt x="491" y="46"/>
                    <a:pt x="492" y="45"/>
                    <a:pt x="492" y="43"/>
                  </a:cubicBezTo>
                  <a:cubicBezTo>
                    <a:pt x="497" y="45"/>
                    <a:pt x="493" y="38"/>
                    <a:pt x="498" y="40"/>
                  </a:cubicBezTo>
                  <a:cubicBezTo>
                    <a:pt x="498" y="36"/>
                    <a:pt x="498" y="33"/>
                    <a:pt x="498" y="29"/>
                  </a:cubicBezTo>
                  <a:cubicBezTo>
                    <a:pt x="503" y="29"/>
                    <a:pt x="505" y="28"/>
                    <a:pt x="510" y="29"/>
                  </a:cubicBezTo>
                  <a:cubicBezTo>
                    <a:pt x="511" y="30"/>
                    <a:pt x="510" y="33"/>
                    <a:pt x="511" y="34"/>
                  </a:cubicBezTo>
                  <a:cubicBezTo>
                    <a:pt x="511" y="34"/>
                    <a:pt x="513" y="34"/>
                    <a:pt x="514" y="34"/>
                  </a:cubicBezTo>
                  <a:cubicBezTo>
                    <a:pt x="516" y="34"/>
                    <a:pt x="516" y="36"/>
                    <a:pt x="518" y="37"/>
                  </a:cubicBezTo>
                  <a:cubicBezTo>
                    <a:pt x="519" y="41"/>
                    <a:pt x="517" y="43"/>
                    <a:pt x="514" y="44"/>
                  </a:cubicBezTo>
                  <a:cubicBezTo>
                    <a:pt x="517" y="46"/>
                    <a:pt x="516" y="52"/>
                    <a:pt x="520" y="53"/>
                  </a:cubicBezTo>
                  <a:cubicBezTo>
                    <a:pt x="519" y="57"/>
                    <a:pt x="515" y="57"/>
                    <a:pt x="514" y="60"/>
                  </a:cubicBezTo>
                  <a:cubicBezTo>
                    <a:pt x="511" y="60"/>
                    <a:pt x="510" y="63"/>
                    <a:pt x="510" y="60"/>
                  </a:cubicBezTo>
                  <a:cubicBezTo>
                    <a:pt x="507" y="62"/>
                    <a:pt x="507" y="66"/>
                    <a:pt x="505" y="68"/>
                  </a:cubicBezTo>
                  <a:cubicBezTo>
                    <a:pt x="503" y="67"/>
                    <a:pt x="506" y="64"/>
                    <a:pt x="499" y="65"/>
                  </a:cubicBezTo>
                  <a:cubicBezTo>
                    <a:pt x="499" y="63"/>
                    <a:pt x="501" y="64"/>
                    <a:pt x="502" y="63"/>
                  </a:cubicBezTo>
                  <a:cubicBezTo>
                    <a:pt x="499" y="59"/>
                    <a:pt x="494" y="65"/>
                    <a:pt x="489" y="63"/>
                  </a:cubicBezTo>
                  <a:cubicBezTo>
                    <a:pt x="490" y="68"/>
                    <a:pt x="489" y="67"/>
                    <a:pt x="489" y="72"/>
                  </a:cubicBezTo>
                  <a:cubicBezTo>
                    <a:pt x="487" y="72"/>
                    <a:pt x="488" y="71"/>
                    <a:pt x="487" y="69"/>
                  </a:cubicBezTo>
                  <a:cubicBezTo>
                    <a:pt x="484" y="70"/>
                    <a:pt x="485" y="75"/>
                    <a:pt x="480" y="74"/>
                  </a:cubicBezTo>
                  <a:cubicBezTo>
                    <a:pt x="480" y="75"/>
                    <a:pt x="483" y="75"/>
                    <a:pt x="483" y="77"/>
                  </a:cubicBezTo>
                  <a:cubicBezTo>
                    <a:pt x="483" y="79"/>
                    <a:pt x="481" y="80"/>
                    <a:pt x="481" y="83"/>
                  </a:cubicBezTo>
                  <a:cubicBezTo>
                    <a:pt x="478" y="79"/>
                    <a:pt x="474" y="88"/>
                    <a:pt x="472" y="87"/>
                  </a:cubicBezTo>
                  <a:cubicBezTo>
                    <a:pt x="472" y="86"/>
                    <a:pt x="470" y="85"/>
                    <a:pt x="470" y="90"/>
                  </a:cubicBezTo>
                  <a:cubicBezTo>
                    <a:pt x="468" y="90"/>
                    <a:pt x="466" y="90"/>
                    <a:pt x="464" y="90"/>
                  </a:cubicBezTo>
                  <a:cubicBezTo>
                    <a:pt x="462" y="91"/>
                    <a:pt x="462" y="94"/>
                    <a:pt x="462" y="96"/>
                  </a:cubicBezTo>
                  <a:cubicBezTo>
                    <a:pt x="460" y="94"/>
                    <a:pt x="459" y="95"/>
                    <a:pt x="459" y="98"/>
                  </a:cubicBezTo>
                  <a:cubicBezTo>
                    <a:pt x="456" y="95"/>
                    <a:pt x="455" y="97"/>
                    <a:pt x="452" y="98"/>
                  </a:cubicBezTo>
                  <a:cubicBezTo>
                    <a:pt x="453" y="99"/>
                    <a:pt x="453" y="101"/>
                    <a:pt x="453" y="103"/>
                  </a:cubicBezTo>
                  <a:cubicBezTo>
                    <a:pt x="450" y="100"/>
                    <a:pt x="451" y="104"/>
                    <a:pt x="449" y="108"/>
                  </a:cubicBezTo>
                  <a:cubicBezTo>
                    <a:pt x="447" y="111"/>
                    <a:pt x="443" y="114"/>
                    <a:pt x="443" y="121"/>
                  </a:cubicBezTo>
                  <a:cubicBezTo>
                    <a:pt x="439" y="123"/>
                    <a:pt x="438" y="127"/>
                    <a:pt x="435" y="130"/>
                  </a:cubicBezTo>
                  <a:cubicBezTo>
                    <a:pt x="436" y="132"/>
                    <a:pt x="437" y="130"/>
                    <a:pt x="437" y="130"/>
                  </a:cubicBezTo>
                  <a:cubicBezTo>
                    <a:pt x="439" y="130"/>
                    <a:pt x="437" y="131"/>
                    <a:pt x="438" y="132"/>
                  </a:cubicBezTo>
                  <a:cubicBezTo>
                    <a:pt x="439" y="132"/>
                    <a:pt x="441" y="134"/>
                    <a:pt x="441" y="135"/>
                  </a:cubicBezTo>
                  <a:cubicBezTo>
                    <a:pt x="443" y="135"/>
                    <a:pt x="444" y="131"/>
                    <a:pt x="447" y="135"/>
                  </a:cubicBezTo>
                  <a:cubicBezTo>
                    <a:pt x="448" y="135"/>
                    <a:pt x="449" y="136"/>
                    <a:pt x="450" y="136"/>
                  </a:cubicBezTo>
                  <a:cubicBezTo>
                    <a:pt x="450" y="138"/>
                    <a:pt x="450" y="140"/>
                    <a:pt x="450" y="142"/>
                  </a:cubicBezTo>
                  <a:cubicBezTo>
                    <a:pt x="451" y="144"/>
                    <a:pt x="453" y="143"/>
                    <a:pt x="453" y="145"/>
                  </a:cubicBezTo>
                  <a:cubicBezTo>
                    <a:pt x="454" y="146"/>
                    <a:pt x="457" y="146"/>
                    <a:pt x="456" y="149"/>
                  </a:cubicBezTo>
                  <a:cubicBezTo>
                    <a:pt x="464" y="148"/>
                    <a:pt x="470" y="151"/>
                    <a:pt x="474" y="149"/>
                  </a:cubicBezTo>
                  <a:cubicBezTo>
                    <a:pt x="475" y="155"/>
                    <a:pt x="481" y="153"/>
                    <a:pt x="484" y="157"/>
                  </a:cubicBezTo>
                  <a:cubicBezTo>
                    <a:pt x="485" y="158"/>
                    <a:pt x="486" y="157"/>
                    <a:pt x="486" y="158"/>
                  </a:cubicBezTo>
                  <a:cubicBezTo>
                    <a:pt x="486" y="161"/>
                    <a:pt x="487" y="158"/>
                    <a:pt x="487" y="158"/>
                  </a:cubicBezTo>
                  <a:cubicBezTo>
                    <a:pt x="489" y="158"/>
                    <a:pt x="489" y="161"/>
                    <a:pt x="490" y="161"/>
                  </a:cubicBezTo>
                  <a:cubicBezTo>
                    <a:pt x="493" y="162"/>
                    <a:pt x="495" y="160"/>
                    <a:pt x="495" y="164"/>
                  </a:cubicBezTo>
                  <a:cubicBezTo>
                    <a:pt x="503" y="164"/>
                    <a:pt x="507" y="167"/>
                    <a:pt x="514" y="167"/>
                  </a:cubicBezTo>
                  <a:cubicBezTo>
                    <a:pt x="514" y="172"/>
                    <a:pt x="513" y="176"/>
                    <a:pt x="515" y="179"/>
                  </a:cubicBezTo>
                  <a:cubicBezTo>
                    <a:pt x="515" y="179"/>
                    <a:pt x="517" y="181"/>
                    <a:pt x="517" y="181"/>
                  </a:cubicBezTo>
                  <a:cubicBezTo>
                    <a:pt x="517" y="182"/>
                    <a:pt x="516" y="184"/>
                    <a:pt x="515" y="183"/>
                  </a:cubicBezTo>
                  <a:cubicBezTo>
                    <a:pt x="516" y="185"/>
                    <a:pt x="518" y="184"/>
                    <a:pt x="518" y="185"/>
                  </a:cubicBezTo>
                  <a:cubicBezTo>
                    <a:pt x="519" y="185"/>
                    <a:pt x="516" y="189"/>
                    <a:pt x="520" y="188"/>
                  </a:cubicBezTo>
                  <a:cubicBezTo>
                    <a:pt x="519" y="189"/>
                    <a:pt x="518" y="190"/>
                    <a:pt x="518" y="192"/>
                  </a:cubicBezTo>
                  <a:cubicBezTo>
                    <a:pt x="519" y="194"/>
                    <a:pt x="520" y="193"/>
                    <a:pt x="520" y="192"/>
                  </a:cubicBezTo>
                  <a:cubicBezTo>
                    <a:pt x="522" y="192"/>
                    <a:pt x="521" y="195"/>
                    <a:pt x="521" y="195"/>
                  </a:cubicBezTo>
                  <a:cubicBezTo>
                    <a:pt x="522" y="196"/>
                    <a:pt x="524" y="195"/>
                    <a:pt x="524" y="195"/>
                  </a:cubicBezTo>
                  <a:cubicBezTo>
                    <a:pt x="526" y="197"/>
                    <a:pt x="532" y="197"/>
                    <a:pt x="536" y="195"/>
                  </a:cubicBezTo>
                  <a:cubicBezTo>
                    <a:pt x="538" y="189"/>
                    <a:pt x="538" y="186"/>
                    <a:pt x="536" y="181"/>
                  </a:cubicBezTo>
                  <a:cubicBezTo>
                    <a:pt x="537" y="179"/>
                    <a:pt x="534" y="180"/>
                    <a:pt x="533" y="179"/>
                  </a:cubicBezTo>
                  <a:cubicBezTo>
                    <a:pt x="532" y="177"/>
                    <a:pt x="536" y="171"/>
                    <a:pt x="530" y="173"/>
                  </a:cubicBezTo>
                  <a:cubicBezTo>
                    <a:pt x="531" y="172"/>
                    <a:pt x="534" y="172"/>
                    <a:pt x="533" y="169"/>
                  </a:cubicBezTo>
                  <a:cubicBezTo>
                    <a:pt x="539" y="170"/>
                    <a:pt x="539" y="166"/>
                    <a:pt x="544" y="166"/>
                  </a:cubicBezTo>
                  <a:cubicBezTo>
                    <a:pt x="546" y="166"/>
                    <a:pt x="544" y="162"/>
                    <a:pt x="545" y="161"/>
                  </a:cubicBezTo>
                  <a:cubicBezTo>
                    <a:pt x="545" y="161"/>
                    <a:pt x="549" y="163"/>
                    <a:pt x="550" y="161"/>
                  </a:cubicBezTo>
                  <a:cubicBezTo>
                    <a:pt x="546" y="155"/>
                    <a:pt x="551" y="149"/>
                    <a:pt x="548" y="145"/>
                  </a:cubicBezTo>
                  <a:cubicBezTo>
                    <a:pt x="548" y="143"/>
                    <a:pt x="546" y="145"/>
                    <a:pt x="547" y="145"/>
                  </a:cubicBezTo>
                  <a:cubicBezTo>
                    <a:pt x="544" y="143"/>
                    <a:pt x="547" y="140"/>
                    <a:pt x="542" y="141"/>
                  </a:cubicBezTo>
                  <a:cubicBezTo>
                    <a:pt x="542" y="138"/>
                    <a:pt x="540" y="137"/>
                    <a:pt x="541" y="135"/>
                  </a:cubicBezTo>
                  <a:cubicBezTo>
                    <a:pt x="540" y="131"/>
                    <a:pt x="542" y="130"/>
                    <a:pt x="545" y="130"/>
                  </a:cubicBezTo>
                  <a:cubicBezTo>
                    <a:pt x="542" y="129"/>
                    <a:pt x="547" y="120"/>
                    <a:pt x="541" y="120"/>
                  </a:cubicBezTo>
                  <a:cubicBezTo>
                    <a:pt x="542" y="119"/>
                    <a:pt x="542" y="117"/>
                    <a:pt x="542" y="115"/>
                  </a:cubicBezTo>
                  <a:cubicBezTo>
                    <a:pt x="542" y="116"/>
                    <a:pt x="540" y="115"/>
                    <a:pt x="541" y="114"/>
                  </a:cubicBezTo>
                  <a:cubicBezTo>
                    <a:pt x="541" y="113"/>
                    <a:pt x="542" y="114"/>
                    <a:pt x="542" y="112"/>
                  </a:cubicBezTo>
                  <a:cubicBezTo>
                    <a:pt x="542" y="111"/>
                    <a:pt x="541" y="111"/>
                    <a:pt x="541" y="109"/>
                  </a:cubicBezTo>
                  <a:cubicBezTo>
                    <a:pt x="541" y="108"/>
                    <a:pt x="544" y="104"/>
                    <a:pt x="541" y="103"/>
                  </a:cubicBezTo>
                  <a:cubicBezTo>
                    <a:pt x="541" y="101"/>
                    <a:pt x="553" y="100"/>
                    <a:pt x="551" y="105"/>
                  </a:cubicBezTo>
                  <a:cubicBezTo>
                    <a:pt x="557" y="105"/>
                    <a:pt x="565" y="106"/>
                    <a:pt x="567" y="102"/>
                  </a:cubicBezTo>
                  <a:cubicBezTo>
                    <a:pt x="571" y="106"/>
                    <a:pt x="578" y="106"/>
                    <a:pt x="578" y="114"/>
                  </a:cubicBezTo>
                  <a:cubicBezTo>
                    <a:pt x="582" y="114"/>
                    <a:pt x="586" y="114"/>
                    <a:pt x="590" y="114"/>
                  </a:cubicBezTo>
                  <a:cubicBezTo>
                    <a:pt x="589" y="116"/>
                    <a:pt x="591" y="117"/>
                    <a:pt x="593" y="117"/>
                  </a:cubicBezTo>
                  <a:cubicBezTo>
                    <a:pt x="593" y="120"/>
                    <a:pt x="592" y="123"/>
                    <a:pt x="593" y="126"/>
                  </a:cubicBezTo>
                  <a:cubicBezTo>
                    <a:pt x="593" y="129"/>
                    <a:pt x="596" y="132"/>
                    <a:pt x="594" y="133"/>
                  </a:cubicBezTo>
                  <a:cubicBezTo>
                    <a:pt x="594" y="135"/>
                    <a:pt x="597" y="134"/>
                    <a:pt x="598" y="135"/>
                  </a:cubicBezTo>
                  <a:cubicBezTo>
                    <a:pt x="598" y="139"/>
                    <a:pt x="604" y="137"/>
                    <a:pt x="600" y="141"/>
                  </a:cubicBezTo>
                  <a:cubicBezTo>
                    <a:pt x="606" y="142"/>
                    <a:pt x="608" y="138"/>
                    <a:pt x="613" y="139"/>
                  </a:cubicBezTo>
                  <a:cubicBezTo>
                    <a:pt x="614" y="137"/>
                    <a:pt x="613" y="136"/>
                    <a:pt x="612" y="136"/>
                  </a:cubicBezTo>
                  <a:cubicBezTo>
                    <a:pt x="613" y="133"/>
                    <a:pt x="614" y="133"/>
                    <a:pt x="616" y="135"/>
                  </a:cubicBezTo>
                  <a:cubicBezTo>
                    <a:pt x="614" y="130"/>
                    <a:pt x="620" y="130"/>
                    <a:pt x="621" y="129"/>
                  </a:cubicBezTo>
                  <a:cubicBezTo>
                    <a:pt x="622" y="127"/>
                    <a:pt x="619" y="127"/>
                    <a:pt x="619" y="127"/>
                  </a:cubicBezTo>
                  <a:cubicBezTo>
                    <a:pt x="619" y="126"/>
                    <a:pt x="622" y="125"/>
                    <a:pt x="625" y="124"/>
                  </a:cubicBezTo>
                  <a:cubicBezTo>
                    <a:pt x="622" y="128"/>
                    <a:pt x="624" y="127"/>
                    <a:pt x="628" y="132"/>
                  </a:cubicBezTo>
                  <a:cubicBezTo>
                    <a:pt x="630" y="134"/>
                    <a:pt x="631" y="137"/>
                    <a:pt x="637" y="138"/>
                  </a:cubicBezTo>
                  <a:cubicBezTo>
                    <a:pt x="637" y="139"/>
                    <a:pt x="634" y="139"/>
                    <a:pt x="634" y="141"/>
                  </a:cubicBezTo>
                  <a:cubicBezTo>
                    <a:pt x="635" y="142"/>
                    <a:pt x="637" y="142"/>
                    <a:pt x="637" y="145"/>
                  </a:cubicBezTo>
                  <a:cubicBezTo>
                    <a:pt x="639" y="146"/>
                    <a:pt x="638" y="142"/>
                    <a:pt x="639" y="142"/>
                  </a:cubicBezTo>
                  <a:cubicBezTo>
                    <a:pt x="642" y="141"/>
                    <a:pt x="637" y="148"/>
                    <a:pt x="643" y="146"/>
                  </a:cubicBezTo>
                  <a:cubicBezTo>
                    <a:pt x="640" y="150"/>
                    <a:pt x="644" y="152"/>
                    <a:pt x="640" y="155"/>
                  </a:cubicBezTo>
                  <a:cubicBezTo>
                    <a:pt x="640" y="158"/>
                    <a:pt x="644" y="157"/>
                    <a:pt x="646" y="158"/>
                  </a:cubicBezTo>
                  <a:cubicBezTo>
                    <a:pt x="646" y="159"/>
                    <a:pt x="644" y="160"/>
                    <a:pt x="644" y="161"/>
                  </a:cubicBezTo>
                  <a:cubicBezTo>
                    <a:pt x="645" y="162"/>
                    <a:pt x="648" y="162"/>
                    <a:pt x="649" y="163"/>
                  </a:cubicBezTo>
                  <a:cubicBezTo>
                    <a:pt x="650" y="163"/>
                    <a:pt x="651" y="165"/>
                    <a:pt x="652" y="166"/>
                  </a:cubicBezTo>
                  <a:cubicBezTo>
                    <a:pt x="654" y="167"/>
                    <a:pt x="657" y="168"/>
                    <a:pt x="659" y="170"/>
                  </a:cubicBezTo>
                  <a:cubicBezTo>
                    <a:pt x="661" y="171"/>
                    <a:pt x="663" y="164"/>
                    <a:pt x="664" y="169"/>
                  </a:cubicBezTo>
                  <a:cubicBezTo>
                    <a:pt x="664" y="173"/>
                    <a:pt x="660" y="173"/>
                    <a:pt x="656" y="173"/>
                  </a:cubicBezTo>
                  <a:cubicBezTo>
                    <a:pt x="659" y="176"/>
                    <a:pt x="663" y="177"/>
                    <a:pt x="668" y="178"/>
                  </a:cubicBezTo>
                  <a:cubicBezTo>
                    <a:pt x="668" y="180"/>
                    <a:pt x="669" y="180"/>
                    <a:pt x="671" y="181"/>
                  </a:cubicBezTo>
                  <a:cubicBezTo>
                    <a:pt x="671" y="183"/>
                    <a:pt x="671" y="185"/>
                    <a:pt x="674" y="185"/>
                  </a:cubicBezTo>
                  <a:cubicBezTo>
                    <a:pt x="673" y="187"/>
                    <a:pt x="672" y="189"/>
                    <a:pt x="673" y="192"/>
                  </a:cubicBezTo>
                  <a:cubicBezTo>
                    <a:pt x="670" y="193"/>
                    <a:pt x="667" y="193"/>
                    <a:pt x="664" y="195"/>
                  </a:cubicBezTo>
                  <a:cubicBezTo>
                    <a:pt x="663" y="196"/>
                    <a:pt x="664" y="197"/>
                    <a:pt x="662" y="197"/>
                  </a:cubicBezTo>
                  <a:cubicBezTo>
                    <a:pt x="661" y="197"/>
                    <a:pt x="659" y="197"/>
                    <a:pt x="659" y="198"/>
                  </a:cubicBezTo>
                  <a:cubicBezTo>
                    <a:pt x="659" y="201"/>
                    <a:pt x="656" y="199"/>
                    <a:pt x="656" y="198"/>
                  </a:cubicBezTo>
                  <a:cubicBezTo>
                    <a:pt x="656" y="199"/>
                    <a:pt x="654" y="201"/>
                    <a:pt x="653" y="201"/>
                  </a:cubicBezTo>
                  <a:cubicBezTo>
                    <a:pt x="653" y="202"/>
                    <a:pt x="652" y="205"/>
                    <a:pt x="652" y="206"/>
                  </a:cubicBezTo>
                  <a:cubicBezTo>
                    <a:pt x="651" y="207"/>
                    <a:pt x="645" y="205"/>
                    <a:pt x="649" y="207"/>
                  </a:cubicBezTo>
                  <a:cubicBezTo>
                    <a:pt x="647" y="210"/>
                    <a:pt x="642" y="209"/>
                    <a:pt x="640" y="209"/>
                  </a:cubicBezTo>
                  <a:cubicBezTo>
                    <a:pt x="637" y="209"/>
                    <a:pt x="634" y="209"/>
                    <a:pt x="631" y="209"/>
                  </a:cubicBezTo>
                  <a:cubicBezTo>
                    <a:pt x="629" y="209"/>
                    <a:pt x="629" y="208"/>
                    <a:pt x="627" y="207"/>
                  </a:cubicBezTo>
                  <a:cubicBezTo>
                    <a:pt x="620" y="206"/>
                    <a:pt x="613" y="208"/>
                    <a:pt x="607" y="209"/>
                  </a:cubicBezTo>
                  <a:cubicBezTo>
                    <a:pt x="602" y="211"/>
                    <a:pt x="600" y="217"/>
                    <a:pt x="594" y="218"/>
                  </a:cubicBezTo>
                  <a:cubicBezTo>
                    <a:pt x="597" y="221"/>
                    <a:pt x="591" y="221"/>
                    <a:pt x="590" y="224"/>
                  </a:cubicBezTo>
                  <a:cubicBezTo>
                    <a:pt x="590" y="225"/>
                    <a:pt x="591" y="226"/>
                    <a:pt x="591" y="228"/>
                  </a:cubicBezTo>
                  <a:cubicBezTo>
                    <a:pt x="593" y="227"/>
                    <a:pt x="593" y="224"/>
                    <a:pt x="595" y="222"/>
                  </a:cubicBezTo>
                  <a:cubicBezTo>
                    <a:pt x="597" y="221"/>
                    <a:pt x="601" y="222"/>
                    <a:pt x="601" y="219"/>
                  </a:cubicBezTo>
                  <a:cubicBezTo>
                    <a:pt x="602" y="214"/>
                    <a:pt x="604" y="223"/>
                    <a:pt x="604" y="216"/>
                  </a:cubicBezTo>
                  <a:cubicBezTo>
                    <a:pt x="606" y="215"/>
                    <a:pt x="607" y="218"/>
                    <a:pt x="607" y="218"/>
                  </a:cubicBezTo>
                  <a:cubicBezTo>
                    <a:pt x="609" y="217"/>
                    <a:pt x="608" y="215"/>
                    <a:pt x="609" y="215"/>
                  </a:cubicBezTo>
                  <a:cubicBezTo>
                    <a:pt x="612" y="214"/>
                    <a:pt x="614" y="215"/>
                    <a:pt x="619" y="215"/>
                  </a:cubicBezTo>
                  <a:cubicBezTo>
                    <a:pt x="619" y="216"/>
                    <a:pt x="621" y="215"/>
                    <a:pt x="621" y="215"/>
                  </a:cubicBezTo>
                  <a:cubicBezTo>
                    <a:pt x="623" y="214"/>
                    <a:pt x="623" y="223"/>
                    <a:pt x="619" y="221"/>
                  </a:cubicBezTo>
                  <a:cubicBezTo>
                    <a:pt x="623" y="224"/>
                    <a:pt x="616" y="225"/>
                    <a:pt x="618" y="231"/>
                  </a:cubicBezTo>
                  <a:cubicBezTo>
                    <a:pt x="619" y="232"/>
                    <a:pt x="619" y="233"/>
                    <a:pt x="619" y="235"/>
                  </a:cubicBezTo>
                  <a:cubicBezTo>
                    <a:pt x="620" y="234"/>
                    <a:pt x="622" y="234"/>
                    <a:pt x="622" y="235"/>
                  </a:cubicBezTo>
                  <a:cubicBezTo>
                    <a:pt x="622" y="237"/>
                    <a:pt x="624" y="236"/>
                    <a:pt x="625" y="237"/>
                  </a:cubicBezTo>
                  <a:cubicBezTo>
                    <a:pt x="626" y="237"/>
                    <a:pt x="627" y="240"/>
                    <a:pt x="628" y="240"/>
                  </a:cubicBezTo>
                  <a:cubicBezTo>
                    <a:pt x="629" y="240"/>
                    <a:pt x="630" y="240"/>
                    <a:pt x="631" y="240"/>
                  </a:cubicBezTo>
                  <a:cubicBezTo>
                    <a:pt x="632" y="240"/>
                    <a:pt x="632" y="241"/>
                    <a:pt x="633" y="241"/>
                  </a:cubicBezTo>
                  <a:cubicBezTo>
                    <a:pt x="635" y="242"/>
                    <a:pt x="637" y="238"/>
                    <a:pt x="639" y="241"/>
                  </a:cubicBezTo>
                  <a:cubicBezTo>
                    <a:pt x="640" y="242"/>
                    <a:pt x="639" y="239"/>
                    <a:pt x="640" y="238"/>
                  </a:cubicBezTo>
                  <a:cubicBezTo>
                    <a:pt x="640" y="238"/>
                    <a:pt x="643" y="239"/>
                    <a:pt x="643" y="238"/>
                  </a:cubicBezTo>
                  <a:cubicBezTo>
                    <a:pt x="644" y="237"/>
                    <a:pt x="642" y="235"/>
                    <a:pt x="643" y="234"/>
                  </a:cubicBezTo>
                  <a:cubicBezTo>
                    <a:pt x="645" y="233"/>
                    <a:pt x="646" y="235"/>
                    <a:pt x="646" y="237"/>
                  </a:cubicBezTo>
                  <a:cubicBezTo>
                    <a:pt x="647" y="239"/>
                    <a:pt x="651" y="238"/>
                    <a:pt x="649" y="243"/>
                  </a:cubicBezTo>
                  <a:cubicBezTo>
                    <a:pt x="647" y="244"/>
                    <a:pt x="646" y="241"/>
                    <a:pt x="644" y="241"/>
                  </a:cubicBezTo>
                  <a:cubicBezTo>
                    <a:pt x="642" y="242"/>
                    <a:pt x="642" y="245"/>
                    <a:pt x="640" y="246"/>
                  </a:cubicBezTo>
                  <a:cubicBezTo>
                    <a:pt x="639" y="246"/>
                    <a:pt x="637" y="245"/>
                    <a:pt x="636" y="246"/>
                  </a:cubicBezTo>
                  <a:cubicBezTo>
                    <a:pt x="633" y="246"/>
                    <a:pt x="634" y="250"/>
                    <a:pt x="628" y="249"/>
                  </a:cubicBezTo>
                  <a:cubicBezTo>
                    <a:pt x="625" y="248"/>
                    <a:pt x="626" y="252"/>
                    <a:pt x="625" y="253"/>
                  </a:cubicBezTo>
                  <a:cubicBezTo>
                    <a:pt x="624" y="254"/>
                    <a:pt x="623" y="252"/>
                    <a:pt x="624" y="252"/>
                  </a:cubicBezTo>
                  <a:cubicBezTo>
                    <a:pt x="621" y="254"/>
                    <a:pt x="621" y="257"/>
                    <a:pt x="616" y="256"/>
                  </a:cubicBezTo>
                  <a:cubicBezTo>
                    <a:pt x="619" y="253"/>
                    <a:pt x="616" y="254"/>
                    <a:pt x="616" y="250"/>
                  </a:cubicBezTo>
                  <a:cubicBezTo>
                    <a:pt x="619" y="249"/>
                    <a:pt x="621" y="245"/>
                    <a:pt x="624" y="249"/>
                  </a:cubicBezTo>
                  <a:cubicBezTo>
                    <a:pt x="625" y="244"/>
                    <a:pt x="621" y="244"/>
                    <a:pt x="619" y="243"/>
                  </a:cubicBezTo>
                  <a:cubicBezTo>
                    <a:pt x="616" y="241"/>
                    <a:pt x="613" y="247"/>
                    <a:pt x="610" y="247"/>
                  </a:cubicBezTo>
                  <a:cubicBezTo>
                    <a:pt x="610" y="247"/>
                    <a:pt x="606" y="248"/>
                    <a:pt x="606" y="249"/>
                  </a:cubicBezTo>
                  <a:cubicBezTo>
                    <a:pt x="605" y="249"/>
                    <a:pt x="604" y="250"/>
                    <a:pt x="604" y="252"/>
                  </a:cubicBezTo>
                  <a:cubicBezTo>
                    <a:pt x="596" y="250"/>
                    <a:pt x="597" y="256"/>
                    <a:pt x="590" y="253"/>
                  </a:cubicBezTo>
                  <a:cubicBezTo>
                    <a:pt x="592" y="255"/>
                    <a:pt x="594" y="256"/>
                    <a:pt x="587" y="256"/>
                  </a:cubicBezTo>
                  <a:cubicBezTo>
                    <a:pt x="584" y="259"/>
                    <a:pt x="582" y="266"/>
                    <a:pt x="587" y="268"/>
                  </a:cubicBezTo>
                  <a:cubicBezTo>
                    <a:pt x="587" y="271"/>
                    <a:pt x="583" y="270"/>
                    <a:pt x="584" y="274"/>
                  </a:cubicBezTo>
                  <a:cubicBezTo>
                    <a:pt x="582" y="274"/>
                    <a:pt x="581" y="273"/>
                    <a:pt x="579" y="274"/>
                  </a:cubicBezTo>
                  <a:cubicBezTo>
                    <a:pt x="577" y="274"/>
                    <a:pt x="577" y="276"/>
                    <a:pt x="576" y="277"/>
                  </a:cubicBezTo>
                  <a:cubicBezTo>
                    <a:pt x="574" y="278"/>
                    <a:pt x="569" y="277"/>
                    <a:pt x="567" y="280"/>
                  </a:cubicBezTo>
                  <a:cubicBezTo>
                    <a:pt x="567" y="281"/>
                    <a:pt x="565" y="282"/>
                    <a:pt x="564" y="283"/>
                  </a:cubicBezTo>
                  <a:cubicBezTo>
                    <a:pt x="563" y="285"/>
                    <a:pt x="562" y="288"/>
                    <a:pt x="560" y="290"/>
                  </a:cubicBezTo>
                  <a:cubicBezTo>
                    <a:pt x="559" y="292"/>
                    <a:pt x="556" y="292"/>
                    <a:pt x="557" y="298"/>
                  </a:cubicBezTo>
                  <a:cubicBezTo>
                    <a:pt x="554" y="297"/>
                    <a:pt x="554" y="294"/>
                    <a:pt x="551" y="293"/>
                  </a:cubicBezTo>
                  <a:cubicBezTo>
                    <a:pt x="549" y="293"/>
                    <a:pt x="550" y="296"/>
                    <a:pt x="548" y="296"/>
                  </a:cubicBezTo>
                  <a:cubicBezTo>
                    <a:pt x="553" y="302"/>
                    <a:pt x="553" y="307"/>
                    <a:pt x="554" y="315"/>
                  </a:cubicBezTo>
                  <a:cubicBezTo>
                    <a:pt x="551" y="314"/>
                    <a:pt x="552" y="318"/>
                    <a:pt x="551" y="318"/>
                  </a:cubicBezTo>
                  <a:cubicBezTo>
                    <a:pt x="551" y="319"/>
                    <a:pt x="548" y="318"/>
                    <a:pt x="548" y="318"/>
                  </a:cubicBezTo>
                  <a:cubicBezTo>
                    <a:pt x="547" y="320"/>
                    <a:pt x="547" y="320"/>
                    <a:pt x="545" y="321"/>
                  </a:cubicBezTo>
                  <a:cubicBezTo>
                    <a:pt x="544" y="322"/>
                    <a:pt x="542" y="325"/>
                    <a:pt x="541" y="326"/>
                  </a:cubicBezTo>
                  <a:cubicBezTo>
                    <a:pt x="539" y="327"/>
                    <a:pt x="536" y="325"/>
                    <a:pt x="535" y="327"/>
                  </a:cubicBezTo>
                  <a:cubicBezTo>
                    <a:pt x="531" y="328"/>
                    <a:pt x="530" y="332"/>
                    <a:pt x="529" y="335"/>
                  </a:cubicBezTo>
                  <a:cubicBezTo>
                    <a:pt x="525" y="335"/>
                    <a:pt x="526" y="339"/>
                    <a:pt x="521" y="339"/>
                  </a:cubicBezTo>
                  <a:cubicBezTo>
                    <a:pt x="523" y="344"/>
                    <a:pt x="518" y="355"/>
                    <a:pt x="524" y="355"/>
                  </a:cubicBezTo>
                  <a:cubicBezTo>
                    <a:pt x="521" y="361"/>
                    <a:pt x="527" y="361"/>
                    <a:pt x="526" y="369"/>
                  </a:cubicBezTo>
                  <a:cubicBezTo>
                    <a:pt x="526" y="370"/>
                    <a:pt x="528" y="370"/>
                    <a:pt x="529" y="370"/>
                  </a:cubicBezTo>
                  <a:cubicBezTo>
                    <a:pt x="527" y="375"/>
                    <a:pt x="529" y="374"/>
                    <a:pt x="529" y="381"/>
                  </a:cubicBezTo>
                  <a:cubicBezTo>
                    <a:pt x="526" y="381"/>
                    <a:pt x="524" y="382"/>
                    <a:pt x="523" y="384"/>
                  </a:cubicBezTo>
                  <a:cubicBezTo>
                    <a:pt x="521" y="384"/>
                    <a:pt x="522" y="381"/>
                    <a:pt x="521" y="379"/>
                  </a:cubicBezTo>
                  <a:cubicBezTo>
                    <a:pt x="520" y="378"/>
                    <a:pt x="518" y="379"/>
                    <a:pt x="517" y="378"/>
                  </a:cubicBezTo>
                  <a:cubicBezTo>
                    <a:pt x="516" y="377"/>
                    <a:pt x="517" y="373"/>
                    <a:pt x="514" y="375"/>
                  </a:cubicBezTo>
                  <a:cubicBezTo>
                    <a:pt x="515" y="371"/>
                    <a:pt x="516" y="368"/>
                    <a:pt x="511" y="367"/>
                  </a:cubicBezTo>
                  <a:cubicBezTo>
                    <a:pt x="514" y="360"/>
                    <a:pt x="510" y="361"/>
                    <a:pt x="510" y="354"/>
                  </a:cubicBezTo>
                  <a:cubicBezTo>
                    <a:pt x="508" y="354"/>
                    <a:pt x="508" y="355"/>
                    <a:pt x="507" y="355"/>
                  </a:cubicBezTo>
                  <a:cubicBezTo>
                    <a:pt x="507" y="354"/>
                    <a:pt x="507" y="353"/>
                    <a:pt x="507" y="352"/>
                  </a:cubicBezTo>
                  <a:cubicBezTo>
                    <a:pt x="504" y="353"/>
                    <a:pt x="496" y="354"/>
                    <a:pt x="495" y="352"/>
                  </a:cubicBezTo>
                  <a:cubicBezTo>
                    <a:pt x="494" y="351"/>
                    <a:pt x="494" y="350"/>
                    <a:pt x="492" y="349"/>
                  </a:cubicBezTo>
                  <a:cubicBezTo>
                    <a:pt x="491" y="349"/>
                    <a:pt x="488" y="351"/>
                    <a:pt x="486" y="351"/>
                  </a:cubicBezTo>
                  <a:cubicBezTo>
                    <a:pt x="486" y="351"/>
                    <a:pt x="491" y="346"/>
                    <a:pt x="486" y="348"/>
                  </a:cubicBezTo>
                  <a:cubicBezTo>
                    <a:pt x="485" y="348"/>
                    <a:pt x="486" y="349"/>
                    <a:pt x="484" y="349"/>
                  </a:cubicBezTo>
                  <a:cubicBezTo>
                    <a:pt x="480" y="350"/>
                    <a:pt x="474" y="350"/>
                    <a:pt x="471" y="348"/>
                  </a:cubicBezTo>
                  <a:cubicBezTo>
                    <a:pt x="468" y="348"/>
                    <a:pt x="470" y="353"/>
                    <a:pt x="470" y="355"/>
                  </a:cubicBezTo>
                  <a:cubicBezTo>
                    <a:pt x="461" y="354"/>
                    <a:pt x="452" y="353"/>
                    <a:pt x="443" y="352"/>
                  </a:cubicBezTo>
                  <a:cubicBezTo>
                    <a:pt x="442" y="353"/>
                    <a:pt x="441" y="354"/>
                    <a:pt x="440" y="354"/>
                  </a:cubicBezTo>
                  <a:cubicBezTo>
                    <a:pt x="438" y="354"/>
                    <a:pt x="439" y="357"/>
                    <a:pt x="437" y="357"/>
                  </a:cubicBezTo>
                  <a:cubicBezTo>
                    <a:pt x="435" y="357"/>
                    <a:pt x="436" y="359"/>
                    <a:pt x="435" y="360"/>
                  </a:cubicBezTo>
                  <a:cubicBezTo>
                    <a:pt x="434" y="360"/>
                    <a:pt x="431" y="359"/>
                    <a:pt x="429" y="360"/>
                  </a:cubicBezTo>
                  <a:cubicBezTo>
                    <a:pt x="428" y="360"/>
                    <a:pt x="428" y="364"/>
                    <a:pt x="425" y="363"/>
                  </a:cubicBezTo>
                  <a:cubicBezTo>
                    <a:pt x="426" y="366"/>
                    <a:pt x="423" y="373"/>
                    <a:pt x="427" y="373"/>
                  </a:cubicBezTo>
                  <a:cubicBezTo>
                    <a:pt x="425" y="375"/>
                    <a:pt x="424" y="378"/>
                    <a:pt x="422" y="379"/>
                  </a:cubicBezTo>
                  <a:cubicBezTo>
                    <a:pt x="422" y="383"/>
                    <a:pt x="422" y="387"/>
                    <a:pt x="422" y="391"/>
                  </a:cubicBezTo>
                  <a:cubicBezTo>
                    <a:pt x="422" y="393"/>
                    <a:pt x="423" y="394"/>
                    <a:pt x="424" y="395"/>
                  </a:cubicBezTo>
                  <a:cubicBezTo>
                    <a:pt x="424" y="399"/>
                    <a:pt x="425" y="403"/>
                    <a:pt x="422" y="406"/>
                  </a:cubicBezTo>
                  <a:cubicBezTo>
                    <a:pt x="422" y="408"/>
                    <a:pt x="426" y="406"/>
                    <a:pt x="427" y="407"/>
                  </a:cubicBezTo>
                  <a:cubicBezTo>
                    <a:pt x="427" y="408"/>
                    <a:pt x="425" y="409"/>
                    <a:pt x="425" y="410"/>
                  </a:cubicBezTo>
                  <a:cubicBezTo>
                    <a:pt x="425" y="410"/>
                    <a:pt x="426" y="412"/>
                    <a:pt x="427" y="412"/>
                  </a:cubicBezTo>
                  <a:cubicBezTo>
                    <a:pt x="427" y="413"/>
                    <a:pt x="429" y="412"/>
                    <a:pt x="429" y="413"/>
                  </a:cubicBezTo>
                  <a:cubicBezTo>
                    <a:pt x="430" y="414"/>
                    <a:pt x="429" y="416"/>
                    <a:pt x="429" y="416"/>
                  </a:cubicBezTo>
                  <a:cubicBezTo>
                    <a:pt x="430" y="416"/>
                    <a:pt x="431" y="416"/>
                    <a:pt x="431" y="416"/>
                  </a:cubicBezTo>
                  <a:cubicBezTo>
                    <a:pt x="431" y="417"/>
                    <a:pt x="431" y="419"/>
                    <a:pt x="431" y="419"/>
                  </a:cubicBezTo>
                  <a:cubicBezTo>
                    <a:pt x="432" y="420"/>
                    <a:pt x="435" y="422"/>
                    <a:pt x="435" y="425"/>
                  </a:cubicBezTo>
                  <a:cubicBezTo>
                    <a:pt x="447" y="426"/>
                    <a:pt x="453" y="423"/>
                    <a:pt x="459" y="425"/>
                  </a:cubicBezTo>
                  <a:cubicBezTo>
                    <a:pt x="461" y="425"/>
                    <a:pt x="461" y="423"/>
                    <a:pt x="462" y="422"/>
                  </a:cubicBezTo>
                  <a:cubicBezTo>
                    <a:pt x="464" y="420"/>
                    <a:pt x="465" y="418"/>
                    <a:pt x="467" y="415"/>
                  </a:cubicBezTo>
                  <a:cubicBezTo>
                    <a:pt x="467" y="413"/>
                    <a:pt x="469" y="412"/>
                    <a:pt x="467" y="412"/>
                  </a:cubicBezTo>
                  <a:cubicBezTo>
                    <a:pt x="471" y="407"/>
                    <a:pt x="481" y="404"/>
                    <a:pt x="489" y="407"/>
                  </a:cubicBezTo>
                  <a:cubicBezTo>
                    <a:pt x="485" y="411"/>
                    <a:pt x="485" y="417"/>
                    <a:pt x="481" y="421"/>
                  </a:cubicBezTo>
                  <a:cubicBezTo>
                    <a:pt x="480" y="425"/>
                    <a:pt x="483" y="424"/>
                    <a:pt x="483" y="428"/>
                  </a:cubicBezTo>
                  <a:cubicBezTo>
                    <a:pt x="480" y="429"/>
                    <a:pt x="478" y="432"/>
                    <a:pt x="477" y="435"/>
                  </a:cubicBezTo>
                  <a:cubicBezTo>
                    <a:pt x="477" y="436"/>
                    <a:pt x="477" y="437"/>
                    <a:pt x="475" y="437"/>
                  </a:cubicBezTo>
                  <a:cubicBezTo>
                    <a:pt x="475" y="440"/>
                    <a:pt x="482" y="436"/>
                    <a:pt x="480" y="441"/>
                  </a:cubicBezTo>
                  <a:cubicBezTo>
                    <a:pt x="483" y="441"/>
                    <a:pt x="484" y="439"/>
                    <a:pt x="489" y="440"/>
                  </a:cubicBezTo>
                  <a:cubicBezTo>
                    <a:pt x="488" y="443"/>
                    <a:pt x="492" y="442"/>
                    <a:pt x="492" y="444"/>
                  </a:cubicBezTo>
                  <a:cubicBezTo>
                    <a:pt x="499" y="441"/>
                    <a:pt x="501" y="447"/>
                    <a:pt x="510" y="446"/>
                  </a:cubicBezTo>
                  <a:cubicBezTo>
                    <a:pt x="506" y="450"/>
                    <a:pt x="512" y="454"/>
                    <a:pt x="507" y="456"/>
                  </a:cubicBezTo>
                  <a:cubicBezTo>
                    <a:pt x="509" y="460"/>
                    <a:pt x="508" y="469"/>
                    <a:pt x="507" y="472"/>
                  </a:cubicBezTo>
                  <a:cubicBezTo>
                    <a:pt x="507" y="475"/>
                    <a:pt x="509" y="476"/>
                    <a:pt x="512" y="475"/>
                  </a:cubicBezTo>
                  <a:cubicBezTo>
                    <a:pt x="512" y="479"/>
                    <a:pt x="515" y="478"/>
                    <a:pt x="515" y="480"/>
                  </a:cubicBezTo>
                  <a:cubicBezTo>
                    <a:pt x="516" y="482"/>
                    <a:pt x="520" y="480"/>
                    <a:pt x="520" y="483"/>
                  </a:cubicBezTo>
                  <a:cubicBezTo>
                    <a:pt x="525" y="479"/>
                    <a:pt x="534" y="484"/>
                    <a:pt x="538" y="481"/>
                  </a:cubicBezTo>
                  <a:cubicBezTo>
                    <a:pt x="538" y="482"/>
                    <a:pt x="538" y="483"/>
                    <a:pt x="538" y="484"/>
                  </a:cubicBezTo>
                  <a:cubicBezTo>
                    <a:pt x="540" y="484"/>
                    <a:pt x="545" y="481"/>
                    <a:pt x="545" y="486"/>
                  </a:cubicBezTo>
                  <a:cubicBezTo>
                    <a:pt x="546" y="485"/>
                    <a:pt x="548" y="484"/>
                    <a:pt x="550" y="484"/>
                  </a:cubicBezTo>
                  <a:cubicBezTo>
                    <a:pt x="550" y="483"/>
                    <a:pt x="552" y="482"/>
                    <a:pt x="553" y="481"/>
                  </a:cubicBezTo>
                  <a:cubicBezTo>
                    <a:pt x="553" y="481"/>
                    <a:pt x="554" y="482"/>
                    <a:pt x="554" y="480"/>
                  </a:cubicBezTo>
                  <a:cubicBezTo>
                    <a:pt x="554" y="478"/>
                    <a:pt x="556" y="481"/>
                    <a:pt x="557" y="478"/>
                  </a:cubicBezTo>
                  <a:cubicBezTo>
                    <a:pt x="557" y="478"/>
                    <a:pt x="557" y="476"/>
                    <a:pt x="557" y="475"/>
                  </a:cubicBezTo>
                  <a:cubicBezTo>
                    <a:pt x="558" y="475"/>
                    <a:pt x="559" y="477"/>
                    <a:pt x="558" y="477"/>
                  </a:cubicBezTo>
                  <a:cubicBezTo>
                    <a:pt x="560" y="476"/>
                    <a:pt x="560" y="475"/>
                    <a:pt x="561" y="474"/>
                  </a:cubicBezTo>
                  <a:cubicBezTo>
                    <a:pt x="563" y="473"/>
                    <a:pt x="565" y="472"/>
                    <a:pt x="567" y="469"/>
                  </a:cubicBezTo>
                  <a:cubicBezTo>
                    <a:pt x="568" y="469"/>
                    <a:pt x="569" y="468"/>
                    <a:pt x="569" y="467"/>
                  </a:cubicBezTo>
                  <a:cubicBezTo>
                    <a:pt x="570" y="468"/>
                    <a:pt x="585" y="469"/>
                    <a:pt x="578" y="471"/>
                  </a:cubicBezTo>
                  <a:cubicBezTo>
                    <a:pt x="578" y="473"/>
                    <a:pt x="581" y="472"/>
                    <a:pt x="584" y="472"/>
                  </a:cubicBezTo>
                  <a:cubicBezTo>
                    <a:pt x="585" y="472"/>
                    <a:pt x="585" y="471"/>
                    <a:pt x="585" y="469"/>
                  </a:cubicBezTo>
                  <a:cubicBezTo>
                    <a:pt x="589" y="469"/>
                    <a:pt x="593" y="469"/>
                    <a:pt x="597" y="469"/>
                  </a:cubicBezTo>
                  <a:cubicBezTo>
                    <a:pt x="595" y="474"/>
                    <a:pt x="603" y="472"/>
                    <a:pt x="607" y="474"/>
                  </a:cubicBezTo>
                  <a:cubicBezTo>
                    <a:pt x="608" y="474"/>
                    <a:pt x="607" y="475"/>
                    <a:pt x="609" y="475"/>
                  </a:cubicBezTo>
                  <a:cubicBezTo>
                    <a:pt x="610" y="475"/>
                    <a:pt x="610" y="477"/>
                    <a:pt x="612" y="477"/>
                  </a:cubicBezTo>
                  <a:cubicBezTo>
                    <a:pt x="615" y="477"/>
                    <a:pt x="616" y="476"/>
                    <a:pt x="618" y="475"/>
                  </a:cubicBezTo>
                  <a:cubicBezTo>
                    <a:pt x="625" y="475"/>
                    <a:pt x="633" y="477"/>
                    <a:pt x="640" y="477"/>
                  </a:cubicBezTo>
                  <a:cubicBezTo>
                    <a:pt x="639" y="480"/>
                    <a:pt x="641" y="482"/>
                    <a:pt x="641" y="480"/>
                  </a:cubicBezTo>
                  <a:cubicBezTo>
                    <a:pt x="643" y="480"/>
                    <a:pt x="642" y="481"/>
                    <a:pt x="641" y="481"/>
                  </a:cubicBezTo>
                  <a:cubicBezTo>
                    <a:pt x="641" y="485"/>
                    <a:pt x="645" y="482"/>
                    <a:pt x="647" y="484"/>
                  </a:cubicBezTo>
                  <a:cubicBezTo>
                    <a:pt x="648" y="485"/>
                    <a:pt x="647" y="487"/>
                    <a:pt x="647" y="487"/>
                  </a:cubicBezTo>
                  <a:cubicBezTo>
                    <a:pt x="649" y="488"/>
                    <a:pt x="652" y="487"/>
                    <a:pt x="653" y="487"/>
                  </a:cubicBezTo>
                  <a:cubicBezTo>
                    <a:pt x="652" y="491"/>
                    <a:pt x="654" y="491"/>
                    <a:pt x="656" y="493"/>
                  </a:cubicBezTo>
                  <a:cubicBezTo>
                    <a:pt x="659" y="495"/>
                    <a:pt x="661" y="497"/>
                    <a:pt x="662" y="501"/>
                  </a:cubicBezTo>
                  <a:cubicBezTo>
                    <a:pt x="671" y="500"/>
                    <a:pt x="675" y="505"/>
                    <a:pt x="683" y="502"/>
                  </a:cubicBezTo>
                  <a:cubicBezTo>
                    <a:pt x="681" y="508"/>
                    <a:pt x="691" y="502"/>
                    <a:pt x="689" y="508"/>
                  </a:cubicBezTo>
                  <a:cubicBezTo>
                    <a:pt x="694" y="506"/>
                    <a:pt x="694" y="512"/>
                    <a:pt x="698" y="512"/>
                  </a:cubicBezTo>
                  <a:cubicBezTo>
                    <a:pt x="699" y="513"/>
                    <a:pt x="699" y="517"/>
                    <a:pt x="702" y="515"/>
                  </a:cubicBezTo>
                  <a:cubicBezTo>
                    <a:pt x="698" y="519"/>
                    <a:pt x="704" y="519"/>
                    <a:pt x="704" y="523"/>
                  </a:cubicBezTo>
                  <a:cubicBezTo>
                    <a:pt x="704" y="526"/>
                    <a:pt x="707" y="525"/>
                    <a:pt x="708" y="526"/>
                  </a:cubicBezTo>
                  <a:cubicBezTo>
                    <a:pt x="709" y="527"/>
                    <a:pt x="708" y="530"/>
                    <a:pt x="711" y="529"/>
                  </a:cubicBezTo>
                  <a:cubicBezTo>
                    <a:pt x="706" y="534"/>
                    <a:pt x="719" y="536"/>
                    <a:pt x="714" y="541"/>
                  </a:cubicBezTo>
                  <a:cubicBezTo>
                    <a:pt x="717" y="540"/>
                    <a:pt x="719" y="541"/>
                    <a:pt x="719" y="544"/>
                  </a:cubicBezTo>
                  <a:cubicBezTo>
                    <a:pt x="726" y="542"/>
                    <a:pt x="736" y="544"/>
                    <a:pt x="739" y="551"/>
                  </a:cubicBezTo>
                  <a:cubicBezTo>
                    <a:pt x="747" y="551"/>
                    <a:pt x="750" y="554"/>
                    <a:pt x="759" y="553"/>
                  </a:cubicBezTo>
                  <a:cubicBezTo>
                    <a:pt x="759" y="553"/>
                    <a:pt x="756" y="554"/>
                    <a:pt x="756" y="554"/>
                  </a:cubicBezTo>
                  <a:cubicBezTo>
                    <a:pt x="757" y="557"/>
                    <a:pt x="767" y="555"/>
                    <a:pt x="772" y="555"/>
                  </a:cubicBezTo>
                  <a:cubicBezTo>
                    <a:pt x="772" y="557"/>
                    <a:pt x="774" y="557"/>
                    <a:pt x="775" y="557"/>
                  </a:cubicBezTo>
                  <a:cubicBezTo>
                    <a:pt x="775" y="560"/>
                    <a:pt x="778" y="559"/>
                    <a:pt x="779" y="560"/>
                  </a:cubicBezTo>
                  <a:cubicBezTo>
                    <a:pt x="780" y="560"/>
                    <a:pt x="779" y="562"/>
                    <a:pt x="779" y="563"/>
                  </a:cubicBezTo>
                  <a:cubicBezTo>
                    <a:pt x="780" y="563"/>
                    <a:pt x="782" y="562"/>
                    <a:pt x="782" y="563"/>
                  </a:cubicBezTo>
                  <a:cubicBezTo>
                    <a:pt x="783" y="564"/>
                    <a:pt x="782" y="567"/>
                    <a:pt x="785" y="566"/>
                  </a:cubicBezTo>
                  <a:cubicBezTo>
                    <a:pt x="785" y="581"/>
                    <a:pt x="785" y="596"/>
                    <a:pt x="785" y="612"/>
                  </a:cubicBezTo>
                  <a:cubicBezTo>
                    <a:pt x="779" y="609"/>
                    <a:pt x="786" y="620"/>
                    <a:pt x="779" y="618"/>
                  </a:cubicBezTo>
                  <a:cubicBezTo>
                    <a:pt x="779" y="623"/>
                    <a:pt x="778" y="628"/>
                    <a:pt x="778" y="633"/>
                  </a:cubicBezTo>
                  <a:cubicBezTo>
                    <a:pt x="778" y="635"/>
                    <a:pt x="780" y="641"/>
                    <a:pt x="779" y="647"/>
                  </a:cubicBezTo>
                  <a:cubicBezTo>
                    <a:pt x="779" y="647"/>
                    <a:pt x="778" y="648"/>
                    <a:pt x="778" y="649"/>
                  </a:cubicBezTo>
                  <a:cubicBezTo>
                    <a:pt x="778" y="650"/>
                    <a:pt x="778" y="651"/>
                    <a:pt x="778" y="652"/>
                  </a:cubicBezTo>
                  <a:cubicBezTo>
                    <a:pt x="777" y="653"/>
                    <a:pt x="773" y="654"/>
                    <a:pt x="775" y="659"/>
                  </a:cubicBezTo>
                  <a:cubicBezTo>
                    <a:pt x="772" y="660"/>
                    <a:pt x="770" y="662"/>
                    <a:pt x="767" y="664"/>
                  </a:cubicBezTo>
                  <a:cubicBezTo>
                    <a:pt x="767" y="665"/>
                    <a:pt x="768" y="667"/>
                    <a:pt x="767" y="668"/>
                  </a:cubicBezTo>
                  <a:cubicBezTo>
                    <a:pt x="767" y="669"/>
                    <a:pt x="765" y="668"/>
                    <a:pt x="764" y="668"/>
                  </a:cubicBezTo>
                  <a:cubicBezTo>
                    <a:pt x="764" y="669"/>
                    <a:pt x="765" y="671"/>
                    <a:pt x="764" y="671"/>
                  </a:cubicBezTo>
                  <a:cubicBezTo>
                    <a:pt x="763" y="672"/>
                    <a:pt x="759" y="671"/>
                    <a:pt x="759" y="674"/>
                  </a:cubicBezTo>
                  <a:cubicBezTo>
                    <a:pt x="758" y="676"/>
                    <a:pt x="755" y="675"/>
                    <a:pt x="753" y="677"/>
                  </a:cubicBezTo>
                  <a:cubicBezTo>
                    <a:pt x="752" y="678"/>
                    <a:pt x="750" y="680"/>
                    <a:pt x="750" y="680"/>
                  </a:cubicBezTo>
                  <a:cubicBezTo>
                    <a:pt x="749" y="680"/>
                    <a:pt x="748" y="678"/>
                    <a:pt x="747" y="678"/>
                  </a:cubicBezTo>
                  <a:cubicBezTo>
                    <a:pt x="747" y="678"/>
                    <a:pt x="746" y="680"/>
                    <a:pt x="745" y="680"/>
                  </a:cubicBezTo>
                  <a:cubicBezTo>
                    <a:pt x="743" y="680"/>
                    <a:pt x="742" y="681"/>
                    <a:pt x="742" y="683"/>
                  </a:cubicBezTo>
                  <a:cubicBezTo>
                    <a:pt x="737" y="680"/>
                    <a:pt x="733" y="687"/>
                    <a:pt x="730" y="689"/>
                  </a:cubicBezTo>
                  <a:cubicBezTo>
                    <a:pt x="730" y="689"/>
                    <a:pt x="728" y="688"/>
                    <a:pt x="727" y="689"/>
                  </a:cubicBezTo>
                  <a:cubicBezTo>
                    <a:pt x="727" y="690"/>
                    <a:pt x="725" y="691"/>
                    <a:pt x="724" y="692"/>
                  </a:cubicBezTo>
                  <a:cubicBezTo>
                    <a:pt x="724" y="693"/>
                    <a:pt x="722" y="694"/>
                    <a:pt x="721" y="695"/>
                  </a:cubicBezTo>
                  <a:cubicBezTo>
                    <a:pt x="721" y="695"/>
                    <a:pt x="724" y="699"/>
                    <a:pt x="720" y="698"/>
                  </a:cubicBezTo>
                  <a:cubicBezTo>
                    <a:pt x="721" y="705"/>
                    <a:pt x="718" y="707"/>
                    <a:pt x="719" y="714"/>
                  </a:cubicBezTo>
                  <a:cubicBezTo>
                    <a:pt x="715" y="713"/>
                    <a:pt x="717" y="717"/>
                    <a:pt x="716" y="718"/>
                  </a:cubicBezTo>
                  <a:cubicBezTo>
                    <a:pt x="715" y="719"/>
                    <a:pt x="713" y="718"/>
                    <a:pt x="713" y="718"/>
                  </a:cubicBezTo>
                  <a:cubicBezTo>
                    <a:pt x="712" y="719"/>
                    <a:pt x="715" y="721"/>
                    <a:pt x="713" y="721"/>
                  </a:cubicBezTo>
                  <a:cubicBezTo>
                    <a:pt x="710" y="722"/>
                    <a:pt x="711" y="727"/>
                    <a:pt x="707" y="727"/>
                  </a:cubicBezTo>
                  <a:cubicBezTo>
                    <a:pt x="706" y="727"/>
                    <a:pt x="704" y="730"/>
                    <a:pt x="704" y="730"/>
                  </a:cubicBezTo>
                  <a:cubicBezTo>
                    <a:pt x="702" y="732"/>
                    <a:pt x="700" y="737"/>
                    <a:pt x="696" y="739"/>
                  </a:cubicBezTo>
                  <a:cubicBezTo>
                    <a:pt x="696" y="741"/>
                    <a:pt x="696" y="743"/>
                    <a:pt x="696" y="745"/>
                  </a:cubicBezTo>
                  <a:cubicBezTo>
                    <a:pt x="694" y="746"/>
                    <a:pt x="692" y="747"/>
                    <a:pt x="692" y="751"/>
                  </a:cubicBezTo>
                  <a:cubicBezTo>
                    <a:pt x="689" y="751"/>
                    <a:pt x="687" y="751"/>
                    <a:pt x="684" y="751"/>
                  </a:cubicBezTo>
                  <a:cubicBezTo>
                    <a:pt x="684" y="753"/>
                    <a:pt x="686" y="752"/>
                    <a:pt x="687" y="753"/>
                  </a:cubicBezTo>
                  <a:cubicBezTo>
                    <a:pt x="687" y="754"/>
                    <a:pt x="685" y="754"/>
                    <a:pt x="683" y="754"/>
                  </a:cubicBezTo>
                  <a:cubicBezTo>
                    <a:pt x="681" y="755"/>
                    <a:pt x="680" y="757"/>
                    <a:pt x="680" y="760"/>
                  </a:cubicBezTo>
                  <a:cubicBezTo>
                    <a:pt x="678" y="758"/>
                    <a:pt x="677" y="759"/>
                    <a:pt x="677" y="761"/>
                  </a:cubicBezTo>
                  <a:cubicBezTo>
                    <a:pt x="676" y="761"/>
                    <a:pt x="676" y="760"/>
                    <a:pt x="676" y="759"/>
                  </a:cubicBezTo>
                  <a:cubicBezTo>
                    <a:pt x="673" y="759"/>
                    <a:pt x="671" y="759"/>
                    <a:pt x="671" y="757"/>
                  </a:cubicBezTo>
                  <a:cubicBezTo>
                    <a:pt x="670" y="758"/>
                    <a:pt x="670" y="760"/>
                    <a:pt x="667" y="760"/>
                  </a:cubicBezTo>
                  <a:cubicBezTo>
                    <a:pt x="666" y="764"/>
                    <a:pt x="669" y="764"/>
                    <a:pt x="670" y="767"/>
                  </a:cubicBezTo>
                  <a:cubicBezTo>
                    <a:pt x="670" y="771"/>
                    <a:pt x="665" y="774"/>
                    <a:pt x="668" y="776"/>
                  </a:cubicBezTo>
                  <a:cubicBezTo>
                    <a:pt x="667" y="780"/>
                    <a:pt x="660" y="776"/>
                    <a:pt x="659" y="779"/>
                  </a:cubicBezTo>
                  <a:cubicBezTo>
                    <a:pt x="657" y="779"/>
                    <a:pt x="658" y="782"/>
                    <a:pt x="658" y="782"/>
                  </a:cubicBezTo>
                  <a:cubicBezTo>
                    <a:pt x="656" y="784"/>
                    <a:pt x="651" y="782"/>
                    <a:pt x="652" y="787"/>
                  </a:cubicBezTo>
                  <a:cubicBezTo>
                    <a:pt x="649" y="784"/>
                    <a:pt x="638" y="784"/>
                    <a:pt x="637" y="788"/>
                  </a:cubicBezTo>
                  <a:cubicBezTo>
                    <a:pt x="637" y="790"/>
                    <a:pt x="639" y="789"/>
                    <a:pt x="639" y="788"/>
                  </a:cubicBezTo>
                  <a:cubicBezTo>
                    <a:pt x="642" y="788"/>
                    <a:pt x="638" y="792"/>
                    <a:pt x="636" y="791"/>
                  </a:cubicBezTo>
                  <a:cubicBezTo>
                    <a:pt x="636" y="794"/>
                    <a:pt x="631" y="799"/>
                    <a:pt x="634" y="800"/>
                  </a:cubicBezTo>
                  <a:cubicBezTo>
                    <a:pt x="634" y="801"/>
                    <a:pt x="632" y="802"/>
                    <a:pt x="631" y="801"/>
                  </a:cubicBezTo>
                  <a:cubicBezTo>
                    <a:pt x="631" y="801"/>
                    <a:pt x="629" y="800"/>
                    <a:pt x="630" y="800"/>
                  </a:cubicBezTo>
                  <a:cubicBezTo>
                    <a:pt x="628" y="800"/>
                    <a:pt x="624" y="804"/>
                    <a:pt x="625" y="799"/>
                  </a:cubicBezTo>
                  <a:cubicBezTo>
                    <a:pt x="624" y="799"/>
                    <a:pt x="623" y="803"/>
                    <a:pt x="622" y="800"/>
                  </a:cubicBezTo>
                  <a:cubicBezTo>
                    <a:pt x="620" y="801"/>
                    <a:pt x="623" y="809"/>
                    <a:pt x="624" y="812"/>
                  </a:cubicBezTo>
                  <a:cubicBezTo>
                    <a:pt x="624" y="816"/>
                    <a:pt x="621" y="815"/>
                    <a:pt x="621" y="818"/>
                  </a:cubicBezTo>
                  <a:cubicBezTo>
                    <a:pt x="620" y="820"/>
                    <a:pt x="621" y="823"/>
                    <a:pt x="616" y="822"/>
                  </a:cubicBezTo>
                  <a:cubicBezTo>
                    <a:pt x="616" y="824"/>
                    <a:pt x="619" y="825"/>
                    <a:pt x="619" y="825"/>
                  </a:cubicBezTo>
                  <a:cubicBezTo>
                    <a:pt x="620" y="828"/>
                    <a:pt x="617" y="825"/>
                    <a:pt x="616" y="825"/>
                  </a:cubicBezTo>
                  <a:cubicBezTo>
                    <a:pt x="615" y="826"/>
                    <a:pt x="615" y="830"/>
                    <a:pt x="616" y="830"/>
                  </a:cubicBezTo>
                  <a:cubicBezTo>
                    <a:pt x="616" y="832"/>
                    <a:pt x="615" y="830"/>
                    <a:pt x="613" y="830"/>
                  </a:cubicBezTo>
                  <a:cubicBezTo>
                    <a:pt x="614" y="830"/>
                    <a:pt x="613" y="832"/>
                    <a:pt x="612" y="831"/>
                  </a:cubicBezTo>
                  <a:cubicBezTo>
                    <a:pt x="609" y="828"/>
                    <a:pt x="613" y="832"/>
                    <a:pt x="610" y="834"/>
                  </a:cubicBezTo>
                  <a:cubicBezTo>
                    <a:pt x="608" y="837"/>
                    <a:pt x="607" y="833"/>
                    <a:pt x="604" y="836"/>
                  </a:cubicBezTo>
                  <a:cubicBezTo>
                    <a:pt x="602" y="839"/>
                    <a:pt x="611" y="839"/>
                    <a:pt x="606" y="841"/>
                  </a:cubicBezTo>
                  <a:cubicBezTo>
                    <a:pt x="606" y="843"/>
                    <a:pt x="609" y="843"/>
                    <a:pt x="610" y="843"/>
                  </a:cubicBezTo>
                  <a:cubicBezTo>
                    <a:pt x="610" y="846"/>
                    <a:pt x="611" y="848"/>
                    <a:pt x="613" y="847"/>
                  </a:cubicBezTo>
                  <a:cubicBezTo>
                    <a:pt x="616" y="851"/>
                    <a:pt x="611" y="852"/>
                    <a:pt x="610" y="853"/>
                  </a:cubicBezTo>
                  <a:cubicBezTo>
                    <a:pt x="610" y="854"/>
                    <a:pt x="611" y="855"/>
                    <a:pt x="612" y="855"/>
                  </a:cubicBezTo>
                  <a:cubicBezTo>
                    <a:pt x="610" y="857"/>
                    <a:pt x="611" y="855"/>
                    <a:pt x="610" y="855"/>
                  </a:cubicBezTo>
                  <a:cubicBezTo>
                    <a:pt x="608" y="855"/>
                    <a:pt x="609" y="858"/>
                    <a:pt x="604" y="858"/>
                  </a:cubicBezTo>
                  <a:cubicBezTo>
                    <a:pt x="607" y="860"/>
                    <a:pt x="606" y="861"/>
                    <a:pt x="601" y="861"/>
                  </a:cubicBezTo>
                  <a:cubicBezTo>
                    <a:pt x="603" y="865"/>
                    <a:pt x="599" y="865"/>
                    <a:pt x="600" y="868"/>
                  </a:cubicBezTo>
                  <a:cubicBezTo>
                    <a:pt x="594" y="869"/>
                    <a:pt x="601" y="875"/>
                    <a:pt x="595" y="871"/>
                  </a:cubicBezTo>
                  <a:cubicBezTo>
                    <a:pt x="596" y="874"/>
                    <a:pt x="595" y="878"/>
                    <a:pt x="595" y="882"/>
                  </a:cubicBezTo>
                  <a:cubicBezTo>
                    <a:pt x="596" y="882"/>
                    <a:pt x="597" y="883"/>
                    <a:pt x="597" y="883"/>
                  </a:cubicBezTo>
                  <a:cubicBezTo>
                    <a:pt x="597" y="885"/>
                    <a:pt x="594" y="886"/>
                    <a:pt x="597" y="889"/>
                  </a:cubicBezTo>
                  <a:cubicBezTo>
                    <a:pt x="599" y="891"/>
                    <a:pt x="597" y="892"/>
                    <a:pt x="598" y="896"/>
                  </a:cubicBezTo>
                  <a:cubicBezTo>
                    <a:pt x="600" y="899"/>
                    <a:pt x="603" y="900"/>
                    <a:pt x="604" y="904"/>
                  </a:cubicBezTo>
                  <a:cubicBezTo>
                    <a:pt x="608" y="907"/>
                    <a:pt x="610" y="901"/>
                    <a:pt x="613" y="905"/>
                  </a:cubicBezTo>
                  <a:cubicBezTo>
                    <a:pt x="615" y="910"/>
                    <a:pt x="609" y="907"/>
                    <a:pt x="606" y="908"/>
                  </a:cubicBezTo>
                  <a:cubicBezTo>
                    <a:pt x="600" y="910"/>
                    <a:pt x="593" y="912"/>
                    <a:pt x="588" y="911"/>
                  </a:cubicBezTo>
                  <a:cubicBezTo>
                    <a:pt x="588" y="911"/>
                    <a:pt x="588" y="908"/>
                    <a:pt x="588" y="908"/>
                  </a:cubicBezTo>
                  <a:cubicBezTo>
                    <a:pt x="581" y="910"/>
                    <a:pt x="580" y="906"/>
                    <a:pt x="575" y="905"/>
                  </a:cubicBezTo>
                  <a:cubicBezTo>
                    <a:pt x="575" y="904"/>
                    <a:pt x="575" y="902"/>
                    <a:pt x="575" y="901"/>
                  </a:cubicBezTo>
                  <a:cubicBezTo>
                    <a:pt x="574" y="897"/>
                    <a:pt x="569" y="900"/>
                    <a:pt x="569" y="896"/>
                  </a:cubicBezTo>
                  <a:cubicBezTo>
                    <a:pt x="569" y="895"/>
                    <a:pt x="567" y="895"/>
                    <a:pt x="567" y="893"/>
                  </a:cubicBezTo>
                  <a:cubicBezTo>
                    <a:pt x="567" y="892"/>
                    <a:pt x="566" y="892"/>
                    <a:pt x="566" y="892"/>
                  </a:cubicBezTo>
                  <a:cubicBezTo>
                    <a:pt x="566" y="891"/>
                    <a:pt x="569" y="888"/>
                    <a:pt x="566" y="887"/>
                  </a:cubicBezTo>
                  <a:cubicBezTo>
                    <a:pt x="564" y="887"/>
                    <a:pt x="566" y="886"/>
                    <a:pt x="566" y="884"/>
                  </a:cubicBezTo>
                  <a:cubicBezTo>
                    <a:pt x="566" y="883"/>
                    <a:pt x="563" y="883"/>
                    <a:pt x="563" y="882"/>
                  </a:cubicBezTo>
                  <a:cubicBezTo>
                    <a:pt x="563" y="881"/>
                    <a:pt x="565" y="880"/>
                    <a:pt x="564" y="879"/>
                  </a:cubicBezTo>
                  <a:cubicBezTo>
                    <a:pt x="564" y="879"/>
                    <a:pt x="563" y="878"/>
                    <a:pt x="563" y="877"/>
                  </a:cubicBezTo>
                  <a:cubicBezTo>
                    <a:pt x="562" y="876"/>
                    <a:pt x="561" y="873"/>
                    <a:pt x="560" y="873"/>
                  </a:cubicBezTo>
                  <a:cubicBezTo>
                    <a:pt x="559" y="870"/>
                    <a:pt x="562" y="870"/>
                    <a:pt x="561" y="868"/>
                  </a:cubicBezTo>
                  <a:cubicBezTo>
                    <a:pt x="561" y="868"/>
                    <a:pt x="558" y="866"/>
                    <a:pt x="558" y="867"/>
                  </a:cubicBezTo>
                  <a:cubicBezTo>
                    <a:pt x="559" y="866"/>
                    <a:pt x="564" y="864"/>
                    <a:pt x="560" y="862"/>
                  </a:cubicBezTo>
                  <a:cubicBezTo>
                    <a:pt x="560" y="861"/>
                    <a:pt x="562" y="861"/>
                    <a:pt x="563" y="861"/>
                  </a:cubicBezTo>
                  <a:cubicBezTo>
                    <a:pt x="563" y="857"/>
                    <a:pt x="563" y="854"/>
                    <a:pt x="563" y="850"/>
                  </a:cubicBezTo>
                  <a:cubicBezTo>
                    <a:pt x="562" y="849"/>
                    <a:pt x="560" y="848"/>
                    <a:pt x="558" y="847"/>
                  </a:cubicBezTo>
                  <a:cubicBezTo>
                    <a:pt x="560" y="843"/>
                    <a:pt x="564" y="839"/>
                    <a:pt x="561" y="834"/>
                  </a:cubicBezTo>
                  <a:cubicBezTo>
                    <a:pt x="566" y="835"/>
                    <a:pt x="565" y="832"/>
                    <a:pt x="569" y="833"/>
                  </a:cubicBezTo>
                  <a:cubicBezTo>
                    <a:pt x="569" y="828"/>
                    <a:pt x="569" y="824"/>
                    <a:pt x="569" y="819"/>
                  </a:cubicBezTo>
                  <a:cubicBezTo>
                    <a:pt x="576" y="819"/>
                    <a:pt x="573" y="810"/>
                    <a:pt x="576" y="806"/>
                  </a:cubicBezTo>
                  <a:cubicBezTo>
                    <a:pt x="575" y="807"/>
                    <a:pt x="574" y="808"/>
                    <a:pt x="573" y="806"/>
                  </a:cubicBezTo>
                  <a:cubicBezTo>
                    <a:pt x="570" y="807"/>
                    <a:pt x="569" y="810"/>
                    <a:pt x="569" y="815"/>
                  </a:cubicBezTo>
                  <a:cubicBezTo>
                    <a:pt x="567" y="814"/>
                    <a:pt x="564" y="813"/>
                    <a:pt x="564" y="809"/>
                  </a:cubicBezTo>
                  <a:cubicBezTo>
                    <a:pt x="562" y="807"/>
                    <a:pt x="569" y="804"/>
                    <a:pt x="567" y="803"/>
                  </a:cubicBezTo>
                  <a:cubicBezTo>
                    <a:pt x="564" y="801"/>
                    <a:pt x="568" y="804"/>
                    <a:pt x="570" y="801"/>
                  </a:cubicBezTo>
                  <a:cubicBezTo>
                    <a:pt x="572" y="794"/>
                    <a:pt x="568" y="787"/>
                    <a:pt x="569" y="781"/>
                  </a:cubicBezTo>
                  <a:cubicBezTo>
                    <a:pt x="569" y="781"/>
                    <a:pt x="572" y="781"/>
                    <a:pt x="572" y="781"/>
                  </a:cubicBezTo>
                  <a:cubicBezTo>
                    <a:pt x="571" y="773"/>
                    <a:pt x="572" y="773"/>
                    <a:pt x="572" y="764"/>
                  </a:cubicBezTo>
                  <a:cubicBezTo>
                    <a:pt x="575" y="760"/>
                    <a:pt x="580" y="755"/>
                    <a:pt x="578" y="750"/>
                  </a:cubicBezTo>
                  <a:cubicBezTo>
                    <a:pt x="583" y="756"/>
                    <a:pt x="578" y="739"/>
                    <a:pt x="584" y="745"/>
                  </a:cubicBezTo>
                  <a:cubicBezTo>
                    <a:pt x="583" y="742"/>
                    <a:pt x="583" y="739"/>
                    <a:pt x="582" y="735"/>
                  </a:cubicBezTo>
                  <a:cubicBezTo>
                    <a:pt x="582" y="733"/>
                    <a:pt x="579" y="731"/>
                    <a:pt x="579" y="729"/>
                  </a:cubicBezTo>
                  <a:cubicBezTo>
                    <a:pt x="579" y="726"/>
                    <a:pt x="580" y="726"/>
                    <a:pt x="581" y="724"/>
                  </a:cubicBezTo>
                  <a:cubicBezTo>
                    <a:pt x="581" y="721"/>
                    <a:pt x="580" y="716"/>
                    <a:pt x="584" y="720"/>
                  </a:cubicBezTo>
                  <a:cubicBezTo>
                    <a:pt x="583" y="716"/>
                    <a:pt x="584" y="712"/>
                    <a:pt x="585" y="708"/>
                  </a:cubicBezTo>
                  <a:cubicBezTo>
                    <a:pt x="586" y="705"/>
                    <a:pt x="586" y="707"/>
                    <a:pt x="585" y="704"/>
                  </a:cubicBezTo>
                  <a:cubicBezTo>
                    <a:pt x="585" y="702"/>
                    <a:pt x="589" y="698"/>
                    <a:pt x="587" y="696"/>
                  </a:cubicBezTo>
                  <a:cubicBezTo>
                    <a:pt x="585" y="695"/>
                    <a:pt x="586" y="695"/>
                    <a:pt x="587" y="692"/>
                  </a:cubicBezTo>
                  <a:cubicBezTo>
                    <a:pt x="587" y="690"/>
                    <a:pt x="586" y="688"/>
                    <a:pt x="587" y="686"/>
                  </a:cubicBezTo>
                  <a:cubicBezTo>
                    <a:pt x="587" y="684"/>
                    <a:pt x="588" y="683"/>
                    <a:pt x="588" y="681"/>
                  </a:cubicBezTo>
                  <a:cubicBezTo>
                    <a:pt x="588" y="676"/>
                    <a:pt x="587" y="671"/>
                    <a:pt x="588" y="665"/>
                  </a:cubicBezTo>
                  <a:cubicBezTo>
                    <a:pt x="588" y="663"/>
                    <a:pt x="590" y="662"/>
                    <a:pt x="590" y="661"/>
                  </a:cubicBezTo>
                  <a:cubicBezTo>
                    <a:pt x="589" y="656"/>
                    <a:pt x="585" y="652"/>
                    <a:pt x="585" y="647"/>
                  </a:cubicBezTo>
                  <a:cubicBezTo>
                    <a:pt x="584" y="645"/>
                    <a:pt x="583" y="648"/>
                    <a:pt x="581" y="647"/>
                  </a:cubicBezTo>
                  <a:cubicBezTo>
                    <a:pt x="579" y="644"/>
                    <a:pt x="574" y="640"/>
                    <a:pt x="570" y="640"/>
                  </a:cubicBezTo>
                  <a:cubicBezTo>
                    <a:pt x="570" y="640"/>
                    <a:pt x="568" y="636"/>
                    <a:pt x="567" y="637"/>
                  </a:cubicBezTo>
                  <a:cubicBezTo>
                    <a:pt x="565" y="639"/>
                    <a:pt x="567" y="636"/>
                    <a:pt x="566" y="636"/>
                  </a:cubicBezTo>
                  <a:cubicBezTo>
                    <a:pt x="564" y="634"/>
                    <a:pt x="559" y="637"/>
                    <a:pt x="563" y="633"/>
                  </a:cubicBezTo>
                  <a:cubicBezTo>
                    <a:pt x="563" y="630"/>
                    <a:pt x="559" y="632"/>
                    <a:pt x="557" y="631"/>
                  </a:cubicBezTo>
                  <a:cubicBezTo>
                    <a:pt x="556" y="631"/>
                    <a:pt x="557" y="628"/>
                    <a:pt x="557" y="628"/>
                  </a:cubicBezTo>
                  <a:cubicBezTo>
                    <a:pt x="556" y="628"/>
                    <a:pt x="555" y="627"/>
                    <a:pt x="554" y="627"/>
                  </a:cubicBezTo>
                  <a:cubicBezTo>
                    <a:pt x="552" y="625"/>
                    <a:pt x="550" y="621"/>
                    <a:pt x="550" y="616"/>
                  </a:cubicBezTo>
                  <a:cubicBezTo>
                    <a:pt x="550" y="614"/>
                    <a:pt x="547" y="615"/>
                    <a:pt x="547" y="615"/>
                  </a:cubicBezTo>
                  <a:cubicBezTo>
                    <a:pt x="545" y="614"/>
                    <a:pt x="546" y="607"/>
                    <a:pt x="544" y="607"/>
                  </a:cubicBezTo>
                  <a:cubicBezTo>
                    <a:pt x="541" y="607"/>
                    <a:pt x="540" y="599"/>
                    <a:pt x="538" y="596"/>
                  </a:cubicBezTo>
                  <a:cubicBezTo>
                    <a:pt x="536" y="593"/>
                    <a:pt x="534" y="590"/>
                    <a:pt x="532" y="587"/>
                  </a:cubicBezTo>
                  <a:cubicBezTo>
                    <a:pt x="531" y="585"/>
                    <a:pt x="529" y="585"/>
                    <a:pt x="529" y="584"/>
                  </a:cubicBezTo>
                  <a:cubicBezTo>
                    <a:pt x="528" y="583"/>
                    <a:pt x="529" y="581"/>
                    <a:pt x="529" y="581"/>
                  </a:cubicBezTo>
                  <a:cubicBezTo>
                    <a:pt x="528" y="579"/>
                    <a:pt x="527" y="580"/>
                    <a:pt x="526" y="579"/>
                  </a:cubicBezTo>
                  <a:cubicBezTo>
                    <a:pt x="526" y="579"/>
                    <a:pt x="524" y="568"/>
                    <a:pt x="523" y="576"/>
                  </a:cubicBezTo>
                  <a:cubicBezTo>
                    <a:pt x="519" y="575"/>
                    <a:pt x="522" y="567"/>
                    <a:pt x="521" y="563"/>
                  </a:cubicBezTo>
                  <a:cubicBezTo>
                    <a:pt x="526" y="563"/>
                    <a:pt x="525" y="559"/>
                    <a:pt x="527" y="557"/>
                  </a:cubicBezTo>
                  <a:cubicBezTo>
                    <a:pt x="528" y="553"/>
                    <a:pt x="524" y="554"/>
                    <a:pt x="523" y="553"/>
                  </a:cubicBezTo>
                  <a:cubicBezTo>
                    <a:pt x="523" y="548"/>
                    <a:pt x="526" y="546"/>
                    <a:pt x="524" y="541"/>
                  </a:cubicBezTo>
                  <a:cubicBezTo>
                    <a:pt x="526" y="540"/>
                    <a:pt x="527" y="539"/>
                    <a:pt x="529" y="539"/>
                  </a:cubicBezTo>
                  <a:cubicBezTo>
                    <a:pt x="529" y="538"/>
                    <a:pt x="528" y="536"/>
                    <a:pt x="529" y="535"/>
                  </a:cubicBezTo>
                  <a:cubicBezTo>
                    <a:pt x="529" y="534"/>
                    <a:pt x="531" y="535"/>
                    <a:pt x="532" y="535"/>
                  </a:cubicBezTo>
                  <a:cubicBezTo>
                    <a:pt x="532" y="534"/>
                    <a:pt x="532" y="534"/>
                    <a:pt x="532" y="533"/>
                  </a:cubicBezTo>
                  <a:cubicBezTo>
                    <a:pt x="532" y="533"/>
                    <a:pt x="535" y="531"/>
                    <a:pt x="535" y="530"/>
                  </a:cubicBezTo>
                  <a:cubicBezTo>
                    <a:pt x="535" y="530"/>
                    <a:pt x="533" y="530"/>
                    <a:pt x="533" y="530"/>
                  </a:cubicBezTo>
                  <a:cubicBezTo>
                    <a:pt x="533" y="530"/>
                    <a:pt x="534" y="528"/>
                    <a:pt x="535" y="529"/>
                  </a:cubicBezTo>
                  <a:cubicBezTo>
                    <a:pt x="538" y="533"/>
                    <a:pt x="536" y="526"/>
                    <a:pt x="539" y="526"/>
                  </a:cubicBezTo>
                  <a:cubicBezTo>
                    <a:pt x="542" y="526"/>
                    <a:pt x="540" y="523"/>
                    <a:pt x="542" y="520"/>
                  </a:cubicBezTo>
                  <a:cubicBezTo>
                    <a:pt x="542" y="520"/>
                    <a:pt x="549" y="515"/>
                    <a:pt x="545" y="511"/>
                  </a:cubicBezTo>
                  <a:cubicBezTo>
                    <a:pt x="543" y="509"/>
                    <a:pt x="545" y="511"/>
                    <a:pt x="545" y="508"/>
                  </a:cubicBezTo>
                  <a:cubicBezTo>
                    <a:pt x="545" y="505"/>
                    <a:pt x="542" y="494"/>
                    <a:pt x="544" y="490"/>
                  </a:cubicBezTo>
                  <a:cubicBezTo>
                    <a:pt x="536" y="492"/>
                    <a:pt x="537" y="485"/>
                    <a:pt x="529" y="487"/>
                  </a:cubicBezTo>
                  <a:cubicBezTo>
                    <a:pt x="527" y="489"/>
                    <a:pt x="529" y="490"/>
                    <a:pt x="527" y="493"/>
                  </a:cubicBezTo>
                  <a:cubicBezTo>
                    <a:pt x="520" y="493"/>
                    <a:pt x="516" y="489"/>
                    <a:pt x="510" y="489"/>
                  </a:cubicBezTo>
                  <a:cubicBezTo>
                    <a:pt x="510" y="486"/>
                    <a:pt x="505" y="487"/>
                    <a:pt x="507" y="483"/>
                  </a:cubicBezTo>
                  <a:cubicBezTo>
                    <a:pt x="505" y="482"/>
                    <a:pt x="502" y="483"/>
                    <a:pt x="501" y="481"/>
                  </a:cubicBezTo>
                  <a:cubicBezTo>
                    <a:pt x="500" y="481"/>
                    <a:pt x="501" y="479"/>
                    <a:pt x="501" y="478"/>
                  </a:cubicBezTo>
                  <a:cubicBezTo>
                    <a:pt x="500" y="478"/>
                    <a:pt x="498" y="479"/>
                    <a:pt x="498" y="478"/>
                  </a:cubicBezTo>
                  <a:cubicBezTo>
                    <a:pt x="496" y="477"/>
                    <a:pt x="498" y="474"/>
                    <a:pt x="495" y="474"/>
                  </a:cubicBezTo>
                  <a:cubicBezTo>
                    <a:pt x="495" y="470"/>
                    <a:pt x="497" y="471"/>
                    <a:pt x="495" y="468"/>
                  </a:cubicBezTo>
                  <a:cubicBezTo>
                    <a:pt x="494" y="466"/>
                    <a:pt x="493" y="467"/>
                    <a:pt x="493" y="468"/>
                  </a:cubicBezTo>
                  <a:cubicBezTo>
                    <a:pt x="491" y="466"/>
                    <a:pt x="490" y="463"/>
                    <a:pt x="486" y="464"/>
                  </a:cubicBezTo>
                  <a:cubicBezTo>
                    <a:pt x="488" y="459"/>
                    <a:pt x="481" y="462"/>
                    <a:pt x="483" y="458"/>
                  </a:cubicBezTo>
                  <a:cubicBezTo>
                    <a:pt x="481" y="457"/>
                    <a:pt x="473" y="457"/>
                    <a:pt x="475" y="458"/>
                  </a:cubicBezTo>
                  <a:cubicBezTo>
                    <a:pt x="474" y="457"/>
                    <a:pt x="475" y="456"/>
                    <a:pt x="474" y="455"/>
                  </a:cubicBezTo>
                  <a:cubicBezTo>
                    <a:pt x="473" y="454"/>
                    <a:pt x="472" y="455"/>
                    <a:pt x="471" y="455"/>
                  </a:cubicBezTo>
                  <a:cubicBezTo>
                    <a:pt x="470" y="454"/>
                    <a:pt x="467" y="452"/>
                    <a:pt x="462" y="453"/>
                  </a:cubicBezTo>
                  <a:cubicBezTo>
                    <a:pt x="464" y="448"/>
                    <a:pt x="459" y="451"/>
                    <a:pt x="456" y="449"/>
                  </a:cubicBezTo>
                  <a:cubicBezTo>
                    <a:pt x="456" y="448"/>
                    <a:pt x="457" y="446"/>
                    <a:pt x="456" y="446"/>
                  </a:cubicBezTo>
                  <a:cubicBezTo>
                    <a:pt x="456" y="445"/>
                    <a:pt x="454" y="446"/>
                    <a:pt x="453" y="446"/>
                  </a:cubicBezTo>
                  <a:cubicBezTo>
                    <a:pt x="453" y="445"/>
                    <a:pt x="454" y="443"/>
                    <a:pt x="453" y="443"/>
                  </a:cubicBezTo>
                  <a:cubicBezTo>
                    <a:pt x="453" y="442"/>
                    <a:pt x="451" y="443"/>
                    <a:pt x="450" y="443"/>
                  </a:cubicBezTo>
                  <a:cubicBezTo>
                    <a:pt x="450" y="442"/>
                    <a:pt x="451" y="440"/>
                    <a:pt x="450" y="440"/>
                  </a:cubicBezTo>
                  <a:cubicBezTo>
                    <a:pt x="449" y="439"/>
                    <a:pt x="449" y="441"/>
                    <a:pt x="449" y="441"/>
                  </a:cubicBezTo>
                  <a:cubicBezTo>
                    <a:pt x="448" y="442"/>
                    <a:pt x="445" y="439"/>
                    <a:pt x="444" y="438"/>
                  </a:cubicBezTo>
                  <a:cubicBezTo>
                    <a:pt x="442" y="441"/>
                    <a:pt x="442" y="438"/>
                    <a:pt x="440" y="438"/>
                  </a:cubicBezTo>
                  <a:cubicBezTo>
                    <a:pt x="438" y="439"/>
                    <a:pt x="435" y="441"/>
                    <a:pt x="432" y="441"/>
                  </a:cubicBezTo>
                  <a:cubicBezTo>
                    <a:pt x="429" y="442"/>
                    <a:pt x="429" y="440"/>
                    <a:pt x="427" y="440"/>
                  </a:cubicBezTo>
                  <a:cubicBezTo>
                    <a:pt x="423" y="440"/>
                    <a:pt x="424" y="442"/>
                    <a:pt x="421" y="440"/>
                  </a:cubicBezTo>
                  <a:cubicBezTo>
                    <a:pt x="419" y="439"/>
                    <a:pt x="417" y="440"/>
                    <a:pt x="413" y="438"/>
                  </a:cubicBezTo>
                  <a:cubicBezTo>
                    <a:pt x="412" y="438"/>
                    <a:pt x="412" y="436"/>
                    <a:pt x="412" y="435"/>
                  </a:cubicBezTo>
                  <a:cubicBezTo>
                    <a:pt x="411" y="435"/>
                    <a:pt x="410" y="436"/>
                    <a:pt x="409" y="435"/>
                  </a:cubicBezTo>
                  <a:cubicBezTo>
                    <a:pt x="407" y="435"/>
                    <a:pt x="400" y="434"/>
                    <a:pt x="404" y="431"/>
                  </a:cubicBezTo>
                  <a:cubicBezTo>
                    <a:pt x="400" y="431"/>
                    <a:pt x="400" y="428"/>
                    <a:pt x="395" y="428"/>
                  </a:cubicBezTo>
                  <a:cubicBezTo>
                    <a:pt x="395" y="427"/>
                    <a:pt x="394" y="426"/>
                    <a:pt x="394" y="424"/>
                  </a:cubicBezTo>
                  <a:cubicBezTo>
                    <a:pt x="388" y="423"/>
                    <a:pt x="386" y="418"/>
                    <a:pt x="379" y="418"/>
                  </a:cubicBezTo>
                  <a:cubicBezTo>
                    <a:pt x="378" y="413"/>
                    <a:pt x="375" y="410"/>
                    <a:pt x="376" y="403"/>
                  </a:cubicBezTo>
                  <a:cubicBezTo>
                    <a:pt x="376" y="397"/>
                    <a:pt x="368" y="400"/>
                    <a:pt x="372" y="394"/>
                  </a:cubicBezTo>
                  <a:cubicBezTo>
                    <a:pt x="370" y="394"/>
                    <a:pt x="369" y="394"/>
                    <a:pt x="369" y="395"/>
                  </a:cubicBezTo>
                  <a:cubicBezTo>
                    <a:pt x="367" y="396"/>
                    <a:pt x="368" y="393"/>
                    <a:pt x="367" y="392"/>
                  </a:cubicBezTo>
                  <a:cubicBezTo>
                    <a:pt x="366" y="391"/>
                    <a:pt x="363" y="391"/>
                    <a:pt x="363" y="388"/>
                  </a:cubicBezTo>
                  <a:cubicBezTo>
                    <a:pt x="363" y="386"/>
                    <a:pt x="360" y="387"/>
                    <a:pt x="358" y="387"/>
                  </a:cubicBezTo>
                  <a:cubicBezTo>
                    <a:pt x="358" y="385"/>
                    <a:pt x="360" y="385"/>
                    <a:pt x="360" y="384"/>
                  </a:cubicBezTo>
                  <a:cubicBezTo>
                    <a:pt x="360" y="383"/>
                    <a:pt x="358" y="381"/>
                    <a:pt x="358" y="381"/>
                  </a:cubicBezTo>
                  <a:cubicBezTo>
                    <a:pt x="358" y="380"/>
                    <a:pt x="356" y="381"/>
                    <a:pt x="355" y="381"/>
                  </a:cubicBezTo>
                  <a:cubicBezTo>
                    <a:pt x="354" y="379"/>
                    <a:pt x="355" y="377"/>
                    <a:pt x="354" y="376"/>
                  </a:cubicBezTo>
                  <a:cubicBezTo>
                    <a:pt x="351" y="373"/>
                    <a:pt x="346" y="372"/>
                    <a:pt x="345" y="366"/>
                  </a:cubicBezTo>
                  <a:cubicBezTo>
                    <a:pt x="342" y="363"/>
                    <a:pt x="342" y="367"/>
                    <a:pt x="339" y="364"/>
                  </a:cubicBezTo>
                  <a:cubicBezTo>
                    <a:pt x="340" y="361"/>
                    <a:pt x="337" y="361"/>
                    <a:pt x="336" y="360"/>
                  </a:cubicBezTo>
                  <a:cubicBezTo>
                    <a:pt x="335" y="357"/>
                    <a:pt x="336" y="352"/>
                    <a:pt x="332" y="352"/>
                  </a:cubicBezTo>
                  <a:cubicBezTo>
                    <a:pt x="332" y="345"/>
                    <a:pt x="329" y="342"/>
                    <a:pt x="324" y="341"/>
                  </a:cubicBezTo>
                  <a:cubicBezTo>
                    <a:pt x="323" y="342"/>
                    <a:pt x="322" y="343"/>
                    <a:pt x="321" y="345"/>
                  </a:cubicBezTo>
                  <a:cubicBezTo>
                    <a:pt x="320" y="349"/>
                    <a:pt x="324" y="349"/>
                    <a:pt x="326" y="351"/>
                  </a:cubicBezTo>
                  <a:cubicBezTo>
                    <a:pt x="326" y="351"/>
                    <a:pt x="325" y="354"/>
                    <a:pt x="326" y="354"/>
                  </a:cubicBezTo>
                  <a:cubicBezTo>
                    <a:pt x="326" y="354"/>
                    <a:pt x="327" y="354"/>
                    <a:pt x="327" y="354"/>
                  </a:cubicBezTo>
                  <a:cubicBezTo>
                    <a:pt x="328" y="356"/>
                    <a:pt x="326" y="360"/>
                    <a:pt x="329" y="360"/>
                  </a:cubicBezTo>
                  <a:cubicBezTo>
                    <a:pt x="331" y="360"/>
                    <a:pt x="330" y="364"/>
                    <a:pt x="332" y="367"/>
                  </a:cubicBezTo>
                  <a:cubicBezTo>
                    <a:pt x="332" y="368"/>
                    <a:pt x="333" y="367"/>
                    <a:pt x="333" y="369"/>
                  </a:cubicBezTo>
                  <a:cubicBezTo>
                    <a:pt x="333" y="372"/>
                    <a:pt x="337" y="371"/>
                    <a:pt x="336" y="376"/>
                  </a:cubicBezTo>
                  <a:cubicBezTo>
                    <a:pt x="336" y="378"/>
                    <a:pt x="339" y="377"/>
                    <a:pt x="341" y="378"/>
                  </a:cubicBezTo>
                  <a:cubicBezTo>
                    <a:pt x="339" y="379"/>
                    <a:pt x="342" y="380"/>
                    <a:pt x="342" y="381"/>
                  </a:cubicBezTo>
                  <a:cubicBezTo>
                    <a:pt x="342" y="382"/>
                    <a:pt x="341" y="384"/>
                    <a:pt x="341" y="384"/>
                  </a:cubicBezTo>
                  <a:cubicBezTo>
                    <a:pt x="341" y="386"/>
                    <a:pt x="345" y="385"/>
                    <a:pt x="344" y="390"/>
                  </a:cubicBezTo>
                  <a:cubicBezTo>
                    <a:pt x="342" y="388"/>
                    <a:pt x="341" y="385"/>
                    <a:pt x="336" y="387"/>
                  </a:cubicBezTo>
                  <a:cubicBezTo>
                    <a:pt x="338" y="381"/>
                    <a:pt x="333" y="382"/>
                    <a:pt x="333" y="378"/>
                  </a:cubicBezTo>
                  <a:cubicBezTo>
                    <a:pt x="333" y="375"/>
                    <a:pt x="330" y="375"/>
                    <a:pt x="329" y="373"/>
                  </a:cubicBezTo>
                  <a:cubicBezTo>
                    <a:pt x="328" y="372"/>
                    <a:pt x="327" y="370"/>
                    <a:pt x="326" y="369"/>
                  </a:cubicBezTo>
                  <a:cubicBezTo>
                    <a:pt x="323" y="369"/>
                    <a:pt x="321" y="368"/>
                    <a:pt x="320" y="366"/>
                  </a:cubicBezTo>
                  <a:cubicBezTo>
                    <a:pt x="320" y="362"/>
                    <a:pt x="321" y="364"/>
                    <a:pt x="323" y="364"/>
                  </a:cubicBezTo>
                  <a:cubicBezTo>
                    <a:pt x="324" y="358"/>
                    <a:pt x="318" y="359"/>
                    <a:pt x="318" y="354"/>
                  </a:cubicBezTo>
                  <a:cubicBezTo>
                    <a:pt x="316" y="353"/>
                    <a:pt x="315" y="351"/>
                    <a:pt x="311" y="351"/>
                  </a:cubicBezTo>
                  <a:cubicBezTo>
                    <a:pt x="311" y="347"/>
                    <a:pt x="313" y="347"/>
                    <a:pt x="311" y="344"/>
                  </a:cubicBezTo>
                  <a:cubicBezTo>
                    <a:pt x="311" y="343"/>
                    <a:pt x="310" y="342"/>
                    <a:pt x="309" y="342"/>
                  </a:cubicBezTo>
                  <a:cubicBezTo>
                    <a:pt x="308" y="339"/>
                    <a:pt x="309" y="334"/>
                    <a:pt x="302" y="335"/>
                  </a:cubicBezTo>
                  <a:cubicBezTo>
                    <a:pt x="303" y="333"/>
                    <a:pt x="303" y="332"/>
                    <a:pt x="302" y="330"/>
                  </a:cubicBezTo>
                  <a:cubicBezTo>
                    <a:pt x="302" y="330"/>
                    <a:pt x="301" y="327"/>
                    <a:pt x="301" y="327"/>
                  </a:cubicBezTo>
                  <a:cubicBezTo>
                    <a:pt x="300" y="327"/>
                    <a:pt x="297" y="328"/>
                    <a:pt x="296" y="327"/>
                  </a:cubicBezTo>
                  <a:cubicBezTo>
                    <a:pt x="295" y="326"/>
                    <a:pt x="299" y="326"/>
                    <a:pt x="299" y="326"/>
                  </a:cubicBezTo>
                  <a:cubicBezTo>
                    <a:pt x="298" y="323"/>
                    <a:pt x="290" y="321"/>
                    <a:pt x="286" y="320"/>
                  </a:cubicBezTo>
                  <a:cubicBezTo>
                    <a:pt x="285" y="319"/>
                    <a:pt x="285" y="318"/>
                    <a:pt x="284" y="317"/>
                  </a:cubicBezTo>
                  <a:cubicBezTo>
                    <a:pt x="283" y="315"/>
                    <a:pt x="283" y="314"/>
                    <a:pt x="281" y="312"/>
                  </a:cubicBezTo>
                  <a:cubicBezTo>
                    <a:pt x="280" y="311"/>
                    <a:pt x="280" y="307"/>
                    <a:pt x="278" y="304"/>
                  </a:cubicBezTo>
                  <a:cubicBezTo>
                    <a:pt x="278" y="303"/>
                    <a:pt x="276" y="303"/>
                    <a:pt x="275" y="302"/>
                  </a:cubicBezTo>
                  <a:cubicBezTo>
                    <a:pt x="274" y="300"/>
                    <a:pt x="276" y="297"/>
                    <a:pt x="272" y="298"/>
                  </a:cubicBezTo>
                  <a:cubicBezTo>
                    <a:pt x="273" y="292"/>
                    <a:pt x="270" y="288"/>
                    <a:pt x="266" y="284"/>
                  </a:cubicBezTo>
                  <a:cubicBezTo>
                    <a:pt x="265" y="283"/>
                    <a:pt x="265" y="278"/>
                    <a:pt x="262" y="280"/>
                  </a:cubicBezTo>
                  <a:cubicBezTo>
                    <a:pt x="264" y="262"/>
                    <a:pt x="262" y="252"/>
                    <a:pt x="262" y="231"/>
                  </a:cubicBezTo>
                  <a:cubicBezTo>
                    <a:pt x="262" y="230"/>
                    <a:pt x="261" y="229"/>
                    <a:pt x="261" y="228"/>
                  </a:cubicBezTo>
                  <a:cubicBezTo>
                    <a:pt x="259" y="227"/>
                    <a:pt x="259" y="226"/>
                    <a:pt x="258" y="225"/>
                  </a:cubicBezTo>
                  <a:cubicBezTo>
                    <a:pt x="257" y="224"/>
                    <a:pt x="256" y="223"/>
                    <a:pt x="255" y="224"/>
                  </a:cubicBezTo>
                  <a:cubicBezTo>
                    <a:pt x="254" y="216"/>
                    <a:pt x="248" y="212"/>
                    <a:pt x="243" y="207"/>
                  </a:cubicBezTo>
                  <a:cubicBezTo>
                    <a:pt x="242" y="206"/>
                    <a:pt x="241" y="206"/>
                    <a:pt x="241" y="204"/>
                  </a:cubicBezTo>
                  <a:cubicBezTo>
                    <a:pt x="242" y="205"/>
                    <a:pt x="245" y="207"/>
                    <a:pt x="246" y="204"/>
                  </a:cubicBezTo>
                  <a:cubicBezTo>
                    <a:pt x="249" y="204"/>
                    <a:pt x="248" y="208"/>
                    <a:pt x="252" y="207"/>
                  </a:cubicBezTo>
                  <a:cubicBezTo>
                    <a:pt x="253" y="209"/>
                    <a:pt x="253" y="211"/>
                    <a:pt x="253" y="213"/>
                  </a:cubicBezTo>
                  <a:cubicBezTo>
                    <a:pt x="261" y="212"/>
                    <a:pt x="262" y="217"/>
                    <a:pt x="266" y="219"/>
                  </a:cubicBezTo>
                  <a:cubicBezTo>
                    <a:pt x="266" y="224"/>
                    <a:pt x="269" y="226"/>
                    <a:pt x="271" y="228"/>
                  </a:cubicBezTo>
                  <a:cubicBezTo>
                    <a:pt x="272" y="228"/>
                    <a:pt x="273" y="225"/>
                    <a:pt x="272" y="224"/>
                  </a:cubicBezTo>
                  <a:cubicBezTo>
                    <a:pt x="272" y="222"/>
                    <a:pt x="270" y="221"/>
                    <a:pt x="269" y="221"/>
                  </a:cubicBezTo>
                  <a:cubicBezTo>
                    <a:pt x="269" y="218"/>
                    <a:pt x="269" y="217"/>
                    <a:pt x="268" y="215"/>
                  </a:cubicBezTo>
                  <a:cubicBezTo>
                    <a:pt x="268" y="214"/>
                    <a:pt x="266" y="213"/>
                    <a:pt x="266" y="213"/>
                  </a:cubicBezTo>
                  <a:cubicBezTo>
                    <a:pt x="266" y="212"/>
                    <a:pt x="268" y="211"/>
                    <a:pt x="268" y="212"/>
                  </a:cubicBezTo>
                  <a:cubicBezTo>
                    <a:pt x="266" y="208"/>
                    <a:pt x="263" y="209"/>
                    <a:pt x="264" y="206"/>
                  </a:cubicBezTo>
                  <a:cubicBezTo>
                    <a:pt x="256" y="206"/>
                    <a:pt x="255" y="201"/>
                    <a:pt x="249" y="201"/>
                  </a:cubicBezTo>
                  <a:cubicBezTo>
                    <a:pt x="251" y="196"/>
                    <a:pt x="244" y="200"/>
                    <a:pt x="246" y="195"/>
                  </a:cubicBezTo>
                  <a:cubicBezTo>
                    <a:pt x="244" y="194"/>
                    <a:pt x="242" y="195"/>
                    <a:pt x="240" y="192"/>
                  </a:cubicBezTo>
                  <a:cubicBezTo>
                    <a:pt x="240" y="191"/>
                    <a:pt x="242" y="191"/>
                    <a:pt x="243" y="191"/>
                  </a:cubicBezTo>
                  <a:cubicBezTo>
                    <a:pt x="245" y="187"/>
                    <a:pt x="238" y="189"/>
                    <a:pt x="238" y="189"/>
                  </a:cubicBezTo>
                  <a:cubicBezTo>
                    <a:pt x="237" y="189"/>
                    <a:pt x="238" y="187"/>
                    <a:pt x="237" y="186"/>
                  </a:cubicBezTo>
                  <a:cubicBezTo>
                    <a:pt x="237" y="186"/>
                    <a:pt x="234" y="187"/>
                    <a:pt x="234" y="186"/>
                  </a:cubicBezTo>
                  <a:cubicBezTo>
                    <a:pt x="234" y="185"/>
                    <a:pt x="236" y="185"/>
                    <a:pt x="235" y="183"/>
                  </a:cubicBezTo>
                  <a:cubicBezTo>
                    <a:pt x="235" y="181"/>
                    <a:pt x="233" y="184"/>
                    <a:pt x="231" y="183"/>
                  </a:cubicBezTo>
                  <a:cubicBezTo>
                    <a:pt x="228" y="181"/>
                    <a:pt x="230" y="178"/>
                    <a:pt x="228" y="176"/>
                  </a:cubicBezTo>
                  <a:cubicBezTo>
                    <a:pt x="227" y="175"/>
                    <a:pt x="226" y="174"/>
                    <a:pt x="224" y="175"/>
                  </a:cubicBezTo>
                  <a:cubicBezTo>
                    <a:pt x="229" y="166"/>
                    <a:pt x="212" y="172"/>
                    <a:pt x="213" y="163"/>
                  </a:cubicBezTo>
                  <a:cubicBezTo>
                    <a:pt x="215" y="163"/>
                    <a:pt x="216" y="163"/>
                    <a:pt x="218" y="163"/>
                  </a:cubicBezTo>
                  <a:cubicBezTo>
                    <a:pt x="218" y="159"/>
                    <a:pt x="211" y="164"/>
                    <a:pt x="213" y="158"/>
                  </a:cubicBezTo>
                  <a:cubicBezTo>
                    <a:pt x="210" y="158"/>
                    <a:pt x="207" y="158"/>
                    <a:pt x="204" y="158"/>
                  </a:cubicBezTo>
                  <a:cubicBezTo>
                    <a:pt x="208" y="156"/>
                    <a:pt x="202" y="155"/>
                    <a:pt x="206" y="154"/>
                  </a:cubicBezTo>
                  <a:cubicBezTo>
                    <a:pt x="206" y="151"/>
                    <a:pt x="202" y="151"/>
                    <a:pt x="203" y="152"/>
                  </a:cubicBezTo>
                  <a:cubicBezTo>
                    <a:pt x="200" y="149"/>
                    <a:pt x="202" y="149"/>
                    <a:pt x="200" y="145"/>
                  </a:cubicBezTo>
                  <a:cubicBezTo>
                    <a:pt x="197" y="145"/>
                    <a:pt x="194" y="145"/>
                    <a:pt x="191" y="145"/>
                  </a:cubicBezTo>
                  <a:cubicBezTo>
                    <a:pt x="192" y="143"/>
                    <a:pt x="193" y="141"/>
                    <a:pt x="194" y="139"/>
                  </a:cubicBezTo>
                  <a:cubicBezTo>
                    <a:pt x="193" y="136"/>
                    <a:pt x="189" y="138"/>
                    <a:pt x="192" y="135"/>
                  </a:cubicBezTo>
                  <a:cubicBezTo>
                    <a:pt x="187" y="135"/>
                    <a:pt x="184" y="137"/>
                    <a:pt x="178" y="136"/>
                  </a:cubicBezTo>
                  <a:cubicBezTo>
                    <a:pt x="178" y="132"/>
                    <a:pt x="174" y="130"/>
                    <a:pt x="170" y="129"/>
                  </a:cubicBezTo>
                  <a:cubicBezTo>
                    <a:pt x="169" y="128"/>
                    <a:pt x="167" y="128"/>
                    <a:pt x="166" y="127"/>
                  </a:cubicBezTo>
                  <a:cubicBezTo>
                    <a:pt x="165" y="127"/>
                    <a:pt x="166" y="125"/>
                    <a:pt x="166" y="124"/>
                  </a:cubicBezTo>
                  <a:cubicBezTo>
                    <a:pt x="165" y="124"/>
                    <a:pt x="162" y="125"/>
                    <a:pt x="163" y="123"/>
                  </a:cubicBezTo>
                  <a:cubicBezTo>
                    <a:pt x="158" y="121"/>
                    <a:pt x="147" y="126"/>
                    <a:pt x="145" y="123"/>
                  </a:cubicBezTo>
                  <a:cubicBezTo>
                    <a:pt x="145" y="123"/>
                    <a:pt x="145" y="121"/>
                    <a:pt x="145" y="121"/>
                  </a:cubicBezTo>
                  <a:cubicBezTo>
                    <a:pt x="143" y="121"/>
                    <a:pt x="142" y="123"/>
                    <a:pt x="142" y="123"/>
                  </a:cubicBezTo>
                  <a:cubicBezTo>
                    <a:pt x="140" y="122"/>
                    <a:pt x="140" y="118"/>
                    <a:pt x="135" y="120"/>
                  </a:cubicBezTo>
                  <a:cubicBezTo>
                    <a:pt x="134" y="116"/>
                    <a:pt x="128" y="118"/>
                    <a:pt x="132" y="114"/>
                  </a:cubicBezTo>
                  <a:cubicBezTo>
                    <a:pt x="130" y="114"/>
                    <a:pt x="130" y="115"/>
                    <a:pt x="129" y="115"/>
                  </a:cubicBezTo>
                  <a:cubicBezTo>
                    <a:pt x="128" y="115"/>
                    <a:pt x="127" y="114"/>
                    <a:pt x="127" y="114"/>
                  </a:cubicBezTo>
                  <a:cubicBezTo>
                    <a:pt x="124" y="114"/>
                    <a:pt x="122" y="117"/>
                    <a:pt x="120" y="115"/>
                  </a:cubicBezTo>
                  <a:cubicBezTo>
                    <a:pt x="117" y="115"/>
                    <a:pt x="119" y="121"/>
                    <a:pt x="118" y="123"/>
                  </a:cubicBezTo>
                  <a:cubicBezTo>
                    <a:pt x="117" y="122"/>
                    <a:pt x="116" y="121"/>
                    <a:pt x="114" y="121"/>
                  </a:cubicBezTo>
                  <a:cubicBezTo>
                    <a:pt x="112" y="122"/>
                    <a:pt x="113" y="124"/>
                    <a:pt x="112" y="124"/>
                  </a:cubicBezTo>
                  <a:cubicBezTo>
                    <a:pt x="111" y="125"/>
                    <a:pt x="106" y="124"/>
                    <a:pt x="103" y="126"/>
                  </a:cubicBezTo>
                  <a:cubicBezTo>
                    <a:pt x="102" y="126"/>
                    <a:pt x="102" y="128"/>
                    <a:pt x="101" y="129"/>
                  </a:cubicBezTo>
                  <a:cubicBezTo>
                    <a:pt x="98" y="129"/>
                    <a:pt x="97" y="127"/>
                    <a:pt x="95" y="127"/>
                  </a:cubicBezTo>
                  <a:cubicBezTo>
                    <a:pt x="97" y="125"/>
                    <a:pt x="101" y="124"/>
                    <a:pt x="99" y="118"/>
                  </a:cubicBezTo>
                  <a:cubicBezTo>
                    <a:pt x="102" y="119"/>
                    <a:pt x="102" y="117"/>
                    <a:pt x="102" y="115"/>
                  </a:cubicBezTo>
                  <a:cubicBezTo>
                    <a:pt x="102" y="114"/>
                    <a:pt x="99" y="114"/>
                    <a:pt x="98" y="114"/>
                  </a:cubicBezTo>
                  <a:cubicBezTo>
                    <a:pt x="95" y="116"/>
                    <a:pt x="96" y="118"/>
                    <a:pt x="93" y="120"/>
                  </a:cubicBezTo>
                  <a:cubicBezTo>
                    <a:pt x="92" y="120"/>
                    <a:pt x="92" y="123"/>
                    <a:pt x="90" y="123"/>
                  </a:cubicBezTo>
                  <a:cubicBezTo>
                    <a:pt x="89" y="123"/>
                    <a:pt x="89" y="127"/>
                    <a:pt x="86" y="126"/>
                  </a:cubicBezTo>
                  <a:cubicBezTo>
                    <a:pt x="86" y="128"/>
                    <a:pt x="85" y="128"/>
                    <a:pt x="83" y="129"/>
                  </a:cubicBezTo>
                  <a:cubicBezTo>
                    <a:pt x="83" y="131"/>
                    <a:pt x="83" y="133"/>
                    <a:pt x="83" y="135"/>
                  </a:cubicBezTo>
                  <a:cubicBezTo>
                    <a:pt x="79" y="136"/>
                    <a:pt x="77" y="141"/>
                    <a:pt x="74" y="143"/>
                  </a:cubicBezTo>
                  <a:cubicBezTo>
                    <a:pt x="73" y="144"/>
                    <a:pt x="71" y="143"/>
                    <a:pt x="71" y="143"/>
                  </a:cubicBezTo>
                  <a:cubicBezTo>
                    <a:pt x="70" y="144"/>
                    <a:pt x="71" y="146"/>
                    <a:pt x="71" y="146"/>
                  </a:cubicBezTo>
                  <a:cubicBezTo>
                    <a:pt x="71" y="147"/>
                    <a:pt x="65" y="147"/>
                    <a:pt x="66" y="148"/>
                  </a:cubicBezTo>
                  <a:cubicBezTo>
                    <a:pt x="69" y="150"/>
                    <a:pt x="63" y="149"/>
                    <a:pt x="60" y="152"/>
                  </a:cubicBezTo>
                  <a:cubicBezTo>
                    <a:pt x="60" y="153"/>
                    <a:pt x="58" y="158"/>
                    <a:pt x="58" y="157"/>
                  </a:cubicBezTo>
                  <a:cubicBezTo>
                    <a:pt x="56" y="155"/>
                    <a:pt x="57" y="156"/>
                    <a:pt x="56" y="158"/>
                  </a:cubicBezTo>
                  <a:cubicBezTo>
                    <a:pt x="54" y="158"/>
                    <a:pt x="52" y="158"/>
                    <a:pt x="50" y="158"/>
                  </a:cubicBezTo>
                  <a:cubicBezTo>
                    <a:pt x="47" y="160"/>
                    <a:pt x="53" y="161"/>
                    <a:pt x="46" y="161"/>
                  </a:cubicBezTo>
                  <a:cubicBezTo>
                    <a:pt x="43" y="161"/>
                    <a:pt x="40" y="161"/>
                    <a:pt x="37" y="163"/>
                  </a:cubicBezTo>
                  <a:cubicBezTo>
                    <a:pt x="34" y="164"/>
                    <a:pt x="34" y="168"/>
                    <a:pt x="31" y="166"/>
                  </a:cubicBezTo>
                  <a:cubicBezTo>
                    <a:pt x="31" y="162"/>
                    <a:pt x="35" y="163"/>
                    <a:pt x="38" y="161"/>
                  </a:cubicBezTo>
                  <a:cubicBezTo>
                    <a:pt x="39" y="161"/>
                    <a:pt x="40" y="161"/>
                    <a:pt x="40" y="160"/>
                  </a:cubicBezTo>
                  <a:cubicBezTo>
                    <a:pt x="40" y="158"/>
                    <a:pt x="44" y="159"/>
                    <a:pt x="46" y="158"/>
                  </a:cubicBezTo>
                  <a:cubicBezTo>
                    <a:pt x="48" y="159"/>
                    <a:pt x="46" y="155"/>
                    <a:pt x="47" y="154"/>
                  </a:cubicBezTo>
                  <a:cubicBezTo>
                    <a:pt x="48" y="153"/>
                    <a:pt x="49" y="156"/>
                    <a:pt x="52" y="152"/>
                  </a:cubicBezTo>
                  <a:cubicBezTo>
                    <a:pt x="52" y="152"/>
                    <a:pt x="53" y="153"/>
                    <a:pt x="53" y="151"/>
                  </a:cubicBezTo>
                  <a:cubicBezTo>
                    <a:pt x="53" y="149"/>
                    <a:pt x="57" y="150"/>
                    <a:pt x="59" y="148"/>
                  </a:cubicBezTo>
                  <a:cubicBezTo>
                    <a:pt x="59" y="145"/>
                    <a:pt x="59" y="143"/>
                    <a:pt x="59" y="141"/>
                  </a:cubicBezTo>
                  <a:cubicBezTo>
                    <a:pt x="64" y="145"/>
                    <a:pt x="60" y="136"/>
                    <a:pt x="65" y="138"/>
                  </a:cubicBezTo>
                  <a:cubicBezTo>
                    <a:pt x="65" y="134"/>
                    <a:pt x="58" y="138"/>
                    <a:pt x="60" y="133"/>
                  </a:cubicBezTo>
                  <a:cubicBezTo>
                    <a:pt x="59" y="136"/>
                    <a:pt x="50" y="132"/>
                    <a:pt x="49" y="136"/>
                  </a:cubicBezTo>
                  <a:cubicBezTo>
                    <a:pt x="47" y="137"/>
                    <a:pt x="48" y="134"/>
                    <a:pt x="47" y="133"/>
                  </a:cubicBezTo>
                  <a:cubicBezTo>
                    <a:pt x="45" y="132"/>
                    <a:pt x="41" y="134"/>
                    <a:pt x="38" y="133"/>
                  </a:cubicBezTo>
                  <a:cubicBezTo>
                    <a:pt x="40" y="130"/>
                    <a:pt x="36" y="131"/>
                    <a:pt x="35" y="130"/>
                  </a:cubicBezTo>
                  <a:cubicBezTo>
                    <a:pt x="35" y="129"/>
                    <a:pt x="36" y="128"/>
                    <a:pt x="37" y="129"/>
                  </a:cubicBezTo>
                  <a:cubicBezTo>
                    <a:pt x="34" y="125"/>
                    <a:pt x="32" y="126"/>
                    <a:pt x="29" y="121"/>
                  </a:cubicBezTo>
                  <a:cubicBezTo>
                    <a:pt x="27" y="123"/>
                    <a:pt x="23" y="123"/>
                    <a:pt x="19" y="123"/>
                  </a:cubicBezTo>
                  <a:cubicBezTo>
                    <a:pt x="19" y="121"/>
                    <a:pt x="19" y="120"/>
                    <a:pt x="20" y="120"/>
                  </a:cubicBezTo>
                  <a:cubicBezTo>
                    <a:pt x="19" y="117"/>
                    <a:pt x="14" y="118"/>
                    <a:pt x="16" y="112"/>
                  </a:cubicBezTo>
                  <a:cubicBezTo>
                    <a:pt x="15" y="111"/>
                    <a:pt x="13" y="109"/>
                    <a:pt x="13" y="111"/>
                  </a:cubicBezTo>
                  <a:cubicBezTo>
                    <a:pt x="9" y="111"/>
                    <a:pt x="13" y="106"/>
                    <a:pt x="13" y="105"/>
                  </a:cubicBezTo>
                  <a:cubicBezTo>
                    <a:pt x="13" y="104"/>
                    <a:pt x="13" y="103"/>
                    <a:pt x="13" y="102"/>
                  </a:cubicBezTo>
                  <a:cubicBezTo>
                    <a:pt x="13" y="102"/>
                    <a:pt x="16" y="102"/>
                    <a:pt x="16" y="102"/>
                  </a:cubicBezTo>
                  <a:cubicBezTo>
                    <a:pt x="17" y="101"/>
                    <a:pt x="16" y="99"/>
                    <a:pt x="17" y="98"/>
                  </a:cubicBezTo>
                  <a:cubicBezTo>
                    <a:pt x="21" y="97"/>
                    <a:pt x="26" y="97"/>
                    <a:pt x="29" y="95"/>
                  </a:cubicBezTo>
                  <a:cubicBezTo>
                    <a:pt x="31" y="93"/>
                    <a:pt x="33" y="94"/>
                    <a:pt x="35" y="93"/>
                  </a:cubicBezTo>
                  <a:cubicBezTo>
                    <a:pt x="38" y="92"/>
                    <a:pt x="33" y="89"/>
                    <a:pt x="41" y="90"/>
                  </a:cubicBezTo>
                  <a:cubicBezTo>
                    <a:pt x="40" y="87"/>
                    <a:pt x="40" y="84"/>
                    <a:pt x="38" y="78"/>
                  </a:cubicBezTo>
                  <a:cubicBezTo>
                    <a:pt x="35" y="75"/>
                    <a:pt x="27" y="83"/>
                    <a:pt x="23" y="80"/>
                  </a:cubicBezTo>
                  <a:cubicBezTo>
                    <a:pt x="21" y="77"/>
                    <a:pt x="23" y="81"/>
                    <a:pt x="17" y="81"/>
                  </a:cubicBezTo>
                  <a:cubicBezTo>
                    <a:pt x="16" y="79"/>
                    <a:pt x="11" y="80"/>
                    <a:pt x="7" y="78"/>
                  </a:cubicBezTo>
                  <a:cubicBezTo>
                    <a:pt x="7" y="78"/>
                    <a:pt x="10" y="75"/>
                    <a:pt x="7" y="75"/>
                  </a:cubicBezTo>
                  <a:cubicBezTo>
                    <a:pt x="4" y="75"/>
                    <a:pt x="2" y="74"/>
                    <a:pt x="1" y="69"/>
                  </a:cubicBezTo>
                  <a:cubicBezTo>
                    <a:pt x="10" y="70"/>
                    <a:pt x="0" y="65"/>
                    <a:pt x="10" y="66"/>
                  </a:cubicBezTo>
                  <a:cubicBezTo>
                    <a:pt x="12" y="66"/>
                    <a:pt x="11" y="65"/>
                    <a:pt x="10" y="65"/>
                  </a:cubicBezTo>
                  <a:cubicBezTo>
                    <a:pt x="10" y="62"/>
                    <a:pt x="13" y="65"/>
                    <a:pt x="13" y="65"/>
                  </a:cubicBezTo>
                  <a:cubicBezTo>
                    <a:pt x="16" y="65"/>
                    <a:pt x="16" y="63"/>
                    <a:pt x="19" y="63"/>
                  </a:cubicBezTo>
                  <a:cubicBezTo>
                    <a:pt x="20" y="64"/>
                    <a:pt x="21" y="66"/>
                    <a:pt x="22" y="66"/>
                  </a:cubicBezTo>
                  <a:cubicBezTo>
                    <a:pt x="25" y="67"/>
                    <a:pt x="28" y="65"/>
                    <a:pt x="32" y="66"/>
                  </a:cubicBezTo>
                  <a:cubicBezTo>
                    <a:pt x="35" y="67"/>
                    <a:pt x="34" y="68"/>
                    <a:pt x="37" y="66"/>
                  </a:cubicBezTo>
                  <a:cubicBezTo>
                    <a:pt x="39" y="66"/>
                    <a:pt x="37" y="65"/>
                    <a:pt x="37" y="63"/>
                  </a:cubicBezTo>
                  <a:cubicBezTo>
                    <a:pt x="38" y="64"/>
                    <a:pt x="39" y="63"/>
                    <a:pt x="40" y="62"/>
                  </a:cubicBezTo>
                  <a:cubicBezTo>
                    <a:pt x="40" y="58"/>
                    <a:pt x="33" y="63"/>
                    <a:pt x="35" y="58"/>
                  </a:cubicBezTo>
                  <a:cubicBezTo>
                    <a:pt x="31" y="57"/>
                    <a:pt x="28" y="55"/>
                    <a:pt x="23" y="55"/>
                  </a:cubicBezTo>
                  <a:cubicBezTo>
                    <a:pt x="25" y="52"/>
                    <a:pt x="25" y="52"/>
                    <a:pt x="22" y="50"/>
                  </a:cubicBezTo>
                  <a:cubicBezTo>
                    <a:pt x="21" y="50"/>
                    <a:pt x="21" y="49"/>
                    <a:pt x="20" y="49"/>
                  </a:cubicBezTo>
                  <a:cubicBezTo>
                    <a:pt x="19" y="48"/>
                    <a:pt x="16" y="48"/>
                    <a:pt x="15" y="47"/>
                  </a:cubicBezTo>
                  <a:cubicBezTo>
                    <a:pt x="15" y="47"/>
                    <a:pt x="17" y="42"/>
                    <a:pt x="15" y="43"/>
                  </a:cubicBezTo>
                  <a:cubicBezTo>
                    <a:pt x="14" y="43"/>
                    <a:pt x="15" y="44"/>
                    <a:pt x="13" y="44"/>
                  </a:cubicBezTo>
                  <a:cubicBezTo>
                    <a:pt x="12" y="44"/>
                    <a:pt x="11" y="42"/>
                    <a:pt x="9" y="43"/>
                  </a:cubicBezTo>
                  <a:cubicBezTo>
                    <a:pt x="12" y="39"/>
                    <a:pt x="18" y="37"/>
                    <a:pt x="23" y="35"/>
                  </a:cubicBezTo>
                  <a:cubicBezTo>
                    <a:pt x="22" y="30"/>
                    <a:pt x="28" y="30"/>
                    <a:pt x="29" y="28"/>
                  </a:cubicBezTo>
                  <a:cubicBezTo>
                    <a:pt x="31" y="26"/>
                    <a:pt x="29" y="23"/>
                    <a:pt x="31" y="22"/>
                  </a:cubicBezTo>
                  <a:cubicBezTo>
                    <a:pt x="34" y="26"/>
                    <a:pt x="35" y="23"/>
                    <a:pt x="41" y="23"/>
                  </a:cubicBezTo>
                  <a:cubicBezTo>
                    <a:pt x="44" y="19"/>
                    <a:pt x="49" y="16"/>
                    <a:pt x="58" y="17"/>
                  </a:cubicBezTo>
                  <a:cubicBezTo>
                    <a:pt x="59" y="18"/>
                    <a:pt x="58" y="15"/>
                    <a:pt x="59" y="15"/>
                  </a:cubicBezTo>
                  <a:cubicBezTo>
                    <a:pt x="62" y="13"/>
                    <a:pt x="67" y="16"/>
                    <a:pt x="68" y="12"/>
                  </a:cubicBezTo>
                  <a:cubicBezTo>
                    <a:pt x="70" y="11"/>
                    <a:pt x="70" y="14"/>
                    <a:pt x="71" y="15"/>
                  </a:cubicBezTo>
                  <a:cubicBezTo>
                    <a:pt x="73" y="15"/>
                    <a:pt x="76" y="14"/>
                    <a:pt x="75" y="17"/>
                  </a:cubicBezTo>
                  <a:cubicBezTo>
                    <a:pt x="82" y="17"/>
                    <a:pt x="88" y="17"/>
                    <a:pt x="95" y="17"/>
                  </a:cubicBezTo>
                  <a:cubicBezTo>
                    <a:pt x="88" y="24"/>
                    <a:pt x="104" y="15"/>
                    <a:pt x="99" y="22"/>
                  </a:cubicBezTo>
                  <a:cubicBezTo>
                    <a:pt x="102" y="22"/>
                    <a:pt x="105" y="22"/>
                    <a:pt x="105" y="19"/>
                  </a:cubicBezTo>
                  <a:cubicBezTo>
                    <a:pt x="108" y="22"/>
                    <a:pt x="114" y="21"/>
                    <a:pt x="118" y="22"/>
                  </a:cubicBezTo>
                  <a:cubicBezTo>
                    <a:pt x="119" y="22"/>
                    <a:pt x="118" y="23"/>
                    <a:pt x="120" y="23"/>
                  </a:cubicBezTo>
                  <a:cubicBezTo>
                    <a:pt x="121" y="23"/>
                    <a:pt x="121" y="25"/>
                    <a:pt x="123" y="25"/>
                  </a:cubicBezTo>
                  <a:cubicBezTo>
                    <a:pt x="126" y="25"/>
                    <a:pt x="128" y="22"/>
                    <a:pt x="130" y="25"/>
                  </a:cubicBezTo>
                  <a:cubicBezTo>
                    <a:pt x="131" y="26"/>
                    <a:pt x="147" y="25"/>
                    <a:pt x="149" y="26"/>
                  </a:cubicBezTo>
                  <a:cubicBezTo>
                    <a:pt x="151" y="28"/>
                    <a:pt x="160" y="29"/>
                    <a:pt x="166" y="29"/>
                  </a:cubicBezTo>
                  <a:cubicBezTo>
                    <a:pt x="167" y="31"/>
                    <a:pt x="170" y="32"/>
                    <a:pt x="170" y="35"/>
                  </a:cubicBezTo>
                  <a:cubicBezTo>
                    <a:pt x="175" y="36"/>
                    <a:pt x="177" y="39"/>
                    <a:pt x="182" y="37"/>
                  </a:cubicBezTo>
                  <a:cubicBezTo>
                    <a:pt x="182" y="41"/>
                    <a:pt x="189" y="39"/>
                    <a:pt x="194" y="40"/>
                  </a:cubicBezTo>
                  <a:cubicBezTo>
                    <a:pt x="194" y="38"/>
                    <a:pt x="192" y="39"/>
                    <a:pt x="191" y="38"/>
                  </a:cubicBezTo>
                  <a:cubicBezTo>
                    <a:pt x="194" y="35"/>
                    <a:pt x="197" y="32"/>
                    <a:pt x="203" y="31"/>
                  </a:cubicBezTo>
                  <a:cubicBezTo>
                    <a:pt x="202" y="33"/>
                    <a:pt x="204" y="34"/>
                    <a:pt x="204" y="32"/>
                  </a:cubicBezTo>
                  <a:cubicBezTo>
                    <a:pt x="206" y="33"/>
                    <a:pt x="205" y="35"/>
                    <a:pt x="207" y="35"/>
                  </a:cubicBezTo>
                  <a:cubicBezTo>
                    <a:pt x="210" y="36"/>
                    <a:pt x="210" y="33"/>
                    <a:pt x="210" y="31"/>
                  </a:cubicBezTo>
                  <a:cubicBezTo>
                    <a:pt x="213" y="30"/>
                    <a:pt x="214" y="32"/>
                    <a:pt x="216" y="32"/>
                  </a:cubicBezTo>
                  <a:cubicBezTo>
                    <a:pt x="218" y="31"/>
                    <a:pt x="216" y="29"/>
                    <a:pt x="219" y="26"/>
                  </a:cubicBezTo>
                  <a:cubicBezTo>
                    <a:pt x="222" y="26"/>
                    <a:pt x="223" y="29"/>
                    <a:pt x="224" y="26"/>
                  </a:cubicBezTo>
                  <a:cubicBezTo>
                    <a:pt x="226" y="27"/>
                    <a:pt x="224" y="30"/>
                    <a:pt x="222" y="29"/>
                  </a:cubicBezTo>
                  <a:cubicBezTo>
                    <a:pt x="224" y="34"/>
                    <a:pt x="234" y="25"/>
                    <a:pt x="237" y="31"/>
                  </a:cubicBezTo>
                  <a:cubicBezTo>
                    <a:pt x="241" y="31"/>
                    <a:pt x="233" y="27"/>
                    <a:pt x="238" y="26"/>
                  </a:cubicBezTo>
                  <a:cubicBezTo>
                    <a:pt x="239" y="25"/>
                    <a:pt x="240" y="23"/>
                    <a:pt x="243" y="23"/>
                  </a:cubicBezTo>
                  <a:cubicBezTo>
                    <a:pt x="243" y="25"/>
                    <a:pt x="243" y="26"/>
                    <a:pt x="243" y="28"/>
                  </a:cubicBezTo>
                  <a:cubicBezTo>
                    <a:pt x="246" y="24"/>
                    <a:pt x="247" y="30"/>
                    <a:pt x="250" y="31"/>
                  </a:cubicBezTo>
                  <a:cubicBezTo>
                    <a:pt x="254" y="31"/>
                    <a:pt x="258" y="30"/>
                    <a:pt x="259" y="28"/>
                  </a:cubicBezTo>
                  <a:cubicBezTo>
                    <a:pt x="261" y="29"/>
                    <a:pt x="265" y="29"/>
                    <a:pt x="264" y="34"/>
                  </a:cubicBezTo>
                  <a:cubicBezTo>
                    <a:pt x="267" y="33"/>
                    <a:pt x="270" y="32"/>
                    <a:pt x="271" y="28"/>
                  </a:cubicBezTo>
                  <a:cubicBezTo>
                    <a:pt x="275" y="30"/>
                    <a:pt x="277" y="27"/>
                    <a:pt x="280" y="31"/>
                  </a:cubicBezTo>
                  <a:cubicBezTo>
                    <a:pt x="283" y="31"/>
                    <a:pt x="287" y="31"/>
                    <a:pt x="290" y="31"/>
                  </a:cubicBezTo>
                  <a:cubicBezTo>
                    <a:pt x="290" y="31"/>
                    <a:pt x="288" y="33"/>
                    <a:pt x="289" y="34"/>
                  </a:cubicBezTo>
                  <a:cubicBezTo>
                    <a:pt x="288" y="34"/>
                    <a:pt x="293" y="35"/>
                    <a:pt x="292" y="35"/>
                  </a:cubicBezTo>
                  <a:cubicBezTo>
                    <a:pt x="293" y="35"/>
                    <a:pt x="294" y="33"/>
                    <a:pt x="296" y="34"/>
                  </a:cubicBezTo>
                  <a:cubicBezTo>
                    <a:pt x="296" y="34"/>
                    <a:pt x="296" y="37"/>
                    <a:pt x="296" y="37"/>
                  </a:cubicBezTo>
                  <a:cubicBezTo>
                    <a:pt x="300" y="39"/>
                    <a:pt x="306" y="35"/>
                    <a:pt x="311" y="37"/>
                  </a:cubicBezTo>
                  <a:cubicBezTo>
                    <a:pt x="311" y="39"/>
                    <a:pt x="314" y="38"/>
                    <a:pt x="315" y="38"/>
                  </a:cubicBezTo>
                  <a:cubicBezTo>
                    <a:pt x="313" y="43"/>
                    <a:pt x="320" y="39"/>
                    <a:pt x="320" y="43"/>
                  </a:cubicBezTo>
                  <a:cubicBezTo>
                    <a:pt x="321" y="46"/>
                    <a:pt x="317" y="45"/>
                    <a:pt x="317" y="47"/>
                  </a:cubicBezTo>
                  <a:cubicBezTo>
                    <a:pt x="316" y="50"/>
                    <a:pt x="318" y="50"/>
                    <a:pt x="318" y="52"/>
                  </a:cubicBezTo>
                  <a:cubicBezTo>
                    <a:pt x="334" y="50"/>
                    <a:pt x="348" y="50"/>
                    <a:pt x="360" y="55"/>
                  </a:cubicBezTo>
                  <a:cubicBezTo>
                    <a:pt x="359" y="56"/>
                    <a:pt x="358" y="57"/>
                    <a:pt x="358" y="59"/>
                  </a:cubicBezTo>
                  <a:cubicBezTo>
                    <a:pt x="361" y="59"/>
                    <a:pt x="362" y="57"/>
                    <a:pt x="364" y="58"/>
                  </a:cubicBezTo>
                  <a:cubicBezTo>
                    <a:pt x="363" y="52"/>
                    <a:pt x="364" y="54"/>
                    <a:pt x="363" y="49"/>
                  </a:cubicBezTo>
                  <a:cubicBezTo>
                    <a:pt x="364" y="46"/>
                    <a:pt x="375" y="46"/>
                    <a:pt x="372" y="44"/>
                  </a:cubicBezTo>
                  <a:cubicBezTo>
                    <a:pt x="373" y="42"/>
                    <a:pt x="374" y="44"/>
                    <a:pt x="376" y="44"/>
                  </a:cubicBezTo>
                  <a:cubicBezTo>
                    <a:pt x="377" y="46"/>
                    <a:pt x="379" y="45"/>
                    <a:pt x="379" y="47"/>
                  </a:cubicBezTo>
                  <a:cubicBezTo>
                    <a:pt x="385" y="48"/>
                    <a:pt x="389" y="46"/>
                    <a:pt x="394" y="47"/>
                  </a:cubicBezTo>
                  <a:cubicBezTo>
                    <a:pt x="394" y="47"/>
                    <a:pt x="394" y="49"/>
                    <a:pt x="395" y="49"/>
                  </a:cubicBezTo>
                  <a:cubicBezTo>
                    <a:pt x="397" y="49"/>
                    <a:pt x="397" y="50"/>
                    <a:pt x="398" y="50"/>
                  </a:cubicBezTo>
                  <a:cubicBezTo>
                    <a:pt x="404" y="50"/>
                    <a:pt x="409" y="47"/>
                    <a:pt x="416" y="49"/>
                  </a:cubicBezTo>
                  <a:cubicBezTo>
                    <a:pt x="420" y="45"/>
                    <a:pt x="419" y="43"/>
                    <a:pt x="421" y="40"/>
                  </a:cubicBezTo>
                  <a:cubicBezTo>
                    <a:pt x="420" y="35"/>
                    <a:pt x="416" y="37"/>
                    <a:pt x="415" y="35"/>
                  </a:cubicBezTo>
                  <a:cubicBezTo>
                    <a:pt x="416" y="28"/>
                    <a:pt x="429" y="31"/>
                    <a:pt x="432" y="34"/>
                  </a:cubicBezTo>
                  <a:cubicBezTo>
                    <a:pt x="432" y="36"/>
                    <a:pt x="431" y="37"/>
                    <a:pt x="428" y="37"/>
                  </a:cubicBezTo>
                  <a:cubicBezTo>
                    <a:pt x="431" y="40"/>
                    <a:pt x="428" y="41"/>
                    <a:pt x="427" y="43"/>
                  </a:cubicBezTo>
                  <a:cubicBezTo>
                    <a:pt x="426" y="46"/>
                    <a:pt x="429" y="46"/>
                    <a:pt x="431" y="46"/>
                  </a:cubicBezTo>
                  <a:cubicBezTo>
                    <a:pt x="429" y="50"/>
                    <a:pt x="432" y="51"/>
                    <a:pt x="429" y="55"/>
                  </a:cubicBezTo>
                  <a:cubicBezTo>
                    <a:pt x="434" y="57"/>
                    <a:pt x="437" y="47"/>
                    <a:pt x="435" y="49"/>
                  </a:cubicBezTo>
                  <a:cubicBezTo>
                    <a:pt x="436" y="48"/>
                    <a:pt x="440" y="52"/>
                    <a:pt x="438" y="46"/>
                  </a:cubicBezTo>
                  <a:cubicBezTo>
                    <a:pt x="445" y="47"/>
                    <a:pt x="443" y="40"/>
                    <a:pt x="447" y="38"/>
                  </a:cubicBezTo>
                  <a:cubicBezTo>
                    <a:pt x="445" y="34"/>
                    <a:pt x="443" y="31"/>
                    <a:pt x="437" y="31"/>
                  </a:cubicBezTo>
                  <a:cubicBezTo>
                    <a:pt x="440" y="29"/>
                    <a:pt x="434" y="25"/>
                    <a:pt x="429" y="23"/>
                  </a:cubicBezTo>
                  <a:cubicBezTo>
                    <a:pt x="430" y="21"/>
                    <a:pt x="430" y="19"/>
                    <a:pt x="428" y="19"/>
                  </a:cubicBezTo>
                  <a:cubicBezTo>
                    <a:pt x="428" y="16"/>
                    <a:pt x="432" y="14"/>
                    <a:pt x="432" y="12"/>
                  </a:cubicBezTo>
                  <a:cubicBezTo>
                    <a:pt x="433" y="11"/>
                    <a:pt x="436" y="9"/>
                    <a:pt x="435" y="9"/>
                  </a:cubicBezTo>
                  <a:cubicBezTo>
                    <a:pt x="431" y="5"/>
                    <a:pt x="441" y="10"/>
                    <a:pt x="437" y="6"/>
                  </a:cubicBezTo>
                  <a:cubicBezTo>
                    <a:pt x="437" y="0"/>
                    <a:pt x="441" y="7"/>
                    <a:pt x="441" y="7"/>
                  </a:cubicBezTo>
                  <a:cubicBezTo>
                    <a:pt x="443" y="8"/>
                    <a:pt x="446" y="6"/>
                    <a:pt x="447" y="7"/>
                  </a:cubicBezTo>
                  <a:cubicBezTo>
                    <a:pt x="448" y="7"/>
                    <a:pt x="445" y="9"/>
                    <a:pt x="446" y="10"/>
                  </a:cubicBezTo>
                  <a:cubicBezTo>
                    <a:pt x="446" y="11"/>
                    <a:pt x="450" y="9"/>
                    <a:pt x="450" y="10"/>
                  </a:cubicBezTo>
                  <a:cubicBezTo>
                    <a:pt x="451" y="11"/>
                    <a:pt x="450" y="14"/>
                    <a:pt x="450" y="15"/>
                  </a:cubicBezTo>
                  <a:cubicBezTo>
                    <a:pt x="451" y="15"/>
                    <a:pt x="453" y="14"/>
                    <a:pt x="453" y="15"/>
                  </a:cubicBezTo>
                  <a:cubicBezTo>
                    <a:pt x="455" y="18"/>
                    <a:pt x="451" y="17"/>
                    <a:pt x="453" y="20"/>
                  </a:cubicBezTo>
                  <a:cubicBezTo>
                    <a:pt x="454" y="21"/>
                    <a:pt x="455" y="22"/>
                    <a:pt x="455" y="23"/>
                  </a:cubicBezTo>
                  <a:cubicBezTo>
                    <a:pt x="455" y="23"/>
                    <a:pt x="453" y="24"/>
                    <a:pt x="453" y="25"/>
                  </a:cubicBezTo>
                  <a:cubicBezTo>
                    <a:pt x="453" y="27"/>
                    <a:pt x="452" y="27"/>
                    <a:pt x="452" y="29"/>
                  </a:cubicBezTo>
                  <a:cubicBezTo>
                    <a:pt x="451" y="32"/>
                    <a:pt x="461" y="32"/>
                    <a:pt x="459" y="28"/>
                  </a:cubicBezTo>
                  <a:cubicBezTo>
                    <a:pt x="462" y="28"/>
                    <a:pt x="461" y="32"/>
                    <a:pt x="465" y="31"/>
                  </a:cubicBezTo>
                  <a:cubicBezTo>
                    <a:pt x="462" y="34"/>
                    <a:pt x="466" y="34"/>
                    <a:pt x="465" y="38"/>
                  </a:cubicBezTo>
                  <a:cubicBezTo>
                    <a:pt x="472" y="39"/>
                    <a:pt x="470" y="34"/>
                    <a:pt x="475" y="37"/>
                  </a:cubicBezTo>
                  <a:cubicBezTo>
                    <a:pt x="477" y="37"/>
                    <a:pt x="477" y="36"/>
                    <a:pt x="477" y="35"/>
                  </a:cubicBezTo>
                  <a:cubicBezTo>
                    <a:pt x="480" y="36"/>
                    <a:pt x="475" y="37"/>
                    <a:pt x="478" y="40"/>
                  </a:cubicBezTo>
                  <a:cubicBezTo>
                    <a:pt x="478" y="40"/>
                    <a:pt x="481" y="41"/>
                    <a:pt x="481" y="41"/>
                  </a:cubicBezTo>
                  <a:cubicBezTo>
                    <a:pt x="482" y="44"/>
                    <a:pt x="476" y="46"/>
                    <a:pt x="478" y="50"/>
                  </a:cubicBezTo>
                  <a:close/>
                  <a:moveTo>
                    <a:pt x="302" y="66"/>
                  </a:moveTo>
                  <a:cubicBezTo>
                    <a:pt x="301" y="64"/>
                    <a:pt x="304" y="63"/>
                    <a:pt x="302" y="62"/>
                  </a:cubicBezTo>
                  <a:cubicBezTo>
                    <a:pt x="302" y="63"/>
                    <a:pt x="302" y="64"/>
                    <a:pt x="301" y="63"/>
                  </a:cubicBezTo>
                  <a:cubicBezTo>
                    <a:pt x="300" y="62"/>
                    <a:pt x="301" y="59"/>
                    <a:pt x="299" y="59"/>
                  </a:cubicBezTo>
                  <a:cubicBezTo>
                    <a:pt x="297" y="61"/>
                    <a:pt x="290" y="66"/>
                    <a:pt x="287" y="62"/>
                  </a:cubicBezTo>
                  <a:cubicBezTo>
                    <a:pt x="287" y="58"/>
                    <a:pt x="294" y="63"/>
                    <a:pt x="292" y="58"/>
                  </a:cubicBezTo>
                  <a:cubicBezTo>
                    <a:pt x="291" y="57"/>
                    <a:pt x="289" y="57"/>
                    <a:pt x="289" y="56"/>
                  </a:cubicBezTo>
                  <a:cubicBezTo>
                    <a:pt x="286" y="55"/>
                    <a:pt x="285" y="58"/>
                    <a:pt x="283" y="59"/>
                  </a:cubicBezTo>
                  <a:cubicBezTo>
                    <a:pt x="280" y="60"/>
                    <a:pt x="276" y="60"/>
                    <a:pt x="272" y="60"/>
                  </a:cubicBezTo>
                  <a:cubicBezTo>
                    <a:pt x="272" y="61"/>
                    <a:pt x="272" y="62"/>
                    <a:pt x="271" y="62"/>
                  </a:cubicBezTo>
                  <a:cubicBezTo>
                    <a:pt x="266" y="63"/>
                    <a:pt x="261" y="64"/>
                    <a:pt x="256" y="63"/>
                  </a:cubicBezTo>
                  <a:cubicBezTo>
                    <a:pt x="257" y="66"/>
                    <a:pt x="254" y="67"/>
                    <a:pt x="256" y="68"/>
                  </a:cubicBezTo>
                  <a:cubicBezTo>
                    <a:pt x="256" y="66"/>
                    <a:pt x="258" y="67"/>
                    <a:pt x="258" y="69"/>
                  </a:cubicBezTo>
                  <a:cubicBezTo>
                    <a:pt x="264" y="70"/>
                    <a:pt x="274" y="64"/>
                    <a:pt x="275" y="69"/>
                  </a:cubicBezTo>
                  <a:cubicBezTo>
                    <a:pt x="272" y="66"/>
                    <a:pt x="274" y="70"/>
                    <a:pt x="271" y="71"/>
                  </a:cubicBezTo>
                  <a:cubicBezTo>
                    <a:pt x="268" y="71"/>
                    <a:pt x="266" y="72"/>
                    <a:pt x="265" y="74"/>
                  </a:cubicBezTo>
                  <a:cubicBezTo>
                    <a:pt x="273" y="75"/>
                    <a:pt x="277" y="72"/>
                    <a:pt x="284" y="72"/>
                  </a:cubicBezTo>
                  <a:cubicBezTo>
                    <a:pt x="285" y="74"/>
                    <a:pt x="284" y="77"/>
                    <a:pt x="286" y="77"/>
                  </a:cubicBezTo>
                  <a:cubicBezTo>
                    <a:pt x="286" y="75"/>
                    <a:pt x="288" y="75"/>
                    <a:pt x="290" y="75"/>
                  </a:cubicBezTo>
                  <a:cubicBezTo>
                    <a:pt x="290" y="73"/>
                    <a:pt x="291" y="70"/>
                    <a:pt x="293" y="69"/>
                  </a:cubicBezTo>
                  <a:cubicBezTo>
                    <a:pt x="296" y="67"/>
                    <a:pt x="295" y="69"/>
                    <a:pt x="299" y="69"/>
                  </a:cubicBezTo>
                  <a:cubicBezTo>
                    <a:pt x="299" y="68"/>
                    <a:pt x="300" y="66"/>
                    <a:pt x="302" y="66"/>
                  </a:cubicBezTo>
                  <a:close/>
                  <a:moveTo>
                    <a:pt x="312" y="117"/>
                  </a:moveTo>
                  <a:cubicBezTo>
                    <a:pt x="313" y="113"/>
                    <a:pt x="318" y="114"/>
                    <a:pt x="320" y="112"/>
                  </a:cubicBezTo>
                  <a:cubicBezTo>
                    <a:pt x="320" y="112"/>
                    <a:pt x="322" y="113"/>
                    <a:pt x="323" y="112"/>
                  </a:cubicBezTo>
                  <a:cubicBezTo>
                    <a:pt x="325" y="111"/>
                    <a:pt x="328" y="112"/>
                    <a:pt x="330" y="111"/>
                  </a:cubicBezTo>
                  <a:cubicBezTo>
                    <a:pt x="331" y="111"/>
                    <a:pt x="331" y="108"/>
                    <a:pt x="332" y="108"/>
                  </a:cubicBezTo>
                  <a:cubicBezTo>
                    <a:pt x="336" y="105"/>
                    <a:pt x="339" y="109"/>
                    <a:pt x="339" y="106"/>
                  </a:cubicBezTo>
                  <a:cubicBezTo>
                    <a:pt x="338" y="106"/>
                    <a:pt x="337" y="105"/>
                    <a:pt x="339" y="105"/>
                  </a:cubicBezTo>
                  <a:cubicBezTo>
                    <a:pt x="342" y="105"/>
                    <a:pt x="342" y="103"/>
                    <a:pt x="344" y="105"/>
                  </a:cubicBezTo>
                  <a:cubicBezTo>
                    <a:pt x="344" y="106"/>
                    <a:pt x="345" y="103"/>
                    <a:pt x="345" y="103"/>
                  </a:cubicBezTo>
                  <a:cubicBezTo>
                    <a:pt x="342" y="104"/>
                    <a:pt x="346" y="100"/>
                    <a:pt x="348" y="103"/>
                  </a:cubicBezTo>
                  <a:cubicBezTo>
                    <a:pt x="349" y="101"/>
                    <a:pt x="351" y="100"/>
                    <a:pt x="351" y="96"/>
                  </a:cubicBezTo>
                  <a:cubicBezTo>
                    <a:pt x="345" y="95"/>
                    <a:pt x="345" y="99"/>
                    <a:pt x="339" y="98"/>
                  </a:cubicBezTo>
                  <a:cubicBezTo>
                    <a:pt x="339" y="100"/>
                    <a:pt x="338" y="101"/>
                    <a:pt x="336" y="102"/>
                  </a:cubicBezTo>
                  <a:cubicBezTo>
                    <a:pt x="331" y="104"/>
                    <a:pt x="333" y="101"/>
                    <a:pt x="329" y="102"/>
                  </a:cubicBezTo>
                  <a:cubicBezTo>
                    <a:pt x="328" y="102"/>
                    <a:pt x="328" y="104"/>
                    <a:pt x="326" y="103"/>
                  </a:cubicBezTo>
                  <a:cubicBezTo>
                    <a:pt x="324" y="103"/>
                    <a:pt x="323" y="101"/>
                    <a:pt x="320" y="102"/>
                  </a:cubicBezTo>
                  <a:cubicBezTo>
                    <a:pt x="320" y="101"/>
                    <a:pt x="320" y="99"/>
                    <a:pt x="318" y="99"/>
                  </a:cubicBezTo>
                  <a:cubicBezTo>
                    <a:pt x="318" y="101"/>
                    <a:pt x="318" y="102"/>
                    <a:pt x="317" y="103"/>
                  </a:cubicBezTo>
                  <a:cubicBezTo>
                    <a:pt x="317" y="105"/>
                    <a:pt x="319" y="105"/>
                    <a:pt x="320" y="106"/>
                  </a:cubicBezTo>
                  <a:cubicBezTo>
                    <a:pt x="315" y="105"/>
                    <a:pt x="315" y="108"/>
                    <a:pt x="314" y="109"/>
                  </a:cubicBezTo>
                  <a:cubicBezTo>
                    <a:pt x="312" y="111"/>
                    <a:pt x="308" y="110"/>
                    <a:pt x="308" y="112"/>
                  </a:cubicBezTo>
                  <a:cubicBezTo>
                    <a:pt x="308" y="116"/>
                    <a:pt x="301" y="112"/>
                    <a:pt x="304" y="117"/>
                  </a:cubicBezTo>
                  <a:cubicBezTo>
                    <a:pt x="306" y="117"/>
                    <a:pt x="309" y="117"/>
                    <a:pt x="312" y="117"/>
                  </a:cubicBezTo>
                  <a:close/>
                  <a:moveTo>
                    <a:pt x="421" y="175"/>
                  </a:moveTo>
                  <a:cubicBezTo>
                    <a:pt x="419" y="175"/>
                    <a:pt x="420" y="176"/>
                    <a:pt x="419" y="176"/>
                  </a:cubicBezTo>
                  <a:cubicBezTo>
                    <a:pt x="419" y="176"/>
                    <a:pt x="415" y="177"/>
                    <a:pt x="415" y="178"/>
                  </a:cubicBezTo>
                  <a:cubicBezTo>
                    <a:pt x="414" y="179"/>
                    <a:pt x="416" y="183"/>
                    <a:pt x="413" y="183"/>
                  </a:cubicBezTo>
                  <a:cubicBezTo>
                    <a:pt x="413" y="182"/>
                    <a:pt x="413" y="179"/>
                    <a:pt x="412" y="179"/>
                  </a:cubicBezTo>
                  <a:cubicBezTo>
                    <a:pt x="412" y="181"/>
                    <a:pt x="412" y="183"/>
                    <a:pt x="412" y="185"/>
                  </a:cubicBezTo>
                  <a:cubicBezTo>
                    <a:pt x="414" y="185"/>
                    <a:pt x="417" y="185"/>
                    <a:pt x="419" y="185"/>
                  </a:cubicBezTo>
                  <a:cubicBezTo>
                    <a:pt x="418" y="187"/>
                    <a:pt x="422" y="189"/>
                    <a:pt x="422" y="191"/>
                  </a:cubicBezTo>
                  <a:cubicBezTo>
                    <a:pt x="424" y="196"/>
                    <a:pt x="424" y="194"/>
                    <a:pt x="427" y="197"/>
                  </a:cubicBezTo>
                  <a:cubicBezTo>
                    <a:pt x="425" y="197"/>
                    <a:pt x="423" y="197"/>
                    <a:pt x="424" y="200"/>
                  </a:cubicBezTo>
                  <a:cubicBezTo>
                    <a:pt x="424" y="202"/>
                    <a:pt x="425" y="202"/>
                    <a:pt x="425" y="204"/>
                  </a:cubicBezTo>
                  <a:cubicBezTo>
                    <a:pt x="427" y="204"/>
                    <a:pt x="429" y="204"/>
                    <a:pt x="431" y="204"/>
                  </a:cubicBezTo>
                  <a:cubicBezTo>
                    <a:pt x="433" y="202"/>
                    <a:pt x="433" y="199"/>
                    <a:pt x="432" y="195"/>
                  </a:cubicBezTo>
                  <a:cubicBezTo>
                    <a:pt x="431" y="195"/>
                    <a:pt x="429" y="194"/>
                    <a:pt x="428" y="192"/>
                  </a:cubicBezTo>
                  <a:cubicBezTo>
                    <a:pt x="431" y="184"/>
                    <a:pt x="428" y="189"/>
                    <a:pt x="427" y="186"/>
                  </a:cubicBezTo>
                  <a:cubicBezTo>
                    <a:pt x="425" y="184"/>
                    <a:pt x="425" y="178"/>
                    <a:pt x="424" y="175"/>
                  </a:cubicBezTo>
                  <a:cubicBezTo>
                    <a:pt x="423" y="175"/>
                    <a:pt x="422" y="174"/>
                    <a:pt x="421" y="175"/>
                  </a:cubicBezTo>
                  <a:close/>
                  <a:moveTo>
                    <a:pt x="478" y="221"/>
                  </a:moveTo>
                  <a:cubicBezTo>
                    <a:pt x="474" y="219"/>
                    <a:pt x="475" y="223"/>
                    <a:pt x="472" y="224"/>
                  </a:cubicBezTo>
                  <a:cubicBezTo>
                    <a:pt x="472" y="222"/>
                    <a:pt x="471" y="222"/>
                    <a:pt x="470" y="222"/>
                  </a:cubicBezTo>
                  <a:cubicBezTo>
                    <a:pt x="470" y="227"/>
                    <a:pt x="464" y="225"/>
                    <a:pt x="462" y="226"/>
                  </a:cubicBezTo>
                  <a:cubicBezTo>
                    <a:pt x="461" y="228"/>
                    <a:pt x="462" y="228"/>
                    <a:pt x="461" y="229"/>
                  </a:cubicBezTo>
                  <a:cubicBezTo>
                    <a:pt x="460" y="230"/>
                    <a:pt x="458" y="229"/>
                    <a:pt x="458" y="231"/>
                  </a:cubicBezTo>
                  <a:cubicBezTo>
                    <a:pt x="460" y="232"/>
                    <a:pt x="457" y="233"/>
                    <a:pt x="458" y="235"/>
                  </a:cubicBezTo>
                  <a:cubicBezTo>
                    <a:pt x="461" y="238"/>
                    <a:pt x="461" y="233"/>
                    <a:pt x="464" y="232"/>
                  </a:cubicBezTo>
                  <a:cubicBezTo>
                    <a:pt x="466" y="232"/>
                    <a:pt x="469" y="233"/>
                    <a:pt x="472" y="232"/>
                  </a:cubicBezTo>
                  <a:cubicBezTo>
                    <a:pt x="474" y="232"/>
                    <a:pt x="475" y="231"/>
                    <a:pt x="477" y="231"/>
                  </a:cubicBezTo>
                  <a:cubicBezTo>
                    <a:pt x="480" y="231"/>
                    <a:pt x="485" y="232"/>
                    <a:pt x="486" y="234"/>
                  </a:cubicBezTo>
                  <a:cubicBezTo>
                    <a:pt x="485" y="234"/>
                    <a:pt x="483" y="234"/>
                    <a:pt x="483" y="235"/>
                  </a:cubicBezTo>
                  <a:cubicBezTo>
                    <a:pt x="484" y="234"/>
                    <a:pt x="484" y="237"/>
                    <a:pt x="484" y="237"/>
                  </a:cubicBezTo>
                  <a:cubicBezTo>
                    <a:pt x="485" y="237"/>
                    <a:pt x="486" y="235"/>
                    <a:pt x="486" y="235"/>
                  </a:cubicBezTo>
                  <a:cubicBezTo>
                    <a:pt x="492" y="236"/>
                    <a:pt x="489" y="236"/>
                    <a:pt x="493" y="234"/>
                  </a:cubicBezTo>
                  <a:cubicBezTo>
                    <a:pt x="498" y="231"/>
                    <a:pt x="501" y="236"/>
                    <a:pt x="504" y="232"/>
                  </a:cubicBezTo>
                  <a:cubicBezTo>
                    <a:pt x="500" y="232"/>
                    <a:pt x="504" y="226"/>
                    <a:pt x="501" y="229"/>
                  </a:cubicBezTo>
                  <a:cubicBezTo>
                    <a:pt x="498" y="232"/>
                    <a:pt x="498" y="224"/>
                    <a:pt x="498" y="224"/>
                  </a:cubicBezTo>
                  <a:cubicBezTo>
                    <a:pt x="497" y="223"/>
                    <a:pt x="493" y="224"/>
                    <a:pt x="495" y="221"/>
                  </a:cubicBezTo>
                  <a:cubicBezTo>
                    <a:pt x="492" y="221"/>
                    <a:pt x="490" y="221"/>
                    <a:pt x="487" y="221"/>
                  </a:cubicBezTo>
                  <a:cubicBezTo>
                    <a:pt x="488" y="218"/>
                    <a:pt x="489" y="218"/>
                    <a:pt x="487" y="216"/>
                  </a:cubicBezTo>
                  <a:cubicBezTo>
                    <a:pt x="483" y="218"/>
                    <a:pt x="484" y="216"/>
                    <a:pt x="478" y="216"/>
                  </a:cubicBezTo>
                  <a:cubicBezTo>
                    <a:pt x="478" y="218"/>
                    <a:pt x="477" y="219"/>
                    <a:pt x="478" y="221"/>
                  </a:cubicBezTo>
                  <a:close/>
                  <a:moveTo>
                    <a:pt x="518" y="258"/>
                  </a:moveTo>
                  <a:cubicBezTo>
                    <a:pt x="518" y="258"/>
                    <a:pt x="517" y="257"/>
                    <a:pt x="517" y="256"/>
                  </a:cubicBezTo>
                  <a:cubicBezTo>
                    <a:pt x="523" y="257"/>
                    <a:pt x="517" y="246"/>
                    <a:pt x="523" y="247"/>
                  </a:cubicBezTo>
                  <a:cubicBezTo>
                    <a:pt x="526" y="250"/>
                    <a:pt x="527" y="246"/>
                    <a:pt x="532" y="247"/>
                  </a:cubicBezTo>
                  <a:cubicBezTo>
                    <a:pt x="529" y="238"/>
                    <a:pt x="519" y="237"/>
                    <a:pt x="510" y="238"/>
                  </a:cubicBezTo>
                  <a:cubicBezTo>
                    <a:pt x="508" y="238"/>
                    <a:pt x="508" y="237"/>
                    <a:pt x="508" y="235"/>
                  </a:cubicBezTo>
                  <a:cubicBezTo>
                    <a:pt x="505" y="234"/>
                    <a:pt x="504" y="238"/>
                    <a:pt x="501" y="238"/>
                  </a:cubicBezTo>
                  <a:cubicBezTo>
                    <a:pt x="499" y="238"/>
                    <a:pt x="499" y="236"/>
                    <a:pt x="496" y="237"/>
                  </a:cubicBezTo>
                  <a:cubicBezTo>
                    <a:pt x="494" y="237"/>
                    <a:pt x="494" y="239"/>
                    <a:pt x="492" y="240"/>
                  </a:cubicBezTo>
                  <a:cubicBezTo>
                    <a:pt x="490" y="241"/>
                    <a:pt x="488" y="240"/>
                    <a:pt x="486" y="241"/>
                  </a:cubicBezTo>
                  <a:cubicBezTo>
                    <a:pt x="486" y="244"/>
                    <a:pt x="485" y="245"/>
                    <a:pt x="483" y="246"/>
                  </a:cubicBezTo>
                  <a:cubicBezTo>
                    <a:pt x="483" y="258"/>
                    <a:pt x="481" y="258"/>
                    <a:pt x="481" y="271"/>
                  </a:cubicBezTo>
                  <a:cubicBezTo>
                    <a:pt x="487" y="273"/>
                    <a:pt x="484" y="267"/>
                    <a:pt x="489" y="268"/>
                  </a:cubicBezTo>
                  <a:cubicBezTo>
                    <a:pt x="489" y="265"/>
                    <a:pt x="489" y="263"/>
                    <a:pt x="490" y="262"/>
                  </a:cubicBezTo>
                  <a:cubicBezTo>
                    <a:pt x="493" y="259"/>
                    <a:pt x="491" y="255"/>
                    <a:pt x="492" y="250"/>
                  </a:cubicBezTo>
                  <a:cubicBezTo>
                    <a:pt x="492" y="250"/>
                    <a:pt x="494" y="248"/>
                    <a:pt x="495" y="247"/>
                  </a:cubicBezTo>
                  <a:cubicBezTo>
                    <a:pt x="495" y="246"/>
                    <a:pt x="494" y="243"/>
                    <a:pt x="496" y="243"/>
                  </a:cubicBezTo>
                  <a:cubicBezTo>
                    <a:pt x="499" y="243"/>
                    <a:pt x="501" y="242"/>
                    <a:pt x="502" y="241"/>
                  </a:cubicBezTo>
                  <a:cubicBezTo>
                    <a:pt x="500" y="247"/>
                    <a:pt x="507" y="242"/>
                    <a:pt x="507" y="246"/>
                  </a:cubicBezTo>
                  <a:cubicBezTo>
                    <a:pt x="508" y="250"/>
                    <a:pt x="508" y="249"/>
                    <a:pt x="507" y="253"/>
                  </a:cubicBezTo>
                  <a:cubicBezTo>
                    <a:pt x="508" y="253"/>
                    <a:pt x="510" y="253"/>
                    <a:pt x="510" y="255"/>
                  </a:cubicBezTo>
                  <a:cubicBezTo>
                    <a:pt x="508" y="255"/>
                    <a:pt x="507" y="255"/>
                    <a:pt x="507" y="256"/>
                  </a:cubicBezTo>
                  <a:cubicBezTo>
                    <a:pt x="512" y="254"/>
                    <a:pt x="517" y="261"/>
                    <a:pt x="518" y="258"/>
                  </a:cubicBezTo>
                  <a:close/>
                  <a:moveTo>
                    <a:pt x="545" y="252"/>
                  </a:moveTo>
                  <a:cubicBezTo>
                    <a:pt x="545" y="252"/>
                    <a:pt x="545" y="254"/>
                    <a:pt x="545" y="255"/>
                  </a:cubicBezTo>
                  <a:cubicBezTo>
                    <a:pt x="543" y="257"/>
                    <a:pt x="536" y="250"/>
                    <a:pt x="533" y="253"/>
                  </a:cubicBezTo>
                  <a:cubicBezTo>
                    <a:pt x="534" y="256"/>
                    <a:pt x="531" y="256"/>
                    <a:pt x="530" y="258"/>
                  </a:cubicBezTo>
                  <a:cubicBezTo>
                    <a:pt x="534" y="262"/>
                    <a:pt x="535" y="259"/>
                    <a:pt x="539" y="259"/>
                  </a:cubicBezTo>
                  <a:cubicBezTo>
                    <a:pt x="542" y="259"/>
                    <a:pt x="548" y="260"/>
                    <a:pt x="550" y="258"/>
                  </a:cubicBezTo>
                  <a:cubicBezTo>
                    <a:pt x="549" y="258"/>
                    <a:pt x="548" y="256"/>
                    <a:pt x="550" y="256"/>
                  </a:cubicBezTo>
                  <a:cubicBezTo>
                    <a:pt x="551" y="256"/>
                    <a:pt x="552" y="256"/>
                    <a:pt x="553" y="255"/>
                  </a:cubicBezTo>
                  <a:cubicBezTo>
                    <a:pt x="549" y="255"/>
                    <a:pt x="548" y="252"/>
                    <a:pt x="545" y="252"/>
                  </a:cubicBezTo>
                  <a:close/>
                  <a:moveTo>
                    <a:pt x="524" y="264"/>
                  </a:moveTo>
                  <a:cubicBezTo>
                    <a:pt x="524" y="263"/>
                    <a:pt x="523" y="261"/>
                    <a:pt x="521" y="262"/>
                  </a:cubicBezTo>
                  <a:cubicBezTo>
                    <a:pt x="521" y="262"/>
                    <a:pt x="522" y="265"/>
                    <a:pt x="521" y="265"/>
                  </a:cubicBezTo>
                  <a:cubicBezTo>
                    <a:pt x="519" y="265"/>
                    <a:pt x="516" y="265"/>
                    <a:pt x="514" y="265"/>
                  </a:cubicBezTo>
                  <a:cubicBezTo>
                    <a:pt x="516" y="270"/>
                    <a:pt x="509" y="266"/>
                    <a:pt x="510" y="269"/>
                  </a:cubicBezTo>
                  <a:cubicBezTo>
                    <a:pt x="511" y="269"/>
                    <a:pt x="512" y="269"/>
                    <a:pt x="514" y="269"/>
                  </a:cubicBezTo>
                  <a:cubicBezTo>
                    <a:pt x="514" y="271"/>
                    <a:pt x="513" y="271"/>
                    <a:pt x="512" y="272"/>
                  </a:cubicBezTo>
                  <a:cubicBezTo>
                    <a:pt x="517" y="273"/>
                    <a:pt x="515" y="269"/>
                    <a:pt x="518" y="269"/>
                  </a:cubicBezTo>
                  <a:cubicBezTo>
                    <a:pt x="520" y="271"/>
                    <a:pt x="522" y="271"/>
                    <a:pt x="526" y="271"/>
                  </a:cubicBezTo>
                  <a:cubicBezTo>
                    <a:pt x="525" y="265"/>
                    <a:pt x="536" y="270"/>
                    <a:pt x="533" y="262"/>
                  </a:cubicBezTo>
                  <a:cubicBezTo>
                    <a:pt x="529" y="261"/>
                    <a:pt x="526" y="264"/>
                    <a:pt x="524" y="26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3" name="Freeform 92"/>
            <p:cNvSpPr/>
            <p:nvPr/>
          </p:nvSpPr>
          <p:spPr bwMode="auto">
            <a:xfrm>
              <a:off x="1832885" y="1906615"/>
              <a:ext cx="131599" cy="196243"/>
            </a:xfrm>
            <a:custGeom>
              <a:avLst/>
              <a:gdLst>
                <a:gd name="T0" fmla="*/ 14 w 48"/>
                <a:gd name="T1" fmla="*/ 7 h 72"/>
                <a:gd name="T2" fmla="*/ 24 w 48"/>
                <a:gd name="T3" fmla="*/ 5 h 72"/>
                <a:gd name="T4" fmla="*/ 26 w 48"/>
                <a:gd name="T5" fmla="*/ 14 h 72"/>
                <a:gd name="T6" fmla="*/ 18 w 48"/>
                <a:gd name="T7" fmla="*/ 19 h 72"/>
                <a:gd name="T8" fmla="*/ 27 w 48"/>
                <a:gd name="T9" fmla="*/ 23 h 72"/>
                <a:gd name="T10" fmla="*/ 32 w 48"/>
                <a:gd name="T11" fmla="*/ 34 h 72"/>
                <a:gd name="T12" fmla="*/ 35 w 48"/>
                <a:gd name="T13" fmla="*/ 37 h 72"/>
                <a:gd name="T14" fmla="*/ 40 w 48"/>
                <a:gd name="T15" fmla="*/ 40 h 72"/>
                <a:gd name="T16" fmla="*/ 37 w 48"/>
                <a:gd name="T17" fmla="*/ 45 h 72"/>
                <a:gd name="T18" fmla="*/ 46 w 48"/>
                <a:gd name="T19" fmla="*/ 47 h 72"/>
                <a:gd name="T20" fmla="*/ 46 w 48"/>
                <a:gd name="T21" fmla="*/ 56 h 72"/>
                <a:gd name="T22" fmla="*/ 43 w 48"/>
                <a:gd name="T23" fmla="*/ 56 h 72"/>
                <a:gd name="T24" fmla="*/ 46 w 48"/>
                <a:gd name="T25" fmla="*/ 57 h 72"/>
                <a:gd name="T26" fmla="*/ 43 w 48"/>
                <a:gd name="T27" fmla="*/ 62 h 72"/>
                <a:gd name="T28" fmla="*/ 39 w 48"/>
                <a:gd name="T29" fmla="*/ 65 h 72"/>
                <a:gd name="T30" fmla="*/ 24 w 48"/>
                <a:gd name="T31" fmla="*/ 63 h 72"/>
                <a:gd name="T32" fmla="*/ 18 w 48"/>
                <a:gd name="T33" fmla="*/ 65 h 72"/>
                <a:gd name="T34" fmla="*/ 8 w 48"/>
                <a:gd name="T35" fmla="*/ 65 h 72"/>
                <a:gd name="T36" fmla="*/ 11 w 48"/>
                <a:gd name="T37" fmla="*/ 63 h 72"/>
                <a:gd name="T38" fmla="*/ 12 w 48"/>
                <a:gd name="T39" fmla="*/ 65 h 72"/>
                <a:gd name="T40" fmla="*/ 14 w 48"/>
                <a:gd name="T41" fmla="*/ 62 h 72"/>
                <a:gd name="T42" fmla="*/ 23 w 48"/>
                <a:gd name="T43" fmla="*/ 60 h 72"/>
                <a:gd name="T44" fmla="*/ 11 w 48"/>
                <a:gd name="T45" fmla="*/ 56 h 72"/>
                <a:gd name="T46" fmla="*/ 11 w 48"/>
                <a:gd name="T47" fmla="*/ 47 h 72"/>
                <a:gd name="T48" fmla="*/ 14 w 48"/>
                <a:gd name="T49" fmla="*/ 45 h 72"/>
                <a:gd name="T50" fmla="*/ 20 w 48"/>
                <a:gd name="T51" fmla="*/ 45 h 72"/>
                <a:gd name="T52" fmla="*/ 21 w 48"/>
                <a:gd name="T53" fmla="*/ 37 h 72"/>
                <a:gd name="T54" fmla="*/ 17 w 48"/>
                <a:gd name="T55" fmla="*/ 31 h 72"/>
                <a:gd name="T56" fmla="*/ 11 w 48"/>
                <a:gd name="T57" fmla="*/ 32 h 72"/>
                <a:gd name="T58" fmla="*/ 11 w 48"/>
                <a:gd name="T59" fmla="*/ 25 h 72"/>
                <a:gd name="T60" fmla="*/ 5 w 48"/>
                <a:gd name="T61" fmla="*/ 22 h 72"/>
                <a:gd name="T62" fmla="*/ 0 w 48"/>
                <a:gd name="T63" fmla="*/ 7 h 72"/>
                <a:gd name="T64" fmla="*/ 8 w 48"/>
                <a:gd name="T65" fmla="*/ 0 h 72"/>
                <a:gd name="T66" fmla="*/ 21 w 48"/>
                <a:gd name="T67" fmla="*/ 0 h 72"/>
                <a:gd name="T68" fmla="*/ 14 w 48"/>
                <a:gd name="T6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2">
                  <a:moveTo>
                    <a:pt x="14" y="7"/>
                  </a:moveTo>
                  <a:cubicBezTo>
                    <a:pt x="15" y="10"/>
                    <a:pt x="21" y="5"/>
                    <a:pt x="24" y="5"/>
                  </a:cubicBezTo>
                  <a:cubicBezTo>
                    <a:pt x="26" y="7"/>
                    <a:pt x="26" y="11"/>
                    <a:pt x="26" y="14"/>
                  </a:cubicBezTo>
                  <a:cubicBezTo>
                    <a:pt x="22" y="15"/>
                    <a:pt x="19" y="16"/>
                    <a:pt x="18" y="19"/>
                  </a:cubicBezTo>
                  <a:cubicBezTo>
                    <a:pt x="20" y="22"/>
                    <a:pt x="23" y="23"/>
                    <a:pt x="27" y="23"/>
                  </a:cubicBezTo>
                  <a:cubicBezTo>
                    <a:pt x="27" y="29"/>
                    <a:pt x="33" y="27"/>
                    <a:pt x="32" y="34"/>
                  </a:cubicBezTo>
                  <a:cubicBezTo>
                    <a:pt x="32" y="35"/>
                    <a:pt x="34" y="35"/>
                    <a:pt x="35" y="37"/>
                  </a:cubicBezTo>
                  <a:cubicBezTo>
                    <a:pt x="35" y="39"/>
                    <a:pt x="40" y="38"/>
                    <a:pt x="40" y="40"/>
                  </a:cubicBezTo>
                  <a:cubicBezTo>
                    <a:pt x="40" y="42"/>
                    <a:pt x="38" y="43"/>
                    <a:pt x="37" y="45"/>
                  </a:cubicBezTo>
                  <a:cubicBezTo>
                    <a:pt x="41" y="45"/>
                    <a:pt x="45" y="45"/>
                    <a:pt x="46" y="47"/>
                  </a:cubicBezTo>
                  <a:cubicBezTo>
                    <a:pt x="45" y="49"/>
                    <a:pt x="48" y="53"/>
                    <a:pt x="46" y="56"/>
                  </a:cubicBezTo>
                  <a:cubicBezTo>
                    <a:pt x="46" y="56"/>
                    <a:pt x="43" y="56"/>
                    <a:pt x="43" y="56"/>
                  </a:cubicBezTo>
                  <a:cubicBezTo>
                    <a:pt x="43" y="57"/>
                    <a:pt x="45" y="57"/>
                    <a:pt x="46" y="57"/>
                  </a:cubicBezTo>
                  <a:cubicBezTo>
                    <a:pt x="45" y="59"/>
                    <a:pt x="43" y="59"/>
                    <a:pt x="43" y="62"/>
                  </a:cubicBezTo>
                  <a:cubicBezTo>
                    <a:pt x="41" y="62"/>
                    <a:pt x="41" y="64"/>
                    <a:pt x="39" y="65"/>
                  </a:cubicBezTo>
                  <a:cubicBezTo>
                    <a:pt x="34" y="64"/>
                    <a:pt x="30" y="62"/>
                    <a:pt x="24" y="63"/>
                  </a:cubicBezTo>
                  <a:cubicBezTo>
                    <a:pt x="21" y="66"/>
                    <a:pt x="23" y="66"/>
                    <a:pt x="18" y="65"/>
                  </a:cubicBezTo>
                  <a:cubicBezTo>
                    <a:pt x="16" y="68"/>
                    <a:pt x="8" y="72"/>
                    <a:pt x="8" y="65"/>
                  </a:cubicBezTo>
                  <a:cubicBezTo>
                    <a:pt x="10" y="66"/>
                    <a:pt x="10" y="63"/>
                    <a:pt x="11" y="63"/>
                  </a:cubicBezTo>
                  <a:cubicBezTo>
                    <a:pt x="12" y="63"/>
                    <a:pt x="13" y="65"/>
                    <a:pt x="12" y="65"/>
                  </a:cubicBezTo>
                  <a:cubicBezTo>
                    <a:pt x="14" y="64"/>
                    <a:pt x="13" y="63"/>
                    <a:pt x="14" y="62"/>
                  </a:cubicBezTo>
                  <a:cubicBezTo>
                    <a:pt x="16" y="60"/>
                    <a:pt x="19" y="62"/>
                    <a:pt x="23" y="60"/>
                  </a:cubicBezTo>
                  <a:cubicBezTo>
                    <a:pt x="22" y="53"/>
                    <a:pt x="15" y="58"/>
                    <a:pt x="11" y="56"/>
                  </a:cubicBezTo>
                  <a:cubicBezTo>
                    <a:pt x="11" y="53"/>
                    <a:pt x="11" y="50"/>
                    <a:pt x="11" y="47"/>
                  </a:cubicBezTo>
                  <a:cubicBezTo>
                    <a:pt x="14" y="48"/>
                    <a:pt x="16" y="46"/>
                    <a:pt x="14" y="45"/>
                  </a:cubicBezTo>
                  <a:cubicBezTo>
                    <a:pt x="15" y="41"/>
                    <a:pt x="17" y="47"/>
                    <a:pt x="20" y="45"/>
                  </a:cubicBezTo>
                  <a:cubicBezTo>
                    <a:pt x="23" y="46"/>
                    <a:pt x="17" y="39"/>
                    <a:pt x="21" y="37"/>
                  </a:cubicBezTo>
                  <a:cubicBezTo>
                    <a:pt x="21" y="34"/>
                    <a:pt x="15" y="35"/>
                    <a:pt x="17" y="31"/>
                  </a:cubicBezTo>
                  <a:cubicBezTo>
                    <a:pt x="15" y="32"/>
                    <a:pt x="13" y="32"/>
                    <a:pt x="11" y="32"/>
                  </a:cubicBezTo>
                  <a:cubicBezTo>
                    <a:pt x="11" y="30"/>
                    <a:pt x="11" y="27"/>
                    <a:pt x="11" y="25"/>
                  </a:cubicBezTo>
                  <a:cubicBezTo>
                    <a:pt x="11" y="22"/>
                    <a:pt x="6" y="24"/>
                    <a:pt x="5" y="22"/>
                  </a:cubicBezTo>
                  <a:cubicBezTo>
                    <a:pt x="8" y="16"/>
                    <a:pt x="7" y="8"/>
                    <a:pt x="0" y="7"/>
                  </a:cubicBezTo>
                  <a:cubicBezTo>
                    <a:pt x="3" y="4"/>
                    <a:pt x="7" y="3"/>
                    <a:pt x="8" y="0"/>
                  </a:cubicBezTo>
                  <a:cubicBezTo>
                    <a:pt x="12" y="0"/>
                    <a:pt x="17" y="0"/>
                    <a:pt x="21" y="0"/>
                  </a:cubicBezTo>
                  <a:cubicBezTo>
                    <a:pt x="18" y="2"/>
                    <a:pt x="16" y="4"/>
                    <a:pt x="14"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4" name="Freeform 93"/>
            <p:cNvSpPr/>
            <p:nvPr/>
          </p:nvSpPr>
          <p:spPr bwMode="auto">
            <a:xfrm>
              <a:off x="5420909" y="1914696"/>
              <a:ext cx="35786" cy="27705"/>
            </a:xfrm>
            <a:custGeom>
              <a:avLst/>
              <a:gdLst>
                <a:gd name="T0" fmla="*/ 12 w 13"/>
                <a:gd name="T1" fmla="*/ 1 h 10"/>
                <a:gd name="T2" fmla="*/ 13 w 13"/>
                <a:gd name="T3" fmla="*/ 7 h 10"/>
                <a:gd name="T4" fmla="*/ 6 w 13"/>
                <a:gd name="T5" fmla="*/ 10 h 10"/>
                <a:gd name="T6" fmla="*/ 6 w 13"/>
                <a:gd name="T7" fmla="*/ 7 h 10"/>
                <a:gd name="T8" fmla="*/ 3 w 13"/>
                <a:gd name="T9" fmla="*/ 8 h 10"/>
                <a:gd name="T10" fmla="*/ 4 w 13"/>
                <a:gd name="T11" fmla="*/ 7 h 10"/>
                <a:gd name="T12" fmla="*/ 12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1"/>
                  </a:moveTo>
                  <a:cubicBezTo>
                    <a:pt x="10" y="3"/>
                    <a:pt x="11" y="5"/>
                    <a:pt x="13" y="7"/>
                  </a:cubicBezTo>
                  <a:cubicBezTo>
                    <a:pt x="12" y="9"/>
                    <a:pt x="8" y="9"/>
                    <a:pt x="6" y="10"/>
                  </a:cubicBezTo>
                  <a:cubicBezTo>
                    <a:pt x="6" y="9"/>
                    <a:pt x="6" y="8"/>
                    <a:pt x="6" y="7"/>
                  </a:cubicBezTo>
                  <a:cubicBezTo>
                    <a:pt x="5" y="7"/>
                    <a:pt x="4" y="8"/>
                    <a:pt x="3" y="8"/>
                  </a:cubicBezTo>
                  <a:cubicBezTo>
                    <a:pt x="0" y="7"/>
                    <a:pt x="3" y="8"/>
                    <a:pt x="4" y="7"/>
                  </a:cubicBezTo>
                  <a:cubicBezTo>
                    <a:pt x="5" y="6"/>
                    <a:pt x="8" y="0"/>
                    <a:pt x="12"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5" name="Freeform 94"/>
            <p:cNvSpPr/>
            <p:nvPr/>
          </p:nvSpPr>
          <p:spPr bwMode="auto">
            <a:xfrm>
              <a:off x="4243215" y="2240229"/>
              <a:ext cx="19625" cy="21933"/>
            </a:xfrm>
            <a:custGeom>
              <a:avLst/>
              <a:gdLst>
                <a:gd name="T0" fmla="*/ 1 w 7"/>
                <a:gd name="T1" fmla="*/ 2 h 8"/>
                <a:gd name="T2" fmla="*/ 7 w 7"/>
                <a:gd name="T3" fmla="*/ 1 h 8"/>
                <a:gd name="T4" fmla="*/ 0 w 7"/>
                <a:gd name="T5" fmla="*/ 8 h 8"/>
                <a:gd name="T6" fmla="*/ 1 w 7"/>
                <a:gd name="T7" fmla="*/ 2 h 8"/>
              </a:gdLst>
              <a:ahLst/>
              <a:cxnLst>
                <a:cxn ang="0">
                  <a:pos x="T0" y="T1"/>
                </a:cxn>
                <a:cxn ang="0">
                  <a:pos x="T2" y="T3"/>
                </a:cxn>
                <a:cxn ang="0">
                  <a:pos x="T4" y="T5"/>
                </a:cxn>
                <a:cxn ang="0">
                  <a:pos x="T6" y="T7"/>
                </a:cxn>
              </a:cxnLst>
              <a:rect l="0" t="0" r="r" b="b"/>
              <a:pathLst>
                <a:path w="7" h="8">
                  <a:moveTo>
                    <a:pt x="1" y="2"/>
                  </a:moveTo>
                  <a:cubicBezTo>
                    <a:pt x="3" y="0"/>
                    <a:pt x="3" y="2"/>
                    <a:pt x="7" y="1"/>
                  </a:cubicBezTo>
                  <a:cubicBezTo>
                    <a:pt x="6" y="4"/>
                    <a:pt x="5" y="8"/>
                    <a:pt x="0" y="8"/>
                  </a:cubicBezTo>
                  <a:cubicBezTo>
                    <a:pt x="0" y="6"/>
                    <a:pt x="6" y="4"/>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6" name="Freeform 95"/>
            <p:cNvSpPr/>
            <p:nvPr/>
          </p:nvSpPr>
          <p:spPr bwMode="auto">
            <a:xfrm>
              <a:off x="3734137" y="2877443"/>
              <a:ext cx="160458" cy="188163"/>
            </a:xfrm>
            <a:custGeom>
              <a:avLst/>
              <a:gdLst>
                <a:gd name="T0" fmla="*/ 47 w 59"/>
                <a:gd name="T1" fmla="*/ 4 h 69"/>
                <a:gd name="T2" fmla="*/ 53 w 59"/>
                <a:gd name="T3" fmla="*/ 7 h 69"/>
                <a:gd name="T4" fmla="*/ 59 w 59"/>
                <a:gd name="T5" fmla="*/ 11 h 69"/>
                <a:gd name="T6" fmla="*/ 53 w 59"/>
                <a:gd name="T7" fmla="*/ 18 h 69"/>
                <a:gd name="T8" fmla="*/ 52 w 59"/>
                <a:gd name="T9" fmla="*/ 27 h 69"/>
                <a:gd name="T10" fmla="*/ 55 w 59"/>
                <a:gd name="T11" fmla="*/ 30 h 69"/>
                <a:gd name="T12" fmla="*/ 55 w 59"/>
                <a:gd name="T13" fmla="*/ 35 h 69"/>
                <a:gd name="T14" fmla="*/ 58 w 59"/>
                <a:gd name="T15" fmla="*/ 38 h 69"/>
                <a:gd name="T16" fmla="*/ 50 w 59"/>
                <a:gd name="T17" fmla="*/ 42 h 69"/>
                <a:gd name="T18" fmla="*/ 49 w 59"/>
                <a:gd name="T19" fmla="*/ 50 h 69"/>
                <a:gd name="T20" fmla="*/ 49 w 59"/>
                <a:gd name="T21" fmla="*/ 53 h 69"/>
                <a:gd name="T22" fmla="*/ 46 w 59"/>
                <a:gd name="T23" fmla="*/ 53 h 69"/>
                <a:gd name="T24" fmla="*/ 41 w 59"/>
                <a:gd name="T25" fmla="*/ 59 h 69"/>
                <a:gd name="T26" fmla="*/ 41 w 59"/>
                <a:gd name="T27" fmla="*/ 67 h 69"/>
                <a:gd name="T28" fmla="*/ 27 w 59"/>
                <a:gd name="T29" fmla="*/ 63 h 69"/>
                <a:gd name="T30" fmla="*/ 25 w 59"/>
                <a:gd name="T31" fmla="*/ 66 h 69"/>
                <a:gd name="T32" fmla="*/ 21 w 59"/>
                <a:gd name="T33" fmla="*/ 63 h 69"/>
                <a:gd name="T34" fmla="*/ 13 w 59"/>
                <a:gd name="T35" fmla="*/ 63 h 69"/>
                <a:gd name="T36" fmla="*/ 9 w 59"/>
                <a:gd name="T37" fmla="*/ 61 h 69"/>
                <a:gd name="T38" fmla="*/ 3 w 59"/>
                <a:gd name="T39" fmla="*/ 53 h 69"/>
                <a:gd name="T40" fmla="*/ 4 w 59"/>
                <a:gd name="T41" fmla="*/ 47 h 69"/>
                <a:gd name="T42" fmla="*/ 3 w 59"/>
                <a:gd name="T43" fmla="*/ 47 h 69"/>
                <a:gd name="T44" fmla="*/ 1 w 59"/>
                <a:gd name="T45" fmla="*/ 35 h 69"/>
                <a:gd name="T46" fmla="*/ 16 w 59"/>
                <a:gd name="T47" fmla="*/ 33 h 69"/>
                <a:gd name="T48" fmla="*/ 16 w 59"/>
                <a:gd name="T49" fmla="*/ 29 h 69"/>
                <a:gd name="T50" fmla="*/ 27 w 59"/>
                <a:gd name="T51" fmla="*/ 21 h 69"/>
                <a:gd name="T52" fmla="*/ 36 w 59"/>
                <a:gd name="T53" fmla="*/ 18 h 69"/>
                <a:gd name="T54" fmla="*/ 37 w 59"/>
                <a:gd name="T55" fmla="*/ 14 h 69"/>
                <a:gd name="T56" fmla="*/ 40 w 59"/>
                <a:gd name="T57" fmla="*/ 14 h 69"/>
                <a:gd name="T58" fmla="*/ 43 w 59"/>
                <a:gd name="T59" fmla="*/ 11 h 69"/>
                <a:gd name="T60" fmla="*/ 49 w 59"/>
                <a:gd name="T61" fmla="*/ 4 h 69"/>
                <a:gd name="T62" fmla="*/ 47 w 59"/>
                <a:gd name="T6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9">
                  <a:moveTo>
                    <a:pt x="47" y="4"/>
                  </a:moveTo>
                  <a:cubicBezTo>
                    <a:pt x="49" y="0"/>
                    <a:pt x="51" y="7"/>
                    <a:pt x="53" y="7"/>
                  </a:cubicBezTo>
                  <a:cubicBezTo>
                    <a:pt x="55" y="8"/>
                    <a:pt x="56" y="11"/>
                    <a:pt x="59" y="11"/>
                  </a:cubicBezTo>
                  <a:cubicBezTo>
                    <a:pt x="58" y="15"/>
                    <a:pt x="58" y="19"/>
                    <a:pt x="53" y="18"/>
                  </a:cubicBezTo>
                  <a:cubicBezTo>
                    <a:pt x="52" y="21"/>
                    <a:pt x="55" y="27"/>
                    <a:pt x="52" y="27"/>
                  </a:cubicBezTo>
                  <a:cubicBezTo>
                    <a:pt x="51" y="29"/>
                    <a:pt x="54" y="29"/>
                    <a:pt x="55" y="30"/>
                  </a:cubicBezTo>
                  <a:cubicBezTo>
                    <a:pt x="55" y="32"/>
                    <a:pt x="54" y="34"/>
                    <a:pt x="55" y="35"/>
                  </a:cubicBezTo>
                  <a:cubicBezTo>
                    <a:pt x="56" y="36"/>
                    <a:pt x="57" y="36"/>
                    <a:pt x="58" y="38"/>
                  </a:cubicBezTo>
                  <a:cubicBezTo>
                    <a:pt x="57" y="41"/>
                    <a:pt x="53" y="45"/>
                    <a:pt x="50" y="42"/>
                  </a:cubicBezTo>
                  <a:cubicBezTo>
                    <a:pt x="51" y="46"/>
                    <a:pt x="53" y="47"/>
                    <a:pt x="49" y="50"/>
                  </a:cubicBezTo>
                  <a:cubicBezTo>
                    <a:pt x="48" y="50"/>
                    <a:pt x="49" y="52"/>
                    <a:pt x="49" y="53"/>
                  </a:cubicBezTo>
                  <a:cubicBezTo>
                    <a:pt x="48" y="53"/>
                    <a:pt x="46" y="52"/>
                    <a:pt x="46" y="53"/>
                  </a:cubicBezTo>
                  <a:cubicBezTo>
                    <a:pt x="45" y="54"/>
                    <a:pt x="46" y="60"/>
                    <a:pt x="41" y="59"/>
                  </a:cubicBezTo>
                  <a:cubicBezTo>
                    <a:pt x="44" y="61"/>
                    <a:pt x="40" y="62"/>
                    <a:pt x="41" y="67"/>
                  </a:cubicBezTo>
                  <a:cubicBezTo>
                    <a:pt x="34" y="69"/>
                    <a:pt x="32" y="64"/>
                    <a:pt x="27" y="63"/>
                  </a:cubicBezTo>
                  <a:cubicBezTo>
                    <a:pt x="25" y="63"/>
                    <a:pt x="26" y="65"/>
                    <a:pt x="25" y="66"/>
                  </a:cubicBezTo>
                  <a:cubicBezTo>
                    <a:pt x="22" y="67"/>
                    <a:pt x="22" y="63"/>
                    <a:pt x="21" y="63"/>
                  </a:cubicBezTo>
                  <a:cubicBezTo>
                    <a:pt x="19" y="62"/>
                    <a:pt x="15" y="64"/>
                    <a:pt x="13" y="63"/>
                  </a:cubicBezTo>
                  <a:cubicBezTo>
                    <a:pt x="12" y="62"/>
                    <a:pt x="14" y="59"/>
                    <a:pt x="9" y="61"/>
                  </a:cubicBezTo>
                  <a:cubicBezTo>
                    <a:pt x="8" y="58"/>
                    <a:pt x="8" y="53"/>
                    <a:pt x="3" y="53"/>
                  </a:cubicBezTo>
                  <a:cubicBezTo>
                    <a:pt x="3" y="50"/>
                    <a:pt x="5" y="49"/>
                    <a:pt x="4" y="47"/>
                  </a:cubicBezTo>
                  <a:cubicBezTo>
                    <a:pt x="4" y="45"/>
                    <a:pt x="3" y="46"/>
                    <a:pt x="3" y="47"/>
                  </a:cubicBezTo>
                  <a:cubicBezTo>
                    <a:pt x="0" y="44"/>
                    <a:pt x="2" y="40"/>
                    <a:pt x="1" y="35"/>
                  </a:cubicBezTo>
                  <a:cubicBezTo>
                    <a:pt x="7" y="35"/>
                    <a:pt x="12" y="35"/>
                    <a:pt x="16" y="33"/>
                  </a:cubicBezTo>
                  <a:cubicBezTo>
                    <a:pt x="16" y="31"/>
                    <a:pt x="19" y="29"/>
                    <a:pt x="16" y="29"/>
                  </a:cubicBezTo>
                  <a:cubicBezTo>
                    <a:pt x="18" y="27"/>
                    <a:pt x="30" y="23"/>
                    <a:pt x="27" y="21"/>
                  </a:cubicBezTo>
                  <a:cubicBezTo>
                    <a:pt x="28" y="19"/>
                    <a:pt x="32" y="19"/>
                    <a:pt x="36" y="18"/>
                  </a:cubicBezTo>
                  <a:cubicBezTo>
                    <a:pt x="38" y="19"/>
                    <a:pt x="36" y="15"/>
                    <a:pt x="37" y="14"/>
                  </a:cubicBezTo>
                  <a:cubicBezTo>
                    <a:pt x="37" y="14"/>
                    <a:pt x="40" y="14"/>
                    <a:pt x="40" y="14"/>
                  </a:cubicBezTo>
                  <a:cubicBezTo>
                    <a:pt x="41" y="13"/>
                    <a:pt x="40" y="10"/>
                    <a:pt x="43" y="11"/>
                  </a:cubicBezTo>
                  <a:cubicBezTo>
                    <a:pt x="41" y="5"/>
                    <a:pt x="47" y="6"/>
                    <a:pt x="49" y="4"/>
                  </a:cubicBezTo>
                  <a:cubicBezTo>
                    <a:pt x="48" y="4"/>
                    <a:pt x="48" y="4"/>
                    <a:pt x="47"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7" name="Freeform 96"/>
            <p:cNvSpPr/>
            <p:nvPr/>
          </p:nvSpPr>
          <p:spPr bwMode="auto">
            <a:xfrm>
              <a:off x="3900367" y="3011350"/>
              <a:ext cx="73880" cy="84270"/>
            </a:xfrm>
            <a:custGeom>
              <a:avLst/>
              <a:gdLst>
                <a:gd name="T0" fmla="*/ 23 w 27"/>
                <a:gd name="T1" fmla="*/ 1 h 31"/>
                <a:gd name="T2" fmla="*/ 19 w 27"/>
                <a:gd name="T3" fmla="*/ 7 h 31"/>
                <a:gd name="T4" fmla="*/ 18 w 27"/>
                <a:gd name="T5" fmla="*/ 7 h 31"/>
                <a:gd name="T6" fmla="*/ 19 w 27"/>
                <a:gd name="T7" fmla="*/ 11 h 31"/>
                <a:gd name="T8" fmla="*/ 22 w 27"/>
                <a:gd name="T9" fmla="*/ 14 h 31"/>
                <a:gd name="T10" fmla="*/ 23 w 27"/>
                <a:gd name="T11" fmla="*/ 27 h 31"/>
                <a:gd name="T12" fmla="*/ 18 w 27"/>
                <a:gd name="T13" fmla="*/ 27 h 31"/>
                <a:gd name="T14" fmla="*/ 13 w 27"/>
                <a:gd name="T15" fmla="*/ 12 h 31"/>
                <a:gd name="T16" fmla="*/ 7 w 27"/>
                <a:gd name="T17" fmla="*/ 17 h 31"/>
                <a:gd name="T18" fmla="*/ 7 w 27"/>
                <a:gd name="T19" fmla="*/ 26 h 31"/>
                <a:gd name="T20" fmla="*/ 3 w 27"/>
                <a:gd name="T21" fmla="*/ 30 h 31"/>
                <a:gd name="T22" fmla="*/ 1 w 27"/>
                <a:gd name="T23" fmla="*/ 23 h 31"/>
                <a:gd name="T24" fmla="*/ 3 w 27"/>
                <a:gd name="T25" fmla="*/ 21 h 31"/>
                <a:gd name="T26" fmla="*/ 1 w 27"/>
                <a:gd name="T27" fmla="*/ 20 h 31"/>
                <a:gd name="T28" fmla="*/ 3 w 27"/>
                <a:gd name="T29" fmla="*/ 14 h 31"/>
                <a:gd name="T30" fmla="*/ 0 w 27"/>
                <a:gd name="T31" fmla="*/ 11 h 31"/>
                <a:gd name="T32" fmla="*/ 12 w 27"/>
                <a:gd name="T33" fmla="*/ 1 h 31"/>
                <a:gd name="T34" fmla="*/ 23 w 27"/>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1">
                  <a:moveTo>
                    <a:pt x="23" y="1"/>
                  </a:moveTo>
                  <a:cubicBezTo>
                    <a:pt x="27" y="7"/>
                    <a:pt x="17" y="4"/>
                    <a:pt x="19" y="7"/>
                  </a:cubicBezTo>
                  <a:cubicBezTo>
                    <a:pt x="21" y="8"/>
                    <a:pt x="19" y="7"/>
                    <a:pt x="18" y="7"/>
                  </a:cubicBezTo>
                  <a:cubicBezTo>
                    <a:pt x="18" y="9"/>
                    <a:pt x="18" y="10"/>
                    <a:pt x="19" y="11"/>
                  </a:cubicBezTo>
                  <a:cubicBezTo>
                    <a:pt x="19" y="12"/>
                    <a:pt x="22" y="13"/>
                    <a:pt x="22" y="14"/>
                  </a:cubicBezTo>
                  <a:cubicBezTo>
                    <a:pt x="23" y="17"/>
                    <a:pt x="22" y="23"/>
                    <a:pt x="23" y="27"/>
                  </a:cubicBezTo>
                  <a:cubicBezTo>
                    <a:pt x="21" y="27"/>
                    <a:pt x="20" y="27"/>
                    <a:pt x="18" y="27"/>
                  </a:cubicBezTo>
                  <a:cubicBezTo>
                    <a:pt x="16" y="23"/>
                    <a:pt x="13" y="19"/>
                    <a:pt x="13" y="12"/>
                  </a:cubicBezTo>
                  <a:cubicBezTo>
                    <a:pt x="10" y="13"/>
                    <a:pt x="12" y="18"/>
                    <a:pt x="7" y="17"/>
                  </a:cubicBezTo>
                  <a:cubicBezTo>
                    <a:pt x="7" y="20"/>
                    <a:pt x="7" y="23"/>
                    <a:pt x="7" y="26"/>
                  </a:cubicBezTo>
                  <a:cubicBezTo>
                    <a:pt x="8" y="29"/>
                    <a:pt x="3" y="27"/>
                    <a:pt x="3" y="30"/>
                  </a:cubicBezTo>
                  <a:cubicBezTo>
                    <a:pt x="1" y="31"/>
                    <a:pt x="1" y="26"/>
                    <a:pt x="1" y="23"/>
                  </a:cubicBezTo>
                  <a:cubicBezTo>
                    <a:pt x="1" y="22"/>
                    <a:pt x="3" y="21"/>
                    <a:pt x="3" y="21"/>
                  </a:cubicBezTo>
                  <a:cubicBezTo>
                    <a:pt x="3" y="20"/>
                    <a:pt x="1" y="20"/>
                    <a:pt x="1" y="20"/>
                  </a:cubicBezTo>
                  <a:cubicBezTo>
                    <a:pt x="1" y="19"/>
                    <a:pt x="4" y="16"/>
                    <a:pt x="3" y="14"/>
                  </a:cubicBezTo>
                  <a:cubicBezTo>
                    <a:pt x="3" y="11"/>
                    <a:pt x="2" y="11"/>
                    <a:pt x="0" y="11"/>
                  </a:cubicBezTo>
                  <a:cubicBezTo>
                    <a:pt x="2" y="5"/>
                    <a:pt x="4" y="0"/>
                    <a:pt x="12" y="1"/>
                  </a:cubicBezTo>
                  <a:cubicBezTo>
                    <a:pt x="7" y="6"/>
                    <a:pt x="20" y="1"/>
                    <a:pt x="2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8" name="Freeform 97"/>
            <p:cNvSpPr/>
            <p:nvPr/>
          </p:nvSpPr>
          <p:spPr bwMode="auto">
            <a:xfrm>
              <a:off x="3676418" y="3093310"/>
              <a:ext cx="172002" cy="51947"/>
            </a:xfrm>
            <a:custGeom>
              <a:avLst/>
              <a:gdLst>
                <a:gd name="T0" fmla="*/ 2 w 63"/>
                <a:gd name="T1" fmla="*/ 6 h 19"/>
                <a:gd name="T2" fmla="*/ 8 w 63"/>
                <a:gd name="T3" fmla="*/ 2 h 19"/>
                <a:gd name="T4" fmla="*/ 11 w 63"/>
                <a:gd name="T5" fmla="*/ 5 h 19"/>
                <a:gd name="T6" fmla="*/ 14 w 63"/>
                <a:gd name="T7" fmla="*/ 6 h 19"/>
                <a:gd name="T8" fmla="*/ 28 w 63"/>
                <a:gd name="T9" fmla="*/ 9 h 19"/>
                <a:gd name="T10" fmla="*/ 43 w 63"/>
                <a:gd name="T11" fmla="*/ 8 h 19"/>
                <a:gd name="T12" fmla="*/ 46 w 63"/>
                <a:gd name="T13" fmla="*/ 11 h 19"/>
                <a:gd name="T14" fmla="*/ 51 w 63"/>
                <a:gd name="T15" fmla="*/ 12 h 19"/>
                <a:gd name="T16" fmla="*/ 58 w 63"/>
                <a:gd name="T17" fmla="*/ 12 h 19"/>
                <a:gd name="T18" fmla="*/ 60 w 63"/>
                <a:gd name="T19" fmla="*/ 17 h 19"/>
                <a:gd name="T20" fmla="*/ 57 w 63"/>
                <a:gd name="T21" fmla="*/ 17 h 19"/>
                <a:gd name="T22" fmla="*/ 27 w 63"/>
                <a:gd name="T23" fmla="*/ 12 h 19"/>
                <a:gd name="T24" fmla="*/ 19 w 63"/>
                <a:gd name="T25" fmla="*/ 12 h 19"/>
                <a:gd name="T26" fmla="*/ 9 w 63"/>
                <a:gd name="T27" fmla="*/ 9 h 19"/>
                <a:gd name="T28" fmla="*/ 2 w 63"/>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9">
                  <a:moveTo>
                    <a:pt x="2" y="6"/>
                  </a:moveTo>
                  <a:cubicBezTo>
                    <a:pt x="0" y="1"/>
                    <a:pt x="7" y="4"/>
                    <a:pt x="8" y="2"/>
                  </a:cubicBezTo>
                  <a:cubicBezTo>
                    <a:pt x="11" y="0"/>
                    <a:pt x="10" y="4"/>
                    <a:pt x="11" y="5"/>
                  </a:cubicBezTo>
                  <a:cubicBezTo>
                    <a:pt x="11" y="5"/>
                    <a:pt x="14" y="4"/>
                    <a:pt x="14" y="6"/>
                  </a:cubicBezTo>
                  <a:cubicBezTo>
                    <a:pt x="21" y="4"/>
                    <a:pt x="23" y="5"/>
                    <a:pt x="28" y="9"/>
                  </a:cubicBezTo>
                  <a:cubicBezTo>
                    <a:pt x="34" y="6"/>
                    <a:pt x="36" y="8"/>
                    <a:pt x="43" y="8"/>
                  </a:cubicBezTo>
                  <a:cubicBezTo>
                    <a:pt x="46" y="7"/>
                    <a:pt x="46" y="9"/>
                    <a:pt x="46" y="11"/>
                  </a:cubicBezTo>
                  <a:cubicBezTo>
                    <a:pt x="48" y="10"/>
                    <a:pt x="50" y="10"/>
                    <a:pt x="51" y="12"/>
                  </a:cubicBezTo>
                  <a:cubicBezTo>
                    <a:pt x="54" y="10"/>
                    <a:pt x="58" y="15"/>
                    <a:pt x="58" y="12"/>
                  </a:cubicBezTo>
                  <a:cubicBezTo>
                    <a:pt x="63" y="12"/>
                    <a:pt x="55" y="17"/>
                    <a:pt x="60" y="17"/>
                  </a:cubicBezTo>
                  <a:cubicBezTo>
                    <a:pt x="59" y="19"/>
                    <a:pt x="58" y="16"/>
                    <a:pt x="57" y="17"/>
                  </a:cubicBezTo>
                  <a:cubicBezTo>
                    <a:pt x="45" y="19"/>
                    <a:pt x="36" y="14"/>
                    <a:pt x="27" y="12"/>
                  </a:cubicBezTo>
                  <a:cubicBezTo>
                    <a:pt x="25" y="12"/>
                    <a:pt x="22" y="12"/>
                    <a:pt x="19" y="12"/>
                  </a:cubicBezTo>
                  <a:cubicBezTo>
                    <a:pt x="16" y="12"/>
                    <a:pt x="13" y="10"/>
                    <a:pt x="9" y="9"/>
                  </a:cubicBezTo>
                  <a:cubicBezTo>
                    <a:pt x="6" y="8"/>
                    <a:pt x="2" y="9"/>
                    <a:pt x="2"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9" name="Freeform 98"/>
            <p:cNvSpPr/>
            <p:nvPr/>
          </p:nvSpPr>
          <p:spPr bwMode="auto">
            <a:xfrm>
              <a:off x="3904984" y="3153338"/>
              <a:ext cx="27705" cy="8081"/>
            </a:xfrm>
            <a:custGeom>
              <a:avLst/>
              <a:gdLst>
                <a:gd name="T0" fmla="*/ 4 w 10"/>
                <a:gd name="T1" fmla="*/ 2 h 3"/>
                <a:gd name="T2" fmla="*/ 10 w 10"/>
                <a:gd name="T3" fmla="*/ 3 h 3"/>
                <a:gd name="T4" fmla="*/ 4 w 10"/>
                <a:gd name="T5" fmla="*/ 3 h 3"/>
                <a:gd name="T6" fmla="*/ 2 w 10"/>
                <a:gd name="T7" fmla="*/ 2 h 3"/>
                <a:gd name="T8" fmla="*/ 4 w 10"/>
                <a:gd name="T9" fmla="*/ 2 h 3"/>
              </a:gdLst>
              <a:ahLst/>
              <a:cxnLst>
                <a:cxn ang="0">
                  <a:pos x="T0" y="T1"/>
                </a:cxn>
                <a:cxn ang="0">
                  <a:pos x="T2" y="T3"/>
                </a:cxn>
                <a:cxn ang="0">
                  <a:pos x="T4" y="T5"/>
                </a:cxn>
                <a:cxn ang="0">
                  <a:pos x="T6" y="T7"/>
                </a:cxn>
                <a:cxn ang="0">
                  <a:pos x="T8" y="T9"/>
                </a:cxn>
              </a:cxnLst>
              <a:rect l="0" t="0" r="r" b="b"/>
              <a:pathLst>
                <a:path w="10" h="3">
                  <a:moveTo>
                    <a:pt x="4" y="2"/>
                  </a:moveTo>
                  <a:cubicBezTo>
                    <a:pt x="6" y="2"/>
                    <a:pt x="9" y="1"/>
                    <a:pt x="10" y="3"/>
                  </a:cubicBezTo>
                  <a:cubicBezTo>
                    <a:pt x="8" y="3"/>
                    <a:pt x="6" y="3"/>
                    <a:pt x="4" y="3"/>
                  </a:cubicBezTo>
                  <a:cubicBezTo>
                    <a:pt x="4" y="2"/>
                    <a:pt x="3" y="2"/>
                    <a:pt x="2" y="2"/>
                  </a:cubicBezTo>
                  <a:cubicBezTo>
                    <a:pt x="0" y="0"/>
                    <a:pt x="3" y="0"/>
                    <a:pt x="4"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0" name="Freeform 99"/>
            <p:cNvSpPr/>
            <p:nvPr/>
          </p:nvSpPr>
          <p:spPr bwMode="auto">
            <a:xfrm>
              <a:off x="4677259" y="3709745"/>
              <a:ext cx="125827" cy="125827"/>
            </a:xfrm>
            <a:custGeom>
              <a:avLst/>
              <a:gdLst>
                <a:gd name="T0" fmla="*/ 1 w 46"/>
                <a:gd name="T1" fmla="*/ 40 h 46"/>
                <a:gd name="T2" fmla="*/ 4 w 46"/>
                <a:gd name="T3" fmla="*/ 34 h 46"/>
                <a:gd name="T4" fmla="*/ 7 w 46"/>
                <a:gd name="T5" fmla="*/ 32 h 46"/>
                <a:gd name="T6" fmla="*/ 7 w 46"/>
                <a:gd name="T7" fmla="*/ 29 h 46"/>
                <a:gd name="T8" fmla="*/ 10 w 46"/>
                <a:gd name="T9" fmla="*/ 29 h 46"/>
                <a:gd name="T10" fmla="*/ 11 w 46"/>
                <a:gd name="T11" fmla="*/ 26 h 46"/>
                <a:gd name="T12" fmla="*/ 17 w 46"/>
                <a:gd name="T13" fmla="*/ 25 h 46"/>
                <a:gd name="T14" fmla="*/ 20 w 46"/>
                <a:gd name="T15" fmla="*/ 22 h 46"/>
                <a:gd name="T16" fmla="*/ 23 w 46"/>
                <a:gd name="T17" fmla="*/ 17 h 46"/>
                <a:gd name="T18" fmla="*/ 26 w 46"/>
                <a:gd name="T19" fmla="*/ 14 h 46"/>
                <a:gd name="T20" fmla="*/ 30 w 46"/>
                <a:gd name="T21" fmla="*/ 16 h 46"/>
                <a:gd name="T22" fmla="*/ 29 w 46"/>
                <a:gd name="T23" fmla="*/ 10 h 46"/>
                <a:gd name="T24" fmla="*/ 35 w 46"/>
                <a:gd name="T25" fmla="*/ 2 h 46"/>
                <a:gd name="T26" fmla="*/ 39 w 46"/>
                <a:gd name="T27" fmla="*/ 0 h 46"/>
                <a:gd name="T28" fmla="*/ 44 w 46"/>
                <a:gd name="T29" fmla="*/ 2 h 46"/>
                <a:gd name="T30" fmla="*/ 45 w 46"/>
                <a:gd name="T31" fmla="*/ 10 h 46"/>
                <a:gd name="T32" fmla="*/ 44 w 46"/>
                <a:gd name="T33" fmla="*/ 14 h 46"/>
                <a:gd name="T34" fmla="*/ 41 w 46"/>
                <a:gd name="T35" fmla="*/ 14 h 46"/>
                <a:gd name="T36" fmla="*/ 39 w 46"/>
                <a:gd name="T37" fmla="*/ 22 h 46"/>
                <a:gd name="T38" fmla="*/ 33 w 46"/>
                <a:gd name="T39" fmla="*/ 23 h 46"/>
                <a:gd name="T40" fmla="*/ 29 w 46"/>
                <a:gd name="T41" fmla="*/ 34 h 46"/>
                <a:gd name="T42" fmla="*/ 26 w 46"/>
                <a:gd name="T43" fmla="*/ 40 h 46"/>
                <a:gd name="T44" fmla="*/ 23 w 46"/>
                <a:gd name="T45" fmla="*/ 42 h 46"/>
                <a:gd name="T46" fmla="*/ 11 w 46"/>
                <a:gd name="T47" fmla="*/ 38 h 46"/>
                <a:gd name="T48" fmla="*/ 5 w 46"/>
                <a:gd name="T49" fmla="*/ 40 h 46"/>
                <a:gd name="T50" fmla="*/ 4 w 46"/>
                <a:gd name="T51" fmla="*/ 37 h 46"/>
                <a:gd name="T52" fmla="*/ 1 w 46"/>
                <a:gd name="T5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6">
                  <a:moveTo>
                    <a:pt x="1" y="40"/>
                  </a:moveTo>
                  <a:cubicBezTo>
                    <a:pt x="0" y="38"/>
                    <a:pt x="2" y="35"/>
                    <a:pt x="4" y="34"/>
                  </a:cubicBezTo>
                  <a:cubicBezTo>
                    <a:pt x="4" y="33"/>
                    <a:pt x="7" y="33"/>
                    <a:pt x="7" y="32"/>
                  </a:cubicBezTo>
                  <a:cubicBezTo>
                    <a:pt x="7" y="32"/>
                    <a:pt x="6" y="30"/>
                    <a:pt x="7" y="29"/>
                  </a:cubicBezTo>
                  <a:cubicBezTo>
                    <a:pt x="7" y="29"/>
                    <a:pt x="9" y="30"/>
                    <a:pt x="10" y="29"/>
                  </a:cubicBezTo>
                  <a:cubicBezTo>
                    <a:pt x="10" y="29"/>
                    <a:pt x="11" y="26"/>
                    <a:pt x="11" y="26"/>
                  </a:cubicBezTo>
                  <a:cubicBezTo>
                    <a:pt x="13" y="25"/>
                    <a:pt x="16" y="27"/>
                    <a:pt x="17" y="25"/>
                  </a:cubicBezTo>
                  <a:cubicBezTo>
                    <a:pt x="18" y="22"/>
                    <a:pt x="17" y="22"/>
                    <a:pt x="20" y="22"/>
                  </a:cubicBezTo>
                  <a:cubicBezTo>
                    <a:pt x="23" y="21"/>
                    <a:pt x="22" y="19"/>
                    <a:pt x="23" y="17"/>
                  </a:cubicBezTo>
                  <a:cubicBezTo>
                    <a:pt x="23" y="17"/>
                    <a:pt x="28" y="21"/>
                    <a:pt x="26" y="14"/>
                  </a:cubicBezTo>
                  <a:cubicBezTo>
                    <a:pt x="28" y="14"/>
                    <a:pt x="29" y="16"/>
                    <a:pt x="30" y="16"/>
                  </a:cubicBezTo>
                  <a:cubicBezTo>
                    <a:pt x="31" y="13"/>
                    <a:pt x="29" y="13"/>
                    <a:pt x="29" y="10"/>
                  </a:cubicBezTo>
                  <a:cubicBezTo>
                    <a:pt x="34" y="11"/>
                    <a:pt x="33" y="5"/>
                    <a:pt x="35" y="2"/>
                  </a:cubicBezTo>
                  <a:cubicBezTo>
                    <a:pt x="36" y="1"/>
                    <a:pt x="40" y="2"/>
                    <a:pt x="39" y="0"/>
                  </a:cubicBezTo>
                  <a:cubicBezTo>
                    <a:pt x="41" y="0"/>
                    <a:pt x="41" y="3"/>
                    <a:pt x="44" y="2"/>
                  </a:cubicBezTo>
                  <a:cubicBezTo>
                    <a:pt x="43" y="7"/>
                    <a:pt x="46" y="6"/>
                    <a:pt x="45" y="10"/>
                  </a:cubicBezTo>
                  <a:cubicBezTo>
                    <a:pt x="43" y="10"/>
                    <a:pt x="45" y="13"/>
                    <a:pt x="44" y="14"/>
                  </a:cubicBezTo>
                  <a:cubicBezTo>
                    <a:pt x="43" y="15"/>
                    <a:pt x="41" y="14"/>
                    <a:pt x="41" y="14"/>
                  </a:cubicBezTo>
                  <a:cubicBezTo>
                    <a:pt x="40" y="15"/>
                    <a:pt x="40" y="19"/>
                    <a:pt x="39" y="22"/>
                  </a:cubicBezTo>
                  <a:cubicBezTo>
                    <a:pt x="36" y="24"/>
                    <a:pt x="36" y="21"/>
                    <a:pt x="33" y="23"/>
                  </a:cubicBezTo>
                  <a:cubicBezTo>
                    <a:pt x="29" y="25"/>
                    <a:pt x="30" y="30"/>
                    <a:pt x="29" y="34"/>
                  </a:cubicBezTo>
                  <a:cubicBezTo>
                    <a:pt x="28" y="35"/>
                    <a:pt x="24" y="35"/>
                    <a:pt x="26" y="40"/>
                  </a:cubicBezTo>
                  <a:cubicBezTo>
                    <a:pt x="23" y="39"/>
                    <a:pt x="23" y="41"/>
                    <a:pt x="23" y="42"/>
                  </a:cubicBezTo>
                  <a:cubicBezTo>
                    <a:pt x="19" y="39"/>
                    <a:pt x="12" y="46"/>
                    <a:pt x="11" y="38"/>
                  </a:cubicBezTo>
                  <a:cubicBezTo>
                    <a:pt x="10" y="39"/>
                    <a:pt x="7" y="41"/>
                    <a:pt x="5" y="40"/>
                  </a:cubicBezTo>
                  <a:cubicBezTo>
                    <a:pt x="5" y="39"/>
                    <a:pt x="4" y="37"/>
                    <a:pt x="4" y="37"/>
                  </a:cubicBezTo>
                  <a:cubicBezTo>
                    <a:pt x="0" y="37"/>
                    <a:pt x="7" y="42"/>
                    <a:pt x="1" y="4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1" name="Freeform 100"/>
            <p:cNvSpPr/>
            <p:nvPr/>
          </p:nvSpPr>
          <p:spPr bwMode="auto">
            <a:xfrm>
              <a:off x="6380194" y="1219764"/>
              <a:ext cx="180082" cy="130444"/>
            </a:xfrm>
            <a:custGeom>
              <a:avLst/>
              <a:gdLst>
                <a:gd name="T0" fmla="*/ 18 w 66"/>
                <a:gd name="T1" fmla="*/ 0 h 48"/>
                <a:gd name="T2" fmla="*/ 26 w 66"/>
                <a:gd name="T3" fmla="*/ 6 h 48"/>
                <a:gd name="T4" fmla="*/ 30 w 66"/>
                <a:gd name="T5" fmla="*/ 7 h 48"/>
                <a:gd name="T6" fmla="*/ 33 w 66"/>
                <a:gd name="T7" fmla="*/ 7 h 48"/>
                <a:gd name="T8" fmla="*/ 35 w 66"/>
                <a:gd name="T9" fmla="*/ 8 h 48"/>
                <a:gd name="T10" fmla="*/ 39 w 66"/>
                <a:gd name="T11" fmla="*/ 11 h 48"/>
                <a:gd name="T12" fmla="*/ 43 w 66"/>
                <a:gd name="T13" fmla="*/ 11 h 48"/>
                <a:gd name="T14" fmla="*/ 52 w 66"/>
                <a:gd name="T15" fmla="*/ 14 h 48"/>
                <a:gd name="T16" fmla="*/ 52 w 66"/>
                <a:gd name="T17" fmla="*/ 19 h 48"/>
                <a:gd name="T18" fmla="*/ 57 w 66"/>
                <a:gd name="T19" fmla="*/ 19 h 48"/>
                <a:gd name="T20" fmla="*/ 57 w 66"/>
                <a:gd name="T21" fmla="*/ 22 h 48"/>
                <a:gd name="T22" fmla="*/ 66 w 66"/>
                <a:gd name="T23" fmla="*/ 28 h 48"/>
                <a:gd name="T24" fmla="*/ 64 w 66"/>
                <a:gd name="T25" fmla="*/ 32 h 48"/>
                <a:gd name="T26" fmla="*/ 61 w 66"/>
                <a:gd name="T27" fmla="*/ 31 h 48"/>
                <a:gd name="T28" fmla="*/ 54 w 66"/>
                <a:gd name="T29" fmla="*/ 35 h 48"/>
                <a:gd name="T30" fmla="*/ 52 w 66"/>
                <a:gd name="T31" fmla="*/ 38 h 48"/>
                <a:gd name="T32" fmla="*/ 49 w 66"/>
                <a:gd name="T33" fmla="*/ 41 h 48"/>
                <a:gd name="T34" fmla="*/ 41 w 66"/>
                <a:gd name="T35" fmla="*/ 41 h 48"/>
                <a:gd name="T36" fmla="*/ 41 w 66"/>
                <a:gd name="T37" fmla="*/ 43 h 48"/>
                <a:gd name="T38" fmla="*/ 35 w 66"/>
                <a:gd name="T39" fmla="*/ 44 h 48"/>
                <a:gd name="T40" fmla="*/ 33 w 66"/>
                <a:gd name="T41" fmla="*/ 41 h 48"/>
                <a:gd name="T42" fmla="*/ 24 w 66"/>
                <a:gd name="T43" fmla="*/ 41 h 48"/>
                <a:gd name="T44" fmla="*/ 21 w 66"/>
                <a:gd name="T45" fmla="*/ 38 h 48"/>
                <a:gd name="T46" fmla="*/ 26 w 66"/>
                <a:gd name="T47" fmla="*/ 35 h 48"/>
                <a:gd name="T48" fmla="*/ 18 w 66"/>
                <a:gd name="T49" fmla="*/ 34 h 48"/>
                <a:gd name="T50" fmla="*/ 23 w 66"/>
                <a:gd name="T51" fmla="*/ 31 h 48"/>
                <a:gd name="T52" fmla="*/ 26 w 66"/>
                <a:gd name="T53" fmla="*/ 28 h 48"/>
                <a:gd name="T54" fmla="*/ 30 w 66"/>
                <a:gd name="T55" fmla="*/ 29 h 48"/>
                <a:gd name="T56" fmla="*/ 29 w 66"/>
                <a:gd name="T57" fmla="*/ 25 h 48"/>
                <a:gd name="T58" fmla="*/ 15 w 66"/>
                <a:gd name="T59" fmla="*/ 28 h 48"/>
                <a:gd name="T60" fmla="*/ 11 w 66"/>
                <a:gd name="T61" fmla="*/ 26 h 48"/>
                <a:gd name="T62" fmla="*/ 8 w 66"/>
                <a:gd name="T63" fmla="*/ 23 h 48"/>
                <a:gd name="T64" fmla="*/ 2 w 66"/>
                <a:gd name="T65" fmla="*/ 20 h 48"/>
                <a:gd name="T66" fmla="*/ 0 w 66"/>
                <a:gd name="T67" fmla="*/ 16 h 48"/>
                <a:gd name="T68" fmla="*/ 5 w 66"/>
                <a:gd name="T69" fmla="*/ 13 h 48"/>
                <a:gd name="T70" fmla="*/ 8 w 66"/>
                <a:gd name="T71" fmla="*/ 10 h 48"/>
                <a:gd name="T72" fmla="*/ 9 w 66"/>
                <a:gd name="T73" fmla="*/ 6 h 48"/>
                <a:gd name="T74" fmla="*/ 12 w 66"/>
                <a:gd name="T75" fmla="*/ 6 h 48"/>
                <a:gd name="T76" fmla="*/ 15 w 66"/>
                <a:gd name="T77" fmla="*/ 3 h 48"/>
                <a:gd name="T78" fmla="*/ 18 w 66"/>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48">
                  <a:moveTo>
                    <a:pt x="18" y="0"/>
                  </a:moveTo>
                  <a:cubicBezTo>
                    <a:pt x="21" y="2"/>
                    <a:pt x="25" y="2"/>
                    <a:pt x="26" y="6"/>
                  </a:cubicBezTo>
                  <a:cubicBezTo>
                    <a:pt x="28" y="4"/>
                    <a:pt x="29" y="7"/>
                    <a:pt x="30" y="7"/>
                  </a:cubicBezTo>
                  <a:cubicBezTo>
                    <a:pt x="31" y="7"/>
                    <a:pt x="33" y="7"/>
                    <a:pt x="33" y="7"/>
                  </a:cubicBezTo>
                  <a:cubicBezTo>
                    <a:pt x="33" y="7"/>
                    <a:pt x="34" y="9"/>
                    <a:pt x="35" y="8"/>
                  </a:cubicBezTo>
                  <a:cubicBezTo>
                    <a:pt x="37" y="6"/>
                    <a:pt x="36" y="10"/>
                    <a:pt x="39" y="11"/>
                  </a:cubicBezTo>
                  <a:cubicBezTo>
                    <a:pt x="40" y="12"/>
                    <a:pt x="42" y="11"/>
                    <a:pt x="43" y="11"/>
                  </a:cubicBezTo>
                  <a:cubicBezTo>
                    <a:pt x="44" y="12"/>
                    <a:pt x="47" y="17"/>
                    <a:pt x="52" y="14"/>
                  </a:cubicBezTo>
                  <a:cubicBezTo>
                    <a:pt x="52" y="16"/>
                    <a:pt x="52" y="17"/>
                    <a:pt x="52" y="19"/>
                  </a:cubicBezTo>
                  <a:cubicBezTo>
                    <a:pt x="53" y="19"/>
                    <a:pt x="56" y="18"/>
                    <a:pt x="57" y="19"/>
                  </a:cubicBezTo>
                  <a:cubicBezTo>
                    <a:pt x="57" y="19"/>
                    <a:pt x="56" y="21"/>
                    <a:pt x="57" y="22"/>
                  </a:cubicBezTo>
                  <a:cubicBezTo>
                    <a:pt x="59" y="24"/>
                    <a:pt x="62" y="25"/>
                    <a:pt x="66" y="28"/>
                  </a:cubicBezTo>
                  <a:cubicBezTo>
                    <a:pt x="66" y="29"/>
                    <a:pt x="65" y="32"/>
                    <a:pt x="64" y="32"/>
                  </a:cubicBezTo>
                  <a:cubicBezTo>
                    <a:pt x="63" y="33"/>
                    <a:pt x="61" y="31"/>
                    <a:pt x="61" y="31"/>
                  </a:cubicBezTo>
                  <a:cubicBezTo>
                    <a:pt x="59" y="32"/>
                    <a:pt x="57" y="34"/>
                    <a:pt x="54" y="35"/>
                  </a:cubicBezTo>
                  <a:cubicBezTo>
                    <a:pt x="52" y="35"/>
                    <a:pt x="53" y="37"/>
                    <a:pt x="52" y="38"/>
                  </a:cubicBezTo>
                  <a:cubicBezTo>
                    <a:pt x="50" y="38"/>
                    <a:pt x="50" y="39"/>
                    <a:pt x="49" y="41"/>
                  </a:cubicBezTo>
                  <a:cubicBezTo>
                    <a:pt x="45" y="42"/>
                    <a:pt x="44" y="38"/>
                    <a:pt x="41" y="41"/>
                  </a:cubicBezTo>
                  <a:cubicBezTo>
                    <a:pt x="39" y="41"/>
                    <a:pt x="40" y="43"/>
                    <a:pt x="41" y="43"/>
                  </a:cubicBezTo>
                  <a:cubicBezTo>
                    <a:pt x="40" y="48"/>
                    <a:pt x="35" y="39"/>
                    <a:pt x="35" y="44"/>
                  </a:cubicBezTo>
                  <a:cubicBezTo>
                    <a:pt x="33" y="44"/>
                    <a:pt x="33" y="42"/>
                    <a:pt x="33" y="41"/>
                  </a:cubicBezTo>
                  <a:cubicBezTo>
                    <a:pt x="30" y="44"/>
                    <a:pt x="29" y="40"/>
                    <a:pt x="24" y="41"/>
                  </a:cubicBezTo>
                  <a:cubicBezTo>
                    <a:pt x="25" y="39"/>
                    <a:pt x="23" y="38"/>
                    <a:pt x="21" y="38"/>
                  </a:cubicBezTo>
                  <a:cubicBezTo>
                    <a:pt x="22" y="36"/>
                    <a:pt x="26" y="38"/>
                    <a:pt x="26" y="35"/>
                  </a:cubicBezTo>
                  <a:cubicBezTo>
                    <a:pt x="26" y="32"/>
                    <a:pt x="20" y="34"/>
                    <a:pt x="18" y="34"/>
                  </a:cubicBezTo>
                  <a:cubicBezTo>
                    <a:pt x="17" y="30"/>
                    <a:pt x="21" y="32"/>
                    <a:pt x="23" y="31"/>
                  </a:cubicBezTo>
                  <a:cubicBezTo>
                    <a:pt x="23" y="31"/>
                    <a:pt x="26" y="28"/>
                    <a:pt x="26" y="28"/>
                  </a:cubicBezTo>
                  <a:cubicBezTo>
                    <a:pt x="27" y="28"/>
                    <a:pt x="28" y="30"/>
                    <a:pt x="30" y="29"/>
                  </a:cubicBezTo>
                  <a:cubicBezTo>
                    <a:pt x="31" y="27"/>
                    <a:pt x="29" y="27"/>
                    <a:pt x="29" y="25"/>
                  </a:cubicBezTo>
                  <a:cubicBezTo>
                    <a:pt x="27" y="26"/>
                    <a:pt x="18" y="25"/>
                    <a:pt x="15" y="28"/>
                  </a:cubicBezTo>
                  <a:cubicBezTo>
                    <a:pt x="13" y="30"/>
                    <a:pt x="15" y="27"/>
                    <a:pt x="11" y="26"/>
                  </a:cubicBezTo>
                  <a:cubicBezTo>
                    <a:pt x="6" y="25"/>
                    <a:pt x="3" y="27"/>
                    <a:pt x="8" y="23"/>
                  </a:cubicBezTo>
                  <a:cubicBezTo>
                    <a:pt x="8" y="21"/>
                    <a:pt x="3" y="22"/>
                    <a:pt x="2" y="20"/>
                  </a:cubicBezTo>
                  <a:cubicBezTo>
                    <a:pt x="4" y="17"/>
                    <a:pt x="7" y="13"/>
                    <a:pt x="0" y="16"/>
                  </a:cubicBezTo>
                  <a:cubicBezTo>
                    <a:pt x="1" y="14"/>
                    <a:pt x="2" y="13"/>
                    <a:pt x="5" y="13"/>
                  </a:cubicBezTo>
                  <a:cubicBezTo>
                    <a:pt x="7" y="13"/>
                    <a:pt x="6" y="10"/>
                    <a:pt x="8" y="10"/>
                  </a:cubicBezTo>
                  <a:cubicBezTo>
                    <a:pt x="10" y="10"/>
                    <a:pt x="8" y="7"/>
                    <a:pt x="9" y="6"/>
                  </a:cubicBezTo>
                  <a:cubicBezTo>
                    <a:pt x="10" y="5"/>
                    <a:pt x="12" y="6"/>
                    <a:pt x="12" y="6"/>
                  </a:cubicBezTo>
                  <a:cubicBezTo>
                    <a:pt x="14" y="5"/>
                    <a:pt x="13" y="3"/>
                    <a:pt x="15" y="3"/>
                  </a:cubicBezTo>
                  <a:cubicBezTo>
                    <a:pt x="16" y="1"/>
                    <a:pt x="18" y="2"/>
                    <a:pt x="1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2" name="Freeform 101"/>
            <p:cNvSpPr/>
            <p:nvPr/>
          </p:nvSpPr>
          <p:spPr bwMode="auto">
            <a:xfrm>
              <a:off x="2116860" y="1265939"/>
              <a:ext cx="234338" cy="120055"/>
            </a:xfrm>
            <a:custGeom>
              <a:avLst/>
              <a:gdLst>
                <a:gd name="T0" fmla="*/ 30 w 86"/>
                <a:gd name="T1" fmla="*/ 30 h 44"/>
                <a:gd name="T2" fmla="*/ 27 w 86"/>
                <a:gd name="T3" fmla="*/ 32 h 44"/>
                <a:gd name="T4" fmla="*/ 19 w 86"/>
                <a:gd name="T5" fmla="*/ 30 h 44"/>
                <a:gd name="T6" fmla="*/ 24 w 86"/>
                <a:gd name="T7" fmla="*/ 27 h 44"/>
                <a:gd name="T8" fmla="*/ 33 w 86"/>
                <a:gd name="T9" fmla="*/ 21 h 44"/>
                <a:gd name="T10" fmla="*/ 30 w 86"/>
                <a:gd name="T11" fmla="*/ 17 h 44"/>
                <a:gd name="T12" fmla="*/ 22 w 86"/>
                <a:gd name="T13" fmla="*/ 17 h 44"/>
                <a:gd name="T14" fmla="*/ 15 w 86"/>
                <a:gd name="T15" fmla="*/ 23 h 44"/>
                <a:gd name="T16" fmla="*/ 5 w 86"/>
                <a:gd name="T17" fmla="*/ 21 h 44"/>
                <a:gd name="T18" fmla="*/ 6 w 86"/>
                <a:gd name="T19" fmla="*/ 11 h 44"/>
                <a:gd name="T20" fmla="*/ 3 w 86"/>
                <a:gd name="T21" fmla="*/ 12 h 44"/>
                <a:gd name="T22" fmla="*/ 2 w 86"/>
                <a:gd name="T23" fmla="*/ 5 h 44"/>
                <a:gd name="T24" fmla="*/ 5 w 86"/>
                <a:gd name="T25" fmla="*/ 6 h 44"/>
                <a:gd name="T26" fmla="*/ 14 w 86"/>
                <a:gd name="T27" fmla="*/ 3 h 44"/>
                <a:gd name="T28" fmla="*/ 15 w 86"/>
                <a:gd name="T29" fmla="*/ 8 h 44"/>
                <a:gd name="T30" fmla="*/ 27 w 86"/>
                <a:gd name="T31" fmla="*/ 9 h 44"/>
                <a:gd name="T32" fmla="*/ 31 w 86"/>
                <a:gd name="T33" fmla="*/ 3 h 44"/>
                <a:gd name="T34" fmla="*/ 46 w 86"/>
                <a:gd name="T35" fmla="*/ 5 h 44"/>
                <a:gd name="T36" fmla="*/ 48 w 86"/>
                <a:gd name="T37" fmla="*/ 5 h 44"/>
                <a:gd name="T38" fmla="*/ 54 w 86"/>
                <a:gd name="T39" fmla="*/ 9 h 44"/>
                <a:gd name="T40" fmla="*/ 52 w 86"/>
                <a:gd name="T41" fmla="*/ 12 h 44"/>
                <a:gd name="T42" fmla="*/ 59 w 86"/>
                <a:gd name="T43" fmla="*/ 11 h 44"/>
                <a:gd name="T44" fmla="*/ 68 w 86"/>
                <a:gd name="T45" fmla="*/ 14 h 44"/>
                <a:gd name="T46" fmla="*/ 70 w 86"/>
                <a:gd name="T47" fmla="*/ 17 h 44"/>
                <a:gd name="T48" fmla="*/ 71 w 86"/>
                <a:gd name="T49" fmla="*/ 18 h 44"/>
                <a:gd name="T50" fmla="*/ 73 w 86"/>
                <a:gd name="T51" fmla="*/ 21 h 44"/>
                <a:gd name="T52" fmla="*/ 76 w 86"/>
                <a:gd name="T53" fmla="*/ 21 h 44"/>
                <a:gd name="T54" fmla="*/ 76 w 86"/>
                <a:gd name="T55" fmla="*/ 24 h 44"/>
                <a:gd name="T56" fmla="*/ 79 w 86"/>
                <a:gd name="T57" fmla="*/ 24 h 44"/>
                <a:gd name="T58" fmla="*/ 80 w 86"/>
                <a:gd name="T59" fmla="*/ 29 h 44"/>
                <a:gd name="T60" fmla="*/ 85 w 86"/>
                <a:gd name="T61" fmla="*/ 29 h 44"/>
                <a:gd name="T62" fmla="*/ 80 w 86"/>
                <a:gd name="T63" fmla="*/ 32 h 44"/>
                <a:gd name="T64" fmla="*/ 80 w 86"/>
                <a:gd name="T65" fmla="*/ 33 h 44"/>
                <a:gd name="T66" fmla="*/ 65 w 86"/>
                <a:gd name="T67" fmla="*/ 33 h 44"/>
                <a:gd name="T68" fmla="*/ 65 w 86"/>
                <a:gd name="T69" fmla="*/ 24 h 44"/>
                <a:gd name="T70" fmla="*/ 51 w 86"/>
                <a:gd name="T71" fmla="*/ 23 h 44"/>
                <a:gd name="T72" fmla="*/ 49 w 86"/>
                <a:gd name="T73" fmla="*/ 27 h 44"/>
                <a:gd name="T74" fmla="*/ 46 w 86"/>
                <a:gd name="T75" fmla="*/ 27 h 44"/>
                <a:gd name="T76" fmla="*/ 43 w 86"/>
                <a:gd name="T77" fmla="*/ 30 h 44"/>
                <a:gd name="T78" fmla="*/ 45 w 86"/>
                <a:gd name="T79" fmla="*/ 32 h 44"/>
                <a:gd name="T80" fmla="*/ 40 w 86"/>
                <a:gd name="T81" fmla="*/ 33 h 44"/>
                <a:gd name="T82" fmla="*/ 40 w 86"/>
                <a:gd name="T83" fmla="*/ 42 h 44"/>
                <a:gd name="T84" fmla="*/ 21 w 86"/>
                <a:gd name="T85" fmla="*/ 36 h 44"/>
                <a:gd name="T86" fmla="*/ 25 w 86"/>
                <a:gd name="T87" fmla="*/ 33 h 44"/>
                <a:gd name="T88" fmla="*/ 31 w 86"/>
                <a:gd name="T89" fmla="*/ 33 h 44"/>
                <a:gd name="T90" fmla="*/ 30 w 86"/>
                <a:gd name="T9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44">
                  <a:moveTo>
                    <a:pt x="30" y="30"/>
                  </a:moveTo>
                  <a:cubicBezTo>
                    <a:pt x="29" y="27"/>
                    <a:pt x="27" y="31"/>
                    <a:pt x="27" y="32"/>
                  </a:cubicBezTo>
                  <a:cubicBezTo>
                    <a:pt x="25" y="32"/>
                    <a:pt x="23" y="28"/>
                    <a:pt x="19" y="30"/>
                  </a:cubicBezTo>
                  <a:cubicBezTo>
                    <a:pt x="20" y="27"/>
                    <a:pt x="22" y="28"/>
                    <a:pt x="24" y="27"/>
                  </a:cubicBezTo>
                  <a:cubicBezTo>
                    <a:pt x="27" y="25"/>
                    <a:pt x="29" y="21"/>
                    <a:pt x="33" y="21"/>
                  </a:cubicBezTo>
                  <a:cubicBezTo>
                    <a:pt x="32" y="20"/>
                    <a:pt x="29" y="20"/>
                    <a:pt x="30" y="17"/>
                  </a:cubicBezTo>
                  <a:cubicBezTo>
                    <a:pt x="27" y="16"/>
                    <a:pt x="24" y="21"/>
                    <a:pt x="22" y="17"/>
                  </a:cubicBezTo>
                  <a:cubicBezTo>
                    <a:pt x="20" y="19"/>
                    <a:pt x="18" y="21"/>
                    <a:pt x="15" y="23"/>
                  </a:cubicBezTo>
                  <a:cubicBezTo>
                    <a:pt x="10" y="23"/>
                    <a:pt x="10" y="20"/>
                    <a:pt x="5" y="21"/>
                  </a:cubicBezTo>
                  <a:cubicBezTo>
                    <a:pt x="8" y="18"/>
                    <a:pt x="8" y="15"/>
                    <a:pt x="6" y="11"/>
                  </a:cubicBezTo>
                  <a:cubicBezTo>
                    <a:pt x="4" y="11"/>
                    <a:pt x="3" y="11"/>
                    <a:pt x="3" y="12"/>
                  </a:cubicBezTo>
                  <a:cubicBezTo>
                    <a:pt x="0" y="12"/>
                    <a:pt x="2" y="7"/>
                    <a:pt x="2" y="5"/>
                  </a:cubicBezTo>
                  <a:cubicBezTo>
                    <a:pt x="3" y="5"/>
                    <a:pt x="4" y="5"/>
                    <a:pt x="5" y="6"/>
                  </a:cubicBezTo>
                  <a:cubicBezTo>
                    <a:pt x="6" y="3"/>
                    <a:pt x="13" y="7"/>
                    <a:pt x="14" y="3"/>
                  </a:cubicBezTo>
                  <a:cubicBezTo>
                    <a:pt x="15" y="4"/>
                    <a:pt x="15" y="6"/>
                    <a:pt x="15" y="8"/>
                  </a:cubicBezTo>
                  <a:cubicBezTo>
                    <a:pt x="21" y="9"/>
                    <a:pt x="26" y="0"/>
                    <a:pt x="27" y="9"/>
                  </a:cubicBezTo>
                  <a:cubicBezTo>
                    <a:pt x="31" y="10"/>
                    <a:pt x="32" y="7"/>
                    <a:pt x="31" y="3"/>
                  </a:cubicBezTo>
                  <a:cubicBezTo>
                    <a:pt x="35" y="5"/>
                    <a:pt x="40" y="4"/>
                    <a:pt x="46" y="5"/>
                  </a:cubicBezTo>
                  <a:cubicBezTo>
                    <a:pt x="47" y="5"/>
                    <a:pt x="47" y="7"/>
                    <a:pt x="48" y="5"/>
                  </a:cubicBezTo>
                  <a:cubicBezTo>
                    <a:pt x="50" y="5"/>
                    <a:pt x="48" y="12"/>
                    <a:pt x="54" y="9"/>
                  </a:cubicBezTo>
                  <a:cubicBezTo>
                    <a:pt x="53" y="10"/>
                    <a:pt x="52" y="11"/>
                    <a:pt x="52" y="12"/>
                  </a:cubicBezTo>
                  <a:cubicBezTo>
                    <a:pt x="54" y="11"/>
                    <a:pt x="60" y="14"/>
                    <a:pt x="59" y="11"/>
                  </a:cubicBezTo>
                  <a:cubicBezTo>
                    <a:pt x="61" y="12"/>
                    <a:pt x="62" y="15"/>
                    <a:pt x="68" y="14"/>
                  </a:cubicBezTo>
                  <a:cubicBezTo>
                    <a:pt x="66" y="16"/>
                    <a:pt x="68" y="16"/>
                    <a:pt x="70" y="17"/>
                  </a:cubicBezTo>
                  <a:cubicBezTo>
                    <a:pt x="71" y="17"/>
                    <a:pt x="70" y="18"/>
                    <a:pt x="71" y="18"/>
                  </a:cubicBezTo>
                  <a:cubicBezTo>
                    <a:pt x="73" y="18"/>
                    <a:pt x="72" y="20"/>
                    <a:pt x="73" y="21"/>
                  </a:cubicBezTo>
                  <a:cubicBezTo>
                    <a:pt x="73" y="22"/>
                    <a:pt x="75" y="21"/>
                    <a:pt x="76" y="21"/>
                  </a:cubicBezTo>
                  <a:cubicBezTo>
                    <a:pt x="76" y="22"/>
                    <a:pt x="75" y="24"/>
                    <a:pt x="76" y="24"/>
                  </a:cubicBezTo>
                  <a:cubicBezTo>
                    <a:pt x="76" y="25"/>
                    <a:pt x="78" y="24"/>
                    <a:pt x="79" y="24"/>
                  </a:cubicBezTo>
                  <a:cubicBezTo>
                    <a:pt x="80" y="25"/>
                    <a:pt x="79" y="27"/>
                    <a:pt x="80" y="29"/>
                  </a:cubicBezTo>
                  <a:cubicBezTo>
                    <a:pt x="83" y="29"/>
                    <a:pt x="84" y="26"/>
                    <a:pt x="85" y="29"/>
                  </a:cubicBezTo>
                  <a:cubicBezTo>
                    <a:pt x="86" y="33"/>
                    <a:pt x="81" y="30"/>
                    <a:pt x="80" y="32"/>
                  </a:cubicBezTo>
                  <a:cubicBezTo>
                    <a:pt x="80" y="32"/>
                    <a:pt x="80" y="33"/>
                    <a:pt x="80" y="33"/>
                  </a:cubicBezTo>
                  <a:cubicBezTo>
                    <a:pt x="76" y="34"/>
                    <a:pt x="70" y="32"/>
                    <a:pt x="65" y="33"/>
                  </a:cubicBezTo>
                  <a:cubicBezTo>
                    <a:pt x="64" y="28"/>
                    <a:pt x="65" y="30"/>
                    <a:pt x="65" y="24"/>
                  </a:cubicBezTo>
                  <a:cubicBezTo>
                    <a:pt x="64" y="20"/>
                    <a:pt x="54" y="20"/>
                    <a:pt x="51" y="23"/>
                  </a:cubicBezTo>
                  <a:cubicBezTo>
                    <a:pt x="48" y="23"/>
                    <a:pt x="50" y="26"/>
                    <a:pt x="49" y="27"/>
                  </a:cubicBezTo>
                  <a:cubicBezTo>
                    <a:pt x="49" y="28"/>
                    <a:pt x="46" y="27"/>
                    <a:pt x="46" y="27"/>
                  </a:cubicBezTo>
                  <a:cubicBezTo>
                    <a:pt x="45" y="28"/>
                    <a:pt x="46" y="31"/>
                    <a:pt x="43" y="30"/>
                  </a:cubicBezTo>
                  <a:cubicBezTo>
                    <a:pt x="43" y="31"/>
                    <a:pt x="44" y="31"/>
                    <a:pt x="45" y="32"/>
                  </a:cubicBezTo>
                  <a:cubicBezTo>
                    <a:pt x="44" y="33"/>
                    <a:pt x="42" y="33"/>
                    <a:pt x="40" y="33"/>
                  </a:cubicBezTo>
                  <a:cubicBezTo>
                    <a:pt x="39" y="38"/>
                    <a:pt x="40" y="36"/>
                    <a:pt x="40" y="42"/>
                  </a:cubicBezTo>
                  <a:cubicBezTo>
                    <a:pt x="35" y="43"/>
                    <a:pt x="22" y="44"/>
                    <a:pt x="21" y="36"/>
                  </a:cubicBezTo>
                  <a:cubicBezTo>
                    <a:pt x="23" y="36"/>
                    <a:pt x="25" y="35"/>
                    <a:pt x="25" y="33"/>
                  </a:cubicBezTo>
                  <a:cubicBezTo>
                    <a:pt x="29" y="33"/>
                    <a:pt x="28" y="35"/>
                    <a:pt x="31" y="33"/>
                  </a:cubicBezTo>
                  <a:cubicBezTo>
                    <a:pt x="30" y="32"/>
                    <a:pt x="27" y="31"/>
                    <a:pt x="30" y="3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3" name="Freeform 102"/>
            <p:cNvSpPr/>
            <p:nvPr/>
          </p:nvSpPr>
          <p:spPr bwMode="auto">
            <a:xfrm>
              <a:off x="5949612" y="1358289"/>
              <a:ext cx="111975" cy="60027"/>
            </a:xfrm>
            <a:custGeom>
              <a:avLst/>
              <a:gdLst>
                <a:gd name="T0" fmla="*/ 40 w 41"/>
                <a:gd name="T1" fmla="*/ 3 h 22"/>
                <a:gd name="T2" fmla="*/ 40 w 41"/>
                <a:gd name="T3" fmla="*/ 8 h 22"/>
                <a:gd name="T4" fmla="*/ 37 w 41"/>
                <a:gd name="T5" fmla="*/ 8 h 22"/>
                <a:gd name="T6" fmla="*/ 37 w 41"/>
                <a:gd name="T7" fmla="*/ 12 h 22"/>
                <a:gd name="T8" fmla="*/ 33 w 41"/>
                <a:gd name="T9" fmla="*/ 15 h 22"/>
                <a:gd name="T10" fmla="*/ 28 w 41"/>
                <a:gd name="T11" fmla="*/ 11 h 22"/>
                <a:gd name="T12" fmla="*/ 24 w 41"/>
                <a:gd name="T13" fmla="*/ 14 h 22"/>
                <a:gd name="T14" fmla="*/ 18 w 41"/>
                <a:gd name="T15" fmla="*/ 20 h 22"/>
                <a:gd name="T16" fmla="*/ 1 w 41"/>
                <a:gd name="T17" fmla="*/ 20 h 22"/>
                <a:gd name="T18" fmla="*/ 0 w 41"/>
                <a:gd name="T19" fmla="*/ 14 h 22"/>
                <a:gd name="T20" fmla="*/ 6 w 41"/>
                <a:gd name="T21" fmla="*/ 15 h 22"/>
                <a:gd name="T22" fmla="*/ 12 w 41"/>
                <a:gd name="T23" fmla="*/ 11 h 22"/>
                <a:gd name="T24" fmla="*/ 15 w 41"/>
                <a:gd name="T25" fmla="*/ 8 h 22"/>
                <a:gd name="T26" fmla="*/ 19 w 41"/>
                <a:gd name="T27" fmla="*/ 6 h 22"/>
                <a:gd name="T28" fmla="*/ 21 w 41"/>
                <a:gd name="T29" fmla="*/ 6 h 22"/>
                <a:gd name="T30" fmla="*/ 24 w 41"/>
                <a:gd name="T31" fmla="*/ 3 h 22"/>
                <a:gd name="T32" fmla="*/ 30 w 41"/>
                <a:gd name="T33" fmla="*/ 3 h 22"/>
                <a:gd name="T34" fmla="*/ 40 w 41"/>
                <a:gd name="T3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2">
                  <a:moveTo>
                    <a:pt x="40" y="3"/>
                  </a:moveTo>
                  <a:cubicBezTo>
                    <a:pt x="39" y="4"/>
                    <a:pt x="41" y="7"/>
                    <a:pt x="40" y="8"/>
                  </a:cubicBezTo>
                  <a:cubicBezTo>
                    <a:pt x="39" y="8"/>
                    <a:pt x="37" y="7"/>
                    <a:pt x="37" y="8"/>
                  </a:cubicBezTo>
                  <a:cubicBezTo>
                    <a:pt x="37" y="8"/>
                    <a:pt x="39" y="12"/>
                    <a:pt x="37" y="12"/>
                  </a:cubicBezTo>
                  <a:cubicBezTo>
                    <a:pt x="35" y="13"/>
                    <a:pt x="33" y="10"/>
                    <a:pt x="33" y="15"/>
                  </a:cubicBezTo>
                  <a:cubicBezTo>
                    <a:pt x="30" y="15"/>
                    <a:pt x="32" y="10"/>
                    <a:pt x="28" y="11"/>
                  </a:cubicBezTo>
                  <a:cubicBezTo>
                    <a:pt x="25" y="10"/>
                    <a:pt x="26" y="14"/>
                    <a:pt x="24" y="14"/>
                  </a:cubicBezTo>
                  <a:cubicBezTo>
                    <a:pt x="22" y="16"/>
                    <a:pt x="17" y="16"/>
                    <a:pt x="18" y="20"/>
                  </a:cubicBezTo>
                  <a:cubicBezTo>
                    <a:pt x="11" y="22"/>
                    <a:pt x="8" y="20"/>
                    <a:pt x="1" y="20"/>
                  </a:cubicBezTo>
                  <a:cubicBezTo>
                    <a:pt x="2" y="17"/>
                    <a:pt x="0" y="17"/>
                    <a:pt x="0" y="14"/>
                  </a:cubicBezTo>
                  <a:cubicBezTo>
                    <a:pt x="1" y="15"/>
                    <a:pt x="3" y="15"/>
                    <a:pt x="6" y="15"/>
                  </a:cubicBezTo>
                  <a:cubicBezTo>
                    <a:pt x="9" y="15"/>
                    <a:pt x="9" y="11"/>
                    <a:pt x="12" y="11"/>
                  </a:cubicBezTo>
                  <a:cubicBezTo>
                    <a:pt x="12" y="11"/>
                    <a:pt x="14" y="7"/>
                    <a:pt x="15" y="8"/>
                  </a:cubicBezTo>
                  <a:cubicBezTo>
                    <a:pt x="18" y="11"/>
                    <a:pt x="15" y="7"/>
                    <a:pt x="19" y="6"/>
                  </a:cubicBezTo>
                  <a:cubicBezTo>
                    <a:pt x="20" y="6"/>
                    <a:pt x="20" y="7"/>
                    <a:pt x="21" y="6"/>
                  </a:cubicBezTo>
                  <a:cubicBezTo>
                    <a:pt x="21" y="6"/>
                    <a:pt x="23" y="3"/>
                    <a:pt x="24" y="3"/>
                  </a:cubicBezTo>
                  <a:cubicBezTo>
                    <a:pt x="25" y="3"/>
                    <a:pt x="28" y="4"/>
                    <a:pt x="30" y="3"/>
                  </a:cubicBezTo>
                  <a:cubicBezTo>
                    <a:pt x="31" y="3"/>
                    <a:pt x="36" y="0"/>
                    <a:pt x="40"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4" name="Freeform 103"/>
            <p:cNvSpPr/>
            <p:nvPr/>
          </p:nvSpPr>
          <p:spPr bwMode="auto">
            <a:xfrm>
              <a:off x="6252058" y="1383685"/>
              <a:ext cx="115437" cy="56565"/>
            </a:xfrm>
            <a:custGeom>
              <a:avLst/>
              <a:gdLst>
                <a:gd name="T0" fmla="*/ 37 w 42"/>
                <a:gd name="T1" fmla="*/ 2 h 21"/>
                <a:gd name="T2" fmla="*/ 42 w 42"/>
                <a:gd name="T3" fmla="*/ 15 h 21"/>
                <a:gd name="T4" fmla="*/ 39 w 42"/>
                <a:gd name="T5" fmla="*/ 14 h 21"/>
                <a:gd name="T6" fmla="*/ 39 w 42"/>
                <a:gd name="T7" fmla="*/ 18 h 21"/>
                <a:gd name="T8" fmla="*/ 33 w 42"/>
                <a:gd name="T9" fmla="*/ 20 h 21"/>
                <a:gd name="T10" fmla="*/ 31 w 42"/>
                <a:gd name="T11" fmla="*/ 21 h 21"/>
                <a:gd name="T12" fmla="*/ 27 w 42"/>
                <a:gd name="T13" fmla="*/ 21 h 21"/>
                <a:gd name="T14" fmla="*/ 27 w 42"/>
                <a:gd name="T15" fmla="*/ 15 h 21"/>
                <a:gd name="T16" fmla="*/ 12 w 42"/>
                <a:gd name="T17" fmla="*/ 14 h 21"/>
                <a:gd name="T18" fmla="*/ 0 w 42"/>
                <a:gd name="T19" fmla="*/ 6 h 21"/>
                <a:gd name="T20" fmla="*/ 2 w 42"/>
                <a:gd name="T21" fmla="*/ 3 h 21"/>
                <a:gd name="T22" fmla="*/ 5 w 42"/>
                <a:gd name="T23" fmla="*/ 5 h 21"/>
                <a:gd name="T24" fmla="*/ 12 w 42"/>
                <a:gd name="T25" fmla="*/ 8 h 21"/>
                <a:gd name="T26" fmla="*/ 15 w 42"/>
                <a:gd name="T27" fmla="*/ 8 h 21"/>
                <a:gd name="T28" fmla="*/ 16 w 42"/>
                <a:gd name="T29" fmla="*/ 11 h 21"/>
                <a:gd name="T30" fmla="*/ 18 w 42"/>
                <a:gd name="T31" fmla="*/ 5 h 21"/>
                <a:gd name="T32" fmla="*/ 21 w 42"/>
                <a:gd name="T33" fmla="*/ 8 h 21"/>
                <a:gd name="T34" fmla="*/ 37 w 42"/>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1">
                  <a:moveTo>
                    <a:pt x="37" y="2"/>
                  </a:moveTo>
                  <a:cubicBezTo>
                    <a:pt x="35" y="10"/>
                    <a:pt x="41" y="10"/>
                    <a:pt x="42" y="15"/>
                  </a:cubicBezTo>
                  <a:cubicBezTo>
                    <a:pt x="41" y="15"/>
                    <a:pt x="39" y="13"/>
                    <a:pt x="39" y="14"/>
                  </a:cubicBezTo>
                  <a:cubicBezTo>
                    <a:pt x="38" y="14"/>
                    <a:pt x="39" y="18"/>
                    <a:pt x="39" y="18"/>
                  </a:cubicBezTo>
                  <a:cubicBezTo>
                    <a:pt x="37" y="19"/>
                    <a:pt x="35" y="19"/>
                    <a:pt x="33" y="20"/>
                  </a:cubicBezTo>
                  <a:cubicBezTo>
                    <a:pt x="32" y="20"/>
                    <a:pt x="33" y="21"/>
                    <a:pt x="31" y="21"/>
                  </a:cubicBezTo>
                  <a:cubicBezTo>
                    <a:pt x="30" y="21"/>
                    <a:pt x="28" y="21"/>
                    <a:pt x="27" y="21"/>
                  </a:cubicBezTo>
                  <a:cubicBezTo>
                    <a:pt x="25" y="19"/>
                    <a:pt x="25" y="17"/>
                    <a:pt x="27" y="15"/>
                  </a:cubicBezTo>
                  <a:cubicBezTo>
                    <a:pt x="22" y="18"/>
                    <a:pt x="18" y="14"/>
                    <a:pt x="12" y="14"/>
                  </a:cubicBezTo>
                  <a:cubicBezTo>
                    <a:pt x="11" y="9"/>
                    <a:pt x="4" y="9"/>
                    <a:pt x="0" y="6"/>
                  </a:cubicBezTo>
                  <a:cubicBezTo>
                    <a:pt x="1" y="6"/>
                    <a:pt x="1" y="3"/>
                    <a:pt x="2" y="3"/>
                  </a:cubicBezTo>
                  <a:cubicBezTo>
                    <a:pt x="4" y="3"/>
                    <a:pt x="4" y="5"/>
                    <a:pt x="5" y="5"/>
                  </a:cubicBezTo>
                  <a:cubicBezTo>
                    <a:pt x="7" y="5"/>
                    <a:pt x="11" y="6"/>
                    <a:pt x="12" y="8"/>
                  </a:cubicBezTo>
                  <a:cubicBezTo>
                    <a:pt x="12" y="8"/>
                    <a:pt x="14" y="7"/>
                    <a:pt x="15" y="8"/>
                  </a:cubicBezTo>
                  <a:cubicBezTo>
                    <a:pt x="16" y="8"/>
                    <a:pt x="14" y="11"/>
                    <a:pt x="16" y="11"/>
                  </a:cubicBezTo>
                  <a:cubicBezTo>
                    <a:pt x="21" y="9"/>
                    <a:pt x="14" y="7"/>
                    <a:pt x="18" y="5"/>
                  </a:cubicBezTo>
                  <a:cubicBezTo>
                    <a:pt x="20" y="3"/>
                    <a:pt x="21" y="8"/>
                    <a:pt x="21" y="8"/>
                  </a:cubicBezTo>
                  <a:cubicBezTo>
                    <a:pt x="26" y="8"/>
                    <a:pt x="28" y="0"/>
                    <a:pt x="37"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5" name="Freeform 104"/>
            <p:cNvSpPr/>
            <p:nvPr/>
          </p:nvSpPr>
          <p:spPr bwMode="auto">
            <a:xfrm>
              <a:off x="6039653" y="1385994"/>
              <a:ext cx="199707" cy="76189"/>
            </a:xfrm>
            <a:custGeom>
              <a:avLst/>
              <a:gdLst>
                <a:gd name="T0" fmla="*/ 32 w 73"/>
                <a:gd name="T1" fmla="*/ 10 h 28"/>
                <a:gd name="T2" fmla="*/ 47 w 73"/>
                <a:gd name="T3" fmla="*/ 16 h 28"/>
                <a:gd name="T4" fmla="*/ 47 w 73"/>
                <a:gd name="T5" fmla="*/ 8 h 28"/>
                <a:gd name="T6" fmla="*/ 43 w 73"/>
                <a:gd name="T7" fmla="*/ 2 h 28"/>
                <a:gd name="T8" fmla="*/ 53 w 73"/>
                <a:gd name="T9" fmla="*/ 1 h 28"/>
                <a:gd name="T10" fmla="*/ 56 w 73"/>
                <a:gd name="T11" fmla="*/ 4 h 28"/>
                <a:gd name="T12" fmla="*/ 56 w 73"/>
                <a:gd name="T13" fmla="*/ 7 h 28"/>
                <a:gd name="T14" fmla="*/ 62 w 73"/>
                <a:gd name="T15" fmla="*/ 11 h 28"/>
                <a:gd name="T16" fmla="*/ 66 w 73"/>
                <a:gd name="T17" fmla="*/ 8 h 28"/>
                <a:gd name="T18" fmla="*/ 71 w 73"/>
                <a:gd name="T19" fmla="*/ 11 h 28"/>
                <a:gd name="T20" fmla="*/ 72 w 73"/>
                <a:gd name="T21" fmla="*/ 14 h 28"/>
                <a:gd name="T22" fmla="*/ 71 w 73"/>
                <a:gd name="T23" fmla="*/ 20 h 28"/>
                <a:gd name="T24" fmla="*/ 62 w 73"/>
                <a:gd name="T25" fmla="*/ 22 h 28"/>
                <a:gd name="T26" fmla="*/ 56 w 73"/>
                <a:gd name="T27" fmla="*/ 20 h 28"/>
                <a:gd name="T28" fmla="*/ 43 w 73"/>
                <a:gd name="T29" fmla="*/ 23 h 28"/>
                <a:gd name="T30" fmla="*/ 40 w 73"/>
                <a:gd name="T31" fmla="*/ 23 h 28"/>
                <a:gd name="T32" fmla="*/ 35 w 73"/>
                <a:gd name="T33" fmla="*/ 25 h 28"/>
                <a:gd name="T34" fmla="*/ 20 w 73"/>
                <a:gd name="T35" fmla="*/ 28 h 28"/>
                <a:gd name="T36" fmla="*/ 34 w 73"/>
                <a:gd name="T37" fmla="*/ 23 h 28"/>
                <a:gd name="T38" fmla="*/ 26 w 73"/>
                <a:gd name="T39" fmla="*/ 20 h 28"/>
                <a:gd name="T40" fmla="*/ 20 w 73"/>
                <a:gd name="T41" fmla="*/ 17 h 28"/>
                <a:gd name="T42" fmla="*/ 14 w 73"/>
                <a:gd name="T43" fmla="*/ 20 h 28"/>
                <a:gd name="T44" fmla="*/ 10 w 73"/>
                <a:gd name="T45" fmla="*/ 19 h 28"/>
                <a:gd name="T46" fmla="*/ 0 w 73"/>
                <a:gd name="T47" fmla="*/ 17 h 28"/>
                <a:gd name="T48" fmla="*/ 2 w 73"/>
                <a:gd name="T49" fmla="*/ 14 h 28"/>
                <a:gd name="T50" fmla="*/ 4 w 73"/>
                <a:gd name="T51" fmla="*/ 10 h 28"/>
                <a:gd name="T52" fmla="*/ 10 w 73"/>
                <a:gd name="T53" fmla="*/ 8 h 28"/>
                <a:gd name="T54" fmla="*/ 8 w 73"/>
                <a:gd name="T55" fmla="*/ 5 h 28"/>
                <a:gd name="T56" fmla="*/ 11 w 73"/>
                <a:gd name="T57" fmla="*/ 5 h 28"/>
                <a:gd name="T58" fmla="*/ 16 w 73"/>
                <a:gd name="T59" fmla="*/ 4 h 28"/>
                <a:gd name="T60" fmla="*/ 23 w 73"/>
                <a:gd name="T61" fmla="*/ 5 h 28"/>
                <a:gd name="T62" fmla="*/ 25 w 73"/>
                <a:gd name="T63" fmla="*/ 8 h 28"/>
                <a:gd name="T64" fmla="*/ 28 w 73"/>
                <a:gd name="T65" fmla="*/ 8 h 28"/>
                <a:gd name="T66" fmla="*/ 28 w 73"/>
                <a:gd name="T67" fmla="*/ 13 h 28"/>
                <a:gd name="T68" fmla="*/ 32 w 73"/>
                <a:gd name="T6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8">
                  <a:moveTo>
                    <a:pt x="32" y="10"/>
                  </a:moveTo>
                  <a:cubicBezTo>
                    <a:pt x="30" y="15"/>
                    <a:pt x="44" y="12"/>
                    <a:pt x="47" y="16"/>
                  </a:cubicBezTo>
                  <a:cubicBezTo>
                    <a:pt x="50" y="9"/>
                    <a:pt x="37" y="9"/>
                    <a:pt x="47" y="8"/>
                  </a:cubicBezTo>
                  <a:cubicBezTo>
                    <a:pt x="49" y="3"/>
                    <a:pt x="40" y="8"/>
                    <a:pt x="43" y="2"/>
                  </a:cubicBezTo>
                  <a:cubicBezTo>
                    <a:pt x="47" y="3"/>
                    <a:pt x="48" y="0"/>
                    <a:pt x="53" y="1"/>
                  </a:cubicBezTo>
                  <a:cubicBezTo>
                    <a:pt x="52" y="4"/>
                    <a:pt x="55" y="3"/>
                    <a:pt x="56" y="4"/>
                  </a:cubicBezTo>
                  <a:cubicBezTo>
                    <a:pt x="56" y="4"/>
                    <a:pt x="55" y="6"/>
                    <a:pt x="56" y="7"/>
                  </a:cubicBezTo>
                  <a:cubicBezTo>
                    <a:pt x="57" y="8"/>
                    <a:pt x="60" y="9"/>
                    <a:pt x="62" y="11"/>
                  </a:cubicBezTo>
                  <a:cubicBezTo>
                    <a:pt x="63" y="10"/>
                    <a:pt x="63" y="8"/>
                    <a:pt x="66" y="8"/>
                  </a:cubicBezTo>
                  <a:cubicBezTo>
                    <a:pt x="68" y="8"/>
                    <a:pt x="70" y="10"/>
                    <a:pt x="71" y="11"/>
                  </a:cubicBezTo>
                  <a:cubicBezTo>
                    <a:pt x="71" y="11"/>
                    <a:pt x="73" y="14"/>
                    <a:pt x="72" y="14"/>
                  </a:cubicBezTo>
                  <a:cubicBezTo>
                    <a:pt x="70" y="16"/>
                    <a:pt x="72" y="15"/>
                    <a:pt x="71" y="20"/>
                  </a:cubicBezTo>
                  <a:cubicBezTo>
                    <a:pt x="68" y="17"/>
                    <a:pt x="65" y="21"/>
                    <a:pt x="62" y="22"/>
                  </a:cubicBezTo>
                  <a:cubicBezTo>
                    <a:pt x="59" y="22"/>
                    <a:pt x="59" y="20"/>
                    <a:pt x="56" y="20"/>
                  </a:cubicBezTo>
                  <a:cubicBezTo>
                    <a:pt x="52" y="20"/>
                    <a:pt x="46" y="22"/>
                    <a:pt x="43" y="23"/>
                  </a:cubicBezTo>
                  <a:cubicBezTo>
                    <a:pt x="42" y="23"/>
                    <a:pt x="40" y="23"/>
                    <a:pt x="40" y="23"/>
                  </a:cubicBezTo>
                  <a:cubicBezTo>
                    <a:pt x="38" y="25"/>
                    <a:pt x="38" y="24"/>
                    <a:pt x="35" y="25"/>
                  </a:cubicBezTo>
                  <a:cubicBezTo>
                    <a:pt x="33" y="25"/>
                    <a:pt x="26" y="27"/>
                    <a:pt x="20" y="28"/>
                  </a:cubicBezTo>
                  <a:cubicBezTo>
                    <a:pt x="21" y="22"/>
                    <a:pt x="28" y="23"/>
                    <a:pt x="34" y="23"/>
                  </a:cubicBezTo>
                  <a:cubicBezTo>
                    <a:pt x="34" y="17"/>
                    <a:pt x="29" y="21"/>
                    <a:pt x="26" y="20"/>
                  </a:cubicBezTo>
                  <a:cubicBezTo>
                    <a:pt x="23" y="19"/>
                    <a:pt x="23" y="19"/>
                    <a:pt x="20" y="17"/>
                  </a:cubicBezTo>
                  <a:cubicBezTo>
                    <a:pt x="17" y="16"/>
                    <a:pt x="17" y="20"/>
                    <a:pt x="14" y="20"/>
                  </a:cubicBezTo>
                  <a:cubicBezTo>
                    <a:pt x="12" y="20"/>
                    <a:pt x="12" y="19"/>
                    <a:pt x="10" y="19"/>
                  </a:cubicBezTo>
                  <a:cubicBezTo>
                    <a:pt x="6" y="18"/>
                    <a:pt x="2" y="20"/>
                    <a:pt x="0" y="17"/>
                  </a:cubicBezTo>
                  <a:cubicBezTo>
                    <a:pt x="0" y="15"/>
                    <a:pt x="2" y="15"/>
                    <a:pt x="2" y="14"/>
                  </a:cubicBezTo>
                  <a:cubicBezTo>
                    <a:pt x="3" y="14"/>
                    <a:pt x="3" y="10"/>
                    <a:pt x="4" y="10"/>
                  </a:cubicBezTo>
                  <a:cubicBezTo>
                    <a:pt x="6" y="8"/>
                    <a:pt x="8" y="10"/>
                    <a:pt x="10" y="8"/>
                  </a:cubicBezTo>
                  <a:cubicBezTo>
                    <a:pt x="11" y="7"/>
                    <a:pt x="5" y="6"/>
                    <a:pt x="8" y="5"/>
                  </a:cubicBezTo>
                  <a:cubicBezTo>
                    <a:pt x="9" y="5"/>
                    <a:pt x="10" y="5"/>
                    <a:pt x="11" y="5"/>
                  </a:cubicBezTo>
                  <a:cubicBezTo>
                    <a:pt x="13" y="5"/>
                    <a:pt x="14" y="4"/>
                    <a:pt x="16" y="4"/>
                  </a:cubicBezTo>
                  <a:cubicBezTo>
                    <a:pt x="17" y="4"/>
                    <a:pt x="22" y="5"/>
                    <a:pt x="23" y="5"/>
                  </a:cubicBezTo>
                  <a:cubicBezTo>
                    <a:pt x="24" y="6"/>
                    <a:pt x="23" y="7"/>
                    <a:pt x="25" y="8"/>
                  </a:cubicBezTo>
                  <a:cubicBezTo>
                    <a:pt x="25" y="9"/>
                    <a:pt x="27" y="8"/>
                    <a:pt x="28" y="8"/>
                  </a:cubicBezTo>
                  <a:cubicBezTo>
                    <a:pt x="29" y="10"/>
                    <a:pt x="25" y="13"/>
                    <a:pt x="28" y="13"/>
                  </a:cubicBezTo>
                  <a:cubicBezTo>
                    <a:pt x="29" y="13"/>
                    <a:pt x="29" y="8"/>
                    <a:pt x="32" y="1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6" name="Freeform 105"/>
            <p:cNvSpPr/>
            <p:nvPr/>
          </p:nvSpPr>
          <p:spPr bwMode="auto">
            <a:xfrm>
              <a:off x="5901129" y="1462182"/>
              <a:ext cx="158149" cy="106202"/>
            </a:xfrm>
            <a:custGeom>
              <a:avLst/>
              <a:gdLst>
                <a:gd name="T0" fmla="*/ 8 w 58"/>
                <a:gd name="T1" fmla="*/ 1 h 39"/>
                <a:gd name="T2" fmla="*/ 33 w 58"/>
                <a:gd name="T3" fmla="*/ 2 h 39"/>
                <a:gd name="T4" fmla="*/ 36 w 58"/>
                <a:gd name="T5" fmla="*/ 2 h 39"/>
                <a:gd name="T6" fmla="*/ 42 w 58"/>
                <a:gd name="T7" fmla="*/ 4 h 39"/>
                <a:gd name="T8" fmla="*/ 48 w 58"/>
                <a:gd name="T9" fmla="*/ 4 h 39"/>
                <a:gd name="T10" fmla="*/ 49 w 58"/>
                <a:gd name="T11" fmla="*/ 5 h 39"/>
                <a:gd name="T12" fmla="*/ 58 w 58"/>
                <a:gd name="T13" fmla="*/ 11 h 39"/>
                <a:gd name="T14" fmla="*/ 45 w 58"/>
                <a:gd name="T15" fmla="*/ 14 h 39"/>
                <a:gd name="T16" fmla="*/ 43 w 58"/>
                <a:gd name="T17" fmla="*/ 17 h 39"/>
                <a:gd name="T18" fmla="*/ 40 w 58"/>
                <a:gd name="T19" fmla="*/ 16 h 39"/>
                <a:gd name="T20" fmla="*/ 39 w 58"/>
                <a:gd name="T21" fmla="*/ 17 h 39"/>
                <a:gd name="T22" fmla="*/ 40 w 58"/>
                <a:gd name="T23" fmla="*/ 19 h 39"/>
                <a:gd name="T24" fmla="*/ 37 w 58"/>
                <a:gd name="T25" fmla="*/ 20 h 39"/>
                <a:gd name="T26" fmla="*/ 37 w 58"/>
                <a:gd name="T27" fmla="*/ 23 h 39"/>
                <a:gd name="T28" fmla="*/ 34 w 58"/>
                <a:gd name="T29" fmla="*/ 23 h 39"/>
                <a:gd name="T30" fmla="*/ 31 w 58"/>
                <a:gd name="T31" fmla="*/ 26 h 39"/>
                <a:gd name="T32" fmla="*/ 31 w 58"/>
                <a:gd name="T33" fmla="*/ 32 h 39"/>
                <a:gd name="T34" fmla="*/ 13 w 58"/>
                <a:gd name="T35" fmla="*/ 37 h 39"/>
                <a:gd name="T36" fmla="*/ 0 w 58"/>
                <a:gd name="T37" fmla="*/ 28 h 39"/>
                <a:gd name="T38" fmla="*/ 5 w 58"/>
                <a:gd name="T39" fmla="*/ 25 h 39"/>
                <a:gd name="T40" fmla="*/ 6 w 58"/>
                <a:gd name="T41" fmla="*/ 22 h 39"/>
                <a:gd name="T42" fmla="*/ 5 w 58"/>
                <a:gd name="T43" fmla="*/ 16 h 39"/>
                <a:gd name="T44" fmla="*/ 8 w 58"/>
                <a:gd name="T45" fmla="*/ 14 h 39"/>
                <a:gd name="T46" fmla="*/ 11 w 58"/>
                <a:gd name="T47" fmla="*/ 8 h 39"/>
                <a:gd name="T48" fmla="*/ 8 w 58"/>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9">
                  <a:moveTo>
                    <a:pt x="8" y="1"/>
                  </a:moveTo>
                  <a:cubicBezTo>
                    <a:pt x="17" y="1"/>
                    <a:pt x="26" y="0"/>
                    <a:pt x="33" y="2"/>
                  </a:cubicBezTo>
                  <a:cubicBezTo>
                    <a:pt x="33" y="3"/>
                    <a:pt x="35" y="2"/>
                    <a:pt x="36" y="2"/>
                  </a:cubicBezTo>
                  <a:cubicBezTo>
                    <a:pt x="37" y="4"/>
                    <a:pt x="40" y="2"/>
                    <a:pt x="42" y="4"/>
                  </a:cubicBezTo>
                  <a:cubicBezTo>
                    <a:pt x="44" y="7"/>
                    <a:pt x="42" y="2"/>
                    <a:pt x="48" y="4"/>
                  </a:cubicBezTo>
                  <a:cubicBezTo>
                    <a:pt x="48" y="4"/>
                    <a:pt x="48" y="5"/>
                    <a:pt x="49" y="5"/>
                  </a:cubicBezTo>
                  <a:cubicBezTo>
                    <a:pt x="50" y="6"/>
                    <a:pt x="58" y="8"/>
                    <a:pt x="58" y="11"/>
                  </a:cubicBezTo>
                  <a:cubicBezTo>
                    <a:pt x="53" y="12"/>
                    <a:pt x="48" y="13"/>
                    <a:pt x="45" y="14"/>
                  </a:cubicBezTo>
                  <a:cubicBezTo>
                    <a:pt x="43" y="15"/>
                    <a:pt x="44" y="17"/>
                    <a:pt x="43" y="17"/>
                  </a:cubicBezTo>
                  <a:cubicBezTo>
                    <a:pt x="42" y="18"/>
                    <a:pt x="41" y="15"/>
                    <a:pt x="40" y="16"/>
                  </a:cubicBezTo>
                  <a:cubicBezTo>
                    <a:pt x="41" y="15"/>
                    <a:pt x="38" y="18"/>
                    <a:pt x="39" y="17"/>
                  </a:cubicBezTo>
                  <a:cubicBezTo>
                    <a:pt x="38" y="18"/>
                    <a:pt x="40" y="19"/>
                    <a:pt x="40" y="19"/>
                  </a:cubicBezTo>
                  <a:cubicBezTo>
                    <a:pt x="39" y="20"/>
                    <a:pt x="38" y="19"/>
                    <a:pt x="37" y="20"/>
                  </a:cubicBezTo>
                  <a:cubicBezTo>
                    <a:pt x="37" y="21"/>
                    <a:pt x="38" y="23"/>
                    <a:pt x="37" y="23"/>
                  </a:cubicBezTo>
                  <a:cubicBezTo>
                    <a:pt x="37" y="24"/>
                    <a:pt x="35" y="23"/>
                    <a:pt x="34" y="23"/>
                  </a:cubicBezTo>
                  <a:cubicBezTo>
                    <a:pt x="33" y="24"/>
                    <a:pt x="33" y="26"/>
                    <a:pt x="31" y="26"/>
                  </a:cubicBezTo>
                  <a:cubicBezTo>
                    <a:pt x="31" y="28"/>
                    <a:pt x="31" y="30"/>
                    <a:pt x="31" y="32"/>
                  </a:cubicBezTo>
                  <a:cubicBezTo>
                    <a:pt x="24" y="32"/>
                    <a:pt x="25" y="39"/>
                    <a:pt x="13" y="37"/>
                  </a:cubicBezTo>
                  <a:cubicBezTo>
                    <a:pt x="15" y="28"/>
                    <a:pt x="5" y="30"/>
                    <a:pt x="0" y="28"/>
                  </a:cubicBezTo>
                  <a:cubicBezTo>
                    <a:pt x="1" y="26"/>
                    <a:pt x="4" y="26"/>
                    <a:pt x="5" y="25"/>
                  </a:cubicBezTo>
                  <a:cubicBezTo>
                    <a:pt x="5" y="24"/>
                    <a:pt x="2" y="21"/>
                    <a:pt x="6" y="22"/>
                  </a:cubicBezTo>
                  <a:cubicBezTo>
                    <a:pt x="6" y="19"/>
                    <a:pt x="4" y="19"/>
                    <a:pt x="5" y="16"/>
                  </a:cubicBezTo>
                  <a:cubicBezTo>
                    <a:pt x="7" y="18"/>
                    <a:pt x="7" y="17"/>
                    <a:pt x="8" y="14"/>
                  </a:cubicBezTo>
                  <a:cubicBezTo>
                    <a:pt x="8" y="12"/>
                    <a:pt x="11" y="13"/>
                    <a:pt x="11" y="8"/>
                  </a:cubicBezTo>
                  <a:cubicBezTo>
                    <a:pt x="12" y="4"/>
                    <a:pt x="5" y="7"/>
                    <a:pt x="8"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7" name="Freeform 106"/>
            <p:cNvSpPr/>
            <p:nvPr/>
          </p:nvSpPr>
          <p:spPr bwMode="auto">
            <a:xfrm>
              <a:off x="6219735" y="1484115"/>
              <a:ext cx="32322" cy="24242"/>
            </a:xfrm>
            <a:custGeom>
              <a:avLst/>
              <a:gdLst>
                <a:gd name="T0" fmla="*/ 2 w 12"/>
                <a:gd name="T1" fmla="*/ 0 h 9"/>
                <a:gd name="T2" fmla="*/ 11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5" y="0"/>
                    <a:pt x="8" y="0"/>
                    <a:pt x="11" y="0"/>
                  </a:cubicBezTo>
                  <a:cubicBezTo>
                    <a:pt x="10" y="3"/>
                    <a:pt x="12" y="4"/>
                    <a:pt x="12" y="6"/>
                  </a:cubicBezTo>
                  <a:cubicBezTo>
                    <a:pt x="10" y="6"/>
                    <a:pt x="9" y="8"/>
                    <a:pt x="9" y="9"/>
                  </a:cubicBezTo>
                  <a:cubicBezTo>
                    <a:pt x="7" y="7"/>
                    <a:pt x="5" y="4"/>
                    <a:pt x="0" y="5"/>
                  </a:cubicBezTo>
                  <a:cubicBezTo>
                    <a:pt x="1" y="4"/>
                    <a:pt x="2" y="2"/>
                    <a:pt x="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8" name="Freeform 107"/>
            <p:cNvSpPr/>
            <p:nvPr/>
          </p:nvSpPr>
          <p:spPr bwMode="auto">
            <a:xfrm>
              <a:off x="6397509" y="1473726"/>
              <a:ext cx="78497" cy="56565"/>
            </a:xfrm>
            <a:custGeom>
              <a:avLst/>
              <a:gdLst>
                <a:gd name="T0" fmla="*/ 26 w 29"/>
                <a:gd name="T1" fmla="*/ 1 h 21"/>
                <a:gd name="T2" fmla="*/ 27 w 29"/>
                <a:gd name="T3" fmla="*/ 9 h 21"/>
                <a:gd name="T4" fmla="*/ 24 w 29"/>
                <a:gd name="T5" fmla="*/ 12 h 21"/>
                <a:gd name="T6" fmla="*/ 17 w 29"/>
                <a:gd name="T7" fmla="*/ 13 h 21"/>
                <a:gd name="T8" fmla="*/ 5 w 29"/>
                <a:gd name="T9" fmla="*/ 21 h 21"/>
                <a:gd name="T10" fmla="*/ 3 w 29"/>
                <a:gd name="T11" fmla="*/ 15 h 21"/>
                <a:gd name="T12" fmla="*/ 0 w 29"/>
                <a:gd name="T13" fmla="*/ 12 h 21"/>
                <a:gd name="T14" fmla="*/ 0 w 29"/>
                <a:gd name="T15" fmla="*/ 4 h 21"/>
                <a:gd name="T16" fmla="*/ 3 w 29"/>
                <a:gd name="T17" fmla="*/ 1 h 21"/>
                <a:gd name="T18" fmla="*/ 8 w 29"/>
                <a:gd name="T19" fmla="*/ 0 h 21"/>
                <a:gd name="T20" fmla="*/ 20 w 29"/>
                <a:gd name="T21" fmla="*/ 3 h 21"/>
                <a:gd name="T22" fmla="*/ 26 w 29"/>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26" y="1"/>
                  </a:moveTo>
                  <a:cubicBezTo>
                    <a:pt x="29" y="1"/>
                    <a:pt x="26" y="7"/>
                    <a:pt x="27" y="9"/>
                  </a:cubicBezTo>
                  <a:cubicBezTo>
                    <a:pt x="25" y="8"/>
                    <a:pt x="24" y="10"/>
                    <a:pt x="24" y="12"/>
                  </a:cubicBezTo>
                  <a:cubicBezTo>
                    <a:pt x="19" y="9"/>
                    <a:pt x="18" y="17"/>
                    <a:pt x="17" y="13"/>
                  </a:cubicBezTo>
                  <a:cubicBezTo>
                    <a:pt x="13" y="16"/>
                    <a:pt x="11" y="20"/>
                    <a:pt x="5" y="21"/>
                  </a:cubicBezTo>
                  <a:cubicBezTo>
                    <a:pt x="4" y="19"/>
                    <a:pt x="3" y="17"/>
                    <a:pt x="3" y="15"/>
                  </a:cubicBezTo>
                  <a:cubicBezTo>
                    <a:pt x="3" y="13"/>
                    <a:pt x="1" y="14"/>
                    <a:pt x="0" y="12"/>
                  </a:cubicBezTo>
                  <a:cubicBezTo>
                    <a:pt x="0" y="10"/>
                    <a:pt x="1" y="7"/>
                    <a:pt x="0" y="4"/>
                  </a:cubicBezTo>
                  <a:cubicBezTo>
                    <a:pt x="3" y="5"/>
                    <a:pt x="3" y="3"/>
                    <a:pt x="3" y="1"/>
                  </a:cubicBezTo>
                  <a:cubicBezTo>
                    <a:pt x="5" y="2"/>
                    <a:pt x="8" y="2"/>
                    <a:pt x="8" y="0"/>
                  </a:cubicBezTo>
                  <a:cubicBezTo>
                    <a:pt x="10" y="3"/>
                    <a:pt x="18" y="0"/>
                    <a:pt x="20" y="3"/>
                  </a:cubicBezTo>
                  <a:cubicBezTo>
                    <a:pt x="22" y="3"/>
                    <a:pt x="25" y="4"/>
                    <a:pt x="26"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9" name="Freeform 108"/>
            <p:cNvSpPr/>
            <p:nvPr/>
          </p:nvSpPr>
          <p:spPr bwMode="auto">
            <a:xfrm>
              <a:off x="7572660" y="1694211"/>
              <a:ext cx="174311" cy="84270"/>
            </a:xfrm>
            <a:custGeom>
              <a:avLst/>
              <a:gdLst>
                <a:gd name="T0" fmla="*/ 47 w 64"/>
                <a:gd name="T1" fmla="*/ 0 h 31"/>
                <a:gd name="T2" fmla="*/ 53 w 64"/>
                <a:gd name="T3" fmla="*/ 3 h 31"/>
                <a:gd name="T4" fmla="*/ 57 w 64"/>
                <a:gd name="T5" fmla="*/ 5 h 31"/>
                <a:gd name="T6" fmla="*/ 56 w 64"/>
                <a:gd name="T7" fmla="*/ 8 h 31"/>
                <a:gd name="T8" fmla="*/ 63 w 64"/>
                <a:gd name="T9" fmla="*/ 12 h 31"/>
                <a:gd name="T10" fmla="*/ 59 w 64"/>
                <a:gd name="T11" fmla="*/ 21 h 31"/>
                <a:gd name="T12" fmla="*/ 54 w 64"/>
                <a:gd name="T13" fmla="*/ 23 h 31"/>
                <a:gd name="T14" fmla="*/ 48 w 64"/>
                <a:gd name="T15" fmla="*/ 26 h 31"/>
                <a:gd name="T16" fmla="*/ 44 w 64"/>
                <a:gd name="T17" fmla="*/ 27 h 31"/>
                <a:gd name="T18" fmla="*/ 41 w 64"/>
                <a:gd name="T19" fmla="*/ 29 h 31"/>
                <a:gd name="T20" fmla="*/ 23 w 64"/>
                <a:gd name="T21" fmla="*/ 30 h 31"/>
                <a:gd name="T22" fmla="*/ 21 w 64"/>
                <a:gd name="T23" fmla="*/ 29 h 31"/>
                <a:gd name="T24" fmla="*/ 16 w 64"/>
                <a:gd name="T25" fmla="*/ 26 h 31"/>
                <a:gd name="T26" fmla="*/ 13 w 64"/>
                <a:gd name="T27" fmla="*/ 24 h 31"/>
                <a:gd name="T28" fmla="*/ 16 w 64"/>
                <a:gd name="T29" fmla="*/ 23 h 31"/>
                <a:gd name="T30" fmla="*/ 11 w 64"/>
                <a:gd name="T31" fmla="*/ 20 h 31"/>
                <a:gd name="T32" fmla="*/ 11 w 64"/>
                <a:gd name="T33" fmla="*/ 11 h 31"/>
                <a:gd name="T34" fmla="*/ 2 w 64"/>
                <a:gd name="T35" fmla="*/ 12 h 31"/>
                <a:gd name="T36" fmla="*/ 5 w 64"/>
                <a:gd name="T37" fmla="*/ 6 h 31"/>
                <a:gd name="T38" fmla="*/ 17 w 64"/>
                <a:gd name="T39" fmla="*/ 6 h 31"/>
                <a:gd name="T40" fmla="*/ 18 w 64"/>
                <a:gd name="T41" fmla="*/ 12 h 31"/>
                <a:gd name="T42" fmla="*/ 23 w 64"/>
                <a:gd name="T43" fmla="*/ 6 h 31"/>
                <a:gd name="T44" fmla="*/ 32 w 64"/>
                <a:gd name="T45" fmla="*/ 9 h 31"/>
                <a:gd name="T46" fmla="*/ 35 w 64"/>
                <a:gd name="T47" fmla="*/ 6 h 31"/>
                <a:gd name="T48" fmla="*/ 44 w 64"/>
                <a:gd name="T49" fmla="*/ 5 h 31"/>
                <a:gd name="T50" fmla="*/ 47 w 64"/>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31">
                  <a:moveTo>
                    <a:pt x="47" y="0"/>
                  </a:moveTo>
                  <a:cubicBezTo>
                    <a:pt x="48" y="1"/>
                    <a:pt x="50" y="2"/>
                    <a:pt x="53" y="3"/>
                  </a:cubicBezTo>
                  <a:cubicBezTo>
                    <a:pt x="53" y="4"/>
                    <a:pt x="56" y="4"/>
                    <a:pt x="57" y="5"/>
                  </a:cubicBezTo>
                  <a:cubicBezTo>
                    <a:pt x="57" y="5"/>
                    <a:pt x="56" y="7"/>
                    <a:pt x="56" y="8"/>
                  </a:cubicBezTo>
                  <a:cubicBezTo>
                    <a:pt x="56" y="10"/>
                    <a:pt x="59" y="13"/>
                    <a:pt x="63" y="12"/>
                  </a:cubicBezTo>
                  <a:cubicBezTo>
                    <a:pt x="64" y="16"/>
                    <a:pt x="62" y="18"/>
                    <a:pt x="59" y="21"/>
                  </a:cubicBezTo>
                  <a:cubicBezTo>
                    <a:pt x="57" y="22"/>
                    <a:pt x="55" y="22"/>
                    <a:pt x="54" y="23"/>
                  </a:cubicBezTo>
                  <a:cubicBezTo>
                    <a:pt x="52" y="24"/>
                    <a:pt x="52" y="25"/>
                    <a:pt x="48" y="26"/>
                  </a:cubicBezTo>
                  <a:cubicBezTo>
                    <a:pt x="48" y="26"/>
                    <a:pt x="44" y="27"/>
                    <a:pt x="44" y="27"/>
                  </a:cubicBezTo>
                  <a:cubicBezTo>
                    <a:pt x="43" y="28"/>
                    <a:pt x="43" y="28"/>
                    <a:pt x="41" y="29"/>
                  </a:cubicBezTo>
                  <a:cubicBezTo>
                    <a:pt x="39" y="29"/>
                    <a:pt x="28" y="31"/>
                    <a:pt x="23" y="30"/>
                  </a:cubicBezTo>
                  <a:cubicBezTo>
                    <a:pt x="23" y="30"/>
                    <a:pt x="23" y="29"/>
                    <a:pt x="21" y="29"/>
                  </a:cubicBezTo>
                  <a:cubicBezTo>
                    <a:pt x="19" y="29"/>
                    <a:pt x="18" y="26"/>
                    <a:pt x="16" y="26"/>
                  </a:cubicBezTo>
                  <a:cubicBezTo>
                    <a:pt x="14" y="26"/>
                    <a:pt x="14" y="24"/>
                    <a:pt x="13" y="24"/>
                  </a:cubicBezTo>
                  <a:cubicBezTo>
                    <a:pt x="13" y="23"/>
                    <a:pt x="14" y="23"/>
                    <a:pt x="16" y="23"/>
                  </a:cubicBezTo>
                  <a:cubicBezTo>
                    <a:pt x="15" y="21"/>
                    <a:pt x="12" y="21"/>
                    <a:pt x="11" y="20"/>
                  </a:cubicBezTo>
                  <a:cubicBezTo>
                    <a:pt x="10" y="17"/>
                    <a:pt x="12" y="15"/>
                    <a:pt x="11" y="11"/>
                  </a:cubicBezTo>
                  <a:cubicBezTo>
                    <a:pt x="5" y="9"/>
                    <a:pt x="6" y="16"/>
                    <a:pt x="2" y="12"/>
                  </a:cubicBezTo>
                  <a:cubicBezTo>
                    <a:pt x="0" y="8"/>
                    <a:pt x="7" y="11"/>
                    <a:pt x="5" y="6"/>
                  </a:cubicBezTo>
                  <a:cubicBezTo>
                    <a:pt x="11" y="8"/>
                    <a:pt x="10" y="7"/>
                    <a:pt x="17" y="6"/>
                  </a:cubicBezTo>
                  <a:cubicBezTo>
                    <a:pt x="18" y="9"/>
                    <a:pt x="21" y="9"/>
                    <a:pt x="18" y="12"/>
                  </a:cubicBezTo>
                  <a:cubicBezTo>
                    <a:pt x="22" y="13"/>
                    <a:pt x="23" y="10"/>
                    <a:pt x="23" y="6"/>
                  </a:cubicBezTo>
                  <a:cubicBezTo>
                    <a:pt x="24" y="9"/>
                    <a:pt x="36" y="3"/>
                    <a:pt x="32" y="9"/>
                  </a:cubicBezTo>
                  <a:cubicBezTo>
                    <a:pt x="35" y="11"/>
                    <a:pt x="34" y="7"/>
                    <a:pt x="35" y="6"/>
                  </a:cubicBezTo>
                  <a:cubicBezTo>
                    <a:pt x="37" y="5"/>
                    <a:pt x="41" y="6"/>
                    <a:pt x="44" y="5"/>
                  </a:cubicBezTo>
                  <a:cubicBezTo>
                    <a:pt x="46" y="4"/>
                    <a:pt x="47" y="3"/>
                    <a:pt x="4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0" name="Freeform 109"/>
            <p:cNvSpPr/>
            <p:nvPr/>
          </p:nvSpPr>
          <p:spPr bwMode="auto">
            <a:xfrm>
              <a:off x="6536034" y="1716144"/>
              <a:ext cx="103894" cy="73880"/>
            </a:xfrm>
            <a:custGeom>
              <a:avLst/>
              <a:gdLst>
                <a:gd name="T0" fmla="*/ 10 w 38"/>
                <a:gd name="T1" fmla="*/ 0 h 27"/>
                <a:gd name="T2" fmla="*/ 19 w 38"/>
                <a:gd name="T3" fmla="*/ 9 h 27"/>
                <a:gd name="T4" fmla="*/ 22 w 38"/>
                <a:gd name="T5" fmla="*/ 7 h 27"/>
                <a:gd name="T6" fmla="*/ 26 w 38"/>
                <a:gd name="T7" fmla="*/ 12 h 27"/>
                <a:gd name="T8" fmla="*/ 32 w 38"/>
                <a:gd name="T9" fmla="*/ 19 h 27"/>
                <a:gd name="T10" fmla="*/ 38 w 38"/>
                <a:gd name="T11" fmla="*/ 21 h 27"/>
                <a:gd name="T12" fmla="*/ 19 w 38"/>
                <a:gd name="T13" fmla="*/ 22 h 27"/>
                <a:gd name="T14" fmla="*/ 12 w 38"/>
                <a:gd name="T15" fmla="*/ 27 h 27"/>
                <a:gd name="T16" fmla="*/ 0 w 38"/>
                <a:gd name="T17" fmla="*/ 22 h 27"/>
                <a:gd name="T18" fmla="*/ 3 w 38"/>
                <a:gd name="T19" fmla="*/ 21 h 27"/>
                <a:gd name="T20" fmla="*/ 4 w 38"/>
                <a:gd name="T21" fmla="*/ 18 h 27"/>
                <a:gd name="T22" fmla="*/ 4 w 38"/>
                <a:gd name="T23" fmla="*/ 4 h 27"/>
                <a:gd name="T24" fmla="*/ 10 w 3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7">
                  <a:moveTo>
                    <a:pt x="10" y="0"/>
                  </a:moveTo>
                  <a:cubicBezTo>
                    <a:pt x="13" y="4"/>
                    <a:pt x="20" y="2"/>
                    <a:pt x="19" y="9"/>
                  </a:cubicBezTo>
                  <a:cubicBezTo>
                    <a:pt x="20" y="10"/>
                    <a:pt x="22" y="7"/>
                    <a:pt x="22" y="7"/>
                  </a:cubicBezTo>
                  <a:cubicBezTo>
                    <a:pt x="24" y="8"/>
                    <a:pt x="23" y="12"/>
                    <a:pt x="26" y="12"/>
                  </a:cubicBezTo>
                  <a:cubicBezTo>
                    <a:pt x="29" y="12"/>
                    <a:pt x="31" y="17"/>
                    <a:pt x="32" y="19"/>
                  </a:cubicBezTo>
                  <a:cubicBezTo>
                    <a:pt x="37" y="18"/>
                    <a:pt x="36" y="18"/>
                    <a:pt x="38" y="21"/>
                  </a:cubicBezTo>
                  <a:cubicBezTo>
                    <a:pt x="35" y="24"/>
                    <a:pt x="25" y="21"/>
                    <a:pt x="19" y="22"/>
                  </a:cubicBezTo>
                  <a:cubicBezTo>
                    <a:pt x="17" y="24"/>
                    <a:pt x="13" y="24"/>
                    <a:pt x="12" y="27"/>
                  </a:cubicBezTo>
                  <a:cubicBezTo>
                    <a:pt x="8" y="25"/>
                    <a:pt x="7" y="21"/>
                    <a:pt x="0" y="22"/>
                  </a:cubicBezTo>
                  <a:cubicBezTo>
                    <a:pt x="0" y="21"/>
                    <a:pt x="2" y="21"/>
                    <a:pt x="3" y="21"/>
                  </a:cubicBezTo>
                  <a:cubicBezTo>
                    <a:pt x="1" y="19"/>
                    <a:pt x="2" y="18"/>
                    <a:pt x="4" y="18"/>
                  </a:cubicBezTo>
                  <a:cubicBezTo>
                    <a:pt x="2" y="13"/>
                    <a:pt x="4" y="11"/>
                    <a:pt x="4" y="4"/>
                  </a:cubicBezTo>
                  <a:cubicBezTo>
                    <a:pt x="7" y="4"/>
                    <a:pt x="11" y="4"/>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1" name="Freeform 110"/>
            <p:cNvSpPr/>
            <p:nvPr/>
          </p:nvSpPr>
          <p:spPr bwMode="auto">
            <a:xfrm>
              <a:off x="3510189" y="2907457"/>
              <a:ext cx="174311" cy="183546"/>
            </a:xfrm>
            <a:custGeom>
              <a:avLst/>
              <a:gdLst>
                <a:gd name="T0" fmla="*/ 6 w 64"/>
                <a:gd name="T1" fmla="*/ 9 h 67"/>
                <a:gd name="T2" fmla="*/ 3 w 64"/>
                <a:gd name="T3" fmla="*/ 7 h 67"/>
                <a:gd name="T4" fmla="*/ 0 w 64"/>
                <a:gd name="T5" fmla="*/ 3 h 67"/>
                <a:gd name="T6" fmla="*/ 12 w 64"/>
                <a:gd name="T7" fmla="*/ 2 h 67"/>
                <a:gd name="T8" fmla="*/ 18 w 64"/>
                <a:gd name="T9" fmla="*/ 5 h 67"/>
                <a:gd name="T10" fmla="*/ 18 w 64"/>
                <a:gd name="T11" fmla="*/ 7 h 67"/>
                <a:gd name="T12" fmla="*/ 21 w 64"/>
                <a:gd name="T13" fmla="*/ 10 h 67"/>
                <a:gd name="T14" fmla="*/ 27 w 64"/>
                <a:gd name="T15" fmla="*/ 13 h 67"/>
                <a:gd name="T16" fmla="*/ 38 w 64"/>
                <a:gd name="T17" fmla="*/ 22 h 67"/>
                <a:gd name="T18" fmla="*/ 40 w 64"/>
                <a:gd name="T19" fmla="*/ 27 h 67"/>
                <a:gd name="T20" fmla="*/ 45 w 64"/>
                <a:gd name="T21" fmla="*/ 28 h 67"/>
                <a:gd name="T22" fmla="*/ 48 w 64"/>
                <a:gd name="T23" fmla="*/ 31 h 67"/>
                <a:gd name="T24" fmla="*/ 48 w 64"/>
                <a:gd name="T25" fmla="*/ 34 h 67"/>
                <a:gd name="T26" fmla="*/ 51 w 64"/>
                <a:gd name="T27" fmla="*/ 37 h 67"/>
                <a:gd name="T28" fmla="*/ 55 w 64"/>
                <a:gd name="T29" fmla="*/ 42 h 67"/>
                <a:gd name="T30" fmla="*/ 58 w 64"/>
                <a:gd name="T31" fmla="*/ 45 h 67"/>
                <a:gd name="T32" fmla="*/ 61 w 64"/>
                <a:gd name="T33" fmla="*/ 52 h 67"/>
                <a:gd name="T34" fmla="*/ 63 w 64"/>
                <a:gd name="T35" fmla="*/ 58 h 67"/>
                <a:gd name="T36" fmla="*/ 64 w 64"/>
                <a:gd name="T37" fmla="*/ 62 h 67"/>
                <a:gd name="T38" fmla="*/ 57 w 64"/>
                <a:gd name="T39" fmla="*/ 64 h 67"/>
                <a:gd name="T40" fmla="*/ 51 w 64"/>
                <a:gd name="T41" fmla="*/ 64 h 67"/>
                <a:gd name="T42" fmla="*/ 51 w 64"/>
                <a:gd name="T43" fmla="*/ 61 h 67"/>
                <a:gd name="T44" fmla="*/ 48 w 64"/>
                <a:gd name="T45" fmla="*/ 61 h 67"/>
                <a:gd name="T46" fmla="*/ 40 w 64"/>
                <a:gd name="T47" fmla="*/ 55 h 67"/>
                <a:gd name="T48" fmla="*/ 42 w 64"/>
                <a:gd name="T49" fmla="*/ 52 h 67"/>
                <a:gd name="T50" fmla="*/ 40 w 64"/>
                <a:gd name="T51" fmla="*/ 52 h 67"/>
                <a:gd name="T52" fmla="*/ 39 w 64"/>
                <a:gd name="T53" fmla="*/ 49 h 67"/>
                <a:gd name="T54" fmla="*/ 36 w 64"/>
                <a:gd name="T55" fmla="*/ 49 h 67"/>
                <a:gd name="T56" fmla="*/ 30 w 64"/>
                <a:gd name="T57" fmla="*/ 43 h 67"/>
                <a:gd name="T58" fmla="*/ 27 w 64"/>
                <a:gd name="T59" fmla="*/ 33 h 67"/>
                <a:gd name="T60" fmla="*/ 26 w 64"/>
                <a:gd name="T61" fmla="*/ 36 h 67"/>
                <a:gd name="T62" fmla="*/ 23 w 64"/>
                <a:gd name="T63" fmla="*/ 28 h 67"/>
                <a:gd name="T64" fmla="*/ 20 w 64"/>
                <a:gd name="T65" fmla="*/ 25 h 67"/>
                <a:gd name="T66" fmla="*/ 17 w 64"/>
                <a:gd name="T67" fmla="*/ 24 h 67"/>
                <a:gd name="T68" fmla="*/ 15 w 64"/>
                <a:gd name="T69" fmla="*/ 18 h 67"/>
                <a:gd name="T70" fmla="*/ 11 w 64"/>
                <a:gd name="T71" fmla="*/ 15 h 67"/>
                <a:gd name="T72" fmla="*/ 8 w 64"/>
                <a:gd name="T73" fmla="*/ 12 h 67"/>
                <a:gd name="T74" fmla="*/ 6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6" y="9"/>
                  </a:moveTo>
                  <a:cubicBezTo>
                    <a:pt x="7" y="7"/>
                    <a:pt x="4" y="8"/>
                    <a:pt x="3" y="7"/>
                  </a:cubicBezTo>
                  <a:cubicBezTo>
                    <a:pt x="2" y="6"/>
                    <a:pt x="3" y="3"/>
                    <a:pt x="0" y="3"/>
                  </a:cubicBezTo>
                  <a:cubicBezTo>
                    <a:pt x="4" y="0"/>
                    <a:pt x="7" y="4"/>
                    <a:pt x="12" y="2"/>
                  </a:cubicBezTo>
                  <a:cubicBezTo>
                    <a:pt x="12" y="6"/>
                    <a:pt x="16" y="3"/>
                    <a:pt x="18" y="5"/>
                  </a:cubicBezTo>
                  <a:cubicBezTo>
                    <a:pt x="19" y="5"/>
                    <a:pt x="18" y="7"/>
                    <a:pt x="18" y="7"/>
                  </a:cubicBezTo>
                  <a:cubicBezTo>
                    <a:pt x="19" y="9"/>
                    <a:pt x="22" y="7"/>
                    <a:pt x="21" y="10"/>
                  </a:cubicBezTo>
                  <a:cubicBezTo>
                    <a:pt x="25" y="9"/>
                    <a:pt x="24" y="13"/>
                    <a:pt x="27" y="13"/>
                  </a:cubicBezTo>
                  <a:cubicBezTo>
                    <a:pt x="30" y="14"/>
                    <a:pt x="33" y="22"/>
                    <a:pt x="38" y="22"/>
                  </a:cubicBezTo>
                  <a:cubicBezTo>
                    <a:pt x="41" y="22"/>
                    <a:pt x="39" y="25"/>
                    <a:pt x="40" y="27"/>
                  </a:cubicBezTo>
                  <a:cubicBezTo>
                    <a:pt x="42" y="28"/>
                    <a:pt x="44" y="27"/>
                    <a:pt x="45" y="28"/>
                  </a:cubicBezTo>
                  <a:cubicBezTo>
                    <a:pt x="46" y="29"/>
                    <a:pt x="47" y="31"/>
                    <a:pt x="48" y="31"/>
                  </a:cubicBezTo>
                  <a:cubicBezTo>
                    <a:pt x="48" y="32"/>
                    <a:pt x="47" y="34"/>
                    <a:pt x="48" y="34"/>
                  </a:cubicBezTo>
                  <a:cubicBezTo>
                    <a:pt x="49" y="35"/>
                    <a:pt x="50" y="36"/>
                    <a:pt x="51" y="37"/>
                  </a:cubicBezTo>
                  <a:cubicBezTo>
                    <a:pt x="52" y="38"/>
                    <a:pt x="53" y="41"/>
                    <a:pt x="55" y="42"/>
                  </a:cubicBezTo>
                  <a:cubicBezTo>
                    <a:pt x="56" y="42"/>
                    <a:pt x="58" y="44"/>
                    <a:pt x="58" y="45"/>
                  </a:cubicBezTo>
                  <a:cubicBezTo>
                    <a:pt x="60" y="46"/>
                    <a:pt x="59" y="52"/>
                    <a:pt x="61" y="52"/>
                  </a:cubicBezTo>
                  <a:cubicBezTo>
                    <a:pt x="63" y="52"/>
                    <a:pt x="63" y="56"/>
                    <a:pt x="63" y="58"/>
                  </a:cubicBezTo>
                  <a:cubicBezTo>
                    <a:pt x="62" y="60"/>
                    <a:pt x="59" y="63"/>
                    <a:pt x="64" y="62"/>
                  </a:cubicBezTo>
                  <a:cubicBezTo>
                    <a:pt x="64" y="67"/>
                    <a:pt x="59" y="64"/>
                    <a:pt x="57" y="64"/>
                  </a:cubicBezTo>
                  <a:cubicBezTo>
                    <a:pt x="55" y="64"/>
                    <a:pt x="52" y="64"/>
                    <a:pt x="51" y="64"/>
                  </a:cubicBezTo>
                  <a:cubicBezTo>
                    <a:pt x="50" y="64"/>
                    <a:pt x="51" y="61"/>
                    <a:pt x="51" y="61"/>
                  </a:cubicBezTo>
                  <a:cubicBezTo>
                    <a:pt x="50" y="60"/>
                    <a:pt x="48" y="61"/>
                    <a:pt x="48" y="61"/>
                  </a:cubicBezTo>
                  <a:cubicBezTo>
                    <a:pt x="47" y="60"/>
                    <a:pt x="44" y="55"/>
                    <a:pt x="40" y="55"/>
                  </a:cubicBezTo>
                  <a:cubicBezTo>
                    <a:pt x="41" y="54"/>
                    <a:pt x="42" y="53"/>
                    <a:pt x="42" y="52"/>
                  </a:cubicBezTo>
                  <a:cubicBezTo>
                    <a:pt x="42" y="50"/>
                    <a:pt x="40" y="51"/>
                    <a:pt x="40" y="52"/>
                  </a:cubicBezTo>
                  <a:cubicBezTo>
                    <a:pt x="39" y="52"/>
                    <a:pt x="40" y="50"/>
                    <a:pt x="39" y="49"/>
                  </a:cubicBezTo>
                  <a:cubicBezTo>
                    <a:pt x="38" y="49"/>
                    <a:pt x="37" y="50"/>
                    <a:pt x="36" y="49"/>
                  </a:cubicBezTo>
                  <a:cubicBezTo>
                    <a:pt x="34" y="47"/>
                    <a:pt x="34" y="43"/>
                    <a:pt x="30" y="43"/>
                  </a:cubicBezTo>
                  <a:cubicBezTo>
                    <a:pt x="32" y="37"/>
                    <a:pt x="27" y="37"/>
                    <a:pt x="27" y="33"/>
                  </a:cubicBezTo>
                  <a:cubicBezTo>
                    <a:pt x="26" y="33"/>
                    <a:pt x="26" y="34"/>
                    <a:pt x="26" y="36"/>
                  </a:cubicBezTo>
                  <a:cubicBezTo>
                    <a:pt x="23" y="34"/>
                    <a:pt x="24" y="31"/>
                    <a:pt x="23" y="28"/>
                  </a:cubicBezTo>
                  <a:cubicBezTo>
                    <a:pt x="22" y="27"/>
                    <a:pt x="20" y="26"/>
                    <a:pt x="20" y="25"/>
                  </a:cubicBezTo>
                  <a:cubicBezTo>
                    <a:pt x="19" y="25"/>
                    <a:pt x="18" y="23"/>
                    <a:pt x="17" y="24"/>
                  </a:cubicBezTo>
                  <a:cubicBezTo>
                    <a:pt x="17" y="21"/>
                    <a:pt x="16" y="20"/>
                    <a:pt x="15" y="18"/>
                  </a:cubicBezTo>
                  <a:cubicBezTo>
                    <a:pt x="14" y="16"/>
                    <a:pt x="12" y="16"/>
                    <a:pt x="11" y="15"/>
                  </a:cubicBezTo>
                  <a:cubicBezTo>
                    <a:pt x="11" y="15"/>
                    <a:pt x="8" y="12"/>
                    <a:pt x="8" y="12"/>
                  </a:cubicBezTo>
                  <a:cubicBezTo>
                    <a:pt x="7" y="9"/>
                    <a:pt x="12" y="6"/>
                    <a:pt x="6" y="9"/>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2" name="Freeform 111"/>
            <p:cNvSpPr/>
            <p:nvPr/>
          </p:nvSpPr>
          <p:spPr bwMode="auto">
            <a:xfrm>
              <a:off x="2653644" y="3194895"/>
              <a:ext cx="123518" cy="228566"/>
            </a:xfrm>
            <a:custGeom>
              <a:avLst/>
              <a:gdLst>
                <a:gd name="T0" fmla="*/ 34 w 45"/>
                <a:gd name="T1" fmla="*/ 0 h 84"/>
                <a:gd name="T2" fmla="*/ 40 w 45"/>
                <a:gd name="T3" fmla="*/ 2 h 84"/>
                <a:gd name="T4" fmla="*/ 37 w 45"/>
                <a:gd name="T5" fmla="*/ 28 h 84"/>
                <a:gd name="T6" fmla="*/ 34 w 45"/>
                <a:gd name="T7" fmla="*/ 46 h 84"/>
                <a:gd name="T8" fmla="*/ 30 w 45"/>
                <a:gd name="T9" fmla="*/ 54 h 84"/>
                <a:gd name="T10" fmla="*/ 28 w 45"/>
                <a:gd name="T11" fmla="*/ 63 h 84"/>
                <a:gd name="T12" fmla="*/ 28 w 45"/>
                <a:gd name="T13" fmla="*/ 66 h 84"/>
                <a:gd name="T14" fmla="*/ 25 w 45"/>
                <a:gd name="T15" fmla="*/ 67 h 84"/>
                <a:gd name="T16" fmla="*/ 24 w 45"/>
                <a:gd name="T17" fmla="*/ 76 h 84"/>
                <a:gd name="T18" fmla="*/ 23 w 45"/>
                <a:gd name="T19" fmla="*/ 77 h 84"/>
                <a:gd name="T20" fmla="*/ 21 w 45"/>
                <a:gd name="T21" fmla="*/ 82 h 84"/>
                <a:gd name="T22" fmla="*/ 6 w 45"/>
                <a:gd name="T23" fmla="*/ 83 h 84"/>
                <a:gd name="T24" fmla="*/ 5 w 45"/>
                <a:gd name="T25" fmla="*/ 76 h 84"/>
                <a:gd name="T26" fmla="*/ 3 w 45"/>
                <a:gd name="T27" fmla="*/ 73 h 84"/>
                <a:gd name="T28" fmla="*/ 0 w 45"/>
                <a:gd name="T29" fmla="*/ 71 h 84"/>
                <a:gd name="T30" fmla="*/ 0 w 45"/>
                <a:gd name="T31" fmla="*/ 66 h 84"/>
                <a:gd name="T32" fmla="*/ 2 w 45"/>
                <a:gd name="T33" fmla="*/ 64 h 84"/>
                <a:gd name="T34" fmla="*/ 0 w 45"/>
                <a:gd name="T35" fmla="*/ 63 h 84"/>
                <a:gd name="T36" fmla="*/ 3 w 45"/>
                <a:gd name="T37" fmla="*/ 57 h 84"/>
                <a:gd name="T38" fmla="*/ 3 w 45"/>
                <a:gd name="T39" fmla="*/ 54 h 84"/>
                <a:gd name="T40" fmla="*/ 6 w 45"/>
                <a:gd name="T41" fmla="*/ 52 h 84"/>
                <a:gd name="T42" fmla="*/ 9 w 45"/>
                <a:gd name="T43" fmla="*/ 45 h 84"/>
                <a:gd name="T44" fmla="*/ 6 w 45"/>
                <a:gd name="T45" fmla="*/ 40 h 84"/>
                <a:gd name="T46" fmla="*/ 6 w 45"/>
                <a:gd name="T47" fmla="*/ 31 h 84"/>
                <a:gd name="T48" fmla="*/ 9 w 45"/>
                <a:gd name="T49" fmla="*/ 28 h 84"/>
                <a:gd name="T50" fmla="*/ 14 w 45"/>
                <a:gd name="T51" fmla="*/ 26 h 84"/>
                <a:gd name="T52" fmla="*/ 21 w 45"/>
                <a:gd name="T53" fmla="*/ 20 h 84"/>
                <a:gd name="T54" fmla="*/ 25 w 45"/>
                <a:gd name="T55" fmla="*/ 21 h 84"/>
                <a:gd name="T56" fmla="*/ 27 w 45"/>
                <a:gd name="T57" fmla="*/ 12 h 84"/>
                <a:gd name="T58" fmla="*/ 31 w 45"/>
                <a:gd name="T59" fmla="*/ 11 h 84"/>
                <a:gd name="T60" fmla="*/ 34 w 45"/>
                <a:gd name="T6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84">
                  <a:moveTo>
                    <a:pt x="34" y="0"/>
                  </a:moveTo>
                  <a:cubicBezTo>
                    <a:pt x="36" y="1"/>
                    <a:pt x="38" y="2"/>
                    <a:pt x="40" y="2"/>
                  </a:cubicBezTo>
                  <a:cubicBezTo>
                    <a:pt x="38" y="9"/>
                    <a:pt x="45" y="23"/>
                    <a:pt x="37" y="28"/>
                  </a:cubicBezTo>
                  <a:cubicBezTo>
                    <a:pt x="37" y="35"/>
                    <a:pt x="36" y="40"/>
                    <a:pt x="34" y="46"/>
                  </a:cubicBezTo>
                  <a:cubicBezTo>
                    <a:pt x="33" y="49"/>
                    <a:pt x="33" y="53"/>
                    <a:pt x="30" y="54"/>
                  </a:cubicBezTo>
                  <a:cubicBezTo>
                    <a:pt x="31" y="57"/>
                    <a:pt x="29" y="60"/>
                    <a:pt x="28" y="63"/>
                  </a:cubicBezTo>
                  <a:cubicBezTo>
                    <a:pt x="28" y="63"/>
                    <a:pt x="29" y="65"/>
                    <a:pt x="28" y="66"/>
                  </a:cubicBezTo>
                  <a:cubicBezTo>
                    <a:pt x="28" y="66"/>
                    <a:pt x="26" y="67"/>
                    <a:pt x="25" y="67"/>
                  </a:cubicBezTo>
                  <a:cubicBezTo>
                    <a:pt x="24" y="70"/>
                    <a:pt x="25" y="73"/>
                    <a:pt x="24" y="76"/>
                  </a:cubicBezTo>
                  <a:cubicBezTo>
                    <a:pt x="24" y="77"/>
                    <a:pt x="23" y="76"/>
                    <a:pt x="23" y="77"/>
                  </a:cubicBezTo>
                  <a:cubicBezTo>
                    <a:pt x="22" y="79"/>
                    <a:pt x="20" y="80"/>
                    <a:pt x="21" y="82"/>
                  </a:cubicBezTo>
                  <a:cubicBezTo>
                    <a:pt x="17" y="83"/>
                    <a:pt x="12" y="84"/>
                    <a:pt x="6" y="83"/>
                  </a:cubicBezTo>
                  <a:cubicBezTo>
                    <a:pt x="7" y="80"/>
                    <a:pt x="4" y="80"/>
                    <a:pt x="5" y="76"/>
                  </a:cubicBezTo>
                  <a:cubicBezTo>
                    <a:pt x="3" y="76"/>
                    <a:pt x="4" y="74"/>
                    <a:pt x="3" y="73"/>
                  </a:cubicBezTo>
                  <a:cubicBezTo>
                    <a:pt x="2" y="73"/>
                    <a:pt x="1" y="73"/>
                    <a:pt x="0" y="71"/>
                  </a:cubicBezTo>
                  <a:cubicBezTo>
                    <a:pt x="0" y="69"/>
                    <a:pt x="0" y="67"/>
                    <a:pt x="0" y="66"/>
                  </a:cubicBezTo>
                  <a:cubicBezTo>
                    <a:pt x="0" y="64"/>
                    <a:pt x="2" y="64"/>
                    <a:pt x="2" y="64"/>
                  </a:cubicBezTo>
                  <a:cubicBezTo>
                    <a:pt x="2" y="63"/>
                    <a:pt x="0" y="62"/>
                    <a:pt x="0" y="63"/>
                  </a:cubicBezTo>
                  <a:cubicBezTo>
                    <a:pt x="1" y="60"/>
                    <a:pt x="2" y="58"/>
                    <a:pt x="3" y="57"/>
                  </a:cubicBezTo>
                  <a:cubicBezTo>
                    <a:pt x="4" y="56"/>
                    <a:pt x="3" y="54"/>
                    <a:pt x="3" y="54"/>
                  </a:cubicBezTo>
                  <a:cubicBezTo>
                    <a:pt x="3" y="53"/>
                    <a:pt x="6" y="52"/>
                    <a:pt x="6" y="52"/>
                  </a:cubicBezTo>
                  <a:cubicBezTo>
                    <a:pt x="7" y="50"/>
                    <a:pt x="4" y="40"/>
                    <a:pt x="9" y="45"/>
                  </a:cubicBezTo>
                  <a:cubicBezTo>
                    <a:pt x="10" y="41"/>
                    <a:pt x="6" y="43"/>
                    <a:pt x="6" y="40"/>
                  </a:cubicBezTo>
                  <a:cubicBezTo>
                    <a:pt x="6" y="37"/>
                    <a:pt x="6" y="34"/>
                    <a:pt x="6" y="31"/>
                  </a:cubicBezTo>
                  <a:cubicBezTo>
                    <a:pt x="9" y="32"/>
                    <a:pt x="9" y="30"/>
                    <a:pt x="9" y="28"/>
                  </a:cubicBezTo>
                  <a:cubicBezTo>
                    <a:pt x="12" y="29"/>
                    <a:pt x="12" y="26"/>
                    <a:pt x="14" y="26"/>
                  </a:cubicBezTo>
                  <a:cubicBezTo>
                    <a:pt x="15" y="24"/>
                    <a:pt x="22" y="25"/>
                    <a:pt x="21" y="20"/>
                  </a:cubicBezTo>
                  <a:cubicBezTo>
                    <a:pt x="23" y="19"/>
                    <a:pt x="24" y="21"/>
                    <a:pt x="25" y="21"/>
                  </a:cubicBezTo>
                  <a:cubicBezTo>
                    <a:pt x="24" y="17"/>
                    <a:pt x="27" y="16"/>
                    <a:pt x="27" y="12"/>
                  </a:cubicBezTo>
                  <a:cubicBezTo>
                    <a:pt x="31" y="14"/>
                    <a:pt x="30" y="3"/>
                    <a:pt x="31" y="11"/>
                  </a:cubicBezTo>
                  <a:cubicBezTo>
                    <a:pt x="36" y="9"/>
                    <a:pt x="32" y="3"/>
                    <a:pt x="3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3" name="Freeform 112"/>
            <p:cNvSpPr/>
            <p:nvPr/>
          </p:nvSpPr>
          <p:spPr bwMode="auto">
            <a:xfrm>
              <a:off x="3804553" y="3183351"/>
              <a:ext cx="664919" cy="488300"/>
            </a:xfrm>
            <a:custGeom>
              <a:avLst/>
              <a:gdLst>
                <a:gd name="T0" fmla="*/ 141 w 244"/>
                <a:gd name="T1" fmla="*/ 15 h 179"/>
                <a:gd name="T2" fmla="*/ 136 w 244"/>
                <a:gd name="T3" fmla="*/ 18 h 179"/>
                <a:gd name="T4" fmla="*/ 143 w 244"/>
                <a:gd name="T5" fmla="*/ 27 h 179"/>
                <a:gd name="T6" fmla="*/ 164 w 244"/>
                <a:gd name="T7" fmla="*/ 38 h 179"/>
                <a:gd name="T8" fmla="*/ 170 w 244"/>
                <a:gd name="T9" fmla="*/ 30 h 179"/>
                <a:gd name="T10" fmla="*/ 171 w 244"/>
                <a:gd name="T11" fmla="*/ 24 h 179"/>
                <a:gd name="T12" fmla="*/ 173 w 244"/>
                <a:gd name="T13" fmla="*/ 10 h 179"/>
                <a:gd name="T14" fmla="*/ 177 w 244"/>
                <a:gd name="T15" fmla="*/ 3 h 179"/>
                <a:gd name="T16" fmla="*/ 181 w 244"/>
                <a:gd name="T17" fmla="*/ 9 h 179"/>
                <a:gd name="T18" fmla="*/ 189 w 244"/>
                <a:gd name="T19" fmla="*/ 24 h 179"/>
                <a:gd name="T20" fmla="*/ 196 w 244"/>
                <a:gd name="T21" fmla="*/ 34 h 179"/>
                <a:gd name="T22" fmla="*/ 204 w 244"/>
                <a:gd name="T23" fmla="*/ 44 h 179"/>
                <a:gd name="T24" fmla="*/ 208 w 244"/>
                <a:gd name="T25" fmla="*/ 56 h 179"/>
                <a:gd name="T26" fmla="*/ 213 w 244"/>
                <a:gd name="T27" fmla="*/ 59 h 179"/>
                <a:gd name="T28" fmla="*/ 221 w 244"/>
                <a:gd name="T29" fmla="*/ 65 h 179"/>
                <a:gd name="T30" fmla="*/ 229 w 244"/>
                <a:gd name="T31" fmla="*/ 80 h 179"/>
                <a:gd name="T32" fmla="*/ 232 w 244"/>
                <a:gd name="T33" fmla="*/ 83 h 179"/>
                <a:gd name="T34" fmla="*/ 241 w 244"/>
                <a:gd name="T35" fmla="*/ 89 h 179"/>
                <a:gd name="T36" fmla="*/ 244 w 244"/>
                <a:gd name="T37" fmla="*/ 114 h 179"/>
                <a:gd name="T38" fmla="*/ 239 w 244"/>
                <a:gd name="T39" fmla="*/ 126 h 179"/>
                <a:gd name="T40" fmla="*/ 239 w 244"/>
                <a:gd name="T41" fmla="*/ 130 h 179"/>
                <a:gd name="T42" fmla="*/ 236 w 244"/>
                <a:gd name="T43" fmla="*/ 139 h 179"/>
                <a:gd name="T44" fmla="*/ 227 w 244"/>
                <a:gd name="T45" fmla="*/ 147 h 179"/>
                <a:gd name="T46" fmla="*/ 220 w 244"/>
                <a:gd name="T47" fmla="*/ 169 h 179"/>
                <a:gd name="T48" fmla="*/ 207 w 244"/>
                <a:gd name="T49" fmla="*/ 175 h 179"/>
                <a:gd name="T50" fmla="*/ 201 w 244"/>
                <a:gd name="T51" fmla="*/ 179 h 179"/>
                <a:gd name="T52" fmla="*/ 189 w 244"/>
                <a:gd name="T53" fmla="*/ 176 h 179"/>
                <a:gd name="T54" fmla="*/ 162 w 244"/>
                <a:gd name="T55" fmla="*/ 172 h 179"/>
                <a:gd name="T56" fmla="*/ 161 w 244"/>
                <a:gd name="T57" fmla="*/ 163 h 179"/>
                <a:gd name="T58" fmla="*/ 159 w 244"/>
                <a:gd name="T59" fmla="*/ 158 h 179"/>
                <a:gd name="T60" fmla="*/ 147 w 244"/>
                <a:gd name="T61" fmla="*/ 150 h 179"/>
                <a:gd name="T62" fmla="*/ 141 w 244"/>
                <a:gd name="T63" fmla="*/ 142 h 179"/>
                <a:gd name="T64" fmla="*/ 130 w 244"/>
                <a:gd name="T65" fmla="*/ 138 h 179"/>
                <a:gd name="T66" fmla="*/ 124 w 244"/>
                <a:gd name="T67" fmla="*/ 135 h 179"/>
                <a:gd name="T68" fmla="*/ 96 w 244"/>
                <a:gd name="T69" fmla="*/ 129 h 179"/>
                <a:gd name="T70" fmla="*/ 81 w 244"/>
                <a:gd name="T71" fmla="*/ 133 h 179"/>
                <a:gd name="T72" fmla="*/ 75 w 244"/>
                <a:gd name="T73" fmla="*/ 136 h 179"/>
                <a:gd name="T74" fmla="*/ 70 w 244"/>
                <a:gd name="T75" fmla="*/ 141 h 179"/>
                <a:gd name="T76" fmla="*/ 67 w 244"/>
                <a:gd name="T77" fmla="*/ 141 h 179"/>
                <a:gd name="T78" fmla="*/ 41 w 244"/>
                <a:gd name="T79" fmla="*/ 145 h 179"/>
                <a:gd name="T80" fmla="*/ 36 w 244"/>
                <a:gd name="T81" fmla="*/ 148 h 179"/>
                <a:gd name="T82" fmla="*/ 11 w 244"/>
                <a:gd name="T83" fmla="*/ 153 h 179"/>
                <a:gd name="T84" fmla="*/ 14 w 244"/>
                <a:gd name="T85" fmla="*/ 136 h 179"/>
                <a:gd name="T86" fmla="*/ 11 w 244"/>
                <a:gd name="T87" fmla="*/ 127 h 179"/>
                <a:gd name="T88" fmla="*/ 11 w 244"/>
                <a:gd name="T89" fmla="*/ 121 h 179"/>
                <a:gd name="T90" fmla="*/ 7 w 244"/>
                <a:gd name="T91" fmla="*/ 112 h 179"/>
                <a:gd name="T92" fmla="*/ 5 w 244"/>
                <a:gd name="T93" fmla="*/ 105 h 179"/>
                <a:gd name="T94" fmla="*/ 2 w 244"/>
                <a:gd name="T95" fmla="*/ 96 h 179"/>
                <a:gd name="T96" fmla="*/ 4 w 244"/>
                <a:gd name="T97" fmla="*/ 89 h 179"/>
                <a:gd name="T98" fmla="*/ 4 w 244"/>
                <a:gd name="T99" fmla="*/ 70 h 179"/>
                <a:gd name="T100" fmla="*/ 20 w 244"/>
                <a:gd name="T101" fmla="*/ 59 h 179"/>
                <a:gd name="T102" fmla="*/ 39 w 244"/>
                <a:gd name="T103" fmla="*/ 55 h 179"/>
                <a:gd name="T104" fmla="*/ 50 w 244"/>
                <a:gd name="T105" fmla="*/ 50 h 179"/>
                <a:gd name="T106" fmla="*/ 54 w 244"/>
                <a:gd name="T107" fmla="*/ 34 h 179"/>
                <a:gd name="T108" fmla="*/ 67 w 244"/>
                <a:gd name="T109" fmla="*/ 34 h 179"/>
                <a:gd name="T110" fmla="*/ 70 w 244"/>
                <a:gd name="T111" fmla="*/ 24 h 179"/>
                <a:gd name="T112" fmla="*/ 82 w 244"/>
                <a:gd name="T113" fmla="*/ 16 h 179"/>
                <a:gd name="T114" fmla="*/ 91 w 244"/>
                <a:gd name="T115" fmla="*/ 21 h 179"/>
                <a:gd name="T116" fmla="*/ 94 w 244"/>
                <a:gd name="T117" fmla="*/ 22 h 179"/>
                <a:gd name="T118" fmla="*/ 97 w 244"/>
                <a:gd name="T119" fmla="*/ 19 h 179"/>
                <a:gd name="T120" fmla="*/ 107 w 244"/>
                <a:gd name="T121" fmla="*/ 10 h 179"/>
                <a:gd name="T122" fmla="*/ 115 w 244"/>
                <a:gd name="T123"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79">
                  <a:moveTo>
                    <a:pt x="141" y="7"/>
                  </a:moveTo>
                  <a:cubicBezTo>
                    <a:pt x="141" y="10"/>
                    <a:pt x="141" y="12"/>
                    <a:pt x="141" y="15"/>
                  </a:cubicBezTo>
                  <a:cubicBezTo>
                    <a:pt x="140" y="15"/>
                    <a:pt x="138" y="15"/>
                    <a:pt x="137" y="15"/>
                  </a:cubicBezTo>
                  <a:cubicBezTo>
                    <a:pt x="139" y="17"/>
                    <a:pt x="138" y="18"/>
                    <a:pt x="136" y="18"/>
                  </a:cubicBezTo>
                  <a:cubicBezTo>
                    <a:pt x="138" y="21"/>
                    <a:pt x="135" y="20"/>
                    <a:pt x="136" y="24"/>
                  </a:cubicBezTo>
                  <a:cubicBezTo>
                    <a:pt x="137" y="26"/>
                    <a:pt x="139" y="27"/>
                    <a:pt x="143" y="27"/>
                  </a:cubicBezTo>
                  <a:cubicBezTo>
                    <a:pt x="144" y="33"/>
                    <a:pt x="153" y="30"/>
                    <a:pt x="153" y="37"/>
                  </a:cubicBezTo>
                  <a:cubicBezTo>
                    <a:pt x="157" y="37"/>
                    <a:pt x="162" y="36"/>
                    <a:pt x="164" y="38"/>
                  </a:cubicBezTo>
                  <a:cubicBezTo>
                    <a:pt x="167" y="38"/>
                    <a:pt x="164" y="32"/>
                    <a:pt x="170" y="34"/>
                  </a:cubicBezTo>
                  <a:cubicBezTo>
                    <a:pt x="169" y="33"/>
                    <a:pt x="167" y="30"/>
                    <a:pt x="170" y="30"/>
                  </a:cubicBezTo>
                  <a:cubicBezTo>
                    <a:pt x="172" y="30"/>
                    <a:pt x="169" y="27"/>
                    <a:pt x="170" y="25"/>
                  </a:cubicBezTo>
                  <a:cubicBezTo>
                    <a:pt x="170" y="25"/>
                    <a:pt x="171" y="25"/>
                    <a:pt x="171" y="24"/>
                  </a:cubicBezTo>
                  <a:cubicBezTo>
                    <a:pt x="171" y="22"/>
                    <a:pt x="173" y="20"/>
                    <a:pt x="173" y="18"/>
                  </a:cubicBezTo>
                  <a:cubicBezTo>
                    <a:pt x="172" y="16"/>
                    <a:pt x="171" y="15"/>
                    <a:pt x="173" y="10"/>
                  </a:cubicBezTo>
                  <a:cubicBezTo>
                    <a:pt x="173" y="10"/>
                    <a:pt x="175" y="11"/>
                    <a:pt x="176" y="10"/>
                  </a:cubicBezTo>
                  <a:cubicBezTo>
                    <a:pt x="177" y="9"/>
                    <a:pt x="176" y="4"/>
                    <a:pt x="177" y="3"/>
                  </a:cubicBezTo>
                  <a:cubicBezTo>
                    <a:pt x="180" y="2"/>
                    <a:pt x="178" y="7"/>
                    <a:pt x="180" y="9"/>
                  </a:cubicBezTo>
                  <a:cubicBezTo>
                    <a:pt x="180" y="9"/>
                    <a:pt x="181" y="9"/>
                    <a:pt x="181" y="9"/>
                  </a:cubicBezTo>
                  <a:cubicBezTo>
                    <a:pt x="183" y="11"/>
                    <a:pt x="183" y="14"/>
                    <a:pt x="184" y="16"/>
                  </a:cubicBezTo>
                  <a:cubicBezTo>
                    <a:pt x="186" y="19"/>
                    <a:pt x="189" y="20"/>
                    <a:pt x="189" y="24"/>
                  </a:cubicBezTo>
                  <a:cubicBezTo>
                    <a:pt x="193" y="20"/>
                    <a:pt x="190" y="26"/>
                    <a:pt x="195" y="25"/>
                  </a:cubicBezTo>
                  <a:cubicBezTo>
                    <a:pt x="195" y="28"/>
                    <a:pt x="194" y="32"/>
                    <a:pt x="196" y="34"/>
                  </a:cubicBezTo>
                  <a:cubicBezTo>
                    <a:pt x="199" y="36"/>
                    <a:pt x="196" y="39"/>
                    <a:pt x="198" y="44"/>
                  </a:cubicBezTo>
                  <a:cubicBezTo>
                    <a:pt x="201" y="40"/>
                    <a:pt x="199" y="44"/>
                    <a:pt x="204" y="44"/>
                  </a:cubicBezTo>
                  <a:cubicBezTo>
                    <a:pt x="204" y="47"/>
                    <a:pt x="202" y="47"/>
                    <a:pt x="202" y="49"/>
                  </a:cubicBezTo>
                  <a:cubicBezTo>
                    <a:pt x="204" y="51"/>
                    <a:pt x="209" y="51"/>
                    <a:pt x="208" y="56"/>
                  </a:cubicBezTo>
                  <a:cubicBezTo>
                    <a:pt x="209" y="57"/>
                    <a:pt x="212" y="55"/>
                    <a:pt x="213" y="56"/>
                  </a:cubicBezTo>
                  <a:cubicBezTo>
                    <a:pt x="213" y="57"/>
                    <a:pt x="212" y="59"/>
                    <a:pt x="213" y="59"/>
                  </a:cubicBezTo>
                  <a:cubicBezTo>
                    <a:pt x="213" y="60"/>
                    <a:pt x="215" y="59"/>
                    <a:pt x="216" y="59"/>
                  </a:cubicBezTo>
                  <a:cubicBezTo>
                    <a:pt x="218" y="61"/>
                    <a:pt x="217" y="66"/>
                    <a:pt x="221" y="65"/>
                  </a:cubicBezTo>
                  <a:cubicBezTo>
                    <a:pt x="221" y="69"/>
                    <a:pt x="224" y="73"/>
                    <a:pt x="226" y="75"/>
                  </a:cubicBezTo>
                  <a:cubicBezTo>
                    <a:pt x="227" y="77"/>
                    <a:pt x="228" y="79"/>
                    <a:pt x="229" y="80"/>
                  </a:cubicBezTo>
                  <a:cubicBezTo>
                    <a:pt x="229" y="80"/>
                    <a:pt x="231" y="79"/>
                    <a:pt x="232" y="80"/>
                  </a:cubicBezTo>
                  <a:cubicBezTo>
                    <a:pt x="232" y="80"/>
                    <a:pt x="231" y="82"/>
                    <a:pt x="232" y="83"/>
                  </a:cubicBezTo>
                  <a:cubicBezTo>
                    <a:pt x="233" y="84"/>
                    <a:pt x="236" y="84"/>
                    <a:pt x="235" y="83"/>
                  </a:cubicBezTo>
                  <a:cubicBezTo>
                    <a:pt x="238" y="86"/>
                    <a:pt x="236" y="90"/>
                    <a:pt x="241" y="89"/>
                  </a:cubicBezTo>
                  <a:cubicBezTo>
                    <a:pt x="238" y="93"/>
                    <a:pt x="241" y="99"/>
                    <a:pt x="242" y="105"/>
                  </a:cubicBezTo>
                  <a:cubicBezTo>
                    <a:pt x="243" y="108"/>
                    <a:pt x="241" y="112"/>
                    <a:pt x="244" y="114"/>
                  </a:cubicBezTo>
                  <a:cubicBezTo>
                    <a:pt x="241" y="116"/>
                    <a:pt x="242" y="118"/>
                    <a:pt x="241" y="124"/>
                  </a:cubicBezTo>
                  <a:cubicBezTo>
                    <a:pt x="241" y="124"/>
                    <a:pt x="238" y="125"/>
                    <a:pt x="239" y="126"/>
                  </a:cubicBezTo>
                  <a:cubicBezTo>
                    <a:pt x="239" y="126"/>
                    <a:pt x="241" y="126"/>
                    <a:pt x="241" y="126"/>
                  </a:cubicBezTo>
                  <a:cubicBezTo>
                    <a:pt x="241" y="126"/>
                    <a:pt x="240" y="130"/>
                    <a:pt x="239" y="130"/>
                  </a:cubicBezTo>
                  <a:cubicBezTo>
                    <a:pt x="239" y="131"/>
                    <a:pt x="236" y="132"/>
                    <a:pt x="236" y="132"/>
                  </a:cubicBezTo>
                  <a:cubicBezTo>
                    <a:pt x="236" y="134"/>
                    <a:pt x="239" y="136"/>
                    <a:pt x="236" y="139"/>
                  </a:cubicBezTo>
                  <a:cubicBezTo>
                    <a:pt x="233" y="139"/>
                    <a:pt x="234" y="143"/>
                    <a:pt x="230" y="142"/>
                  </a:cubicBezTo>
                  <a:cubicBezTo>
                    <a:pt x="231" y="145"/>
                    <a:pt x="230" y="147"/>
                    <a:pt x="227" y="147"/>
                  </a:cubicBezTo>
                  <a:cubicBezTo>
                    <a:pt x="229" y="153"/>
                    <a:pt x="225" y="154"/>
                    <a:pt x="226" y="160"/>
                  </a:cubicBezTo>
                  <a:cubicBezTo>
                    <a:pt x="220" y="159"/>
                    <a:pt x="221" y="165"/>
                    <a:pt x="220" y="169"/>
                  </a:cubicBezTo>
                  <a:cubicBezTo>
                    <a:pt x="218" y="169"/>
                    <a:pt x="216" y="169"/>
                    <a:pt x="216" y="170"/>
                  </a:cubicBezTo>
                  <a:cubicBezTo>
                    <a:pt x="215" y="173"/>
                    <a:pt x="210" y="173"/>
                    <a:pt x="207" y="175"/>
                  </a:cubicBezTo>
                  <a:cubicBezTo>
                    <a:pt x="206" y="175"/>
                    <a:pt x="205" y="177"/>
                    <a:pt x="204" y="178"/>
                  </a:cubicBezTo>
                  <a:cubicBezTo>
                    <a:pt x="202" y="178"/>
                    <a:pt x="201" y="177"/>
                    <a:pt x="201" y="179"/>
                  </a:cubicBezTo>
                  <a:cubicBezTo>
                    <a:pt x="197" y="178"/>
                    <a:pt x="196" y="174"/>
                    <a:pt x="192" y="173"/>
                  </a:cubicBezTo>
                  <a:cubicBezTo>
                    <a:pt x="189" y="172"/>
                    <a:pt x="190" y="176"/>
                    <a:pt x="189" y="176"/>
                  </a:cubicBezTo>
                  <a:cubicBezTo>
                    <a:pt x="186" y="178"/>
                    <a:pt x="181" y="176"/>
                    <a:pt x="179" y="179"/>
                  </a:cubicBezTo>
                  <a:cubicBezTo>
                    <a:pt x="173" y="177"/>
                    <a:pt x="169" y="173"/>
                    <a:pt x="162" y="172"/>
                  </a:cubicBezTo>
                  <a:cubicBezTo>
                    <a:pt x="164" y="170"/>
                    <a:pt x="164" y="168"/>
                    <a:pt x="162" y="164"/>
                  </a:cubicBezTo>
                  <a:cubicBezTo>
                    <a:pt x="162" y="164"/>
                    <a:pt x="161" y="164"/>
                    <a:pt x="161" y="163"/>
                  </a:cubicBezTo>
                  <a:cubicBezTo>
                    <a:pt x="161" y="163"/>
                    <a:pt x="161" y="162"/>
                    <a:pt x="161" y="161"/>
                  </a:cubicBezTo>
                  <a:cubicBezTo>
                    <a:pt x="160" y="160"/>
                    <a:pt x="157" y="159"/>
                    <a:pt x="159" y="158"/>
                  </a:cubicBezTo>
                  <a:cubicBezTo>
                    <a:pt x="158" y="157"/>
                    <a:pt x="152" y="154"/>
                    <a:pt x="152" y="157"/>
                  </a:cubicBezTo>
                  <a:cubicBezTo>
                    <a:pt x="150" y="155"/>
                    <a:pt x="150" y="151"/>
                    <a:pt x="147" y="150"/>
                  </a:cubicBezTo>
                  <a:cubicBezTo>
                    <a:pt x="147" y="146"/>
                    <a:pt x="148" y="146"/>
                    <a:pt x="149" y="144"/>
                  </a:cubicBezTo>
                  <a:cubicBezTo>
                    <a:pt x="148" y="142"/>
                    <a:pt x="146" y="143"/>
                    <a:pt x="141" y="142"/>
                  </a:cubicBezTo>
                  <a:cubicBezTo>
                    <a:pt x="138" y="144"/>
                    <a:pt x="139" y="149"/>
                    <a:pt x="133" y="148"/>
                  </a:cubicBezTo>
                  <a:cubicBezTo>
                    <a:pt x="134" y="142"/>
                    <a:pt x="128" y="144"/>
                    <a:pt x="130" y="138"/>
                  </a:cubicBezTo>
                  <a:cubicBezTo>
                    <a:pt x="126" y="138"/>
                    <a:pt x="125" y="135"/>
                    <a:pt x="121" y="136"/>
                  </a:cubicBezTo>
                  <a:cubicBezTo>
                    <a:pt x="121" y="135"/>
                    <a:pt x="123" y="135"/>
                    <a:pt x="124" y="135"/>
                  </a:cubicBezTo>
                  <a:cubicBezTo>
                    <a:pt x="120" y="130"/>
                    <a:pt x="116" y="134"/>
                    <a:pt x="109" y="133"/>
                  </a:cubicBezTo>
                  <a:cubicBezTo>
                    <a:pt x="104" y="132"/>
                    <a:pt x="100" y="131"/>
                    <a:pt x="96" y="129"/>
                  </a:cubicBezTo>
                  <a:cubicBezTo>
                    <a:pt x="92" y="130"/>
                    <a:pt x="87" y="130"/>
                    <a:pt x="87" y="133"/>
                  </a:cubicBezTo>
                  <a:cubicBezTo>
                    <a:pt x="85" y="133"/>
                    <a:pt x="83" y="133"/>
                    <a:pt x="81" y="133"/>
                  </a:cubicBezTo>
                  <a:cubicBezTo>
                    <a:pt x="79" y="133"/>
                    <a:pt x="80" y="135"/>
                    <a:pt x="79" y="135"/>
                  </a:cubicBezTo>
                  <a:cubicBezTo>
                    <a:pt x="76" y="135"/>
                    <a:pt x="78" y="132"/>
                    <a:pt x="75" y="136"/>
                  </a:cubicBezTo>
                  <a:cubicBezTo>
                    <a:pt x="74" y="137"/>
                    <a:pt x="73" y="137"/>
                    <a:pt x="73" y="139"/>
                  </a:cubicBezTo>
                  <a:cubicBezTo>
                    <a:pt x="71" y="137"/>
                    <a:pt x="70" y="134"/>
                    <a:pt x="70" y="141"/>
                  </a:cubicBezTo>
                  <a:cubicBezTo>
                    <a:pt x="69" y="140"/>
                    <a:pt x="69" y="139"/>
                    <a:pt x="67" y="139"/>
                  </a:cubicBezTo>
                  <a:cubicBezTo>
                    <a:pt x="65" y="139"/>
                    <a:pt x="67" y="141"/>
                    <a:pt x="67" y="141"/>
                  </a:cubicBezTo>
                  <a:cubicBezTo>
                    <a:pt x="65" y="144"/>
                    <a:pt x="61" y="142"/>
                    <a:pt x="60" y="147"/>
                  </a:cubicBezTo>
                  <a:cubicBezTo>
                    <a:pt x="56" y="144"/>
                    <a:pt x="47" y="146"/>
                    <a:pt x="41" y="145"/>
                  </a:cubicBezTo>
                  <a:cubicBezTo>
                    <a:pt x="39" y="145"/>
                    <a:pt x="40" y="148"/>
                    <a:pt x="39" y="148"/>
                  </a:cubicBezTo>
                  <a:cubicBezTo>
                    <a:pt x="38" y="148"/>
                    <a:pt x="37" y="148"/>
                    <a:pt x="36" y="148"/>
                  </a:cubicBezTo>
                  <a:cubicBezTo>
                    <a:pt x="35" y="148"/>
                    <a:pt x="34" y="149"/>
                    <a:pt x="32" y="150"/>
                  </a:cubicBezTo>
                  <a:cubicBezTo>
                    <a:pt x="27" y="151"/>
                    <a:pt x="20" y="154"/>
                    <a:pt x="11" y="153"/>
                  </a:cubicBezTo>
                  <a:cubicBezTo>
                    <a:pt x="12" y="149"/>
                    <a:pt x="11" y="144"/>
                    <a:pt x="15" y="144"/>
                  </a:cubicBezTo>
                  <a:cubicBezTo>
                    <a:pt x="15" y="142"/>
                    <a:pt x="17" y="136"/>
                    <a:pt x="14" y="136"/>
                  </a:cubicBezTo>
                  <a:cubicBezTo>
                    <a:pt x="10" y="136"/>
                    <a:pt x="16" y="135"/>
                    <a:pt x="14" y="130"/>
                  </a:cubicBezTo>
                  <a:cubicBezTo>
                    <a:pt x="12" y="127"/>
                    <a:pt x="13" y="133"/>
                    <a:pt x="11" y="127"/>
                  </a:cubicBezTo>
                  <a:cubicBezTo>
                    <a:pt x="11" y="127"/>
                    <a:pt x="11" y="125"/>
                    <a:pt x="11" y="124"/>
                  </a:cubicBezTo>
                  <a:cubicBezTo>
                    <a:pt x="9" y="123"/>
                    <a:pt x="11" y="124"/>
                    <a:pt x="11" y="121"/>
                  </a:cubicBezTo>
                  <a:cubicBezTo>
                    <a:pt x="11" y="118"/>
                    <a:pt x="7" y="116"/>
                    <a:pt x="10" y="114"/>
                  </a:cubicBezTo>
                  <a:cubicBezTo>
                    <a:pt x="10" y="112"/>
                    <a:pt x="7" y="113"/>
                    <a:pt x="7" y="112"/>
                  </a:cubicBezTo>
                  <a:cubicBezTo>
                    <a:pt x="6" y="112"/>
                    <a:pt x="7" y="110"/>
                    <a:pt x="7" y="110"/>
                  </a:cubicBezTo>
                  <a:cubicBezTo>
                    <a:pt x="7" y="110"/>
                    <a:pt x="5" y="105"/>
                    <a:pt x="5" y="105"/>
                  </a:cubicBezTo>
                  <a:cubicBezTo>
                    <a:pt x="3" y="103"/>
                    <a:pt x="6" y="104"/>
                    <a:pt x="5" y="102"/>
                  </a:cubicBezTo>
                  <a:cubicBezTo>
                    <a:pt x="5" y="100"/>
                    <a:pt x="1" y="99"/>
                    <a:pt x="2" y="96"/>
                  </a:cubicBezTo>
                  <a:cubicBezTo>
                    <a:pt x="6" y="97"/>
                    <a:pt x="4" y="91"/>
                    <a:pt x="7" y="90"/>
                  </a:cubicBezTo>
                  <a:cubicBezTo>
                    <a:pt x="7" y="88"/>
                    <a:pt x="4" y="90"/>
                    <a:pt x="4" y="89"/>
                  </a:cubicBezTo>
                  <a:cubicBezTo>
                    <a:pt x="2" y="87"/>
                    <a:pt x="5" y="83"/>
                    <a:pt x="1" y="84"/>
                  </a:cubicBezTo>
                  <a:cubicBezTo>
                    <a:pt x="0" y="77"/>
                    <a:pt x="3" y="75"/>
                    <a:pt x="4" y="70"/>
                  </a:cubicBezTo>
                  <a:cubicBezTo>
                    <a:pt x="5" y="72"/>
                    <a:pt x="11" y="71"/>
                    <a:pt x="11" y="67"/>
                  </a:cubicBezTo>
                  <a:cubicBezTo>
                    <a:pt x="11" y="64"/>
                    <a:pt x="21" y="66"/>
                    <a:pt x="20" y="59"/>
                  </a:cubicBezTo>
                  <a:cubicBezTo>
                    <a:pt x="28" y="60"/>
                    <a:pt x="32" y="56"/>
                    <a:pt x="39" y="56"/>
                  </a:cubicBezTo>
                  <a:cubicBezTo>
                    <a:pt x="41" y="56"/>
                    <a:pt x="40" y="54"/>
                    <a:pt x="39" y="55"/>
                  </a:cubicBezTo>
                  <a:cubicBezTo>
                    <a:pt x="42" y="52"/>
                    <a:pt x="47" y="54"/>
                    <a:pt x="47" y="49"/>
                  </a:cubicBezTo>
                  <a:cubicBezTo>
                    <a:pt x="48" y="49"/>
                    <a:pt x="48" y="50"/>
                    <a:pt x="50" y="50"/>
                  </a:cubicBezTo>
                  <a:cubicBezTo>
                    <a:pt x="53" y="51"/>
                    <a:pt x="49" y="43"/>
                    <a:pt x="54" y="46"/>
                  </a:cubicBezTo>
                  <a:cubicBezTo>
                    <a:pt x="53" y="40"/>
                    <a:pt x="54" y="41"/>
                    <a:pt x="54" y="34"/>
                  </a:cubicBezTo>
                  <a:cubicBezTo>
                    <a:pt x="57" y="34"/>
                    <a:pt x="60" y="36"/>
                    <a:pt x="63" y="37"/>
                  </a:cubicBezTo>
                  <a:cubicBezTo>
                    <a:pt x="64" y="36"/>
                    <a:pt x="64" y="34"/>
                    <a:pt x="67" y="34"/>
                  </a:cubicBezTo>
                  <a:cubicBezTo>
                    <a:pt x="65" y="31"/>
                    <a:pt x="71" y="28"/>
                    <a:pt x="67" y="28"/>
                  </a:cubicBezTo>
                  <a:cubicBezTo>
                    <a:pt x="68" y="27"/>
                    <a:pt x="71" y="26"/>
                    <a:pt x="70" y="24"/>
                  </a:cubicBezTo>
                  <a:cubicBezTo>
                    <a:pt x="75" y="25"/>
                    <a:pt x="72" y="18"/>
                    <a:pt x="78" y="21"/>
                  </a:cubicBezTo>
                  <a:cubicBezTo>
                    <a:pt x="79" y="19"/>
                    <a:pt x="81" y="18"/>
                    <a:pt x="82" y="16"/>
                  </a:cubicBezTo>
                  <a:cubicBezTo>
                    <a:pt x="84" y="17"/>
                    <a:pt x="86" y="18"/>
                    <a:pt x="90" y="18"/>
                  </a:cubicBezTo>
                  <a:cubicBezTo>
                    <a:pt x="87" y="21"/>
                    <a:pt x="90" y="19"/>
                    <a:pt x="91" y="21"/>
                  </a:cubicBezTo>
                  <a:cubicBezTo>
                    <a:pt x="91" y="21"/>
                    <a:pt x="91" y="22"/>
                    <a:pt x="91" y="22"/>
                  </a:cubicBezTo>
                  <a:cubicBezTo>
                    <a:pt x="92" y="22"/>
                    <a:pt x="94" y="22"/>
                    <a:pt x="94" y="22"/>
                  </a:cubicBezTo>
                  <a:cubicBezTo>
                    <a:pt x="94" y="23"/>
                    <a:pt x="96" y="26"/>
                    <a:pt x="100" y="25"/>
                  </a:cubicBezTo>
                  <a:cubicBezTo>
                    <a:pt x="102" y="26"/>
                    <a:pt x="101" y="18"/>
                    <a:pt x="97" y="19"/>
                  </a:cubicBezTo>
                  <a:cubicBezTo>
                    <a:pt x="98" y="18"/>
                    <a:pt x="100" y="17"/>
                    <a:pt x="101" y="16"/>
                  </a:cubicBezTo>
                  <a:cubicBezTo>
                    <a:pt x="102" y="12"/>
                    <a:pt x="104" y="10"/>
                    <a:pt x="107" y="10"/>
                  </a:cubicBezTo>
                  <a:cubicBezTo>
                    <a:pt x="107" y="7"/>
                    <a:pt x="109" y="6"/>
                    <a:pt x="112" y="6"/>
                  </a:cubicBezTo>
                  <a:cubicBezTo>
                    <a:pt x="110" y="10"/>
                    <a:pt x="111" y="7"/>
                    <a:pt x="115" y="7"/>
                  </a:cubicBezTo>
                  <a:cubicBezTo>
                    <a:pt x="121" y="0"/>
                    <a:pt x="133" y="7"/>
                    <a:pt x="141"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127" name="Freeform 136"/>
          <p:cNvSpPr/>
          <p:nvPr/>
        </p:nvSpPr>
        <p:spPr bwMode="auto">
          <a:xfrm>
            <a:off x="5186878" y="2550700"/>
            <a:ext cx="255590" cy="460836"/>
          </a:xfrm>
          <a:custGeom>
            <a:avLst/>
            <a:gdLst>
              <a:gd name="T0" fmla="*/ 157161 w 144463"/>
              <a:gd name="T1" fmla="*/ 69114 h 260350"/>
              <a:gd name="T2" fmla="*/ 86352 w 144463"/>
              <a:gd name="T3" fmla="*/ 141685 h 260350"/>
              <a:gd name="T4" fmla="*/ 157161 w 144463"/>
              <a:gd name="T5" fmla="*/ 214256 h 260350"/>
              <a:gd name="T6" fmla="*/ 227971 w 144463"/>
              <a:gd name="T7" fmla="*/ 141685 h 260350"/>
              <a:gd name="T8" fmla="*/ 157161 w 144463"/>
              <a:gd name="T9" fmla="*/ 69114 h 260350"/>
              <a:gd name="T10" fmla="*/ 155199 w 144463"/>
              <a:gd name="T11" fmla="*/ 0 h 260350"/>
              <a:gd name="T12" fmla="*/ 161093 w 144463"/>
              <a:gd name="T13" fmla="*/ 0 h 260350"/>
              <a:gd name="T14" fmla="*/ 314325 w 144463"/>
              <a:gd name="T15" fmla="*/ 155460 h 260350"/>
              <a:gd name="T16" fmla="*/ 157164 w 144463"/>
              <a:gd name="T17" fmla="*/ 566737 h 260350"/>
              <a:gd name="T18" fmla="*/ 0 w 144463"/>
              <a:gd name="T19" fmla="*/ 155460 h 260350"/>
              <a:gd name="T20" fmla="*/ 155199 w 144463"/>
              <a:gd name="T21" fmla="*/ 0 h 260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463" h="260350">
                <a:moveTo>
                  <a:pt x="72231" y="31750"/>
                </a:moveTo>
                <a:cubicBezTo>
                  <a:pt x="54257" y="31750"/>
                  <a:pt x="39687" y="46676"/>
                  <a:pt x="39687" y="65088"/>
                </a:cubicBezTo>
                <a:cubicBezTo>
                  <a:pt x="39687" y="83500"/>
                  <a:pt x="54257" y="98426"/>
                  <a:pt x="72231" y="98426"/>
                </a:cubicBezTo>
                <a:cubicBezTo>
                  <a:pt x="90205" y="98426"/>
                  <a:pt x="104775" y="83500"/>
                  <a:pt x="104775" y="65088"/>
                </a:cubicBezTo>
                <a:cubicBezTo>
                  <a:pt x="104775" y="46676"/>
                  <a:pt x="90205" y="31750"/>
                  <a:pt x="72231" y="31750"/>
                </a:cubicBezTo>
                <a:close/>
                <a:moveTo>
                  <a:pt x="71329" y="0"/>
                </a:moveTo>
                <a:cubicBezTo>
                  <a:pt x="73135" y="0"/>
                  <a:pt x="73135" y="0"/>
                  <a:pt x="74038" y="0"/>
                </a:cubicBezTo>
                <a:cubicBezTo>
                  <a:pt x="112862" y="0"/>
                  <a:pt x="144463" y="32544"/>
                  <a:pt x="144463" y="71416"/>
                </a:cubicBezTo>
                <a:cubicBezTo>
                  <a:pt x="144463" y="109378"/>
                  <a:pt x="72253" y="260305"/>
                  <a:pt x="72232" y="260350"/>
                </a:cubicBezTo>
                <a:cubicBezTo>
                  <a:pt x="72232" y="260350"/>
                  <a:pt x="0" y="110287"/>
                  <a:pt x="0" y="71416"/>
                </a:cubicBezTo>
                <a:cubicBezTo>
                  <a:pt x="0" y="32544"/>
                  <a:pt x="31602" y="0"/>
                  <a:pt x="71329" y="0"/>
                </a:cubicBezTo>
                <a:close/>
              </a:path>
            </a:pathLst>
          </a:custGeom>
          <a:solidFill>
            <a:schemeClr val="accent1"/>
          </a:solidFill>
          <a:ln>
            <a:noFill/>
          </a:ln>
        </p:spPr>
        <p:txBody>
          <a:bodyPr/>
          <a:lstStyle/>
          <a:p>
            <a:endParaRPr lang="zh-CN" altLang="en-US"/>
          </a:p>
        </p:txBody>
      </p:sp>
      <p:grpSp>
        <p:nvGrpSpPr>
          <p:cNvPr id="131" name="组合 130"/>
          <p:cNvGrpSpPr/>
          <p:nvPr/>
        </p:nvGrpSpPr>
        <p:grpSpPr>
          <a:xfrm>
            <a:off x="557400" y="290400"/>
            <a:ext cx="3602354" cy="807063"/>
            <a:chOff x="557400" y="290400"/>
            <a:chExt cx="3602354" cy="807063"/>
          </a:xfrm>
        </p:grpSpPr>
        <p:pic>
          <p:nvPicPr>
            <p:cNvPr id="132" name="图片 131"/>
            <p:cNvPicPr>
              <a:picLocks noChangeAspect="1"/>
            </p:cNvPicPr>
            <p:nvPr/>
          </p:nvPicPr>
          <p:blipFill>
            <a:blip r:embed="rId3" cstate="email"/>
            <a:stretch>
              <a:fillRect/>
            </a:stretch>
          </p:blipFill>
          <p:spPr>
            <a:xfrm>
              <a:off x="557400" y="290400"/>
              <a:ext cx="776400" cy="776400"/>
            </a:xfrm>
            <a:prstGeom prst="rect">
              <a:avLst/>
            </a:prstGeom>
          </p:spPr>
        </p:pic>
        <p:sp>
          <p:nvSpPr>
            <p:cNvPr id="133" name="文本框 132"/>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34" name="组合 133"/>
          <p:cNvGrpSpPr/>
          <p:nvPr/>
        </p:nvGrpSpPr>
        <p:grpSpPr>
          <a:xfrm>
            <a:off x="8190747" y="2098623"/>
            <a:ext cx="2115035" cy="1154619"/>
            <a:chOff x="1478171" y="2225265"/>
            <a:chExt cx="2115035" cy="1154619"/>
          </a:xfrm>
        </p:grpSpPr>
        <p:sp>
          <p:nvSpPr>
            <p:cNvPr id="1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6" name="文本框 1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37" name="组合 136"/>
          <p:cNvGrpSpPr/>
          <p:nvPr/>
        </p:nvGrpSpPr>
        <p:grpSpPr>
          <a:xfrm>
            <a:off x="8190747" y="3851223"/>
            <a:ext cx="2115035" cy="1154619"/>
            <a:chOff x="1478171" y="2225265"/>
            <a:chExt cx="2115035" cy="1154619"/>
          </a:xfrm>
        </p:grpSpPr>
        <p:sp>
          <p:nvSpPr>
            <p:cNvPr id="1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9" name="文本框 13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500"/>
                                        <p:tgtEl>
                                          <p:spTgt spid="127"/>
                                        </p:tgtEl>
                                      </p:cBhvr>
                                    </p:animEffect>
                                    <p:anim calcmode="lin" valueType="num">
                                      <p:cBhvr>
                                        <p:cTn id="14" dur="500" fill="hold"/>
                                        <p:tgtEl>
                                          <p:spTgt spid="127"/>
                                        </p:tgtEl>
                                        <p:attrNameLst>
                                          <p:attrName>ppt_x</p:attrName>
                                        </p:attrNameLst>
                                      </p:cBhvr>
                                      <p:tavLst>
                                        <p:tav tm="0">
                                          <p:val>
                                            <p:strVal val="#ppt_x"/>
                                          </p:val>
                                        </p:tav>
                                        <p:tav tm="100000">
                                          <p:val>
                                            <p:strVal val="#ppt_x"/>
                                          </p:val>
                                        </p:tav>
                                      </p:tavLst>
                                    </p:anim>
                                    <p:anim calcmode="lin" valueType="num">
                                      <p:cBhvr>
                                        <p:cTn id="15" dur="500" fill="hold"/>
                                        <p:tgtEl>
                                          <p:spTgt spid="1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fade">
                                      <p:cBhvr>
                                        <p:cTn id="28" dur="1000"/>
                                        <p:tgtEl>
                                          <p:spTgt spid="134"/>
                                        </p:tgtEl>
                                      </p:cBhvr>
                                    </p:animEffect>
                                    <p:anim calcmode="lin" valueType="num">
                                      <p:cBhvr>
                                        <p:cTn id="29" dur="1000" fill="hold"/>
                                        <p:tgtEl>
                                          <p:spTgt spid="134"/>
                                        </p:tgtEl>
                                        <p:attrNameLst>
                                          <p:attrName>ppt_x</p:attrName>
                                        </p:attrNameLst>
                                      </p:cBhvr>
                                      <p:tavLst>
                                        <p:tav tm="0">
                                          <p:val>
                                            <p:strVal val="#ppt_x"/>
                                          </p:val>
                                        </p:tav>
                                        <p:tav tm="100000">
                                          <p:val>
                                            <p:strVal val="#ppt_x"/>
                                          </p:val>
                                        </p:tav>
                                      </p:tavLst>
                                    </p:anim>
                                    <p:anim calcmode="lin" valueType="num">
                                      <p:cBhvr>
                                        <p:cTn id="3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1000"/>
                                        <p:tgtEl>
                                          <p:spTgt spid="137"/>
                                        </p:tgtEl>
                                      </p:cBhvr>
                                    </p:animEffect>
                                    <p:anim calcmode="lin" valueType="num">
                                      <p:cBhvr>
                                        <p:cTn id="36" dur="1000" fill="hold"/>
                                        <p:tgtEl>
                                          <p:spTgt spid="137"/>
                                        </p:tgtEl>
                                        <p:attrNameLst>
                                          <p:attrName>ppt_x</p:attrName>
                                        </p:attrNameLst>
                                      </p:cBhvr>
                                      <p:tavLst>
                                        <p:tav tm="0">
                                          <p:val>
                                            <p:strVal val="#ppt_x"/>
                                          </p:val>
                                        </p:tav>
                                        <p:tav tm="100000">
                                          <p:val>
                                            <p:strVal val="#ppt_x"/>
                                          </p:val>
                                        </p:tav>
                                      </p:tavLst>
                                    </p:anim>
                                    <p:anim calcmode="lin" valueType="num">
                                      <p:cBhvr>
                                        <p:cTn id="37"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20041" y="791232"/>
            <a:ext cx="5089723" cy="4904717"/>
            <a:chOff x="1320042" y="1400833"/>
            <a:chExt cx="4343790" cy="4185898"/>
          </a:xfrm>
        </p:grpSpPr>
        <p:sp>
          <p:nvSpPr>
            <p:cNvPr id="4"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4183163" y="4679857"/>
              <a:ext cx="1286139" cy="906874"/>
              <a:chOff x="4183163" y="4679857"/>
              <a:chExt cx="1286139" cy="906874"/>
            </a:xfrm>
          </p:grpSpPr>
          <p:sp>
            <p:nvSpPr>
              <p:cNvPr id="7"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5" name="组合 74"/>
            <p:cNvGrpSpPr/>
            <p:nvPr/>
          </p:nvGrpSpPr>
          <p:grpSpPr>
            <a:xfrm flipH="1">
              <a:off x="1320042" y="4679857"/>
              <a:ext cx="1286139" cy="906874"/>
              <a:chOff x="4183163" y="4679857"/>
              <a:chExt cx="1286139" cy="906874"/>
            </a:xfrm>
          </p:grpSpPr>
          <p:sp>
            <p:nvSpPr>
              <p:cNvPr id="76"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7056426" y="1846188"/>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活动执行流程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pitchFamily="34" charset="-122"/>
                  <a:ea typeface="微软雅黑" panose="020B0503020204020204" pitchFamily="34" charset="-122"/>
                </a:rPr>
                <a:t>03</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rot="19420539">
            <a:off x="4157905" y="2937144"/>
            <a:ext cx="3624853" cy="1692008"/>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6"/>
          <p:cNvSpPr/>
          <p:nvPr/>
        </p:nvSpPr>
        <p:spPr bwMode="auto">
          <a:xfrm>
            <a:off x="8928100" y="5826125"/>
            <a:ext cx="3535363" cy="1112838"/>
          </a:xfrm>
          <a:custGeom>
            <a:avLst/>
            <a:gdLst>
              <a:gd name="T0" fmla="*/ 811 w 834"/>
              <a:gd name="T1" fmla="*/ 111 h 262"/>
              <a:gd name="T2" fmla="*/ 814 w 834"/>
              <a:gd name="T3" fmla="*/ 95 h 262"/>
              <a:gd name="T4" fmla="*/ 780 w 834"/>
              <a:gd name="T5" fmla="*/ 106 h 262"/>
              <a:gd name="T6" fmla="*/ 758 w 834"/>
              <a:gd name="T7" fmla="*/ 158 h 262"/>
              <a:gd name="T8" fmla="*/ 750 w 834"/>
              <a:gd name="T9" fmla="*/ 133 h 262"/>
              <a:gd name="T10" fmla="*/ 766 w 834"/>
              <a:gd name="T11" fmla="*/ 51 h 262"/>
              <a:gd name="T12" fmla="*/ 736 w 834"/>
              <a:gd name="T13" fmla="*/ 56 h 262"/>
              <a:gd name="T14" fmla="*/ 714 w 834"/>
              <a:gd name="T15" fmla="*/ 84 h 262"/>
              <a:gd name="T16" fmla="*/ 718 w 834"/>
              <a:gd name="T17" fmla="*/ 59 h 262"/>
              <a:gd name="T18" fmla="*/ 692 w 834"/>
              <a:gd name="T19" fmla="*/ 76 h 262"/>
              <a:gd name="T20" fmla="*/ 661 w 834"/>
              <a:gd name="T21" fmla="*/ 62 h 262"/>
              <a:gd name="T22" fmla="*/ 662 w 834"/>
              <a:gd name="T23" fmla="*/ 4 h 262"/>
              <a:gd name="T24" fmla="*/ 634 w 834"/>
              <a:gd name="T25" fmla="*/ 103 h 262"/>
              <a:gd name="T26" fmla="*/ 605 w 834"/>
              <a:gd name="T27" fmla="*/ 97 h 262"/>
              <a:gd name="T28" fmla="*/ 542 w 834"/>
              <a:gd name="T29" fmla="*/ 99 h 262"/>
              <a:gd name="T30" fmla="*/ 520 w 834"/>
              <a:gd name="T31" fmla="*/ 75 h 262"/>
              <a:gd name="T32" fmla="*/ 513 w 834"/>
              <a:gd name="T33" fmla="*/ 73 h 262"/>
              <a:gd name="T34" fmla="*/ 491 w 834"/>
              <a:gd name="T35" fmla="*/ 40 h 262"/>
              <a:gd name="T36" fmla="*/ 478 w 834"/>
              <a:gd name="T37" fmla="*/ 0 h 262"/>
              <a:gd name="T38" fmla="*/ 448 w 834"/>
              <a:gd name="T39" fmla="*/ 56 h 262"/>
              <a:gd name="T40" fmla="*/ 423 w 834"/>
              <a:gd name="T41" fmla="*/ 89 h 262"/>
              <a:gd name="T42" fmla="*/ 428 w 834"/>
              <a:gd name="T43" fmla="*/ 60 h 262"/>
              <a:gd name="T44" fmla="*/ 413 w 834"/>
              <a:gd name="T45" fmla="*/ 28 h 262"/>
              <a:gd name="T46" fmla="*/ 371 w 834"/>
              <a:gd name="T47" fmla="*/ 56 h 262"/>
              <a:gd name="T48" fmla="*/ 368 w 834"/>
              <a:gd name="T49" fmla="*/ 0 h 262"/>
              <a:gd name="T50" fmla="*/ 345 w 834"/>
              <a:gd name="T51" fmla="*/ 78 h 262"/>
              <a:gd name="T52" fmla="*/ 335 w 834"/>
              <a:gd name="T53" fmla="*/ 56 h 262"/>
              <a:gd name="T54" fmla="*/ 303 w 834"/>
              <a:gd name="T55" fmla="*/ 34 h 262"/>
              <a:gd name="T56" fmla="*/ 258 w 834"/>
              <a:gd name="T57" fmla="*/ 66 h 262"/>
              <a:gd name="T58" fmla="*/ 218 w 834"/>
              <a:gd name="T59" fmla="*/ 65 h 262"/>
              <a:gd name="T60" fmla="*/ 180 w 834"/>
              <a:gd name="T61" fmla="*/ 8 h 262"/>
              <a:gd name="T62" fmla="*/ 151 w 834"/>
              <a:gd name="T63" fmla="*/ 104 h 262"/>
              <a:gd name="T64" fmla="*/ 154 w 834"/>
              <a:gd name="T65" fmla="*/ 58 h 262"/>
              <a:gd name="T66" fmla="*/ 129 w 834"/>
              <a:gd name="T67" fmla="*/ 96 h 262"/>
              <a:gd name="T68" fmla="*/ 75 w 834"/>
              <a:gd name="T69" fmla="*/ 111 h 262"/>
              <a:gd name="T70" fmla="*/ 48 w 834"/>
              <a:gd name="T71" fmla="*/ 121 h 262"/>
              <a:gd name="T72" fmla="*/ 37 w 834"/>
              <a:gd name="T73" fmla="*/ 160 h 262"/>
              <a:gd name="T74" fmla="*/ 14 w 834"/>
              <a:gd name="T75" fmla="*/ 132 h 262"/>
              <a:gd name="T76" fmla="*/ 28 w 834"/>
              <a:gd name="T77" fmla="*/ 185 h 262"/>
              <a:gd name="T78" fmla="*/ 6 w 834"/>
              <a:gd name="T79" fmla="*/ 154 h 262"/>
              <a:gd name="T80" fmla="*/ 3 w 834"/>
              <a:gd name="T81" fmla="*/ 235 h 262"/>
              <a:gd name="T82" fmla="*/ 806 w 834"/>
              <a:gd name="T83" fmla="*/ 262 h 262"/>
              <a:gd name="T84" fmla="*/ 834 w 834"/>
              <a:gd name="T85" fmla="*/ 23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2">
                <a:moveTo>
                  <a:pt x="804" y="224"/>
                </a:moveTo>
                <a:cubicBezTo>
                  <a:pt x="790" y="186"/>
                  <a:pt x="788" y="148"/>
                  <a:pt x="811" y="111"/>
                </a:cubicBezTo>
                <a:cubicBezTo>
                  <a:pt x="814" y="107"/>
                  <a:pt x="816" y="102"/>
                  <a:pt x="819" y="98"/>
                </a:cubicBezTo>
                <a:cubicBezTo>
                  <a:pt x="817" y="97"/>
                  <a:pt x="815" y="96"/>
                  <a:pt x="814" y="95"/>
                </a:cubicBezTo>
                <a:cubicBezTo>
                  <a:pt x="801" y="117"/>
                  <a:pt x="788" y="138"/>
                  <a:pt x="777" y="158"/>
                </a:cubicBezTo>
                <a:cubicBezTo>
                  <a:pt x="778" y="142"/>
                  <a:pt x="779" y="124"/>
                  <a:pt x="780" y="106"/>
                </a:cubicBezTo>
                <a:cubicBezTo>
                  <a:pt x="779" y="106"/>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1"/>
                  <a:pt x="719" y="60"/>
                  <a:pt x="718" y="59"/>
                </a:cubicBezTo>
                <a:cubicBezTo>
                  <a:pt x="709" y="82"/>
                  <a:pt x="699" y="105"/>
                  <a:pt x="690" y="128"/>
                </a:cubicBezTo>
                <a:cubicBezTo>
                  <a:pt x="667" y="109"/>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4"/>
                  <a:pt x="475" y="19"/>
                  <a:pt x="478" y="0"/>
                </a:cubicBezTo>
                <a:cubicBezTo>
                  <a:pt x="459" y="32"/>
                  <a:pt x="467" y="70"/>
                  <a:pt x="433" y="94"/>
                </a:cubicBezTo>
                <a:cubicBezTo>
                  <a:pt x="439" y="79"/>
                  <a:pt x="444" y="67"/>
                  <a:pt x="448" y="56"/>
                </a:cubicBezTo>
                <a:cubicBezTo>
                  <a:pt x="448" y="55"/>
                  <a:pt x="447" y="55"/>
                  <a:pt x="447" y="55"/>
                </a:cubicBezTo>
                <a:cubicBezTo>
                  <a:pt x="439" y="66"/>
                  <a:pt x="431" y="77"/>
                  <a:pt x="423" y="89"/>
                </a:cubicBezTo>
                <a:cubicBezTo>
                  <a:pt x="422" y="88"/>
                  <a:pt x="421" y="87"/>
                  <a:pt x="420" y="87"/>
                </a:cubicBezTo>
                <a:cubicBezTo>
                  <a:pt x="422" y="80"/>
                  <a:pt x="424" y="72"/>
                  <a:pt x="428" y="60"/>
                </a:cubicBezTo>
                <a:cubicBezTo>
                  <a:pt x="421" y="69"/>
                  <a:pt x="417" y="75"/>
                  <a:pt x="410" y="83"/>
                </a:cubicBezTo>
                <a:cubicBezTo>
                  <a:pt x="411" y="63"/>
                  <a:pt x="412" y="46"/>
                  <a:pt x="413" y="28"/>
                </a:cubicBezTo>
                <a:cubicBezTo>
                  <a:pt x="403" y="53"/>
                  <a:pt x="394" y="76"/>
                  <a:pt x="385" y="100"/>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1" y="52"/>
                  <a:pt x="345" y="78"/>
                </a:cubicBezTo>
                <a:cubicBezTo>
                  <a:pt x="343" y="79"/>
                  <a:pt x="341" y="79"/>
                  <a:pt x="340" y="79"/>
                </a:cubicBezTo>
                <a:cubicBezTo>
                  <a:pt x="338" y="72"/>
                  <a:pt x="337" y="64"/>
                  <a:pt x="335" y="56"/>
                </a:cubicBezTo>
                <a:cubicBezTo>
                  <a:pt x="328" y="68"/>
                  <a:pt x="320" y="81"/>
                  <a:pt x="312" y="95"/>
                </a:cubicBezTo>
                <a:cubicBezTo>
                  <a:pt x="291" y="76"/>
                  <a:pt x="305" y="54"/>
                  <a:pt x="303" y="34"/>
                </a:cubicBezTo>
                <a:cubicBezTo>
                  <a:pt x="289" y="50"/>
                  <a:pt x="275" y="66"/>
                  <a:pt x="260" y="83"/>
                </a:cubicBezTo>
                <a:cubicBezTo>
                  <a:pt x="259" y="76"/>
                  <a:pt x="259" y="72"/>
                  <a:pt x="258" y="66"/>
                </a:cubicBezTo>
                <a:cubicBezTo>
                  <a:pt x="252" y="73"/>
                  <a:pt x="247" y="78"/>
                  <a:pt x="245" y="81"/>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8"/>
                  <a:pt x="152" y="57"/>
                  <a:pt x="151" y="57"/>
                </a:cubicBezTo>
                <a:cubicBezTo>
                  <a:pt x="144" y="69"/>
                  <a:pt x="137" y="82"/>
                  <a:pt x="129" y="96"/>
                </a:cubicBezTo>
                <a:cubicBezTo>
                  <a:pt x="105" y="75"/>
                  <a:pt x="123" y="50"/>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6" y="130"/>
                  <a:pt x="15" y="131"/>
                  <a:pt x="14" y="132"/>
                </a:cubicBezTo>
                <a:cubicBezTo>
                  <a:pt x="20" y="149"/>
                  <a:pt x="27" y="166"/>
                  <a:pt x="33" y="183"/>
                </a:cubicBezTo>
                <a:cubicBezTo>
                  <a:pt x="32" y="184"/>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2"/>
                  <a:pt x="545" y="262"/>
                  <a:pt x="806" y="262"/>
                </a:cubicBezTo>
                <a:cubicBezTo>
                  <a:pt x="815" y="262"/>
                  <a:pt x="824" y="262"/>
                  <a:pt x="834" y="262"/>
                </a:cubicBezTo>
                <a:cubicBezTo>
                  <a:pt x="834" y="251"/>
                  <a:pt x="834" y="243"/>
                  <a:pt x="834" y="238"/>
                </a:cubicBezTo>
                <a:cubicBezTo>
                  <a:pt x="822" y="233"/>
                  <a:pt x="807" y="231"/>
                  <a:pt x="804" y="224"/>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0" name="Freeform 7"/>
          <p:cNvSpPr/>
          <p:nvPr/>
        </p:nvSpPr>
        <p:spPr bwMode="auto">
          <a:xfrm>
            <a:off x="5721350" y="5881688"/>
            <a:ext cx="3529013" cy="1112838"/>
          </a:xfrm>
          <a:custGeom>
            <a:avLst/>
            <a:gdLst>
              <a:gd name="T0" fmla="*/ 810 w 833"/>
              <a:gd name="T1" fmla="*/ 111 h 262"/>
              <a:gd name="T2" fmla="*/ 813 w 833"/>
              <a:gd name="T3" fmla="*/ 96 h 262"/>
              <a:gd name="T4" fmla="*/ 780 w 833"/>
              <a:gd name="T5" fmla="*/ 106 h 262"/>
              <a:gd name="T6" fmla="*/ 758 w 833"/>
              <a:gd name="T7" fmla="*/ 158 h 262"/>
              <a:gd name="T8" fmla="*/ 750 w 833"/>
              <a:gd name="T9" fmla="*/ 133 h 262"/>
              <a:gd name="T10" fmla="*/ 766 w 833"/>
              <a:gd name="T11" fmla="*/ 51 h 262"/>
              <a:gd name="T12" fmla="*/ 735 w 833"/>
              <a:gd name="T13" fmla="*/ 57 h 262"/>
              <a:gd name="T14" fmla="*/ 714 w 833"/>
              <a:gd name="T15" fmla="*/ 84 h 262"/>
              <a:gd name="T16" fmla="*/ 717 w 833"/>
              <a:gd name="T17" fmla="*/ 60 h 262"/>
              <a:gd name="T18" fmla="*/ 692 w 833"/>
              <a:gd name="T19" fmla="*/ 76 h 262"/>
              <a:gd name="T20" fmla="*/ 661 w 833"/>
              <a:gd name="T21" fmla="*/ 62 h 262"/>
              <a:gd name="T22" fmla="*/ 662 w 833"/>
              <a:gd name="T23" fmla="*/ 5 h 262"/>
              <a:gd name="T24" fmla="*/ 634 w 833"/>
              <a:gd name="T25" fmla="*/ 103 h 262"/>
              <a:gd name="T26" fmla="*/ 605 w 833"/>
              <a:gd name="T27" fmla="*/ 97 h 262"/>
              <a:gd name="T28" fmla="*/ 542 w 833"/>
              <a:gd name="T29" fmla="*/ 100 h 262"/>
              <a:gd name="T30" fmla="*/ 519 w 833"/>
              <a:gd name="T31" fmla="*/ 75 h 262"/>
              <a:gd name="T32" fmla="*/ 512 w 833"/>
              <a:gd name="T33" fmla="*/ 74 h 262"/>
              <a:gd name="T34" fmla="*/ 491 w 833"/>
              <a:gd name="T35" fmla="*/ 40 h 262"/>
              <a:gd name="T36" fmla="*/ 478 w 833"/>
              <a:gd name="T37" fmla="*/ 0 h 262"/>
              <a:gd name="T38" fmla="*/ 448 w 833"/>
              <a:gd name="T39" fmla="*/ 56 h 262"/>
              <a:gd name="T40" fmla="*/ 423 w 833"/>
              <a:gd name="T41" fmla="*/ 89 h 262"/>
              <a:gd name="T42" fmla="*/ 428 w 833"/>
              <a:gd name="T43" fmla="*/ 60 h 262"/>
              <a:gd name="T44" fmla="*/ 413 w 833"/>
              <a:gd name="T45" fmla="*/ 28 h 262"/>
              <a:gd name="T46" fmla="*/ 371 w 833"/>
              <a:gd name="T47" fmla="*/ 56 h 262"/>
              <a:gd name="T48" fmla="*/ 368 w 833"/>
              <a:gd name="T49" fmla="*/ 1 h 262"/>
              <a:gd name="T50" fmla="*/ 344 w 833"/>
              <a:gd name="T51" fmla="*/ 79 h 262"/>
              <a:gd name="T52" fmla="*/ 335 w 833"/>
              <a:gd name="T53" fmla="*/ 56 h 262"/>
              <a:gd name="T54" fmla="*/ 303 w 833"/>
              <a:gd name="T55" fmla="*/ 34 h 262"/>
              <a:gd name="T56" fmla="*/ 258 w 833"/>
              <a:gd name="T57" fmla="*/ 66 h 262"/>
              <a:gd name="T58" fmla="*/ 218 w 833"/>
              <a:gd name="T59" fmla="*/ 66 h 262"/>
              <a:gd name="T60" fmla="*/ 180 w 833"/>
              <a:gd name="T61" fmla="*/ 9 h 262"/>
              <a:gd name="T62" fmla="*/ 150 w 833"/>
              <a:gd name="T63" fmla="*/ 105 h 262"/>
              <a:gd name="T64" fmla="*/ 154 w 833"/>
              <a:gd name="T65" fmla="*/ 58 h 262"/>
              <a:gd name="T66" fmla="*/ 128 w 833"/>
              <a:gd name="T67" fmla="*/ 96 h 262"/>
              <a:gd name="T68" fmla="*/ 75 w 833"/>
              <a:gd name="T69" fmla="*/ 111 h 262"/>
              <a:gd name="T70" fmla="*/ 48 w 833"/>
              <a:gd name="T71" fmla="*/ 122 h 262"/>
              <a:gd name="T72" fmla="*/ 37 w 833"/>
              <a:gd name="T73" fmla="*/ 160 h 262"/>
              <a:gd name="T74" fmla="*/ 14 w 833"/>
              <a:gd name="T75" fmla="*/ 132 h 262"/>
              <a:gd name="T76" fmla="*/ 28 w 833"/>
              <a:gd name="T77" fmla="*/ 185 h 262"/>
              <a:gd name="T78" fmla="*/ 6 w 833"/>
              <a:gd name="T79" fmla="*/ 155 h 262"/>
              <a:gd name="T80" fmla="*/ 3 w 833"/>
              <a:gd name="T81" fmla="*/ 235 h 262"/>
              <a:gd name="T82" fmla="*/ 806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4"/>
                </a:moveTo>
                <a:cubicBezTo>
                  <a:pt x="790" y="186"/>
                  <a:pt x="787" y="148"/>
                  <a:pt x="810" y="111"/>
                </a:cubicBezTo>
                <a:cubicBezTo>
                  <a:pt x="813" y="107"/>
                  <a:pt x="816" y="103"/>
                  <a:pt x="818" y="99"/>
                </a:cubicBezTo>
                <a:cubicBezTo>
                  <a:pt x="817" y="98"/>
                  <a:pt x="815" y="97"/>
                  <a:pt x="813" y="96"/>
                </a:cubicBezTo>
                <a:cubicBezTo>
                  <a:pt x="801" y="117"/>
                  <a:pt x="788" y="138"/>
                  <a:pt x="776" y="158"/>
                </a:cubicBezTo>
                <a:cubicBezTo>
                  <a:pt x="778" y="142"/>
                  <a:pt x="779" y="124"/>
                  <a:pt x="780" y="106"/>
                </a:cubicBezTo>
                <a:cubicBezTo>
                  <a:pt x="779" y="106"/>
                  <a:pt x="778" y="106"/>
                  <a:pt x="777" y="105"/>
                </a:cubicBezTo>
                <a:cubicBezTo>
                  <a:pt x="771" y="123"/>
                  <a:pt x="764" y="141"/>
                  <a:pt x="758" y="158"/>
                </a:cubicBezTo>
                <a:cubicBezTo>
                  <a:pt x="756" y="158"/>
                  <a:pt x="755" y="158"/>
                  <a:pt x="753" y="159"/>
                </a:cubicBezTo>
                <a:cubicBezTo>
                  <a:pt x="752" y="150"/>
                  <a:pt x="751" y="141"/>
                  <a:pt x="750" y="133"/>
                </a:cubicBezTo>
                <a:cubicBezTo>
                  <a:pt x="735" y="135"/>
                  <a:pt x="734" y="126"/>
                  <a:pt x="738" y="116"/>
                </a:cubicBezTo>
                <a:cubicBezTo>
                  <a:pt x="746" y="96"/>
                  <a:pt x="755" y="76"/>
                  <a:pt x="766" y="51"/>
                </a:cubicBezTo>
                <a:cubicBezTo>
                  <a:pt x="752" y="67"/>
                  <a:pt x="741" y="80"/>
                  <a:pt x="726" y="97"/>
                </a:cubicBezTo>
                <a:cubicBezTo>
                  <a:pt x="730" y="81"/>
                  <a:pt x="732" y="71"/>
                  <a:pt x="735" y="57"/>
                </a:cubicBezTo>
                <a:cubicBezTo>
                  <a:pt x="728" y="69"/>
                  <a:pt x="722" y="78"/>
                  <a:pt x="717" y="86"/>
                </a:cubicBezTo>
                <a:cubicBezTo>
                  <a:pt x="716" y="86"/>
                  <a:pt x="715" y="85"/>
                  <a:pt x="714" y="84"/>
                </a:cubicBezTo>
                <a:cubicBezTo>
                  <a:pt x="716" y="77"/>
                  <a:pt x="719" y="69"/>
                  <a:pt x="722" y="61"/>
                </a:cubicBezTo>
                <a:cubicBezTo>
                  <a:pt x="720" y="61"/>
                  <a:pt x="719" y="60"/>
                  <a:pt x="717" y="60"/>
                </a:cubicBezTo>
                <a:cubicBezTo>
                  <a:pt x="708" y="82"/>
                  <a:pt x="699" y="105"/>
                  <a:pt x="690" y="129"/>
                </a:cubicBezTo>
                <a:cubicBezTo>
                  <a:pt x="667" y="109"/>
                  <a:pt x="697" y="95"/>
                  <a:pt x="692" y="76"/>
                </a:cubicBezTo>
                <a:cubicBezTo>
                  <a:pt x="683" y="83"/>
                  <a:pt x="675" y="89"/>
                  <a:pt x="667" y="96"/>
                </a:cubicBezTo>
                <a:cubicBezTo>
                  <a:pt x="648" y="87"/>
                  <a:pt x="658" y="73"/>
                  <a:pt x="661" y="62"/>
                </a:cubicBezTo>
                <a:cubicBezTo>
                  <a:pt x="644" y="56"/>
                  <a:pt x="655" y="45"/>
                  <a:pt x="655" y="37"/>
                </a:cubicBezTo>
                <a:cubicBezTo>
                  <a:pt x="655" y="26"/>
                  <a:pt x="659" y="16"/>
                  <a:pt x="662" y="5"/>
                </a:cubicBezTo>
                <a:cubicBezTo>
                  <a:pt x="660" y="4"/>
                  <a:pt x="658" y="4"/>
                  <a:pt x="656" y="4"/>
                </a:cubicBezTo>
                <a:cubicBezTo>
                  <a:pt x="649" y="37"/>
                  <a:pt x="642" y="69"/>
                  <a:pt x="634" y="103"/>
                </a:cubicBezTo>
                <a:cubicBezTo>
                  <a:pt x="606" y="94"/>
                  <a:pt x="629" y="77"/>
                  <a:pt x="624" y="62"/>
                </a:cubicBezTo>
                <a:cubicBezTo>
                  <a:pt x="618" y="75"/>
                  <a:pt x="612" y="85"/>
                  <a:pt x="605" y="97"/>
                </a:cubicBezTo>
                <a:cubicBezTo>
                  <a:pt x="585" y="75"/>
                  <a:pt x="598" y="52"/>
                  <a:pt x="598" y="31"/>
                </a:cubicBezTo>
                <a:cubicBezTo>
                  <a:pt x="580" y="53"/>
                  <a:pt x="562" y="75"/>
                  <a:pt x="542" y="100"/>
                </a:cubicBezTo>
                <a:cubicBezTo>
                  <a:pt x="541" y="83"/>
                  <a:pt x="540" y="70"/>
                  <a:pt x="540" y="58"/>
                </a:cubicBezTo>
                <a:cubicBezTo>
                  <a:pt x="534" y="63"/>
                  <a:pt x="527" y="69"/>
                  <a:pt x="519" y="75"/>
                </a:cubicBezTo>
                <a:cubicBezTo>
                  <a:pt x="518" y="86"/>
                  <a:pt x="517" y="96"/>
                  <a:pt x="515" y="111"/>
                </a:cubicBezTo>
                <a:cubicBezTo>
                  <a:pt x="493" y="95"/>
                  <a:pt x="513" y="84"/>
                  <a:pt x="512" y="74"/>
                </a:cubicBezTo>
                <a:cubicBezTo>
                  <a:pt x="504" y="83"/>
                  <a:pt x="496" y="93"/>
                  <a:pt x="488" y="103"/>
                </a:cubicBezTo>
                <a:cubicBezTo>
                  <a:pt x="459" y="84"/>
                  <a:pt x="478" y="63"/>
                  <a:pt x="491" y="40"/>
                </a:cubicBezTo>
                <a:cubicBezTo>
                  <a:pt x="482" y="45"/>
                  <a:pt x="477" y="48"/>
                  <a:pt x="469" y="53"/>
                </a:cubicBezTo>
                <a:cubicBezTo>
                  <a:pt x="472" y="34"/>
                  <a:pt x="475" y="19"/>
                  <a:pt x="478" y="0"/>
                </a:cubicBezTo>
                <a:cubicBezTo>
                  <a:pt x="459" y="32"/>
                  <a:pt x="466" y="70"/>
                  <a:pt x="433" y="95"/>
                </a:cubicBezTo>
                <a:cubicBezTo>
                  <a:pt x="439" y="79"/>
                  <a:pt x="443" y="68"/>
                  <a:pt x="448" y="56"/>
                </a:cubicBezTo>
                <a:cubicBezTo>
                  <a:pt x="447" y="56"/>
                  <a:pt x="447" y="55"/>
                  <a:pt x="446" y="55"/>
                </a:cubicBezTo>
                <a:cubicBezTo>
                  <a:pt x="439" y="66"/>
                  <a:pt x="431" y="78"/>
                  <a:pt x="423" y="89"/>
                </a:cubicBezTo>
                <a:cubicBezTo>
                  <a:pt x="422" y="88"/>
                  <a:pt x="421" y="88"/>
                  <a:pt x="420" y="87"/>
                </a:cubicBezTo>
                <a:cubicBezTo>
                  <a:pt x="422" y="80"/>
                  <a:pt x="424" y="73"/>
                  <a:pt x="428" y="60"/>
                </a:cubicBezTo>
                <a:cubicBezTo>
                  <a:pt x="420" y="70"/>
                  <a:pt x="416" y="75"/>
                  <a:pt x="410" y="84"/>
                </a:cubicBezTo>
                <a:cubicBezTo>
                  <a:pt x="411" y="63"/>
                  <a:pt x="412" y="47"/>
                  <a:pt x="413" y="28"/>
                </a:cubicBezTo>
                <a:cubicBezTo>
                  <a:pt x="403" y="53"/>
                  <a:pt x="394" y="77"/>
                  <a:pt x="384" y="100"/>
                </a:cubicBezTo>
                <a:cubicBezTo>
                  <a:pt x="359" y="90"/>
                  <a:pt x="359" y="76"/>
                  <a:pt x="371" y="56"/>
                </a:cubicBezTo>
                <a:cubicBezTo>
                  <a:pt x="365" y="60"/>
                  <a:pt x="363" y="61"/>
                  <a:pt x="357" y="66"/>
                </a:cubicBezTo>
                <a:cubicBezTo>
                  <a:pt x="361" y="42"/>
                  <a:pt x="365" y="21"/>
                  <a:pt x="368" y="1"/>
                </a:cubicBezTo>
                <a:cubicBezTo>
                  <a:pt x="367" y="1"/>
                  <a:pt x="366" y="0"/>
                  <a:pt x="365" y="0"/>
                </a:cubicBezTo>
                <a:cubicBezTo>
                  <a:pt x="358" y="26"/>
                  <a:pt x="351" y="52"/>
                  <a:pt x="344" y="79"/>
                </a:cubicBezTo>
                <a:cubicBezTo>
                  <a:pt x="343" y="79"/>
                  <a:pt x="341" y="79"/>
                  <a:pt x="339" y="80"/>
                </a:cubicBezTo>
                <a:cubicBezTo>
                  <a:pt x="338" y="72"/>
                  <a:pt x="336" y="64"/>
                  <a:pt x="335" y="56"/>
                </a:cubicBezTo>
                <a:cubicBezTo>
                  <a:pt x="328" y="68"/>
                  <a:pt x="320" y="81"/>
                  <a:pt x="312" y="95"/>
                </a:cubicBezTo>
                <a:cubicBezTo>
                  <a:pt x="291" y="76"/>
                  <a:pt x="304" y="54"/>
                  <a:pt x="303" y="34"/>
                </a:cubicBezTo>
                <a:cubicBezTo>
                  <a:pt x="289" y="51"/>
                  <a:pt x="275" y="66"/>
                  <a:pt x="260" y="84"/>
                </a:cubicBezTo>
                <a:cubicBezTo>
                  <a:pt x="259" y="77"/>
                  <a:pt x="259" y="72"/>
                  <a:pt x="258" y="66"/>
                </a:cubicBezTo>
                <a:cubicBezTo>
                  <a:pt x="252" y="73"/>
                  <a:pt x="247" y="78"/>
                  <a:pt x="245" y="81"/>
                </a:cubicBezTo>
                <a:cubicBezTo>
                  <a:pt x="234" y="75"/>
                  <a:pt x="226" y="70"/>
                  <a:pt x="218" y="66"/>
                </a:cubicBezTo>
                <a:cubicBezTo>
                  <a:pt x="209" y="78"/>
                  <a:pt x="201" y="89"/>
                  <a:pt x="190" y="103"/>
                </a:cubicBezTo>
                <a:cubicBezTo>
                  <a:pt x="174" y="69"/>
                  <a:pt x="174" y="40"/>
                  <a:pt x="180" y="9"/>
                </a:cubicBezTo>
                <a:cubicBezTo>
                  <a:pt x="172" y="35"/>
                  <a:pt x="168" y="63"/>
                  <a:pt x="162" y="90"/>
                </a:cubicBezTo>
                <a:cubicBezTo>
                  <a:pt x="161" y="95"/>
                  <a:pt x="154" y="100"/>
                  <a:pt x="150" y="105"/>
                </a:cubicBezTo>
                <a:cubicBezTo>
                  <a:pt x="148" y="98"/>
                  <a:pt x="142" y="91"/>
                  <a:pt x="143" y="85"/>
                </a:cubicBezTo>
                <a:cubicBezTo>
                  <a:pt x="145" y="76"/>
                  <a:pt x="150" y="67"/>
                  <a:pt x="154" y="58"/>
                </a:cubicBezTo>
                <a:cubicBezTo>
                  <a:pt x="153" y="58"/>
                  <a:pt x="152" y="57"/>
                  <a:pt x="151" y="57"/>
                </a:cubicBezTo>
                <a:cubicBezTo>
                  <a:pt x="144" y="70"/>
                  <a:pt x="136" y="82"/>
                  <a:pt x="128" y="96"/>
                </a:cubicBezTo>
                <a:cubicBezTo>
                  <a:pt x="105" y="75"/>
                  <a:pt x="123" y="50"/>
                  <a:pt x="121" y="25"/>
                </a:cubicBezTo>
                <a:cubicBezTo>
                  <a:pt x="104" y="54"/>
                  <a:pt x="107" y="92"/>
                  <a:pt x="75" y="111"/>
                </a:cubicBezTo>
                <a:cubicBezTo>
                  <a:pt x="68" y="101"/>
                  <a:pt x="61" y="91"/>
                  <a:pt x="53" y="80"/>
                </a:cubicBezTo>
                <a:cubicBezTo>
                  <a:pt x="51" y="95"/>
                  <a:pt x="49" y="107"/>
                  <a:pt x="48" y="122"/>
                </a:cubicBezTo>
                <a:cubicBezTo>
                  <a:pt x="40" y="114"/>
                  <a:pt x="34" y="110"/>
                  <a:pt x="29" y="105"/>
                </a:cubicBezTo>
                <a:cubicBezTo>
                  <a:pt x="44" y="121"/>
                  <a:pt x="48" y="138"/>
                  <a:pt x="37" y="160"/>
                </a:cubicBezTo>
                <a:cubicBezTo>
                  <a:pt x="30" y="149"/>
                  <a:pt x="23" y="139"/>
                  <a:pt x="17" y="130"/>
                </a:cubicBezTo>
                <a:cubicBezTo>
                  <a:pt x="16" y="131"/>
                  <a:pt x="15" y="131"/>
                  <a:pt x="14" y="132"/>
                </a:cubicBezTo>
                <a:cubicBezTo>
                  <a:pt x="20" y="149"/>
                  <a:pt x="27" y="166"/>
                  <a:pt x="33" y="183"/>
                </a:cubicBezTo>
                <a:cubicBezTo>
                  <a:pt x="31" y="184"/>
                  <a:pt x="30" y="185"/>
                  <a:pt x="28" y="185"/>
                </a:cubicBezTo>
                <a:cubicBezTo>
                  <a:pt x="25" y="180"/>
                  <a:pt x="21" y="174"/>
                  <a:pt x="17" y="169"/>
                </a:cubicBezTo>
                <a:cubicBezTo>
                  <a:pt x="14" y="164"/>
                  <a:pt x="10" y="160"/>
                  <a:pt x="6" y="155"/>
                </a:cubicBezTo>
                <a:cubicBezTo>
                  <a:pt x="15" y="181"/>
                  <a:pt x="22" y="206"/>
                  <a:pt x="31" y="231"/>
                </a:cubicBezTo>
                <a:cubicBezTo>
                  <a:pt x="18" y="233"/>
                  <a:pt x="10" y="234"/>
                  <a:pt x="3" y="235"/>
                </a:cubicBezTo>
                <a:cubicBezTo>
                  <a:pt x="0" y="262"/>
                  <a:pt x="0" y="262"/>
                  <a:pt x="24" y="262"/>
                </a:cubicBezTo>
                <a:cubicBezTo>
                  <a:pt x="285" y="262"/>
                  <a:pt x="545" y="262"/>
                  <a:pt x="806" y="262"/>
                </a:cubicBezTo>
                <a:cubicBezTo>
                  <a:pt x="815" y="262"/>
                  <a:pt x="824" y="262"/>
                  <a:pt x="833" y="262"/>
                </a:cubicBezTo>
                <a:cubicBezTo>
                  <a:pt x="833" y="251"/>
                  <a:pt x="833" y="243"/>
                  <a:pt x="833" y="239"/>
                </a:cubicBezTo>
                <a:cubicBezTo>
                  <a:pt x="822" y="233"/>
                  <a:pt x="807" y="231"/>
                  <a:pt x="804" y="224"/>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1" name="Freeform 8"/>
          <p:cNvSpPr/>
          <p:nvPr/>
        </p:nvSpPr>
        <p:spPr bwMode="auto">
          <a:xfrm>
            <a:off x="2546350" y="5868988"/>
            <a:ext cx="3530600" cy="1112838"/>
          </a:xfrm>
          <a:custGeom>
            <a:avLst/>
            <a:gdLst>
              <a:gd name="T0" fmla="*/ 810 w 833"/>
              <a:gd name="T1" fmla="*/ 112 h 262"/>
              <a:gd name="T2" fmla="*/ 813 w 833"/>
              <a:gd name="T3" fmla="*/ 96 h 262"/>
              <a:gd name="T4" fmla="*/ 780 w 833"/>
              <a:gd name="T5" fmla="*/ 107 h 262"/>
              <a:gd name="T6" fmla="*/ 758 w 833"/>
              <a:gd name="T7" fmla="*/ 159 h 262"/>
              <a:gd name="T8" fmla="*/ 749 w 833"/>
              <a:gd name="T9" fmla="*/ 133 h 262"/>
              <a:gd name="T10" fmla="*/ 765 w 833"/>
              <a:gd name="T11" fmla="*/ 52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7 h 262"/>
              <a:gd name="T68" fmla="*/ 75 w 833"/>
              <a:gd name="T69" fmla="*/ 112 h 262"/>
              <a:gd name="T70" fmla="*/ 47 w 833"/>
              <a:gd name="T71" fmla="*/ 122 h 262"/>
              <a:gd name="T72" fmla="*/ 36 w 833"/>
              <a:gd name="T73" fmla="*/ 161 h 262"/>
              <a:gd name="T74" fmla="*/ 13 w 833"/>
              <a:gd name="T75" fmla="*/ 132 h 262"/>
              <a:gd name="T76" fmla="*/ 28 w 833"/>
              <a:gd name="T77" fmla="*/ 186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9"/>
                  <a:pt x="776" y="158"/>
                </a:cubicBezTo>
                <a:cubicBezTo>
                  <a:pt x="777" y="142"/>
                  <a:pt x="778" y="125"/>
                  <a:pt x="780" y="107"/>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2"/>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6"/>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4"/>
                  <a:pt x="540" y="70"/>
                  <a:pt x="540" y="58"/>
                </a:cubicBezTo>
                <a:cubicBezTo>
                  <a:pt x="534" y="63"/>
                  <a:pt x="527" y="69"/>
                  <a:pt x="519" y="76"/>
                </a:cubicBezTo>
                <a:cubicBezTo>
                  <a:pt x="518" y="86"/>
                  <a:pt x="516" y="97"/>
                  <a:pt x="515" y="112"/>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8"/>
                </a:cubicBezTo>
                <a:cubicBezTo>
                  <a:pt x="422" y="80"/>
                  <a:pt x="424" y="73"/>
                  <a:pt x="427" y="60"/>
                </a:cubicBezTo>
                <a:cubicBezTo>
                  <a:pt x="420" y="70"/>
                  <a:pt x="416" y="75"/>
                  <a:pt x="410" y="84"/>
                </a:cubicBezTo>
                <a:cubicBezTo>
                  <a:pt x="411" y="63"/>
                  <a:pt x="411" y="47"/>
                  <a:pt x="412" y="28"/>
                </a:cubicBezTo>
                <a:cubicBezTo>
                  <a:pt x="402" y="54"/>
                  <a:pt x="393" y="77"/>
                  <a:pt x="384" y="100"/>
                </a:cubicBezTo>
                <a:cubicBezTo>
                  <a:pt x="359" y="91"/>
                  <a:pt x="359" y="76"/>
                  <a:pt x="370" y="56"/>
                </a:cubicBezTo>
                <a:cubicBezTo>
                  <a:pt x="365" y="60"/>
                  <a:pt x="363" y="62"/>
                  <a:pt x="357" y="66"/>
                </a:cubicBezTo>
                <a:cubicBezTo>
                  <a:pt x="361" y="42"/>
                  <a:pt x="364" y="22"/>
                  <a:pt x="368" y="1"/>
                </a:cubicBezTo>
                <a:cubicBezTo>
                  <a:pt x="367" y="1"/>
                  <a:pt x="366" y="1"/>
                  <a:pt x="365" y="0"/>
                </a:cubicBezTo>
                <a:cubicBezTo>
                  <a:pt x="358" y="26"/>
                  <a:pt x="351" y="53"/>
                  <a:pt x="344" y="79"/>
                </a:cubicBezTo>
                <a:cubicBezTo>
                  <a:pt x="342" y="79"/>
                  <a:pt x="341" y="80"/>
                  <a:pt x="339" y="80"/>
                </a:cubicBezTo>
                <a:cubicBezTo>
                  <a:pt x="338" y="72"/>
                  <a:pt x="336" y="65"/>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6"/>
                  <a:pt x="154" y="100"/>
                  <a:pt x="150" y="105"/>
                </a:cubicBezTo>
                <a:cubicBezTo>
                  <a:pt x="147" y="98"/>
                  <a:pt x="142" y="92"/>
                  <a:pt x="143" y="86"/>
                </a:cubicBezTo>
                <a:cubicBezTo>
                  <a:pt x="144" y="76"/>
                  <a:pt x="150" y="68"/>
                  <a:pt x="153" y="59"/>
                </a:cubicBezTo>
                <a:cubicBezTo>
                  <a:pt x="152" y="58"/>
                  <a:pt x="152" y="58"/>
                  <a:pt x="151" y="57"/>
                </a:cubicBezTo>
                <a:cubicBezTo>
                  <a:pt x="143" y="70"/>
                  <a:pt x="136" y="83"/>
                  <a:pt x="128" y="97"/>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6"/>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98438" y="5903913"/>
            <a:ext cx="3529013" cy="1111250"/>
          </a:xfrm>
          <a:custGeom>
            <a:avLst/>
            <a:gdLst>
              <a:gd name="T0" fmla="*/ 810 w 833"/>
              <a:gd name="T1" fmla="*/ 112 h 262"/>
              <a:gd name="T2" fmla="*/ 813 w 833"/>
              <a:gd name="T3" fmla="*/ 96 h 262"/>
              <a:gd name="T4" fmla="*/ 780 w 833"/>
              <a:gd name="T5" fmla="*/ 107 h 262"/>
              <a:gd name="T6" fmla="*/ 758 w 833"/>
              <a:gd name="T7" fmla="*/ 159 h 262"/>
              <a:gd name="T8" fmla="*/ 749 w 833"/>
              <a:gd name="T9" fmla="*/ 133 h 262"/>
              <a:gd name="T10" fmla="*/ 765 w 833"/>
              <a:gd name="T11" fmla="*/ 52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7 h 262"/>
              <a:gd name="T68" fmla="*/ 75 w 833"/>
              <a:gd name="T69" fmla="*/ 112 h 262"/>
              <a:gd name="T70" fmla="*/ 47 w 833"/>
              <a:gd name="T71" fmla="*/ 122 h 262"/>
              <a:gd name="T72" fmla="*/ 36 w 833"/>
              <a:gd name="T73" fmla="*/ 161 h 262"/>
              <a:gd name="T74" fmla="*/ 13 w 833"/>
              <a:gd name="T75" fmla="*/ 132 h 262"/>
              <a:gd name="T76" fmla="*/ 28 w 833"/>
              <a:gd name="T77" fmla="*/ 186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9"/>
                  <a:pt x="776" y="158"/>
                </a:cubicBezTo>
                <a:cubicBezTo>
                  <a:pt x="777" y="142"/>
                  <a:pt x="778" y="125"/>
                  <a:pt x="780" y="107"/>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2"/>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6"/>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4"/>
                  <a:pt x="540" y="70"/>
                  <a:pt x="540" y="58"/>
                </a:cubicBezTo>
                <a:cubicBezTo>
                  <a:pt x="534" y="63"/>
                  <a:pt x="527" y="69"/>
                  <a:pt x="519" y="76"/>
                </a:cubicBezTo>
                <a:cubicBezTo>
                  <a:pt x="518" y="86"/>
                  <a:pt x="516" y="97"/>
                  <a:pt x="515" y="112"/>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8"/>
                </a:cubicBezTo>
                <a:cubicBezTo>
                  <a:pt x="422" y="80"/>
                  <a:pt x="424" y="73"/>
                  <a:pt x="427" y="60"/>
                </a:cubicBezTo>
                <a:cubicBezTo>
                  <a:pt x="420" y="70"/>
                  <a:pt x="416" y="75"/>
                  <a:pt x="410" y="84"/>
                </a:cubicBezTo>
                <a:cubicBezTo>
                  <a:pt x="411" y="63"/>
                  <a:pt x="411" y="47"/>
                  <a:pt x="412" y="28"/>
                </a:cubicBezTo>
                <a:cubicBezTo>
                  <a:pt x="402" y="54"/>
                  <a:pt x="393" y="77"/>
                  <a:pt x="384" y="100"/>
                </a:cubicBezTo>
                <a:cubicBezTo>
                  <a:pt x="359" y="91"/>
                  <a:pt x="359" y="76"/>
                  <a:pt x="370" y="56"/>
                </a:cubicBezTo>
                <a:cubicBezTo>
                  <a:pt x="365" y="60"/>
                  <a:pt x="363" y="62"/>
                  <a:pt x="357" y="66"/>
                </a:cubicBezTo>
                <a:cubicBezTo>
                  <a:pt x="361" y="42"/>
                  <a:pt x="364" y="22"/>
                  <a:pt x="368" y="1"/>
                </a:cubicBezTo>
                <a:cubicBezTo>
                  <a:pt x="367" y="1"/>
                  <a:pt x="366" y="1"/>
                  <a:pt x="365" y="0"/>
                </a:cubicBezTo>
                <a:cubicBezTo>
                  <a:pt x="358" y="26"/>
                  <a:pt x="351" y="53"/>
                  <a:pt x="344" y="79"/>
                </a:cubicBezTo>
                <a:cubicBezTo>
                  <a:pt x="342" y="79"/>
                  <a:pt x="341" y="80"/>
                  <a:pt x="339" y="80"/>
                </a:cubicBezTo>
                <a:cubicBezTo>
                  <a:pt x="338" y="72"/>
                  <a:pt x="336" y="65"/>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6"/>
                  <a:pt x="154" y="100"/>
                  <a:pt x="150" y="105"/>
                </a:cubicBezTo>
                <a:cubicBezTo>
                  <a:pt x="147" y="98"/>
                  <a:pt x="142" y="92"/>
                  <a:pt x="143" y="86"/>
                </a:cubicBezTo>
                <a:cubicBezTo>
                  <a:pt x="144" y="76"/>
                  <a:pt x="150" y="68"/>
                  <a:pt x="153" y="59"/>
                </a:cubicBezTo>
                <a:cubicBezTo>
                  <a:pt x="152" y="58"/>
                  <a:pt x="152" y="58"/>
                  <a:pt x="151" y="57"/>
                </a:cubicBezTo>
                <a:cubicBezTo>
                  <a:pt x="143" y="70"/>
                  <a:pt x="136" y="83"/>
                  <a:pt x="128" y="97"/>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6"/>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8480425" y="5417502"/>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dirty="0"/>
          </a:p>
        </p:txBody>
      </p:sp>
      <p:sp>
        <p:nvSpPr>
          <p:cNvPr id="14" name="Freeform 29"/>
          <p:cNvSpPr/>
          <p:nvPr/>
        </p:nvSpPr>
        <p:spPr bwMode="auto">
          <a:xfrm>
            <a:off x="6191250" y="5410200"/>
            <a:ext cx="631825" cy="1023938"/>
          </a:xfrm>
          <a:custGeom>
            <a:avLst/>
            <a:gdLst>
              <a:gd name="T0" fmla="*/ 63 w 149"/>
              <a:gd name="T1" fmla="*/ 0 h 241"/>
              <a:gd name="T2" fmla="*/ 95 w 149"/>
              <a:gd name="T3" fmla="*/ 52 h 241"/>
              <a:gd name="T4" fmla="*/ 85 w 149"/>
              <a:gd name="T5" fmla="*/ 51 h 241"/>
              <a:gd name="T6" fmla="*/ 109 w 149"/>
              <a:gd name="T7" fmla="*/ 86 h 241"/>
              <a:gd name="T8" fmla="*/ 98 w 149"/>
              <a:gd name="T9" fmla="*/ 89 h 241"/>
              <a:gd name="T10" fmla="*/ 125 w 149"/>
              <a:gd name="T11" fmla="*/ 130 h 241"/>
              <a:gd name="T12" fmla="*/ 106 w 149"/>
              <a:gd name="T13" fmla="*/ 131 h 241"/>
              <a:gd name="T14" fmla="*/ 136 w 149"/>
              <a:gd name="T15" fmla="*/ 169 h 241"/>
              <a:gd name="T16" fmla="*/ 118 w 149"/>
              <a:gd name="T17" fmla="*/ 172 h 241"/>
              <a:gd name="T18" fmla="*/ 149 w 149"/>
              <a:gd name="T19" fmla="*/ 208 h 241"/>
              <a:gd name="T20" fmla="*/ 105 w 149"/>
              <a:gd name="T21" fmla="*/ 214 h 241"/>
              <a:gd name="T22" fmla="*/ 108 w 149"/>
              <a:gd name="T23" fmla="*/ 221 h 241"/>
              <a:gd name="T24" fmla="*/ 83 w 149"/>
              <a:gd name="T25" fmla="*/ 219 h 241"/>
              <a:gd name="T26" fmla="*/ 84 w 149"/>
              <a:gd name="T27" fmla="*/ 223 h 241"/>
              <a:gd name="T28" fmla="*/ 77 w 149"/>
              <a:gd name="T29" fmla="*/ 224 h 241"/>
              <a:gd name="T30" fmla="*/ 79 w 149"/>
              <a:gd name="T31" fmla="*/ 240 h 241"/>
              <a:gd name="T32" fmla="*/ 61 w 149"/>
              <a:gd name="T33" fmla="*/ 241 h 241"/>
              <a:gd name="T34" fmla="*/ 63 w 149"/>
              <a:gd name="T35" fmla="*/ 223 h 241"/>
              <a:gd name="T36" fmla="*/ 55 w 149"/>
              <a:gd name="T37" fmla="*/ 224 h 241"/>
              <a:gd name="T38" fmla="*/ 55 w 149"/>
              <a:gd name="T39" fmla="*/ 220 h 241"/>
              <a:gd name="T40" fmla="*/ 29 w 149"/>
              <a:gd name="T41" fmla="*/ 224 h 241"/>
              <a:gd name="T42" fmla="*/ 32 w 149"/>
              <a:gd name="T43" fmla="*/ 215 h 241"/>
              <a:gd name="T44" fmla="*/ 0 w 149"/>
              <a:gd name="T45" fmla="*/ 215 h 241"/>
              <a:gd name="T46" fmla="*/ 24 w 149"/>
              <a:gd name="T47" fmla="*/ 177 h 241"/>
              <a:gd name="T48" fmla="*/ 8 w 149"/>
              <a:gd name="T49" fmla="*/ 176 h 241"/>
              <a:gd name="T50" fmla="*/ 33 w 149"/>
              <a:gd name="T51" fmla="*/ 134 h 241"/>
              <a:gd name="T52" fmla="*/ 15 w 149"/>
              <a:gd name="T53" fmla="*/ 137 h 241"/>
              <a:gd name="T54" fmla="*/ 38 w 149"/>
              <a:gd name="T55" fmla="*/ 91 h 241"/>
              <a:gd name="T56" fmla="*/ 26 w 149"/>
              <a:gd name="T57" fmla="*/ 90 h 241"/>
              <a:gd name="T58" fmla="*/ 47 w 149"/>
              <a:gd name="T59" fmla="*/ 53 h 241"/>
              <a:gd name="T60" fmla="*/ 37 w 149"/>
              <a:gd name="T61" fmla="*/ 55 h 241"/>
              <a:gd name="T62" fmla="*/ 52 w 149"/>
              <a:gd name="T63" fmla="*/ 31 h 241"/>
              <a:gd name="T64" fmla="*/ 63 w 149"/>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41">
                <a:moveTo>
                  <a:pt x="63" y="0"/>
                </a:moveTo>
                <a:cubicBezTo>
                  <a:pt x="63" y="0"/>
                  <a:pt x="82" y="43"/>
                  <a:pt x="95" y="52"/>
                </a:cubicBezTo>
                <a:cubicBezTo>
                  <a:pt x="87" y="52"/>
                  <a:pt x="85" y="51"/>
                  <a:pt x="85" y="51"/>
                </a:cubicBezTo>
                <a:cubicBezTo>
                  <a:pt x="85" y="51"/>
                  <a:pt x="87" y="73"/>
                  <a:pt x="109" y="86"/>
                </a:cubicBezTo>
                <a:cubicBezTo>
                  <a:pt x="102" y="90"/>
                  <a:pt x="98" y="89"/>
                  <a:pt x="98" y="89"/>
                </a:cubicBezTo>
                <a:cubicBezTo>
                  <a:pt x="98" y="89"/>
                  <a:pt x="110" y="123"/>
                  <a:pt x="125" y="130"/>
                </a:cubicBezTo>
                <a:cubicBezTo>
                  <a:pt x="113" y="131"/>
                  <a:pt x="106" y="131"/>
                  <a:pt x="106" y="131"/>
                </a:cubicBezTo>
                <a:cubicBezTo>
                  <a:pt x="106" y="131"/>
                  <a:pt x="123" y="162"/>
                  <a:pt x="136" y="169"/>
                </a:cubicBezTo>
                <a:cubicBezTo>
                  <a:pt x="120" y="174"/>
                  <a:pt x="118" y="172"/>
                  <a:pt x="118" y="172"/>
                </a:cubicBezTo>
                <a:cubicBezTo>
                  <a:pt x="118" y="172"/>
                  <a:pt x="140" y="204"/>
                  <a:pt x="149" y="208"/>
                </a:cubicBezTo>
                <a:cubicBezTo>
                  <a:pt x="137" y="212"/>
                  <a:pt x="105" y="214"/>
                  <a:pt x="105" y="214"/>
                </a:cubicBezTo>
                <a:cubicBezTo>
                  <a:pt x="105" y="214"/>
                  <a:pt x="106" y="219"/>
                  <a:pt x="108" y="221"/>
                </a:cubicBezTo>
                <a:cubicBezTo>
                  <a:pt x="102" y="220"/>
                  <a:pt x="83" y="219"/>
                  <a:pt x="83" y="219"/>
                </a:cubicBezTo>
                <a:cubicBezTo>
                  <a:pt x="84" y="223"/>
                  <a:pt x="84" y="223"/>
                  <a:pt x="84" y="223"/>
                </a:cubicBezTo>
                <a:cubicBezTo>
                  <a:pt x="77" y="224"/>
                  <a:pt x="77" y="224"/>
                  <a:pt x="77" y="224"/>
                </a:cubicBezTo>
                <a:cubicBezTo>
                  <a:pt x="77" y="224"/>
                  <a:pt x="78" y="237"/>
                  <a:pt x="79" y="240"/>
                </a:cubicBezTo>
                <a:cubicBezTo>
                  <a:pt x="73" y="240"/>
                  <a:pt x="61" y="241"/>
                  <a:pt x="61" y="241"/>
                </a:cubicBezTo>
                <a:cubicBezTo>
                  <a:pt x="63" y="223"/>
                  <a:pt x="63" y="223"/>
                  <a:pt x="63" y="223"/>
                </a:cubicBezTo>
                <a:cubicBezTo>
                  <a:pt x="55" y="224"/>
                  <a:pt x="55" y="224"/>
                  <a:pt x="55" y="224"/>
                </a:cubicBezTo>
                <a:cubicBezTo>
                  <a:pt x="55" y="220"/>
                  <a:pt x="55" y="220"/>
                  <a:pt x="55" y="220"/>
                </a:cubicBezTo>
                <a:cubicBezTo>
                  <a:pt x="55" y="220"/>
                  <a:pt x="36" y="223"/>
                  <a:pt x="29" y="224"/>
                </a:cubicBezTo>
                <a:cubicBezTo>
                  <a:pt x="32" y="222"/>
                  <a:pt x="32" y="215"/>
                  <a:pt x="32" y="215"/>
                </a:cubicBezTo>
                <a:cubicBezTo>
                  <a:pt x="32" y="215"/>
                  <a:pt x="6" y="217"/>
                  <a:pt x="0" y="215"/>
                </a:cubicBezTo>
                <a:cubicBezTo>
                  <a:pt x="2" y="214"/>
                  <a:pt x="24" y="177"/>
                  <a:pt x="24" y="177"/>
                </a:cubicBezTo>
                <a:cubicBezTo>
                  <a:pt x="24" y="177"/>
                  <a:pt x="13" y="178"/>
                  <a:pt x="8" y="176"/>
                </a:cubicBezTo>
                <a:cubicBezTo>
                  <a:pt x="14" y="171"/>
                  <a:pt x="35" y="147"/>
                  <a:pt x="33" y="134"/>
                </a:cubicBezTo>
                <a:cubicBezTo>
                  <a:pt x="27" y="135"/>
                  <a:pt x="19" y="138"/>
                  <a:pt x="15" y="137"/>
                </a:cubicBezTo>
                <a:cubicBezTo>
                  <a:pt x="16" y="135"/>
                  <a:pt x="39" y="102"/>
                  <a:pt x="38" y="91"/>
                </a:cubicBezTo>
                <a:cubicBezTo>
                  <a:pt x="38" y="91"/>
                  <a:pt x="30" y="94"/>
                  <a:pt x="26" y="90"/>
                </a:cubicBezTo>
                <a:cubicBezTo>
                  <a:pt x="29" y="88"/>
                  <a:pt x="46" y="73"/>
                  <a:pt x="47" y="53"/>
                </a:cubicBezTo>
                <a:cubicBezTo>
                  <a:pt x="41" y="55"/>
                  <a:pt x="37" y="55"/>
                  <a:pt x="37" y="55"/>
                </a:cubicBezTo>
                <a:cubicBezTo>
                  <a:pt x="37" y="55"/>
                  <a:pt x="48" y="40"/>
                  <a:pt x="52" y="31"/>
                </a:cubicBezTo>
                <a:cubicBezTo>
                  <a:pt x="58" y="19"/>
                  <a:pt x="63" y="0"/>
                  <a:pt x="63"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5546725" y="5711825"/>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6" name="Freeform 28"/>
          <p:cNvSpPr/>
          <p:nvPr/>
        </p:nvSpPr>
        <p:spPr bwMode="auto">
          <a:xfrm>
            <a:off x="783009" y="4891905"/>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7" name="Freeform 30"/>
          <p:cNvSpPr/>
          <p:nvPr/>
        </p:nvSpPr>
        <p:spPr bwMode="auto">
          <a:xfrm>
            <a:off x="2561006" y="5529263"/>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8" name="Freeform 7"/>
          <p:cNvSpPr/>
          <p:nvPr/>
        </p:nvSpPr>
        <p:spPr bwMode="auto">
          <a:xfrm>
            <a:off x="10695781" y="5193426"/>
            <a:ext cx="960438" cy="485775"/>
          </a:xfrm>
          <a:custGeom>
            <a:avLst/>
            <a:gdLst>
              <a:gd name="T0" fmla="*/ 0 w 226"/>
              <a:gd name="T1" fmla="*/ 96 h 114"/>
              <a:gd name="T2" fmla="*/ 12 w 226"/>
              <a:gd name="T3" fmla="*/ 77 h 114"/>
              <a:gd name="T4" fmla="*/ 60 w 226"/>
              <a:gd name="T5" fmla="*/ 62 h 114"/>
              <a:gd name="T6" fmla="*/ 86 w 226"/>
              <a:gd name="T7" fmla="*/ 73 h 114"/>
              <a:gd name="T8" fmla="*/ 106 w 226"/>
              <a:gd name="T9" fmla="*/ 74 h 114"/>
              <a:gd name="T10" fmla="*/ 100 w 226"/>
              <a:gd name="T11" fmla="*/ 64 h 114"/>
              <a:gd name="T12" fmla="*/ 104 w 226"/>
              <a:gd name="T13" fmla="*/ 64 h 114"/>
              <a:gd name="T14" fmla="*/ 108 w 226"/>
              <a:gd name="T15" fmla="*/ 62 h 114"/>
              <a:gd name="T16" fmla="*/ 119 w 226"/>
              <a:gd name="T17" fmla="*/ 58 h 114"/>
              <a:gd name="T18" fmla="*/ 126 w 226"/>
              <a:gd name="T19" fmla="*/ 54 h 114"/>
              <a:gd name="T20" fmla="*/ 126 w 226"/>
              <a:gd name="T21" fmla="*/ 61 h 114"/>
              <a:gd name="T22" fmla="*/ 128 w 226"/>
              <a:gd name="T23" fmla="*/ 65 h 114"/>
              <a:gd name="T24" fmla="*/ 132 w 226"/>
              <a:gd name="T25" fmla="*/ 63 h 114"/>
              <a:gd name="T26" fmla="*/ 147 w 226"/>
              <a:gd name="T27" fmla="*/ 45 h 114"/>
              <a:gd name="T28" fmla="*/ 158 w 226"/>
              <a:gd name="T29" fmla="*/ 23 h 114"/>
              <a:gd name="T30" fmla="*/ 205 w 226"/>
              <a:gd name="T31" fmla="*/ 5 h 114"/>
              <a:gd name="T32" fmla="*/ 225 w 226"/>
              <a:gd name="T33" fmla="*/ 13 h 114"/>
              <a:gd name="T34" fmla="*/ 222 w 226"/>
              <a:gd name="T35" fmla="*/ 16 h 114"/>
              <a:gd name="T36" fmla="*/ 210 w 226"/>
              <a:gd name="T37" fmla="*/ 24 h 114"/>
              <a:gd name="T38" fmla="*/ 207 w 226"/>
              <a:gd name="T39" fmla="*/ 42 h 114"/>
              <a:gd name="T40" fmla="*/ 208 w 226"/>
              <a:gd name="T41" fmla="*/ 44 h 114"/>
              <a:gd name="T42" fmla="*/ 206 w 226"/>
              <a:gd name="T43" fmla="*/ 48 h 114"/>
              <a:gd name="T44" fmla="*/ 186 w 226"/>
              <a:gd name="T45" fmla="*/ 51 h 114"/>
              <a:gd name="T46" fmla="*/ 176 w 226"/>
              <a:gd name="T47" fmla="*/ 63 h 114"/>
              <a:gd name="T48" fmla="*/ 177 w 226"/>
              <a:gd name="T49" fmla="*/ 73 h 114"/>
              <a:gd name="T50" fmla="*/ 174 w 226"/>
              <a:gd name="T51" fmla="*/ 76 h 114"/>
              <a:gd name="T52" fmla="*/ 159 w 226"/>
              <a:gd name="T53" fmla="*/ 78 h 114"/>
              <a:gd name="T54" fmla="*/ 152 w 226"/>
              <a:gd name="T55" fmla="*/ 94 h 114"/>
              <a:gd name="T56" fmla="*/ 148 w 226"/>
              <a:gd name="T57" fmla="*/ 97 h 114"/>
              <a:gd name="T58" fmla="*/ 135 w 226"/>
              <a:gd name="T59" fmla="*/ 106 h 114"/>
              <a:gd name="T60" fmla="*/ 127 w 226"/>
              <a:gd name="T61" fmla="*/ 109 h 114"/>
              <a:gd name="T62" fmla="*/ 113 w 226"/>
              <a:gd name="T63" fmla="*/ 110 h 114"/>
              <a:gd name="T64" fmla="*/ 108 w 226"/>
              <a:gd name="T65" fmla="*/ 110 h 114"/>
              <a:gd name="T66" fmla="*/ 90 w 226"/>
              <a:gd name="T67" fmla="*/ 105 h 114"/>
              <a:gd name="T68" fmla="*/ 81 w 226"/>
              <a:gd name="T69" fmla="*/ 111 h 114"/>
              <a:gd name="T70" fmla="*/ 75 w 226"/>
              <a:gd name="T71" fmla="*/ 110 h 114"/>
              <a:gd name="T72" fmla="*/ 41 w 226"/>
              <a:gd name="T73" fmla="*/ 106 h 114"/>
              <a:gd name="T74" fmla="*/ 37 w 226"/>
              <a:gd name="T75" fmla="*/ 111 h 114"/>
              <a:gd name="T76" fmla="*/ 33 w 226"/>
              <a:gd name="T77" fmla="*/ 110 h 114"/>
              <a:gd name="T78" fmla="*/ 32 w 226"/>
              <a:gd name="T79" fmla="*/ 108 h 114"/>
              <a:gd name="T80" fmla="*/ 5 w 226"/>
              <a:gd name="T81" fmla="*/ 96 h 114"/>
              <a:gd name="T82" fmla="*/ 0 w 226"/>
              <a:gd name="T83" fmla="*/ 97 h 114"/>
              <a:gd name="T84" fmla="*/ 0 w 226"/>
              <a:gd name="T8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114">
                <a:moveTo>
                  <a:pt x="0" y="96"/>
                </a:moveTo>
                <a:cubicBezTo>
                  <a:pt x="3" y="90"/>
                  <a:pt x="7" y="83"/>
                  <a:pt x="12" y="77"/>
                </a:cubicBezTo>
                <a:cubicBezTo>
                  <a:pt x="23" y="60"/>
                  <a:pt x="41" y="54"/>
                  <a:pt x="60" y="62"/>
                </a:cubicBezTo>
                <a:cubicBezTo>
                  <a:pt x="68" y="66"/>
                  <a:pt x="77" y="70"/>
                  <a:pt x="86" y="73"/>
                </a:cubicBezTo>
                <a:cubicBezTo>
                  <a:pt x="93" y="74"/>
                  <a:pt x="99" y="75"/>
                  <a:pt x="106" y="74"/>
                </a:cubicBezTo>
                <a:cubicBezTo>
                  <a:pt x="106" y="70"/>
                  <a:pt x="101" y="68"/>
                  <a:pt x="100" y="64"/>
                </a:cubicBezTo>
                <a:cubicBezTo>
                  <a:pt x="101" y="63"/>
                  <a:pt x="103" y="64"/>
                  <a:pt x="104" y="64"/>
                </a:cubicBezTo>
                <a:cubicBezTo>
                  <a:pt x="106" y="64"/>
                  <a:pt x="107" y="64"/>
                  <a:pt x="108" y="62"/>
                </a:cubicBezTo>
                <a:cubicBezTo>
                  <a:pt x="111" y="59"/>
                  <a:pt x="114" y="57"/>
                  <a:pt x="119" y="58"/>
                </a:cubicBezTo>
                <a:cubicBezTo>
                  <a:pt x="122" y="59"/>
                  <a:pt x="123" y="55"/>
                  <a:pt x="126" y="54"/>
                </a:cubicBezTo>
                <a:cubicBezTo>
                  <a:pt x="127" y="57"/>
                  <a:pt x="127" y="59"/>
                  <a:pt x="126" y="61"/>
                </a:cubicBezTo>
                <a:cubicBezTo>
                  <a:pt x="126" y="62"/>
                  <a:pt x="126" y="65"/>
                  <a:pt x="128" y="65"/>
                </a:cubicBezTo>
                <a:cubicBezTo>
                  <a:pt x="129" y="66"/>
                  <a:pt x="131" y="64"/>
                  <a:pt x="132" y="63"/>
                </a:cubicBezTo>
                <a:cubicBezTo>
                  <a:pt x="139" y="59"/>
                  <a:pt x="143" y="52"/>
                  <a:pt x="147" y="45"/>
                </a:cubicBezTo>
                <a:cubicBezTo>
                  <a:pt x="151" y="38"/>
                  <a:pt x="154" y="30"/>
                  <a:pt x="158" y="23"/>
                </a:cubicBezTo>
                <a:cubicBezTo>
                  <a:pt x="169" y="6"/>
                  <a:pt x="186" y="0"/>
                  <a:pt x="205" y="5"/>
                </a:cubicBezTo>
                <a:cubicBezTo>
                  <a:pt x="211" y="8"/>
                  <a:pt x="218" y="11"/>
                  <a:pt x="225" y="13"/>
                </a:cubicBezTo>
                <a:cubicBezTo>
                  <a:pt x="226" y="16"/>
                  <a:pt x="223" y="15"/>
                  <a:pt x="222" y="16"/>
                </a:cubicBezTo>
                <a:cubicBezTo>
                  <a:pt x="217" y="17"/>
                  <a:pt x="213" y="20"/>
                  <a:pt x="210" y="24"/>
                </a:cubicBezTo>
                <a:cubicBezTo>
                  <a:pt x="206" y="29"/>
                  <a:pt x="205" y="35"/>
                  <a:pt x="207" y="42"/>
                </a:cubicBezTo>
                <a:cubicBezTo>
                  <a:pt x="208" y="43"/>
                  <a:pt x="208" y="44"/>
                  <a:pt x="208" y="44"/>
                </a:cubicBezTo>
                <a:cubicBezTo>
                  <a:pt x="209" y="47"/>
                  <a:pt x="208" y="48"/>
                  <a:pt x="206" y="48"/>
                </a:cubicBezTo>
                <a:cubicBezTo>
                  <a:pt x="199" y="46"/>
                  <a:pt x="192" y="47"/>
                  <a:pt x="186" y="51"/>
                </a:cubicBezTo>
                <a:cubicBezTo>
                  <a:pt x="182" y="54"/>
                  <a:pt x="178" y="58"/>
                  <a:pt x="176" y="63"/>
                </a:cubicBezTo>
                <a:cubicBezTo>
                  <a:pt x="175" y="67"/>
                  <a:pt x="176" y="70"/>
                  <a:pt x="177" y="73"/>
                </a:cubicBezTo>
                <a:cubicBezTo>
                  <a:pt x="177" y="75"/>
                  <a:pt x="177" y="77"/>
                  <a:pt x="174" y="76"/>
                </a:cubicBezTo>
                <a:cubicBezTo>
                  <a:pt x="169" y="76"/>
                  <a:pt x="164" y="76"/>
                  <a:pt x="159" y="78"/>
                </a:cubicBezTo>
                <a:cubicBezTo>
                  <a:pt x="152" y="82"/>
                  <a:pt x="150" y="86"/>
                  <a:pt x="152" y="94"/>
                </a:cubicBezTo>
                <a:cubicBezTo>
                  <a:pt x="152" y="97"/>
                  <a:pt x="152" y="98"/>
                  <a:pt x="148" y="97"/>
                </a:cubicBezTo>
                <a:cubicBezTo>
                  <a:pt x="142" y="96"/>
                  <a:pt x="137" y="99"/>
                  <a:pt x="135" y="106"/>
                </a:cubicBezTo>
                <a:cubicBezTo>
                  <a:pt x="134" y="110"/>
                  <a:pt x="131" y="111"/>
                  <a:pt x="127" y="109"/>
                </a:cubicBezTo>
                <a:cubicBezTo>
                  <a:pt x="121" y="105"/>
                  <a:pt x="118" y="106"/>
                  <a:pt x="113" y="110"/>
                </a:cubicBezTo>
                <a:cubicBezTo>
                  <a:pt x="110" y="114"/>
                  <a:pt x="110" y="114"/>
                  <a:pt x="108" y="110"/>
                </a:cubicBezTo>
                <a:cubicBezTo>
                  <a:pt x="105" y="104"/>
                  <a:pt x="99" y="102"/>
                  <a:pt x="90" y="105"/>
                </a:cubicBezTo>
                <a:cubicBezTo>
                  <a:pt x="86" y="105"/>
                  <a:pt x="83" y="108"/>
                  <a:pt x="81" y="111"/>
                </a:cubicBezTo>
                <a:cubicBezTo>
                  <a:pt x="78" y="114"/>
                  <a:pt x="77" y="114"/>
                  <a:pt x="75" y="110"/>
                </a:cubicBezTo>
                <a:cubicBezTo>
                  <a:pt x="69" y="96"/>
                  <a:pt x="49" y="98"/>
                  <a:pt x="41" y="106"/>
                </a:cubicBezTo>
                <a:cubicBezTo>
                  <a:pt x="40" y="108"/>
                  <a:pt x="38" y="109"/>
                  <a:pt x="37" y="111"/>
                </a:cubicBezTo>
                <a:cubicBezTo>
                  <a:pt x="35" y="112"/>
                  <a:pt x="34" y="112"/>
                  <a:pt x="33" y="110"/>
                </a:cubicBezTo>
                <a:cubicBezTo>
                  <a:pt x="33" y="109"/>
                  <a:pt x="33" y="109"/>
                  <a:pt x="32" y="108"/>
                </a:cubicBezTo>
                <a:cubicBezTo>
                  <a:pt x="28" y="96"/>
                  <a:pt x="17" y="92"/>
                  <a:pt x="5" y="96"/>
                </a:cubicBezTo>
                <a:cubicBezTo>
                  <a:pt x="3" y="97"/>
                  <a:pt x="2" y="98"/>
                  <a:pt x="0" y="97"/>
                </a:cubicBezTo>
                <a:cubicBezTo>
                  <a:pt x="0" y="97"/>
                  <a:pt x="0" y="97"/>
                  <a:pt x="0" y="96"/>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9" name="组合 18"/>
          <p:cNvGrpSpPr/>
          <p:nvPr/>
        </p:nvGrpSpPr>
        <p:grpSpPr>
          <a:xfrm>
            <a:off x="557400" y="290400"/>
            <a:ext cx="3602354" cy="807063"/>
            <a:chOff x="557400" y="290400"/>
            <a:chExt cx="3602354" cy="807063"/>
          </a:xfrm>
        </p:grpSpPr>
        <p:pic>
          <p:nvPicPr>
            <p:cNvPr id="20" name="图片 19"/>
            <p:cNvPicPr>
              <a:picLocks noChangeAspect="1"/>
            </p:cNvPicPr>
            <p:nvPr/>
          </p:nvPicPr>
          <p:blipFill>
            <a:blip r:embed="rId3" cstate="email"/>
            <a:stretch>
              <a:fillRect/>
            </a:stretch>
          </p:blipFill>
          <p:spPr>
            <a:xfrm>
              <a:off x="557400" y="290400"/>
              <a:ext cx="776400" cy="776400"/>
            </a:xfrm>
            <a:prstGeom prst="rect">
              <a:avLst/>
            </a:prstGeom>
          </p:spPr>
        </p:pic>
        <p:sp>
          <p:nvSpPr>
            <p:cNvPr id="21" name="文本框 20"/>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694697" y="2327223"/>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4" name="文本框 2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5" name="组合 24"/>
          <p:cNvGrpSpPr/>
          <p:nvPr/>
        </p:nvGrpSpPr>
        <p:grpSpPr>
          <a:xfrm>
            <a:off x="1694697" y="4079823"/>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8" name="组合 27"/>
          <p:cNvGrpSpPr/>
          <p:nvPr/>
        </p:nvGrpSpPr>
        <p:grpSpPr>
          <a:xfrm>
            <a:off x="8476497" y="232722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1" name="组合 30"/>
          <p:cNvGrpSpPr/>
          <p:nvPr/>
        </p:nvGrpSpPr>
        <p:grpSpPr>
          <a:xfrm>
            <a:off x="8476497" y="407982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13032" y="2366537"/>
            <a:ext cx="4472605" cy="2548363"/>
            <a:chOff x="3813032" y="2366537"/>
            <a:chExt cx="4472605" cy="2548363"/>
          </a:xfrm>
        </p:grpSpPr>
        <p:sp>
          <p:nvSpPr>
            <p:cNvPr id="8" name="Freeform 5"/>
            <p:cNvSpPr/>
            <p:nvPr/>
          </p:nvSpPr>
          <p:spPr bwMode="auto">
            <a:xfrm>
              <a:off x="4684712" y="2366537"/>
              <a:ext cx="1847766" cy="1272013"/>
            </a:xfrm>
            <a:custGeom>
              <a:avLst/>
              <a:gdLst>
                <a:gd name="T0" fmla="*/ 218 w 309"/>
                <a:gd name="T1" fmla="*/ 1 h 212"/>
                <a:gd name="T2" fmla="*/ 186 w 309"/>
                <a:gd name="T3" fmla="*/ 83 h 212"/>
                <a:gd name="T4" fmla="*/ 144 w 309"/>
                <a:gd name="T5" fmla="*/ 68 h 212"/>
                <a:gd name="T6" fmla="*/ 145 w 309"/>
                <a:gd name="T7" fmla="*/ 80 h 212"/>
                <a:gd name="T8" fmla="*/ 140 w 309"/>
                <a:gd name="T9" fmla="*/ 82 h 212"/>
                <a:gd name="T10" fmla="*/ 136 w 309"/>
                <a:gd name="T11" fmla="*/ 85 h 212"/>
                <a:gd name="T12" fmla="*/ 126 w 309"/>
                <a:gd name="T13" fmla="*/ 78 h 212"/>
                <a:gd name="T14" fmla="*/ 116 w 309"/>
                <a:gd name="T15" fmla="*/ 121 h 212"/>
                <a:gd name="T16" fmla="*/ 30 w 309"/>
                <a:gd name="T17" fmla="*/ 104 h 212"/>
                <a:gd name="T18" fmla="*/ 29 w 309"/>
                <a:gd name="T19" fmla="*/ 212 h 212"/>
                <a:gd name="T20" fmla="*/ 60 w 309"/>
                <a:gd name="T21" fmla="*/ 180 h 212"/>
                <a:gd name="T22" fmla="*/ 105 w 309"/>
                <a:gd name="T23" fmla="*/ 186 h 212"/>
                <a:gd name="T24" fmla="*/ 121 w 309"/>
                <a:gd name="T25" fmla="*/ 159 h 212"/>
                <a:gd name="T26" fmla="*/ 151 w 309"/>
                <a:gd name="T27" fmla="*/ 166 h 212"/>
                <a:gd name="T28" fmla="*/ 193 w 309"/>
                <a:gd name="T29" fmla="*/ 178 h 212"/>
                <a:gd name="T30" fmla="*/ 205 w 309"/>
                <a:gd name="T31" fmla="*/ 136 h 212"/>
                <a:gd name="T32" fmla="*/ 216 w 309"/>
                <a:gd name="T33" fmla="*/ 107 h 212"/>
                <a:gd name="T34" fmla="*/ 247 w 309"/>
                <a:gd name="T35" fmla="*/ 108 h 212"/>
                <a:gd name="T36" fmla="*/ 266 w 309"/>
                <a:gd name="T37" fmla="*/ 67 h 212"/>
                <a:gd name="T38" fmla="*/ 309 w 309"/>
                <a:gd name="T39" fmla="*/ 58 h 212"/>
                <a:gd name="T40" fmla="*/ 218 w 309"/>
                <a:gd name="T41"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212">
                  <a:moveTo>
                    <a:pt x="218" y="1"/>
                  </a:moveTo>
                  <a:cubicBezTo>
                    <a:pt x="218" y="1"/>
                    <a:pt x="209" y="68"/>
                    <a:pt x="186" y="83"/>
                  </a:cubicBezTo>
                  <a:cubicBezTo>
                    <a:pt x="163" y="98"/>
                    <a:pt x="144" y="68"/>
                    <a:pt x="144" y="68"/>
                  </a:cubicBezTo>
                  <a:cubicBezTo>
                    <a:pt x="145" y="80"/>
                    <a:pt x="145" y="80"/>
                    <a:pt x="145" y="80"/>
                  </a:cubicBezTo>
                  <a:cubicBezTo>
                    <a:pt x="140" y="82"/>
                    <a:pt x="140" y="82"/>
                    <a:pt x="140" y="82"/>
                  </a:cubicBezTo>
                  <a:cubicBezTo>
                    <a:pt x="136" y="85"/>
                    <a:pt x="136" y="85"/>
                    <a:pt x="136" y="85"/>
                  </a:cubicBezTo>
                  <a:cubicBezTo>
                    <a:pt x="126" y="78"/>
                    <a:pt x="126" y="78"/>
                    <a:pt x="126" y="78"/>
                  </a:cubicBezTo>
                  <a:cubicBezTo>
                    <a:pt x="126" y="78"/>
                    <a:pt x="141" y="110"/>
                    <a:pt x="116" y="121"/>
                  </a:cubicBezTo>
                  <a:cubicBezTo>
                    <a:pt x="91" y="132"/>
                    <a:pt x="30" y="104"/>
                    <a:pt x="30" y="104"/>
                  </a:cubicBezTo>
                  <a:cubicBezTo>
                    <a:pt x="30" y="104"/>
                    <a:pt x="0" y="150"/>
                    <a:pt x="29" y="212"/>
                  </a:cubicBezTo>
                  <a:cubicBezTo>
                    <a:pt x="33" y="210"/>
                    <a:pt x="44" y="186"/>
                    <a:pt x="60" y="180"/>
                  </a:cubicBezTo>
                  <a:cubicBezTo>
                    <a:pt x="77" y="174"/>
                    <a:pt x="105" y="186"/>
                    <a:pt x="105" y="186"/>
                  </a:cubicBezTo>
                  <a:cubicBezTo>
                    <a:pt x="105" y="186"/>
                    <a:pt x="110" y="163"/>
                    <a:pt x="121" y="159"/>
                  </a:cubicBezTo>
                  <a:cubicBezTo>
                    <a:pt x="132" y="155"/>
                    <a:pt x="151" y="166"/>
                    <a:pt x="151" y="166"/>
                  </a:cubicBezTo>
                  <a:cubicBezTo>
                    <a:pt x="151" y="166"/>
                    <a:pt x="170" y="146"/>
                    <a:pt x="193" y="178"/>
                  </a:cubicBezTo>
                  <a:cubicBezTo>
                    <a:pt x="178" y="142"/>
                    <a:pt x="205" y="136"/>
                    <a:pt x="205" y="136"/>
                  </a:cubicBezTo>
                  <a:cubicBezTo>
                    <a:pt x="205" y="136"/>
                    <a:pt x="206" y="114"/>
                    <a:pt x="216" y="107"/>
                  </a:cubicBezTo>
                  <a:cubicBezTo>
                    <a:pt x="225" y="100"/>
                    <a:pt x="247" y="108"/>
                    <a:pt x="247" y="108"/>
                  </a:cubicBezTo>
                  <a:cubicBezTo>
                    <a:pt x="247" y="108"/>
                    <a:pt x="252" y="78"/>
                    <a:pt x="266" y="67"/>
                  </a:cubicBezTo>
                  <a:cubicBezTo>
                    <a:pt x="279" y="56"/>
                    <a:pt x="306" y="60"/>
                    <a:pt x="309" y="58"/>
                  </a:cubicBezTo>
                  <a:cubicBezTo>
                    <a:pt x="272" y="0"/>
                    <a:pt x="218" y="1"/>
                    <a:pt x="218" y="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6"/>
            <p:cNvSpPr/>
            <p:nvPr/>
          </p:nvSpPr>
          <p:spPr bwMode="auto">
            <a:xfrm>
              <a:off x="5737404" y="3725436"/>
              <a:ext cx="2548233" cy="1189464"/>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chemeClr val="bg1"/>
            </a:solidFill>
            <a:ln w="9525">
              <a:solidFill>
                <a:srgbClr val="000000"/>
              </a:solidFill>
              <a:round/>
            </a:ln>
          </p:spPr>
          <p:txBody>
            <a:bodyPr vert="horz" wrap="square" lIns="91440" tIns="45720" rIns="91440" bIns="45720" numCol="1" anchor="t" anchorCtr="0" compatLnSpc="1"/>
            <a:lstStyle/>
            <a:p>
              <a:endParaRPr lang="zh-CN" altLang="en-US"/>
            </a:p>
          </p:txBody>
        </p:sp>
        <p:sp>
          <p:nvSpPr>
            <p:cNvPr id="10" name="Freeform 7"/>
            <p:cNvSpPr/>
            <p:nvPr/>
          </p:nvSpPr>
          <p:spPr bwMode="auto">
            <a:xfrm>
              <a:off x="3813032" y="4276916"/>
              <a:ext cx="960438" cy="485775"/>
            </a:xfrm>
            <a:custGeom>
              <a:avLst/>
              <a:gdLst>
                <a:gd name="T0" fmla="*/ 0 w 226"/>
                <a:gd name="T1" fmla="*/ 96 h 114"/>
                <a:gd name="T2" fmla="*/ 12 w 226"/>
                <a:gd name="T3" fmla="*/ 77 h 114"/>
                <a:gd name="T4" fmla="*/ 60 w 226"/>
                <a:gd name="T5" fmla="*/ 62 h 114"/>
                <a:gd name="T6" fmla="*/ 86 w 226"/>
                <a:gd name="T7" fmla="*/ 73 h 114"/>
                <a:gd name="T8" fmla="*/ 106 w 226"/>
                <a:gd name="T9" fmla="*/ 74 h 114"/>
                <a:gd name="T10" fmla="*/ 100 w 226"/>
                <a:gd name="T11" fmla="*/ 64 h 114"/>
                <a:gd name="T12" fmla="*/ 104 w 226"/>
                <a:gd name="T13" fmla="*/ 64 h 114"/>
                <a:gd name="T14" fmla="*/ 108 w 226"/>
                <a:gd name="T15" fmla="*/ 62 h 114"/>
                <a:gd name="T16" fmla="*/ 119 w 226"/>
                <a:gd name="T17" fmla="*/ 58 h 114"/>
                <a:gd name="T18" fmla="*/ 126 w 226"/>
                <a:gd name="T19" fmla="*/ 54 h 114"/>
                <a:gd name="T20" fmla="*/ 126 w 226"/>
                <a:gd name="T21" fmla="*/ 61 h 114"/>
                <a:gd name="T22" fmla="*/ 128 w 226"/>
                <a:gd name="T23" fmla="*/ 65 h 114"/>
                <a:gd name="T24" fmla="*/ 132 w 226"/>
                <a:gd name="T25" fmla="*/ 63 h 114"/>
                <a:gd name="T26" fmla="*/ 147 w 226"/>
                <a:gd name="T27" fmla="*/ 45 h 114"/>
                <a:gd name="T28" fmla="*/ 158 w 226"/>
                <a:gd name="T29" fmla="*/ 23 h 114"/>
                <a:gd name="T30" fmla="*/ 205 w 226"/>
                <a:gd name="T31" fmla="*/ 5 h 114"/>
                <a:gd name="T32" fmla="*/ 225 w 226"/>
                <a:gd name="T33" fmla="*/ 13 h 114"/>
                <a:gd name="T34" fmla="*/ 222 w 226"/>
                <a:gd name="T35" fmla="*/ 16 h 114"/>
                <a:gd name="T36" fmla="*/ 210 w 226"/>
                <a:gd name="T37" fmla="*/ 24 h 114"/>
                <a:gd name="T38" fmla="*/ 207 w 226"/>
                <a:gd name="T39" fmla="*/ 42 h 114"/>
                <a:gd name="T40" fmla="*/ 208 w 226"/>
                <a:gd name="T41" fmla="*/ 44 h 114"/>
                <a:gd name="T42" fmla="*/ 206 w 226"/>
                <a:gd name="T43" fmla="*/ 48 h 114"/>
                <a:gd name="T44" fmla="*/ 186 w 226"/>
                <a:gd name="T45" fmla="*/ 51 h 114"/>
                <a:gd name="T46" fmla="*/ 176 w 226"/>
                <a:gd name="T47" fmla="*/ 63 h 114"/>
                <a:gd name="T48" fmla="*/ 177 w 226"/>
                <a:gd name="T49" fmla="*/ 73 h 114"/>
                <a:gd name="T50" fmla="*/ 174 w 226"/>
                <a:gd name="T51" fmla="*/ 76 h 114"/>
                <a:gd name="T52" fmla="*/ 159 w 226"/>
                <a:gd name="T53" fmla="*/ 78 h 114"/>
                <a:gd name="T54" fmla="*/ 152 w 226"/>
                <a:gd name="T55" fmla="*/ 94 h 114"/>
                <a:gd name="T56" fmla="*/ 148 w 226"/>
                <a:gd name="T57" fmla="*/ 97 h 114"/>
                <a:gd name="T58" fmla="*/ 135 w 226"/>
                <a:gd name="T59" fmla="*/ 106 h 114"/>
                <a:gd name="T60" fmla="*/ 127 w 226"/>
                <a:gd name="T61" fmla="*/ 109 h 114"/>
                <a:gd name="T62" fmla="*/ 113 w 226"/>
                <a:gd name="T63" fmla="*/ 110 h 114"/>
                <a:gd name="T64" fmla="*/ 108 w 226"/>
                <a:gd name="T65" fmla="*/ 110 h 114"/>
                <a:gd name="T66" fmla="*/ 90 w 226"/>
                <a:gd name="T67" fmla="*/ 105 h 114"/>
                <a:gd name="T68" fmla="*/ 81 w 226"/>
                <a:gd name="T69" fmla="*/ 111 h 114"/>
                <a:gd name="T70" fmla="*/ 75 w 226"/>
                <a:gd name="T71" fmla="*/ 110 h 114"/>
                <a:gd name="T72" fmla="*/ 41 w 226"/>
                <a:gd name="T73" fmla="*/ 106 h 114"/>
                <a:gd name="T74" fmla="*/ 37 w 226"/>
                <a:gd name="T75" fmla="*/ 111 h 114"/>
                <a:gd name="T76" fmla="*/ 33 w 226"/>
                <a:gd name="T77" fmla="*/ 110 h 114"/>
                <a:gd name="T78" fmla="*/ 32 w 226"/>
                <a:gd name="T79" fmla="*/ 108 h 114"/>
                <a:gd name="T80" fmla="*/ 5 w 226"/>
                <a:gd name="T81" fmla="*/ 96 h 114"/>
                <a:gd name="T82" fmla="*/ 0 w 226"/>
                <a:gd name="T83" fmla="*/ 97 h 114"/>
                <a:gd name="T84" fmla="*/ 0 w 226"/>
                <a:gd name="T8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114">
                  <a:moveTo>
                    <a:pt x="0" y="96"/>
                  </a:moveTo>
                  <a:cubicBezTo>
                    <a:pt x="3" y="90"/>
                    <a:pt x="7" y="83"/>
                    <a:pt x="12" y="77"/>
                  </a:cubicBezTo>
                  <a:cubicBezTo>
                    <a:pt x="23" y="60"/>
                    <a:pt x="41" y="54"/>
                    <a:pt x="60" y="62"/>
                  </a:cubicBezTo>
                  <a:cubicBezTo>
                    <a:pt x="68" y="66"/>
                    <a:pt x="77" y="70"/>
                    <a:pt x="86" y="73"/>
                  </a:cubicBezTo>
                  <a:cubicBezTo>
                    <a:pt x="93" y="74"/>
                    <a:pt x="99" y="75"/>
                    <a:pt x="106" y="74"/>
                  </a:cubicBezTo>
                  <a:cubicBezTo>
                    <a:pt x="106" y="70"/>
                    <a:pt x="101" y="68"/>
                    <a:pt x="100" y="64"/>
                  </a:cubicBezTo>
                  <a:cubicBezTo>
                    <a:pt x="101" y="63"/>
                    <a:pt x="103" y="64"/>
                    <a:pt x="104" y="64"/>
                  </a:cubicBezTo>
                  <a:cubicBezTo>
                    <a:pt x="106" y="64"/>
                    <a:pt x="107" y="64"/>
                    <a:pt x="108" y="62"/>
                  </a:cubicBezTo>
                  <a:cubicBezTo>
                    <a:pt x="111" y="59"/>
                    <a:pt x="114" y="57"/>
                    <a:pt x="119" y="58"/>
                  </a:cubicBezTo>
                  <a:cubicBezTo>
                    <a:pt x="122" y="59"/>
                    <a:pt x="123" y="55"/>
                    <a:pt x="126" y="54"/>
                  </a:cubicBezTo>
                  <a:cubicBezTo>
                    <a:pt x="127" y="57"/>
                    <a:pt x="127" y="59"/>
                    <a:pt x="126" y="61"/>
                  </a:cubicBezTo>
                  <a:cubicBezTo>
                    <a:pt x="126" y="62"/>
                    <a:pt x="126" y="65"/>
                    <a:pt x="128" y="65"/>
                  </a:cubicBezTo>
                  <a:cubicBezTo>
                    <a:pt x="129" y="66"/>
                    <a:pt x="131" y="64"/>
                    <a:pt x="132" y="63"/>
                  </a:cubicBezTo>
                  <a:cubicBezTo>
                    <a:pt x="139" y="59"/>
                    <a:pt x="143" y="52"/>
                    <a:pt x="147" y="45"/>
                  </a:cubicBezTo>
                  <a:cubicBezTo>
                    <a:pt x="151" y="38"/>
                    <a:pt x="154" y="30"/>
                    <a:pt x="158" y="23"/>
                  </a:cubicBezTo>
                  <a:cubicBezTo>
                    <a:pt x="169" y="6"/>
                    <a:pt x="186" y="0"/>
                    <a:pt x="205" y="5"/>
                  </a:cubicBezTo>
                  <a:cubicBezTo>
                    <a:pt x="211" y="8"/>
                    <a:pt x="218" y="11"/>
                    <a:pt x="225" y="13"/>
                  </a:cubicBezTo>
                  <a:cubicBezTo>
                    <a:pt x="226" y="16"/>
                    <a:pt x="223" y="15"/>
                    <a:pt x="222" y="16"/>
                  </a:cubicBezTo>
                  <a:cubicBezTo>
                    <a:pt x="217" y="17"/>
                    <a:pt x="213" y="20"/>
                    <a:pt x="210" y="24"/>
                  </a:cubicBezTo>
                  <a:cubicBezTo>
                    <a:pt x="206" y="29"/>
                    <a:pt x="205" y="35"/>
                    <a:pt x="207" y="42"/>
                  </a:cubicBezTo>
                  <a:cubicBezTo>
                    <a:pt x="208" y="43"/>
                    <a:pt x="208" y="44"/>
                    <a:pt x="208" y="44"/>
                  </a:cubicBezTo>
                  <a:cubicBezTo>
                    <a:pt x="209" y="47"/>
                    <a:pt x="208" y="48"/>
                    <a:pt x="206" y="48"/>
                  </a:cubicBezTo>
                  <a:cubicBezTo>
                    <a:pt x="199" y="46"/>
                    <a:pt x="192" y="47"/>
                    <a:pt x="186" y="51"/>
                  </a:cubicBezTo>
                  <a:cubicBezTo>
                    <a:pt x="182" y="54"/>
                    <a:pt x="178" y="58"/>
                    <a:pt x="176" y="63"/>
                  </a:cubicBezTo>
                  <a:cubicBezTo>
                    <a:pt x="175" y="67"/>
                    <a:pt x="176" y="70"/>
                    <a:pt x="177" y="73"/>
                  </a:cubicBezTo>
                  <a:cubicBezTo>
                    <a:pt x="177" y="75"/>
                    <a:pt x="177" y="77"/>
                    <a:pt x="174" y="76"/>
                  </a:cubicBezTo>
                  <a:cubicBezTo>
                    <a:pt x="169" y="76"/>
                    <a:pt x="164" y="76"/>
                    <a:pt x="159" y="78"/>
                  </a:cubicBezTo>
                  <a:cubicBezTo>
                    <a:pt x="152" y="82"/>
                    <a:pt x="150" y="86"/>
                    <a:pt x="152" y="94"/>
                  </a:cubicBezTo>
                  <a:cubicBezTo>
                    <a:pt x="152" y="97"/>
                    <a:pt x="152" y="98"/>
                    <a:pt x="148" y="97"/>
                  </a:cubicBezTo>
                  <a:cubicBezTo>
                    <a:pt x="142" y="96"/>
                    <a:pt x="137" y="99"/>
                    <a:pt x="135" y="106"/>
                  </a:cubicBezTo>
                  <a:cubicBezTo>
                    <a:pt x="134" y="110"/>
                    <a:pt x="131" y="111"/>
                    <a:pt x="127" y="109"/>
                  </a:cubicBezTo>
                  <a:cubicBezTo>
                    <a:pt x="121" y="105"/>
                    <a:pt x="118" y="106"/>
                    <a:pt x="113" y="110"/>
                  </a:cubicBezTo>
                  <a:cubicBezTo>
                    <a:pt x="110" y="114"/>
                    <a:pt x="110" y="114"/>
                    <a:pt x="108" y="110"/>
                  </a:cubicBezTo>
                  <a:cubicBezTo>
                    <a:pt x="105" y="104"/>
                    <a:pt x="99" y="102"/>
                    <a:pt x="90" y="105"/>
                  </a:cubicBezTo>
                  <a:cubicBezTo>
                    <a:pt x="86" y="105"/>
                    <a:pt x="83" y="108"/>
                    <a:pt x="81" y="111"/>
                  </a:cubicBezTo>
                  <a:cubicBezTo>
                    <a:pt x="78" y="114"/>
                    <a:pt x="77" y="114"/>
                    <a:pt x="75" y="110"/>
                  </a:cubicBezTo>
                  <a:cubicBezTo>
                    <a:pt x="69" y="96"/>
                    <a:pt x="49" y="98"/>
                    <a:pt x="41" y="106"/>
                  </a:cubicBezTo>
                  <a:cubicBezTo>
                    <a:pt x="40" y="108"/>
                    <a:pt x="38" y="109"/>
                    <a:pt x="37" y="111"/>
                  </a:cubicBezTo>
                  <a:cubicBezTo>
                    <a:pt x="35" y="112"/>
                    <a:pt x="34" y="112"/>
                    <a:pt x="33" y="110"/>
                  </a:cubicBezTo>
                  <a:cubicBezTo>
                    <a:pt x="33" y="109"/>
                    <a:pt x="33" y="109"/>
                    <a:pt x="32" y="108"/>
                  </a:cubicBezTo>
                  <a:cubicBezTo>
                    <a:pt x="28" y="96"/>
                    <a:pt x="17" y="92"/>
                    <a:pt x="5" y="96"/>
                  </a:cubicBezTo>
                  <a:cubicBezTo>
                    <a:pt x="3" y="97"/>
                    <a:pt x="2" y="98"/>
                    <a:pt x="0" y="97"/>
                  </a:cubicBezTo>
                  <a:cubicBezTo>
                    <a:pt x="0" y="97"/>
                    <a:pt x="0" y="97"/>
                    <a:pt x="0" y="9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1" name="Line 12"/>
          <p:cNvSpPr>
            <a:spLocks noChangeShapeType="1"/>
          </p:cNvSpPr>
          <p:nvPr/>
        </p:nvSpPr>
        <p:spPr bwMode="auto">
          <a:xfrm>
            <a:off x="5530850" y="597455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Line 13"/>
          <p:cNvSpPr>
            <a:spLocks noChangeShapeType="1"/>
          </p:cNvSpPr>
          <p:nvPr/>
        </p:nvSpPr>
        <p:spPr bwMode="auto">
          <a:xfrm>
            <a:off x="5530850" y="597455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1" name="组合 30"/>
          <p:cNvGrpSpPr/>
          <p:nvPr/>
        </p:nvGrpSpPr>
        <p:grpSpPr>
          <a:xfrm>
            <a:off x="327818" y="5408506"/>
            <a:ext cx="833438" cy="959627"/>
            <a:chOff x="1179512" y="5134770"/>
            <a:chExt cx="1352550" cy="1557337"/>
          </a:xfrm>
        </p:grpSpPr>
        <p:sp>
          <p:nvSpPr>
            <p:cNvPr id="13" name="Freeform 14"/>
            <p:cNvSpPr/>
            <p:nvPr/>
          </p:nvSpPr>
          <p:spPr bwMode="auto">
            <a:xfrm>
              <a:off x="1179512" y="5218907"/>
              <a:ext cx="1250950" cy="1473200"/>
            </a:xfrm>
            <a:custGeom>
              <a:avLst/>
              <a:gdLst>
                <a:gd name="T0" fmla="*/ 238 w 295"/>
                <a:gd name="T1" fmla="*/ 67 h 347"/>
                <a:gd name="T2" fmla="*/ 130 w 295"/>
                <a:gd name="T3" fmla="*/ 4 h 347"/>
                <a:gd name="T4" fmla="*/ 35 w 295"/>
                <a:gd name="T5" fmla="*/ 85 h 347"/>
                <a:gd name="T6" fmla="*/ 0 w 295"/>
                <a:gd name="T7" fmla="*/ 88 h 347"/>
                <a:gd name="T8" fmla="*/ 22 w 295"/>
                <a:gd name="T9" fmla="*/ 347 h 347"/>
                <a:gd name="T10" fmla="*/ 295 w 295"/>
                <a:gd name="T11" fmla="*/ 324 h 347"/>
                <a:gd name="T12" fmla="*/ 272 w 295"/>
                <a:gd name="T13" fmla="*/ 64 h 347"/>
                <a:gd name="T14" fmla="*/ 238 w 295"/>
                <a:gd name="T15" fmla="*/ 6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347">
                  <a:moveTo>
                    <a:pt x="238" y="67"/>
                  </a:moveTo>
                  <a:cubicBezTo>
                    <a:pt x="225" y="27"/>
                    <a:pt x="181" y="0"/>
                    <a:pt x="130" y="4"/>
                  </a:cubicBezTo>
                  <a:cubicBezTo>
                    <a:pt x="79" y="8"/>
                    <a:pt x="40" y="43"/>
                    <a:pt x="35" y="85"/>
                  </a:cubicBezTo>
                  <a:cubicBezTo>
                    <a:pt x="0" y="88"/>
                    <a:pt x="0" y="88"/>
                    <a:pt x="0" y="88"/>
                  </a:cubicBezTo>
                  <a:cubicBezTo>
                    <a:pt x="22" y="347"/>
                    <a:pt x="22" y="347"/>
                    <a:pt x="22" y="347"/>
                  </a:cubicBezTo>
                  <a:cubicBezTo>
                    <a:pt x="295" y="324"/>
                    <a:pt x="295" y="324"/>
                    <a:pt x="295" y="324"/>
                  </a:cubicBezTo>
                  <a:cubicBezTo>
                    <a:pt x="272" y="64"/>
                    <a:pt x="272" y="64"/>
                    <a:pt x="272" y="64"/>
                  </a:cubicBezTo>
                  <a:lnTo>
                    <a:pt x="238" y="67"/>
                  </a:ln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a:off x="1514475" y="5134770"/>
              <a:ext cx="1017587" cy="1458913"/>
            </a:xfrm>
            <a:custGeom>
              <a:avLst/>
              <a:gdLst>
                <a:gd name="T0" fmla="*/ 158 w 240"/>
                <a:gd name="T1" fmla="*/ 88 h 344"/>
                <a:gd name="T2" fmla="*/ 193 w 240"/>
                <a:gd name="T3" fmla="*/ 85 h 344"/>
                <a:gd name="T4" fmla="*/ 215 w 240"/>
                <a:gd name="T5" fmla="*/ 344 h 344"/>
                <a:gd name="T6" fmla="*/ 240 w 240"/>
                <a:gd name="T7" fmla="*/ 324 h 344"/>
                <a:gd name="T8" fmla="*/ 217 w 240"/>
                <a:gd name="T9" fmla="*/ 65 h 344"/>
                <a:gd name="T10" fmla="*/ 183 w 240"/>
                <a:gd name="T11" fmla="*/ 68 h 344"/>
                <a:gd name="T12" fmla="*/ 75 w 240"/>
                <a:gd name="T13" fmla="*/ 5 h 344"/>
                <a:gd name="T14" fmla="*/ 0 w 240"/>
                <a:gd name="T15" fmla="*/ 41 h 344"/>
                <a:gd name="T16" fmla="*/ 51 w 240"/>
                <a:gd name="T17" fmla="*/ 25 h 344"/>
                <a:gd name="T18" fmla="*/ 158 w 240"/>
                <a:gd name="T19" fmla="*/ 8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344">
                  <a:moveTo>
                    <a:pt x="158" y="88"/>
                  </a:moveTo>
                  <a:cubicBezTo>
                    <a:pt x="193" y="85"/>
                    <a:pt x="193" y="85"/>
                    <a:pt x="193" y="85"/>
                  </a:cubicBezTo>
                  <a:cubicBezTo>
                    <a:pt x="215" y="344"/>
                    <a:pt x="215" y="344"/>
                    <a:pt x="215" y="344"/>
                  </a:cubicBezTo>
                  <a:cubicBezTo>
                    <a:pt x="240" y="324"/>
                    <a:pt x="240" y="324"/>
                    <a:pt x="240" y="324"/>
                  </a:cubicBezTo>
                  <a:cubicBezTo>
                    <a:pt x="217" y="65"/>
                    <a:pt x="217" y="65"/>
                    <a:pt x="217" y="65"/>
                  </a:cubicBezTo>
                  <a:cubicBezTo>
                    <a:pt x="183" y="68"/>
                    <a:pt x="183" y="68"/>
                    <a:pt x="183" y="68"/>
                  </a:cubicBezTo>
                  <a:cubicBezTo>
                    <a:pt x="170" y="28"/>
                    <a:pt x="125" y="0"/>
                    <a:pt x="75" y="5"/>
                  </a:cubicBezTo>
                  <a:cubicBezTo>
                    <a:pt x="44" y="7"/>
                    <a:pt x="18" y="21"/>
                    <a:pt x="0" y="41"/>
                  </a:cubicBezTo>
                  <a:cubicBezTo>
                    <a:pt x="15" y="32"/>
                    <a:pt x="32" y="26"/>
                    <a:pt x="51" y="25"/>
                  </a:cubicBezTo>
                  <a:cubicBezTo>
                    <a:pt x="101" y="20"/>
                    <a:pt x="146" y="47"/>
                    <a:pt x="158" y="88"/>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a:spLocks noEditPoints="1"/>
            </p:cNvSpPr>
            <p:nvPr/>
          </p:nvSpPr>
          <p:spPr bwMode="auto">
            <a:xfrm>
              <a:off x="1235075" y="5295107"/>
              <a:ext cx="1139825" cy="1358900"/>
            </a:xfrm>
            <a:custGeom>
              <a:avLst/>
              <a:gdLst>
                <a:gd name="T0" fmla="*/ 269 w 269"/>
                <a:gd name="T1" fmla="*/ 299 h 320"/>
                <a:gd name="T2" fmla="*/ 20 w 269"/>
                <a:gd name="T3" fmla="*/ 320 h 320"/>
                <a:gd name="T4" fmla="*/ 0 w 269"/>
                <a:gd name="T5" fmla="*/ 85 h 320"/>
                <a:gd name="T6" fmla="*/ 23 w 269"/>
                <a:gd name="T7" fmla="*/ 83 h 320"/>
                <a:gd name="T8" fmla="*/ 34 w 269"/>
                <a:gd name="T9" fmla="*/ 72 h 320"/>
                <a:gd name="T10" fmla="*/ 60 w 269"/>
                <a:gd name="T11" fmla="*/ 26 h 320"/>
                <a:gd name="T12" fmla="*/ 118 w 269"/>
                <a:gd name="T13" fmla="*/ 2 h 320"/>
                <a:gd name="T14" fmla="*/ 179 w 269"/>
                <a:gd name="T15" fmla="*/ 15 h 320"/>
                <a:gd name="T16" fmla="*/ 214 w 269"/>
                <a:gd name="T17" fmla="*/ 57 h 320"/>
                <a:gd name="T18" fmla="*/ 226 w 269"/>
                <a:gd name="T19" fmla="*/ 65 h 320"/>
                <a:gd name="T20" fmla="*/ 249 w 269"/>
                <a:gd name="T21" fmla="*/ 63 h 320"/>
                <a:gd name="T22" fmla="*/ 269 w 269"/>
                <a:gd name="T23" fmla="*/ 299 h 320"/>
                <a:gd name="T24" fmla="*/ 37 w 269"/>
                <a:gd name="T25" fmla="*/ 302 h 320"/>
                <a:gd name="T26" fmla="*/ 249 w 269"/>
                <a:gd name="T27" fmla="*/ 284 h 320"/>
                <a:gd name="T28" fmla="*/ 232 w 269"/>
                <a:gd name="T29" fmla="*/ 86 h 320"/>
                <a:gd name="T30" fmla="*/ 194 w 269"/>
                <a:gd name="T31" fmla="*/ 59 h 320"/>
                <a:gd name="T32" fmla="*/ 169 w 269"/>
                <a:gd name="T33" fmla="*/ 30 h 320"/>
                <a:gd name="T34" fmla="*/ 120 w 269"/>
                <a:gd name="T35" fmla="*/ 19 h 320"/>
                <a:gd name="T36" fmla="*/ 73 w 269"/>
                <a:gd name="T37" fmla="*/ 38 h 320"/>
                <a:gd name="T38" fmla="*/ 53 w 269"/>
                <a:gd name="T39" fmla="*/ 71 h 320"/>
                <a:gd name="T40" fmla="*/ 20 w 269"/>
                <a:gd name="T41" fmla="*/ 104 h 320"/>
                <a:gd name="T42" fmla="*/ 37 w 269"/>
                <a:gd name="T43" fmla="*/ 30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9" h="320">
                  <a:moveTo>
                    <a:pt x="269" y="299"/>
                  </a:moveTo>
                  <a:cubicBezTo>
                    <a:pt x="20" y="320"/>
                    <a:pt x="20" y="320"/>
                    <a:pt x="20" y="320"/>
                  </a:cubicBezTo>
                  <a:cubicBezTo>
                    <a:pt x="0" y="85"/>
                    <a:pt x="0" y="85"/>
                    <a:pt x="0" y="85"/>
                  </a:cubicBezTo>
                  <a:cubicBezTo>
                    <a:pt x="23" y="83"/>
                    <a:pt x="23" y="83"/>
                    <a:pt x="23" y="83"/>
                  </a:cubicBezTo>
                  <a:cubicBezTo>
                    <a:pt x="28" y="82"/>
                    <a:pt x="33" y="78"/>
                    <a:pt x="34" y="72"/>
                  </a:cubicBezTo>
                  <a:cubicBezTo>
                    <a:pt x="36" y="55"/>
                    <a:pt x="46" y="38"/>
                    <a:pt x="60" y="26"/>
                  </a:cubicBezTo>
                  <a:cubicBezTo>
                    <a:pt x="76" y="12"/>
                    <a:pt x="97" y="4"/>
                    <a:pt x="118" y="2"/>
                  </a:cubicBezTo>
                  <a:cubicBezTo>
                    <a:pt x="140" y="0"/>
                    <a:pt x="162" y="5"/>
                    <a:pt x="179" y="15"/>
                  </a:cubicBezTo>
                  <a:cubicBezTo>
                    <a:pt x="196" y="25"/>
                    <a:pt x="209" y="40"/>
                    <a:pt x="214" y="57"/>
                  </a:cubicBezTo>
                  <a:cubicBezTo>
                    <a:pt x="215" y="62"/>
                    <a:pt x="221" y="66"/>
                    <a:pt x="226" y="65"/>
                  </a:cubicBezTo>
                  <a:cubicBezTo>
                    <a:pt x="249" y="63"/>
                    <a:pt x="249" y="63"/>
                    <a:pt x="249" y="63"/>
                  </a:cubicBezTo>
                  <a:lnTo>
                    <a:pt x="269" y="299"/>
                  </a:lnTo>
                  <a:close/>
                  <a:moveTo>
                    <a:pt x="37" y="302"/>
                  </a:moveTo>
                  <a:cubicBezTo>
                    <a:pt x="249" y="284"/>
                    <a:pt x="249" y="284"/>
                    <a:pt x="249" y="284"/>
                  </a:cubicBezTo>
                  <a:cubicBezTo>
                    <a:pt x="232" y="86"/>
                    <a:pt x="232" y="86"/>
                    <a:pt x="232" y="86"/>
                  </a:cubicBezTo>
                  <a:cubicBezTo>
                    <a:pt x="215" y="86"/>
                    <a:pt x="199" y="75"/>
                    <a:pt x="194" y="59"/>
                  </a:cubicBezTo>
                  <a:cubicBezTo>
                    <a:pt x="190" y="47"/>
                    <a:pt x="182" y="37"/>
                    <a:pt x="169" y="30"/>
                  </a:cubicBezTo>
                  <a:cubicBezTo>
                    <a:pt x="155" y="21"/>
                    <a:pt x="138" y="17"/>
                    <a:pt x="120" y="19"/>
                  </a:cubicBezTo>
                  <a:cubicBezTo>
                    <a:pt x="102" y="21"/>
                    <a:pt x="85" y="27"/>
                    <a:pt x="73" y="38"/>
                  </a:cubicBezTo>
                  <a:cubicBezTo>
                    <a:pt x="62" y="47"/>
                    <a:pt x="55" y="59"/>
                    <a:pt x="53" y="71"/>
                  </a:cubicBezTo>
                  <a:cubicBezTo>
                    <a:pt x="51" y="88"/>
                    <a:pt x="37" y="102"/>
                    <a:pt x="20" y="104"/>
                  </a:cubicBezTo>
                  <a:lnTo>
                    <a:pt x="37" y="302"/>
                  </a:ln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1557337" y="5457032"/>
              <a:ext cx="431800" cy="431800"/>
            </a:xfrm>
            <a:custGeom>
              <a:avLst/>
              <a:gdLst>
                <a:gd name="T0" fmla="*/ 100 w 102"/>
                <a:gd name="T1" fmla="*/ 47 h 102"/>
                <a:gd name="T2" fmla="*/ 55 w 102"/>
                <a:gd name="T3" fmla="*/ 100 h 102"/>
                <a:gd name="T4" fmla="*/ 2 w 102"/>
                <a:gd name="T5" fmla="*/ 55 h 102"/>
                <a:gd name="T6" fmla="*/ 47 w 102"/>
                <a:gd name="T7" fmla="*/ 2 h 102"/>
                <a:gd name="T8" fmla="*/ 100 w 102"/>
                <a:gd name="T9" fmla="*/ 47 h 102"/>
              </a:gdLst>
              <a:ahLst/>
              <a:cxnLst>
                <a:cxn ang="0">
                  <a:pos x="T0" y="T1"/>
                </a:cxn>
                <a:cxn ang="0">
                  <a:pos x="T2" y="T3"/>
                </a:cxn>
                <a:cxn ang="0">
                  <a:pos x="T4" y="T5"/>
                </a:cxn>
                <a:cxn ang="0">
                  <a:pos x="T6" y="T7"/>
                </a:cxn>
                <a:cxn ang="0">
                  <a:pos x="T8" y="T9"/>
                </a:cxn>
              </a:cxnLst>
              <a:rect l="0" t="0" r="r" b="b"/>
              <a:pathLst>
                <a:path w="102" h="102">
                  <a:moveTo>
                    <a:pt x="100" y="47"/>
                  </a:moveTo>
                  <a:cubicBezTo>
                    <a:pt x="102" y="74"/>
                    <a:pt x="82" y="97"/>
                    <a:pt x="55" y="100"/>
                  </a:cubicBezTo>
                  <a:cubicBezTo>
                    <a:pt x="28" y="102"/>
                    <a:pt x="5" y="82"/>
                    <a:pt x="2" y="55"/>
                  </a:cubicBezTo>
                  <a:cubicBezTo>
                    <a:pt x="0" y="28"/>
                    <a:pt x="20" y="4"/>
                    <a:pt x="47" y="2"/>
                  </a:cubicBezTo>
                  <a:cubicBezTo>
                    <a:pt x="74" y="0"/>
                    <a:pt x="98" y="20"/>
                    <a:pt x="100" y="47"/>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Line 18"/>
            <p:cNvSpPr>
              <a:spLocks noChangeShapeType="1"/>
            </p:cNvSpPr>
            <p:nvPr/>
          </p:nvSpPr>
          <p:spPr bwMode="auto">
            <a:xfrm>
              <a:off x="1506537" y="6246020"/>
              <a:ext cx="0" cy="0"/>
            </a:xfrm>
            <a:prstGeom prst="line">
              <a:avLst/>
            </a:prstGeom>
            <a:noFill/>
            <a:ln w="15875" cap="flat">
              <a:solidFill>
                <a:srgbClr val="4F424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19" name="Freeform 21"/>
          <p:cNvSpPr/>
          <p:nvPr/>
        </p:nvSpPr>
        <p:spPr bwMode="auto">
          <a:xfrm>
            <a:off x="3930558" y="5146802"/>
            <a:ext cx="1185862" cy="1625600"/>
          </a:xfrm>
          <a:custGeom>
            <a:avLst/>
            <a:gdLst>
              <a:gd name="T0" fmla="*/ 163 w 280"/>
              <a:gd name="T1" fmla="*/ 0 h 383"/>
              <a:gd name="T2" fmla="*/ 133 w 280"/>
              <a:gd name="T3" fmla="*/ 83 h 383"/>
              <a:gd name="T4" fmla="*/ 88 w 280"/>
              <a:gd name="T5" fmla="*/ 130 h 383"/>
              <a:gd name="T6" fmla="*/ 126 w 280"/>
              <a:gd name="T7" fmla="*/ 138 h 383"/>
              <a:gd name="T8" fmla="*/ 94 w 280"/>
              <a:gd name="T9" fmla="*/ 190 h 383"/>
              <a:gd name="T10" fmla="*/ 40 w 280"/>
              <a:gd name="T11" fmla="*/ 235 h 383"/>
              <a:gd name="T12" fmla="*/ 81 w 280"/>
              <a:gd name="T13" fmla="*/ 245 h 383"/>
              <a:gd name="T14" fmla="*/ 0 w 280"/>
              <a:gd name="T15" fmla="*/ 318 h 383"/>
              <a:gd name="T16" fmla="*/ 280 w 280"/>
              <a:gd name="T17" fmla="*/ 379 h 383"/>
              <a:gd name="T18" fmla="*/ 231 w 280"/>
              <a:gd name="T19" fmla="*/ 312 h 383"/>
              <a:gd name="T20" fmla="*/ 218 w 280"/>
              <a:gd name="T21" fmla="*/ 260 h 383"/>
              <a:gd name="T22" fmla="*/ 264 w 280"/>
              <a:gd name="T23" fmla="*/ 268 h 383"/>
              <a:gd name="T24" fmla="*/ 226 w 280"/>
              <a:gd name="T25" fmla="*/ 208 h 383"/>
              <a:gd name="T26" fmla="*/ 205 w 280"/>
              <a:gd name="T27" fmla="*/ 142 h 383"/>
              <a:gd name="T28" fmla="*/ 257 w 280"/>
              <a:gd name="T29" fmla="*/ 155 h 383"/>
              <a:gd name="T30" fmla="*/ 212 w 280"/>
              <a:gd name="T31" fmla="*/ 113 h 383"/>
              <a:gd name="T32" fmla="*/ 163 w 280"/>
              <a:gd name="T3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383">
                <a:moveTo>
                  <a:pt x="163" y="0"/>
                </a:moveTo>
                <a:cubicBezTo>
                  <a:pt x="163" y="0"/>
                  <a:pt x="150" y="62"/>
                  <a:pt x="133" y="83"/>
                </a:cubicBezTo>
                <a:cubicBezTo>
                  <a:pt x="116" y="103"/>
                  <a:pt x="88" y="130"/>
                  <a:pt x="88" y="130"/>
                </a:cubicBezTo>
                <a:cubicBezTo>
                  <a:pt x="88" y="130"/>
                  <a:pt x="117" y="145"/>
                  <a:pt x="126" y="138"/>
                </a:cubicBezTo>
                <a:cubicBezTo>
                  <a:pt x="113" y="163"/>
                  <a:pt x="108" y="180"/>
                  <a:pt x="94" y="190"/>
                </a:cubicBezTo>
                <a:cubicBezTo>
                  <a:pt x="81" y="200"/>
                  <a:pt x="40" y="235"/>
                  <a:pt x="40" y="235"/>
                </a:cubicBezTo>
                <a:cubicBezTo>
                  <a:pt x="40" y="235"/>
                  <a:pt x="65" y="253"/>
                  <a:pt x="81" y="245"/>
                </a:cubicBezTo>
                <a:cubicBezTo>
                  <a:pt x="70" y="252"/>
                  <a:pt x="54" y="299"/>
                  <a:pt x="0" y="318"/>
                </a:cubicBezTo>
                <a:cubicBezTo>
                  <a:pt x="47" y="349"/>
                  <a:pt x="280" y="383"/>
                  <a:pt x="280" y="379"/>
                </a:cubicBezTo>
                <a:cubicBezTo>
                  <a:pt x="280" y="375"/>
                  <a:pt x="243" y="339"/>
                  <a:pt x="231" y="312"/>
                </a:cubicBezTo>
                <a:cubicBezTo>
                  <a:pt x="219" y="285"/>
                  <a:pt x="218" y="260"/>
                  <a:pt x="218" y="260"/>
                </a:cubicBezTo>
                <a:cubicBezTo>
                  <a:pt x="218" y="260"/>
                  <a:pt x="245" y="273"/>
                  <a:pt x="264" y="268"/>
                </a:cubicBezTo>
                <a:cubicBezTo>
                  <a:pt x="254" y="257"/>
                  <a:pt x="240" y="238"/>
                  <a:pt x="226" y="208"/>
                </a:cubicBezTo>
                <a:cubicBezTo>
                  <a:pt x="212" y="178"/>
                  <a:pt x="205" y="142"/>
                  <a:pt x="205" y="142"/>
                </a:cubicBezTo>
                <a:cubicBezTo>
                  <a:pt x="205" y="142"/>
                  <a:pt x="237" y="157"/>
                  <a:pt x="257" y="155"/>
                </a:cubicBezTo>
                <a:cubicBezTo>
                  <a:pt x="237" y="143"/>
                  <a:pt x="225" y="131"/>
                  <a:pt x="212" y="113"/>
                </a:cubicBezTo>
                <a:cubicBezTo>
                  <a:pt x="198" y="94"/>
                  <a:pt x="163" y="0"/>
                  <a:pt x="163"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8310135" y="5449514"/>
            <a:ext cx="847725" cy="1103313"/>
          </a:xfrm>
          <a:custGeom>
            <a:avLst/>
            <a:gdLst>
              <a:gd name="T0" fmla="*/ 109 w 200"/>
              <a:gd name="T1" fmla="*/ 0 h 260"/>
              <a:gd name="T2" fmla="*/ 124 w 200"/>
              <a:gd name="T3" fmla="*/ 60 h 260"/>
              <a:gd name="T4" fmla="*/ 152 w 200"/>
              <a:gd name="T5" fmla="*/ 96 h 260"/>
              <a:gd name="T6" fmla="*/ 125 w 200"/>
              <a:gd name="T7" fmla="*/ 99 h 260"/>
              <a:gd name="T8" fmla="*/ 143 w 200"/>
              <a:gd name="T9" fmla="*/ 138 h 260"/>
              <a:gd name="T10" fmla="*/ 178 w 200"/>
              <a:gd name="T11" fmla="*/ 173 h 260"/>
              <a:gd name="T12" fmla="*/ 149 w 200"/>
              <a:gd name="T13" fmla="*/ 177 h 260"/>
              <a:gd name="T14" fmla="*/ 200 w 200"/>
              <a:gd name="T15" fmla="*/ 234 h 260"/>
              <a:gd name="T16" fmla="*/ 0 w 200"/>
              <a:gd name="T17" fmla="*/ 257 h 260"/>
              <a:gd name="T18" fmla="*/ 39 w 200"/>
              <a:gd name="T19" fmla="*/ 214 h 260"/>
              <a:gd name="T20" fmla="*/ 52 w 200"/>
              <a:gd name="T21" fmla="*/ 178 h 260"/>
              <a:gd name="T22" fmla="*/ 19 w 200"/>
              <a:gd name="T23" fmla="*/ 181 h 260"/>
              <a:gd name="T24" fmla="*/ 50 w 200"/>
              <a:gd name="T25" fmla="*/ 141 h 260"/>
              <a:gd name="T26" fmla="*/ 69 w 200"/>
              <a:gd name="T27" fmla="*/ 97 h 260"/>
              <a:gd name="T28" fmla="*/ 32 w 200"/>
              <a:gd name="T29" fmla="*/ 102 h 260"/>
              <a:gd name="T30" fmla="*/ 66 w 200"/>
              <a:gd name="T31" fmla="*/ 76 h 260"/>
              <a:gd name="T32" fmla="*/ 109 w 200"/>
              <a:gd name="T33"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60">
                <a:moveTo>
                  <a:pt x="109" y="0"/>
                </a:moveTo>
                <a:cubicBezTo>
                  <a:pt x="109" y="0"/>
                  <a:pt x="113" y="45"/>
                  <a:pt x="124" y="60"/>
                </a:cubicBezTo>
                <a:cubicBezTo>
                  <a:pt x="135" y="75"/>
                  <a:pt x="152" y="96"/>
                  <a:pt x="152" y="96"/>
                </a:cubicBezTo>
                <a:cubicBezTo>
                  <a:pt x="152" y="96"/>
                  <a:pt x="130" y="105"/>
                  <a:pt x="125" y="99"/>
                </a:cubicBezTo>
                <a:cubicBezTo>
                  <a:pt x="132" y="118"/>
                  <a:pt x="134" y="130"/>
                  <a:pt x="143" y="138"/>
                </a:cubicBezTo>
                <a:cubicBezTo>
                  <a:pt x="152" y="146"/>
                  <a:pt x="178" y="173"/>
                  <a:pt x="178" y="173"/>
                </a:cubicBezTo>
                <a:cubicBezTo>
                  <a:pt x="178" y="173"/>
                  <a:pt x="160" y="185"/>
                  <a:pt x="149" y="177"/>
                </a:cubicBezTo>
                <a:cubicBezTo>
                  <a:pt x="156" y="183"/>
                  <a:pt x="164" y="218"/>
                  <a:pt x="200" y="234"/>
                </a:cubicBezTo>
                <a:cubicBezTo>
                  <a:pt x="165" y="253"/>
                  <a:pt x="0" y="260"/>
                  <a:pt x="0" y="257"/>
                </a:cubicBezTo>
                <a:cubicBezTo>
                  <a:pt x="0" y="255"/>
                  <a:pt x="28" y="232"/>
                  <a:pt x="39" y="214"/>
                </a:cubicBezTo>
                <a:cubicBezTo>
                  <a:pt x="49" y="196"/>
                  <a:pt x="52" y="178"/>
                  <a:pt x="52" y="178"/>
                </a:cubicBezTo>
                <a:cubicBezTo>
                  <a:pt x="52" y="178"/>
                  <a:pt x="32" y="186"/>
                  <a:pt x="19" y="181"/>
                </a:cubicBezTo>
                <a:cubicBezTo>
                  <a:pt x="27" y="174"/>
                  <a:pt x="38" y="161"/>
                  <a:pt x="50" y="141"/>
                </a:cubicBezTo>
                <a:cubicBezTo>
                  <a:pt x="62" y="121"/>
                  <a:pt x="69" y="97"/>
                  <a:pt x="69" y="97"/>
                </a:cubicBezTo>
                <a:cubicBezTo>
                  <a:pt x="69" y="97"/>
                  <a:pt x="45" y="105"/>
                  <a:pt x="32" y="102"/>
                </a:cubicBezTo>
                <a:cubicBezTo>
                  <a:pt x="47" y="95"/>
                  <a:pt x="56" y="88"/>
                  <a:pt x="66" y="76"/>
                </a:cubicBezTo>
                <a:cubicBezTo>
                  <a:pt x="77" y="64"/>
                  <a:pt x="109" y="0"/>
                  <a:pt x="109"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0" name="组合 29"/>
          <p:cNvGrpSpPr/>
          <p:nvPr/>
        </p:nvGrpSpPr>
        <p:grpSpPr>
          <a:xfrm>
            <a:off x="9356724" y="5275656"/>
            <a:ext cx="887413" cy="1277171"/>
            <a:chOff x="3451225" y="4731545"/>
            <a:chExt cx="1279524" cy="1841500"/>
          </a:xfrm>
        </p:grpSpPr>
        <p:sp>
          <p:nvSpPr>
            <p:cNvPr id="21" name="Freeform 23"/>
            <p:cNvSpPr/>
            <p:nvPr/>
          </p:nvSpPr>
          <p:spPr bwMode="auto">
            <a:xfrm>
              <a:off x="3455987" y="6377782"/>
              <a:ext cx="0" cy="7938"/>
            </a:xfrm>
            <a:custGeom>
              <a:avLst/>
              <a:gdLst>
                <a:gd name="T0" fmla="*/ 0 h 2"/>
                <a:gd name="T1" fmla="*/ 0 h 2"/>
              </a:gdLst>
              <a:ahLst/>
              <a:cxnLst>
                <a:cxn ang="0">
                  <a:pos x="0" y="T0"/>
                </a:cxn>
                <a:cxn ang="0">
                  <a:pos x="0" y="T1"/>
                </a:cxn>
              </a:cxnLst>
              <a:rect l="0" t="0" r="r" b="b"/>
              <a:pathLst>
                <a:path h="2">
                  <a:moveTo>
                    <a:pt x="0" y="0"/>
                  </a:moveTo>
                  <a:cubicBezTo>
                    <a:pt x="0" y="0"/>
                    <a:pt x="0" y="2"/>
                    <a:pt x="0" y="0"/>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p:nvPr/>
          </p:nvSpPr>
          <p:spPr bwMode="auto">
            <a:xfrm>
              <a:off x="3451225" y="4731545"/>
              <a:ext cx="881062" cy="1684338"/>
            </a:xfrm>
            <a:custGeom>
              <a:avLst/>
              <a:gdLst>
                <a:gd name="T0" fmla="*/ 62 w 208"/>
                <a:gd name="T1" fmla="*/ 211 h 397"/>
                <a:gd name="T2" fmla="*/ 208 w 208"/>
                <a:gd name="T3" fmla="*/ 4 h 397"/>
                <a:gd name="T4" fmla="*/ 205 w 208"/>
                <a:gd name="T5" fmla="*/ 0 h 397"/>
                <a:gd name="T6" fmla="*/ 22 w 208"/>
                <a:gd name="T7" fmla="*/ 259 h 397"/>
                <a:gd name="T8" fmla="*/ 0 w 208"/>
                <a:gd name="T9" fmla="*/ 392 h 397"/>
                <a:gd name="T10" fmla="*/ 30 w 208"/>
                <a:gd name="T11" fmla="*/ 397 h 397"/>
                <a:gd name="T12" fmla="*/ 62 w 208"/>
                <a:gd name="T13" fmla="*/ 211 h 397"/>
              </a:gdLst>
              <a:ahLst/>
              <a:cxnLst>
                <a:cxn ang="0">
                  <a:pos x="T0" y="T1"/>
                </a:cxn>
                <a:cxn ang="0">
                  <a:pos x="T2" y="T3"/>
                </a:cxn>
                <a:cxn ang="0">
                  <a:pos x="T4" y="T5"/>
                </a:cxn>
                <a:cxn ang="0">
                  <a:pos x="T6" y="T7"/>
                </a:cxn>
                <a:cxn ang="0">
                  <a:pos x="T8" y="T9"/>
                </a:cxn>
                <a:cxn ang="0">
                  <a:pos x="T10" y="T11"/>
                </a:cxn>
                <a:cxn ang="0">
                  <a:pos x="T12" y="T13"/>
                </a:cxn>
              </a:cxnLst>
              <a:rect l="0" t="0" r="r" b="b"/>
              <a:pathLst>
                <a:path w="208" h="397">
                  <a:moveTo>
                    <a:pt x="62" y="211"/>
                  </a:moveTo>
                  <a:cubicBezTo>
                    <a:pt x="78" y="107"/>
                    <a:pt x="183" y="24"/>
                    <a:pt x="208" y="4"/>
                  </a:cubicBezTo>
                  <a:cubicBezTo>
                    <a:pt x="208" y="3"/>
                    <a:pt x="206" y="2"/>
                    <a:pt x="205" y="0"/>
                  </a:cubicBezTo>
                  <a:cubicBezTo>
                    <a:pt x="181" y="17"/>
                    <a:pt x="44" y="125"/>
                    <a:pt x="22" y="259"/>
                  </a:cubicBezTo>
                  <a:cubicBezTo>
                    <a:pt x="6" y="360"/>
                    <a:pt x="1" y="388"/>
                    <a:pt x="0" y="392"/>
                  </a:cubicBezTo>
                  <a:cubicBezTo>
                    <a:pt x="30" y="397"/>
                    <a:pt x="30" y="397"/>
                    <a:pt x="30" y="397"/>
                  </a:cubicBezTo>
                  <a:cubicBezTo>
                    <a:pt x="30" y="397"/>
                    <a:pt x="49" y="293"/>
                    <a:pt x="62" y="211"/>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3573462" y="4747420"/>
              <a:ext cx="1157287" cy="1825625"/>
            </a:xfrm>
            <a:custGeom>
              <a:avLst/>
              <a:gdLst>
                <a:gd name="T0" fmla="*/ 255 w 273"/>
                <a:gd name="T1" fmla="*/ 247 h 430"/>
                <a:gd name="T2" fmla="*/ 180 w 273"/>
                <a:gd name="T3" fmla="*/ 2 h 430"/>
                <a:gd name="T4" fmla="*/ 179 w 273"/>
                <a:gd name="T5" fmla="*/ 0 h 430"/>
                <a:gd name="T6" fmla="*/ 178 w 273"/>
                <a:gd name="T7" fmla="*/ 1 h 430"/>
                <a:gd name="T8" fmla="*/ 30 w 273"/>
                <a:gd name="T9" fmla="*/ 211 h 430"/>
                <a:gd name="T10" fmla="*/ 0 w 273"/>
                <a:gd name="T11" fmla="*/ 393 h 430"/>
                <a:gd name="T12" fmla="*/ 111 w 273"/>
                <a:gd name="T13" fmla="*/ 411 h 430"/>
                <a:gd name="T14" fmla="*/ 116 w 273"/>
                <a:gd name="T15" fmla="*/ 412 h 430"/>
                <a:gd name="T16" fmla="*/ 227 w 273"/>
                <a:gd name="T17" fmla="*/ 430 h 430"/>
                <a:gd name="T18" fmla="*/ 255 w 273"/>
                <a:gd name="T19" fmla="*/ 24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430">
                  <a:moveTo>
                    <a:pt x="255" y="247"/>
                  </a:moveTo>
                  <a:cubicBezTo>
                    <a:pt x="273" y="139"/>
                    <a:pt x="194" y="21"/>
                    <a:pt x="180" y="2"/>
                  </a:cubicBezTo>
                  <a:cubicBezTo>
                    <a:pt x="180" y="1"/>
                    <a:pt x="180" y="1"/>
                    <a:pt x="179" y="0"/>
                  </a:cubicBezTo>
                  <a:cubicBezTo>
                    <a:pt x="179" y="0"/>
                    <a:pt x="178" y="1"/>
                    <a:pt x="178" y="1"/>
                  </a:cubicBezTo>
                  <a:cubicBezTo>
                    <a:pt x="159" y="15"/>
                    <a:pt x="47" y="102"/>
                    <a:pt x="30" y="211"/>
                  </a:cubicBezTo>
                  <a:cubicBezTo>
                    <a:pt x="11" y="330"/>
                    <a:pt x="0" y="393"/>
                    <a:pt x="0" y="393"/>
                  </a:cubicBezTo>
                  <a:cubicBezTo>
                    <a:pt x="111" y="411"/>
                    <a:pt x="111" y="411"/>
                    <a:pt x="111" y="411"/>
                  </a:cubicBezTo>
                  <a:cubicBezTo>
                    <a:pt x="116" y="412"/>
                    <a:pt x="116" y="412"/>
                    <a:pt x="116" y="412"/>
                  </a:cubicBezTo>
                  <a:cubicBezTo>
                    <a:pt x="227" y="430"/>
                    <a:pt x="227" y="430"/>
                    <a:pt x="227" y="430"/>
                  </a:cubicBezTo>
                  <a:cubicBezTo>
                    <a:pt x="227" y="430"/>
                    <a:pt x="236" y="366"/>
                    <a:pt x="255" y="247"/>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a:spLocks noEditPoints="1"/>
            </p:cNvSpPr>
            <p:nvPr/>
          </p:nvSpPr>
          <p:spPr bwMode="auto">
            <a:xfrm>
              <a:off x="3646487" y="4866482"/>
              <a:ext cx="1003300" cy="1612900"/>
            </a:xfrm>
            <a:custGeom>
              <a:avLst/>
              <a:gdLst>
                <a:gd name="T0" fmla="*/ 199 w 237"/>
                <a:gd name="T1" fmla="*/ 380 h 380"/>
                <a:gd name="T2" fmla="*/ 0 w 237"/>
                <a:gd name="T3" fmla="*/ 348 h 380"/>
                <a:gd name="T4" fmla="*/ 3 w 237"/>
                <a:gd name="T5" fmla="*/ 335 h 380"/>
                <a:gd name="T6" fmla="*/ 27 w 237"/>
                <a:gd name="T7" fmla="*/ 187 h 380"/>
                <a:gd name="T8" fmla="*/ 147 w 237"/>
                <a:gd name="T9" fmla="*/ 9 h 380"/>
                <a:gd name="T10" fmla="*/ 158 w 237"/>
                <a:gd name="T11" fmla="*/ 0 h 380"/>
                <a:gd name="T12" fmla="*/ 165 w 237"/>
                <a:gd name="T13" fmla="*/ 12 h 380"/>
                <a:gd name="T14" fmla="*/ 224 w 237"/>
                <a:gd name="T15" fmla="*/ 218 h 380"/>
                <a:gd name="T16" fmla="*/ 201 w 237"/>
                <a:gd name="T17" fmla="*/ 367 h 380"/>
                <a:gd name="T18" fmla="*/ 199 w 237"/>
                <a:gd name="T19" fmla="*/ 380 h 380"/>
                <a:gd name="T20" fmla="*/ 29 w 237"/>
                <a:gd name="T21" fmla="*/ 327 h 380"/>
                <a:gd name="T22" fmla="*/ 178 w 237"/>
                <a:gd name="T23" fmla="*/ 351 h 380"/>
                <a:gd name="T24" fmla="*/ 199 w 237"/>
                <a:gd name="T25" fmla="*/ 214 h 380"/>
                <a:gd name="T26" fmla="*/ 152 w 237"/>
                <a:gd name="T27" fmla="*/ 38 h 380"/>
                <a:gd name="T28" fmla="*/ 52 w 237"/>
                <a:gd name="T29" fmla="*/ 191 h 380"/>
                <a:gd name="T30" fmla="*/ 29 w 237"/>
                <a:gd name="T31" fmla="*/ 32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7" h="380">
                  <a:moveTo>
                    <a:pt x="199" y="380"/>
                  </a:moveTo>
                  <a:cubicBezTo>
                    <a:pt x="0" y="348"/>
                    <a:pt x="0" y="348"/>
                    <a:pt x="0" y="348"/>
                  </a:cubicBezTo>
                  <a:cubicBezTo>
                    <a:pt x="3" y="335"/>
                    <a:pt x="3" y="335"/>
                    <a:pt x="3" y="335"/>
                  </a:cubicBezTo>
                  <a:cubicBezTo>
                    <a:pt x="7" y="312"/>
                    <a:pt x="15" y="261"/>
                    <a:pt x="27" y="187"/>
                  </a:cubicBezTo>
                  <a:cubicBezTo>
                    <a:pt x="40" y="105"/>
                    <a:pt x="115" y="35"/>
                    <a:pt x="147" y="9"/>
                  </a:cubicBezTo>
                  <a:cubicBezTo>
                    <a:pt x="158" y="0"/>
                    <a:pt x="158" y="0"/>
                    <a:pt x="158" y="0"/>
                  </a:cubicBezTo>
                  <a:cubicBezTo>
                    <a:pt x="165" y="12"/>
                    <a:pt x="165" y="12"/>
                    <a:pt x="165" y="12"/>
                  </a:cubicBezTo>
                  <a:cubicBezTo>
                    <a:pt x="187" y="47"/>
                    <a:pt x="237" y="136"/>
                    <a:pt x="224" y="218"/>
                  </a:cubicBezTo>
                  <a:cubicBezTo>
                    <a:pt x="212" y="292"/>
                    <a:pt x="204" y="343"/>
                    <a:pt x="201" y="367"/>
                  </a:cubicBezTo>
                  <a:lnTo>
                    <a:pt x="199" y="380"/>
                  </a:lnTo>
                  <a:close/>
                  <a:moveTo>
                    <a:pt x="29" y="327"/>
                  </a:moveTo>
                  <a:cubicBezTo>
                    <a:pt x="178" y="351"/>
                    <a:pt x="178" y="351"/>
                    <a:pt x="178" y="351"/>
                  </a:cubicBezTo>
                  <a:cubicBezTo>
                    <a:pt x="182" y="324"/>
                    <a:pt x="189" y="278"/>
                    <a:pt x="199" y="214"/>
                  </a:cubicBezTo>
                  <a:cubicBezTo>
                    <a:pt x="210" y="149"/>
                    <a:pt x="174" y="76"/>
                    <a:pt x="152" y="38"/>
                  </a:cubicBezTo>
                  <a:cubicBezTo>
                    <a:pt x="119" y="67"/>
                    <a:pt x="62" y="125"/>
                    <a:pt x="52" y="191"/>
                  </a:cubicBezTo>
                  <a:cubicBezTo>
                    <a:pt x="41" y="254"/>
                    <a:pt x="34" y="300"/>
                    <a:pt x="29" y="327"/>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p:nvPr/>
          </p:nvSpPr>
          <p:spPr bwMode="auto">
            <a:xfrm>
              <a:off x="4035425" y="5355432"/>
              <a:ext cx="347662" cy="350838"/>
            </a:xfrm>
            <a:custGeom>
              <a:avLst/>
              <a:gdLst>
                <a:gd name="T0" fmla="*/ 79 w 82"/>
                <a:gd name="T1" fmla="*/ 48 h 83"/>
                <a:gd name="T2" fmla="*/ 35 w 82"/>
                <a:gd name="T3" fmla="*/ 79 h 83"/>
                <a:gd name="T4" fmla="*/ 3 w 82"/>
                <a:gd name="T5" fmla="*/ 35 h 83"/>
                <a:gd name="T6" fmla="*/ 47 w 82"/>
                <a:gd name="T7" fmla="*/ 4 h 83"/>
                <a:gd name="T8" fmla="*/ 79 w 82"/>
                <a:gd name="T9" fmla="*/ 48 h 83"/>
              </a:gdLst>
              <a:ahLst/>
              <a:cxnLst>
                <a:cxn ang="0">
                  <a:pos x="T0" y="T1"/>
                </a:cxn>
                <a:cxn ang="0">
                  <a:pos x="T2" y="T3"/>
                </a:cxn>
                <a:cxn ang="0">
                  <a:pos x="T4" y="T5"/>
                </a:cxn>
                <a:cxn ang="0">
                  <a:pos x="T6" y="T7"/>
                </a:cxn>
                <a:cxn ang="0">
                  <a:pos x="T8" y="T9"/>
                </a:cxn>
              </a:cxnLst>
              <a:rect l="0" t="0" r="r" b="b"/>
              <a:pathLst>
                <a:path w="82" h="83">
                  <a:moveTo>
                    <a:pt x="79" y="48"/>
                  </a:moveTo>
                  <a:cubicBezTo>
                    <a:pt x="75" y="68"/>
                    <a:pt x="56" y="83"/>
                    <a:pt x="35" y="79"/>
                  </a:cubicBezTo>
                  <a:cubicBezTo>
                    <a:pt x="14" y="76"/>
                    <a:pt x="0" y="56"/>
                    <a:pt x="3" y="35"/>
                  </a:cubicBezTo>
                  <a:cubicBezTo>
                    <a:pt x="6" y="15"/>
                    <a:pt x="26" y="0"/>
                    <a:pt x="47" y="4"/>
                  </a:cubicBezTo>
                  <a:cubicBezTo>
                    <a:pt x="68" y="7"/>
                    <a:pt x="82" y="27"/>
                    <a:pt x="79" y="48"/>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Freeform 28"/>
          <p:cNvSpPr/>
          <p:nvPr/>
        </p:nvSpPr>
        <p:spPr bwMode="auto">
          <a:xfrm>
            <a:off x="8972550" y="5766595"/>
            <a:ext cx="3529012" cy="1111250"/>
          </a:xfrm>
          <a:custGeom>
            <a:avLst/>
            <a:gdLst>
              <a:gd name="T0" fmla="*/ 811 w 833"/>
              <a:gd name="T1" fmla="*/ 111 h 262"/>
              <a:gd name="T2" fmla="*/ 813 w 833"/>
              <a:gd name="T3" fmla="*/ 95 h 262"/>
              <a:gd name="T4" fmla="*/ 780 w 833"/>
              <a:gd name="T5" fmla="*/ 106 h 262"/>
              <a:gd name="T6" fmla="*/ 758 w 833"/>
              <a:gd name="T7" fmla="*/ 158 h 262"/>
              <a:gd name="T8" fmla="*/ 750 w 833"/>
              <a:gd name="T9" fmla="*/ 133 h 262"/>
              <a:gd name="T10" fmla="*/ 766 w 833"/>
              <a:gd name="T11" fmla="*/ 51 h 262"/>
              <a:gd name="T12" fmla="*/ 735 w 833"/>
              <a:gd name="T13" fmla="*/ 57 h 262"/>
              <a:gd name="T14" fmla="*/ 714 w 833"/>
              <a:gd name="T15" fmla="*/ 84 h 262"/>
              <a:gd name="T16" fmla="*/ 717 w 833"/>
              <a:gd name="T17" fmla="*/ 60 h 262"/>
              <a:gd name="T18" fmla="*/ 692 w 833"/>
              <a:gd name="T19" fmla="*/ 76 h 262"/>
              <a:gd name="T20" fmla="*/ 661 w 833"/>
              <a:gd name="T21" fmla="*/ 62 h 262"/>
              <a:gd name="T22" fmla="*/ 662 w 833"/>
              <a:gd name="T23" fmla="*/ 5 h 262"/>
              <a:gd name="T24" fmla="*/ 634 w 833"/>
              <a:gd name="T25" fmla="*/ 103 h 262"/>
              <a:gd name="T26" fmla="*/ 605 w 833"/>
              <a:gd name="T27" fmla="*/ 97 h 262"/>
              <a:gd name="T28" fmla="*/ 542 w 833"/>
              <a:gd name="T29" fmla="*/ 100 h 262"/>
              <a:gd name="T30" fmla="*/ 519 w 833"/>
              <a:gd name="T31" fmla="*/ 75 h 262"/>
              <a:gd name="T32" fmla="*/ 512 w 833"/>
              <a:gd name="T33" fmla="*/ 73 h 262"/>
              <a:gd name="T34" fmla="*/ 491 w 833"/>
              <a:gd name="T35" fmla="*/ 40 h 262"/>
              <a:gd name="T36" fmla="*/ 478 w 833"/>
              <a:gd name="T37" fmla="*/ 0 h 262"/>
              <a:gd name="T38" fmla="*/ 448 w 833"/>
              <a:gd name="T39" fmla="*/ 56 h 262"/>
              <a:gd name="T40" fmla="*/ 423 w 833"/>
              <a:gd name="T41" fmla="*/ 89 h 262"/>
              <a:gd name="T42" fmla="*/ 428 w 833"/>
              <a:gd name="T43" fmla="*/ 60 h 262"/>
              <a:gd name="T44" fmla="*/ 413 w 833"/>
              <a:gd name="T45" fmla="*/ 28 h 262"/>
              <a:gd name="T46" fmla="*/ 371 w 833"/>
              <a:gd name="T47" fmla="*/ 56 h 262"/>
              <a:gd name="T48" fmla="*/ 368 w 833"/>
              <a:gd name="T49" fmla="*/ 1 h 262"/>
              <a:gd name="T50" fmla="*/ 344 w 833"/>
              <a:gd name="T51" fmla="*/ 78 h 262"/>
              <a:gd name="T52" fmla="*/ 335 w 833"/>
              <a:gd name="T53" fmla="*/ 56 h 262"/>
              <a:gd name="T54" fmla="*/ 303 w 833"/>
              <a:gd name="T55" fmla="*/ 34 h 262"/>
              <a:gd name="T56" fmla="*/ 258 w 833"/>
              <a:gd name="T57" fmla="*/ 66 h 262"/>
              <a:gd name="T58" fmla="*/ 218 w 833"/>
              <a:gd name="T59" fmla="*/ 65 h 262"/>
              <a:gd name="T60" fmla="*/ 180 w 833"/>
              <a:gd name="T61" fmla="*/ 9 h 262"/>
              <a:gd name="T62" fmla="*/ 150 w 833"/>
              <a:gd name="T63" fmla="*/ 104 h 262"/>
              <a:gd name="T64" fmla="*/ 154 w 833"/>
              <a:gd name="T65" fmla="*/ 58 h 262"/>
              <a:gd name="T66" fmla="*/ 128 w 833"/>
              <a:gd name="T67" fmla="*/ 96 h 262"/>
              <a:gd name="T68" fmla="*/ 75 w 833"/>
              <a:gd name="T69" fmla="*/ 111 h 262"/>
              <a:gd name="T70" fmla="*/ 48 w 833"/>
              <a:gd name="T71" fmla="*/ 121 h 262"/>
              <a:gd name="T72" fmla="*/ 37 w 833"/>
              <a:gd name="T73" fmla="*/ 160 h 262"/>
              <a:gd name="T74" fmla="*/ 14 w 833"/>
              <a:gd name="T75" fmla="*/ 132 h 262"/>
              <a:gd name="T76" fmla="*/ 28 w 833"/>
              <a:gd name="T77" fmla="*/ 185 h 262"/>
              <a:gd name="T78" fmla="*/ 6 w 833"/>
              <a:gd name="T79" fmla="*/ 155 h 262"/>
              <a:gd name="T80" fmla="*/ 3 w 833"/>
              <a:gd name="T81" fmla="*/ 235 h 262"/>
              <a:gd name="T82" fmla="*/ 806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4"/>
                </a:moveTo>
                <a:cubicBezTo>
                  <a:pt x="790" y="186"/>
                  <a:pt x="787" y="148"/>
                  <a:pt x="811" y="111"/>
                </a:cubicBezTo>
                <a:cubicBezTo>
                  <a:pt x="813" y="107"/>
                  <a:pt x="816" y="103"/>
                  <a:pt x="818" y="98"/>
                </a:cubicBezTo>
                <a:cubicBezTo>
                  <a:pt x="817" y="97"/>
                  <a:pt x="815" y="96"/>
                  <a:pt x="813" y="95"/>
                </a:cubicBezTo>
                <a:cubicBezTo>
                  <a:pt x="801" y="117"/>
                  <a:pt x="788" y="138"/>
                  <a:pt x="776" y="158"/>
                </a:cubicBezTo>
                <a:cubicBezTo>
                  <a:pt x="778" y="142"/>
                  <a:pt x="779" y="124"/>
                  <a:pt x="780" y="106"/>
                </a:cubicBezTo>
                <a:cubicBezTo>
                  <a:pt x="779" y="106"/>
                  <a:pt x="778" y="106"/>
                  <a:pt x="777" y="105"/>
                </a:cubicBezTo>
                <a:cubicBezTo>
                  <a:pt x="771" y="123"/>
                  <a:pt x="764" y="141"/>
                  <a:pt x="758" y="158"/>
                </a:cubicBezTo>
                <a:cubicBezTo>
                  <a:pt x="756" y="158"/>
                  <a:pt x="755" y="158"/>
                  <a:pt x="753" y="158"/>
                </a:cubicBezTo>
                <a:cubicBezTo>
                  <a:pt x="752" y="150"/>
                  <a:pt x="751" y="141"/>
                  <a:pt x="750" y="133"/>
                </a:cubicBezTo>
                <a:cubicBezTo>
                  <a:pt x="735" y="135"/>
                  <a:pt x="734" y="126"/>
                  <a:pt x="738" y="116"/>
                </a:cubicBezTo>
                <a:cubicBezTo>
                  <a:pt x="746" y="95"/>
                  <a:pt x="755" y="75"/>
                  <a:pt x="766" y="51"/>
                </a:cubicBezTo>
                <a:cubicBezTo>
                  <a:pt x="752" y="67"/>
                  <a:pt x="741" y="80"/>
                  <a:pt x="726" y="97"/>
                </a:cubicBezTo>
                <a:cubicBezTo>
                  <a:pt x="730" y="81"/>
                  <a:pt x="732" y="71"/>
                  <a:pt x="735" y="57"/>
                </a:cubicBezTo>
                <a:cubicBezTo>
                  <a:pt x="728" y="69"/>
                  <a:pt x="722" y="78"/>
                  <a:pt x="717" y="86"/>
                </a:cubicBezTo>
                <a:cubicBezTo>
                  <a:pt x="716" y="86"/>
                  <a:pt x="715" y="85"/>
                  <a:pt x="714" y="84"/>
                </a:cubicBezTo>
                <a:cubicBezTo>
                  <a:pt x="716" y="77"/>
                  <a:pt x="719" y="69"/>
                  <a:pt x="722" y="61"/>
                </a:cubicBezTo>
                <a:cubicBezTo>
                  <a:pt x="720" y="61"/>
                  <a:pt x="719" y="60"/>
                  <a:pt x="717" y="60"/>
                </a:cubicBezTo>
                <a:cubicBezTo>
                  <a:pt x="708" y="82"/>
                  <a:pt x="699" y="105"/>
                  <a:pt x="690" y="129"/>
                </a:cubicBezTo>
                <a:cubicBezTo>
                  <a:pt x="667" y="109"/>
                  <a:pt x="697" y="95"/>
                  <a:pt x="692" y="76"/>
                </a:cubicBezTo>
                <a:cubicBezTo>
                  <a:pt x="683" y="83"/>
                  <a:pt x="675" y="89"/>
                  <a:pt x="667" y="96"/>
                </a:cubicBezTo>
                <a:cubicBezTo>
                  <a:pt x="648" y="87"/>
                  <a:pt x="658" y="73"/>
                  <a:pt x="661" y="62"/>
                </a:cubicBezTo>
                <a:cubicBezTo>
                  <a:pt x="644" y="56"/>
                  <a:pt x="655" y="45"/>
                  <a:pt x="655" y="37"/>
                </a:cubicBezTo>
                <a:cubicBezTo>
                  <a:pt x="655" y="26"/>
                  <a:pt x="659" y="16"/>
                  <a:pt x="662" y="5"/>
                </a:cubicBezTo>
                <a:cubicBezTo>
                  <a:pt x="660" y="4"/>
                  <a:pt x="658" y="4"/>
                  <a:pt x="656" y="4"/>
                </a:cubicBezTo>
                <a:cubicBezTo>
                  <a:pt x="649" y="36"/>
                  <a:pt x="642" y="69"/>
                  <a:pt x="634" y="103"/>
                </a:cubicBezTo>
                <a:cubicBezTo>
                  <a:pt x="606" y="93"/>
                  <a:pt x="629" y="76"/>
                  <a:pt x="624" y="62"/>
                </a:cubicBezTo>
                <a:cubicBezTo>
                  <a:pt x="618" y="75"/>
                  <a:pt x="612" y="85"/>
                  <a:pt x="605" y="97"/>
                </a:cubicBezTo>
                <a:cubicBezTo>
                  <a:pt x="585" y="75"/>
                  <a:pt x="598" y="52"/>
                  <a:pt x="598" y="31"/>
                </a:cubicBezTo>
                <a:cubicBezTo>
                  <a:pt x="580" y="53"/>
                  <a:pt x="562" y="75"/>
                  <a:pt x="542" y="100"/>
                </a:cubicBezTo>
                <a:cubicBezTo>
                  <a:pt x="541" y="83"/>
                  <a:pt x="540" y="70"/>
                  <a:pt x="540" y="58"/>
                </a:cubicBezTo>
                <a:cubicBezTo>
                  <a:pt x="534" y="63"/>
                  <a:pt x="527" y="69"/>
                  <a:pt x="519" y="75"/>
                </a:cubicBezTo>
                <a:cubicBezTo>
                  <a:pt x="518" y="86"/>
                  <a:pt x="517" y="96"/>
                  <a:pt x="515" y="111"/>
                </a:cubicBezTo>
                <a:cubicBezTo>
                  <a:pt x="493" y="95"/>
                  <a:pt x="513" y="84"/>
                  <a:pt x="512" y="73"/>
                </a:cubicBezTo>
                <a:cubicBezTo>
                  <a:pt x="504" y="83"/>
                  <a:pt x="496" y="93"/>
                  <a:pt x="488" y="103"/>
                </a:cubicBezTo>
                <a:cubicBezTo>
                  <a:pt x="459" y="84"/>
                  <a:pt x="478" y="63"/>
                  <a:pt x="491" y="40"/>
                </a:cubicBezTo>
                <a:cubicBezTo>
                  <a:pt x="482" y="45"/>
                  <a:pt x="477" y="47"/>
                  <a:pt x="469" y="52"/>
                </a:cubicBezTo>
                <a:cubicBezTo>
                  <a:pt x="472" y="34"/>
                  <a:pt x="475" y="19"/>
                  <a:pt x="478" y="0"/>
                </a:cubicBezTo>
                <a:cubicBezTo>
                  <a:pt x="459" y="32"/>
                  <a:pt x="466" y="70"/>
                  <a:pt x="433" y="95"/>
                </a:cubicBezTo>
                <a:cubicBezTo>
                  <a:pt x="439" y="79"/>
                  <a:pt x="443" y="68"/>
                  <a:pt x="448" y="56"/>
                </a:cubicBezTo>
                <a:cubicBezTo>
                  <a:pt x="447" y="56"/>
                  <a:pt x="447" y="55"/>
                  <a:pt x="446" y="55"/>
                </a:cubicBezTo>
                <a:cubicBezTo>
                  <a:pt x="439" y="66"/>
                  <a:pt x="431" y="78"/>
                  <a:pt x="423" y="89"/>
                </a:cubicBezTo>
                <a:cubicBezTo>
                  <a:pt x="422" y="88"/>
                  <a:pt x="421" y="88"/>
                  <a:pt x="420" y="87"/>
                </a:cubicBezTo>
                <a:cubicBezTo>
                  <a:pt x="422" y="80"/>
                  <a:pt x="424" y="72"/>
                  <a:pt x="428" y="60"/>
                </a:cubicBezTo>
                <a:cubicBezTo>
                  <a:pt x="420" y="70"/>
                  <a:pt x="416" y="75"/>
                  <a:pt x="410" y="84"/>
                </a:cubicBezTo>
                <a:cubicBezTo>
                  <a:pt x="411" y="63"/>
                  <a:pt x="412" y="47"/>
                  <a:pt x="413" y="28"/>
                </a:cubicBezTo>
                <a:cubicBezTo>
                  <a:pt x="403" y="53"/>
                  <a:pt x="394" y="76"/>
                  <a:pt x="384" y="100"/>
                </a:cubicBezTo>
                <a:cubicBezTo>
                  <a:pt x="359" y="90"/>
                  <a:pt x="359" y="76"/>
                  <a:pt x="371" y="56"/>
                </a:cubicBezTo>
                <a:cubicBezTo>
                  <a:pt x="365" y="60"/>
                  <a:pt x="363" y="61"/>
                  <a:pt x="357" y="66"/>
                </a:cubicBezTo>
                <a:cubicBezTo>
                  <a:pt x="361" y="42"/>
                  <a:pt x="365" y="21"/>
                  <a:pt x="368" y="1"/>
                </a:cubicBezTo>
                <a:cubicBezTo>
                  <a:pt x="367" y="0"/>
                  <a:pt x="366" y="0"/>
                  <a:pt x="365" y="0"/>
                </a:cubicBezTo>
                <a:cubicBezTo>
                  <a:pt x="358" y="26"/>
                  <a:pt x="351" y="52"/>
                  <a:pt x="344" y="78"/>
                </a:cubicBezTo>
                <a:cubicBezTo>
                  <a:pt x="343" y="79"/>
                  <a:pt x="341" y="79"/>
                  <a:pt x="339" y="80"/>
                </a:cubicBezTo>
                <a:cubicBezTo>
                  <a:pt x="338" y="72"/>
                  <a:pt x="336" y="64"/>
                  <a:pt x="335" y="56"/>
                </a:cubicBezTo>
                <a:cubicBezTo>
                  <a:pt x="328" y="68"/>
                  <a:pt x="320" y="81"/>
                  <a:pt x="312" y="95"/>
                </a:cubicBezTo>
                <a:cubicBezTo>
                  <a:pt x="291" y="76"/>
                  <a:pt x="304" y="54"/>
                  <a:pt x="303" y="34"/>
                </a:cubicBezTo>
                <a:cubicBezTo>
                  <a:pt x="289" y="51"/>
                  <a:pt x="275" y="66"/>
                  <a:pt x="260" y="84"/>
                </a:cubicBezTo>
                <a:cubicBezTo>
                  <a:pt x="259" y="76"/>
                  <a:pt x="259" y="72"/>
                  <a:pt x="258" y="66"/>
                </a:cubicBezTo>
                <a:cubicBezTo>
                  <a:pt x="252" y="73"/>
                  <a:pt x="247" y="78"/>
                  <a:pt x="245" y="81"/>
                </a:cubicBezTo>
                <a:cubicBezTo>
                  <a:pt x="234" y="75"/>
                  <a:pt x="226" y="70"/>
                  <a:pt x="218" y="65"/>
                </a:cubicBezTo>
                <a:cubicBezTo>
                  <a:pt x="209" y="77"/>
                  <a:pt x="201" y="89"/>
                  <a:pt x="190" y="103"/>
                </a:cubicBezTo>
                <a:cubicBezTo>
                  <a:pt x="174" y="69"/>
                  <a:pt x="174" y="40"/>
                  <a:pt x="180" y="9"/>
                </a:cubicBezTo>
                <a:cubicBezTo>
                  <a:pt x="172" y="35"/>
                  <a:pt x="168" y="63"/>
                  <a:pt x="162" y="90"/>
                </a:cubicBezTo>
                <a:cubicBezTo>
                  <a:pt x="161" y="95"/>
                  <a:pt x="154" y="100"/>
                  <a:pt x="150" y="104"/>
                </a:cubicBezTo>
                <a:cubicBezTo>
                  <a:pt x="148" y="98"/>
                  <a:pt x="142" y="91"/>
                  <a:pt x="143" y="85"/>
                </a:cubicBezTo>
                <a:cubicBezTo>
                  <a:pt x="145" y="76"/>
                  <a:pt x="150" y="67"/>
                  <a:pt x="154" y="58"/>
                </a:cubicBezTo>
                <a:cubicBezTo>
                  <a:pt x="153" y="58"/>
                  <a:pt x="152" y="57"/>
                  <a:pt x="151" y="57"/>
                </a:cubicBezTo>
                <a:cubicBezTo>
                  <a:pt x="144" y="70"/>
                  <a:pt x="136" y="82"/>
                  <a:pt x="128" y="96"/>
                </a:cubicBezTo>
                <a:cubicBezTo>
                  <a:pt x="105" y="75"/>
                  <a:pt x="123" y="50"/>
                  <a:pt x="121" y="25"/>
                </a:cubicBezTo>
                <a:cubicBezTo>
                  <a:pt x="104" y="54"/>
                  <a:pt x="107" y="92"/>
                  <a:pt x="75" y="111"/>
                </a:cubicBezTo>
                <a:cubicBezTo>
                  <a:pt x="68" y="101"/>
                  <a:pt x="61" y="91"/>
                  <a:pt x="53" y="80"/>
                </a:cubicBezTo>
                <a:cubicBezTo>
                  <a:pt x="51" y="95"/>
                  <a:pt x="49" y="107"/>
                  <a:pt x="48" y="121"/>
                </a:cubicBezTo>
                <a:cubicBezTo>
                  <a:pt x="40" y="114"/>
                  <a:pt x="34" y="110"/>
                  <a:pt x="29" y="105"/>
                </a:cubicBezTo>
                <a:cubicBezTo>
                  <a:pt x="44" y="121"/>
                  <a:pt x="48" y="138"/>
                  <a:pt x="37" y="160"/>
                </a:cubicBezTo>
                <a:cubicBezTo>
                  <a:pt x="30" y="149"/>
                  <a:pt x="24" y="139"/>
                  <a:pt x="17" y="130"/>
                </a:cubicBezTo>
                <a:cubicBezTo>
                  <a:pt x="16" y="131"/>
                  <a:pt x="15" y="131"/>
                  <a:pt x="14" y="132"/>
                </a:cubicBezTo>
                <a:cubicBezTo>
                  <a:pt x="20" y="149"/>
                  <a:pt x="27" y="166"/>
                  <a:pt x="33" y="183"/>
                </a:cubicBezTo>
                <a:cubicBezTo>
                  <a:pt x="31" y="184"/>
                  <a:pt x="30" y="184"/>
                  <a:pt x="28" y="185"/>
                </a:cubicBezTo>
                <a:cubicBezTo>
                  <a:pt x="25" y="180"/>
                  <a:pt x="21" y="174"/>
                  <a:pt x="17" y="169"/>
                </a:cubicBezTo>
                <a:cubicBezTo>
                  <a:pt x="14" y="164"/>
                  <a:pt x="10" y="160"/>
                  <a:pt x="6" y="155"/>
                </a:cubicBezTo>
                <a:cubicBezTo>
                  <a:pt x="15" y="181"/>
                  <a:pt x="22" y="205"/>
                  <a:pt x="31" y="231"/>
                </a:cubicBezTo>
                <a:cubicBezTo>
                  <a:pt x="18" y="233"/>
                  <a:pt x="10" y="234"/>
                  <a:pt x="3" y="235"/>
                </a:cubicBezTo>
                <a:cubicBezTo>
                  <a:pt x="0" y="262"/>
                  <a:pt x="0" y="262"/>
                  <a:pt x="24" y="262"/>
                </a:cubicBezTo>
                <a:cubicBezTo>
                  <a:pt x="285" y="262"/>
                  <a:pt x="545" y="262"/>
                  <a:pt x="806" y="262"/>
                </a:cubicBezTo>
                <a:cubicBezTo>
                  <a:pt x="815" y="262"/>
                  <a:pt x="824" y="262"/>
                  <a:pt x="833" y="262"/>
                </a:cubicBezTo>
                <a:cubicBezTo>
                  <a:pt x="833" y="251"/>
                  <a:pt x="833" y="243"/>
                  <a:pt x="833" y="239"/>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9"/>
          <p:cNvSpPr/>
          <p:nvPr/>
        </p:nvSpPr>
        <p:spPr bwMode="auto">
          <a:xfrm>
            <a:off x="5764212" y="5822157"/>
            <a:ext cx="3530600" cy="1111250"/>
          </a:xfrm>
          <a:custGeom>
            <a:avLst/>
            <a:gdLst>
              <a:gd name="T0" fmla="*/ 810 w 833"/>
              <a:gd name="T1" fmla="*/ 112 h 262"/>
              <a:gd name="T2" fmla="*/ 813 w 833"/>
              <a:gd name="T3" fmla="*/ 96 h 262"/>
              <a:gd name="T4" fmla="*/ 780 w 833"/>
              <a:gd name="T5" fmla="*/ 106 h 262"/>
              <a:gd name="T6" fmla="*/ 758 w 833"/>
              <a:gd name="T7" fmla="*/ 159 h 262"/>
              <a:gd name="T8" fmla="*/ 749 w 833"/>
              <a:gd name="T9" fmla="*/ 133 h 262"/>
              <a:gd name="T10" fmla="*/ 765 w 833"/>
              <a:gd name="T11" fmla="*/ 51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6 h 262"/>
              <a:gd name="T68" fmla="*/ 75 w 833"/>
              <a:gd name="T69" fmla="*/ 112 h 262"/>
              <a:gd name="T70" fmla="*/ 47 w 833"/>
              <a:gd name="T71" fmla="*/ 122 h 262"/>
              <a:gd name="T72" fmla="*/ 36 w 833"/>
              <a:gd name="T73" fmla="*/ 161 h 262"/>
              <a:gd name="T74" fmla="*/ 13 w 833"/>
              <a:gd name="T75" fmla="*/ 132 h 262"/>
              <a:gd name="T76" fmla="*/ 28 w 833"/>
              <a:gd name="T77" fmla="*/ 185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8"/>
                  <a:pt x="776" y="158"/>
                </a:cubicBezTo>
                <a:cubicBezTo>
                  <a:pt x="777" y="142"/>
                  <a:pt x="778" y="124"/>
                  <a:pt x="780" y="106"/>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1"/>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5"/>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3"/>
                  <a:pt x="540" y="70"/>
                  <a:pt x="540" y="58"/>
                </a:cubicBezTo>
                <a:cubicBezTo>
                  <a:pt x="534" y="63"/>
                  <a:pt x="527" y="69"/>
                  <a:pt x="519" y="76"/>
                </a:cubicBezTo>
                <a:cubicBezTo>
                  <a:pt x="518" y="86"/>
                  <a:pt x="516" y="96"/>
                  <a:pt x="515" y="111"/>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7"/>
                </a:cubicBezTo>
                <a:cubicBezTo>
                  <a:pt x="422" y="80"/>
                  <a:pt x="424" y="73"/>
                  <a:pt x="427" y="60"/>
                </a:cubicBezTo>
                <a:cubicBezTo>
                  <a:pt x="420" y="70"/>
                  <a:pt x="416" y="75"/>
                  <a:pt x="410" y="84"/>
                </a:cubicBezTo>
                <a:cubicBezTo>
                  <a:pt x="411" y="63"/>
                  <a:pt x="411" y="47"/>
                  <a:pt x="412" y="28"/>
                </a:cubicBezTo>
                <a:cubicBezTo>
                  <a:pt x="402" y="53"/>
                  <a:pt x="393" y="77"/>
                  <a:pt x="384" y="100"/>
                </a:cubicBezTo>
                <a:cubicBezTo>
                  <a:pt x="359" y="91"/>
                  <a:pt x="359" y="76"/>
                  <a:pt x="370" y="56"/>
                </a:cubicBezTo>
                <a:cubicBezTo>
                  <a:pt x="365" y="60"/>
                  <a:pt x="363" y="61"/>
                  <a:pt x="357" y="66"/>
                </a:cubicBezTo>
                <a:cubicBezTo>
                  <a:pt x="361" y="42"/>
                  <a:pt x="364" y="22"/>
                  <a:pt x="368" y="1"/>
                </a:cubicBezTo>
                <a:cubicBezTo>
                  <a:pt x="367" y="1"/>
                  <a:pt x="366" y="0"/>
                  <a:pt x="365" y="0"/>
                </a:cubicBezTo>
                <a:cubicBezTo>
                  <a:pt x="358" y="26"/>
                  <a:pt x="351" y="53"/>
                  <a:pt x="344" y="79"/>
                </a:cubicBezTo>
                <a:cubicBezTo>
                  <a:pt x="342" y="79"/>
                  <a:pt x="341" y="80"/>
                  <a:pt x="339" y="80"/>
                </a:cubicBezTo>
                <a:cubicBezTo>
                  <a:pt x="338" y="72"/>
                  <a:pt x="336" y="64"/>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5"/>
                  <a:pt x="154" y="100"/>
                  <a:pt x="150" y="105"/>
                </a:cubicBezTo>
                <a:cubicBezTo>
                  <a:pt x="147" y="98"/>
                  <a:pt x="142" y="91"/>
                  <a:pt x="143" y="85"/>
                </a:cubicBezTo>
                <a:cubicBezTo>
                  <a:pt x="144" y="76"/>
                  <a:pt x="150" y="68"/>
                  <a:pt x="153" y="59"/>
                </a:cubicBezTo>
                <a:cubicBezTo>
                  <a:pt x="152" y="58"/>
                  <a:pt x="152" y="58"/>
                  <a:pt x="151" y="57"/>
                </a:cubicBezTo>
                <a:cubicBezTo>
                  <a:pt x="143" y="70"/>
                  <a:pt x="136" y="83"/>
                  <a:pt x="128" y="96"/>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5"/>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0"/>
          <p:cNvSpPr/>
          <p:nvPr/>
        </p:nvSpPr>
        <p:spPr bwMode="auto">
          <a:xfrm>
            <a:off x="2587625" y="5812632"/>
            <a:ext cx="3532187" cy="1108075"/>
          </a:xfrm>
          <a:custGeom>
            <a:avLst/>
            <a:gdLst>
              <a:gd name="T0" fmla="*/ 811 w 834"/>
              <a:gd name="T1" fmla="*/ 111 h 261"/>
              <a:gd name="T2" fmla="*/ 814 w 834"/>
              <a:gd name="T3" fmla="*/ 95 h 261"/>
              <a:gd name="T4" fmla="*/ 780 w 834"/>
              <a:gd name="T5" fmla="*/ 106 h 261"/>
              <a:gd name="T6" fmla="*/ 758 w 834"/>
              <a:gd name="T7" fmla="*/ 158 h 261"/>
              <a:gd name="T8" fmla="*/ 750 w 834"/>
              <a:gd name="T9" fmla="*/ 133 h 261"/>
              <a:gd name="T10" fmla="*/ 766 w 834"/>
              <a:gd name="T11" fmla="*/ 51 h 261"/>
              <a:gd name="T12" fmla="*/ 736 w 834"/>
              <a:gd name="T13" fmla="*/ 56 h 261"/>
              <a:gd name="T14" fmla="*/ 714 w 834"/>
              <a:gd name="T15" fmla="*/ 84 h 261"/>
              <a:gd name="T16" fmla="*/ 718 w 834"/>
              <a:gd name="T17" fmla="*/ 59 h 261"/>
              <a:gd name="T18" fmla="*/ 692 w 834"/>
              <a:gd name="T19" fmla="*/ 76 h 261"/>
              <a:gd name="T20" fmla="*/ 661 w 834"/>
              <a:gd name="T21" fmla="*/ 62 h 261"/>
              <a:gd name="T22" fmla="*/ 662 w 834"/>
              <a:gd name="T23" fmla="*/ 4 h 261"/>
              <a:gd name="T24" fmla="*/ 634 w 834"/>
              <a:gd name="T25" fmla="*/ 103 h 261"/>
              <a:gd name="T26" fmla="*/ 605 w 834"/>
              <a:gd name="T27" fmla="*/ 97 h 261"/>
              <a:gd name="T28" fmla="*/ 542 w 834"/>
              <a:gd name="T29" fmla="*/ 99 h 261"/>
              <a:gd name="T30" fmla="*/ 520 w 834"/>
              <a:gd name="T31" fmla="*/ 75 h 261"/>
              <a:gd name="T32" fmla="*/ 513 w 834"/>
              <a:gd name="T33" fmla="*/ 73 h 261"/>
              <a:gd name="T34" fmla="*/ 491 w 834"/>
              <a:gd name="T35" fmla="*/ 40 h 261"/>
              <a:gd name="T36" fmla="*/ 478 w 834"/>
              <a:gd name="T37" fmla="*/ 0 h 261"/>
              <a:gd name="T38" fmla="*/ 448 w 834"/>
              <a:gd name="T39" fmla="*/ 55 h 261"/>
              <a:gd name="T40" fmla="*/ 423 w 834"/>
              <a:gd name="T41" fmla="*/ 88 h 261"/>
              <a:gd name="T42" fmla="*/ 428 w 834"/>
              <a:gd name="T43" fmla="*/ 60 h 261"/>
              <a:gd name="T44" fmla="*/ 413 w 834"/>
              <a:gd name="T45" fmla="*/ 28 h 261"/>
              <a:gd name="T46" fmla="*/ 371 w 834"/>
              <a:gd name="T47" fmla="*/ 56 h 261"/>
              <a:gd name="T48" fmla="*/ 368 w 834"/>
              <a:gd name="T49" fmla="*/ 0 h 261"/>
              <a:gd name="T50" fmla="*/ 345 w 834"/>
              <a:gd name="T51" fmla="*/ 78 h 261"/>
              <a:gd name="T52" fmla="*/ 335 w 834"/>
              <a:gd name="T53" fmla="*/ 56 h 261"/>
              <a:gd name="T54" fmla="*/ 303 w 834"/>
              <a:gd name="T55" fmla="*/ 34 h 261"/>
              <a:gd name="T56" fmla="*/ 258 w 834"/>
              <a:gd name="T57" fmla="*/ 66 h 261"/>
              <a:gd name="T58" fmla="*/ 218 w 834"/>
              <a:gd name="T59" fmla="*/ 65 h 261"/>
              <a:gd name="T60" fmla="*/ 180 w 834"/>
              <a:gd name="T61" fmla="*/ 8 h 261"/>
              <a:gd name="T62" fmla="*/ 151 w 834"/>
              <a:gd name="T63" fmla="*/ 104 h 261"/>
              <a:gd name="T64" fmla="*/ 154 w 834"/>
              <a:gd name="T65" fmla="*/ 58 h 261"/>
              <a:gd name="T66" fmla="*/ 129 w 834"/>
              <a:gd name="T67" fmla="*/ 96 h 261"/>
              <a:gd name="T68" fmla="*/ 75 w 834"/>
              <a:gd name="T69" fmla="*/ 111 h 261"/>
              <a:gd name="T70" fmla="*/ 48 w 834"/>
              <a:gd name="T71" fmla="*/ 121 h 261"/>
              <a:gd name="T72" fmla="*/ 37 w 834"/>
              <a:gd name="T73" fmla="*/ 160 h 261"/>
              <a:gd name="T74" fmla="*/ 14 w 834"/>
              <a:gd name="T75" fmla="*/ 132 h 261"/>
              <a:gd name="T76" fmla="*/ 28 w 834"/>
              <a:gd name="T77" fmla="*/ 185 h 261"/>
              <a:gd name="T78" fmla="*/ 6 w 834"/>
              <a:gd name="T79" fmla="*/ 154 h 261"/>
              <a:gd name="T80" fmla="*/ 3 w 834"/>
              <a:gd name="T81" fmla="*/ 235 h 261"/>
              <a:gd name="T82" fmla="*/ 806 w 834"/>
              <a:gd name="T83" fmla="*/ 261 h 261"/>
              <a:gd name="T84" fmla="*/ 834 w 834"/>
              <a:gd name="T85" fmla="*/ 2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1">
                <a:moveTo>
                  <a:pt x="804" y="224"/>
                </a:moveTo>
                <a:cubicBezTo>
                  <a:pt x="790" y="186"/>
                  <a:pt x="788" y="147"/>
                  <a:pt x="811" y="111"/>
                </a:cubicBezTo>
                <a:cubicBezTo>
                  <a:pt x="814" y="107"/>
                  <a:pt x="816" y="102"/>
                  <a:pt x="819" y="98"/>
                </a:cubicBezTo>
                <a:cubicBezTo>
                  <a:pt x="817" y="97"/>
                  <a:pt x="815" y="96"/>
                  <a:pt x="814" y="95"/>
                </a:cubicBezTo>
                <a:cubicBezTo>
                  <a:pt x="801" y="116"/>
                  <a:pt x="788" y="138"/>
                  <a:pt x="777" y="157"/>
                </a:cubicBezTo>
                <a:cubicBezTo>
                  <a:pt x="778" y="142"/>
                  <a:pt x="779" y="124"/>
                  <a:pt x="780" y="106"/>
                </a:cubicBezTo>
                <a:cubicBezTo>
                  <a:pt x="779" y="105"/>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0"/>
                  <a:pt x="719" y="60"/>
                  <a:pt x="718" y="59"/>
                </a:cubicBezTo>
                <a:cubicBezTo>
                  <a:pt x="709" y="82"/>
                  <a:pt x="699" y="105"/>
                  <a:pt x="690" y="128"/>
                </a:cubicBezTo>
                <a:cubicBezTo>
                  <a:pt x="667" y="108"/>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3"/>
                  <a:pt x="475" y="19"/>
                  <a:pt x="478" y="0"/>
                </a:cubicBezTo>
                <a:cubicBezTo>
                  <a:pt x="459" y="32"/>
                  <a:pt x="467" y="70"/>
                  <a:pt x="433" y="94"/>
                </a:cubicBezTo>
                <a:cubicBezTo>
                  <a:pt x="439" y="79"/>
                  <a:pt x="444" y="67"/>
                  <a:pt x="448" y="55"/>
                </a:cubicBezTo>
                <a:cubicBezTo>
                  <a:pt x="448" y="55"/>
                  <a:pt x="447" y="55"/>
                  <a:pt x="447" y="55"/>
                </a:cubicBezTo>
                <a:cubicBezTo>
                  <a:pt x="439" y="66"/>
                  <a:pt x="431" y="77"/>
                  <a:pt x="423" y="88"/>
                </a:cubicBezTo>
                <a:cubicBezTo>
                  <a:pt x="422" y="88"/>
                  <a:pt x="421" y="87"/>
                  <a:pt x="420" y="87"/>
                </a:cubicBezTo>
                <a:cubicBezTo>
                  <a:pt x="422" y="79"/>
                  <a:pt x="424" y="72"/>
                  <a:pt x="428" y="60"/>
                </a:cubicBezTo>
                <a:cubicBezTo>
                  <a:pt x="421" y="69"/>
                  <a:pt x="417" y="75"/>
                  <a:pt x="410" y="83"/>
                </a:cubicBezTo>
                <a:cubicBezTo>
                  <a:pt x="411" y="63"/>
                  <a:pt x="412" y="46"/>
                  <a:pt x="413" y="28"/>
                </a:cubicBezTo>
                <a:cubicBezTo>
                  <a:pt x="403" y="53"/>
                  <a:pt x="394" y="76"/>
                  <a:pt x="385" y="99"/>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2" y="52"/>
                  <a:pt x="345" y="78"/>
                </a:cubicBezTo>
                <a:cubicBezTo>
                  <a:pt x="343" y="79"/>
                  <a:pt x="341" y="79"/>
                  <a:pt x="340" y="79"/>
                </a:cubicBezTo>
                <a:cubicBezTo>
                  <a:pt x="338" y="72"/>
                  <a:pt x="337" y="64"/>
                  <a:pt x="335" y="56"/>
                </a:cubicBezTo>
                <a:cubicBezTo>
                  <a:pt x="328" y="68"/>
                  <a:pt x="320" y="80"/>
                  <a:pt x="312" y="95"/>
                </a:cubicBezTo>
                <a:cubicBezTo>
                  <a:pt x="291" y="76"/>
                  <a:pt x="305" y="54"/>
                  <a:pt x="303" y="34"/>
                </a:cubicBezTo>
                <a:cubicBezTo>
                  <a:pt x="289" y="50"/>
                  <a:pt x="275" y="66"/>
                  <a:pt x="260" y="83"/>
                </a:cubicBezTo>
                <a:cubicBezTo>
                  <a:pt x="259" y="76"/>
                  <a:pt x="259" y="72"/>
                  <a:pt x="258" y="66"/>
                </a:cubicBezTo>
                <a:cubicBezTo>
                  <a:pt x="252" y="73"/>
                  <a:pt x="247" y="78"/>
                  <a:pt x="245" y="80"/>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7"/>
                  <a:pt x="152" y="57"/>
                  <a:pt x="151" y="56"/>
                </a:cubicBezTo>
                <a:cubicBezTo>
                  <a:pt x="144" y="69"/>
                  <a:pt x="137" y="82"/>
                  <a:pt x="129" y="96"/>
                </a:cubicBezTo>
                <a:cubicBezTo>
                  <a:pt x="105" y="74"/>
                  <a:pt x="123" y="49"/>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7" y="130"/>
                  <a:pt x="15" y="131"/>
                  <a:pt x="14" y="132"/>
                </a:cubicBezTo>
                <a:cubicBezTo>
                  <a:pt x="20" y="149"/>
                  <a:pt x="27" y="166"/>
                  <a:pt x="33" y="183"/>
                </a:cubicBezTo>
                <a:cubicBezTo>
                  <a:pt x="32" y="183"/>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1"/>
                  <a:pt x="546" y="261"/>
                  <a:pt x="806" y="261"/>
                </a:cubicBezTo>
                <a:cubicBezTo>
                  <a:pt x="815" y="261"/>
                  <a:pt x="824" y="261"/>
                  <a:pt x="834" y="261"/>
                </a:cubicBezTo>
                <a:cubicBezTo>
                  <a:pt x="834" y="251"/>
                  <a:pt x="834" y="243"/>
                  <a:pt x="834" y="238"/>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p:nvPr/>
        </p:nvSpPr>
        <p:spPr bwMode="auto">
          <a:xfrm>
            <a:off x="-158750" y="5847557"/>
            <a:ext cx="3533775" cy="1106488"/>
          </a:xfrm>
          <a:custGeom>
            <a:avLst/>
            <a:gdLst>
              <a:gd name="T0" fmla="*/ 811 w 834"/>
              <a:gd name="T1" fmla="*/ 111 h 261"/>
              <a:gd name="T2" fmla="*/ 814 w 834"/>
              <a:gd name="T3" fmla="*/ 95 h 261"/>
              <a:gd name="T4" fmla="*/ 780 w 834"/>
              <a:gd name="T5" fmla="*/ 106 h 261"/>
              <a:gd name="T6" fmla="*/ 758 w 834"/>
              <a:gd name="T7" fmla="*/ 158 h 261"/>
              <a:gd name="T8" fmla="*/ 750 w 834"/>
              <a:gd name="T9" fmla="*/ 133 h 261"/>
              <a:gd name="T10" fmla="*/ 766 w 834"/>
              <a:gd name="T11" fmla="*/ 51 h 261"/>
              <a:gd name="T12" fmla="*/ 736 w 834"/>
              <a:gd name="T13" fmla="*/ 56 h 261"/>
              <a:gd name="T14" fmla="*/ 714 w 834"/>
              <a:gd name="T15" fmla="*/ 84 h 261"/>
              <a:gd name="T16" fmla="*/ 718 w 834"/>
              <a:gd name="T17" fmla="*/ 59 h 261"/>
              <a:gd name="T18" fmla="*/ 692 w 834"/>
              <a:gd name="T19" fmla="*/ 76 h 261"/>
              <a:gd name="T20" fmla="*/ 661 w 834"/>
              <a:gd name="T21" fmla="*/ 62 h 261"/>
              <a:gd name="T22" fmla="*/ 662 w 834"/>
              <a:gd name="T23" fmla="*/ 4 h 261"/>
              <a:gd name="T24" fmla="*/ 634 w 834"/>
              <a:gd name="T25" fmla="*/ 103 h 261"/>
              <a:gd name="T26" fmla="*/ 605 w 834"/>
              <a:gd name="T27" fmla="*/ 97 h 261"/>
              <a:gd name="T28" fmla="*/ 542 w 834"/>
              <a:gd name="T29" fmla="*/ 99 h 261"/>
              <a:gd name="T30" fmla="*/ 520 w 834"/>
              <a:gd name="T31" fmla="*/ 75 h 261"/>
              <a:gd name="T32" fmla="*/ 513 w 834"/>
              <a:gd name="T33" fmla="*/ 73 h 261"/>
              <a:gd name="T34" fmla="*/ 491 w 834"/>
              <a:gd name="T35" fmla="*/ 40 h 261"/>
              <a:gd name="T36" fmla="*/ 478 w 834"/>
              <a:gd name="T37" fmla="*/ 0 h 261"/>
              <a:gd name="T38" fmla="*/ 448 w 834"/>
              <a:gd name="T39" fmla="*/ 55 h 261"/>
              <a:gd name="T40" fmla="*/ 423 w 834"/>
              <a:gd name="T41" fmla="*/ 88 h 261"/>
              <a:gd name="T42" fmla="*/ 428 w 834"/>
              <a:gd name="T43" fmla="*/ 60 h 261"/>
              <a:gd name="T44" fmla="*/ 413 w 834"/>
              <a:gd name="T45" fmla="*/ 28 h 261"/>
              <a:gd name="T46" fmla="*/ 371 w 834"/>
              <a:gd name="T47" fmla="*/ 56 h 261"/>
              <a:gd name="T48" fmla="*/ 368 w 834"/>
              <a:gd name="T49" fmla="*/ 0 h 261"/>
              <a:gd name="T50" fmla="*/ 345 w 834"/>
              <a:gd name="T51" fmla="*/ 78 h 261"/>
              <a:gd name="T52" fmla="*/ 335 w 834"/>
              <a:gd name="T53" fmla="*/ 56 h 261"/>
              <a:gd name="T54" fmla="*/ 303 w 834"/>
              <a:gd name="T55" fmla="*/ 34 h 261"/>
              <a:gd name="T56" fmla="*/ 258 w 834"/>
              <a:gd name="T57" fmla="*/ 66 h 261"/>
              <a:gd name="T58" fmla="*/ 218 w 834"/>
              <a:gd name="T59" fmla="*/ 65 h 261"/>
              <a:gd name="T60" fmla="*/ 180 w 834"/>
              <a:gd name="T61" fmla="*/ 8 h 261"/>
              <a:gd name="T62" fmla="*/ 151 w 834"/>
              <a:gd name="T63" fmla="*/ 104 h 261"/>
              <a:gd name="T64" fmla="*/ 154 w 834"/>
              <a:gd name="T65" fmla="*/ 58 h 261"/>
              <a:gd name="T66" fmla="*/ 129 w 834"/>
              <a:gd name="T67" fmla="*/ 96 h 261"/>
              <a:gd name="T68" fmla="*/ 75 w 834"/>
              <a:gd name="T69" fmla="*/ 111 h 261"/>
              <a:gd name="T70" fmla="*/ 48 w 834"/>
              <a:gd name="T71" fmla="*/ 121 h 261"/>
              <a:gd name="T72" fmla="*/ 37 w 834"/>
              <a:gd name="T73" fmla="*/ 160 h 261"/>
              <a:gd name="T74" fmla="*/ 14 w 834"/>
              <a:gd name="T75" fmla="*/ 132 h 261"/>
              <a:gd name="T76" fmla="*/ 28 w 834"/>
              <a:gd name="T77" fmla="*/ 185 h 261"/>
              <a:gd name="T78" fmla="*/ 6 w 834"/>
              <a:gd name="T79" fmla="*/ 154 h 261"/>
              <a:gd name="T80" fmla="*/ 3 w 834"/>
              <a:gd name="T81" fmla="*/ 235 h 261"/>
              <a:gd name="T82" fmla="*/ 806 w 834"/>
              <a:gd name="T83" fmla="*/ 261 h 261"/>
              <a:gd name="T84" fmla="*/ 834 w 834"/>
              <a:gd name="T85" fmla="*/ 2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1">
                <a:moveTo>
                  <a:pt x="804" y="224"/>
                </a:moveTo>
                <a:cubicBezTo>
                  <a:pt x="790" y="186"/>
                  <a:pt x="788" y="147"/>
                  <a:pt x="811" y="111"/>
                </a:cubicBezTo>
                <a:cubicBezTo>
                  <a:pt x="814" y="107"/>
                  <a:pt x="816" y="102"/>
                  <a:pt x="819" y="98"/>
                </a:cubicBezTo>
                <a:cubicBezTo>
                  <a:pt x="817" y="97"/>
                  <a:pt x="815" y="96"/>
                  <a:pt x="814" y="95"/>
                </a:cubicBezTo>
                <a:cubicBezTo>
                  <a:pt x="801" y="116"/>
                  <a:pt x="788" y="138"/>
                  <a:pt x="777" y="157"/>
                </a:cubicBezTo>
                <a:cubicBezTo>
                  <a:pt x="778" y="142"/>
                  <a:pt x="779" y="124"/>
                  <a:pt x="780" y="106"/>
                </a:cubicBezTo>
                <a:cubicBezTo>
                  <a:pt x="779" y="105"/>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0"/>
                  <a:pt x="719" y="60"/>
                  <a:pt x="718" y="59"/>
                </a:cubicBezTo>
                <a:cubicBezTo>
                  <a:pt x="709" y="82"/>
                  <a:pt x="699" y="105"/>
                  <a:pt x="690" y="128"/>
                </a:cubicBezTo>
                <a:cubicBezTo>
                  <a:pt x="667" y="108"/>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3"/>
                  <a:pt x="475" y="19"/>
                  <a:pt x="478" y="0"/>
                </a:cubicBezTo>
                <a:cubicBezTo>
                  <a:pt x="459" y="32"/>
                  <a:pt x="467" y="70"/>
                  <a:pt x="433" y="94"/>
                </a:cubicBezTo>
                <a:cubicBezTo>
                  <a:pt x="439" y="79"/>
                  <a:pt x="444" y="67"/>
                  <a:pt x="448" y="55"/>
                </a:cubicBezTo>
                <a:cubicBezTo>
                  <a:pt x="448" y="55"/>
                  <a:pt x="447" y="55"/>
                  <a:pt x="447" y="55"/>
                </a:cubicBezTo>
                <a:cubicBezTo>
                  <a:pt x="439" y="66"/>
                  <a:pt x="431" y="77"/>
                  <a:pt x="423" y="88"/>
                </a:cubicBezTo>
                <a:cubicBezTo>
                  <a:pt x="422" y="88"/>
                  <a:pt x="421" y="87"/>
                  <a:pt x="420" y="87"/>
                </a:cubicBezTo>
                <a:cubicBezTo>
                  <a:pt x="422" y="79"/>
                  <a:pt x="424" y="72"/>
                  <a:pt x="428" y="60"/>
                </a:cubicBezTo>
                <a:cubicBezTo>
                  <a:pt x="421" y="69"/>
                  <a:pt x="417" y="75"/>
                  <a:pt x="410" y="83"/>
                </a:cubicBezTo>
                <a:cubicBezTo>
                  <a:pt x="411" y="63"/>
                  <a:pt x="412" y="46"/>
                  <a:pt x="413" y="28"/>
                </a:cubicBezTo>
                <a:cubicBezTo>
                  <a:pt x="403" y="53"/>
                  <a:pt x="394" y="76"/>
                  <a:pt x="385" y="99"/>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2" y="52"/>
                  <a:pt x="345" y="78"/>
                </a:cubicBezTo>
                <a:cubicBezTo>
                  <a:pt x="343" y="79"/>
                  <a:pt x="341" y="79"/>
                  <a:pt x="340" y="79"/>
                </a:cubicBezTo>
                <a:cubicBezTo>
                  <a:pt x="338" y="72"/>
                  <a:pt x="337" y="64"/>
                  <a:pt x="335" y="56"/>
                </a:cubicBezTo>
                <a:cubicBezTo>
                  <a:pt x="328" y="68"/>
                  <a:pt x="320" y="80"/>
                  <a:pt x="312" y="95"/>
                </a:cubicBezTo>
                <a:cubicBezTo>
                  <a:pt x="291" y="76"/>
                  <a:pt x="305" y="54"/>
                  <a:pt x="303" y="34"/>
                </a:cubicBezTo>
                <a:cubicBezTo>
                  <a:pt x="289" y="50"/>
                  <a:pt x="275" y="66"/>
                  <a:pt x="260" y="83"/>
                </a:cubicBezTo>
                <a:cubicBezTo>
                  <a:pt x="259" y="76"/>
                  <a:pt x="259" y="72"/>
                  <a:pt x="258" y="66"/>
                </a:cubicBezTo>
                <a:cubicBezTo>
                  <a:pt x="252" y="73"/>
                  <a:pt x="247" y="78"/>
                  <a:pt x="245" y="80"/>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7"/>
                  <a:pt x="152" y="57"/>
                  <a:pt x="151" y="56"/>
                </a:cubicBezTo>
                <a:cubicBezTo>
                  <a:pt x="144" y="69"/>
                  <a:pt x="137" y="82"/>
                  <a:pt x="129" y="96"/>
                </a:cubicBezTo>
                <a:cubicBezTo>
                  <a:pt x="105" y="74"/>
                  <a:pt x="123" y="49"/>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7" y="130"/>
                  <a:pt x="15" y="131"/>
                  <a:pt x="14" y="132"/>
                </a:cubicBezTo>
                <a:cubicBezTo>
                  <a:pt x="20" y="149"/>
                  <a:pt x="27" y="166"/>
                  <a:pt x="33" y="183"/>
                </a:cubicBezTo>
                <a:cubicBezTo>
                  <a:pt x="32" y="183"/>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1"/>
                  <a:pt x="546" y="261"/>
                  <a:pt x="806" y="261"/>
                </a:cubicBezTo>
                <a:cubicBezTo>
                  <a:pt x="815" y="261"/>
                  <a:pt x="824" y="261"/>
                  <a:pt x="834" y="261"/>
                </a:cubicBezTo>
                <a:cubicBezTo>
                  <a:pt x="834" y="251"/>
                  <a:pt x="834" y="243"/>
                  <a:pt x="834" y="238"/>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8"/>
          <p:cNvSpPr/>
          <p:nvPr/>
        </p:nvSpPr>
        <p:spPr bwMode="auto">
          <a:xfrm>
            <a:off x="10687526" y="4964839"/>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3" name="Freeform 29"/>
          <p:cNvSpPr/>
          <p:nvPr/>
        </p:nvSpPr>
        <p:spPr bwMode="auto">
          <a:xfrm>
            <a:off x="6862284" y="5424512"/>
            <a:ext cx="631825" cy="1023938"/>
          </a:xfrm>
          <a:custGeom>
            <a:avLst/>
            <a:gdLst>
              <a:gd name="T0" fmla="*/ 63 w 149"/>
              <a:gd name="T1" fmla="*/ 0 h 241"/>
              <a:gd name="T2" fmla="*/ 95 w 149"/>
              <a:gd name="T3" fmla="*/ 52 h 241"/>
              <a:gd name="T4" fmla="*/ 85 w 149"/>
              <a:gd name="T5" fmla="*/ 51 h 241"/>
              <a:gd name="T6" fmla="*/ 109 w 149"/>
              <a:gd name="T7" fmla="*/ 86 h 241"/>
              <a:gd name="T8" fmla="*/ 98 w 149"/>
              <a:gd name="T9" fmla="*/ 89 h 241"/>
              <a:gd name="T10" fmla="*/ 125 w 149"/>
              <a:gd name="T11" fmla="*/ 130 h 241"/>
              <a:gd name="T12" fmla="*/ 106 w 149"/>
              <a:gd name="T13" fmla="*/ 131 h 241"/>
              <a:gd name="T14" fmla="*/ 136 w 149"/>
              <a:gd name="T15" fmla="*/ 169 h 241"/>
              <a:gd name="T16" fmla="*/ 118 w 149"/>
              <a:gd name="T17" fmla="*/ 172 h 241"/>
              <a:gd name="T18" fmla="*/ 149 w 149"/>
              <a:gd name="T19" fmla="*/ 208 h 241"/>
              <a:gd name="T20" fmla="*/ 105 w 149"/>
              <a:gd name="T21" fmla="*/ 214 h 241"/>
              <a:gd name="T22" fmla="*/ 108 w 149"/>
              <a:gd name="T23" fmla="*/ 221 h 241"/>
              <a:gd name="T24" fmla="*/ 83 w 149"/>
              <a:gd name="T25" fmla="*/ 219 h 241"/>
              <a:gd name="T26" fmla="*/ 84 w 149"/>
              <a:gd name="T27" fmla="*/ 223 h 241"/>
              <a:gd name="T28" fmla="*/ 77 w 149"/>
              <a:gd name="T29" fmla="*/ 224 h 241"/>
              <a:gd name="T30" fmla="*/ 79 w 149"/>
              <a:gd name="T31" fmla="*/ 240 h 241"/>
              <a:gd name="T32" fmla="*/ 61 w 149"/>
              <a:gd name="T33" fmla="*/ 241 h 241"/>
              <a:gd name="T34" fmla="*/ 63 w 149"/>
              <a:gd name="T35" fmla="*/ 223 h 241"/>
              <a:gd name="T36" fmla="*/ 55 w 149"/>
              <a:gd name="T37" fmla="*/ 224 h 241"/>
              <a:gd name="T38" fmla="*/ 55 w 149"/>
              <a:gd name="T39" fmla="*/ 220 h 241"/>
              <a:gd name="T40" fmla="*/ 29 w 149"/>
              <a:gd name="T41" fmla="*/ 224 h 241"/>
              <a:gd name="T42" fmla="*/ 32 w 149"/>
              <a:gd name="T43" fmla="*/ 215 h 241"/>
              <a:gd name="T44" fmla="*/ 0 w 149"/>
              <a:gd name="T45" fmla="*/ 215 h 241"/>
              <a:gd name="T46" fmla="*/ 24 w 149"/>
              <a:gd name="T47" fmla="*/ 177 h 241"/>
              <a:gd name="T48" fmla="*/ 8 w 149"/>
              <a:gd name="T49" fmla="*/ 176 h 241"/>
              <a:gd name="T50" fmla="*/ 33 w 149"/>
              <a:gd name="T51" fmla="*/ 134 h 241"/>
              <a:gd name="T52" fmla="*/ 15 w 149"/>
              <a:gd name="T53" fmla="*/ 137 h 241"/>
              <a:gd name="T54" fmla="*/ 38 w 149"/>
              <a:gd name="T55" fmla="*/ 91 h 241"/>
              <a:gd name="T56" fmla="*/ 26 w 149"/>
              <a:gd name="T57" fmla="*/ 90 h 241"/>
              <a:gd name="T58" fmla="*/ 47 w 149"/>
              <a:gd name="T59" fmla="*/ 53 h 241"/>
              <a:gd name="T60" fmla="*/ 37 w 149"/>
              <a:gd name="T61" fmla="*/ 55 h 241"/>
              <a:gd name="T62" fmla="*/ 52 w 149"/>
              <a:gd name="T63" fmla="*/ 31 h 241"/>
              <a:gd name="T64" fmla="*/ 63 w 149"/>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41">
                <a:moveTo>
                  <a:pt x="63" y="0"/>
                </a:moveTo>
                <a:cubicBezTo>
                  <a:pt x="63" y="0"/>
                  <a:pt x="82" y="43"/>
                  <a:pt x="95" y="52"/>
                </a:cubicBezTo>
                <a:cubicBezTo>
                  <a:pt x="87" y="52"/>
                  <a:pt x="85" y="51"/>
                  <a:pt x="85" y="51"/>
                </a:cubicBezTo>
                <a:cubicBezTo>
                  <a:pt x="85" y="51"/>
                  <a:pt x="87" y="73"/>
                  <a:pt x="109" y="86"/>
                </a:cubicBezTo>
                <a:cubicBezTo>
                  <a:pt x="102" y="90"/>
                  <a:pt x="98" y="89"/>
                  <a:pt x="98" y="89"/>
                </a:cubicBezTo>
                <a:cubicBezTo>
                  <a:pt x="98" y="89"/>
                  <a:pt x="110" y="123"/>
                  <a:pt x="125" y="130"/>
                </a:cubicBezTo>
                <a:cubicBezTo>
                  <a:pt x="113" y="131"/>
                  <a:pt x="106" y="131"/>
                  <a:pt x="106" y="131"/>
                </a:cubicBezTo>
                <a:cubicBezTo>
                  <a:pt x="106" y="131"/>
                  <a:pt x="123" y="162"/>
                  <a:pt x="136" y="169"/>
                </a:cubicBezTo>
                <a:cubicBezTo>
                  <a:pt x="120" y="174"/>
                  <a:pt x="118" y="172"/>
                  <a:pt x="118" y="172"/>
                </a:cubicBezTo>
                <a:cubicBezTo>
                  <a:pt x="118" y="172"/>
                  <a:pt x="140" y="204"/>
                  <a:pt x="149" y="208"/>
                </a:cubicBezTo>
                <a:cubicBezTo>
                  <a:pt x="137" y="212"/>
                  <a:pt x="105" y="214"/>
                  <a:pt x="105" y="214"/>
                </a:cubicBezTo>
                <a:cubicBezTo>
                  <a:pt x="105" y="214"/>
                  <a:pt x="106" y="219"/>
                  <a:pt x="108" y="221"/>
                </a:cubicBezTo>
                <a:cubicBezTo>
                  <a:pt x="102" y="220"/>
                  <a:pt x="83" y="219"/>
                  <a:pt x="83" y="219"/>
                </a:cubicBezTo>
                <a:cubicBezTo>
                  <a:pt x="84" y="223"/>
                  <a:pt x="84" y="223"/>
                  <a:pt x="84" y="223"/>
                </a:cubicBezTo>
                <a:cubicBezTo>
                  <a:pt x="77" y="224"/>
                  <a:pt x="77" y="224"/>
                  <a:pt x="77" y="224"/>
                </a:cubicBezTo>
                <a:cubicBezTo>
                  <a:pt x="77" y="224"/>
                  <a:pt x="78" y="237"/>
                  <a:pt x="79" y="240"/>
                </a:cubicBezTo>
                <a:cubicBezTo>
                  <a:pt x="73" y="240"/>
                  <a:pt x="61" y="241"/>
                  <a:pt x="61" y="241"/>
                </a:cubicBezTo>
                <a:cubicBezTo>
                  <a:pt x="63" y="223"/>
                  <a:pt x="63" y="223"/>
                  <a:pt x="63" y="223"/>
                </a:cubicBezTo>
                <a:cubicBezTo>
                  <a:pt x="55" y="224"/>
                  <a:pt x="55" y="224"/>
                  <a:pt x="55" y="224"/>
                </a:cubicBezTo>
                <a:cubicBezTo>
                  <a:pt x="55" y="220"/>
                  <a:pt x="55" y="220"/>
                  <a:pt x="55" y="220"/>
                </a:cubicBezTo>
                <a:cubicBezTo>
                  <a:pt x="55" y="220"/>
                  <a:pt x="36" y="223"/>
                  <a:pt x="29" y="224"/>
                </a:cubicBezTo>
                <a:cubicBezTo>
                  <a:pt x="32" y="222"/>
                  <a:pt x="32" y="215"/>
                  <a:pt x="32" y="215"/>
                </a:cubicBezTo>
                <a:cubicBezTo>
                  <a:pt x="32" y="215"/>
                  <a:pt x="6" y="217"/>
                  <a:pt x="0" y="215"/>
                </a:cubicBezTo>
                <a:cubicBezTo>
                  <a:pt x="2" y="214"/>
                  <a:pt x="24" y="177"/>
                  <a:pt x="24" y="177"/>
                </a:cubicBezTo>
                <a:cubicBezTo>
                  <a:pt x="24" y="177"/>
                  <a:pt x="13" y="178"/>
                  <a:pt x="8" y="176"/>
                </a:cubicBezTo>
                <a:cubicBezTo>
                  <a:pt x="14" y="171"/>
                  <a:pt x="35" y="147"/>
                  <a:pt x="33" y="134"/>
                </a:cubicBezTo>
                <a:cubicBezTo>
                  <a:pt x="27" y="135"/>
                  <a:pt x="19" y="138"/>
                  <a:pt x="15" y="137"/>
                </a:cubicBezTo>
                <a:cubicBezTo>
                  <a:pt x="16" y="135"/>
                  <a:pt x="39" y="102"/>
                  <a:pt x="38" y="91"/>
                </a:cubicBezTo>
                <a:cubicBezTo>
                  <a:pt x="38" y="91"/>
                  <a:pt x="30" y="94"/>
                  <a:pt x="26" y="90"/>
                </a:cubicBezTo>
                <a:cubicBezTo>
                  <a:pt x="29" y="88"/>
                  <a:pt x="46" y="73"/>
                  <a:pt x="47" y="53"/>
                </a:cubicBezTo>
                <a:cubicBezTo>
                  <a:pt x="41" y="55"/>
                  <a:pt x="37" y="55"/>
                  <a:pt x="37" y="55"/>
                </a:cubicBezTo>
                <a:cubicBezTo>
                  <a:pt x="37" y="55"/>
                  <a:pt x="48" y="40"/>
                  <a:pt x="52" y="31"/>
                </a:cubicBezTo>
                <a:cubicBezTo>
                  <a:pt x="58" y="19"/>
                  <a:pt x="63" y="0"/>
                  <a:pt x="63"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4" name="Freeform 30"/>
          <p:cNvSpPr/>
          <p:nvPr/>
        </p:nvSpPr>
        <p:spPr bwMode="auto">
          <a:xfrm>
            <a:off x="5610071" y="5716821"/>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5" name="Freeform 28"/>
          <p:cNvSpPr/>
          <p:nvPr/>
        </p:nvSpPr>
        <p:spPr bwMode="auto">
          <a:xfrm>
            <a:off x="1393093" y="5225393"/>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grpSp>
        <p:nvGrpSpPr>
          <p:cNvPr id="36" name="组合 35"/>
          <p:cNvGrpSpPr/>
          <p:nvPr/>
        </p:nvGrpSpPr>
        <p:grpSpPr>
          <a:xfrm>
            <a:off x="557400" y="290400"/>
            <a:ext cx="3602354" cy="807063"/>
            <a:chOff x="557400" y="290400"/>
            <a:chExt cx="3602354" cy="807063"/>
          </a:xfrm>
        </p:grpSpPr>
        <p:pic>
          <p:nvPicPr>
            <p:cNvPr id="37" name="图片 36"/>
            <p:cNvPicPr>
              <a:picLocks noChangeAspect="1"/>
            </p:cNvPicPr>
            <p:nvPr/>
          </p:nvPicPr>
          <p:blipFill>
            <a:blip r:embed="rId3" cstate="email"/>
            <a:stretch>
              <a:fillRect/>
            </a:stretch>
          </p:blipFill>
          <p:spPr>
            <a:xfrm>
              <a:off x="557400" y="290400"/>
              <a:ext cx="776400" cy="776400"/>
            </a:xfrm>
            <a:prstGeom prst="rect">
              <a:avLst/>
            </a:prstGeom>
          </p:spPr>
        </p:pic>
        <p:sp>
          <p:nvSpPr>
            <p:cNvPr id="38" name="文本框 37"/>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9143247" y="2079573"/>
            <a:ext cx="2115035" cy="1154619"/>
            <a:chOff x="1478171" y="2225265"/>
            <a:chExt cx="2115035" cy="1154619"/>
          </a:xfrm>
        </p:grpSpPr>
        <p:sp>
          <p:nvSpPr>
            <p:cNvPr id="4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1" name="文本框 4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2" name="组合 41"/>
          <p:cNvGrpSpPr/>
          <p:nvPr/>
        </p:nvGrpSpPr>
        <p:grpSpPr>
          <a:xfrm>
            <a:off x="9143247" y="3832173"/>
            <a:ext cx="2115035" cy="1154619"/>
            <a:chOff x="1478171" y="2225265"/>
            <a:chExt cx="2115035" cy="1154619"/>
          </a:xfrm>
        </p:grpSpPr>
        <p:sp>
          <p:nvSpPr>
            <p:cNvPr id="4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4" name="文本框 4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5" name="组合 44"/>
          <p:cNvGrpSpPr/>
          <p:nvPr/>
        </p:nvGrpSpPr>
        <p:grpSpPr>
          <a:xfrm>
            <a:off x="1542297" y="2251023"/>
            <a:ext cx="2115035" cy="1154619"/>
            <a:chOff x="1478171" y="2225265"/>
            <a:chExt cx="2115035" cy="1154619"/>
          </a:xfrm>
        </p:grpSpPr>
        <p:sp>
          <p:nvSpPr>
            <p:cNvPr id="4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7" name="文本框 4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8" name="组合 47"/>
          <p:cNvGrpSpPr/>
          <p:nvPr/>
        </p:nvGrpSpPr>
        <p:grpSpPr>
          <a:xfrm>
            <a:off x="1542297" y="4003623"/>
            <a:ext cx="2115035" cy="1154619"/>
            <a:chOff x="1478171" y="2225265"/>
            <a:chExt cx="2115035" cy="1154619"/>
          </a:xfrm>
        </p:grpSpPr>
        <p:sp>
          <p:nvSpPr>
            <p:cNvPr id="4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0" name="文本框 4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4599" y="2152950"/>
            <a:ext cx="9747251" cy="2618315"/>
            <a:chOff x="1244599" y="1276650"/>
            <a:chExt cx="9747251" cy="2618315"/>
          </a:xfrm>
        </p:grpSpPr>
        <p:sp>
          <p:nvSpPr>
            <p:cNvPr id="71" name="五边形 70"/>
            <p:cNvSpPr/>
            <p:nvPr/>
          </p:nvSpPr>
          <p:spPr bwMode="auto">
            <a:xfrm rot="5400000">
              <a:off x="9010651" y="1932815"/>
              <a:ext cx="1354666" cy="256963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72" name="五边形 71"/>
            <p:cNvSpPr/>
            <p:nvPr/>
          </p:nvSpPr>
          <p:spPr bwMode="auto">
            <a:xfrm rot="5400000" flipH="1">
              <a:off x="9096376" y="564391"/>
              <a:ext cx="1183216" cy="26077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68" name="虚尾箭头 67"/>
            <p:cNvSpPr/>
            <p:nvPr/>
          </p:nvSpPr>
          <p:spPr bwMode="auto">
            <a:xfrm rot="16200000">
              <a:off x="8771469" y="1793114"/>
              <a:ext cx="533400" cy="53763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69" name="矩形 44"/>
            <p:cNvSpPr>
              <a:spLocks noChangeArrowheads="1"/>
            </p:cNvSpPr>
            <p:nvPr/>
          </p:nvSpPr>
          <p:spPr bwMode="auto">
            <a:xfrm>
              <a:off x="9359901" y="1761365"/>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3735" b="1">
                  <a:solidFill>
                    <a:prstClr val="white"/>
                  </a:solidFill>
                  <a:latin typeface="时尚中黑简体"/>
                  <a:ea typeface="时尚中黑简体"/>
                  <a:cs typeface="+mn-ea"/>
                  <a:sym typeface="+mn-lt"/>
                </a:rPr>
                <a:t>64%</a:t>
              </a:r>
            </a:p>
          </p:txBody>
        </p:sp>
        <p:sp>
          <p:nvSpPr>
            <p:cNvPr id="70" name="Freeform 5598"/>
            <p:cNvSpPr>
              <a:spLocks noEditPoints="1"/>
            </p:cNvSpPr>
            <p:nvPr/>
          </p:nvSpPr>
          <p:spPr bwMode="auto">
            <a:xfrm>
              <a:off x="9072034" y="2624965"/>
              <a:ext cx="1164167" cy="992717"/>
            </a:xfrm>
            <a:custGeom>
              <a:avLst/>
              <a:gdLst>
                <a:gd name="T0" fmla="*/ 2147483646 w 129"/>
                <a:gd name="T1" fmla="*/ 2147483646 h 103"/>
                <a:gd name="T2" fmla="*/ 2147483646 w 129"/>
                <a:gd name="T3" fmla="*/ 2147483646 h 103"/>
                <a:gd name="T4" fmla="*/ 2147483646 w 129"/>
                <a:gd name="T5" fmla="*/ 2147483646 h 103"/>
                <a:gd name="T6" fmla="*/ 2147483646 w 129"/>
                <a:gd name="T7" fmla="*/ 2147483646 h 103"/>
                <a:gd name="T8" fmla="*/ 2147483646 w 129"/>
                <a:gd name="T9" fmla="*/ 2147483646 h 103"/>
                <a:gd name="T10" fmla="*/ 2147483646 w 129"/>
                <a:gd name="T11" fmla="*/ 2147483646 h 103"/>
                <a:gd name="T12" fmla="*/ 2147483646 w 129"/>
                <a:gd name="T13" fmla="*/ 2147483646 h 103"/>
                <a:gd name="T14" fmla="*/ 2147483646 w 129"/>
                <a:gd name="T15" fmla="*/ 2147483646 h 103"/>
                <a:gd name="T16" fmla="*/ 2147483646 w 129"/>
                <a:gd name="T17" fmla="*/ 2147483646 h 103"/>
                <a:gd name="T18" fmla="*/ 2147483646 w 129"/>
                <a:gd name="T19" fmla="*/ 2147483646 h 103"/>
                <a:gd name="T20" fmla="*/ 0 w 129"/>
                <a:gd name="T21" fmla="*/ 2147483646 h 103"/>
                <a:gd name="T22" fmla="*/ 2147483646 w 129"/>
                <a:gd name="T23" fmla="*/ 2147483646 h 103"/>
                <a:gd name="T24" fmla="*/ 2147483646 w 129"/>
                <a:gd name="T25" fmla="*/ 2147483646 h 103"/>
                <a:gd name="T26" fmla="*/ 2147483646 w 129"/>
                <a:gd name="T27" fmla="*/ 2147483646 h 103"/>
                <a:gd name="T28" fmla="*/ 2147483646 w 129"/>
                <a:gd name="T29" fmla="*/ 2147483646 h 103"/>
                <a:gd name="T30" fmla="*/ 2147483646 w 129"/>
                <a:gd name="T31" fmla="*/ 2147483646 h 103"/>
                <a:gd name="T32" fmla="*/ 2147483646 w 129"/>
                <a:gd name="T33" fmla="*/ 2147483646 h 103"/>
                <a:gd name="T34" fmla="*/ 2147483646 w 129"/>
                <a:gd name="T35" fmla="*/ 2147483646 h 103"/>
                <a:gd name="T36" fmla="*/ 2147483646 w 129"/>
                <a:gd name="T37" fmla="*/ 2147483646 h 103"/>
                <a:gd name="T38" fmla="*/ 2147483646 w 129"/>
                <a:gd name="T39" fmla="*/ 2147483646 h 103"/>
                <a:gd name="T40" fmla="*/ 2147483646 w 129"/>
                <a:gd name="T41" fmla="*/ 2147483646 h 103"/>
                <a:gd name="T42" fmla="*/ 2147483646 w 129"/>
                <a:gd name="T43" fmla="*/ 2147483646 h 103"/>
                <a:gd name="T44" fmla="*/ 2147483646 w 129"/>
                <a:gd name="T45" fmla="*/ 2147483646 h 103"/>
                <a:gd name="T46" fmla="*/ 2147483646 w 129"/>
                <a:gd name="T47" fmla="*/ 2147483646 h 103"/>
                <a:gd name="T48" fmla="*/ 2147483646 w 129"/>
                <a:gd name="T49" fmla="*/ 0 h 103"/>
                <a:gd name="T50" fmla="*/ 2147483646 w 129"/>
                <a:gd name="T51" fmla="*/ 0 h 103"/>
                <a:gd name="T52" fmla="*/ 2147483646 w 129"/>
                <a:gd name="T53" fmla="*/ 2147483646 h 103"/>
                <a:gd name="T54" fmla="*/ 2147483646 w 129"/>
                <a:gd name="T55" fmla="*/ 2147483646 h 103"/>
                <a:gd name="T56" fmla="*/ 2147483646 w 129"/>
                <a:gd name="T57" fmla="*/ 2147483646 h 103"/>
                <a:gd name="T58" fmla="*/ 2147483646 w 129"/>
                <a:gd name="T59" fmla="*/ 2147483646 h 103"/>
                <a:gd name="T60" fmla="*/ 2147483646 w 129"/>
                <a:gd name="T61" fmla="*/ 2147483646 h 103"/>
                <a:gd name="T62" fmla="*/ 2147483646 w 129"/>
                <a:gd name="T63" fmla="*/ 2147483646 h 103"/>
                <a:gd name="T64" fmla="*/ 2147483646 w 129"/>
                <a:gd name="T65" fmla="*/ 0 h 103"/>
                <a:gd name="T66" fmla="*/ 2147483646 w 129"/>
                <a:gd name="T67" fmla="*/ 2147483646 h 103"/>
                <a:gd name="T68" fmla="*/ 2147483646 w 129"/>
                <a:gd name="T69" fmla="*/ 2147483646 h 103"/>
                <a:gd name="T70" fmla="*/ 2147483646 w 129"/>
                <a:gd name="T71" fmla="*/ 2147483646 h 103"/>
                <a:gd name="T72" fmla="*/ 2147483646 w 129"/>
                <a:gd name="T73" fmla="*/ 2147483646 h 103"/>
                <a:gd name="T74" fmla="*/ 2147483646 w 129"/>
                <a:gd name="T75" fmla="*/ 2147483646 h 103"/>
                <a:gd name="T76" fmla="*/ 2147483646 w 129"/>
                <a:gd name="T77" fmla="*/ 2147483646 h 103"/>
                <a:gd name="T78" fmla="*/ 2147483646 w 129"/>
                <a:gd name="T79" fmla="*/ 2147483646 h 103"/>
                <a:gd name="T80" fmla="*/ 2147483646 w 129"/>
                <a:gd name="T81" fmla="*/ 2147483646 h 103"/>
                <a:gd name="T82" fmla="*/ 2147483646 w 129"/>
                <a:gd name="T83" fmla="*/ 2147483646 h 103"/>
                <a:gd name="T84" fmla="*/ 2147483646 w 129"/>
                <a:gd name="T85" fmla="*/ 2147483646 h 103"/>
                <a:gd name="T86" fmla="*/ 2147483646 w 129"/>
                <a:gd name="T87" fmla="*/ 2147483646 h 103"/>
                <a:gd name="T88" fmla="*/ 2147483646 w 129"/>
                <a:gd name="T89" fmla="*/ 2147483646 h 103"/>
                <a:gd name="T90" fmla="*/ 2147483646 w 129"/>
                <a:gd name="T91" fmla="*/ 2147483646 h 103"/>
                <a:gd name="T92" fmla="*/ 2147483646 w 129"/>
                <a:gd name="T93" fmla="*/ 2147483646 h 103"/>
                <a:gd name="T94" fmla="*/ 2147483646 w 129"/>
                <a:gd name="T95" fmla="*/ 2147483646 h 103"/>
                <a:gd name="T96" fmla="*/ 2147483646 w 129"/>
                <a:gd name="T97" fmla="*/ 214748364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cs typeface="+mn-ea"/>
                <a:sym typeface="+mn-lt"/>
              </a:endParaRPr>
            </a:p>
          </p:txBody>
        </p:sp>
        <p:sp>
          <p:nvSpPr>
            <p:cNvPr id="126" name="五边形 125"/>
            <p:cNvSpPr/>
            <p:nvPr/>
          </p:nvSpPr>
          <p:spPr bwMode="auto">
            <a:xfrm rot="5400000">
              <a:off x="5441951" y="1932815"/>
              <a:ext cx="1354666" cy="256963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27" name="五边形 126"/>
            <p:cNvSpPr/>
            <p:nvPr/>
          </p:nvSpPr>
          <p:spPr bwMode="auto">
            <a:xfrm rot="5400000" flipH="1">
              <a:off x="5527676" y="564391"/>
              <a:ext cx="1183216" cy="26077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75" name="虚尾箭头 74"/>
            <p:cNvSpPr/>
            <p:nvPr/>
          </p:nvSpPr>
          <p:spPr bwMode="auto">
            <a:xfrm rot="16200000">
              <a:off x="5195359" y="1785706"/>
              <a:ext cx="535517" cy="53763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24" name="矩形 43"/>
            <p:cNvSpPr>
              <a:spLocks noChangeArrowheads="1"/>
            </p:cNvSpPr>
            <p:nvPr/>
          </p:nvSpPr>
          <p:spPr bwMode="auto">
            <a:xfrm>
              <a:off x="5808134" y="1763482"/>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3735" b="1">
                  <a:solidFill>
                    <a:prstClr val="white"/>
                  </a:solidFill>
                  <a:latin typeface="时尚中黑简体"/>
                  <a:ea typeface="时尚中黑简体"/>
                  <a:cs typeface="+mn-ea"/>
                  <a:sym typeface="+mn-lt"/>
                </a:rPr>
                <a:t>85%</a:t>
              </a:r>
            </a:p>
          </p:txBody>
        </p:sp>
        <p:sp>
          <p:nvSpPr>
            <p:cNvPr id="125" name="Freeform 5569"/>
            <p:cNvSpPr>
              <a:spLocks noEditPoints="1"/>
            </p:cNvSpPr>
            <p:nvPr/>
          </p:nvSpPr>
          <p:spPr bwMode="auto">
            <a:xfrm>
              <a:off x="5793318" y="2603798"/>
              <a:ext cx="685800" cy="1077384"/>
            </a:xfrm>
            <a:custGeom>
              <a:avLst/>
              <a:gdLst>
                <a:gd name="T0" fmla="*/ 2147483646 w 84"/>
                <a:gd name="T1" fmla="*/ 2147483646 h 123"/>
                <a:gd name="T2" fmla="*/ 2147483646 w 84"/>
                <a:gd name="T3" fmla="*/ 2147483646 h 123"/>
                <a:gd name="T4" fmla="*/ 2147483646 w 84"/>
                <a:gd name="T5" fmla="*/ 2147483646 h 123"/>
                <a:gd name="T6" fmla="*/ 2147483646 w 84"/>
                <a:gd name="T7" fmla="*/ 2147483646 h 123"/>
                <a:gd name="T8" fmla="*/ 2147483646 w 84"/>
                <a:gd name="T9" fmla="*/ 2147483646 h 123"/>
                <a:gd name="T10" fmla="*/ 2147483646 w 84"/>
                <a:gd name="T11" fmla="*/ 2147483646 h 123"/>
                <a:gd name="T12" fmla="*/ 2147483646 w 84"/>
                <a:gd name="T13" fmla="*/ 2147483646 h 123"/>
                <a:gd name="T14" fmla="*/ 2147483646 w 84"/>
                <a:gd name="T15" fmla="*/ 2147483646 h 123"/>
                <a:gd name="T16" fmla="*/ 2147483646 w 84"/>
                <a:gd name="T17" fmla="*/ 2147483646 h 123"/>
                <a:gd name="T18" fmla="*/ 2147483646 w 84"/>
                <a:gd name="T19" fmla="*/ 2147483646 h 123"/>
                <a:gd name="T20" fmla="*/ 2147483646 w 84"/>
                <a:gd name="T21" fmla="*/ 2147483646 h 123"/>
                <a:gd name="T22" fmla="*/ 2147483646 w 84"/>
                <a:gd name="T23" fmla="*/ 2147483646 h 123"/>
                <a:gd name="T24" fmla="*/ 2147483646 w 84"/>
                <a:gd name="T25" fmla="*/ 2147483646 h 123"/>
                <a:gd name="T26" fmla="*/ 2147483646 w 84"/>
                <a:gd name="T27" fmla="*/ 2147483646 h 123"/>
                <a:gd name="T28" fmla="*/ 2147483646 w 84"/>
                <a:gd name="T29" fmla="*/ 2147483646 h 123"/>
                <a:gd name="T30" fmla="*/ 2147483646 w 84"/>
                <a:gd name="T31" fmla="*/ 2147483646 h 123"/>
                <a:gd name="T32" fmla="*/ 2147483646 w 84"/>
                <a:gd name="T33" fmla="*/ 2147483646 h 123"/>
                <a:gd name="T34" fmla="*/ 2147483646 w 84"/>
                <a:gd name="T35" fmla="*/ 2147483646 h 123"/>
                <a:gd name="T36" fmla="*/ 2147483646 w 84"/>
                <a:gd name="T37" fmla="*/ 2147483646 h 123"/>
                <a:gd name="T38" fmla="*/ 2147483646 w 84"/>
                <a:gd name="T39" fmla="*/ 2147483646 h 123"/>
                <a:gd name="T40" fmla="*/ 2147483646 w 84"/>
                <a:gd name="T41" fmla="*/ 2147483646 h 123"/>
                <a:gd name="T42" fmla="*/ 2147483646 w 84"/>
                <a:gd name="T43" fmla="*/ 2147483646 h 123"/>
                <a:gd name="T44" fmla="*/ 2147483646 w 84"/>
                <a:gd name="T45" fmla="*/ 2147483646 h 123"/>
                <a:gd name="T46" fmla="*/ 2147483646 w 84"/>
                <a:gd name="T47" fmla="*/ 2147483646 h 123"/>
                <a:gd name="T48" fmla="*/ 2147483646 w 84"/>
                <a:gd name="T49" fmla="*/ 2147483646 h 123"/>
                <a:gd name="T50" fmla="*/ 2147483646 w 84"/>
                <a:gd name="T51" fmla="*/ 2147483646 h 123"/>
                <a:gd name="T52" fmla="*/ 2147483646 w 84"/>
                <a:gd name="T53" fmla="*/ 2147483646 h 123"/>
                <a:gd name="T54" fmla="*/ 2147483646 w 84"/>
                <a:gd name="T55" fmla="*/ 2147483646 h 123"/>
                <a:gd name="T56" fmla="*/ 2147483646 w 84"/>
                <a:gd name="T57" fmla="*/ 2147483646 h 123"/>
                <a:gd name="T58" fmla="*/ 2147483646 w 84"/>
                <a:gd name="T59" fmla="*/ 2147483646 h 123"/>
                <a:gd name="T60" fmla="*/ 2147483646 w 84"/>
                <a:gd name="T61" fmla="*/ 2147483646 h 123"/>
                <a:gd name="T62" fmla="*/ 2147483646 w 84"/>
                <a:gd name="T63" fmla="*/ 2147483646 h 123"/>
                <a:gd name="T64" fmla="*/ 2147483646 w 84"/>
                <a:gd name="T65" fmla="*/ 2147483646 h 123"/>
                <a:gd name="T66" fmla="*/ 2147483646 w 84"/>
                <a:gd name="T67" fmla="*/ 2147483646 h 123"/>
                <a:gd name="T68" fmla="*/ 2147483646 w 84"/>
                <a:gd name="T69" fmla="*/ 0 h 123"/>
                <a:gd name="T70" fmla="*/ 2147483646 w 84"/>
                <a:gd name="T71" fmla="*/ 2147483646 h 123"/>
                <a:gd name="T72" fmla="*/ 2147483646 w 84"/>
                <a:gd name="T73" fmla="*/ 2147483646 h 123"/>
                <a:gd name="T74" fmla="*/ 0 w 84"/>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 h="123">
                  <a:moveTo>
                    <a:pt x="11" y="11"/>
                  </a:moveTo>
                  <a:cubicBezTo>
                    <a:pt x="11" y="103"/>
                    <a:pt x="11" y="103"/>
                    <a:pt x="11" y="103"/>
                  </a:cubicBezTo>
                  <a:cubicBezTo>
                    <a:pt x="73" y="103"/>
                    <a:pt x="73" y="103"/>
                    <a:pt x="73" y="103"/>
                  </a:cubicBezTo>
                  <a:cubicBezTo>
                    <a:pt x="73" y="11"/>
                    <a:pt x="73" y="11"/>
                    <a:pt x="73" y="11"/>
                  </a:cubicBezTo>
                  <a:cubicBezTo>
                    <a:pt x="11" y="11"/>
                    <a:pt x="11" y="11"/>
                    <a:pt x="11" y="11"/>
                  </a:cubicBezTo>
                  <a:close/>
                  <a:moveTo>
                    <a:pt x="34" y="111"/>
                  </a:moveTo>
                  <a:cubicBezTo>
                    <a:pt x="33" y="111"/>
                    <a:pt x="32" y="111"/>
                    <a:pt x="32" y="112"/>
                  </a:cubicBezTo>
                  <a:cubicBezTo>
                    <a:pt x="32" y="114"/>
                    <a:pt x="32" y="114"/>
                    <a:pt x="32" y="114"/>
                  </a:cubicBezTo>
                  <a:cubicBezTo>
                    <a:pt x="32" y="115"/>
                    <a:pt x="33" y="116"/>
                    <a:pt x="34" y="116"/>
                  </a:cubicBezTo>
                  <a:cubicBezTo>
                    <a:pt x="51" y="116"/>
                    <a:pt x="51" y="116"/>
                    <a:pt x="51" y="116"/>
                  </a:cubicBezTo>
                  <a:cubicBezTo>
                    <a:pt x="52" y="116"/>
                    <a:pt x="52" y="115"/>
                    <a:pt x="52" y="114"/>
                  </a:cubicBezTo>
                  <a:cubicBezTo>
                    <a:pt x="52" y="112"/>
                    <a:pt x="52" y="112"/>
                    <a:pt x="52" y="112"/>
                  </a:cubicBezTo>
                  <a:cubicBezTo>
                    <a:pt x="52" y="111"/>
                    <a:pt x="52" y="111"/>
                    <a:pt x="51" y="111"/>
                  </a:cubicBezTo>
                  <a:cubicBezTo>
                    <a:pt x="34" y="111"/>
                    <a:pt x="34" y="111"/>
                    <a:pt x="34" y="111"/>
                  </a:cubicBezTo>
                  <a:close/>
                  <a:moveTo>
                    <a:pt x="48" y="34"/>
                  </a:moveTo>
                  <a:cubicBezTo>
                    <a:pt x="48" y="34"/>
                    <a:pt x="48" y="34"/>
                    <a:pt x="48" y="34"/>
                  </a:cubicBezTo>
                  <a:cubicBezTo>
                    <a:pt x="49" y="34"/>
                    <a:pt x="50" y="34"/>
                    <a:pt x="51" y="35"/>
                  </a:cubicBezTo>
                  <a:cubicBezTo>
                    <a:pt x="56" y="37"/>
                    <a:pt x="61" y="41"/>
                    <a:pt x="64" y="46"/>
                  </a:cubicBezTo>
                  <a:cubicBezTo>
                    <a:pt x="67" y="51"/>
                    <a:pt x="68" y="57"/>
                    <a:pt x="66" y="64"/>
                  </a:cubicBezTo>
                  <a:cubicBezTo>
                    <a:pt x="66" y="66"/>
                    <a:pt x="66" y="67"/>
                    <a:pt x="65" y="68"/>
                  </a:cubicBezTo>
                  <a:cubicBezTo>
                    <a:pt x="61" y="67"/>
                    <a:pt x="61" y="67"/>
                    <a:pt x="61" y="67"/>
                  </a:cubicBezTo>
                  <a:cubicBezTo>
                    <a:pt x="61" y="66"/>
                    <a:pt x="62" y="64"/>
                    <a:pt x="62" y="63"/>
                  </a:cubicBezTo>
                  <a:cubicBezTo>
                    <a:pt x="63" y="57"/>
                    <a:pt x="62" y="52"/>
                    <a:pt x="60" y="48"/>
                  </a:cubicBezTo>
                  <a:cubicBezTo>
                    <a:pt x="57" y="44"/>
                    <a:pt x="54" y="41"/>
                    <a:pt x="49" y="39"/>
                  </a:cubicBezTo>
                  <a:cubicBezTo>
                    <a:pt x="48" y="39"/>
                    <a:pt x="47" y="38"/>
                    <a:pt x="47" y="38"/>
                  </a:cubicBezTo>
                  <a:cubicBezTo>
                    <a:pt x="48" y="34"/>
                    <a:pt x="48" y="34"/>
                    <a:pt x="48" y="34"/>
                  </a:cubicBezTo>
                  <a:close/>
                  <a:moveTo>
                    <a:pt x="44" y="54"/>
                  </a:moveTo>
                  <a:cubicBezTo>
                    <a:pt x="44" y="54"/>
                    <a:pt x="44" y="54"/>
                    <a:pt x="44" y="54"/>
                  </a:cubicBezTo>
                  <a:cubicBezTo>
                    <a:pt x="46" y="55"/>
                    <a:pt x="48" y="57"/>
                    <a:pt x="47" y="60"/>
                  </a:cubicBezTo>
                  <a:cubicBezTo>
                    <a:pt x="46" y="62"/>
                    <a:pt x="44" y="63"/>
                    <a:pt x="41" y="63"/>
                  </a:cubicBezTo>
                  <a:cubicBezTo>
                    <a:pt x="39" y="62"/>
                    <a:pt x="38" y="59"/>
                    <a:pt x="39" y="57"/>
                  </a:cubicBezTo>
                  <a:cubicBezTo>
                    <a:pt x="39" y="55"/>
                    <a:pt x="42" y="53"/>
                    <a:pt x="44" y="54"/>
                  </a:cubicBezTo>
                  <a:close/>
                  <a:moveTo>
                    <a:pt x="50" y="84"/>
                  </a:moveTo>
                  <a:cubicBezTo>
                    <a:pt x="47" y="86"/>
                    <a:pt x="47" y="86"/>
                    <a:pt x="47" y="86"/>
                  </a:cubicBezTo>
                  <a:cubicBezTo>
                    <a:pt x="46" y="87"/>
                    <a:pt x="46" y="87"/>
                    <a:pt x="46" y="87"/>
                  </a:cubicBezTo>
                  <a:cubicBezTo>
                    <a:pt x="41" y="89"/>
                    <a:pt x="38" y="89"/>
                    <a:pt x="35" y="86"/>
                  </a:cubicBezTo>
                  <a:cubicBezTo>
                    <a:pt x="25" y="75"/>
                    <a:pt x="19" y="63"/>
                    <a:pt x="16" y="47"/>
                  </a:cubicBezTo>
                  <a:cubicBezTo>
                    <a:pt x="16" y="47"/>
                    <a:pt x="16" y="47"/>
                    <a:pt x="16" y="47"/>
                  </a:cubicBezTo>
                  <a:cubicBezTo>
                    <a:pt x="16" y="47"/>
                    <a:pt x="16" y="47"/>
                    <a:pt x="16" y="47"/>
                  </a:cubicBezTo>
                  <a:cubicBezTo>
                    <a:pt x="16" y="44"/>
                    <a:pt x="18" y="41"/>
                    <a:pt x="22" y="39"/>
                  </a:cubicBezTo>
                  <a:cubicBezTo>
                    <a:pt x="23" y="38"/>
                    <a:pt x="23" y="38"/>
                    <a:pt x="23" y="38"/>
                  </a:cubicBezTo>
                  <a:cubicBezTo>
                    <a:pt x="24" y="38"/>
                    <a:pt x="24" y="38"/>
                    <a:pt x="24" y="38"/>
                  </a:cubicBezTo>
                  <a:cubicBezTo>
                    <a:pt x="26" y="37"/>
                    <a:pt x="26" y="37"/>
                    <a:pt x="26" y="37"/>
                  </a:cubicBezTo>
                  <a:cubicBezTo>
                    <a:pt x="28" y="35"/>
                    <a:pt x="28" y="35"/>
                    <a:pt x="28" y="35"/>
                  </a:cubicBezTo>
                  <a:cubicBezTo>
                    <a:pt x="32" y="38"/>
                    <a:pt x="36" y="49"/>
                    <a:pt x="35" y="52"/>
                  </a:cubicBezTo>
                  <a:cubicBezTo>
                    <a:pt x="34" y="52"/>
                    <a:pt x="34" y="52"/>
                    <a:pt x="34" y="52"/>
                  </a:cubicBezTo>
                  <a:cubicBezTo>
                    <a:pt x="30" y="54"/>
                    <a:pt x="30" y="54"/>
                    <a:pt x="30" y="54"/>
                  </a:cubicBezTo>
                  <a:cubicBezTo>
                    <a:pt x="27" y="56"/>
                    <a:pt x="27" y="56"/>
                    <a:pt x="27" y="56"/>
                  </a:cubicBezTo>
                  <a:cubicBezTo>
                    <a:pt x="30" y="63"/>
                    <a:pt x="31" y="66"/>
                    <a:pt x="35" y="72"/>
                  </a:cubicBezTo>
                  <a:cubicBezTo>
                    <a:pt x="38" y="71"/>
                    <a:pt x="38" y="71"/>
                    <a:pt x="38" y="71"/>
                  </a:cubicBezTo>
                  <a:cubicBezTo>
                    <a:pt x="39" y="71"/>
                    <a:pt x="39" y="71"/>
                    <a:pt x="39" y="71"/>
                  </a:cubicBezTo>
                  <a:cubicBezTo>
                    <a:pt x="41" y="70"/>
                    <a:pt x="41" y="70"/>
                    <a:pt x="41" y="70"/>
                  </a:cubicBezTo>
                  <a:cubicBezTo>
                    <a:pt x="42" y="69"/>
                    <a:pt x="42" y="69"/>
                    <a:pt x="42" y="69"/>
                  </a:cubicBezTo>
                  <a:cubicBezTo>
                    <a:pt x="44" y="68"/>
                    <a:pt x="44" y="68"/>
                    <a:pt x="44" y="68"/>
                  </a:cubicBezTo>
                  <a:cubicBezTo>
                    <a:pt x="45" y="68"/>
                    <a:pt x="51" y="76"/>
                    <a:pt x="53" y="83"/>
                  </a:cubicBezTo>
                  <a:cubicBezTo>
                    <a:pt x="50" y="84"/>
                    <a:pt x="50" y="84"/>
                    <a:pt x="50" y="84"/>
                  </a:cubicBezTo>
                  <a:close/>
                  <a:moveTo>
                    <a:pt x="45" y="43"/>
                  </a:moveTo>
                  <a:cubicBezTo>
                    <a:pt x="45" y="43"/>
                    <a:pt x="45" y="43"/>
                    <a:pt x="45" y="43"/>
                  </a:cubicBezTo>
                  <a:cubicBezTo>
                    <a:pt x="46" y="43"/>
                    <a:pt x="47" y="44"/>
                    <a:pt x="48" y="44"/>
                  </a:cubicBezTo>
                  <a:cubicBezTo>
                    <a:pt x="52" y="46"/>
                    <a:pt x="55" y="49"/>
                    <a:pt x="56" y="52"/>
                  </a:cubicBezTo>
                  <a:cubicBezTo>
                    <a:pt x="58" y="55"/>
                    <a:pt x="58" y="59"/>
                    <a:pt x="57" y="63"/>
                  </a:cubicBezTo>
                  <a:cubicBezTo>
                    <a:pt x="57" y="64"/>
                    <a:pt x="56" y="65"/>
                    <a:pt x="56" y="65"/>
                  </a:cubicBezTo>
                  <a:cubicBezTo>
                    <a:pt x="52" y="64"/>
                    <a:pt x="52" y="64"/>
                    <a:pt x="52" y="64"/>
                  </a:cubicBezTo>
                  <a:cubicBezTo>
                    <a:pt x="52" y="63"/>
                    <a:pt x="52" y="62"/>
                    <a:pt x="52" y="62"/>
                  </a:cubicBezTo>
                  <a:cubicBezTo>
                    <a:pt x="53" y="59"/>
                    <a:pt x="53" y="56"/>
                    <a:pt x="52" y="54"/>
                  </a:cubicBezTo>
                  <a:cubicBezTo>
                    <a:pt x="51" y="52"/>
                    <a:pt x="49" y="50"/>
                    <a:pt x="46" y="48"/>
                  </a:cubicBezTo>
                  <a:cubicBezTo>
                    <a:pt x="45" y="48"/>
                    <a:pt x="44" y="48"/>
                    <a:pt x="44" y="48"/>
                  </a:cubicBezTo>
                  <a:cubicBezTo>
                    <a:pt x="45" y="43"/>
                    <a:pt x="45" y="43"/>
                    <a:pt x="45" y="43"/>
                  </a:cubicBezTo>
                  <a:close/>
                  <a:moveTo>
                    <a:pt x="5" y="0"/>
                  </a:moveTo>
                  <a:cubicBezTo>
                    <a:pt x="79" y="0"/>
                    <a:pt x="79" y="0"/>
                    <a:pt x="79" y="0"/>
                  </a:cubicBezTo>
                  <a:cubicBezTo>
                    <a:pt x="82" y="0"/>
                    <a:pt x="84" y="2"/>
                    <a:pt x="84" y="5"/>
                  </a:cubicBezTo>
                  <a:cubicBezTo>
                    <a:pt x="84" y="118"/>
                    <a:pt x="84" y="118"/>
                    <a:pt x="84" y="118"/>
                  </a:cubicBezTo>
                  <a:cubicBezTo>
                    <a:pt x="84" y="121"/>
                    <a:pt x="82" y="123"/>
                    <a:pt x="79" y="123"/>
                  </a:cubicBezTo>
                  <a:cubicBezTo>
                    <a:pt x="5" y="123"/>
                    <a:pt x="5" y="123"/>
                    <a:pt x="5" y="123"/>
                  </a:cubicBezTo>
                  <a:cubicBezTo>
                    <a:pt x="2" y="123"/>
                    <a:pt x="0" y="121"/>
                    <a:pt x="0" y="118"/>
                  </a:cubicBezTo>
                  <a:cubicBezTo>
                    <a:pt x="0" y="5"/>
                    <a:pt x="0" y="5"/>
                    <a:pt x="0" y="5"/>
                  </a:cubicBezTo>
                  <a:cubicBezTo>
                    <a:pt x="0" y="2"/>
                    <a:pt x="2"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cs typeface="+mn-ea"/>
                <a:sym typeface="+mn-lt"/>
              </a:endParaRPr>
            </a:p>
          </p:txBody>
        </p:sp>
        <p:sp>
          <p:nvSpPr>
            <p:cNvPr id="133" name="五边形 132"/>
            <p:cNvSpPr/>
            <p:nvPr/>
          </p:nvSpPr>
          <p:spPr bwMode="auto">
            <a:xfrm rot="5400000">
              <a:off x="1872192" y="1931757"/>
              <a:ext cx="1354666" cy="257174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34" name="五边形 133"/>
            <p:cNvSpPr/>
            <p:nvPr/>
          </p:nvSpPr>
          <p:spPr bwMode="auto">
            <a:xfrm rot="5400000" flipH="1">
              <a:off x="1957917" y="563332"/>
              <a:ext cx="1183216" cy="260985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30" name="虚尾箭头 129"/>
            <p:cNvSpPr/>
            <p:nvPr/>
          </p:nvSpPr>
          <p:spPr bwMode="auto">
            <a:xfrm rot="16200000">
              <a:off x="1622425" y="1785706"/>
              <a:ext cx="535517" cy="53763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31" name="矩形 42"/>
            <p:cNvSpPr>
              <a:spLocks noChangeArrowheads="1"/>
            </p:cNvSpPr>
            <p:nvPr/>
          </p:nvSpPr>
          <p:spPr bwMode="auto">
            <a:xfrm>
              <a:off x="2220384" y="1706332"/>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3735" b="1">
                  <a:solidFill>
                    <a:prstClr val="white"/>
                  </a:solidFill>
                  <a:latin typeface="时尚中黑简体"/>
                  <a:ea typeface="时尚中黑简体"/>
                  <a:cs typeface="+mn-ea"/>
                  <a:sym typeface="+mn-lt"/>
                </a:rPr>
                <a:t>45%</a:t>
              </a:r>
            </a:p>
          </p:txBody>
        </p:sp>
        <p:sp>
          <p:nvSpPr>
            <p:cNvPr id="132" name="Freeform 5607"/>
            <p:cNvSpPr>
              <a:spLocks noEditPoints="1"/>
            </p:cNvSpPr>
            <p:nvPr/>
          </p:nvSpPr>
          <p:spPr bwMode="auto">
            <a:xfrm>
              <a:off x="2139951" y="2646132"/>
              <a:ext cx="819149" cy="1035051"/>
            </a:xfrm>
            <a:custGeom>
              <a:avLst/>
              <a:gdLst>
                <a:gd name="T0" fmla="*/ 2147483646 w 99"/>
                <a:gd name="T1" fmla="*/ 2147483646 h 126"/>
                <a:gd name="T2" fmla="*/ 2147483646 w 99"/>
                <a:gd name="T3" fmla="*/ 2147483646 h 126"/>
                <a:gd name="T4" fmla="*/ 2147483646 w 99"/>
                <a:gd name="T5" fmla="*/ 2147483646 h 126"/>
                <a:gd name="T6" fmla="*/ 2147483646 w 99"/>
                <a:gd name="T7" fmla="*/ 2147483646 h 126"/>
                <a:gd name="T8" fmla="*/ 2147483646 w 99"/>
                <a:gd name="T9" fmla="*/ 2147483646 h 126"/>
                <a:gd name="T10" fmla="*/ 2147483646 w 99"/>
                <a:gd name="T11" fmla="*/ 2147483646 h 126"/>
                <a:gd name="T12" fmla="*/ 2147483646 w 99"/>
                <a:gd name="T13" fmla="*/ 2147483646 h 126"/>
                <a:gd name="T14" fmla="*/ 2147483646 w 99"/>
                <a:gd name="T15" fmla="*/ 2147483646 h 126"/>
                <a:gd name="T16" fmla="*/ 2147483646 w 99"/>
                <a:gd name="T17" fmla="*/ 2147483646 h 126"/>
                <a:gd name="T18" fmla="*/ 2147483646 w 99"/>
                <a:gd name="T19" fmla="*/ 2147483646 h 126"/>
                <a:gd name="T20" fmla="*/ 2147483646 w 99"/>
                <a:gd name="T21" fmla="*/ 2147483646 h 126"/>
                <a:gd name="T22" fmla="*/ 2147483646 w 99"/>
                <a:gd name="T23" fmla="*/ 2147483646 h 126"/>
                <a:gd name="T24" fmla="*/ 2147483646 w 99"/>
                <a:gd name="T25" fmla="*/ 2147483646 h 126"/>
                <a:gd name="T26" fmla="*/ 2147483646 w 99"/>
                <a:gd name="T27" fmla="*/ 2147483646 h 126"/>
                <a:gd name="T28" fmla="*/ 2147483646 w 99"/>
                <a:gd name="T29" fmla="*/ 2147483646 h 126"/>
                <a:gd name="T30" fmla="*/ 2147483646 w 99"/>
                <a:gd name="T31" fmla="*/ 2147483646 h 126"/>
                <a:gd name="T32" fmla="*/ 2147483646 w 99"/>
                <a:gd name="T33" fmla="*/ 2147483646 h 126"/>
                <a:gd name="T34" fmla="*/ 2147483646 w 99"/>
                <a:gd name="T35" fmla="*/ 2147483646 h 126"/>
                <a:gd name="T36" fmla="*/ 2147483646 w 99"/>
                <a:gd name="T37" fmla="*/ 2147483646 h 126"/>
                <a:gd name="T38" fmla="*/ 2147483646 w 99"/>
                <a:gd name="T39" fmla="*/ 2147483646 h 126"/>
                <a:gd name="T40" fmla="*/ 2147483646 w 99"/>
                <a:gd name="T41" fmla="*/ 2147483646 h 126"/>
                <a:gd name="T42" fmla="*/ 2147483646 w 99"/>
                <a:gd name="T43" fmla="*/ 2147483646 h 126"/>
                <a:gd name="T44" fmla="*/ 2147483646 w 99"/>
                <a:gd name="T45" fmla="*/ 2147483646 h 126"/>
                <a:gd name="T46" fmla="*/ 0 w 99"/>
                <a:gd name="T47" fmla="*/ 2147483646 h 126"/>
                <a:gd name="T48" fmla="*/ 2147483646 w 99"/>
                <a:gd name="T49" fmla="*/ 2147483646 h 126"/>
                <a:gd name="T50" fmla="*/ 2147483646 w 99"/>
                <a:gd name="T51" fmla="*/ 2147483646 h 126"/>
                <a:gd name="T52" fmla="*/ 2147483646 w 99"/>
                <a:gd name="T53" fmla="*/ 2147483646 h 126"/>
                <a:gd name="T54" fmla="*/ 2147483646 w 99"/>
                <a:gd name="T55" fmla="*/ 2147483646 h 126"/>
                <a:gd name="T56" fmla="*/ 2147483646 w 99"/>
                <a:gd name="T57" fmla="*/ 2147483646 h 126"/>
                <a:gd name="T58" fmla="*/ 2147483646 w 99"/>
                <a:gd name="T59" fmla="*/ 2147483646 h 126"/>
                <a:gd name="T60" fmla="*/ 2147483646 w 99"/>
                <a:gd name="T61" fmla="*/ 2147483646 h 126"/>
                <a:gd name="T62" fmla="*/ 2147483646 w 99"/>
                <a:gd name="T63" fmla="*/ 2147483646 h 126"/>
                <a:gd name="T64" fmla="*/ 2147483646 w 99"/>
                <a:gd name="T65" fmla="*/ 2147483646 h 126"/>
                <a:gd name="T66" fmla="*/ 2147483646 w 99"/>
                <a:gd name="T67" fmla="*/ 2147483646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9" h="126">
                  <a:moveTo>
                    <a:pt x="17" y="6"/>
                  </a:moveTo>
                  <a:cubicBezTo>
                    <a:pt x="38" y="0"/>
                    <a:pt x="60" y="0"/>
                    <a:pt x="82" y="6"/>
                  </a:cubicBezTo>
                  <a:cubicBezTo>
                    <a:pt x="81" y="26"/>
                    <a:pt x="78" y="43"/>
                    <a:pt x="73" y="57"/>
                  </a:cubicBezTo>
                  <a:cubicBezTo>
                    <a:pt x="58" y="57"/>
                    <a:pt x="58" y="57"/>
                    <a:pt x="58" y="57"/>
                  </a:cubicBezTo>
                  <a:cubicBezTo>
                    <a:pt x="58" y="70"/>
                    <a:pt x="58" y="70"/>
                    <a:pt x="58" y="70"/>
                  </a:cubicBezTo>
                  <a:cubicBezTo>
                    <a:pt x="42" y="70"/>
                    <a:pt x="42" y="70"/>
                    <a:pt x="42" y="70"/>
                  </a:cubicBezTo>
                  <a:cubicBezTo>
                    <a:pt x="42" y="57"/>
                    <a:pt x="42" y="57"/>
                    <a:pt x="42" y="57"/>
                  </a:cubicBezTo>
                  <a:cubicBezTo>
                    <a:pt x="26" y="57"/>
                    <a:pt x="26" y="57"/>
                    <a:pt x="26" y="57"/>
                  </a:cubicBezTo>
                  <a:cubicBezTo>
                    <a:pt x="22" y="43"/>
                    <a:pt x="18" y="27"/>
                    <a:pt x="17" y="6"/>
                  </a:cubicBezTo>
                  <a:close/>
                  <a:moveTo>
                    <a:pt x="51" y="115"/>
                  </a:moveTo>
                  <a:cubicBezTo>
                    <a:pt x="53" y="115"/>
                    <a:pt x="56" y="118"/>
                    <a:pt x="56" y="121"/>
                  </a:cubicBezTo>
                  <a:cubicBezTo>
                    <a:pt x="56" y="124"/>
                    <a:pt x="53" y="126"/>
                    <a:pt x="50" y="126"/>
                  </a:cubicBezTo>
                  <a:cubicBezTo>
                    <a:pt x="47" y="126"/>
                    <a:pt x="45" y="124"/>
                    <a:pt x="45" y="121"/>
                  </a:cubicBezTo>
                  <a:cubicBezTo>
                    <a:pt x="45" y="118"/>
                    <a:pt x="47" y="115"/>
                    <a:pt x="50" y="115"/>
                  </a:cubicBezTo>
                  <a:cubicBezTo>
                    <a:pt x="50" y="115"/>
                    <a:pt x="50" y="115"/>
                    <a:pt x="50" y="115"/>
                  </a:cubicBezTo>
                  <a:cubicBezTo>
                    <a:pt x="42" y="115"/>
                    <a:pt x="35" y="116"/>
                    <a:pt x="27" y="119"/>
                  </a:cubicBezTo>
                  <a:cubicBezTo>
                    <a:pt x="28" y="119"/>
                    <a:pt x="28" y="120"/>
                    <a:pt x="28" y="121"/>
                  </a:cubicBezTo>
                  <a:cubicBezTo>
                    <a:pt x="28" y="124"/>
                    <a:pt x="25" y="126"/>
                    <a:pt x="22" y="126"/>
                  </a:cubicBezTo>
                  <a:cubicBezTo>
                    <a:pt x="19" y="126"/>
                    <a:pt x="17" y="124"/>
                    <a:pt x="17" y="121"/>
                  </a:cubicBezTo>
                  <a:cubicBezTo>
                    <a:pt x="17" y="119"/>
                    <a:pt x="18" y="117"/>
                    <a:pt x="20" y="116"/>
                  </a:cubicBezTo>
                  <a:cubicBezTo>
                    <a:pt x="19" y="114"/>
                    <a:pt x="19" y="114"/>
                    <a:pt x="19" y="114"/>
                  </a:cubicBezTo>
                  <a:cubicBezTo>
                    <a:pt x="27" y="110"/>
                    <a:pt x="36" y="108"/>
                    <a:pt x="45" y="108"/>
                  </a:cubicBezTo>
                  <a:cubicBezTo>
                    <a:pt x="45" y="88"/>
                    <a:pt x="45" y="88"/>
                    <a:pt x="45" y="88"/>
                  </a:cubicBezTo>
                  <a:cubicBezTo>
                    <a:pt x="38" y="88"/>
                    <a:pt x="31" y="87"/>
                    <a:pt x="24" y="86"/>
                  </a:cubicBezTo>
                  <a:cubicBezTo>
                    <a:pt x="24" y="82"/>
                    <a:pt x="24" y="80"/>
                    <a:pt x="24" y="77"/>
                  </a:cubicBezTo>
                  <a:cubicBezTo>
                    <a:pt x="41" y="77"/>
                    <a:pt x="58" y="77"/>
                    <a:pt x="75" y="77"/>
                  </a:cubicBezTo>
                  <a:cubicBezTo>
                    <a:pt x="75" y="80"/>
                    <a:pt x="75" y="82"/>
                    <a:pt x="75" y="86"/>
                  </a:cubicBezTo>
                  <a:cubicBezTo>
                    <a:pt x="68" y="87"/>
                    <a:pt x="62" y="88"/>
                    <a:pt x="55" y="88"/>
                  </a:cubicBezTo>
                  <a:cubicBezTo>
                    <a:pt x="55" y="108"/>
                    <a:pt x="55" y="108"/>
                    <a:pt x="55" y="108"/>
                  </a:cubicBezTo>
                  <a:cubicBezTo>
                    <a:pt x="64" y="108"/>
                    <a:pt x="74" y="110"/>
                    <a:pt x="84" y="114"/>
                  </a:cubicBezTo>
                  <a:cubicBezTo>
                    <a:pt x="83" y="116"/>
                    <a:pt x="83" y="116"/>
                    <a:pt x="83" y="116"/>
                  </a:cubicBezTo>
                  <a:cubicBezTo>
                    <a:pt x="84" y="117"/>
                    <a:pt x="85" y="119"/>
                    <a:pt x="85" y="121"/>
                  </a:cubicBezTo>
                  <a:cubicBezTo>
                    <a:pt x="85" y="124"/>
                    <a:pt x="83" y="126"/>
                    <a:pt x="79" y="126"/>
                  </a:cubicBezTo>
                  <a:cubicBezTo>
                    <a:pt x="76" y="126"/>
                    <a:pt x="74" y="124"/>
                    <a:pt x="74" y="121"/>
                  </a:cubicBezTo>
                  <a:cubicBezTo>
                    <a:pt x="74" y="120"/>
                    <a:pt x="74" y="119"/>
                    <a:pt x="74" y="119"/>
                  </a:cubicBezTo>
                  <a:cubicBezTo>
                    <a:pt x="66" y="116"/>
                    <a:pt x="58" y="115"/>
                    <a:pt x="51" y="115"/>
                  </a:cubicBezTo>
                  <a:close/>
                  <a:moveTo>
                    <a:pt x="87" y="60"/>
                  </a:moveTo>
                  <a:cubicBezTo>
                    <a:pt x="86" y="64"/>
                    <a:pt x="86" y="68"/>
                    <a:pt x="84" y="71"/>
                  </a:cubicBezTo>
                  <a:cubicBezTo>
                    <a:pt x="83" y="74"/>
                    <a:pt x="81" y="77"/>
                    <a:pt x="79" y="79"/>
                  </a:cubicBezTo>
                  <a:cubicBezTo>
                    <a:pt x="83" y="84"/>
                    <a:pt x="83" y="84"/>
                    <a:pt x="83" y="84"/>
                  </a:cubicBezTo>
                  <a:cubicBezTo>
                    <a:pt x="86" y="81"/>
                    <a:pt x="88" y="77"/>
                    <a:pt x="90" y="73"/>
                  </a:cubicBezTo>
                  <a:cubicBezTo>
                    <a:pt x="91" y="70"/>
                    <a:pt x="92" y="65"/>
                    <a:pt x="93" y="60"/>
                  </a:cubicBezTo>
                  <a:cubicBezTo>
                    <a:pt x="96" y="59"/>
                    <a:pt x="98" y="57"/>
                    <a:pt x="99" y="54"/>
                  </a:cubicBezTo>
                  <a:cubicBezTo>
                    <a:pt x="81" y="54"/>
                    <a:pt x="81" y="54"/>
                    <a:pt x="81" y="54"/>
                  </a:cubicBezTo>
                  <a:cubicBezTo>
                    <a:pt x="81" y="57"/>
                    <a:pt x="84" y="59"/>
                    <a:pt x="87" y="60"/>
                  </a:cubicBezTo>
                  <a:close/>
                  <a:moveTo>
                    <a:pt x="12" y="60"/>
                  </a:moveTo>
                  <a:cubicBezTo>
                    <a:pt x="15" y="59"/>
                    <a:pt x="18" y="57"/>
                    <a:pt x="18" y="54"/>
                  </a:cubicBezTo>
                  <a:cubicBezTo>
                    <a:pt x="0" y="54"/>
                    <a:pt x="0" y="54"/>
                    <a:pt x="0" y="54"/>
                  </a:cubicBezTo>
                  <a:cubicBezTo>
                    <a:pt x="1" y="57"/>
                    <a:pt x="3" y="59"/>
                    <a:pt x="6" y="60"/>
                  </a:cubicBezTo>
                  <a:cubicBezTo>
                    <a:pt x="7" y="65"/>
                    <a:pt x="8" y="70"/>
                    <a:pt x="9" y="73"/>
                  </a:cubicBezTo>
                  <a:cubicBezTo>
                    <a:pt x="11" y="77"/>
                    <a:pt x="13" y="81"/>
                    <a:pt x="16" y="84"/>
                  </a:cubicBezTo>
                  <a:cubicBezTo>
                    <a:pt x="20" y="79"/>
                    <a:pt x="20" y="79"/>
                    <a:pt x="20" y="79"/>
                  </a:cubicBezTo>
                  <a:cubicBezTo>
                    <a:pt x="18" y="77"/>
                    <a:pt x="16" y="74"/>
                    <a:pt x="15" y="71"/>
                  </a:cubicBezTo>
                  <a:cubicBezTo>
                    <a:pt x="13" y="68"/>
                    <a:pt x="13" y="64"/>
                    <a:pt x="12" y="60"/>
                  </a:cubicBezTo>
                  <a:close/>
                  <a:moveTo>
                    <a:pt x="31" y="15"/>
                  </a:moveTo>
                  <a:cubicBezTo>
                    <a:pt x="31" y="19"/>
                    <a:pt x="31" y="19"/>
                    <a:pt x="31" y="19"/>
                  </a:cubicBezTo>
                  <a:cubicBezTo>
                    <a:pt x="71" y="19"/>
                    <a:pt x="71" y="19"/>
                    <a:pt x="71" y="19"/>
                  </a:cubicBezTo>
                  <a:cubicBezTo>
                    <a:pt x="71" y="15"/>
                    <a:pt x="71" y="15"/>
                    <a:pt x="71" y="15"/>
                  </a:cubicBezTo>
                  <a:cubicBezTo>
                    <a:pt x="31" y="15"/>
                    <a:pt x="31" y="15"/>
                    <a:pt x="31" y="15"/>
                  </a:cubicBezTo>
                  <a:close/>
                  <a:moveTo>
                    <a:pt x="37" y="39"/>
                  </a:moveTo>
                  <a:cubicBezTo>
                    <a:pt x="37" y="44"/>
                    <a:pt x="37" y="44"/>
                    <a:pt x="37" y="44"/>
                  </a:cubicBezTo>
                  <a:cubicBezTo>
                    <a:pt x="65" y="44"/>
                    <a:pt x="65" y="44"/>
                    <a:pt x="65" y="44"/>
                  </a:cubicBezTo>
                  <a:cubicBezTo>
                    <a:pt x="65" y="39"/>
                    <a:pt x="65" y="39"/>
                    <a:pt x="65" y="39"/>
                  </a:cubicBezTo>
                  <a:cubicBezTo>
                    <a:pt x="37" y="39"/>
                    <a:pt x="37" y="39"/>
                    <a:pt x="37" y="39"/>
                  </a:cubicBezTo>
                  <a:close/>
                  <a:moveTo>
                    <a:pt x="33" y="26"/>
                  </a:moveTo>
                  <a:cubicBezTo>
                    <a:pt x="33" y="31"/>
                    <a:pt x="33" y="31"/>
                    <a:pt x="33" y="31"/>
                  </a:cubicBezTo>
                  <a:cubicBezTo>
                    <a:pt x="68" y="31"/>
                    <a:pt x="68" y="31"/>
                    <a:pt x="68" y="31"/>
                  </a:cubicBezTo>
                  <a:cubicBezTo>
                    <a:pt x="68" y="26"/>
                    <a:pt x="68" y="26"/>
                    <a:pt x="68" y="26"/>
                  </a:cubicBezTo>
                  <a:lnTo>
                    <a:pt x="33" y="2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cs typeface="+mn-ea"/>
                <a:sym typeface="+mn-lt"/>
              </a:endParaRPr>
            </a:p>
          </p:txBody>
        </p:sp>
      </p:grpSp>
      <p:grpSp>
        <p:nvGrpSpPr>
          <p:cNvPr id="36" name="组合 35"/>
          <p:cNvGrpSpPr/>
          <p:nvPr/>
        </p:nvGrpSpPr>
        <p:grpSpPr>
          <a:xfrm>
            <a:off x="557400" y="290400"/>
            <a:ext cx="3602354" cy="807063"/>
            <a:chOff x="557400" y="290400"/>
            <a:chExt cx="3602354" cy="807063"/>
          </a:xfrm>
        </p:grpSpPr>
        <p:pic>
          <p:nvPicPr>
            <p:cNvPr id="37" name="图片 36"/>
            <p:cNvPicPr>
              <a:picLocks noChangeAspect="1"/>
            </p:cNvPicPr>
            <p:nvPr/>
          </p:nvPicPr>
          <p:blipFill>
            <a:blip r:embed="rId3" cstate="email"/>
            <a:stretch>
              <a:fillRect/>
            </a:stretch>
          </p:blipFill>
          <p:spPr>
            <a:xfrm>
              <a:off x="557400" y="290400"/>
              <a:ext cx="776400" cy="776400"/>
            </a:xfrm>
            <a:prstGeom prst="rect">
              <a:avLst/>
            </a:prstGeom>
          </p:spPr>
        </p:pic>
        <p:sp>
          <p:nvSpPr>
            <p:cNvPr id="38" name="文本框 37"/>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542297" y="5108523"/>
            <a:ext cx="2115035" cy="1154619"/>
            <a:chOff x="1478171" y="2225265"/>
            <a:chExt cx="2115035" cy="1154619"/>
          </a:xfrm>
        </p:grpSpPr>
        <p:sp>
          <p:nvSpPr>
            <p:cNvPr id="4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4" name="文本框 4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1" name="组合 50"/>
          <p:cNvGrpSpPr/>
          <p:nvPr/>
        </p:nvGrpSpPr>
        <p:grpSpPr>
          <a:xfrm>
            <a:off x="5142747" y="5108523"/>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3" name="文本框 6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6" name="组合 75"/>
          <p:cNvGrpSpPr/>
          <p:nvPr/>
        </p:nvGrpSpPr>
        <p:grpSpPr>
          <a:xfrm>
            <a:off x="8743197" y="5108523"/>
            <a:ext cx="2115035" cy="1154619"/>
            <a:chOff x="1478171" y="2225265"/>
            <a:chExt cx="2115035"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8" name="文本框 7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2" name="组合 1"/>
          <p:cNvGrpSpPr/>
          <p:nvPr/>
        </p:nvGrpSpPr>
        <p:grpSpPr>
          <a:xfrm>
            <a:off x="2060575" y="1974850"/>
            <a:ext cx="8070850" cy="2041525"/>
            <a:chOff x="2060575" y="2146300"/>
            <a:chExt cx="8070850" cy="2041525"/>
          </a:xfrm>
        </p:grpSpPr>
        <p:sp>
          <p:nvSpPr>
            <p:cNvPr id="5" name="菱形 4"/>
            <p:cNvSpPr/>
            <p:nvPr/>
          </p:nvSpPr>
          <p:spPr>
            <a:xfrm>
              <a:off x="2060575" y="2484438"/>
              <a:ext cx="1366838" cy="1365250"/>
            </a:xfrm>
            <a:prstGeom prst="diamond">
              <a:avLst/>
            </a:prstGeom>
            <a:solidFill>
              <a:schemeClr val="accent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7" name="菱形 6"/>
            <p:cNvSpPr/>
            <p:nvPr/>
          </p:nvSpPr>
          <p:spPr>
            <a:xfrm>
              <a:off x="3568700" y="2484438"/>
              <a:ext cx="1365250" cy="1365250"/>
            </a:xfrm>
            <a:prstGeom prst="diamond">
              <a:avLst/>
            </a:prstGeom>
            <a:solidFill>
              <a:schemeClr val="bg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9" name="菱形 8"/>
            <p:cNvSpPr/>
            <p:nvPr/>
          </p:nvSpPr>
          <p:spPr>
            <a:xfrm>
              <a:off x="5075238" y="2146300"/>
              <a:ext cx="2041525" cy="2041525"/>
            </a:xfrm>
            <a:prstGeom prst="diamond">
              <a:avLst/>
            </a:prstGeom>
            <a:solidFill>
              <a:schemeClr val="accent2"/>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0" name="菱形 9"/>
            <p:cNvSpPr/>
            <p:nvPr/>
          </p:nvSpPr>
          <p:spPr>
            <a:xfrm>
              <a:off x="7258050" y="2484438"/>
              <a:ext cx="1365250" cy="1365250"/>
            </a:xfrm>
            <a:prstGeom prst="diamond">
              <a:avLst/>
            </a:prstGeom>
            <a:solidFill>
              <a:schemeClr val="accent3"/>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1" name="菱形 10"/>
            <p:cNvSpPr/>
            <p:nvPr/>
          </p:nvSpPr>
          <p:spPr>
            <a:xfrm>
              <a:off x="8764588" y="2484438"/>
              <a:ext cx="1366837" cy="1365250"/>
            </a:xfrm>
            <a:prstGeom prst="diamond">
              <a:avLst/>
            </a:prstGeom>
            <a:solidFill>
              <a:schemeClr val="bg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2" name="菱形 11"/>
            <p:cNvSpPr/>
            <p:nvPr/>
          </p:nvSpPr>
          <p:spPr>
            <a:xfrm>
              <a:off x="3236913" y="3330575"/>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3" name="菱形 12"/>
            <p:cNvSpPr/>
            <p:nvPr/>
          </p:nvSpPr>
          <p:spPr>
            <a:xfrm>
              <a:off x="4729163" y="2484438"/>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4" name="菱形 13"/>
            <p:cNvSpPr/>
            <p:nvPr/>
          </p:nvSpPr>
          <p:spPr>
            <a:xfrm>
              <a:off x="6931025" y="3327400"/>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5" name="菱形 14"/>
            <p:cNvSpPr/>
            <p:nvPr/>
          </p:nvSpPr>
          <p:spPr>
            <a:xfrm>
              <a:off x="8434388" y="2500313"/>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21" name="KSO_Shape"/>
            <p:cNvSpPr/>
            <p:nvPr/>
          </p:nvSpPr>
          <p:spPr bwMode="auto">
            <a:xfrm>
              <a:off x="2490788" y="2868613"/>
              <a:ext cx="590550" cy="53498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2" name="KSO_Shape"/>
            <p:cNvSpPr/>
            <p:nvPr/>
          </p:nvSpPr>
          <p:spPr bwMode="auto">
            <a:xfrm>
              <a:off x="4059238" y="2905125"/>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3" name="KSO_Shape"/>
            <p:cNvSpPr/>
            <p:nvPr/>
          </p:nvSpPr>
          <p:spPr bwMode="auto">
            <a:xfrm>
              <a:off x="5789613" y="2860675"/>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4" name="KSO_Shape"/>
            <p:cNvSpPr/>
            <p:nvPr/>
          </p:nvSpPr>
          <p:spPr bwMode="auto">
            <a:xfrm>
              <a:off x="7729538" y="2954338"/>
              <a:ext cx="422275" cy="427037"/>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5" name="KSO_Shape"/>
            <p:cNvSpPr/>
            <p:nvPr/>
          </p:nvSpPr>
          <p:spPr>
            <a:xfrm>
              <a:off x="9240838" y="2970213"/>
              <a:ext cx="412750" cy="395287"/>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grpSp>
      <p:grpSp>
        <p:nvGrpSpPr>
          <p:cNvPr id="28" name="组合 27"/>
          <p:cNvGrpSpPr/>
          <p:nvPr/>
        </p:nvGrpSpPr>
        <p:grpSpPr>
          <a:xfrm>
            <a:off x="557400" y="290400"/>
            <a:ext cx="3602354" cy="807063"/>
            <a:chOff x="557400" y="290400"/>
            <a:chExt cx="3602354" cy="807063"/>
          </a:xfrm>
        </p:grpSpPr>
        <p:pic>
          <p:nvPicPr>
            <p:cNvPr id="29" name="图片 28"/>
            <p:cNvPicPr>
              <a:picLocks noChangeAspect="1"/>
            </p:cNvPicPr>
            <p:nvPr/>
          </p:nvPicPr>
          <p:blipFill>
            <a:blip r:embed="rId3" cstate="email"/>
            <a:stretch>
              <a:fillRect/>
            </a:stretch>
          </p:blipFill>
          <p:spPr>
            <a:xfrm>
              <a:off x="557400" y="290400"/>
              <a:ext cx="776400" cy="776400"/>
            </a:xfrm>
            <a:prstGeom prst="rect">
              <a:avLst/>
            </a:prstGeom>
          </p:spPr>
        </p:pic>
        <p:sp>
          <p:nvSpPr>
            <p:cNvPr id="30" name="文本框 29"/>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885197" y="476562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4" name="组合 33"/>
          <p:cNvGrpSpPr/>
          <p:nvPr/>
        </p:nvGrpSpPr>
        <p:grpSpPr>
          <a:xfrm>
            <a:off x="4990347" y="4765623"/>
            <a:ext cx="2115035" cy="1154619"/>
            <a:chOff x="1478171" y="2225265"/>
            <a:chExt cx="2115035" cy="1154619"/>
          </a:xfrm>
        </p:grpSpPr>
        <p:sp>
          <p:nvSpPr>
            <p:cNvPr id="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6" name="文本框 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7" name="组合 36"/>
          <p:cNvGrpSpPr/>
          <p:nvPr/>
        </p:nvGrpSpPr>
        <p:grpSpPr>
          <a:xfrm>
            <a:off x="8095497" y="4765623"/>
            <a:ext cx="2115035" cy="1154619"/>
            <a:chOff x="1478171" y="2225265"/>
            <a:chExt cx="2115035" cy="1154619"/>
          </a:xfrm>
        </p:grpSpPr>
        <p:sp>
          <p:nvSpPr>
            <p:cNvPr id="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9" name="文本框 3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29100" y="1101725"/>
            <a:ext cx="4086225" cy="4686300"/>
            <a:chOff x="552450" y="1101725"/>
            <a:chExt cx="4086225" cy="4686300"/>
          </a:xfrm>
        </p:grpSpPr>
        <p:sp>
          <p:nvSpPr>
            <p:cNvPr id="11" name="MH_SubTitle_4"/>
            <p:cNvSpPr/>
            <p:nvPr/>
          </p:nvSpPr>
          <p:spPr>
            <a:xfrm>
              <a:off x="1325563" y="3141663"/>
              <a:ext cx="2519362" cy="598487"/>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2" name="MH_SubTitle_3"/>
            <p:cNvSpPr/>
            <p:nvPr/>
          </p:nvSpPr>
          <p:spPr>
            <a:xfrm>
              <a:off x="1325563" y="3824288"/>
              <a:ext cx="2519362" cy="598487"/>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3" name="MH_SubTitle_2"/>
            <p:cNvSpPr/>
            <p:nvPr/>
          </p:nvSpPr>
          <p:spPr>
            <a:xfrm>
              <a:off x="1325563" y="4506913"/>
              <a:ext cx="2519362" cy="59848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4" name="MH_SubTitle_1"/>
            <p:cNvSpPr/>
            <p:nvPr/>
          </p:nvSpPr>
          <p:spPr>
            <a:xfrm>
              <a:off x="1325563" y="5189538"/>
              <a:ext cx="2519362" cy="598487"/>
            </a:xfrm>
            <a:prstGeom prst="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5" name="MH_SubTitle_5"/>
            <p:cNvSpPr/>
            <p:nvPr/>
          </p:nvSpPr>
          <p:spPr>
            <a:xfrm>
              <a:off x="552450" y="1101725"/>
              <a:ext cx="4086225" cy="1971675"/>
            </a:xfrm>
            <a:prstGeom prst="upArrow">
              <a:avLst>
                <a:gd name="adj1" fmla="val 61514"/>
                <a:gd name="adj2" fmla="val 83131"/>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2000" b="1"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16" name="组合 15"/>
          <p:cNvGrpSpPr/>
          <p:nvPr/>
        </p:nvGrpSpPr>
        <p:grpSpPr>
          <a:xfrm>
            <a:off x="557400" y="290400"/>
            <a:ext cx="3602354" cy="807063"/>
            <a:chOff x="557400" y="290400"/>
            <a:chExt cx="3602354" cy="807063"/>
          </a:xfrm>
        </p:grpSpPr>
        <p:pic>
          <p:nvPicPr>
            <p:cNvPr id="17" name="图片 16"/>
            <p:cNvPicPr>
              <a:picLocks noChangeAspect="1"/>
            </p:cNvPicPr>
            <p:nvPr/>
          </p:nvPicPr>
          <p:blipFill>
            <a:blip r:embed="rId3" cstate="email"/>
            <a:stretch>
              <a:fillRect/>
            </a:stretch>
          </p:blipFill>
          <p:spPr>
            <a:xfrm>
              <a:off x="557400" y="290400"/>
              <a:ext cx="776400" cy="776400"/>
            </a:xfrm>
            <a:prstGeom prst="rect">
              <a:avLst/>
            </a:prstGeom>
          </p:spPr>
        </p:pic>
        <p:sp>
          <p:nvSpPr>
            <p:cNvPr id="18" name="文本框 17"/>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561347" y="2231973"/>
            <a:ext cx="2115035" cy="1154619"/>
            <a:chOff x="1478171" y="2225265"/>
            <a:chExt cx="2115035" cy="1154619"/>
          </a:xfrm>
        </p:grpSpPr>
        <p:sp>
          <p:nvSpPr>
            <p:cNvPr id="2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1" name="文本框 2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2" name="组合 21"/>
          <p:cNvGrpSpPr/>
          <p:nvPr/>
        </p:nvGrpSpPr>
        <p:grpSpPr>
          <a:xfrm>
            <a:off x="1561347" y="4136973"/>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4" name="文本框 2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5" name="组合 24"/>
          <p:cNvGrpSpPr/>
          <p:nvPr/>
        </p:nvGrpSpPr>
        <p:grpSpPr>
          <a:xfrm>
            <a:off x="8990847" y="2231973"/>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8" name="组合 27"/>
          <p:cNvGrpSpPr/>
          <p:nvPr/>
        </p:nvGrpSpPr>
        <p:grpSpPr>
          <a:xfrm>
            <a:off x="8990847" y="413697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20041" y="791232"/>
            <a:ext cx="5089723" cy="4904717"/>
            <a:chOff x="1320042" y="1400833"/>
            <a:chExt cx="4343790" cy="4185898"/>
          </a:xfrm>
        </p:grpSpPr>
        <p:sp>
          <p:nvSpPr>
            <p:cNvPr id="4"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4183163" y="4679857"/>
              <a:ext cx="1286139" cy="906874"/>
              <a:chOff x="4183163" y="4679857"/>
              <a:chExt cx="1286139" cy="906874"/>
            </a:xfrm>
          </p:grpSpPr>
          <p:sp>
            <p:nvSpPr>
              <p:cNvPr id="7"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5" name="组合 74"/>
            <p:cNvGrpSpPr/>
            <p:nvPr/>
          </p:nvGrpSpPr>
          <p:grpSpPr>
            <a:xfrm flipH="1">
              <a:off x="1320042" y="4679857"/>
              <a:ext cx="1286139" cy="906874"/>
              <a:chOff x="4183163" y="4679857"/>
              <a:chExt cx="1286139" cy="906874"/>
            </a:xfrm>
          </p:grpSpPr>
          <p:sp>
            <p:nvSpPr>
              <p:cNvPr id="76"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7056426" y="1846188"/>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活动经费预算</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pitchFamily="34" charset="-122"/>
                  <a:ea typeface="微软雅黑" panose="020B0503020204020204" pitchFamily="34" charset="-122"/>
                </a:rPr>
                <a:t>04</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19150" y="1447800"/>
            <a:ext cx="7187929" cy="3550286"/>
            <a:chOff x="0" y="0"/>
            <a:chExt cx="7187929" cy="3550286"/>
          </a:xfrm>
        </p:grpSpPr>
        <p:grpSp>
          <p:nvGrpSpPr>
            <p:cNvPr id="269" name="组合 268"/>
            <p:cNvGrpSpPr/>
            <p:nvPr/>
          </p:nvGrpSpPr>
          <p:grpSpPr>
            <a:xfrm>
              <a:off x="1336811" y="0"/>
              <a:ext cx="3008354" cy="3503241"/>
              <a:chOff x="-11518501" y="-2655115"/>
              <a:chExt cx="6484939" cy="7551738"/>
            </a:xfrm>
          </p:grpSpPr>
          <p:grpSp>
            <p:nvGrpSpPr>
              <p:cNvPr id="268" name="组合 267"/>
              <p:cNvGrpSpPr/>
              <p:nvPr/>
            </p:nvGrpSpPr>
            <p:grpSpPr>
              <a:xfrm>
                <a:off x="-11518501" y="-2655115"/>
                <a:ext cx="6484939" cy="7551738"/>
                <a:chOff x="-4422776" y="-2660650"/>
                <a:chExt cx="6484939" cy="7551738"/>
              </a:xfrm>
            </p:grpSpPr>
            <p:sp>
              <p:nvSpPr>
                <p:cNvPr id="260" name="Freeform 256"/>
                <p:cNvSpPr/>
                <p:nvPr/>
              </p:nvSpPr>
              <p:spPr bwMode="auto">
                <a:xfrm>
                  <a:off x="-3927475" y="2211388"/>
                  <a:ext cx="2336800" cy="2595563"/>
                </a:xfrm>
                <a:custGeom>
                  <a:avLst/>
                  <a:gdLst>
                    <a:gd name="T0" fmla="*/ 546 w 551"/>
                    <a:gd name="T1" fmla="*/ 21 h 612"/>
                    <a:gd name="T2" fmla="*/ 0 w 551"/>
                    <a:gd name="T3" fmla="*/ 0 h 612"/>
                    <a:gd name="T4" fmla="*/ 120 w 551"/>
                    <a:gd name="T5" fmla="*/ 534 h 612"/>
                    <a:gd name="T6" fmla="*/ 198 w 551"/>
                    <a:gd name="T7" fmla="*/ 598 h 612"/>
                    <a:gd name="T8" fmla="*/ 551 w 551"/>
                    <a:gd name="T9" fmla="*/ 612 h 612"/>
                    <a:gd name="T10" fmla="*/ 546 w 551"/>
                    <a:gd name="T11" fmla="*/ 21 h 612"/>
                  </a:gdLst>
                  <a:ahLst/>
                  <a:cxnLst>
                    <a:cxn ang="0">
                      <a:pos x="T0" y="T1"/>
                    </a:cxn>
                    <a:cxn ang="0">
                      <a:pos x="T2" y="T3"/>
                    </a:cxn>
                    <a:cxn ang="0">
                      <a:pos x="T4" y="T5"/>
                    </a:cxn>
                    <a:cxn ang="0">
                      <a:pos x="T6" y="T7"/>
                    </a:cxn>
                    <a:cxn ang="0">
                      <a:pos x="T8" y="T9"/>
                    </a:cxn>
                    <a:cxn ang="0">
                      <a:pos x="T10" y="T11"/>
                    </a:cxn>
                  </a:cxnLst>
                  <a:rect l="0" t="0" r="r" b="b"/>
                  <a:pathLst>
                    <a:path w="551" h="612">
                      <a:moveTo>
                        <a:pt x="546" y="21"/>
                      </a:moveTo>
                      <a:cubicBezTo>
                        <a:pt x="0" y="0"/>
                        <a:pt x="0" y="0"/>
                        <a:pt x="0" y="0"/>
                      </a:cubicBezTo>
                      <a:cubicBezTo>
                        <a:pt x="120" y="534"/>
                        <a:pt x="120" y="534"/>
                        <a:pt x="120" y="534"/>
                      </a:cubicBezTo>
                      <a:cubicBezTo>
                        <a:pt x="128" y="570"/>
                        <a:pt x="160" y="597"/>
                        <a:pt x="198" y="598"/>
                      </a:cubicBezTo>
                      <a:cubicBezTo>
                        <a:pt x="551" y="612"/>
                        <a:pt x="551" y="612"/>
                        <a:pt x="551" y="612"/>
                      </a:cubicBezTo>
                      <a:lnTo>
                        <a:pt x="546" y="21"/>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57"/>
                <p:cNvSpPr/>
                <p:nvPr/>
              </p:nvSpPr>
              <p:spPr bwMode="auto">
                <a:xfrm>
                  <a:off x="-4422776" y="-2660650"/>
                  <a:ext cx="2806700" cy="4516438"/>
                </a:xfrm>
                <a:custGeom>
                  <a:avLst/>
                  <a:gdLst>
                    <a:gd name="T0" fmla="*/ 90 w 662"/>
                    <a:gd name="T1" fmla="*/ 1026 h 1065"/>
                    <a:gd name="T2" fmla="*/ 662 w 662"/>
                    <a:gd name="T3" fmla="*/ 1065 h 1065"/>
                    <a:gd name="T4" fmla="*/ 652 w 662"/>
                    <a:gd name="T5" fmla="*/ 0 h 1065"/>
                    <a:gd name="T6" fmla="*/ 31 w 662"/>
                    <a:gd name="T7" fmla="*/ 576 h 1065"/>
                    <a:gd name="T8" fmla="*/ 6 w 662"/>
                    <a:gd name="T9" fmla="*/ 655 h 1065"/>
                    <a:gd name="T10" fmla="*/ 90 w 662"/>
                    <a:gd name="T11" fmla="*/ 1026 h 1065"/>
                  </a:gdLst>
                  <a:ahLst/>
                  <a:cxnLst>
                    <a:cxn ang="0">
                      <a:pos x="T0" y="T1"/>
                    </a:cxn>
                    <a:cxn ang="0">
                      <a:pos x="T2" y="T3"/>
                    </a:cxn>
                    <a:cxn ang="0">
                      <a:pos x="T4" y="T5"/>
                    </a:cxn>
                    <a:cxn ang="0">
                      <a:pos x="T6" y="T7"/>
                    </a:cxn>
                    <a:cxn ang="0">
                      <a:pos x="T8" y="T9"/>
                    </a:cxn>
                    <a:cxn ang="0">
                      <a:pos x="T10" y="T11"/>
                    </a:cxn>
                  </a:cxnLst>
                  <a:rect l="0" t="0" r="r" b="b"/>
                  <a:pathLst>
                    <a:path w="662" h="1065">
                      <a:moveTo>
                        <a:pt x="90" y="1026"/>
                      </a:moveTo>
                      <a:cubicBezTo>
                        <a:pt x="662" y="1065"/>
                        <a:pt x="662" y="1065"/>
                        <a:pt x="662" y="1065"/>
                      </a:cubicBezTo>
                      <a:cubicBezTo>
                        <a:pt x="652" y="0"/>
                        <a:pt x="652" y="0"/>
                        <a:pt x="652" y="0"/>
                      </a:cubicBezTo>
                      <a:cubicBezTo>
                        <a:pt x="31" y="576"/>
                        <a:pt x="31" y="576"/>
                        <a:pt x="31" y="576"/>
                      </a:cubicBezTo>
                      <a:cubicBezTo>
                        <a:pt x="9" y="596"/>
                        <a:pt x="0" y="626"/>
                        <a:pt x="6" y="655"/>
                      </a:cubicBezTo>
                      <a:lnTo>
                        <a:pt x="90" y="1026"/>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58"/>
                <p:cNvSpPr/>
                <p:nvPr/>
              </p:nvSpPr>
              <p:spPr bwMode="auto">
                <a:xfrm>
                  <a:off x="-1114425" y="-2576513"/>
                  <a:ext cx="3176588" cy="4648200"/>
                </a:xfrm>
                <a:custGeom>
                  <a:avLst/>
                  <a:gdLst>
                    <a:gd name="T0" fmla="*/ 720 w 749"/>
                    <a:gd name="T1" fmla="*/ 676 h 1096"/>
                    <a:gd name="T2" fmla="*/ 57 w 749"/>
                    <a:gd name="T3" fmla="*/ 0 h 1096"/>
                    <a:gd name="T4" fmla="*/ 0 w 749"/>
                    <a:gd name="T5" fmla="*/ 1053 h 1096"/>
                    <a:gd name="T6" fmla="*/ 643 w 749"/>
                    <a:gd name="T7" fmla="*/ 1096 h 1096"/>
                    <a:gd name="T8" fmla="*/ 740 w 749"/>
                    <a:gd name="T9" fmla="*/ 757 h 1096"/>
                    <a:gd name="T10" fmla="*/ 720 w 749"/>
                    <a:gd name="T11" fmla="*/ 676 h 1096"/>
                  </a:gdLst>
                  <a:ahLst/>
                  <a:cxnLst>
                    <a:cxn ang="0">
                      <a:pos x="T0" y="T1"/>
                    </a:cxn>
                    <a:cxn ang="0">
                      <a:pos x="T2" y="T3"/>
                    </a:cxn>
                    <a:cxn ang="0">
                      <a:pos x="T4" y="T5"/>
                    </a:cxn>
                    <a:cxn ang="0">
                      <a:pos x="T6" y="T7"/>
                    </a:cxn>
                    <a:cxn ang="0">
                      <a:pos x="T8" y="T9"/>
                    </a:cxn>
                    <a:cxn ang="0">
                      <a:pos x="T10" y="T11"/>
                    </a:cxn>
                  </a:cxnLst>
                  <a:rect l="0" t="0" r="r" b="b"/>
                  <a:pathLst>
                    <a:path w="749" h="1096">
                      <a:moveTo>
                        <a:pt x="720" y="676"/>
                      </a:moveTo>
                      <a:cubicBezTo>
                        <a:pt x="57" y="0"/>
                        <a:pt x="57" y="0"/>
                        <a:pt x="57" y="0"/>
                      </a:cubicBezTo>
                      <a:cubicBezTo>
                        <a:pt x="0" y="1053"/>
                        <a:pt x="0" y="1053"/>
                        <a:pt x="0" y="1053"/>
                      </a:cubicBezTo>
                      <a:cubicBezTo>
                        <a:pt x="643" y="1096"/>
                        <a:pt x="643" y="1096"/>
                        <a:pt x="643" y="1096"/>
                      </a:cubicBezTo>
                      <a:cubicBezTo>
                        <a:pt x="740" y="757"/>
                        <a:pt x="740" y="757"/>
                        <a:pt x="740" y="757"/>
                      </a:cubicBezTo>
                      <a:cubicBezTo>
                        <a:pt x="749" y="728"/>
                        <a:pt x="741" y="697"/>
                        <a:pt x="720" y="676"/>
                      </a:cubicBez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9"/>
                <p:cNvSpPr/>
                <p:nvPr/>
              </p:nvSpPr>
              <p:spPr bwMode="auto">
                <a:xfrm>
                  <a:off x="-1271588" y="2317750"/>
                  <a:ext cx="2782888" cy="2573338"/>
                </a:xfrm>
                <a:custGeom>
                  <a:avLst/>
                  <a:gdLst>
                    <a:gd name="T0" fmla="*/ 32 w 656"/>
                    <a:gd name="T1" fmla="*/ 0 h 607"/>
                    <a:gd name="T2" fmla="*/ 0 w 656"/>
                    <a:gd name="T3" fmla="*/ 589 h 607"/>
                    <a:gd name="T4" fmla="*/ 423 w 656"/>
                    <a:gd name="T5" fmla="*/ 605 h 607"/>
                    <a:gd name="T6" fmla="*/ 505 w 656"/>
                    <a:gd name="T7" fmla="*/ 545 h 607"/>
                    <a:gd name="T8" fmla="*/ 656 w 656"/>
                    <a:gd name="T9" fmla="*/ 24 h 607"/>
                    <a:gd name="T10" fmla="*/ 32 w 656"/>
                    <a:gd name="T11" fmla="*/ 0 h 607"/>
                  </a:gdLst>
                  <a:ahLst/>
                  <a:cxnLst>
                    <a:cxn ang="0">
                      <a:pos x="T0" y="T1"/>
                    </a:cxn>
                    <a:cxn ang="0">
                      <a:pos x="T2" y="T3"/>
                    </a:cxn>
                    <a:cxn ang="0">
                      <a:pos x="T4" y="T5"/>
                    </a:cxn>
                    <a:cxn ang="0">
                      <a:pos x="T6" y="T7"/>
                    </a:cxn>
                    <a:cxn ang="0">
                      <a:pos x="T8" y="T9"/>
                    </a:cxn>
                    <a:cxn ang="0">
                      <a:pos x="T10" y="T11"/>
                    </a:cxn>
                  </a:cxnLst>
                  <a:rect l="0" t="0" r="r" b="b"/>
                  <a:pathLst>
                    <a:path w="656" h="607">
                      <a:moveTo>
                        <a:pt x="32" y="0"/>
                      </a:moveTo>
                      <a:cubicBezTo>
                        <a:pt x="0" y="589"/>
                        <a:pt x="0" y="589"/>
                        <a:pt x="0" y="589"/>
                      </a:cubicBezTo>
                      <a:cubicBezTo>
                        <a:pt x="423" y="605"/>
                        <a:pt x="423" y="605"/>
                        <a:pt x="423" y="605"/>
                      </a:cubicBezTo>
                      <a:cubicBezTo>
                        <a:pt x="461" y="607"/>
                        <a:pt x="495" y="582"/>
                        <a:pt x="505" y="545"/>
                      </a:cubicBezTo>
                      <a:cubicBezTo>
                        <a:pt x="656" y="24"/>
                        <a:pt x="656" y="24"/>
                        <a:pt x="656" y="24"/>
                      </a:cubicBezTo>
                      <a:lnTo>
                        <a:pt x="32" y="0"/>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60"/>
                <p:cNvSpPr/>
                <p:nvPr/>
              </p:nvSpPr>
              <p:spPr bwMode="auto">
                <a:xfrm>
                  <a:off x="-1114425" y="-2576513"/>
                  <a:ext cx="3176588" cy="4648200"/>
                </a:xfrm>
                <a:custGeom>
                  <a:avLst/>
                  <a:gdLst>
                    <a:gd name="T0" fmla="*/ 720 w 749"/>
                    <a:gd name="T1" fmla="*/ 676 h 1096"/>
                    <a:gd name="T2" fmla="*/ 96 w 749"/>
                    <a:gd name="T3" fmla="*/ 40 h 1096"/>
                    <a:gd name="T4" fmla="*/ 57 w 749"/>
                    <a:gd name="T5" fmla="*/ 0 h 1096"/>
                    <a:gd name="T6" fmla="*/ 55 w 749"/>
                    <a:gd name="T7" fmla="*/ 36 h 1096"/>
                    <a:gd name="T8" fmla="*/ 38 w 749"/>
                    <a:gd name="T9" fmla="*/ 355 h 1096"/>
                    <a:gd name="T10" fmla="*/ 90 w 749"/>
                    <a:gd name="T11" fmla="*/ 73 h 1096"/>
                    <a:gd name="T12" fmla="*/ 673 w 749"/>
                    <a:gd name="T13" fmla="*/ 684 h 1096"/>
                    <a:gd name="T14" fmla="*/ 692 w 749"/>
                    <a:gd name="T15" fmla="*/ 762 h 1096"/>
                    <a:gd name="T16" fmla="*/ 613 w 749"/>
                    <a:gd name="T17" fmla="*/ 1041 h 1096"/>
                    <a:gd name="T18" fmla="*/ 2 w 749"/>
                    <a:gd name="T19" fmla="*/ 1024 h 1096"/>
                    <a:gd name="T20" fmla="*/ 0 w 749"/>
                    <a:gd name="T21" fmla="*/ 1053 h 1096"/>
                    <a:gd name="T22" fmla="*/ 599 w 749"/>
                    <a:gd name="T23" fmla="*/ 1093 h 1096"/>
                    <a:gd name="T24" fmla="*/ 599 w 749"/>
                    <a:gd name="T25" fmla="*/ 1093 h 1096"/>
                    <a:gd name="T26" fmla="*/ 643 w 749"/>
                    <a:gd name="T27" fmla="*/ 1096 h 1096"/>
                    <a:gd name="T28" fmla="*/ 740 w 749"/>
                    <a:gd name="T29" fmla="*/ 757 h 1096"/>
                    <a:gd name="T30" fmla="*/ 720 w 749"/>
                    <a:gd name="T31" fmla="*/ 67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9" h="1096">
                      <a:moveTo>
                        <a:pt x="720" y="676"/>
                      </a:moveTo>
                      <a:cubicBezTo>
                        <a:pt x="96" y="40"/>
                        <a:pt x="96" y="40"/>
                        <a:pt x="96" y="40"/>
                      </a:cubicBezTo>
                      <a:cubicBezTo>
                        <a:pt x="57" y="0"/>
                        <a:pt x="57" y="0"/>
                        <a:pt x="57" y="0"/>
                      </a:cubicBezTo>
                      <a:cubicBezTo>
                        <a:pt x="55" y="36"/>
                        <a:pt x="55" y="36"/>
                        <a:pt x="55" y="36"/>
                      </a:cubicBezTo>
                      <a:cubicBezTo>
                        <a:pt x="38" y="355"/>
                        <a:pt x="38" y="355"/>
                        <a:pt x="38" y="355"/>
                      </a:cubicBezTo>
                      <a:cubicBezTo>
                        <a:pt x="90" y="73"/>
                        <a:pt x="90" y="73"/>
                        <a:pt x="90" y="73"/>
                      </a:cubicBezTo>
                      <a:cubicBezTo>
                        <a:pt x="673" y="684"/>
                        <a:pt x="673" y="684"/>
                        <a:pt x="673" y="684"/>
                      </a:cubicBezTo>
                      <a:cubicBezTo>
                        <a:pt x="692" y="705"/>
                        <a:pt x="699" y="734"/>
                        <a:pt x="692" y="762"/>
                      </a:cubicBezTo>
                      <a:cubicBezTo>
                        <a:pt x="613" y="1041"/>
                        <a:pt x="613" y="1041"/>
                        <a:pt x="613" y="1041"/>
                      </a:cubicBezTo>
                      <a:cubicBezTo>
                        <a:pt x="2" y="1024"/>
                        <a:pt x="2" y="1024"/>
                        <a:pt x="2" y="1024"/>
                      </a:cubicBezTo>
                      <a:cubicBezTo>
                        <a:pt x="0" y="1053"/>
                        <a:pt x="0" y="1053"/>
                        <a:pt x="0" y="1053"/>
                      </a:cubicBezTo>
                      <a:cubicBezTo>
                        <a:pt x="599" y="1093"/>
                        <a:pt x="599" y="1093"/>
                        <a:pt x="599" y="1093"/>
                      </a:cubicBezTo>
                      <a:cubicBezTo>
                        <a:pt x="599" y="1093"/>
                        <a:pt x="599" y="1093"/>
                        <a:pt x="599" y="1093"/>
                      </a:cubicBezTo>
                      <a:cubicBezTo>
                        <a:pt x="643" y="1096"/>
                        <a:pt x="643" y="1096"/>
                        <a:pt x="643" y="1096"/>
                      </a:cubicBezTo>
                      <a:cubicBezTo>
                        <a:pt x="740" y="757"/>
                        <a:pt x="740" y="757"/>
                        <a:pt x="740" y="757"/>
                      </a:cubicBezTo>
                      <a:cubicBezTo>
                        <a:pt x="749" y="728"/>
                        <a:pt x="741" y="697"/>
                        <a:pt x="720" y="67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5" name="Freeform 261"/>
              <p:cNvSpPr/>
              <p:nvPr/>
            </p:nvSpPr>
            <p:spPr bwMode="auto">
              <a:xfrm>
                <a:off x="-11518501" y="-2655115"/>
                <a:ext cx="2806700" cy="4516438"/>
              </a:xfrm>
              <a:custGeom>
                <a:avLst/>
                <a:gdLst>
                  <a:gd name="T0" fmla="*/ 661 w 662"/>
                  <a:gd name="T1" fmla="*/ 1044 h 1065"/>
                  <a:gd name="T2" fmla="*/ 136 w 662"/>
                  <a:gd name="T3" fmla="*/ 979 h 1065"/>
                  <a:gd name="T4" fmla="*/ 68 w 662"/>
                  <a:gd name="T5" fmla="*/ 665 h 1065"/>
                  <a:gd name="T6" fmla="*/ 91 w 662"/>
                  <a:gd name="T7" fmla="*/ 590 h 1065"/>
                  <a:gd name="T8" fmla="*/ 616 w 662"/>
                  <a:gd name="T9" fmla="*/ 88 h 1065"/>
                  <a:gd name="T10" fmla="*/ 656 w 662"/>
                  <a:gd name="T11" fmla="*/ 455 h 1065"/>
                  <a:gd name="T12" fmla="*/ 652 w 662"/>
                  <a:gd name="T13" fmla="*/ 53 h 1065"/>
                  <a:gd name="T14" fmla="*/ 652 w 662"/>
                  <a:gd name="T15" fmla="*/ 53 h 1065"/>
                  <a:gd name="T16" fmla="*/ 652 w 662"/>
                  <a:gd name="T17" fmla="*/ 0 h 1065"/>
                  <a:gd name="T18" fmla="*/ 31 w 662"/>
                  <a:gd name="T19" fmla="*/ 576 h 1065"/>
                  <a:gd name="T20" fmla="*/ 6 w 662"/>
                  <a:gd name="T21" fmla="*/ 655 h 1065"/>
                  <a:gd name="T22" fmla="*/ 90 w 662"/>
                  <a:gd name="T23" fmla="*/ 1026 h 1065"/>
                  <a:gd name="T24" fmla="*/ 147 w 662"/>
                  <a:gd name="T25" fmla="*/ 1030 h 1065"/>
                  <a:gd name="T26" fmla="*/ 147 w 662"/>
                  <a:gd name="T27" fmla="*/ 1030 h 1065"/>
                  <a:gd name="T28" fmla="*/ 662 w 662"/>
                  <a:gd name="T29" fmla="*/ 1065 h 1065"/>
                  <a:gd name="T30" fmla="*/ 661 w 662"/>
                  <a:gd name="T31" fmla="*/ 104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2" h="1065">
                    <a:moveTo>
                      <a:pt x="661" y="1044"/>
                    </a:moveTo>
                    <a:cubicBezTo>
                      <a:pt x="136" y="979"/>
                      <a:pt x="136" y="979"/>
                      <a:pt x="136" y="979"/>
                    </a:cubicBezTo>
                    <a:cubicBezTo>
                      <a:pt x="68" y="665"/>
                      <a:pt x="68" y="665"/>
                      <a:pt x="68" y="665"/>
                    </a:cubicBezTo>
                    <a:cubicBezTo>
                      <a:pt x="62" y="638"/>
                      <a:pt x="71" y="609"/>
                      <a:pt x="91" y="590"/>
                    </a:cubicBezTo>
                    <a:cubicBezTo>
                      <a:pt x="616" y="88"/>
                      <a:pt x="616" y="88"/>
                      <a:pt x="616" y="88"/>
                    </a:cubicBezTo>
                    <a:cubicBezTo>
                      <a:pt x="656" y="455"/>
                      <a:pt x="656" y="455"/>
                      <a:pt x="656" y="455"/>
                    </a:cubicBezTo>
                    <a:cubicBezTo>
                      <a:pt x="652" y="53"/>
                      <a:pt x="652" y="53"/>
                      <a:pt x="652" y="53"/>
                    </a:cubicBezTo>
                    <a:cubicBezTo>
                      <a:pt x="652" y="53"/>
                      <a:pt x="652" y="53"/>
                      <a:pt x="652" y="53"/>
                    </a:cubicBezTo>
                    <a:cubicBezTo>
                      <a:pt x="652" y="0"/>
                      <a:pt x="652" y="0"/>
                      <a:pt x="652" y="0"/>
                    </a:cubicBezTo>
                    <a:cubicBezTo>
                      <a:pt x="31" y="576"/>
                      <a:pt x="31" y="576"/>
                      <a:pt x="31" y="576"/>
                    </a:cubicBezTo>
                    <a:cubicBezTo>
                      <a:pt x="9" y="596"/>
                      <a:pt x="0" y="626"/>
                      <a:pt x="6" y="655"/>
                    </a:cubicBezTo>
                    <a:cubicBezTo>
                      <a:pt x="90" y="1026"/>
                      <a:pt x="90" y="1026"/>
                      <a:pt x="90" y="1026"/>
                    </a:cubicBezTo>
                    <a:cubicBezTo>
                      <a:pt x="147" y="1030"/>
                      <a:pt x="147" y="1030"/>
                      <a:pt x="147" y="1030"/>
                    </a:cubicBezTo>
                    <a:cubicBezTo>
                      <a:pt x="147" y="1030"/>
                      <a:pt x="147" y="1030"/>
                      <a:pt x="147" y="1030"/>
                    </a:cubicBezTo>
                    <a:cubicBezTo>
                      <a:pt x="662" y="1065"/>
                      <a:pt x="662" y="1065"/>
                      <a:pt x="662" y="1065"/>
                    </a:cubicBezTo>
                    <a:lnTo>
                      <a:pt x="661" y="1044"/>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2"/>
              <p:cNvSpPr/>
              <p:nvPr/>
            </p:nvSpPr>
            <p:spPr bwMode="auto">
              <a:xfrm>
                <a:off x="-11023200" y="2216923"/>
                <a:ext cx="2336800" cy="2595563"/>
              </a:xfrm>
              <a:custGeom>
                <a:avLst/>
                <a:gdLst>
                  <a:gd name="T0" fmla="*/ 551 w 551"/>
                  <a:gd name="T1" fmla="*/ 596 h 612"/>
                  <a:gd name="T2" fmla="*/ 547 w 551"/>
                  <a:gd name="T3" fmla="*/ 179 h 612"/>
                  <a:gd name="T4" fmla="*/ 512 w 551"/>
                  <a:gd name="T5" fmla="*/ 569 h 612"/>
                  <a:gd name="T6" fmla="*/ 237 w 551"/>
                  <a:gd name="T7" fmla="*/ 559 h 612"/>
                  <a:gd name="T8" fmla="*/ 165 w 551"/>
                  <a:gd name="T9" fmla="*/ 497 h 612"/>
                  <a:gd name="T10" fmla="*/ 57 w 551"/>
                  <a:gd name="T11" fmla="*/ 2 h 612"/>
                  <a:gd name="T12" fmla="*/ 0 w 551"/>
                  <a:gd name="T13" fmla="*/ 0 h 612"/>
                  <a:gd name="T14" fmla="*/ 120 w 551"/>
                  <a:gd name="T15" fmla="*/ 534 h 612"/>
                  <a:gd name="T16" fmla="*/ 198 w 551"/>
                  <a:gd name="T17" fmla="*/ 598 h 612"/>
                  <a:gd name="T18" fmla="*/ 551 w 551"/>
                  <a:gd name="T19" fmla="*/ 612 h 612"/>
                  <a:gd name="T20" fmla="*/ 551 w 551"/>
                  <a:gd name="T21" fmla="*/ 59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1" h="612">
                    <a:moveTo>
                      <a:pt x="551" y="596"/>
                    </a:moveTo>
                    <a:cubicBezTo>
                      <a:pt x="547" y="179"/>
                      <a:pt x="547" y="179"/>
                      <a:pt x="547" y="179"/>
                    </a:cubicBezTo>
                    <a:cubicBezTo>
                      <a:pt x="547" y="179"/>
                      <a:pt x="518" y="490"/>
                      <a:pt x="512" y="569"/>
                    </a:cubicBezTo>
                    <a:cubicBezTo>
                      <a:pt x="237" y="559"/>
                      <a:pt x="237" y="559"/>
                      <a:pt x="237" y="559"/>
                    </a:cubicBezTo>
                    <a:cubicBezTo>
                      <a:pt x="202" y="557"/>
                      <a:pt x="172" y="532"/>
                      <a:pt x="165" y="497"/>
                    </a:cubicBezTo>
                    <a:cubicBezTo>
                      <a:pt x="57" y="2"/>
                      <a:pt x="57" y="2"/>
                      <a:pt x="57" y="2"/>
                    </a:cubicBezTo>
                    <a:cubicBezTo>
                      <a:pt x="0" y="0"/>
                      <a:pt x="0" y="0"/>
                      <a:pt x="0" y="0"/>
                    </a:cubicBezTo>
                    <a:cubicBezTo>
                      <a:pt x="120" y="534"/>
                      <a:pt x="120" y="534"/>
                      <a:pt x="120" y="534"/>
                    </a:cubicBezTo>
                    <a:cubicBezTo>
                      <a:pt x="128" y="570"/>
                      <a:pt x="160" y="597"/>
                      <a:pt x="198" y="598"/>
                    </a:cubicBezTo>
                    <a:cubicBezTo>
                      <a:pt x="551" y="612"/>
                      <a:pt x="551" y="612"/>
                      <a:pt x="551" y="612"/>
                    </a:cubicBezTo>
                    <a:cubicBezTo>
                      <a:pt x="551" y="596"/>
                      <a:pt x="551" y="596"/>
                      <a:pt x="551" y="59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3"/>
              <p:cNvSpPr/>
              <p:nvPr/>
            </p:nvSpPr>
            <p:spPr bwMode="auto">
              <a:xfrm>
                <a:off x="-8367313" y="2416948"/>
                <a:ext cx="2782888" cy="2479675"/>
              </a:xfrm>
              <a:custGeom>
                <a:avLst/>
                <a:gdLst>
                  <a:gd name="T0" fmla="*/ 612 w 656"/>
                  <a:gd name="T1" fmla="*/ 0 h 585"/>
                  <a:gd name="T2" fmla="*/ 477 w 656"/>
                  <a:gd name="T3" fmla="*/ 485 h 585"/>
                  <a:gd name="T4" fmla="*/ 400 w 656"/>
                  <a:gd name="T5" fmla="*/ 542 h 585"/>
                  <a:gd name="T6" fmla="*/ 30 w 656"/>
                  <a:gd name="T7" fmla="*/ 528 h 585"/>
                  <a:gd name="T8" fmla="*/ 19 w 656"/>
                  <a:gd name="T9" fmla="*/ 211 h 585"/>
                  <a:gd name="T10" fmla="*/ 0 w 656"/>
                  <a:gd name="T11" fmla="*/ 549 h 585"/>
                  <a:gd name="T12" fmla="*/ 1 w 656"/>
                  <a:gd name="T13" fmla="*/ 549 h 585"/>
                  <a:gd name="T14" fmla="*/ 0 w 656"/>
                  <a:gd name="T15" fmla="*/ 567 h 585"/>
                  <a:gd name="T16" fmla="*/ 423 w 656"/>
                  <a:gd name="T17" fmla="*/ 583 h 585"/>
                  <a:gd name="T18" fmla="*/ 505 w 656"/>
                  <a:gd name="T19" fmla="*/ 523 h 585"/>
                  <a:gd name="T20" fmla="*/ 656 w 656"/>
                  <a:gd name="T21" fmla="*/ 2 h 585"/>
                  <a:gd name="T22" fmla="*/ 612 w 656"/>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585">
                    <a:moveTo>
                      <a:pt x="612" y="0"/>
                    </a:moveTo>
                    <a:cubicBezTo>
                      <a:pt x="477" y="485"/>
                      <a:pt x="477" y="485"/>
                      <a:pt x="477" y="485"/>
                    </a:cubicBezTo>
                    <a:cubicBezTo>
                      <a:pt x="467" y="520"/>
                      <a:pt x="435" y="543"/>
                      <a:pt x="400" y="542"/>
                    </a:cubicBezTo>
                    <a:cubicBezTo>
                      <a:pt x="30" y="528"/>
                      <a:pt x="30" y="528"/>
                      <a:pt x="30" y="528"/>
                    </a:cubicBezTo>
                    <a:cubicBezTo>
                      <a:pt x="19" y="211"/>
                      <a:pt x="19" y="211"/>
                      <a:pt x="19" y="211"/>
                    </a:cubicBezTo>
                    <a:cubicBezTo>
                      <a:pt x="0" y="549"/>
                      <a:pt x="0" y="549"/>
                      <a:pt x="0" y="549"/>
                    </a:cubicBezTo>
                    <a:cubicBezTo>
                      <a:pt x="1" y="549"/>
                      <a:pt x="1" y="549"/>
                      <a:pt x="1" y="549"/>
                    </a:cubicBezTo>
                    <a:cubicBezTo>
                      <a:pt x="0" y="567"/>
                      <a:pt x="0" y="567"/>
                      <a:pt x="0" y="567"/>
                    </a:cubicBezTo>
                    <a:cubicBezTo>
                      <a:pt x="423" y="583"/>
                      <a:pt x="423" y="583"/>
                      <a:pt x="423" y="583"/>
                    </a:cubicBezTo>
                    <a:cubicBezTo>
                      <a:pt x="461" y="585"/>
                      <a:pt x="495" y="560"/>
                      <a:pt x="505" y="523"/>
                    </a:cubicBezTo>
                    <a:cubicBezTo>
                      <a:pt x="656" y="2"/>
                      <a:pt x="656" y="2"/>
                      <a:pt x="656" y="2"/>
                    </a:cubicBezTo>
                    <a:lnTo>
                      <a:pt x="612" y="0"/>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2" name="Freeform 248"/>
            <p:cNvSpPr/>
            <p:nvPr/>
          </p:nvSpPr>
          <p:spPr bwMode="auto">
            <a:xfrm>
              <a:off x="4163189" y="473970"/>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49"/>
            <p:cNvSpPr/>
            <p:nvPr/>
          </p:nvSpPr>
          <p:spPr bwMode="auto">
            <a:xfrm>
              <a:off x="345731" y="1345966"/>
              <a:ext cx="1778490" cy="745577"/>
            </a:xfrm>
            <a:custGeom>
              <a:avLst/>
              <a:gdLst>
                <a:gd name="T0" fmla="*/ 515 w 624"/>
                <a:gd name="T1" fmla="*/ 235 h 261"/>
                <a:gd name="T2" fmla="*/ 485 w 624"/>
                <a:gd name="T3" fmla="*/ 111 h 261"/>
                <a:gd name="T4" fmla="*/ 411 w 624"/>
                <a:gd name="T5" fmla="*/ 155 h 261"/>
                <a:gd name="T6" fmla="*/ 248 w 624"/>
                <a:gd name="T7" fmla="*/ 38 h 261"/>
                <a:gd name="T8" fmla="*/ 222 w 624"/>
                <a:gd name="T9" fmla="*/ 194 h 261"/>
                <a:gd name="T10" fmla="*/ 176 w 624"/>
                <a:gd name="T11" fmla="*/ 152 h 261"/>
                <a:gd name="T12" fmla="*/ 139 w 624"/>
                <a:gd name="T13" fmla="*/ 238 h 261"/>
                <a:gd name="T14" fmla="*/ 0 w 624"/>
                <a:gd name="T15" fmla="*/ 261 h 261"/>
                <a:gd name="T16" fmla="*/ 624 w 624"/>
                <a:gd name="T17" fmla="*/ 261 h 261"/>
                <a:gd name="T18" fmla="*/ 515 w 624"/>
                <a:gd name="T19" fmla="*/ 2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261">
                  <a:moveTo>
                    <a:pt x="515" y="235"/>
                  </a:moveTo>
                  <a:cubicBezTo>
                    <a:pt x="515" y="235"/>
                    <a:pt x="559" y="135"/>
                    <a:pt x="485" y="111"/>
                  </a:cubicBezTo>
                  <a:cubicBezTo>
                    <a:pt x="436" y="96"/>
                    <a:pt x="418" y="130"/>
                    <a:pt x="411" y="155"/>
                  </a:cubicBezTo>
                  <a:cubicBezTo>
                    <a:pt x="429" y="0"/>
                    <a:pt x="293" y="8"/>
                    <a:pt x="248" y="38"/>
                  </a:cubicBezTo>
                  <a:cubicBezTo>
                    <a:pt x="205" y="67"/>
                    <a:pt x="218" y="172"/>
                    <a:pt x="222" y="194"/>
                  </a:cubicBezTo>
                  <a:cubicBezTo>
                    <a:pt x="220" y="184"/>
                    <a:pt x="211" y="160"/>
                    <a:pt x="176" y="152"/>
                  </a:cubicBezTo>
                  <a:cubicBezTo>
                    <a:pt x="122" y="139"/>
                    <a:pt x="139" y="238"/>
                    <a:pt x="139" y="238"/>
                  </a:cubicBezTo>
                  <a:cubicBezTo>
                    <a:pt x="49" y="237"/>
                    <a:pt x="0" y="261"/>
                    <a:pt x="0" y="261"/>
                  </a:cubicBezTo>
                  <a:cubicBezTo>
                    <a:pt x="227" y="245"/>
                    <a:pt x="624" y="261"/>
                    <a:pt x="624" y="261"/>
                  </a:cubicBezTo>
                  <a:cubicBezTo>
                    <a:pt x="566" y="232"/>
                    <a:pt x="515" y="235"/>
                    <a:pt x="515"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50"/>
            <p:cNvSpPr/>
            <p:nvPr/>
          </p:nvSpPr>
          <p:spPr bwMode="auto">
            <a:xfrm>
              <a:off x="1854585" y="12595"/>
              <a:ext cx="1439938" cy="603319"/>
            </a:xfrm>
            <a:custGeom>
              <a:avLst/>
              <a:gdLst>
                <a:gd name="T0" fmla="*/ 355 w 430"/>
                <a:gd name="T1" fmla="*/ 162 h 180"/>
                <a:gd name="T2" fmla="*/ 334 w 430"/>
                <a:gd name="T3" fmla="*/ 77 h 180"/>
                <a:gd name="T4" fmla="*/ 284 w 430"/>
                <a:gd name="T5" fmla="*/ 107 h 180"/>
                <a:gd name="T6" fmla="*/ 171 w 430"/>
                <a:gd name="T7" fmla="*/ 27 h 180"/>
                <a:gd name="T8" fmla="*/ 153 w 430"/>
                <a:gd name="T9" fmla="*/ 134 h 180"/>
                <a:gd name="T10" fmla="*/ 122 w 430"/>
                <a:gd name="T11" fmla="*/ 105 h 180"/>
                <a:gd name="T12" fmla="*/ 96 w 430"/>
                <a:gd name="T13" fmla="*/ 164 h 180"/>
                <a:gd name="T14" fmla="*/ 0 w 430"/>
                <a:gd name="T15" fmla="*/ 180 h 180"/>
                <a:gd name="T16" fmla="*/ 430 w 430"/>
                <a:gd name="T17" fmla="*/ 180 h 180"/>
                <a:gd name="T18" fmla="*/ 355 w 430"/>
                <a:gd name="T19"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180">
                  <a:moveTo>
                    <a:pt x="355" y="162"/>
                  </a:moveTo>
                  <a:cubicBezTo>
                    <a:pt x="355" y="162"/>
                    <a:pt x="386" y="93"/>
                    <a:pt x="334" y="77"/>
                  </a:cubicBezTo>
                  <a:cubicBezTo>
                    <a:pt x="300" y="66"/>
                    <a:pt x="288" y="90"/>
                    <a:pt x="284" y="107"/>
                  </a:cubicBezTo>
                  <a:cubicBezTo>
                    <a:pt x="296" y="0"/>
                    <a:pt x="202" y="6"/>
                    <a:pt x="171" y="27"/>
                  </a:cubicBezTo>
                  <a:cubicBezTo>
                    <a:pt x="142" y="46"/>
                    <a:pt x="151" y="119"/>
                    <a:pt x="153" y="134"/>
                  </a:cubicBezTo>
                  <a:cubicBezTo>
                    <a:pt x="152" y="127"/>
                    <a:pt x="146" y="110"/>
                    <a:pt x="122" y="105"/>
                  </a:cubicBezTo>
                  <a:cubicBezTo>
                    <a:pt x="84" y="96"/>
                    <a:pt x="96" y="164"/>
                    <a:pt x="96" y="164"/>
                  </a:cubicBezTo>
                  <a:cubicBezTo>
                    <a:pt x="34" y="163"/>
                    <a:pt x="0" y="180"/>
                    <a:pt x="0" y="180"/>
                  </a:cubicBezTo>
                  <a:cubicBezTo>
                    <a:pt x="157" y="169"/>
                    <a:pt x="430" y="180"/>
                    <a:pt x="430" y="180"/>
                  </a:cubicBezTo>
                  <a:cubicBezTo>
                    <a:pt x="390" y="160"/>
                    <a:pt x="355" y="162"/>
                    <a:pt x="355" y="162"/>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51"/>
            <p:cNvSpPr/>
            <p:nvPr/>
          </p:nvSpPr>
          <p:spPr bwMode="auto">
            <a:xfrm>
              <a:off x="5809765" y="1039601"/>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52"/>
            <p:cNvSpPr/>
            <p:nvPr/>
          </p:nvSpPr>
          <p:spPr bwMode="auto">
            <a:xfrm>
              <a:off x="4268448" y="1742293"/>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4" name="组合 213"/>
            <p:cNvGrpSpPr/>
            <p:nvPr/>
          </p:nvGrpSpPr>
          <p:grpSpPr>
            <a:xfrm>
              <a:off x="552410" y="2049825"/>
              <a:ext cx="1190625" cy="1500461"/>
              <a:chOff x="-987425" y="3175"/>
              <a:chExt cx="1939925" cy="2444751"/>
            </a:xfrm>
          </p:grpSpPr>
          <p:sp>
            <p:nvSpPr>
              <p:cNvPr id="205" name="Freeform 206"/>
              <p:cNvSpPr/>
              <p:nvPr/>
            </p:nvSpPr>
            <p:spPr bwMode="auto">
              <a:xfrm>
                <a:off x="-806450" y="52388"/>
                <a:ext cx="1619250" cy="2365375"/>
              </a:xfrm>
              <a:custGeom>
                <a:avLst/>
                <a:gdLst>
                  <a:gd name="T0" fmla="*/ 240 w 1020"/>
                  <a:gd name="T1" fmla="*/ 1490 h 1490"/>
                  <a:gd name="T2" fmla="*/ 0 w 1020"/>
                  <a:gd name="T3" fmla="*/ 399 h 1490"/>
                  <a:gd name="T4" fmla="*/ 483 w 1020"/>
                  <a:gd name="T5" fmla="*/ 0 h 1490"/>
                  <a:gd name="T6" fmla="*/ 972 w 1020"/>
                  <a:gd name="T7" fmla="*/ 254 h 1490"/>
                  <a:gd name="T8" fmla="*/ 1020 w 1020"/>
                  <a:gd name="T9" fmla="*/ 1367 h 1490"/>
                  <a:gd name="T10" fmla="*/ 240 w 1020"/>
                  <a:gd name="T11" fmla="*/ 1490 h 1490"/>
                </a:gdLst>
                <a:ahLst/>
                <a:cxnLst>
                  <a:cxn ang="0">
                    <a:pos x="T0" y="T1"/>
                  </a:cxn>
                  <a:cxn ang="0">
                    <a:pos x="T2" y="T3"/>
                  </a:cxn>
                  <a:cxn ang="0">
                    <a:pos x="T4" y="T5"/>
                  </a:cxn>
                  <a:cxn ang="0">
                    <a:pos x="T6" y="T7"/>
                  </a:cxn>
                  <a:cxn ang="0">
                    <a:pos x="T8" y="T9"/>
                  </a:cxn>
                  <a:cxn ang="0">
                    <a:pos x="T10" y="T11"/>
                  </a:cxn>
                </a:cxnLst>
                <a:rect l="0" t="0" r="r" b="b"/>
                <a:pathLst>
                  <a:path w="1020" h="1490">
                    <a:moveTo>
                      <a:pt x="240" y="1490"/>
                    </a:moveTo>
                    <a:lnTo>
                      <a:pt x="0" y="399"/>
                    </a:lnTo>
                    <a:lnTo>
                      <a:pt x="483" y="0"/>
                    </a:lnTo>
                    <a:lnTo>
                      <a:pt x="972" y="254"/>
                    </a:lnTo>
                    <a:lnTo>
                      <a:pt x="1020" y="1367"/>
                    </a:lnTo>
                    <a:lnTo>
                      <a:pt x="240" y="149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6" name="Freeform 207"/>
              <p:cNvSpPr/>
              <p:nvPr/>
            </p:nvSpPr>
            <p:spPr bwMode="auto">
              <a:xfrm>
                <a:off x="-571500" y="304800"/>
                <a:ext cx="1263650" cy="1849438"/>
              </a:xfrm>
              <a:custGeom>
                <a:avLst/>
                <a:gdLst>
                  <a:gd name="T0" fmla="*/ 187 w 796"/>
                  <a:gd name="T1" fmla="*/ 1165 h 1165"/>
                  <a:gd name="T2" fmla="*/ 0 w 796"/>
                  <a:gd name="T3" fmla="*/ 311 h 1165"/>
                  <a:gd name="T4" fmla="*/ 375 w 796"/>
                  <a:gd name="T5" fmla="*/ 0 h 1165"/>
                  <a:gd name="T6" fmla="*/ 758 w 796"/>
                  <a:gd name="T7" fmla="*/ 197 h 1165"/>
                  <a:gd name="T8" fmla="*/ 796 w 796"/>
                  <a:gd name="T9" fmla="*/ 1068 h 1165"/>
                  <a:gd name="T10" fmla="*/ 187 w 796"/>
                  <a:gd name="T11" fmla="*/ 1165 h 1165"/>
                </a:gdLst>
                <a:ahLst/>
                <a:cxnLst>
                  <a:cxn ang="0">
                    <a:pos x="T0" y="T1"/>
                  </a:cxn>
                  <a:cxn ang="0">
                    <a:pos x="T2" y="T3"/>
                  </a:cxn>
                  <a:cxn ang="0">
                    <a:pos x="T4" y="T5"/>
                  </a:cxn>
                  <a:cxn ang="0">
                    <a:pos x="T6" y="T7"/>
                  </a:cxn>
                  <a:cxn ang="0">
                    <a:pos x="T8" y="T9"/>
                  </a:cxn>
                  <a:cxn ang="0">
                    <a:pos x="T10" y="T11"/>
                  </a:cxn>
                </a:cxnLst>
                <a:rect l="0" t="0" r="r" b="b"/>
                <a:pathLst>
                  <a:path w="796" h="1165">
                    <a:moveTo>
                      <a:pt x="187" y="1165"/>
                    </a:moveTo>
                    <a:lnTo>
                      <a:pt x="0" y="311"/>
                    </a:lnTo>
                    <a:lnTo>
                      <a:pt x="375" y="0"/>
                    </a:lnTo>
                    <a:lnTo>
                      <a:pt x="758" y="197"/>
                    </a:lnTo>
                    <a:lnTo>
                      <a:pt x="796" y="1068"/>
                    </a:lnTo>
                    <a:lnTo>
                      <a:pt x="187" y="1165"/>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7" name="Freeform 208"/>
              <p:cNvSpPr/>
              <p:nvPr/>
            </p:nvSpPr>
            <p:spPr bwMode="auto">
              <a:xfrm>
                <a:off x="-187325" y="1427163"/>
                <a:ext cx="641350" cy="268288"/>
              </a:xfrm>
              <a:custGeom>
                <a:avLst/>
                <a:gdLst>
                  <a:gd name="T0" fmla="*/ 0 w 404"/>
                  <a:gd name="T1" fmla="*/ 57 h 169"/>
                  <a:gd name="T2" fmla="*/ 392 w 404"/>
                  <a:gd name="T3" fmla="*/ 0 h 169"/>
                  <a:gd name="T4" fmla="*/ 404 w 404"/>
                  <a:gd name="T5" fmla="*/ 102 h 169"/>
                  <a:gd name="T6" fmla="*/ 24 w 404"/>
                  <a:gd name="T7" fmla="*/ 169 h 169"/>
                  <a:gd name="T8" fmla="*/ 0 w 404"/>
                  <a:gd name="T9" fmla="*/ 57 h 169"/>
                </a:gdLst>
                <a:ahLst/>
                <a:cxnLst>
                  <a:cxn ang="0">
                    <a:pos x="T0" y="T1"/>
                  </a:cxn>
                  <a:cxn ang="0">
                    <a:pos x="T2" y="T3"/>
                  </a:cxn>
                  <a:cxn ang="0">
                    <a:pos x="T4" y="T5"/>
                  </a:cxn>
                  <a:cxn ang="0">
                    <a:pos x="T6" y="T7"/>
                  </a:cxn>
                  <a:cxn ang="0">
                    <a:pos x="T8" y="T9"/>
                  </a:cxn>
                </a:cxnLst>
                <a:rect l="0" t="0" r="r" b="b"/>
                <a:pathLst>
                  <a:path w="404" h="169">
                    <a:moveTo>
                      <a:pt x="0" y="57"/>
                    </a:moveTo>
                    <a:lnTo>
                      <a:pt x="392" y="0"/>
                    </a:lnTo>
                    <a:lnTo>
                      <a:pt x="404" y="102"/>
                    </a:lnTo>
                    <a:lnTo>
                      <a:pt x="24" y="169"/>
                    </a:lnTo>
                    <a:lnTo>
                      <a:pt x="0" y="57"/>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8" name="Freeform 209"/>
              <p:cNvSpPr/>
              <p:nvPr/>
            </p:nvSpPr>
            <p:spPr bwMode="auto">
              <a:xfrm>
                <a:off x="-263525" y="1393825"/>
                <a:ext cx="698500" cy="301625"/>
              </a:xfrm>
              <a:custGeom>
                <a:avLst/>
                <a:gdLst>
                  <a:gd name="T0" fmla="*/ 48 w 440"/>
                  <a:gd name="T1" fmla="*/ 78 h 190"/>
                  <a:gd name="T2" fmla="*/ 72 w 440"/>
                  <a:gd name="T3" fmla="*/ 190 h 190"/>
                  <a:gd name="T4" fmla="*/ 36 w 440"/>
                  <a:gd name="T5" fmla="*/ 185 h 190"/>
                  <a:gd name="T6" fmla="*/ 0 w 440"/>
                  <a:gd name="T7" fmla="*/ 61 h 190"/>
                  <a:gd name="T8" fmla="*/ 395 w 440"/>
                  <a:gd name="T9" fmla="*/ 0 h 190"/>
                  <a:gd name="T10" fmla="*/ 440 w 440"/>
                  <a:gd name="T11" fmla="*/ 21 h 190"/>
                  <a:gd name="T12" fmla="*/ 48 w 440"/>
                  <a:gd name="T13" fmla="*/ 78 h 190"/>
                </a:gdLst>
                <a:ahLst/>
                <a:cxnLst>
                  <a:cxn ang="0">
                    <a:pos x="T0" y="T1"/>
                  </a:cxn>
                  <a:cxn ang="0">
                    <a:pos x="T2" y="T3"/>
                  </a:cxn>
                  <a:cxn ang="0">
                    <a:pos x="T4" y="T5"/>
                  </a:cxn>
                  <a:cxn ang="0">
                    <a:pos x="T6" y="T7"/>
                  </a:cxn>
                  <a:cxn ang="0">
                    <a:pos x="T8" y="T9"/>
                  </a:cxn>
                  <a:cxn ang="0">
                    <a:pos x="T10" y="T11"/>
                  </a:cxn>
                  <a:cxn ang="0">
                    <a:pos x="T12" y="T13"/>
                  </a:cxn>
                </a:cxnLst>
                <a:rect l="0" t="0" r="r" b="b"/>
                <a:pathLst>
                  <a:path w="440" h="190">
                    <a:moveTo>
                      <a:pt x="48" y="78"/>
                    </a:moveTo>
                    <a:lnTo>
                      <a:pt x="72" y="190"/>
                    </a:lnTo>
                    <a:lnTo>
                      <a:pt x="36" y="185"/>
                    </a:lnTo>
                    <a:lnTo>
                      <a:pt x="0" y="61"/>
                    </a:lnTo>
                    <a:lnTo>
                      <a:pt x="395" y="0"/>
                    </a:lnTo>
                    <a:lnTo>
                      <a:pt x="440" y="21"/>
                    </a:lnTo>
                    <a:lnTo>
                      <a:pt x="48" y="7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9" name="Freeform 210"/>
              <p:cNvSpPr/>
              <p:nvPr/>
            </p:nvSpPr>
            <p:spPr bwMode="auto">
              <a:xfrm>
                <a:off x="-311150" y="304800"/>
                <a:ext cx="1003300" cy="1849438"/>
              </a:xfrm>
              <a:custGeom>
                <a:avLst/>
                <a:gdLst>
                  <a:gd name="T0" fmla="*/ 211 w 632"/>
                  <a:gd name="T1" fmla="*/ 0 h 1165"/>
                  <a:gd name="T2" fmla="*/ 149 w 632"/>
                  <a:gd name="T3" fmla="*/ 50 h 1165"/>
                  <a:gd name="T4" fmla="*/ 522 w 632"/>
                  <a:gd name="T5" fmla="*/ 216 h 1165"/>
                  <a:gd name="T6" fmla="*/ 553 w 632"/>
                  <a:gd name="T7" fmla="*/ 978 h 1165"/>
                  <a:gd name="T8" fmla="*/ 0 w 632"/>
                  <a:gd name="T9" fmla="*/ 1058 h 1165"/>
                  <a:gd name="T10" fmla="*/ 23 w 632"/>
                  <a:gd name="T11" fmla="*/ 1165 h 1165"/>
                  <a:gd name="T12" fmla="*/ 632 w 632"/>
                  <a:gd name="T13" fmla="*/ 1068 h 1165"/>
                  <a:gd name="T14" fmla="*/ 594 w 632"/>
                  <a:gd name="T15" fmla="*/ 197 h 1165"/>
                  <a:gd name="T16" fmla="*/ 211 w 632"/>
                  <a:gd name="T17"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1165">
                    <a:moveTo>
                      <a:pt x="211" y="0"/>
                    </a:moveTo>
                    <a:lnTo>
                      <a:pt x="149" y="50"/>
                    </a:lnTo>
                    <a:lnTo>
                      <a:pt x="522" y="216"/>
                    </a:lnTo>
                    <a:lnTo>
                      <a:pt x="553" y="978"/>
                    </a:lnTo>
                    <a:lnTo>
                      <a:pt x="0" y="1058"/>
                    </a:lnTo>
                    <a:lnTo>
                      <a:pt x="23" y="1165"/>
                    </a:lnTo>
                    <a:lnTo>
                      <a:pt x="632" y="1068"/>
                    </a:lnTo>
                    <a:lnTo>
                      <a:pt x="594" y="197"/>
                    </a:lnTo>
                    <a:lnTo>
                      <a:pt x="211"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0" name="Freeform 211"/>
              <p:cNvSpPr/>
              <p:nvPr/>
            </p:nvSpPr>
            <p:spPr bwMode="auto">
              <a:xfrm>
                <a:off x="-987425" y="3175"/>
                <a:ext cx="947738" cy="2414588"/>
              </a:xfrm>
              <a:custGeom>
                <a:avLst/>
                <a:gdLst>
                  <a:gd name="T0" fmla="*/ 597 w 597"/>
                  <a:gd name="T1" fmla="*/ 31 h 1521"/>
                  <a:gd name="T2" fmla="*/ 461 w 597"/>
                  <a:gd name="T3" fmla="*/ 0 h 1521"/>
                  <a:gd name="T4" fmla="*/ 0 w 597"/>
                  <a:gd name="T5" fmla="*/ 394 h 1521"/>
                  <a:gd name="T6" fmla="*/ 219 w 597"/>
                  <a:gd name="T7" fmla="*/ 1460 h 1521"/>
                  <a:gd name="T8" fmla="*/ 354 w 597"/>
                  <a:gd name="T9" fmla="*/ 1521 h 1521"/>
                  <a:gd name="T10" fmla="*/ 114 w 597"/>
                  <a:gd name="T11" fmla="*/ 430 h 1521"/>
                  <a:gd name="T12" fmla="*/ 597 w 597"/>
                  <a:gd name="T13" fmla="*/ 31 h 1521"/>
                </a:gdLst>
                <a:ahLst/>
                <a:cxnLst>
                  <a:cxn ang="0">
                    <a:pos x="T0" y="T1"/>
                  </a:cxn>
                  <a:cxn ang="0">
                    <a:pos x="T2" y="T3"/>
                  </a:cxn>
                  <a:cxn ang="0">
                    <a:pos x="T4" y="T5"/>
                  </a:cxn>
                  <a:cxn ang="0">
                    <a:pos x="T6" y="T7"/>
                  </a:cxn>
                  <a:cxn ang="0">
                    <a:pos x="T8" y="T9"/>
                  </a:cxn>
                  <a:cxn ang="0">
                    <a:pos x="T10" y="T11"/>
                  </a:cxn>
                  <a:cxn ang="0">
                    <a:pos x="T12" y="T13"/>
                  </a:cxn>
                </a:cxnLst>
                <a:rect l="0" t="0" r="r" b="b"/>
                <a:pathLst>
                  <a:path w="597" h="1521">
                    <a:moveTo>
                      <a:pt x="597" y="31"/>
                    </a:moveTo>
                    <a:lnTo>
                      <a:pt x="461" y="0"/>
                    </a:lnTo>
                    <a:lnTo>
                      <a:pt x="0" y="394"/>
                    </a:lnTo>
                    <a:lnTo>
                      <a:pt x="219" y="1460"/>
                    </a:lnTo>
                    <a:lnTo>
                      <a:pt x="354" y="1521"/>
                    </a:lnTo>
                    <a:lnTo>
                      <a:pt x="114" y="430"/>
                    </a:lnTo>
                    <a:lnTo>
                      <a:pt x="597" y="31"/>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1" name="Freeform 212"/>
              <p:cNvSpPr/>
              <p:nvPr/>
            </p:nvSpPr>
            <p:spPr bwMode="auto">
              <a:xfrm>
                <a:off x="-552450" y="1909763"/>
                <a:ext cx="1504950" cy="538163"/>
              </a:xfrm>
              <a:custGeom>
                <a:avLst/>
                <a:gdLst>
                  <a:gd name="T0" fmla="*/ 0 w 948"/>
                  <a:gd name="T1" fmla="*/ 133 h 339"/>
                  <a:gd name="T2" fmla="*/ 907 w 948"/>
                  <a:gd name="T3" fmla="*/ 0 h 339"/>
                  <a:gd name="T4" fmla="*/ 948 w 948"/>
                  <a:gd name="T5" fmla="*/ 197 h 339"/>
                  <a:gd name="T6" fmla="*/ 11 w 948"/>
                  <a:gd name="T7" fmla="*/ 339 h 339"/>
                  <a:gd name="T8" fmla="*/ 0 w 948"/>
                  <a:gd name="T9" fmla="*/ 133 h 339"/>
                </a:gdLst>
                <a:ahLst/>
                <a:cxnLst>
                  <a:cxn ang="0">
                    <a:pos x="T0" y="T1"/>
                  </a:cxn>
                  <a:cxn ang="0">
                    <a:pos x="T2" y="T3"/>
                  </a:cxn>
                  <a:cxn ang="0">
                    <a:pos x="T4" y="T5"/>
                  </a:cxn>
                  <a:cxn ang="0">
                    <a:pos x="T6" y="T7"/>
                  </a:cxn>
                  <a:cxn ang="0">
                    <a:pos x="T8" y="T9"/>
                  </a:cxn>
                </a:cxnLst>
                <a:rect l="0" t="0" r="r" b="b"/>
                <a:pathLst>
                  <a:path w="948" h="339">
                    <a:moveTo>
                      <a:pt x="0" y="133"/>
                    </a:moveTo>
                    <a:lnTo>
                      <a:pt x="907" y="0"/>
                    </a:lnTo>
                    <a:lnTo>
                      <a:pt x="948" y="197"/>
                    </a:lnTo>
                    <a:lnTo>
                      <a:pt x="11" y="339"/>
                    </a:lnTo>
                    <a:lnTo>
                      <a:pt x="0" y="133"/>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2" name="Freeform 213"/>
              <p:cNvSpPr/>
              <p:nvPr/>
            </p:nvSpPr>
            <p:spPr bwMode="auto">
              <a:xfrm>
                <a:off x="-735013" y="2120900"/>
                <a:ext cx="200025" cy="327025"/>
              </a:xfrm>
              <a:custGeom>
                <a:avLst/>
                <a:gdLst>
                  <a:gd name="T0" fmla="*/ 115 w 126"/>
                  <a:gd name="T1" fmla="*/ 0 h 206"/>
                  <a:gd name="T2" fmla="*/ 0 w 126"/>
                  <a:gd name="T3" fmla="*/ 9 h 206"/>
                  <a:gd name="T4" fmla="*/ 0 w 126"/>
                  <a:gd name="T5" fmla="*/ 137 h 206"/>
                  <a:gd name="T6" fmla="*/ 126 w 126"/>
                  <a:gd name="T7" fmla="*/ 206 h 206"/>
                  <a:gd name="T8" fmla="*/ 115 w 126"/>
                  <a:gd name="T9" fmla="*/ 0 h 206"/>
                </a:gdLst>
                <a:ahLst/>
                <a:cxnLst>
                  <a:cxn ang="0">
                    <a:pos x="T0" y="T1"/>
                  </a:cxn>
                  <a:cxn ang="0">
                    <a:pos x="T2" y="T3"/>
                  </a:cxn>
                  <a:cxn ang="0">
                    <a:pos x="T4" y="T5"/>
                  </a:cxn>
                  <a:cxn ang="0">
                    <a:pos x="T6" y="T7"/>
                  </a:cxn>
                  <a:cxn ang="0">
                    <a:pos x="T8" y="T9"/>
                  </a:cxn>
                </a:cxnLst>
                <a:rect l="0" t="0" r="r" b="b"/>
                <a:pathLst>
                  <a:path w="126" h="206">
                    <a:moveTo>
                      <a:pt x="115" y="0"/>
                    </a:moveTo>
                    <a:lnTo>
                      <a:pt x="0" y="9"/>
                    </a:lnTo>
                    <a:lnTo>
                      <a:pt x="0" y="137"/>
                    </a:lnTo>
                    <a:lnTo>
                      <a:pt x="126" y="206"/>
                    </a:lnTo>
                    <a:lnTo>
                      <a:pt x="11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3" name="Rectangle 214"/>
              <p:cNvSpPr>
                <a:spLocks noChangeArrowheads="1"/>
              </p:cNvSpPr>
              <p:nvPr/>
            </p:nvSpPr>
            <p:spPr bwMode="auto">
              <a:xfrm rot="21060000">
                <a:off x="-353344" y="729918"/>
                <a:ext cx="874962" cy="8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3200" dirty="0">
                    <a:solidFill>
                      <a:srgbClr val="3F1D0D"/>
                    </a:solidFill>
                    <a:latin typeface="Myriad Pro" panose="020B0503030403020204" pitchFamily="34" charset="0"/>
                  </a:rPr>
                  <a:t>RIP</a:t>
                </a:r>
                <a:endParaRPr lang="zh-CN" altLang="zh-CN" sz="1200" dirty="0"/>
              </a:p>
            </p:txBody>
          </p:sp>
        </p:grpSp>
        <p:grpSp>
          <p:nvGrpSpPr>
            <p:cNvPr id="227" name="组合 226"/>
            <p:cNvGrpSpPr/>
            <p:nvPr/>
          </p:nvGrpSpPr>
          <p:grpSpPr>
            <a:xfrm>
              <a:off x="5153688" y="2012304"/>
              <a:ext cx="1206561" cy="1491351"/>
              <a:chOff x="8234363" y="-69850"/>
              <a:chExt cx="2017712" cy="2493963"/>
            </a:xfrm>
          </p:grpSpPr>
          <p:sp>
            <p:nvSpPr>
              <p:cNvPr id="218" name="Freeform 218"/>
              <p:cNvSpPr/>
              <p:nvPr/>
            </p:nvSpPr>
            <p:spPr bwMode="auto">
              <a:xfrm>
                <a:off x="8502650" y="47625"/>
                <a:ext cx="1749425" cy="2330450"/>
              </a:xfrm>
              <a:custGeom>
                <a:avLst/>
                <a:gdLst>
                  <a:gd name="T0" fmla="*/ 0 w 1102"/>
                  <a:gd name="T1" fmla="*/ 1326 h 1468"/>
                  <a:gd name="T2" fmla="*/ 138 w 1102"/>
                  <a:gd name="T3" fmla="*/ 215 h 1468"/>
                  <a:gd name="T4" fmla="*/ 724 w 1102"/>
                  <a:gd name="T5" fmla="*/ 0 h 1468"/>
                  <a:gd name="T6" fmla="*/ 1102 w 1102"/>
                  <a:gd name="T7" fmla="*/ 401 h 1468"/>
                  <a:gd name="T8" fmla="*/ 774 w 1102"/>
                  <a:gd name="T9" fmla="*/ 1468 h 1468"/>
                  <a:gd name="T10" fmla="*/ 0 w 1102"/>
                  <a:gd name="T11" fmla="*/ 1326 h 1468"/>
                </a:gdLst>
                <a:ahLst/>
                <a:cxnLst>
                  <a:cxn ang="0">
                    <a:pos x="T0" y="T1"/>
                  </a:cxn>
                  <a:cxn ang="0">
                    <a:pos x="T2" y="T3"/>
                  </a:cxn>
                  <a:cxn ang="0">
                    <a:pos x="T4" y="T5"/>
                  </a:cxn>
                  <a:cxn ang="0">
                    <a:pos x="T6" y="T7"/>
                  </a:cxn>
                  <a:cxn ang="0">
                    <a:pos x="T8" y="T9"/>
                  </a:cxn>
                  <a:cxn ang="0">
                    <a:pos x="T10" y="T11"/>
                  </a:cxn>
                </a:cxnLst>
                <a:rect l="0" t="0" r="r" b="b"/>
                <a:pathLst>
                  <a:path w="1102" h="1468">
                    <a:moveTo>
                      <a:pt x="0" y="1326"/>
                    </a:moveTo>
                    <a:lnTo>
                      <a:pt x="138" y="215"/>
                    </a:lnTo>
                    <a:lnTo>
                      <a:pt x="724" y="0"/>
                    </a:lnTo>
                    <a:lnTo>
                      <a:pt x="1102" y="401"/>
                    </a:lnTo>
                    <a:lnTo>
                      <a:pt x="774" y="1468"/>
                    </a:lnTo>
                    <a:lnTo>
                      <a:pt x="0" y="1326"/>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19" name="Freeform 219"/>
              <p:cNvSpPr/>
              <p:nvPr/>
            </p:nvSpPr>
            <p:spPr bwMode="auto">
              <a:xfrm>
                <a:off x="8728075" y="306388"/>
                <a:ext cx="1368425" cy="1819275"/>
              </a:xfrm>
              <a:custGeom>
                <a:avLst/>
                <a:gdLst>
                  <a:gd name="T0" fmla="*/ 0 w 862"/>
                  <a:gd name="T1" fmla="*/ 1037 h 1146"/>
                  <a:gd name="T2" fmla="*/ 110 w 862"/>
                  <a:gd name="T3" fmla="*/ 169 h 1146"/>
                  <a:gd name="T4" fmla="*/ 565 w 862"/>
                  <a:gd name="T5" fmla="*/ 0 h 1146"/>
                  <a:gd name="T6" fmla="*/ 862 w 862"/>
                  <a:gd name="T7" fmla="*/ 313 h 1146"/>
                  <a:gd name="T8" fmla="*/ 606 w 862"/>
                  <a:gd name="T9" fmla="*/ 1146 h 1146"/>
                  <a:gd name="T10" fmla="*/ 0 w 862"/>
                  <a:gd name="T11" fmla="*/ 1037 h 1146"/>
                </a:gdLst>
                <a:ahLst/>
                <a:cxnLst>
                  <a:cxn ang="0">
                    <a:pos x="T0" y="T1"/>
                  </a:cxn>
                  <a:cxn ang="0">
                    <a:pos x="T2" y="T3"/>
                  </a:cxn>
                  <a:cxn ang="0">
                    <a:pos x="T4" y="T5"/>
                  </a:cxn>
                  <a:cxn ang="0">
                    <a:pos x="T6" y="T7"/>
                  </a:cxn>
                  <a:cxn ang="0">
                    <a:pos x="T8" y="T9"/>
                  </a:cxn>
                  <a:cxn ang="0">
                    <a:pos x="T10" y="T11"/>
                  </a:cxn>
                </a:cxnLst>
                <a:rect l="0" t="0" r="r" b="b"/>
                <a:pathLst>
                  <a:path w="862" h="1146">
                    <a:moveTo>
                      <a:pt x="0" y="1037"/>
                    </a:moveTo>
                    <a:lnTo>
                      <a:pt x="110" y="169"/>
                    </a:lnTo>
                    <a:lnTo>
                      <a:pt x="565" y="0"/>
                    </a:lnTo>
                    <a:lnTo>
                      <a:pt x="862" y="313"/>
                    </a:lnTo>
                    <a:lnTo>
                      <a:pt x="606" y="1146"/>
                    </a:lnTo>
                    <a:lnTo>
                      <a:pt x="0" y="1037"/>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0" name="Freeform 220"/>
              <p:cNvSpPr/>
              <p:nvPr/>
            </p:nvSpPr>
            <p:spPr bwMode="auto">
              <a:xfrm>
                <a:off x="8999538" y="1379538"/>
                <a:ext cx="641350" cy="279400"/>
              </a:xfrm>
              <a:custGeom>
                <a:avLst/>
                <a:gdLst>
                  <a:gd name="T0" fmla="*/ 15 w 404"/>
                  <a:gd name="T1" fmla="*/ 0 h 176"/>
                  <a:gd name="T2" fmla="*/ 404 w 404"/>
                  <a:gd name="T3" fmla="*/ 76 h 176"/>
                  <a:gd name="T4" fmla="*/ 380 w 404"/>
                  <a:gd name="T5" fmla="*/ 176 h 176"/>
                  <a:gd name="T6" fmla="*/ 0 w 404"/>
                  <a:gd name="T7" fmla="*/ 112 h 176"/>
                  <a:gd name="T8" fmla="*/ 15 w 404"/>
                  <a:gd name="T9" fmla="*/ 0 h 176"/>
                </a:gdLst>
                <a:ahLst/>
                <a:cxnLst>
                  <a:cxn ang="0">
                    <a:pos x="T0" y="T1"/>
                  </a:cxn>
                  <a:cxn ang="0">
                    <a:pos x="T2" y="T3"/>
                  </a:cxn>
                  <a:cxn ang="0">
                    <a:pos x="T4" y="T5"/>
                  </a:cxn>
                  <a:cxn ang="0">
                    <a:pos x="T6" y="T7"/>
                  </a:cxn>
                  <a:cxn ang="0">
                    <a:pos x="T8" y="T9"/>
                  </a:cxn>
                </a:cxnLst>
                <a:rect l="0" t="0" r="r" b="b"/>
                <a:pathLst>
                  <a:path w="404" h="176">
                    <a:moveTo>
                      <a:pt x="15" y="0"/>
                    </a:moveTo>
                    <a:lnTo>
                      <a:pt x="404" y="76"/>
                    </a:lnTo>
                    <a:lnTo>
                      <a:pt x="380" y="176"/>
                    </a:lnTo>
                    <a:lnTo>
                      <a:pt x="0" y="112"/>
                    </a:lnTo>
                    <a:lnTo>
                      <a:pt x="15"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1" name="Freeform 221"/>
              <p:cNvSpPr/>
              <p:nvPr/>
            </p:nvSpPr>
            <p:spPr bwMode="auto">
              <a:xfrm>
                <a:off x="8947150" y="1331913"/>
                <a:ext cx="693737" cy="225425"/>
              </a:xfrm>
              <a:custGeom>
                <a:avLst/>
                <a:gdLst>
                  <a:gd name="T0" fmla="*/ 48 w 437"/>
                  <a:gd name="T1" fmla="*/ 30 h 142"/>
                  <a:gd name="T2" fmla="*/ 33 w 437"/>
                  <a:gd name="T3" fmla="*/ 142 h 142"/>
                  <a:gd name="T4" fmla="*/ 0 w 437"/>
                  <a:gd name="T5" fmla="*/ 128 h 142"/>
                  <a:gd name="T6" fmla="*/ 10 w 437"/>
                  <a:gd name="T7" fmla="*/ 0 h 142"/>
                  <a:gd name="T8" fmla="*/ 401 w 437"/>
                  <a:gd name="T9" fmla="*/ 73 h 142"/>
                  <a:gd name="T10" fmla="*/ 437 w 437"/>
                  <a:gd name="T11" fmla="*/ 106 h 142"/>
                  <a:gd name="T12" fmla="*/ 48 w 437"/>
                  <a:gd name="T13" fmla="*/ 30 h 142"/>
                </a:gdLst>
                <a:ahLst/>
                <a:cxnLst>
                  <a:cxn ang="0">
                    <a:pos x="T0" y="T1"/>
                  </a:cxn>
                  <a:cxn ang="0">
                    <a:pos x="T2" y="T3"/>
                  </a:cxn>
                  <a:cxn ang="0">
                    <a:pos x="T4" y="T5"/>
                  </a:cxn>
                  <a:cxn ang="0">
                    <a:pos x="T6" y="T7"/>
                  </a:cxn>
                  <a:cxn ang="0">
                    <a:pos x="T8" y="T9"/>
                  </a:cxn>
                  <a:cxn ang="0">
                    <a:pos x="T10" y="T11"/>
                  </a:cxn>
                  <a:cxn ang="0">
                    <a:pos x="T12" y="T13"/>
                  </a:cxn>
                </a:cxnLst>
                <a:rect l="0" t="0" r="r" b="b"/>
                <a:pathLst>
                  <a:path w="437" h="142">
                    <a:moveTo>
                      <a:pt x="48" y="30"/>
                    </a:moveTo>
                    <a:lnTo>
                      <a:pt x="33" y="142"/>
                    </a:lnTo>
                    <a:lnTo>
                      <a:pt x="0" y="128"/>
                    </a:lnTo>
                    <a:lnTo>
                      <a:pt x="10" y="0"/>
                    </a:lnTo>
                    <a:lnTo>
                      <a:pt x="401" y="73"/>
                    </a:lnTo>
                    <a:lnTo>
                      <a:pt x="437" y="106"/>
                    </a:lnTo>
                    <a:lnTo>
                      <a:pt x="48" y="3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2" name="Freeform 222"/>
              <p:cNvSpPr/>
              <p:nvPr/>
            </p:nvSpPr>
            <p:spPr bwMode="auto">
              <a:xfrm>
                <a:off x="8728075" y="306388"/>
                <a:ext cx="1368425" cy="1819275"/>
              </a:xfrm>
              <a:custGeom>
                <a:avLst/>
                <a:gdLst>
                  <a:gd name="T0" fmla="*/ 565 w 862"/>
                  <a:gd name="T1" fmla="*/ 0 h 1146"/>
                  <a:gd name="T2" fmla="*/ 492 w 862"/>
                  <a:gd name="T3" fmla="*/ 26 h 1146"/>
                  <a:gd name="T4" fmla="*/ 789 w 862"/>
                  <a:gd name="T5" fmla="*/ 306 h 1146"/>
                  <a:gd name="T6" fmla="*/ 563 w 862"/>
                  <a:gd name="T7" fmla="*/ 1035 h 1146"/>
                  <a:gd name="T8" fmla="*/ 15 w 862"/>
                  <a:gd name="T9" fmla="*/ 928 h 1146"/>
                  <a:gd name="T10" fmla="*/ 0 w 862"/>
                  <a:gd name="T11" fmla="*/ 1037 h 1146"/>
                  <a:gd name="T12" fmla="*/ 606 w 862"/>
                  <a:gd name="T13" fmla="*/ 1146 h 1146"/>
                  <a:gd name="T14" fmla="*/ 862 w 862"/>
                  <a:gd name="T15" fmla="*/ 313 h 1146"/>
                  <a:gd name="T16" fmla="*/ 565 w 862"/>
                  <a:gd name="T1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1146">
                    <a:moveTo>
                      <a:pt x="565" y="0"/>
                    </a:moveTo>
                    <a:lnTo>
                      <a:pt x="492" y="26"/>
                    </a:lnTo>
                    <a:lnTo>
                      <a:pt x="789" y="306"/>
                    </a:lnTo>
                    <a:lnTo>
                      <a:pt x="563" y="1035"/>
                    </a:lnTo>
                    <a:lnTo>
                      <a:pt x="15" y="928"/>
                    </a:lnTo>
                    <a:lnTo>
                      <a:pt x="0" y="1037"/>
                    </a:lnTo>
                    <a:lnTo>
                      <a:pt x="606" y="1146"/>
                    </a:lnTo>
                    <a:lnTo>
                      <a:pt x="862" y="313"/>
                    </a:lnTo>
                    <a:lnTo>
                      <a:pt x="56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3" name="Freeform 223"/>
              <p:cNvSpPr/>
              <p:nvPr/>
            </p:nvSpPr>
            <p:spPr bwMode="auto">
              <a:xfrm>
                <a:off x="8332788" y="-69850"/>
                <a:ext cx="1319212" cy="2222500"/>
              </a:xfrm>
              <a:custGeom>
                <a:avLst/>
                <a:gdLst>
                  <a:gd name="T0" fmla="*/ 831 w 831"/>
                  <a:gd name="T1" fmla="*/ 74 h 1400"/>
                  <a:gd name="T2" fmla="*/ 712 w 831"/>
                  <a:gd name="T3" fmla="*/ 0 h 1400"/>
                  <a:gd name="T4" fmla="*/ 147 w 831"/>
                  <a:gd name="T5" fmla="*/ 218 h 1400"/>
                  <a:gd name="T6" fmla="*/ 0 w 831"/>
                  <a:gd name="T7" fmla="*/ 1295 h 1400"/>
                  <a:gd name="T8" fmla="*/ 107 w 831"/>
                  <a:gd name="T9" fmla="*/ 1400 h 1400"/>
                  <a:gd name="T10" fmla="*/ 245 w 831"/>
                  <a:gd name="T11" fmla="*/ 289 h 1400"/>
                  <a:gd name="T12" fmla="*/ 831 w 831"/>
                  <a:gd name="T13" fmla="*/ 74 h 1400"/>
                </a:gdLst>
                <a:ahLst/>
                <a:cxnLst>
                  <a:cxn ang="0">
                    <a:pos x="T0" y="T1"/>
                  </a:cxn>
                  <a:cxn ang="0">
                    <a:pos x="T2" y="T3"/>
                  </a:cxn>
                  <a:cxn ang="0">
                    <a:pos x="T4" y="T5"/>
                  </a:cxn>
                  <a:cxn ang="0">
                    <a:pos x="T6" y="T7"/>
                  </a:cxn>
                  <a:cxn ang="0">
                    <a:pos x="T8" y="T9"/>
                  </a:cxn>
                  <a:cxn ang="0">
                    <a:pos x="T10" y="T11"/>
                  </a:cxn>
                  <a:cxn ang="0">
                    <a:pos x="T12" y="T13"/>
                  </a:cxn>
                </a:cxnLst>
                <a:rect l="0" t="0" r="r" b="b"/>
                <a:pathLst>
                  <a:path w="831" h="1400">
                    <a:moveTo>
                      <a:pt x="831" y="74"/>
                    </a:moveTo>
                    <a:lnTo>
                      <a:pt x="712" y="0"/>
                    </a:lnTo>
                    <a:lnTo>
                      <a:pt x="147" y="218"/>
                    </a:lnTo>
                    <a:lnTo>
                      <a:pt x="0" y="1295"/>
                    </a:lnTo>
                    <a:lnTo>
                      <a:pt x="107" y="1400"/>
                    </a:lnTo>
                    <a:lnTo>
                      <a:pt x="245" y="289"/>
                    </a:lnTo>
                    <a:lnTo>
                      <a:pt x="831" y="74"/>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4" name="Freeform 224"/>
              <p:cNvSpPr/>
              <p:nvPr/>
            </p:nvSpPr>
            <p:spPr bwMode="auto">
              <a:xfrm>
                <a:off x="8385175" y="1824038"/>
                <a:ext cx="1519237" cy="600075"/>
              </a:xfrm>
              <a:custGeom>
                <a:avLst/>
                <a:gdLst>
                  <a:gd name="T0" fmla="*/ 57 w 957"/>
                  <a:gd name="T1" fmla="*/ 0 h 378"/>
                  <a:gd name="T2" fmla="*/ 957 w 957"/>
                  <a:gd name="T3" fmla="*/ 178 h 378"/>
                  <a:gd name="T4" fmla="*/ 931 w 957"/>
                  <a:gd name="T5" fmla="*/ 378 h 378"/>
                  <a:gd name="T6" fmla="*/ 0 w 957"/>
                  <a:gd name="T7" fmla="*/ 202 h 378"/>
                  <a:gd name="T8" fmla="*/ 57 w 957"/>
                  <a:gd name="T9" fmla="*/ 0 h 378"/>
                </a:gdLst>
                <a:ahLst/>
                <a:cxnLst>
                  <a:cxn ang="0">
                    <a:pos x="T0" y="T1"/>
                  </a:cxn>
                  <a:cxn ang="0">
                    <a:pos x="T2" y="T3"/>
                  </a:cxn>
                  <a:cxn ang="0">
                    <a:pos x="T4" y="T5"/>
                  </a:cxn>
                  <a:cxn ang="0">
                    <a:pos x="T6" y="T7"/>
                  </a:cxn>
                  <a:cxn ang="0">
                    <a:pos x="T8" y="T9"/>
                  </a:cxn>
                </a:cxnLst>
                <a:rect l="0" t="0" r="r" b="b"/>
                <a:pathLst>
                  <a:path w="957" h="378">
                    <a:moveTo>
                      <a:pt x="57" y="0"/>
                    </a:moveTo>
                    <a:lnTo>
                      <a:pt x="957" y="178"/>
                    </a:lnTo>
                    <a:lnTo>
                      <a:pt x="931" y="378"/>
                    </a:lnTo>
                    <a:lnTo>
                      <a:pt x="0" y="202"/>
                    </a:lnTo>
                    <a:lnTo>
                      <a:pt x="57"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5" name="Freeform 225"/>
              <p:cNvSpPr/>
              <p:nvPr/>
            </p:nvSpPr>
            <p:spPr bwMode="auto">
              <a:xfrm>
                <a:off x="8234363" y="1779588"/>
                <a:ext cx="241300" cy="365125"/>
              </a:xfrm>
              <a:custGeom>
                <a:avLst/>
                <a:gdLst>
                  <a:gd name="T0" fmla="*/ 152 w 152"/>
                  <a:gd name="T1" fmla="*/ 28 h 230"/>
                  <a:gd name="T2" fmla="*/ 43 w 152"/>
                  <a:gd name="T3" fmla="*/ 0 h 230"/>
                  <a:gd name="T4" fmla="*/ 0 w 152"/>
                  <a:gd name="T5" fmla="*/ 121 h 230"/>
                  <a:gd name="T6" fmla="*/ 95 w 152"/>
                  <a:gd name="T7" fmla="*/ 230 h 230"/>
                  <a:gd name="T8" fmla="*/ 152 w 152"/>
                  <a:gd name="T9" fmla="*/ 28 h 230"/>
                </a:gdLst>
                <a:ahLst/>
                <a:cxnLst>
                  <a:cxn ang="0">
                    <a:pos x="T0" y="T1"/>
                  </a:cxn>
                  <a:cxn ang="0">
                    <a:pos x="T2" y="T3"/>
                  </a:cxn>
                  <a:cxn ang="0">
                    <a:pos x="T4" y="T5"/>
                  </a:cxn>
                  <a:cxn ang="0">
                    <a:pos x="T6" y="T7"/>
                  </a:cxn>
                  <a:cxn ang="0">
                    <a:pos x="T8" y="T9"/>
                  </a:cxn>
                </a:cxnLst>
                <a:rect l="0" t="0" r="r" b="b"/>
                <a:pathLst>
                  <a:path w="152" h="230">
                    <a:moveTo>
                      <a:pt x="152" y="28"/>
                    </a:moveTo>
                    <a:lnTo>
                      <a:pt x="43" y="0"/>
                    </a:lnTo>
                    <a:lnTo>
                      <a:pt x="0" y="121"/>
                    </a:lnTo>
                    <a:lnTo>
                      <a:pt x="95" y="230"/>
                    </a:lnTo>
                    <a:lnTo>
                      <a:pt x="152" y="2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6" name="Rectangle 226"/>
              <p:cNvSpPr>
                <a:spLocks noChangeArrowheads="1"/>
              </p:cNvSpPr>
              <p:nvPr/>
            </p:nvSpPr>
            <p:spPr bwMode="auto">
              <a:xfrm rot="660000">
                <a:off x="9012670" y="753349"/>
                <a:ext cx="788119" cy="7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dirty="0">
                    <a:solidFill>
                      <a:srgbClr val="3F1D0D"/>
                    </a:solidFill>
                    <a:latin typeface="Myriad Pro" panose="020B0503030403020204" pitchFamily="34" charset="0"/>
                  </a:rPr>
                  <a:t>RIP</a:t>
                </a:r>
                <a:endParaRPr lang="zh-CN" altLang="zh-CN" sz="1100" dirty="0"/>
              </a:p>
            </p:txBody>
          </p:sp>
        </p:grpSp>
        <p:grpSp>
          <p:nvGrpSpPr>
            <p:cNvPr id="248" name="组合 247"/>
            <p:cNvGrpSpPr/>
            <p:nvPr/>
          </p:nvGrpSpPr>
          <p:grpSpPr>
            <a:xfrm>
              <a:off x="6230666" y="1975524"/>
              <a:ext cx="957263" cy="536362"/>
              <a:chOff x="9810750" y="2554288"/>
              <a:chExt cx="1855788" cy="1039813"/>
            </a:xfrm>
          </p:grpSpPr>
          <p:sp>
            <p:nvSpPr>
              <p:cNvPr id="231"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0" y="238906"/>
              <a:ext cx="1946275" cy="954088"/>
              <a:chOff x="187326" y="368300"/>
              <a:chExt cx="1946275" cy="954088"/>
            </a:xfrm>
          </p:grpSpPr>
          <p:sp>
            <p:nvSpPr>
              <p:cNvPr id="236"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5908525" y="214511"/>
              <a:ext cx="1276350" cy="688975"/>
              <a:chOff x="10179050" y="-673101"/>
              <a:chExt cx="1276350" cy="688975"/>
            </a:xfrm>
          </p:grpSpPr>
          <p:sp>
            <p:nvSpPr>
              <p:cNvPr id="241"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49" name="文本框 248"/>
          <p:cNvSpPr txBox="1"/>
          <p:nvPr/>
        </p:nvSpPr>
        <p:spPr>
          <a:xfrm>
            <a:off x="7666026" y="1693788"/>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01.</a:t>
            </a:r>
            <a:r>
              <a:rPr lang="zh-CN" altLang="en-US" sz="3600" b="1">
                <a:solidFill>
                  <a:schemeClr val="bg1"/>
                </a:solidFill>
                <a:latin typeface="微软雅黑" panose="020B0503020204020204" pitchFamily="34" charset="-122"/>
                <a:ea typeface="微软雅黑" panose="020B0503020204020204" pitchFamily="34" charset="-122"/>
              </a:rPr>
              <a:t>活动背景介绍</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50" name="文本框 249"/>
          <p:cNvSpPr txBox="1"/>
          <p:nvPr/>
        </p:nvSpPr>
        <p:spPr>
          <a:xfrm>
            <a:off x="7666026" y="2779638"/>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02.</a:t>
            </a:r>
            <a:r>
              <a:rPr lang="zh-CN" altLang="en-US" sz="3600" b="1">
                <a:solidFill>
                  <a:schemeClr val="bg1"/>
                </a:solidFill>
                <a:latin typeface="微软雅黑" panose="020B0503020204020204" pitchFamily="34" charset="-122"/>
                <a:ea typeface="微软雅黑" panose="020B0503020204020204" pitchFamily="34" charset="-122"/>
              </a:rPr>
              <a:t>活动受众分析</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51" name="文本框 250"/>
          <p:cNvSpPr txBox="1"/>
          <p:nvPr/>
        </p:nvSpPr>
        <p:spPr>
          <a:xfrm>
            <a:off x="7666026" y="3865488"/>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03.</a:t>
            </a:r>
            <a:r>
              <a:rPr lang="zh-CN" altLang="en-US" sz="3600" b="1">
                <a:solidFill>
                  <a:schemeClr val="bg1"/>
                </a:solidFill>
                <a:latin typeface="微软雅黑" panose="020B0503020204020204" pitchFamily="34" charset="-122"/>
                <a:ea typeface="微软雅黑" panose="020B0503020204020204" pitchFamily="34" charset="-122"/>
              </a:rPr>
              <a:t>活动执行流程</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57" name="文本框 256"/>
          <p:cNvSpPr txBox="1"/>
          <p:nvPr/>
        </p:nvSpPr>
        <p:spPr>
          <a:xfrm>
            <a:off x="7666026" y="4951338"/>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04.</a:t>
            </a:r>
            <a:r>
              <a:rPr lang="zh-CN" altLang="en-US" sz="3600" b="1">
                <a:solidFill>
                  <a:schemeClr val="bg1"/>
                </a:solidFill>
                <a:latin typeface="微软雅黑" panose="020B0503020204020204" pitchFamily="34" charset="-122"/>
                <a:ea typeface="微软雅黑" panose="020B0503020204020204" pitchFamily="34" charset="-122"/>
              </a:rPr>
              <a:t>活动经费预算</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9"/>
                                        </p:tgtEl>
                                        <p:attrNameLst>
                                          <p:attrName>style.visibility</p:attrName>
                                        </p:attrNameLst>
                                      </p:cBhvr>
                                      <p:to>
                                        <p:strVal val="visible"/>
                                      </p:to>
                                    </p:set>
                                    <p:animEffect transition="in" filter="fade">
                                      <p:cBhvr>
                                        <p:cTn id="14" dur="1000"/>
                                        <p:tgtEl>
                                          <p:spTgt spid="249"/>
                                        </p:tgtEl>
                                      </p:cBhvr>
                                    </p:animEffect>
                                    <p:anim calcmode="lin" valueType="num">
                                      <p:cBhvr>
                                        <p:cTn id="15" dur="1000" fill="hold"/>
                                        <p:tgtEl>
                                          <p:spTgt spid="249"/>
                                        </p:tgtEl>
                                        <p:attrNameLst>
                                          <p:attrName>ppt_x</p:attrName>
                                        </p:attrNameLst>
                                      </p:cBhvr>
                                      <p:tavLst>
                                        <p:tav tm="0">
                                          <p:val>
                                            <p:strVal val="#ppt_x"/>
                                          </p:val>
                                        </p:tav>
                                        <p:tav tm="100000">
                                          <p:val>
                                            <p:strVal val="#ppt_x"/>
                                          </p:val>
                                        </p:tav>
                                      </p:tavLst>
                                    </p:anim>
                                    <p:anim calcmode="lin" valueType="num">
                                      <p:cBhvr>
                                        <p:cTn id="16" dur="1000" fill="hold"/>
                                        <p:tgtEl>
                                          <p:spTgt spid="24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50"/>
                                        </p:tgtEl>
                                        <p:attrNameLst>
                                          <p:attrName>style.visibility</p:attrName>
                                        </p:attrNameLst>
                                      </p:cBhvr>
                                      <p:to>
                                        <p:strVal val="visible"/>
                                      </p:to>
                                    </p:set>
                                    <p:animEffect transition="in" filter="fade">
                                      <p:cBhvr>
                                        <p:cTn id="19" dur="1000"/>
                                        <p:tgtEl>
                                          <p:spTgt spid="250"/>
                                        </p:tgtEl>
                                      </p:cBhvr>
                                    </p:animEffect>
                                    <p:anim calcmode="lin" valueType="num">
                                      <p:cBhvr>
                                        <p:cTn id="20" dur="1000" fill="hold"/>
                                        <p:tgtEl>
                                          <p:spTgt spid="250"/>
                                        </p:tgtEl>
                                        <p:attrNameLst>
                                          <p:attrName>ppt_x</p:attrName>
                                        </p:attrNameLst>
                                      </p:cBhvr>
                                      <p:tavLst>
                                        <p:tav tm="0">
                                          <p:val>
                                            <p:strVal val="#ppt_x"/>
                                          </p:val>
                                        </p:tav>
                                        <p:tav tm="100000">
                                          <p:val>
                                            <p:strVal val="#ppt_x"/>
                                          </p:val>
                                        </p:tav>
                                      </p:tavLst>
                                    </p:anim>
                                    <p:anim calcmode="lin" valueType="num">
                                      <p:cBhvr>
                                        <p:cTn id="21" dur="1000" fill="hold"/>
                                        <p:tgtEl>
                                          <p:spTgt spid="2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1"/>
                                        </p:tgtEl>
                                        <p:attrNameLst>
                                          <p:attrName>style.visibility</p:attrName>
                                        </p:attrNameLst>
                                      </p:cBhvr>
                                      <p:to>
                                        <p:strVal val="visible"/>
                                      </p:to>
                                    </p:set>
                                    <p:animEffect transition="in" filter="fade">
                                      <p:cBhvr>
                                        <p:cTn id="24" dur="1000"/>
                                        <p:tgtEl>
                                          <p:spTgt spid="251"/>
                                        </p:tgtEl>
                                      </p:cBhvr>
                                    </p:animEffect>
                                    <p:anim calcmode="lin" valueType="num">
                                      <p:cBhvr>
                                        <p:cTn id="25" dur="1000" fill="hold"/>
                                        <p:tgtEl>
                                          <p:spTgt spid="251"/>
                                        </p:tgtEl>
                                        <p:attrNameLst>
                                          <p:attrName>ppt_x</p:attrName>
                                        </p:attrNameLst>
                                      </p:cBhvr>
                                      <p:tavLst>
                                        <p:tav tm="0">
                                          <p:val>
                                            <p:strVal val="#ppt_x"/>
                                          </p:val>
                                        </p:tav>
                                        <p:tav tm="100000">
                                          <p:val>
                                            <p:strVal val="#ppt_x"/>
                                          </p:val>
                                        </p:tav>
                                      </p:tavLst>
                                    </p:anim>
                                    <p:anim calcmode="lin" valueType="num">
                                      <p:cBhvr>
                                        <p:cTn id="26" dur="1000" fill="hold"/>
                                        <p:tgtEl>
                                          <p:spTgt spid="25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7"/>
                                        </p:tgtEl>
                                        <p:attrNameLst>
                                          <p:attrName>style.visibility</p:attrName>
                                        </p:attrNameLst>
                                      </p:cBhvr>
                                      <p:to>
                                        <p:strVal val="visible"/>
                                      </p:to>
                                    </p:set>
                                    <p:animEffect transition="in" filter="fade">
                                      <p:cBhvr>
                                        <p:cTn id="29" dur="1000"/>
                                        <p:tgtEl>
                                          <p:spTgt spid="257"/>
                                        </p:tgtEl>
                                      </p:cBhvr>
                                    </p:animEffect>
                                    <p:anim calcmode="lin" valueType="num">
                                      <p:cBhvr>
                                        <p:cTn id="30" dur="1000" fill="hold"/>
                                        <p:tgtEl>
                                          <p:spTgt spid="257"/>
                                        </p:tgtEl>
                                        <p:attrNameLst>
                                          <p:attrName>ppt_x</p:attrName>
                                        </p:attrNameLst>
                                      </p:cBhvr>
                                      <p:tavLst>
                                        <p:tav tm="0">
                                          <p:val>
                                            <p:strVal val="#ppt_x"/>
                                          </p:val>
                                        </p:tav>
                                        <p:tav tm="100000">
                                          <p:val>
                                            <p:strVal val="#ppt_x"/>
                                          </p:val>
                                        </p:tav>
                                      </p:tavLst>
                                    </p:anim>
                                    <p:anim calcmode="lin" valueType="num">
                                      <p:cBhvr>
                                        <p:cTn id="31" dur="1000" fill="hold"/>
                                        <p:tgtEl>
                                          <p:spTgt spid="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250" grpId="0"/>
      <p:bldP spid="251" grpId="0"/>
      <p:bldP spid="2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7400" y="290400"/>
            <a:ext cx="3602354" cy="807063"/>
            <a:chOff x="557400" y="290400"/>
            <a:chExt cx="3602354" cy="807063"/>
          </a:xfrm>
        </p:grpSpPr>
        <p:pic>
          <p:nvPicPr>
            <p:cNvPr id="5" name="图片 4"/>
            <p:cNvPicPr>
              <a:picLocks noChangeAspect="1"/>
            </p:cNvPicPr>
            <p:nvPr/>
          </p:nvPicPr>
          <p:blipFill>
            <a:blip r:embed="rId3" cstate="email"/>
            <a:stretch>
              <a:fillRect/>
            </a:stretch>
          </p:blipFill>
          <p:spPr>
            <a:xfrm>
              <a:off x="557400" y="290400"/>
              <a:ext cx="776400" cy="776400"/>
            </a:xfrm>
            <a:prstGeom prst="rect">
              <a:avLst/>
            </a:prstGeom>
          </p:spPr>
        </p:pic>
        <p:sp>
          <p:nvSpPr>
            <p:cNvPr id="6" name="文本框 5"/>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542297" y="2536773"/>
            <a:ext cx="2115035" cy="1154619"/>
            <a:chOff x="1478171" y="2225265"/>
            <a:chExt cx="2115035" cy="1154619"/>
          </a:xfrm>
        </p:grpSpPr>
        <p:sp>
          <p:nvSpPr>
            <p:cNvPr id="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 name="文本框 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0" name="组合 9"/>
          <p:cNvGrpSpPr/>
          <p:nvPr/>
        </p:nvGrpSpPr>
        <p:grpSpPr>
          <a:xfrm>
            <a:off x="4178300" y="2847975"/>
            <a:ext cx="3860800" cy="2798258"/>
            <a:chOff x="825500" y="1400175"/>
            <a:chExt cx="4470400" cy="3240088"/>
          </a:xfrm>
        </p:grpSpPr>
        <p:sp>
          <p:nvSpPr>
            <p:cNvPr id="11" name="椭圆 1"/>
            <p:cNvSpPr/>
            <p:nvPr/>
          </p:nvSpPr>
          <p:spPr>
            <a:xfrm>
              <a:off x="2138363" y="1454150"/>
              <a:ext cx="1836737" cy="2130425"/>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chemeClr val="accent2"/>
              </a:solidFill>
              <a:prstDash val="solid"/>
            </a:ln>
            <a:effectLst/>
          </p:spPr>
          <p:txBody>
            <a:bodyPr anchor="ctr"/>
            <a:lstStyle/>
            <a:p>
              <a:pPr algn="ctr" eaLnBrk="1" fontAlgn="auto" hangingPunct="1">
                <a:spcBef>
                  <a:spcPts val="0"/>
                </a:spcBef>
                <a:spcAft>
                  <a:spcPts val="0"/>
                </a:spcAft>
                <a:defRPr/>
              </a:pPr>
              <a:endParaRPr lang="en-US" sz="3600" kern="0" dirty="0">
                <a:solidFill>
                  <a:schemeClr val="accent1"/>
                </a:solidFill>
                <a:latin typeface="微软雅黑" panose="020B0503020204020204" pitchFamily="34" charset="-122"/>
                <a:ea typeface="微软雅黑" panose="020B0503020204020204" pitchFamily="34" charset="-122"/>
              </a:endParaRPr>
            </a:p>
          </p:txBody>
        </p:sp>
        <p:sp>
          <p:nvSpPr>
            <p:cNvPr id="12" name="圆角矩形 28"/>
            <p:cNvSpPr>
              <a:spLocks noChangeArrowheads="1"/>
            </p:cNvSpPr>
            <p:nvPr/>
          </p:nvSpPr>
          <p:spPr bwMode="auto">
            <a:xfrm>
              <a:off x="2635250" y="3735388"/>
              <a:ext cx="858838" cy="177800"/>
            </a:xfrm>
            <a:prstGeom prst="roundRect">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3C72A4"/>
                </a:solidFill>
              </a:endParaRPr>
            </a:p>
          </p:txBody>
        </p:sp>
        <p:sp>
          <p:nvSpPr>
            <p:cNvPr id="13" name="圆角矩形 29"/>
            <p:cNvSpPr>
              <a:spLocks noChangeArrowheads="1"/>
            </p:cNvSpPr>
            <p:nvPr/>
          </p:nvSpPr>
          <p:spPr bwMode="auto">
            <a:xfrm>
              <a:off x="2709863" y="3990975"/>
              <a:ext cx="709612" cy="179388"/>
            </a:xfrm>
            <a:prstGeom prst="roundRect">
              <a:avLst>
                <a:gd name="adj" fmla="val 50000"/>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3C72A4"/>
                </a:solidFill>
              </a:endParaRPr>
            </a:p>
          </p:txBody>
        </p:sp>
        <p:sp>
          <p:nvSpPr>
            <p:cNvPr id="14" name="圆角矩形 30"/>
            <p:cNvSpPr>
              <a:spLocks noChangeArrowheads="1"/>
            </p:cNvSpPr>
            <p:nvPr/>
          </p:nvSpPr>
          <p:spPr bwMode="auto">
            <a:xfrm>
              <a:off x="2635250" y="4248150"/>
              <a:ext cx="858838" cy="177800"/>
            </a:xfrm>
            <a:prstGeom prst="roundRect">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3C72A4"/>
                </a:solidFill>
              </a:endParaRPr>
            </a:p>
          </p:txBody>
        </p:sp>
        <p:sp>
          <p:nvSpPr>
            <p:cNvPr id="15" name="圆角矩形 31"/>
            <p:cNvSpPr>
              <a:spLocks noChangeArrowheads="1"/>
            </p:cNvSpPr>
            <p:nvPr/>
          </p:nvSpPr>
          <p:spPr bwMode="auto">
            <a:xfrm>
              <a:off x="2794000" y="4505325"/>
              <a:ext cx="541338" cy="134938"/>
            </a:xfrm>
            <a:prstGeom prst="roundRect">
              <a:avLst>
                <a:gd name="adj" fmla="val 50000"/>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FFFFFF"/>
                </a:solidFill>
              </a:endParaRPr>
            </a:p>
          </p:txBody>
        </p:sp>
        <p:sp>
          <p:nvSpPr>
            <p:cNvPr id="16" name="椭圆 32"/>
            <p:cNvSpPr>
              <a:spLocks noChangeArrowheads="1"/>
            </p:cNvSpPr>
            <p:nvPr/>
          </p:nvSpPr>
          <p:spPr bwMode="auto">
            <a:xfrm>
              <a:off x="825500" y="1400175"/>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pitchFamily="34" charset="-122"/>
                  <a:cs typeface="Times New Roman" panose="02020603050405020304" pitchFamily="18" charset="0"/>
                </a:rPr>
                <a:t>01</a:t>
              </a:r>
            </a:p>
          </p:txBody>
        </p:sp>
        <p:cxnSp>
          <p:nvCxnSpPr>
            <p:cNvPr id="17" name="直接连接符 33"/>
            <p:cNvCxnSpPr>
              <a:cxnSpLocks noChangeShapeType="1"/>
            </p:cNvCxnSpPr>
            <p:nvPr/>
          </p:nvCxnSpPr>
          <p:spPr bwMode="auto">
            <a:xfrm>
              <a:off x="1382713" y="1704975"/>
              <a:ext cx="647700" cy="271463"/>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18" name="椭圆 34"/>
            <p:cNvSpPr>
              <a:spLocks noChangeArrowheads="1"/>
            </p:cNvSpPr>
            <p:nvPr/>
          </p:nvSpPr>
          <p:spPr bwMode="auto">
            <a:xfrm>
              <a:off x="4810125" y="1400175"/>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pitchFamily="34" charset="-122"/>
                  <a:cs typeface="Times New Roman" panose="02020603050405020304" pitchFamily="18" charset="0"/>
                </a:rPr>
                <a:t>02</a:t>
              </a:r>
            </a:p>
          </p:txBody>
        </p:sp>
        <p:cxnSp>
          <p:nvCxnSpPr>
            <p:cNvPr id="19" name="直接连接符 35"/>
            <p:cNvCxnSpPr>
              <a:cxnSpLocks noChangeShapeType="1"/>
            </p:cNvCxnSpPr>
            <p:nvPr/>
          </p:nvCxnSpPr>
          <p:spPr bwMode="auto">
            <a:xfrm rot="8309691">
              <a:off x="4095750" y="1690688"/>
              <a:ext cx="647700" cy="269875"/>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20" name="椭圆 36"/>
            <p:cNvSpPr>
              <a:spLocks noChangeArrowheads="1"/>
            </p:cNvSpPr>
            <p:nvPr/>
          </p:nvSpPr>
          <p:spPr bwMode="auto">
            <a:xfrm>
              <a:off x="1457325" y="3987800"/>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pitchFamily="34" charset="-122"/>
                  <a:cs typeface="Times New Roman" panose="02020603050405020304" pitchFamily="18" charset="0"/>
                </a:rPr>
                <a:t>03</a:t>
              </a:r>
            </a:p>
          </p:txBody>
        </p:sp>
        <p:cxnSp>
          <p:nvCxnSpPr>
            <p:cNvPr id="21" name="直接连接符 37"/>
            <p:cNvCxnSpPr>
              <a:cxnSpLocks noChangeShapeType="1"/>
            </p:cNvCxnSpPr>
            <p:nvPr/>
          </p:nvCxnSpPr>
          <p:spPr bwMode="auto">
            <a:xfrm rot="-3781756">
              <a:off x="1855788" y="3668712"/>
              <a:ext cx="647700" cy="269875"/>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22" name="椭圆 38"/>
            <p:cNvSpPr>
              <a:spLocks noChangeArrowheads="1"/>
            </p:cNvSpPr>
            <p:nvPr/>
          </p:nvSpPr>
          <p:spPr bwMode="auto">
            <a:xfrm>
              <a:off x="4211638" y="3987800"/>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pitchFamily="34" charset="-122"/>
                  <a:cs typeface="Times New Roman" panose="02020603050405020304" pitchFamily="18" charset="0"/>
                </a:rPr>
                <a:t>04</a:t>
              </a:r>
            </a:p>
          </p:txBody>
        </p:sp>
        <p:cxnSp>
          <p:nvCxnSpPr>
            <p:cNvPr id="23" name="直接连接符 39"/>
            <p:cNvCxnSpPr>
              <a:cxnSpLocks noChangeShapeType="1"/>
            </p:cNvCxnSpPr>
            <p:nvPr/>
          </p:nvCxnSpPr>
          <p:spPr bwMode="auto">
            <a:xfrm flipH="1" flipV="1">
              <a:off x="3679825" y="3575050"/>
              <a:ext cx="557213" cy="438150"/>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grpSp>
      <p:grpSp>
        <p:nvGrpSpPr>
          <p:cNvPr id="24" name="组合 23"/>
          <p:cNvGrpSpPr/>
          <p:nvPr/>
        </p:nvGrpSpPr>
        <p:grpSpPr>
          <a:xfrm>
            <a:off x="1542297" y="4556073"/>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7" name="组合 26"/>
          <p:cNvGrpSpPr/>
          <p:nvPr/>
        </p:nvGrpSpPr>
        <p:grpSpPr>
          <a:xfrm>
            <a:off x="8552697" y="2536773"/>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0" name="组合 29"/>
          <p:cNvGrpSpPr/>
          <p:nvPr/>
        </p:nvGrpSpPr>
        <p:grpSpPr>
          <a:xfrm>
            <a:off x="8552697" y="4556073"/>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3" name="组合 2"/>
          <p:cNvGrpSpPr/>
          <p:nvPr/>
        </p:nvGrpSpPr>
        <p:grpSpPr>
          <a:xfrm>
            <a:off x="5300663" y="1924050"/>
            <a:ext cx="2097087" cy="3751263"/>
            <a:chOff x="8081963" y="1847850"/>
            <a:chExt cx="2097087" cy="3751263"/>
          </a:xfrm>
        </p:grpSpPr>
        <p:sp>
          <p:nvSpPr>
            <p:cNvPr id="28" name="椭圆 27"/>
            <p:cNvSpPr/>
            <p:nvPr/>
          </p:nvSpPr>
          <p:spPr>
            <a:xfrm>
              <a:off x="8294688" y="4992688"/>
              <a:ext cx="1677987" cy="6064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29" name="圆角矩形 34"/>
            <p:cNvSpPr/>
            <p:nvPr/>
          </p:nvSpPr>
          <p:spPr>
            <a:xfrm>
              <a:off x="9082088" y="1847850"/>
              <a:ext cx="107950" cy="3446463"/>
            </a:xfrm>
            <a:prstGeom prst="roundRect">
              <a:avLst>
                <a:gd name="adj" fmla="val 5000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30" name="五边形 35"/>
            <p:cNvSpPr/>
            <p:nvPr/>
          </p:nvSpPr>
          <p:spPr>
            <a:xfrm rot="201853">
              <a:off x="8859838" y="2152650"/>
              <a:ext cx="1319212" cy="403225"/>
            </a:xfrm>
            <a:prstGeom prst="homePlate">
              <a:avLst/>
            </a:prstGeom>
            <a:solidFill>
              <a:schemeClr val="accent4"/>
            </a:solidFill>
            <a:ln>
              <a:noFill/>
            </a:ln>
            <a:effectLst>
              <a:outerShdw dist="38100" dir="30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输入标题</a:t>
              </a:r>
            </a:p>
          </p:txBody>
        </p:sp>
        <p:sp>
          <p:nvSpPr>
            <p:cNvPr id="32" name="五边形 37"/>
            <p:cNvSpPr/>
            <p:nvPr/>
          </p:nvSpPr>
          <p:spPr>
            <a:xfrm rot="21347357" flipH="1">
              <a:off x="8081963" y="2840038"/>
              <a:ext cx="1319212" cy="403225"/>
            </a:xfrm>
            <a:prstGeom prst="homePlate">
              <a:avLst/>
            </a:prstGeom>
            <a:solidFill>
              <a:schemeClr val="accent1"/>
            </a:solidFill>
            <a:ln>
              <a:noFill/>
            </a:ln>
            <a:effectLst>
              <a:outerShdw dist="38100" dir="78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输入标题</a:t>
              </a:r>
            </a:p>
          </p:txBody>
        </p:sp>
        <p:sp>
          <p:nvSpPr>
            <p:cNvPr id="34" name="五边形 39"/>
            <p:cNvSpPr/>
            <p:nvPr/>
          </p:nvSpPr>
          <p:spPr>
            <a:xfrm rot="201853">
              <a:off x="8859838" y="3602038"/>
              <a:ext cx="1319212" cy="403225"/>
            </a:xfrm>
            <a:prstGeom prst="homePlate">
              <a:avLst/>
            </a:prstGeom>
            <a:solidFill>
              <a:schemeClr val="accent3"/>
            </a:solidFill>
            <a:ln>
              <a:noFill/>
            </a:ln>
            <a:effectLst>
              <a:outerShdw dist="38100" dir="30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a:solidFill>
                    <a:srgbClr val="FFFFFF"/>
                  </a:solidFill>
                  <a:latin typeface="微软雅黑" panose="020B0503020204020204" pitchFamily="34" charset="-122"/>
                  <a:ea typeface="微软雅黑" panose="020B0503020204020204" pitchFamily="34" charset="-122"/>
                </a:rPr>
                <a:t>输入标题</a:t>
              </a:r>
            </a:p>
          </p:txBody>
        </p:sp>
        <p:sp>
          <p:nvSpPr>
            <p:cNvPr id="36" name="五边形 41"/>
            <p:cNvSpPr/>
            <p:nvPr/>
          </p:nvSpPr>
          <p:spPr>
            <a:xfrm rot="21347357" flipH="1">
              <a:off x="8081963" y="4303713"/>
              <a:ext cx="1319212" cy="403225"/>
            </a:xfrm>
            <a:prstGeom prst="homePlate">
              <a:avLst/>
            </a:prstGeom>
            <a:solidFill>
              <a:schemeClr val="accent2"/>
            </a:solidFill>
            <a:ln>
              <a:noFill/>
            </a:ln>
            <a:effectLst>
              <a:outerShdw dist="38100" dir="7800000" algn="tl" rotWithShape="0">
                <a:schemeClr val="accent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a:solidFill>
                    <a:srgbClr val="FFFFFF"/>
                  </a:solidFill>
                  <a:latin typeface="微软雅黑" panose="020B0503020204020204" pitchFamily="34" charset="-122"/>
                  <a:ea typeface="微软雅黑" panose="020B0503020204020204" pitchFamily="34" charset="-122"/>
                </a:rPr>
                <a:t>输入标题</a:t>
              </a:r>
            </a:p>
          </p:txBody>
        </p:sp>
      </p:grpSp>
      <p:grpSp>
        <p:nvGrpSpPr>
          <p:cNvPr id="53" name="组合 52"/>
          <p:cNvGrpSpPr/>
          <p:nvPr/>
        </p:nvGrpSpPr>
        <p:grpSpPr>
          <a:xfrm>
            <a:off x="557400" y="290400"/>
            <a:ext cx="3602354" cy="807063"/>
            <a:chOff x="557400" y="290400"/>
            <a:chExt cx="3602354" cy="807063"/>
          </a:xfrm>
        </p:grpSpPr>
        <p:pic>
          <p:nvPicPr>
            <p:cNvPr id="54" name="图片 53"/>
            <p:cNvPicPr>
              <a:picLocks noChangeAspect="1"/>
            </p:cNvPicPr>
            <p:nvPr/>
          </p:nvPicPr>
          <p:blipFill>
            <a:blip r:embed="rId3" cstate="email"/>
            <a:stretch>
              <a:fillRect/>
            </a:stretch>
          </p:blipFill>
          <p:spPr>
            <a:xfrm>
              <a:off x="557400" y="290400"/>
              <a:ext cx="776400" cy="776400"/>
            </a:xfrm>
            <a:prstGeom prst="rect">
              <a:avLst/>
            </a:prstGeom>
          </p:spPr>
        </p:pic>
        <p:sp>
          <p:nvSpPr>
            <p:cNvPr id="55" name="文本框 54"/>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561347" y="2231973"/>
            <a:ext cx="2115035" cy="1154619"/>
            <a:chOff x="1478171" y="2225265"/>
            <a:chExt cx="2115035" cy="1154619"/>
          </a:xfrm>
        </p:grpSpPr>
        <p:sp>
          <p:nvSpPr>
            <p:cNvPr id="5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8" name="文本框 5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9" name="组合 58"/>
          <p:cNvGrpSpPr/>
          <p:nvPr/>
        </p:nvGrpSpPr>
        <p:grpSpPr>
          <a:xfrm>
            <a:off x="1561347" y="4136973"/>
            <a:ext cx="2115035" cy="1154619"/>
            <a:chOff x="1478171" y="2225265"/>
            <a:chExt cx="2115035" cy="1154619"/>
          </a:xfrm>
        </p:grpSpPr>
        <p:sp>
          <p:nvSpPr>
            <p:cNvPr id="6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1" name="文本框 6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2" name="组合 61"/>
          <p:cNvGrpSpPr/>
          <p:nvPr/>
        </p:nvGrpSpPr>
        <p:grpSpPr>
          <a:xfrm>
            <a:off x="8990847" y="2231973"/>
            <a:ext cx="2115035" cy="1154619"/>
            <a:chOff x="1478171" y="2225265"/>
            <a:chExt cx="2115035" cy="1154619"/>
          </a:xfrm>
        </p:grpSpPr>
        <p:sp>
          <p:nvSpPr>
            <p:cNvPr id="6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4" name="文本框 6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5" name="组合 64"/>
          <p:cNvGrpSpPr/>
          <p:nvPr/>
        </p:nvGrpSpPr>
        <p:grpSpPr>
          <a:xfrm>
            <a:off x="8990847" y="4136973"/>
            <a:ext cx="2115035" cy="1154619"/>
            <a:chOff x="1478171" y="2225265"/>
            <a:chExt cx="2115035" cy="1154619"/>
          </a:xfrm>
        </p:grpSpPr>
        <p:sp>
          <p:nvSpPr>
            <p:cNvPr id="6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7" name="文本框 6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1000"/>
                                        <p:tgtEl>
                                          <p:spTgt spid="65"/>
                                        </p:tgtEl>
                                      </p:cBhvr>
                                    </p:animEffect>
                                    <p:anim calcmode="lin" valueType="num">
                                      <p:cBhvr>
                                        <p:cTn id="29" dur="1000" fill="hold"/>
                                        <p:tgtEl>
                                          <p:spTgt spid="65"/>
                                        </p:tgtEl>
                                        <p:attrNameLst>
                                          <p:attrName>ppt_x</p:attrName>
                                        </p:attrNameLst>
                                      </p:cBhvr>
                                      <p:tavLst>
                                        <p:tav tm="0">
                                          <p:val>
                                            <p:strVal val="#ppt_x"/>
                                          </p:val>
                                        </p:tav>
                                        <p:tav tm="100000">
                                          <p:val>
                                            <p:strVal val="#ppt_x"/>
                                          </p:val>
                                        </p:tav>
                                      </p:tavLst>
                                    </p:anim>
                                    <p:anim calcmode="lin" valueType="num">
                                      <p:cBhvr>
                                        <p:cTn id="3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383054" y="1847850"/>
            <a:ext cx="3677305" cy="5565409"/>
            <a:chOff x="1277904" y="2076450"/>
            <a:chExt cx="3677305" cy="5565409"/>
          </a:xfrm>
        </p:grpSpPr>
        <p:grpSp>
          <p:nvGrpSpPr>
            <p:cNvPr id="28" name="组合 27"/>
            <p:cNvGrpSpPr/>
            <p:nvPr/>
          </p:nvGrpSpPr>
          <p:grpSpPr>
            <a:xfrm>
              <a:off x="1277904" y="2076450"/>
              <a:ext cx="3677305" cy="5565409"/>
              <a:chOff x="5796136" y="825583"/>
              <a:chExt cx="2757979" cy="4832378"/>
            </a:xfrm>
          </p:grpSpPr>
          <p:grpSp>
            <p:nvGrpSpPr>
              <p:cNvPr id="33" name="组合 32"/>
              <p:cNvGrpSpPr/>
              <p:nvPr/>
            </p:nvGrpSpPr>
            <p:grpSpPr>
              <a:xfrm>
                <a:off x="5796136" y="825583"/>
                <a:ext cx="2757979" cy="4832378"/>
                <a:chOff x="6686435" y="3521081"/>
                <a:chExt cx="2110942" cy="3698676"/>
              </a:xfrm>
              <a:solidFill>
                <a:schemeClr val="tx1"/>
              </a:solidFill>
            </p:grpSpPr>
            <p:sp>
              <p:nvSpPr>
                <p:cNvPr id="37" name="圆角矩形 36"/>
                <p:cNvSpPr/>
                <p:nvPr/>
              </p:nvSpPr>
              <p:spPr>
                <a:xfrm>
                  <a:off x="6709145" y="3542683"/>
                  <a:ext cx="2088232" cy="3677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8" name="矩形 37"/>
                <p:cNvSpPr/>
                <p:nvPr/>
              </p:nvSpPr>
              <p:spPr>
                <a:xfrm>
                  <a:off x="8221313" y="3521081"/>
                  <a:ext cx="288032"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9" name="矩形 38"/>
                <p:cNvSpPr/>
                <p:nvPr/>
              </p:nvSpPr>
              <p:spPr>
                <a:xfrm>
                  <a:off x="6686435" y="4139285"/>
                  <a:ext cx="72008" cy="12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7" name="矩形 46"/>
                <p:cNvSpPr/>
                <p:nvPr/>
              </p:nvSpPr>
              <p:spPr>
                <a:xfrm>
                  <a:off x="6686435" y="4417701"/>
                  <a:ext cx="72008" cy="12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8" name="矩形 47"/>
                <p:cNvSpPr/>
                <p:nvPr/>
              </p:nvSpPr>
              <p:spPr>
                <a:xfrm>
                  <a:off x="6686435" y="4694811"/>
                  <a:ext cx="72008" cy="12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sp>
            <p:nvSpPr>
              <p:cNvPr id="34" name="矩形 33"/>
              <p:cNvSpPr/>
              <p:nvPr/>
            </p:nvSpPr>
            <p:spPr>
              <a:xfrm>
                <a:off x="6013966" y="1633276"/>
                <a:ext cx="2351990" cy="364227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5" name="椭圆 34"/>
              <p:cNvSpPr/>
              <p:nvPr/>
            </p:nvSpPr>
            <p:spPr>
              <a:xfrm>
                <a:off x="7225242" y="1136045"/>
                <a:ext cx="23517" cy="235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6" name="圆角矩形 35"/>
              <p:cNvSpPr/>
              <p:nvPr/>
            </p:nvSpPr>
            <p:spPr>
              <a:xfrm>
                <a:off x="6954762" y="1324204"/>
                <a:ext cx="564478" cy="235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pic>
          <p:nvPicPr>
            <p:cNvPr id="49" name="图片 48"/>
            <p:cNvPicPr>
              <a:picLocks noChangeAspect="1"/>
            </p:cNvPicPr>
            <p:nvPr/>
          </p:nvPicPr>
          <p:blipFill>
            <a:blip r:embed="rId3"/>
            <a:stretch>
              <a:fillRect/>
            </a:stretch>
          </p:blipFill>
          <p:spPr>
            <a:xfrm>
              <a:off x="1587654" y="3679667"/>
              <a:ext cx="3118623" cy="3023156"/>
            </a:xfrm>
            <a:prstGeom prst="rect">
              <a:avLst/>
            </a:prstGeom>
          </p:spPr>
        </p:pic>
      </p:grpSp>
      <p:grpSp>
        <p:nvGrpSpPr>
          <p:cNvPr id="51" name="组合 50"/>
          <p:cNvGrpSpPr/>
          <p:nvPr/>
        </p:nvGrpSpPr>
        <p:grpSpPr>
          <a:xfrm>
            <a:off x="557400" y="290400"/>
            <a:ext cx="3602354" cy="807063"/>
            <a:chOff x="557400" y="290400"/>
            <a:chExt cx="3602354" cy="807063"/>
          </a:xfrm>
        </p:grpSpPr>
        <p:pic>
          <p:nvPicPr>
            <p:cNvPr id="68" name="图片 67"/>
            <p:cNvPicPr>
              <a:picLocks noChangeAspect="1"/>
            </p:cNvPicPr>
            <p:nvPr/>
          </p:nvPicPr>
          <p:blipFill>
            <a:blip r:embed="rId4" cstate="email"/>
            <a:stretch>
              <a:fillRect/>
            </a:stretch>
          </p:blipFill>
          <p:spPr>
            <a:xfrm>
              <a:off x="557400" y="290400"/>
              <a:ext cx="776400" cy="776400"/>
            </a:xfrm>
            <a:prstGeom prst="rect">
              <a:avLst/>
            </a:prstGeom>
          </p:spPr>
        </p:pic>
        <p:sp>
          <p:nvSpPr>
            <p:cNvPr id="69" name="文本框 68"/>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9028947" y="2651073"/>
            <a:ext cx="2115035" cy="1154619"/>
            <a:chOff x="1478171" y="2225265"/>
            <a:chExt cx="2115035" cy="1154619"/>
          </a:xfrm>
        </p:grpSpPr>
        <p:sp>
          <p:nvSpPr>
            <p:cNvPr id="7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2" name="文本框 7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3" name="组合 72"/>
          <p:cNvGrpSpPr/>
          <p:nvPr/>
        </p:nvGrpSpPr>
        <p:grpSpPr>
          <a:xfrm>
            <a:off x="9028947" y="4689423"/>
            <a:ext cx="2115035" cy="1154619"/>
            <a:chOff x="1478171" y="2225265"/>
            <a:chExt cx="2115035" cy="1154619"/>
          </a:xfrm>
        </p:grpSpPr>
        <p:sp>
          <p:nvSpPr>
            <p:cNvPr id="7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5" name="文本框 7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6" name="组合 75"/>
          <p:cNvGrpSpPr/>
          <p:nvPr/>
        </p:nvGrpSpPr>
        <p:grpSpPr>
          <a:xfrm>
            <a:off x="1294647" y="2651073"/>
            <a:ext cx="2115035" cy="1154619"/>
            <a:chOff x="1478171" y="2225265"/>
            <a:chExt cx="2115035"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8" name="文本框 7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9" name="组合 78"/>
          <p:cNvGrpSpPr/>
          <p:nvPr/>
        </p:nvGrpSpPr>
        <p:grpSpPr>
          <a:xfrm>
            <a:off x="1294647" y="4689423"/>
            <a:ext cx="2115035" cy="1154619"/>
            <a:chOff x="1478171" y="2225265"/>
            <a:chExt cx="2115035" cy="1154619"/>
          </a:xfrm>
        </p:grpSpPr>
        <p:sp>
          <p:nvSpPr>
            <p:cNvPr id="8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1" name="文本框 8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1000"/>
                                        <p:tgtEl>
                                          <p:spTgt spid="73"/>
                                        </p:tgtEl>
                                      </p:cBhvr>
                                    </p:animEffect>
                                    <p:anim calcmode="lin" valueType="num">
                                      <p:cBhvr>
                                        <p:cTn id="15" dur="1000" fill="hold"/>
                                        <p:tgtEl>
                                          <p:spTgt spid="73"/>
                                        </p:tgtEl>
                                        <p:attrNameLst>
                                          <p:attrName>ppt_x</p:attrName>
                                        </p:attrNameLst>
                                      </p:cBhvr>
                                      <p:tavLst>
                                        <p:tav tm="0">
                                          <p:val>
                                            <p:strVal val="#ppt_x"/>
                                          </p:val>
                                        </p:tav>
                                        <p:tav tm="100000">
                                          <p:val>
                                            <p:strVal val="#ppt_x"/>
                                          </p:val>
                                        </p:tav>
                                      </p:tavLst>
                                    </p:anim>
                                    <p:anim calcmode="lin" valueType="num">
                                      <p:cBhvr>
                                        <p:cTn id="1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1000"/>
                                        <p:tgtEl>
                                          <p:spTgt spid="79"/>
                                        </p:tgtEl>
                                      </p:cBhvr>
                                    </p:animEffect>
                                    <p:anim calcmode="lin" valueType="num">
                                      <p:cBhvr>
                                        <p:cTn id="29" dur="1000" fill="hold"/>
                                        <p:tgtEl>
                                          <p:spTgt spid="79"/>
                                        </p:tgtEl>
                                        <p:attrNameLst>
                                          <p:attrName>ppt_x</p:attrName>
                                        </p:attrNameLst>
                                      </p:cBhvr>
                                      <p:tavLst>
                                        <p:tav tm="0">
                                          <p:val>
                                            <p:strVal val="#ppt_x"/>
                                          </p:val>
                                        </p:tav>
                                        <p:tav tm="100000">
                                          <p:val>
                                            <p:strVal val="#ppt_x"/>
                                          </p:val>
                                        </p:tav>
                                      </p:tavLst>
                                    </p:anim>
                                    <p:anim calcmode="lin" valueType="num">
                                      <p:cBhvr>
                                        <p:cTn id="3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945766" y="1733584"/>
            <a:ext cx="1382149" cy="2542060"/>
            <a:chOff x="3957639" y="195263"/>
            <a:chExt cx="720725" cy="1325563"/>
          </a:xfrm>
        </p:grpSpPr>
        <p:sp>
          <p:nvSpPr>
            <p:cNvPr id="24" name="Freeform 6"/>
            <p:cNvSpPr/>
            <p:nvPr/>
          </p:nvSpPr>
          <p:spPr bwMode="auto">
            <a:xfrm>
              <a:off x="3957639" y="195263"/>
              <a:ext cx="720725" cy="1325563"/>
            </a:xfrm>
            <a:custGeom>
              <a:avLst/>
              <a:gdLst>
                <a:gd name="T0" fmla="*/ 63 w 387"/>
                <a:gd name="T1" fmla="*/ 0 h 713"/>
                <a:gd name="T2" fmla="*/ 323 w 387"/>
                <a:gd name="T3" fmla="*/ 0 h 713"/>
                <a:gd name="T4" fmla="*/ 387 w 387"/>
                <a:gd name="T5" fmla="*/ 64 h 713"/>
                <a:gd name="T6" fmla="*/ 387 w 387"/>
                <a:gd name="T7" fmla="*/ 650 h 713"/>
                <a:gd name="T8" fmla="*/ 323 w 387"/>
                <a:gd name="T9" fmla="*/ 713 h 713"/>
                <a:gd name="T10" fmla="*/ 63 w 387"/>
                <a:gd name="T11" fmla="*/ 713 h 713"/>
                <a:gd name="T12" fmla="*/ 0 w 387"/>
                <a:gd name="T13" fmla="*/ 650 h 713"/>
                <a:gd name="T14" fmla="*/ 0 w 387"/>
                <a:gd name="T15" fmla="*/ 64 h 713"/>
                <a:gd name="T16" fmla="*/ 63 w 387"/>
                <a:gd name="T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713">
                  <a:moveTo>
                    <a:pt x="63" y="0"/>
                  </a:moveTo>
                  <a:cubicBezTo>
                    <a:pt x="323" y="0"/>
                    <a:pt x="323" y="0"/>
                    <a:pt x="323" y="0"/>
                  </a:cubicBezTo>
                  <a:cubicBezTo>
                    <a:pt x="358" y="0"/>
                    <a:pt x="387" y="29"/>
                    <a:pt x="387" y="64"/>
                  </a:cubicBezTo>
                  <a:cubicBezTo>
                    <a:pt x="387" y="650"/>
                    <a:pt x="387" y="650"/>
                    <a:pt x="387" y="650"/>
                  </a:cubicBezTo>
                  <a:cubicBezTo>
                    <a:pt x="387" y="685"/>
                    <a:pt x="358" y="713"/>
                    <a:pt x="323" y="713"/>
                  </a:cubicBezTo>
                  <a:cubicBezTo>
                    <a:pt x="63" y="713"/>
                    <a:pt x="63" y="713"/>
                    <a:pt x="63" y="713"/>
                  </a:cubicBezTo>
                  <a:cubicBezTo>
                    <a:pt x="28" y="713"/>
                    <a:pt x="0" y="685"/>
                    <a:pt x="0" y="650"/>
                  </a:cubicBezTo>
                  <a:cubicBezTo>
                    <a:pt x="0" y="64"/>
                    <a:pt x="0" y="64"/>
                    <a:pt x="0" y="64"/>
                  </a:cubicBezTo>
                  <a:cubicBezTo>
                    <a:pt x="0" y="29"/>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5" name="Rectangle 7"/>
            <p:cNvSpPr>
              <a:spLocks noChangeArrowheads="1"/>
            </p:cNvSpPr>
            <p:nvPr/>
          </p:nvSpPr>
          <p:spPr bwMode="auto">
            <a:xfrm>
              <a:off x="3978276" y="314326"/>
              <a:ext cx="676275" cy="1109663"/>
            </a:xfrm>
            <a:prstGeom prst="rect">
              <a:avLst/>
            </a:prstGeom>
            <a:solidFill>
              <a:srgbClr val="ED7B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6" name="Rectangle 8"/>
            <p:cNvSpPr>
              <a:spLocks noChangeArrowheads="1"/>
            </p:cNvSpPr>
            <p:nvPr/>
          </p:nvSpPr>
          <p:spPr bwMode="auto">
            <a:xfrm>
              <a:off x="4248151" y="271463"/>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7" name="Oval 9"/>
            <p:cNvSpPr>
              <a:spLocks noChangeArrowheads="1"/>
            </p:cNvSpPr>
            <p:nvPr/>
          </p:nvSpPr>
          <p:spPr bwMode="auto">
            <a:xfrm>
              <a:off x="4303714" y="228601"/>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8" name="Freeform 10"/>
            <p:cNvSpPr/>
            <p:nvPr/>
          </p:nvSpPr>
          <p:spPr bwMode="auto">
            <a:xfrm>
              <a:off x="4070351" y="762001"/>
              <a:ext cx="493713" cy="357188"/>
            </a:xfrm>
            <a:custGeom>
              <a:avLst/>
              <a:gdLst>
                <a:gd name="T0" fmla="*/ 311 w 311"/>
                <a:gd name="T1" fmla="*/ 112 h 225"/>
                <a:gd name="T2" fmla="*/ 155 w 311"/>
                <a:gd name="T3" fmla="*/ 225 h 225"/>
                <a:gd name="T4" fmla="*/ 0 w 311"/>
                <a:gd name="T5" fmla="*/ 112 h 225"/>
                <a:gd name="T6" fmla="*/ 155 w 311"/>
                <a:gd name="T7" fmla="*/ 0 h 225"/>
                <a:gd name="T8" fmla="*/ 311 w 311"/>
                <a:gd name="T9" fmla="*/ 112 h 225"/>
              </a:gdLst>
              <a:ahLst/>
              <a:cxnLst>
                <a:cxn ang="0">
                  <a:pos x="T0" y="T1"/>
                </a:cxn>
                <a:cxn ang="0">
                  <a:pos x="T2" y="T3"/>
                </a:cxn>
                <a:cxn ang="0">
                  <a:pos x="T4" y="T5"/>
                </a:cxn>
                <a:cxn ang="0">
                  <a:pos x="T6" y="T7"/>
                </a:cxn>
                <a:cxn ang="0">
                  <a:pos x="T8" y="T9"/>
                </a:cxn>
              </a:cxnLst>
              <a:rect l="0" t="0" r="r" b="b"/>
              <a:pathLst>
                <a:path w="311" h="225">
                  <a:moveTo>
                    <a:pt x="311" y="112"/>
                  </a:moveTo>
                  <a:lnTo>
                    <a:pt x="155" y="225"/>
                  </a:lnTo>
                  <a:lnTo>
                    <a:pt x="0" y="112"/>
                  </a:lnTo>
                  <a:lnTo>
                    <a:pt x="155" y="0"/>
                  </a:lnTo>
                  <a:lnTo>
                    <a:pt x="311" y="112"/>
                  </a:lnTo>
                  <a:close/>
                </a:path>
              </a:pathLst>
            </a:custGeom>
            <a:solidFill>
              <a:srgbClr val="46749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9" name="Rectangle 11"/>
            <p:cNvSpPr>
              <a:spLocks noChangeArrowheads="1"/>
            </p:cNvSpPr>
            <p:nvPr/>
          </p:nvSpPr>
          <p:spPr bwMode="auto">
            <a:xfrm>
              <a:off x="4137026" y="793751"/>
              <a:ext cx="360363" cy="438150"/>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0" name="Rectangle 12"/>
            <p:cNvSpPr>
              <a:spLocks noChangeArrowheads="1"/>
            </p:cNvSpPr>
            <p:nvPr/>
          </p:nvSpPr>
          <p:spPr bwMode="auto">
            <a:xfrm>
              <a:off x="4192589" y="852488"/>
              <a:ext cx="104775"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1" name="Rectangle 13"/>
            <p:cNvSpPr>
              <a:spLocks noChangeArrowheads="1"/>
            </p:cNvSpPr>
            <p:nvPr/>
          </p:nvSpPr>
          <p:spPr bwMode="auto">
            <a:xfrm>
              <a:off x="4192589" y="893763"/>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2" name="Rectangle 14"/>
            <p:cNvSpPr>
              <a:spLocks noChangeArrowheads="1"/>
            </p:cNvSpPr>
            <p:nvPr/>
          </p:nvSpPr>
          <p:spPr bwMode="auto">
            <a:xfrm>
              <a:off x="4192589" y="9334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3" name="Rectangle 15"/>
            <p:cNvSpPr>
              <a:spLocks noChangeArrowheads="1"/>
            </p:cNvSpPr>
            <p:nvPr/>
          </p:nvSpPr>
          <p:spPr bwMode="auto">
            <a:xfrm>
              <a:off x="4192589" y="969963"/>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4" name="Rectangle 16"/>
            <p:cNvSpPr>
              <a:spLocks noChangeArrowheads="1"/>
            </p:cNvSpPr>
            <p:nvPr/>
          </p:nvSpPr>
          <p:spPr bwMode="auto">
            <a:xfrm>
              <a:off x="4192589" y="10096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5" name="Rectangle 17"/>
            <p:cNvSpPr>
              <a:spLocks noChangeArrowheads="1"/>
            </p:cNvSpPr>
            <p:nvPr/>
          </p:nvSpPr>
          <p:spPr bwMode="auto">
            <a:xfrm>
              <a:off x="4192589" y="10477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6" name="Rectangle 18"/>
            <p:cNvSpPr>
              <a:spLocks noChangeArrowheads="1"/>
            </p:cNvSpPr>
            <p:nvPr/>
          </p:nvSpPr>
          <p:spPr bwMode="auto">
            <a:xfrm>
              <a:off x="4192589" y="1087438"/>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7" name="Freeform 19"/>
            <p:cNvSpPr/>
            <p:nvPr/>
          </p:nvSpPr>
          <p:spPr bwMode="auto">
            <a:xfrm>
              <a:off x="4070351" y="939801"/>
              <a:ext cx="493713" cy="292100"/>
            </a:xfrm>
            <a:custGeom>
              <a:avLst/>
              <a:gdLst>
                <a:gd name="T0" fmla="*/ 0 w 311"/>
                <a:gd name="T1" fmla="*/ 184 h 184"/>
                <a:gd name="T2" fmla="*/ 311 w 311"/>
                <a:gd name="T3" fmla="*/ 184 h 184"/>
                <a:gd name="T4" fmla="*/ 311 w 311"/>
                <a:gd name="T5" fmla="*/ 0 h 184"/>
                <a:gd name="T6" fmla="*/ 155 w 311"/>
                <a:gd name="T7" fmla="*/ 113 h 184"/>
                <a:gd name="T8" fmla="*/ 0 w 311"/>
                <a:gd name="T9" fmla="*/ 0 h 184"/>
                <a:gd name="T10" fmla="*/ 0 w 311"/>
                <a:gd name="T11" fmla="*/ 184 h 184"/>
              </a:gdLst>
              <a:ahLst/>
              <a:cxnLst>
                <a:cxn ang="0">
                  <a:pos x="T0" y="T1"/>
                </a:cxn>
                <a:cxn ang="0">
                  <a:pos x="T2" y="T3"/>
                </a:cxn>
                <a:cxn ang="0">
                  <a:pos x="T4" y="T5"/>
                </a:cxn>
                <a:cxn ang="0">
                  <a:pos x="T6" y="T7"/>
                </a:cxn>
                <a:cxn ang="0">
                  <a:pos x="T8" y="T9"/>
                </a:cxn>
                <a:cxn ang="0">
                  <a:pos x="T10" y="T11"/>
                </a:cxn>
              </a:cxnLst>
              <a:rect l="0" t="0" r="r" b="b"/>
              <a:pathLst>
                <a:path w="311" h="184">
                  <a:moveTo>
                    <a:pt x="0" y="184"/>
                  </a:moveTo>
                  <a:lnTo>
                    <a:pt x="311" y="184"/>
                  </a:lnTo>
                  <a:lnTo>
                    <a:pt x="311" y="0"/>
                  </a:lnTo>
                  <a:lnTo>
                    <a:pt x="155" y="113"/>
                  </a:lnTo>
                  <a:lnTo>
                    <a:pt x="0" y="0"/>
                  </a:lnTo>
                  <a:lnTo>
                    <a:pt x="0" y="184"/>
                  </a:lnTo>
                  <a:close/>
                </a:path>
              </a:pathLst>
            </a:custGeom>
            <a:solidFill>
              <a:srgbClr val="5F8A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8" name="Freeform 20"/>
            <p:cNvSpPr/>
            <p:nvPr/>
          </p:nvSpPr>
          <p:spPr bwMode="auto">
            <a:xfrm>
              <a:off x="4070351" y="1087438"/>
              <a:ext cx="493713" cy="144463"/>
            </a:xfrm>
            <a:custGeom>
              <a:avLst/>
              <a:gdLst>
                <a:gd name="T0" fmla="*/ 0 w 311"/>
                <a:gd name="T1" fmla="*/ 91 h 91"/>
                <a:gd name="T2" fmla="*/ 311 w 311"/>
                <a:gd name="T3" fmla="*/ 91 h 91"/>
                <a:gd name="T4" fmla="*/ 184 w 311"/>
                <a:gd name="T5" fmla="*/ 0 h 91"/>
                <a:gd name="T6" fmla="*/ 127 w 311"/>
                <a:gd name="T7" fmla="*/ 0 h 91"/>
                <a:gd name="T8" fmla="*/ 127 w 311"/>
                <a:gd name="T9" fmla="*/ 0 h 91"/>
                <a:gd name="T10" fmla="*/ 0 w 311"/>
                <a:gd name="T11" fmla="*/ 91 h 91"/>
              </a:gdLst>
              <a:ahLst/>
              <a:cxnLst>
                <a:cxn ang="0">
                  <a:pos x="T0" y="T1"/>
                </a:cxn>
                <a:cxn ang="0">
                  <a:pos x="T2" y="T3"/>
                </a:cxn>
                <a:cxn ang="0">
                  <a:pos x="T4" y="T5"/>
                </a:cxn>
                <a:cxn ang="0">
                  <a:pos x="T6" y="T7"/>
                </a:cxn>
                <a:cxn ang="0">
                  <a:pos x="T8" y="T9"/>
                </a:cxn>
                <a:cxn ang="0">
                  <a:pos x="T10" y="T11"/>
                </a:cxn>
              </a:cxnLst>
              <a:rect l="0" t="0" r="r" b="b"/>
              <a:pathLst>
                <a:path w="311" h="91">
                  <a:moveTo>
                    <a:pt x="0" y="91"/>
                  </a:moveTo>
                  <a:lnTo>
                    <a:pt x="311" y="91"/>
                  </a:lnTo>
                  <a:lnTo>
                    <a:pt x="184" y="0"/>
                  </a:lnTo>
                  <a:lnTo>
                    <a:pt x="127" y="0"/>
                  </a:lnTo>
                  <a:lnTo>
                    <a:pt x="127" y="0"/>
                  </a:lnTo>
                  <a:lnTo>
                    <a:pt x="0" y="91"/>
                  </a:lnTo>
                  <a:close/>
                </a:path>
              </a:pathLst>
            </a:custGeom>
            <a:solidFill>
              <a:srgbClr val="ABCD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9" name="Freeform 21"/>
            <p:cNvSpPr/>
            <p:nvPr/>
          </p:nvSpPr>
          <p:spPr bwMode="auto">
            <a:xfrm>
              <a:off x="4224339" y="481013"/>
              <a:ext cx="185738" cy="71438"/>
            </a:xfrm>
            <a:custGeom>
              <a:avLst/>
              <a:gdLst>
                <a:gd name="T0" fmla="*/ 8 w 100"/>
                <a:gd name="T1" fmla="*/ 0 h 38"/>
                <a:gd name="T2" fmla="*/ 92 w 100"/>
                <a:gd name="T3" fmla="*/ 0 h 38"/>
                <a:gd name="T4" fmla="*/ 100 w 100"/>
                <a:gd name="T5" fmla="*/ 8 h 38"/>
                <a:gd name="T6" fmla="*/ 100 w 100"/>
                <a:gd name="T7" fmla="*/ 30 h 38"/>
                <a:gd name="T8" fmla="*/ 92 w 100"/>
                <a:gd name="T9" fmla="*/ 38 h 38"/>
                <a:gd name="T10" fmla="*/ 8 w 100"/>
                <a:gd name="T11" fmla="*/ 38 h 38"/>
                <a:gd name="T12" fmla="*/ 0 w 100"/>
                <a:gd name="T13" fmla="*/ 30 h 38"/>
                <a:gd name="T14" fmla="*/ 0 w 100"/>
                <a:gd name="T15" fmla="*/ 8 h 38"/>
                <a:gd name="T16" fmla="*/ 8 w 10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8">
                  <a:moveTo>
                    <a:pt x="8" y="0"/>
                  </a:moveTo>
                  <a:cubicBezTo>
                    <a:pt x="92" y="0"/>
                    <a:pt x="92" y="0"/>
                    <a:pt x="92" y="0"/>
                  </a:cubicBezTo>
                  <a:cubicBezTo>
                    <a:pt x="97" y="0"/>
                    <a:pt x="100" y="4"/>
                    <a:pt x="100" y="8"/>
                  </a:cubicBezTo>
                  <a:cubicBezTo>
                    <a:pt x="100" y="30"/>
                    <a:pt x="100" y="30"/>
                    <a:pt x="100" y="30"/>
                  </a:cubicBezTo>
                  <a:cubicBezTo>
                    <a:pt x="100" y="34"/>
                    <a:pt x="97" y="38"/>
                    <a:pt x="92" y="38"/>
                  </a:cubicBezTo>
                  <a:cubicBezTo>
                    <a:pt x="8" y="38"/>
                    <a:pt x="8" y="38"/>
                    <a:pt x="8" y="38"/>
                  </a:cubicBezTo>
                  <a:cubicBezTo>
                    <a:pt x="3" y="38"/>
                    <a:pt x="0" y="34"/>
                    <a:pt x="0" y="30"/>
                  </a:cubicBezTo>
                  <a:cubicBezTo>
                    <a:pt x="0" y="8"/>
                    <a:pt x="0" y="8"/>
                    <a:pt x="0" y="8"/>
                  </a:cubicBezTo>
                  <a:cubicBezTo>
                    <a:pt x="0" y="4"/>
                    <a:pt x="3" y="0"/>
                    <a:pt x="8" y="0"/>
                  </a:cubicBezTo>
                  <a:close/>
                </a:path>
              </a:pathLst>
            </a:custGeom>
            <a:solidFill>
              <a:srgbClr val="FFBE3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0" name="Rectangle 22"/>
            <p:cNvSpPr>
              <a:spLocks noChangeArrowheads="1"/>
            </p:cNvSpPr>
            <p:nvPr/>
          </p:nvSpPr>
          <p:spPr bwMode="auto">
            <a:xfrm>
              <a:off x="4267201" y="492126"/>
              <a:ext cx="70215"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SEND</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1" name="Rectangle 23"/>
            <p:cNvSpPr>
              <a:spLocks noChangeArrowheads="1"/>
            </p:cNvSpPr>
            <p:nvPr/>
          </p:nvSpPr>
          <p:spPr bwMode="auto">
            <a:xfrm>
              <a:off x="4108451" y="398463"/>
              <a:ext cx="298413"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SEND YOUR MESSAGE</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grpSp>
        <p:nvGrpSpPr>
          <p:cNvPr id="42" name="组合 41"/>
          <p:cNvGrpSpPr/>
          <p:nvPr/>
        </p:nvGrpSpPr>
        <p:grpSpPr>
          <a:xfrm>
            <a:off x="6864086" y="1735106"/>
            <a:ext cx="1379105" cy="2539013"/>
            <a:chOff x="5049839" y="1995488"/>
            <a:chExt cx="719138" cy="1323975"/>
          </a:xfrm>
        </p:grpSpPr>
        <p:sp>
          <p:nvSpPr>
            <p:cNvPr id="43" name="Freeform 379"/>
            <p:cNvSpPr/>
            <p:nvPr/>
          </p:nvSpPr>
          <p:spPr bwMode="auto">
            <a:xfrm>
              <a:off x="5049839" y="1995488"/>
              <a:ext cx="719138" cy="1323975"/>
            </a:xfrm>
            <a:custGeom>
              <a:avLst/>
              <a:gdLst>
                <a:gd name="T0" fmla="*/ 63 w 387"/>
                <a:gd name="T1" fmla="*/ 0 h 712"/>
                <a:gd name="T2" fmla="*/ 323 w 387"/>
                <a:gd name="T3" fmla="*/ 0 h 712"/>
                <a:gd name="T4" fmla="*/ 387 w 387"/>
                <a:gd name="T5" fmla="*/ 63 h 712"/>
                <a:gd name="T6" fmla="*/ 387 w 387"/>
                <a:gd name="T7" fmla="*/ 649 h 712"/>
                <a:gd name="T8" fmla="*/ 323 w 387"/>
                <a:gd name="T9" fmla="*/ 712 h 712"/>
                <a:gd name="T10" fmla="*/ 63 w 387"/>
                <a:gd name="T11" fmla="*/ 712 h 712"/>
                <a:gd name="T12" fmla="*/ 0 w 387"/>
                <a:gd name="T13" fmla="*/ 649 h 712"/>
                <a:gd name="T14" fmla="*/ 0 w 387"/>
                <a:gd name="T15" fmla="*/ 63 h 712"/>
                <a:gd name="T16" fmla="*/ 63 w 387"/>
                <a:gd name="T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712">
                  <a:moveTo>
                    <a:pt x="63" y="0"/>
                  </a:moveTo>
                  <a:cubicBezTo>
                    <a:pt x="323" y="0"/>
                    <a:pt x="323" y="0"/>
                    <a:pt x="323" y="0"/>
                  </a:cubicBezTo>
                  <a:cubicBezTo>
                    <a:pt x="358" y="0"/>
                    <a:pt x="387" y="28"/>
                    <a:pt x="387" y="63"/>
                  </a:cubicBezTo>
                  <a:cubicBezTo>
                    <a:pt x="387" y="649"/>
                    <a:pt x="387" y="649"/>
                    <a:pt x="387" y="649"/>
                  </a:cubicBezTo>
                  <a:cubicBezTo>
                    <a:pt x="387" y="684"/>
                    <a:pt x="358" y="712"/>
                    <a:pt x="323" y="712"/>
                  </a:cubicBezTo>
                  <a:cubicBezTo>
                    <a:pt x="63" y="712"/>
                    <a:pt x="63" y="712"/>
                    <a:pt x="63" y="712"/>
                  </a:cubicBezTo>
                  <a:cubicBezTo>
                    <a:pt x="28" y="712"/>
                    <a:pt x="0" y="684"/>
                    <a:pt x="0" y="649"/>
                  </a:cubicBezTo>
                  <a:cubicBezTo>
                    <a:pt x="0" y="63"/>
                    <a:pt x="0" y="63"/>
                    <a:pt x="0" y="63"/>
                  </a:cubicBezTo>
                  <a:cubicBezTo>
                    <a:pt x="0" y="28"/>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4" name="Rectangle 380"/>
            <p:cNvSpPr>
              <a:spLocks noChangeArrowheads="1"/>
            </p:cNvSpPr>
            <p:nvPr/>
          </p:nvSpPr>
          <p:spPr bwMode="auto">
            <a:xfrm>
              <a:off x="5072064" y="2112963"/>
              <a:ext cx="674688" cy="1109663"/>
            </a:xfrm>
            <a:prstGeom prst="rect">
              <a:avLst/>
            </a:prstGeom>
            <a:solidFill>
              <a:srgbClr val="4674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5" name="Rectangle 381"/>
            <p:cNvSpPr>
              <a:spLocks noChangeArrowheads="1"/>
            </p:cNvSpPr>
            <p:nvPr/>
          </p:nvSpPr>
          <p:spPr bwMode="auto">
            <a:xfrm>
              <a:off x="5338764" y="2070101"/>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6" name="Oval 382"/>
            <p:cNvSpPr>
              <a:spLocks noChangeArrowheads="1"/>
            </p:cNvSpPr>
            <p:nvPr/>
          </p:nvSpPr>
          <p:spPr bwMode="auto">
            <a:xfrm>
              <a:off x="5394326" y="2027238"/>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7" name="Oval 383"/>
            <p:cNvSpPr>
              <a:spLocks noChangeArrowheads="1"/>
            </p:cNvSpPr>
            <p:nvPr/>
          </p:nvSpPr>
          <p:spPr bwMode="auto">
            <a:xfrm>
              <a:off x="5195889" y="2346326"/>
              <a:ext cx="425450" cy="427038"/>
            </a:xfrm>
            <a:prstGeom prst="ellipse">
              <a:avLst/>
            </a:prstGeom>
            <a:solidFill>
              <a:srgbClr val="7FB4E3"/>
            </a:solidFill>
            <a:ln w="15875" cap="flat">
              <a:solidFill>
                <a:srgbClr val="FFFFFF"/>
              </a:solidFill>
              <a:prstDash val="solid"/>
              <a:miter lim="800000"/>
            </a:ln>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8" name="Line 384"/>
            <p:cNvSpPr>
              <a:spLocks noChangeShapeType="1"/>
            </p:cNvSpPr>
            <p:nvPr/>
          </p:nvSpPr>
          <p:spPr bwMode="auto">
            <a:xfrm flipH="1" flipV="1">
              <a:off x="5267326" y="2495551"/>
              <a:ext cx="141288" cy="650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9" name="Line 385"/>
            <p:cNvSpPr>
              <a:spLocks noChangeShapeType="1"/>
            </p:cNvSpPr>
            <p:nvPr/>
          </p:nvSpPr>
          <p:spPr bwMode="auto">
            <a:xfrm flipV="1">
              <a:off x="5408614" y="2503488"/>
              <a:ext cx="71438" cy="5715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0" name="Rectangle 386"/>
            <p:cNvSpPr>
              <a:spLocks noChangeArrowheads="1"/>
            </p:cNvSpPr>
            <p:nvPr/>
          </p:nvSpPr>
          <p:spPr bwMode="auto">
            <a:xfrm>
              <a:off x="5359401" y="2847976"/>
              <a:ext cx="8776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13:49</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1" name="Rectangle 387"/>
            <p:cNvSpPr>
              <a:spLocks noChangeArrowheads="1"/>
            </p:cNvSpPr>
            <p:nvPr/>
          </p:nvSpPr>
          <p:spPr bwMode="auto">
            <a:xfrm>
              <a:off x="5292726" y="2911476"/>
              <a:ext cx="228198"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14 - JAN - 15</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2" name="Freeform 388"/>
            <p:cNvSpPr/>
            <p:nvPr/>
          </p:nvSpPr>
          <p:spPr bwMode="auto">
            <a:xfrm>
              <a:off x="5662614" y="2217738"/>
              <a:ext cx="36513" cy="47625"/>
            </a:xfrm>
            <a:custGeom>
              <a:avLst/>
              <a:gdLst>
                <a:gd name="T0" fmla="*/ 0 w 23"/>
                <a:gd name="T1" fmla="*/ 0 h 30"/>
                <a:gd name="T2" fmla="*/ 23 w 23"/>
                <a:gd name="T3" fmla="*/ 15 h 30"/>
                <a:gd name="T4" fmla="*/ 0 w 23"/>
                <a:gd name="T5" fmla="*/ 30 h 30"/>
                <a:gd name="T6" fmla="*/ 0 w 23"/>
                <a:gd name="T7" fmla="*/ 0 h 30"/>
              </a:gdLst>
              <a:ahLst/>
              <a:cxnLst>
                <a:cxn ang="0">
                  <a:pos x="T0" y="T1"/>
                </a:cxn>
                <a:cxn ang="0">
                  <a:pos x="T2" y="T3"/>
                </a:cxn>
                <a:cxn ang="0">
                  <a:pos x="T4" y="T5"/>
                </a:cxn>
                <a:cxn ang="0">
                  <a:pos x="T6" y="T7"/>
                </a:cxn>
              </a:cxnLst>
              <a:rect l="0" t="0" r="r" b="b"/>
              <a:pathLst>
                <a:path w="23" h="30">
                  <a:moveTo>
                    <a:pt x="0" y="0"/>
                  </a:moveTo>
                  <a:lnTo>
                    <a:pt x="23" y="15"/>
                  </a:lnTo>
                  <a:lnTo>
                    <a:pt x="0" y="30"/>
                  </a:lnTo>
                  <a:lnTo>
                    <a:pt x="0" y="0"/>
                  </a:ln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3" name="Freeform 389"/>
            <p:cNvSpPr/>
            <p:nvPr/>
          </p:nvSpPr>
          <p:spPr bwMode="auto">
            <a:xfrm>
              <a:off x="5116514" y="2217738"/>
              <a:ext cx="36513" cy="47625"/>
            </a:xfrm>
            <a:custGeom>
              <a:avLst/>
              <a:gdLst>
                <a:gd name="T0" fmla="*/ 23 w 23"/>
                <a:gd name="T1" fmla="*/ 0 h 30"/>
                <a:gd name="T2" fmla="*/ 0 w 23"/>
                <a:gd name="T3" fmla="*/ 15 h 30"/>
                <a:gd name="T4" fmla="*/ 23 w 23"/>
                <a:gd name="T5" fmla="*/ 30 h 30"/>
                <a:gd name="T6" fmla="*/ 23 w 23"/>
                <a:gd name="T7" fmla="*/ 0 h 30"/>
              </a:gdLst>
              <a:ahLst/>
              <a:cxnLst>
                <a:cxn ang="0">
                  <a:pos x="T0" y="T1"/>
                </a:cxn>
                <a:cxn ang="0">
                  <a:pos x="T2" y="T3"/>
                </a:cxn>
                <a:cxn ang="0">
                  <a:pos x="T4" y="T5"/>
                </a:cxn>
                <a:cxn ang="0">
                  <a:pos x="T6" y="T7"/>
                </a:cxn>
              </a:cxnLst>
              <a:rect l="0" t="0" r="r" b="b"/>
              <a:pathLst>
                <a:path w="23" h="30">
                  <a:moveTo>
                    <a:pt x="23" y="0"/>
                  </a:moveTo>
                  <a:lnTo>
                    <a:pt x="0" y="15"/>
                  </a:lnTo>
                  <a:lnTo>
                    <a:pt x="23" y="30"/>
                  </a:lnTo>
                  <a:lnTo>
                    <a:pt x="23" y="0"/>
                  </a:ln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4" name="Rectangle 390"/>
            <p:cNvSpPr>
              <a:spLocks noChangeArrowheads="1"/>
            </p:cNvSpPr>
            <p:nvPr/>
          </p:nvSpPr>
          <p:spPr bwMode="auto">
            <a:xfrm>
              <a:off x="5308601" y="2222501"/>
              <a:ext cx="14042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NEW YORK</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5" name="Oval 391"/>
            <p:cNvSpPr>
              <a:spLocks noChangeArrowheads="1"/>
            </p:cNvSpPr>
            <p:nvPr/>
          </p:nvSpPr>
          <p:spPr bwMode="auto">
            <a:xfrm>
              <a:off x="5372101" y="3041651"/>
              <a:ext cx="71438" cy="69850"/>
            </a:xfrm>
            <a:prstGeom prst="ellipse">
              <a:avLst/>
            </a:prstGeom>
            <a:noFill/>
            <a:ln w="7938" cap="flat">
              <a:solidFill>
                <a:srgbClr val="7FB4E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6" name="Line 392"/>
            <p:cNvSpPr>
              <a:spLocks noChangeShapeType="1"/>
            </p:cNvSpPr>
            <p:nvPr/>
          </p:nvSpPr>
          <p:spPr bwMode="auto">
            <a:xfrm flipV="1">
              <a:off x="5408614" y="3049588"/>
              <a:ext cx="0" cy="26988"/>
            </a:xfrm>
            <a:prstGeom prst="line">
              <a:avLst/>
            </a:prstGeom>
            <a:noFill/>
            <a:ln w="7938" cap="rnd">
              <a:solidFill>
                <a:srgbClr val="7FB4E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7" name="Line 393"/>
            <p:cNvSpPr>
              <a:spLocks noChangeShapeType="1"/>
            </p:cNvSpPr>
            <p:nvPr/>
          </p:nvSpPr>
          <p:spPr bwMode="auto">
            <a:xfrm>
              <a:off x="5408614" y="3076576"/>
              <a:ext cx="17463" cy="0"/>
            </a:xfrm>
            <a:prstGeom prst="line">
              <a:avLst/>
            </a:prstGeom>
            <a:noFill/>
            <a:ln w="7938" cap="rnd">
              <a:solidFill>
                <a:srgbClr val="7FB4E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8" name="Freeform 394"/>
            <p:cNvSpPr/>
            <p:nvPr/>
          </p:nvSpPr>
          <p:spPr bwMode="auto">
            <a:xfrm>
              <a:off x="5368926" y="3028951"/>
              <a:ext cx="25400" cy="22225"/>
            </a:xfrm>
            <a:custGeom>
              <a:avLst/>
              <a:gdLst>
                <a:gd name="T0" fmla="*/ 4 w 14"/>
                <a:gd name="T1" fmla="*/ 2 h 12"/>
                <a:gd name="T2" fmla="*/ 14 w 14"/>
                <a:gd name="T3" fmla="*/ 4 h 12"/>
                <a:gd name="T4" fmla="*/ 2 w 14"/>
                <a:gd name="T5" fmla="*/ 12 h 12"/>
                <a:gd name="T6" fmla="*/ 4 w 14"/>
                <a:gd name="T7" fmla="*/ 2 h 12"/>
              </a:gdLst>
              <a:ahLst/>
              <a:cxnLst>
                <a:cxn ang="0">
                  <a:pos x="T0" y="T1"/>
                </a:cxn>
                <a:cxn ang="0">
                  <a:pos x="T2" y="T3"/>
                </a:cxn>
                <a:cxn ang="0">
                  <a:pos x="T4" y="T5"/>
                </a:cxn>
                <a:cxn ang="0">
                  <a:pos x="T6" y="T7"/>
                </a:cxn>
              </a:cxnLst>
              <a:rect l="0" t="0" r="r" b="b"/>
              <a:pathLst>
                <a:path w="14" h="12">
                  <a:moveTo>
                    <a:pt x="4" y="2"/>
                  </a:moveTo>
                  <a:cubicBezTo>
                    <a:pt x="7" y="0"/>
                    <a:pt x="12" y="0"/>
                    <a:pt x="14" y="4"/>
                  </a:cubicBezTo>
                  <a:cubicBezTo>
                    <a:pt x="2" y="12"/>
                    <a:pt x="2" y="12"/>
                    <a:pt x="2" y="12"/>
                  </a:cubicBezTo>
                  <a:cubicBezTo>
                    <a:pt x="0" y="9"/>
                    <a:pt x="1" y="4"/>
                    <a:pt x="4" y="2"/>
                  </a:cubicBez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9" name="Freeform 395"/>
            <p:cNvSpPr/>
            <p:nvPr/>
          </p:nvSpPr>
          <p:spPr bwMode="auto">
            <a:xfrm>
              <a:off x="5421314" y="3028951"/>
              <a:ext cx="25400" cy="22225"/>
            </a:xfrm>
            <a:custGeom>
              <a:avLst/>
              <a:gdLst>
                <a:gd name="T0" fmla="*/ 10 w 14"/>
                <a:gd name="T1" fmla="*/ 2 h 12"/>
                <a:gd name="T2" fmla="*/ 0 w 14"/>
                <a:gd name="T3" fmla="*/ 4 h 12"/>
                <a:gd name="T4" fmla="*/ 12 w 14"/>
                <a:gd name="T5" fmla="*/ 12 h 12"/>
                <a:gd name="T6" fmla="*/ 10 w 14"/>
                <a:gd name="T7" fmla="*/ 2 h 12"/>
              </a:gdLst>
              <a:ahLst/>
              <a:cxnLst>
                <a:cxn ang="0">
                  <a:pos x="T0" y="T1"/>
                </a:cxn>
                <a:cxn ang="0">
                  <a:pos x="T2" y="T3"/>
                </a:cxn>
                <a:cxn ang="0">
                  <a:pos x="T4" y="T5"/>
                </a:cxn>
                <a:cxn ang="0">
                  <a:pos x="T6" y="T7"/>
                </a:cxn>
              </a:cxnLst>
              <a:rect l="0" t="0" r="r" b="b"/>
              <a:pathLst>
                <a:path w="14" h="12">
                  <a:moveTo>
                    <a:pt x="10" y="2"/>
                  </a:moveTo>
                  <a:cubicBezTo>
                    <a:pt x="7" y="0"/>
                    <a:pt x="2" y="0"/>
                    <a:pt x="0" y="4"/>
                  </a:cubicBezTo>
                  <a:cubicBezTo>
                    <a:pt x="12" y="12"/>
                    <a:pt x="12" y="12"/>
                    <a:pt x="12" y="12"/>
                  </a:cubicBezTo>
                  <a:cubicBezTo>
                    <a:pt x="14" y="9"/>
                    <a:pt x="13" y="4"/>
                    <a:pt x="10" y="2"/>
                  </a:cubicBez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0" name="Oval 396"/>
            <p:cNvSpPr>
              <a:spLocks noChangeArrowheads="1"/>
            </p:cNvSpPr>
            <p:nvPr/>
          </p:nvSpPr>
          <p:spPr bwMode="auto">
            <a:xfrm>
              <a:off x="5381626" y="3103563"/>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1" name="Oval 397"/>
            <p:cNvSpPr>
              <a:spLocks noChangeArrowheads="1"/>
            </p:cNvSpPr>
            <p:nvPr/>
          </p:nvSpPr>
          <p:spPr bwMode="auto">
            <a:xfrm>
              <a:off x="5422901" y="3103563"/>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2" name="Rectangle 398"/>
            <p:cNvSpPr>
              <a:spLocks noChangeArrowheads="1"/>
            </p:cNvSpPr>
            <p:nvPr/>
          </p:nvSpPr>
          <p:spPr bwMode="auto">
            <a:xfrm>
              <a:off x="5334001" y="3133726"/>
              <a:ext cx="8776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ALARM</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3" name="Line 399"/>
            <p:cNvSpPr>
              <a:spLocks noChangeShapeType="1"/>
            </p:cNvSpPr>
            <p:nvPr/>
          </p:nvSpPr>
          <p:spPr bwMode="auto">
            <a:xfrm>
              <a:off x="5408614" y="2346326"/>
              <a:ext cx="0" cy="3016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4" name="Line 400"/>
            <p:cNvSpPr>
              <a:spLocks noChangeShapeType="1"/>
            </p:cNvSpPr>
            <p:nvPr/>
          </p:nvSpPr>
          <p:spPr bwMode="auto">
            <a:xfrm flipH="1">
              <a:off x="5591176" y="2560638"/>
              <a:ext cx="30163" cy="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5" name="Line 401"/>
            <p:cNvSpPr>
              <a:spLocks noChangeShapeType="1"/>
            </p:cNvSpPr>
            <p:nvPr/>
          </p:nvSpPr>
          <p:spPr bwMode="auto">
            <a:xfrm flipV="1">
              <a:off x="5408614" y="2744788"/>
              <a:ext cx="0" cy="285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6" name="Line 402"/>
            <p:cNvSpPr>
              <a:spLocks noChangeShapeType="1"/>
            </p:cNvSpPr>
            <p:nvPr/>
          </p:nvSpPr>
          <p:spPr bwMode="auto">
            <a:xfrm>
              <a:off x="5195889" y="2560638"/>
              <a:ext cx="28575" cy="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7" name="Line 403"/>
            <p:cNvSpPr>
              <a:spLocks noChangeShapeType="1"/>
            </p:cNvSpPr>
            <p:nvPr/>
          </p:nvSpPr>
          <p:spPr bwMode="auto">
            <a:xfrm flipH="1">
              <a:off x="5500689" y="2376488"/>
              <a:ext cx="12700"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8" name="Line 404"/>
            <p:cNvSpPr>
              <a:spLocks noChangeShapeType="1"/>
            </p:cNvSpPr>
            <p:nvPr/>
          </p:nvSpPr>
          <p:spPr bwMode="auto">
            <a:xfrm flipH="1" flipV="1">
              <a:off x="5567364" y="2651126"/>
              <a:ext cx="23813" cy="158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9" name="Line 405"/>
            <p:cNvSpPr>
              <a:spLocks noChangeShapeType="1"/>
            </p:cNvSpPr>
            <p:nvPr/>
          </p:nvSpPr>
          <p:spPr bwMode="auto">
            <a:xfrm flipV="1">
              <a:off x="5302251" y="2720976"/>
              <a:ext cx="14288"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0" name="Line 407"/>
            <p:cNvSpPr>
              <a:spLocks noChangeShapeType="1"/>
            </p:cNvSpPr>
            <p:nvPr/>
          </p:nvSpPr>
          <p:spPr bwMode="auto">
            <a:xfrm>
              <a:off x="5224463" y="2454276"/>
              <a:ext cx="23813" cy="142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1" name="Line 408"/>
            <p:cNvSpPr>
              <a:spLocks noChangeShapeType="1"/>
            </p:cNvSpPr>
            <p:nvPr/>
          </p:nvSpPr>
          <p:spPr bwMode="auto">
            <a:xfrm flipH="1">
              <a:off x="5567363" y="2454276"/>
              <a:ext cx="23813" cy="142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2" name="Line 409"/>
            <p:cNvSpPr>
              <a:spLocks noChangeShapeType="1"/>
            </p:cNvSpPr>
            <p:nvPr/>
          </p:nvSpPr>
          <p:spPr bwMode="auto">
            <a:xfrm flipH="1" flipV="1">
              <a:off x="5500688" y="2720976"/>
              <a:ext cx="12700"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3" name="Line 410"/>
            <p:cNvSpPr>
              <a:spLocks noChangeShapeType="1"/>
            </p:cNvSpPr>
            <p:nvPr/>
          </p:nvSpPr>
          <p:spPr bwMode="auto">
            <a:xfrm flipV="1">
              <a:off x="5224463" y="2651126"/>
              <a:ext cx="23813" cy="158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4" name="Line 411"/>
            <p:cNvSpPr>
              <a:spLocks noChangeShapeType="1"/>
            </p:cNvSpPr>
            <p:nvPr/>
          </p:nvSpPr>
          <p:spPr bwMode="auto">
            <a:xfrm>
              <a:off x="5302251" y="2376488"/>
              <a:ext cx="14288"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sp>
        <p:nvSpPr>
          <p:cNvPr id="75" name="矩形 74"/>
          <p:cNvSpPr/>
          <p:nvPr/>
        </p:nvSpPr>
        <p:spPr>
          <a:xfrm flipV="1">
            <a:off x="1487489" y="5410749"/>
            <a:ext cx="3949095" cy="201600"/>
          </a:xfrm>
          <a:prstGeom prst="rect">
            <a:avLst/>
          </a:prstGeom>
          <a:solidFill>
            <a:srgbClr val="FCD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6" name="矩形 75"/>
          <p:cNvSpPr/>
          <p:nvPr/>
        </p:nvSpPr>
        <p:spPr>
          <a:xfrm flipV="1">
            <a:off x="2063553" y="6054062"/>
            <a:ext cx="3373031" cy="201600"/>
          </a:xfrm>
          <a:prstGeom prst="rect">
            <a:avLst/>
          </a:prstGeom>
          <a:solidFill>
            <a:srgbClr val="FCD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8" name="矩形 77"/>
          <p:cNvSpPr/>
          <p:nvPr/>
        </p:nvSpPr>
        <p:spPr>
          <a:xfrm flipV="1">
            <a:off x="6725453" y="5410275"/>
            <a:ext cx="4267092" cy="177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9" name="矩形 78"/>
          <p:cNvSpPr/>
          <p:nvPr/>
        </p:nvSpPr>
        <p:spPr>
          <a:xfrm flipV="1">
            <a:off x="6725453" y="6053588"/>
            <a:ext cx="2442889" cy="202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8" name="矩形 87"/>
          <p:cNvSpPr/>
          <p:nvPr/>
        </p:nvSpPr>
        <p:spPr>
          <a:xfrm>
            <a:off x="6624026" y="4785761"/>
            <a:ext cx="1829347" cy="420564"/>
          </a:xfrm>
          <a:prstGeom prst="rect">
            <a:avLst/>
          </a:prstGeom>
        </p:spPr>
        <p:txBody>
          <a:bodyPr wrap="none">
            <a:spAutoFit/>
          </a:bodyPr>
          <a:lstStyle/>
          <a:p>
            <a:r>
              <a:rPr lang="zh-CN" altLang="en-US"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9" name="矩形 88"/>
          <p:cNvSpPr/>
          <p:nvPr/>
        </p:nvSpPr>
        <p:spPr>
          <a:xfrm>
            <a:off x="3887756" y="4834573"/>
            <a:ext cx="1829347" cy="420564"/>
          </a:xfrm>
          <a:prstGeom prst="rect">
            <a:avLst/>
          </a:prstGeom>
        </p:spPr>
        <p:txBody>
          <a:bodyPr wrap="none">
            <a:spAutoFit/>
          </a:bodyPr>
          <a:lstStyle/>
          <a:p>
            <a:r>
              <a:rPr lang="zh-CN" altLang="en-US"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0" name="矩形 89"/>
          <p:cNvSpPr/>
          <p:nvPr/>
        </p:nvSpPr>
        <p:spPr>
          <a:xfrm>
            <a:off x="529223" y="5285978"/>
            <a:ext cx="593432"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90%</a:t>
            </a:r>
          </a:p>
        </p:txBody>
      </p:sp>
      <p:sp>
        <p:nvSpPr>
          <p:cNvPr id="91" name="矩形 90"/>
          <p:cNvSpPr/>
          <p:nvPr/>
        </p:nvSpPr>
        <p:spPr>
          <a:xfrm>
            <a:off x="1219315" y="5928921"/>
            <a:ext cx="593432"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70%</a:t>
            </a:r>
          </a:p>
        </p:txBody>
      </p:sp>
      <p:sp>
        <p:nvSpPr>
          <p:cNvPr id="94" name="矩形 93"/>
          <p:cNvSpPr/>
          <p:nvPr/>
        </p:nvSpPr>
        <p:spPr>
          <a:xfrm>
            <a:off x="9178108" y="5903593"/>
            <a:ext cx="748923"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63%</a:t>
            </a:r>
          </a:p>
        </p:txBody>
      </p:sp>
      <p:sp>
        <p:nvSpPr>
          <p:cNvPr id="97" name="矩形 96"/>
          <p:cNvSpPr/>
          <p:nvPr/>
        </p:nvSpPr>
        <p:spPr>
          <a:xfrm>
            <a:off x="11140073" y="5285978"/>
            <a:ext cx="593432"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90%</a:t>
            </a:r>
          </a:p>
        </p:txBody>
      </p:sp>
      <p:grpSp>
        <p:nvGrpSpPr>
          <p:cNvPr id="98" name="组合 97"/>
          <p:cNvGrpSpPr/>
          <p:nvPr/>
        </p:nvGrpSpPr>
        <p:grpSpPr>
          <a:xfrm>
            <a:off x="557400" y="290400"/>
            <a:ext cx="3602354" cy="807063"/>
            <a:chOff x="557400" y="290400"/>
            <a:chExt cx="3602354" cy="807063"/>
          </a:xfrm>
        </p:grpSpPr>
        <p:pic>
          <p:nvPicPr>
            <p:cNvPr id="99" name="图片 98"/>
            <p:cNvPicPr>
              <a:picLocks noChangeAspect="1"/>
            </p:cNvPicPr>
            <p:nvPr/>
          </p:nvPicPr>
          <p:blipFill>
            <a:blip r:embed="rId3" cstate="email"/>
            <a:stretch>
              <a:fillRect/>
            </a:stretch>
          </p:blipFill>
          <p:spPr>
            <a:xfrm>
              <a:off x="557400" y="290400"/>
              <a:ext cx="776400" cy="776400"/>
            </a:xfrm>
            <a:prstGeom prst="rect">
              <a:avLst/>
            </a:prstGeom>
          </p:spPr>
        </p:pic>
        <p:sp>
          <p:nvSpPr>
            <p:cNvPr id="100" name="文本框 99"/>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1275597" y="2498673"/>
            <a:ext cx="2115035" cy="1154619"/>
            <a:chOff x="1478171" y="2225265"/>
            <a:chExt cx="2115035" cy="1154619"/>
          </a:xfrm>
        </p:grpSpPr>
        <p:sp>
          <p:nvSpPr>
            <p:cNvPr id="10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3" name="文本框 10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04" name="组合 103"/>
          <p:cNvGrpSpPr/>
          <p:nvPr/>
        </p:nvGrpSpPr>
        <p:grpSpPr>
          <a:xfrm>
            <a:off x="9105147" y="2498673"/>
            <a:ext cx="2115035" cy="1154619"/>
            <a:chOff x="1478171" y="2225265"/>
            <a:chExt cx="2115035" cy="1154619"/>
          </a:xfrm>
        </p:grpSpPr>
        <p:sp>
          <p:nvSpPr>
            <p:cNvPr id="10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6" name="文本框 10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1000"/>
                                        <p:tgtEl>
                                          <p:spTgt spid="104"/>
                                        </p:tgtEl>
                                      </p:cBhvr>
                                    </p:animEffect>
                                    <p:anim calcmode="lin" valueType="num">
                                      <p:cBhvr>
                                        <p:cTn id="15" dur="1000" fill="hold"/>
                                        <p:tgtEl>
                                          <p:spTgt spid="104"/>
                                        </p:tgtEl>
                                        <p:attrNameLst>
                                          <p:attrName>ppt_x</p:attrName>
                                        </p:attrNameLst>
                                      </p:cBhvr>
                                      <p:tavLst>
                                        <p:tav tm="0">
                                          <p:val>
                                            <p:strVal val="#ppt_x"/>
                                          </p:val>
                                        </p:tav>
                                        <p:tav tm="100000">
                                          <p:val>
                                            <p:strVal val="#ppt_x"/>
                                          </p:val>
                                        </p:tav>
                                      </p:tavLst>
                                    </p:anim>
                                    <p:anim calcmode="lin" valueType="num">
                                      <p:cBhvr>
                                        <p:cTn id="16"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组合 268"/>
          <p:cNvGrpSpPr/>
          <p:nvPr/>
        </p:nvGrpSpPr>
        <p:grpSpPr>
          <a:xfrm>
            <a:off x="3175286" y="166468"/>
            <a:ext cx="3008354" cy="3503241"/>
            <a:chOff x="-11518501" y="-2655115"/>
            <a:chExt cx="6484939" cy="7551738"/>
          </a:xfrm>
        </p:grpSpPr>
        <p:grpSp>
          <p:nvGrpSpPr>
            <p:cNvPr id="268" name="组合 267"/>
            <p:cNvGrpSpPr/>
            <p:nvPr/>
          </p:nvGrpSpPr>
          <p:grpSpPr>
            <a:xfrm>
              <a:off x="-11518501" y="-2655115"/>
              <a:ext cx="6484939" cy="7551738"/>
              <a:chOff x="-4422776" y="-2660650"/>
              <a:chExt cx="6484939" cy="7551738"/>
            </a:xfrm>
          </p:grpSpPr>
          <p:sp>
            <p:nvSpPr>
              <p:cNvPr id="260" name="Freeform 256"/>
              <p:cNvSpPr/>
              <p:nvPr/>
            </p:nvSpPr>
            <p:spPr bwMode="auto">
              <a:xfrm>
                <a:off x="-3927475" y="2211388"/>
                <a:ext cx="2336800" cy="2595563"/>
              </a:xfrm>
              <a:custGeom>
                <a:avLst/>
                <a:gdLst>
                  <a:gd name="T0" fmla="*/ 546 w 551"/>
                  <a:gd name="T1" fmla="*/ 21 h 612"/>
                  <a:gd name="T2" fmla="*/ 0 w 551"/>
                  <a:gd name="T3" fmla="*/ 0 h 612"/>
                  <a:gd name="T4" fmla="*/ 120 w 551"/>
                  <a:gd name="T5" fmla="*/ 534 h 612"/>
                  <a:gd name="T6" fmla="*/ 198 w 551"/>
                  <a:gd name="T7" fmla="*/ 598 h 612"/>
                  <a:gd name="T8" fmla="*/ 551 w 551"/>
                  <a:gd name="T9" fmla="*/ 612 h 612"/>
                  <a:gd name="T10" fmla="*/ 546 w 551"/>
                  <a:gd name="T11" fmla="*/ 21 h 612"/>
                </a:gdLst>
                <a:ahLst/>
                <a:cxnLst>
                  <a:cxn ang="0">
                    <a:pos x="T0" y="T1"/>
                  </a:cxn>
                  <a:cxn ang="0">
                    <a:pos x="T2" y="T3"/>
                  </a:cxn>
                  <a:cxn ang="0">
                    <a:pos x="T4" y="T5"/>
                  </a:cxn>
                  <a:cxn ang="0">
                    <a:pos x="T6" y="T7"/>
                  </a:cxn>
                  <a:cxn ang="0">
                    <a:pos x="T8" y="T9"/>
                  </a:cxn>
                  <a:cxn ang="0">
                    <a:pos x="T10" y="T11"/>
                  </a:cxn>
                </a:cxnLst>
                <a:rect l="0" t="0" r="r" b="b"/>
                <a:pathLst>
                  <a:path w="551" h="612">
                    <a:moveTo>
                      <a:pt x="546" y="21"/>
                    </a:moveTo>
                    <a:cubicBezTo>
                      <a:pt x="0" y="0"/>
                      <a:pt x="0" y="0"/>
                      <a:pt x="0" y="0"/>
                    </a:cubicBezTo>
                    <a:cubicBezTo>
                      <a:pt x="120" y="534"/>
                      <a:pt x="120" y="534"/>
                      <a:pt x="120" y="534"/>
                    </a:cubicBezTo>
                    <a:cubicBezTo>
                      <a:pt x="128" y="570"/>
                      <a:pt x="160" y="597"/>
                      <a:pt x="198" y="598"/>
                    </a:cubicBezTo>
                    <a:cubicBezTo>
                      <a:pt x="551" y="612"/>
                      <a:pt x="551" y="612"/>
                      <a:pt x="551" y="612"/>
                    </a:cubicBezTo>
                    <a:lnTo>
                      <a:pt x="546" y="21"/>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57"/>
              <p:cNvSpPr/>
              <p:nvPr/>
            </p:nvSpPr>
            <p:spPr bwMode="auto">
              <a:xfrm>
                <a:off x="-4422776" y="-2660650"/>
                <a:ext cx="2806700" cy="4516438"/>
              </a:xfrm>
              <a:custGeom>
                <a:avLst/>
                <a:gdLst>
                  <a:gd name="T0" fmla="*/ 90 w 662"/>
                  <a:gd name="T1" fmla="*/ 1026 h 1065"/>
                  <a:gd name="T2" fmla="*/ 662 w 662"/>
                  <a:gd name="T3" fmla="*/ 1065 h 1065"/>
                  <a:gd name="T4" fmla="*/ 652 w 662"/>
                  <a:gd name="T5" fmla="*/ 0 h 1065"/>
                  <a:gd name="T6" fmla="*/ 31 w 662"/>
                  <a:gd name="T7" fmla="*/ 576 h 1065"/>
                  <a:gd name="T8" fmla="*/ 6 w 662"/>
                  <a:gd name="T9" fmla="*/ 655 h 1065"/>
                  <a:gd name="T10" fmla="*/ 90 w 662"/>
                  <a:gd name="T11" fmla="*/ 1026 h 1065"/>
                </a:gdLst>
                <a:ahLst/>
                <a:cxnLst>
                  <a:cxn ang="0">
                    <a:pos x="T0" y="T1"/>
                  </a:cxn>
                  <a:cxn ang="0">
                    <a:pos x="T2" y="T3"/>
                  </a:cxn>
                  <a:cxn ang="0">
                    <a:pos x="T4" y="T5"/>
                  </a:cxn>
                  <a:cxn ang="0">
                    <a:pos x="T6" y="T7"/>
                  </a:cxn>
                  <a:cxn ang="0">
                    <a:pos x="T8" y="T9"/>
                  </a:cxn>
                  <a:cxn ang="0">
                    <a:pos x="T10" y="T11"/>
                  </a:cxn>
                </a:cxnLst>
                <a:rect l="0" t="0" r="r" b="b"/>
                <a:pathLst>
                  <a:path w="662" h="1065">
                    <a:moveTo>
                      <a:pt x="90" y="1026"/>
                    </a:moveTo>
                    <a:cubicBezTo>
                      <a:pt x="662" y="1065"/>
                      <a:pt x="662" y="1065"/>
                      <a:pt x="662" y="1065"/>
                    </a:cubicBezTo>
                    <a:cubicBezTo>
                      <a:pt x="652" y="0"/>
                      <a:pt x="652" y="0"/>
                      <a:pt x="652" y="0"/>
                    </a:cubicBezTo>
                    <a:cubicBezTo>
                      <a:pt x="31" y="576"/>
                      <a:pt x="31" y="576"/>
                      <a:pt x="31" y="576"/>
                    </a:cubicBezTo>
                    <a:cubicBezTo>
                      <a:pt x="9" y="596"/>
                      <a:pt x="0" y="626"/>
                      <a:pt x="6" y="655"/>
                    </a:cubicBezTo>
                    <a:lnTo>
                      <a:pt x="90" y="1026"/>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58"/>
              <p:cNvSpPr/>
              <p:nvPr/>
            </p:nvSpPr>
            <p:spPr bwMode="auto">
              <a:xfrm>
                <a:off x="-1114425" y="-2576513"/>
                <a:ext cx="3176588" cy="4648200"/>
              </a:xfrm>
              <a:custGeom>
                <a:avLst/>
                <a:gdLst>
                  <a:gd name="T0" fmla="*/ 720 w 749"/>
                  <a:gd name="T1" fmla="*/ 676 h 1096"/>
                  <a:gd name="T2" fmla="*/ 57 w 749"/>
                  <a:gd name="T3" fmla="*/ 0 h 1096"/>
                  <a:gd name="T4" fmla="*/ 0 w 749"/>
                  <a:gd name="T5" fmla="*/ 1053 h 1096"/>
                  <a:gd name="T6" fmla="*/ 643 w 749"/>
                  <a:gd name="T7" fmla="*/ 1096 h 1096"/>
                  <a:gd name="T8" fmla="*/ 740 w 749"/>
                  <a:gd name="T9" fmla="*/ 757 h 1096"/>
                  <a:gd name="T10" fmla="*/ 720 w 749"/>
                  <a:gd name="T11" fmla="*/ 676 h 1096"/>
                </a:gdLst>
                <a:ahLst/>
                <a:cxnLst>
                  <a:cxn ang="0">
                    <a:pos x="T0" y="T1"/>
                  </a:cxn>
                  <a:cxn ang="0">
                    <a:pos x="T2" y="T3"/>
                  </a:cxn>
                  <a:cxn ang="0">
                    <a:pos x="T4" y="T5"/>
                  </a:cxn>
                  <a:cxn ang="0">
                    <a:pos x="T6" y="T7"/>
                  </a:cxn>
                  <a:cxn ang="0">
                    <a:pos x="T8" y="T9"/>
                  </a:cxn>
                  <a:cxn ang="0">
                    <a:pos x="T10" y="T11"/>
                  </a:cxn>
                </a:cxnLst>
                <a:rect l="0" t="0" r="r" b="b"/>
                <a:pathLst>
                  <a:path w="749" h="1096">
                    <a:moveTo>
                      <a:pt x="720" y="676"/>
                    </a:moveTo>
                    <a:cubicBezTo>
                      <a:pt x="57" y="0"/>
                      <a:pt x="57" y="0"/>
                      <a:pt x="57" y="0"/>
                    </a:cubicBezTo>
                    <a:cubicBezTo>
                      <a:pt x="0" y="1053"/>
                      <a:pt x="0" y="1053"/>
                      <a:pt x="0" y="1053"/>
                    </a:cubicBezTo>
                    <a:cubicBezTo>
                      <a:pt x="643" y="1096"/>
                      <a:pt x="643" y="1096"/>
                      <a:pt x="643" y="1096"/>
                    </a:cubicBezTo>
                    <a:cubicBezTo>
                      <a:pt x="740" y="757"/>
                      <a:pt x="740" y="757"/>
                      <a:pt x="740" y="757"/>
                    </a:cubicBezTo>
                    <a:cubicBezTo>
                      <a:pt x="749" y="728"/>
                      <a:pt x="741" y="697"/>
                      <a:pt x="720" y="676"/>
                    </a:cubicBez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9"/>
              <p:cNvSpPr/>
              <p:nvPr/>
            </p:nvSpPr>
            <p:spPr bwMode="auto">
              <a:xfrm>
                <a:off x="-1271588" y="2317750"/>
                <a:ext cx="2782888" cy="2573338"/>
              </a:xfrm>
              <a:custGeom>
                <a:avLst/>
                <a:gdLst>
                  <a:gd name="T0" fmla="*/ 32 w 656"/>
                  <a:gd name="T1" fmla="*/ 0 h 607"/>
                  <a:gd name="T2" fmla="*/ 0 w 656"/>
                  <a:gd name="T3" fmla="*/ 589 h 607"/>
                  <a:gd name="T4" fmla="*/ 423 w 656"/>
                  <a:gd name="T5" fmla="*/ 605 h 607"/>
                  <a:gd name="T6" fmla="*/ 505 w 656"/>
                  <a:gd name="T7" fmla="*/ 545 h 607"/>
                  <a:gd name="T8" fmla="*/ 656 w 656"/>
                  <a:gd name="T9" fmla="*/ 24 h 607"/>
                  <a:gd name="T10" fmla="*/ 32 w 656"/>
                  <a:gd name="T11" fmla="*/ 0 h 607"/>
                </a:gdLst>
                <a:ahLst/>
                <a:cxnLst>
                  <a:cxn ang="0">
                    <a:pos x="T0" y="T1"/>
                  </a:cxn>
                  <a:cxn ang="0">
                    <a:pos x="T2" y="T3"/>
                  </a:cxn>
                  <a:cxn ang="0">
                    <a:pos x="T4" y="T5"/>
                  </a:cxn>
                  <a:cxn ang="0">
                    <a:pos x="T6" y="T7"/>
                  </a:cxn>
                  <a:cxn ang="0">
                    <a:pos x="T8" y="T9"/>
                  </a:cxn>
                  <a:cxn ang="0">
                    <a:pos x="T10" y="T11"/>
                  </a:cxn>
                </a:cxnLst>
                <a:rect l="0" t="0" r="r" b="b"/>
                <a:pathLst>
                  <a:path w="656" h="607">
                    <a:moveTo>
                      <a:pt x="32" y="0"/>
                    </a:moveTo>
                    <a:cubicBezTo>
                      <a:pt x="0" y="589"/>
                      <a:pt x="0" y="589"/>
                      <a:pt x="0" y="589"/>
                    </a:cubicBezTo>
                    <a:cubicBezTo>
                      <a:pt x="423" y="605"/>
                      <a:pt x="423" y="605"/>
                      <a:pt x="423" y="605"/>
                    </a:cubicBezTo>
                    <a:cubicBezTo>
                      <a:pt x="461" y="607"/>
                      <a:pt x="495" y="582"/>
                      <a:pt x="505" y="545"/>
                    </a:cubicBezTo>
                    <a:cubicBezTo>
                      <a:pt x="656" y="24"/>
                      <a:pt x="656" y="24"/>
                      <a:pt x="656" y="24"/>
                    </a:cubicBezTo>
                    <a:lnTo>
                      <a:pt x="32" y="0"/>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60"/>
              <p:cNvSpPr/>
              <p:nvPr/>
            </p:nvSpPr>
            <p:spPr bwMode="auto">
              <a:xfrm>
                <a:off x="-1114425" y="-2576513"/>
                <a:ext cx="3176588" cy="4648200"/>
              </a:xfrm>
              <a:custGeom>
                <a:avLst/>
                <a:gdLst>
                  <a:gd name="T0" fmla="*/ 720 w 749"/>
                  <a:gd name="T1" fmla="*/ 676 h 1096"/>
                  <a:gd name="T2" fmla="*/ 96 w 749"/>
                  <a:gd name="T3" fmla="*/ 40 h 1096"/>
                  <a:gd name="T4" fmla="*/ 57 w 749"/>
                  <a:gd name="T5" fmla="*/ 0 h 1096"/>
                  <a:gd name="T6" fmla="*/ 55 w 749"/>
                  <a:gd name="T7" fmla="*/ 36 h 1096"/>
                  <a:gd name="T8" fmla="*/ 38 w 749"/>
                  <a:gd name="T9" fmla="*/ 355 h 1096"/>
                  <a:gd name="T10" fmla="*/ 90 w 749"/>
                  <a:gd name="T11" fmla="*/ 73 h 1096"/>
                  <a:gd name="T12" fmla="*/ 673 w 749"/>
                  <a:gd name="T13" fmla="*/ 684 h 1096"/>
                  <a:gd name="T14" fmla="*/ 692 w 749"/>
                  <a:gd name="T15" fmla="*/ 762 h 1096"/>
                  <a:gd name="T16" fmla="*/ 613 w 749"/>
                  <a:gd name="T17" fmla="*/ 1041 h 1096"/>
                  <a:gd name="T18" fmla="*/ 2 w 749"/>
                  <a:gd name="T19" fmla="*/ 1024 h 1096"/>
                  <a:gd name="T20" fmla="*/ 0 w 749"/>
                  <a:gd name="T21" fmla="*/ 1053 h 1096"/>
                  <a:gd name="T22" fmla="*/ 599 w 749"/>
                  <a:gd name="T23" fmla="*/ 1093 h 1096"/>
                  <a:gd name="T24" fmla="*/ 599 w 749"/>
                  <a:gd name="T25" fmla="*/ 1093 h 1096"/>
                  <a:gd name="T26" fmla="*/ 643 w 749"/>
                  <a:gd name="T27" fmla="*/ 1096 h 1096"/>
                  <a:gd name="T28" fmla="*/ 740 w 749"/>
                  <a:gd name="T29" fmla="*/ 757 h 1096"/>
                  <a:gd name="T30" fmla="*/ 720 w 749"/>
                  <a:gd name="T31" fmla="*/ 67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9" h="1096">
                    <a:moveTo>
                      <a:pt x="720" y="676"/>
                    </a:moveTo>
                    <a:cubicBezTo>
                      <a:pt x="96" y="40"/>
                      <a:pt x="96" y="40"/>
                      <a:pt x="96" y="40"/>
                    </a:cubicBezTo>
                    <a:cubicBezTo>
                      <a:pt x="57" y="0"/>
                      <a:pt x="57" y="0"/>
                      <a:pt x="57" y="0"/>
                    </a:cubicBezTo>
                    <a:cubicBezTo>
                      <a:pt x="55" y="36"/>
                      <a:pt x="55" y="36"/>
                      <a:pt x="55" y="36"/>
                    </a:cubicBezTo>
                    <a:cubicBezTo>
                      <a:pt x="38" y="355"/>
                      <a:pt x="38" y="355"/>
                      <a:pt x="38" y="355"/>
                    </a:cubicBezTo>
                    <a:cubicBezTo>
                      <a:pt x="90" y="73"/>
                      <a:pt x="90" y="73"/>
                      <a:pt x="90" y="73"/>
                    </a:cubicBezTo>
                    <a:cubicBezTo>
                      <a:pt x="673" y="684"/>
                      <a:pt x="673" y="684"/>
                      <a:pt x="673" y="684"/>
                    </a:cubicBezTo>
                    <a:cubicBezTo>
                      <a:pt x="692" y="705"/>
                      <a:pt x="699" y="734"/>
                      <a:pt x="692" y="762"/>
                    </a:cubicBezTo>
                    <a:cubicBezTo>
                      <a:pt x="613" y="1041"/>
                      <a:pt x="613" y="1041"/>
                      <a:pt x="613" y="1041"/>
                    </a:cubicBezTo>
                    <a:cubicBezTo>
                      <a:pt x="2" y="1024"/>
                      <a:pt x="2" y="1024"/>
                      <a:pt x="2" y="1024"/>
                    </a:cubicBezTo>
                    <a:cubicBezTo>
                      <a:pt x="0" y="1053"/>
                      <a:pt x="0" y="1053"/>
                      <a:pt x="0" y="1053"/>
                    </a:cubicBezTo>
                    <a:cubicBezTo>
                      <a:pt x="599" y="1093"/>
                      <a:pt x="599" y="1093"/>
                      <a:pt x="599" y="1093"/>
                    </a:cubicBezTo>
                    <a:cubicBezTo>
                      <a:pt x="599" y="1093"/>
                      <a:pt x="599" y="1093"/>
                      <a:pt x="599" y="1093"/>
                    </a:cubicBezTo>
                    <a:cubicBezTo>
                      <a:pt x="643" y="1096"/>
                      <a:pt x="643" y="1096"/>
                      <a:pt x="643" y="1096"/>
                    </a:cubicBezTo>
                    <a:cubicBezTo>
                      <a:pt x="740" y="757"/>
                      <a:pt x="740" y="757"/>
                      <a:pt x="740" y="757"/>
                    </a:cubicBezTo>
                    <a:cubicBezTo>
                      <a:pt x="749" y="728"/>
                      <a:pt x="741" y="697"/>
                      <a:pt x="720" y="67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5" name="Freeform 261"/>
            <p:cNvSpPr/>
            <p:nvPr/>
          </p:nvSpPr>
          <p:spPr bwMode="auto">
            <a:xfrm>
              <a:off x="-11518501" y="-2655115"/>
              <a:ext cx="2806700" cy="4516438"/>
            </a:xfrm>
            <a:custGeom>
              <a:avLst/>
              <a:gdLst>
                <a:gd name="T0" fmla="*/ 661 w 662"/>
                <a:gd name="T1" fmla="*/ 1044 h 1065"/>
                <a:gd name="T2" fmla="*/ 136 w 662"/>
                <a:gd name="T3" fmla="*/ 979 h 1065"/>
                <a:gd name="T4" fmla="*/ 68 w 662"/>
                <a:gd name="T5" fmla="*/ 665 h 1065"/>
                <a:gd name="T6" fmla="*/ 91 w 662"/>
                <a:gd name="T7" fmla="*/ 590 h 1065"/>
                <a:gd name="T8" fmla="*/ 616 w 662"/>
                <a:gd name="T9" fmla="*/ 88 h 1065"/>
                <a:gd name="T10" fmla="*/ 656 w 662"/>
                <a:gd name="T11" fmla="*/ 455 h 1065"/>
                <a:gd name="T12" fmla="*/ 652 w 662"/>
                <a:gd name="T13" fmla="*/ 53 h 1065"/>
                <a:gd name="T14" fmla="*/ 652 w 662"/>
                <a:gd name="T15" fmla="*/ 53 h 1065"/>
                <a:gd name="T16" fmla="*/ 652 w 662"/>
                <a:gd name="T17" fmla="*/ 0 h 1065"/>
                <a:gd name="T18" fmla="*/ 31 w 662"/>
                <a:gd name="T19" fmla="*/ 576 h 1065"/>
                <a:gd name="T20" fmla="*/ 6 w 662"/>
                <a:gd name="T21" fmla="*/ 655 h 1065"/>
                <a:gd name="T22" fmla="*/ 90 w 662"/>
                <a:gd name="T23" fmla="*/ 1026 h 1065"/>
                <a:gd name="T24" fmla="*/ 147 w 662"/>
                <a:gd name="T25" fmla="*/ 1030 h 1065"/>
                <a:gd name="T26" fmla="*/ 147 w 662"/>
                <a:gd name="T27" fmla="*/ 1030 h 1065"/>
                <a:gd name="T28" fmla="*/ 662 w 662"/>
                <a:gd name="T29" fmla="*/ 1065 h 1065"/>
                <a:gd name="T30" fmla="*/ 661 w 662"/>
                <a:gd name="T31" fmla="*/ 104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2" h="1065">
                  <a:moveTo>
                    <a:pt x="661" y="1044"/>
                  </a:moveTo>
                  <a:cubicBezTo>
                    <a:pt x="136" y="979"/>
                    <a:pt x="136" y="979"/>
                    <a:pt x="136" y="979"/>
                  </a:cubicBezTo>
                  <a:cubicBezTo>
                    <a:pt x="68" y="665"/>
                    <a:pt x="68" y="665"/>
                    <a:pt x="68" y="665"/>
                  </a:cubicBezTo>
                  <a:cubicBezTo>
                    <a:pt x="62" y="638"/>
                    <a:pt x="71" y="609"/>
                    <a:pt x="91" y="590"/>
                  </a:cubicBezTo>
                  <a:cubicBezTo>
                    <a:pt x="616" y="88"/>
                    <a:pt x="616" y="88"/>
                    <a:pt x="616" y="88"/>
                  </a:cubicBezTo>
                  <a:cubicBezTo>
                    <a:pt x="656" y="455"/>
                    <a:pt x="656" y="455"/>
                    <a:pt x="656" y="455"/>
                  </a:cubicBezTo>
                  <a:cubicBezTo>
                    <a:pt x="652" y="53"/>
                    <a:pt x="652" y="53"/>
                    <a:pt x="652" y="53"/>
                  </a:cubicBezTo>
                  <a:cubicBezTo>
                    <a:pt x="652" y="53"/>
                    <a:pt x="652" y="53"/>
                    <a:pt x="652" y="53"/>
                  </a:cubicBezTo>
                  <a:cubicBezTo>
                    <a:pt x="652" y="0"/>
                    <a:pt x="652" y="0"/>
                    <a:pt x="652" y="0"/>
                  </a:cubicBezTo>
                  <a:cubicBezTo>
                    <a:pt x="31" y="576"/>
                    <a:pt x="31" y="576"/>
                    <a:pt x="31" y="576"/>
                  </a:cubicBezTo>
                  <a:cubicBezTo>
                    <a:pt x="9" y="596"/>
                    <a:pt x="0" y="626"/>
                    <a:pt x="6" y="655"/>
                  </a:cubicBezTo>
                  <a:cubicBezTo>
                    <a:pt x="90" y="1026"/>
                    <a:pt x="90" y="1026"/>
                    <a:pt x="90" y="1026"/>
                  </a:cubicBezTo>
                  <a:cubicBezTo>
                    <a:pt x="147" y="1030"/>
                    <a:pt x="147" y="1030"/>
                    <a:pt x="147" y="1030"/>
                  </a:cubicBezTo>
                  <a:cubicBezTo>
                    <a:pt x="147" y="1030"/>
                    <a:pt x="147" y="1030"/>
                    <a:pt x="147" y="1030"/>
                  </a:cubicBezTo>
                  <a:cubicBezTo>
                    <a:pt x="662" y="1065"/>
                    <a:pt x="662" y="1065"/>
                    <a:pt x="662" y="1065"/>
                  </a:cubicBezTo>
                  <a:lnTo>
                    <a:pt x="661" y="1044"/>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2"/>
            <p:cNvSpPr/>
            <p:nvPr/>
          </p:nvSpPr>
          <p:spPr bwMode="auto">
            <a:xfrm>
              <a:off x="-11023200" y="2216923"/>
              <a:ext cx="2336800" cy="2595563"/>
            </a:xfrm>
            <a:custGeom>
              <a:avLst/>
              <a:gdLst>
                <a:gd name="T0" fmla="*/ 551 w 551"/>
                <a:gd name="T1" fmla="*/ 596 h 612"/>
                <a:gd name="T2" fmla="*/ 547 w 551"/>
                <a:gd name="T3" fmla="*/ 179 h 612"/>
                <a:gd name="T4" fmla="*/ 512 w 551"/>
                <a:gd name="T5" fmla="*/ 569 h 612"/>
                <a:gd name="T6" fmla="*/ 237 w 551"/>
                <a:gd name="T7" fmla="*/ 559 h 612"/>
                <a:gd name="T8" fmla="*/ 165 w 551"/>
                <a:gd name="T9" fmla="*/ 497 h 612"/>
                <a:gd name="T10" fmla="*/ 57 w 551"/>
                <a:gd name="T11" fmla="*/ 2 h 612"/>
                <a:gd name="T12" fmla="*/ 0 w 551"/>
                <a:gd name="T13" fmla="*/ 0 h 612"/>
                <a:gd name="T14" fmla="*/ 120 w 551"/>
                <a:gd name="T15" fmla="*/ 534 h 612"/>
                <a:gd name="T16" fmla="*/ 198 w 551"/>
                <a:gd name="T17" fmla="*/ 598 h 612"/>
                <a:gd name="T18" fmla="*/ 551 w 551"/>
                <a:gd name="T19" fmla="*/ 612 h 612"/>
                <a:gd name="T20" fmla="*/ 551 w 551"/>
                <a:gd name="T21" fmla="*/ 59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1" h="612">
                  <a:moveTo>
                    <a:pt x="551" y="596"/>
                  </a:moveTo>
                  <a:cubicBezTo>
                    <a:pt x="547" y="179"/>
                    <a:pt x="547" y="179"/>
                    <a:pt x="547" y="179"/>
                  </a:cubicBezTo>
                  <a:cubicBezTo>
                    <a:pt x="547" y="179"/>
                    <a:pt x="518" y="490"/>
                    <a:pt x="512" y="569"/>
                  </a:cubicBezTo>
                  <a:cubicBezTo>
                    <a:pt x="237" y="559"/>
                    <a:pt x="237" y="559"/>
                    <a:pt x="237" y="559"/>
                  </a:cubicBezTo>
                  <a:cubicBezTo>
                    <a:pt x="202" y="557"/>
                    <a:pt x="172" y="532"/>
                    <a:pt x="165" y="497"/>
                  </a:cubicBezTo>
                  <a:cubicBezTo>
                    <a:pt x="57" y="2"/>
                    <a:pt x="57" y="2"/>
                    <a:pt x="57" y="2"/>
                  </a:cubicBezTo>
                  <a:cubicBezTo>
                    <a:pt x="0" y="0"/>
                    <a:pt x="0" y="0"/>
                    <a:pt x="0" y="0"/>
                  </a:cubicBezTo>
                  <a:cubicBezTo>
                    <a:pt x="120" y="534"/>
                    <a:pt x="120" y="534"/>
                    <a:pt x="120" y="534"/>
                  </a:cubicBezTo>
                  <a:cubicBezTo>
                    <a:pt x="128" y="570"/>
                    <a:pt x="160" y="597"/>
                    <a:pt x="198" y="598"/>
                  </a:cubicBezTo>
                  <a:cubicBezTo>
                    <a:pt x="551" y="612"/>
                    <a:pt x="551" y="612"/>
                    <a:pt x="551" y="612"/>
                  </a:cubicBezTo>
                  <a:cubicBezTo>
                    <a:pt x="551" y="596"/>
                    <a:pt x="551" y="596"/>
                    <a:pt x="551" y="59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3"/>
            <p:cNvSpPr/>
            <p:nvPr/>
          </p:nvSpPr>
          <p:spPr bwMode="auto">
            <a:xfrm>
              <a:off x="-8367313" y="2416948"/>
              <a:ext cx="2782888" cy="2479675"/>
            </a:xfrm>
            <a:custGeom>
              <a:avLst/>
              <a:gdLst>
                <a:gd name="T0" fmla="*/ 612 w 656"/>
                <a:gd name="T1" fmla="*/ 0 h 585"/>
                <a:gd name="T2" fmla="*/ 477 w 656"/>
                <a:gd name="T3" fmla="*/ 485 h 585"/>
                <a:gd name="T4" fmla="*/ 400 w 656"/>
                <a:gd name="T5" fmla="*/ 542 h 585"/>
                <a:gd name="T6" fmla="*/ 30 w 656"/>
                <a:gd name="T7" fmla="*/ 528 h 585"/>
                <a:gd name="T8" fmla="*/ 19 w 656"/>
                <a:gd name="T9" fmla="*/ 211 h 585"/>
                <a:gd name="T10" fmla="*/ 0 w 656"/>
                <a:gd name="T11" fmla="*/ 549 h 585"/>
                <a:gd name="T12" fmla="*/ 1 w 656"/>
                <a:gd name="T13" fmla="*/ 549 h 585"/>
                <a:gd name="T14" fmla="*/ 0 w 656"/>
                <a:gd name="T15" fmla="*/ 567 h 585"/>
                <a:gd name="T16" fmla="*/ 423 w 656"/>
                <a:gd name="T17" fmla="*/ 583 h 585"/>
                <a:gd name="T18" fmla="*/ 505 w 656"/>
                <a:gd name="T19" fmla="*/ 523 h 585"/>
                <a:gd name="T20" fmla="*/ 656 w 656"/>
                <a:gd name="T21" fmla="*/ 2 h 585"/>
                <a:gd name="T22" fmla="*/ 612 w 656"/>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585">
                  <a:moveTo>
                    <a:pt x="612" y="0"/>
                  </a:moveTo>
                  <a:cubicBezTo>
                    <a:pt x="477" y="485"/>
                    <a:pt x="477" y="485"/>
                    <a:pt x="477" y="485"/>
                  </a:cubicBezTo>
                  <a:cubicBezTo>
                    <a:pt x="467" y="520"/>
                    <a:pt x="435" y="543"/>
                    <a:pt x="400" y="542"/>
                  </a:cubicBezTo>
                  <a:cubicBezTo>
                    <a:pt x="30" y="528"/>
                    <a:pt x="30" y="528"/>
                    <a:pt x="30" y="528"/>
                  </a:cubicBezTo>
                  <a:cubicBezTo>
                    <a:pt x="19" y="211"/>
                    <a:pt x="19" y="211"/>
                    <a:pt x="19" y="211"/>
                  </a:cubicBezTo>
                  <a:cubicBezTo>
                    <a:pt x="0" y="549"/>
                    <a:pt x="0" y="549"/>
                    <a:pt x="0" y="549"/>
                  </a:cubicBezTo>
                  <a:cubicBezTo>
                    <a:pt x="1" y="549"/>
                    <a:pt x="1" y="549"/>
                    <a:pt x="1" y="549"/>
                  </a:cubicBezTo>
                  <a:cubicBezTo>
                    <a:pt x="0" y="567"/>
                    <a:pt x="0" y="567"/>
                    <a:pt x="0" y="567"/>
                  </a:cubicBezTo>
                  <a:cubicBezTo>
                    <a:pt x="423" y="583"/>
                    <a:pt x="423" y="583"/>
                    <a:pt x="423" y="583"/>
                  </a:cubicBezTo>
                  <a:cubicBezTo>
                    <a:pt x="461" y="585"/>
                    <a:pt x="495" y="560"/>
                    <a:pt x="505" y="523"/>
                  </a:cubicBezTo>
                  <a:cubicBezTo>
                    <a:pt x="656" y="2"/>
                    <a:pt x="656" y="2"/>
                    <a:pt x="656" y="2"/>
                  </a:cubicBezTo>
                  <a:lnTo>
                    <a:pt x="612" y="0"/>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2" name="Freeform 248"/>
          <p:cNvSpPr/>
          <p:nvPr/>
        </p:nvSpPr>
        <p:spPr bwMode="auto">
          <a:xfrm>
            <a:off x="6001664" y="6404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49"/>
          <p:cNvSpPr/>
          <p:nvPr/>
        </p:nvSpPr>
        <p:spPr bwMode="auto">
          <a:xfrm>
            <a:off x="2184206" y="1512434"/>
            <a:ext cx="1778490" cy="745577"/>
          </a:xfrm>
          <a:custGeom>
            <a:avLst/>
            <a:gdLst>
              <a:gd name="T0" fmla="*/ 515 w 624"/>
              <a:gd name="T1" fmla="*/ 235 h 261"/>
              <a:gd name="T2" fmla="*/ 485 w 624"/>
              <a:gd name="T3" fmla="*/ 111 h 261"/>
              <a:gd name="T4" fmla="*/ 411 w 624"/>
              <a:gd name="T5" fmla="*/ 155 h 261"/>
              <a:gd name="T6" fmla="*/ 248 w 624"/>
              <a:gd name="T7" fmla="*/ 38 h 261"/>
              <a:gd name="T8" fmla="*/ 222 w 624"/>
              <a:gd name="T9" fmla="*/ 194 h 261"/>
              <a:gd name="T10" fmla="*/ 176 w 624"/>
              <a:gd name="T11" fmla="*/ 152 h 261"/>
              <a:gd name="T12" fmla="*/ 139 w 624"/>
              <a:gd name="T13" fmla="*/ 238 h 261"/>
              <a:gd name="T14" fmla="*/ 0 w 624"/>
              <a:gd name="T15" fmla="*/ 261 h 261"/>
              <a:gd name="T16" fmla="*/ 624 w 624"/>
              <a:gd name="T17" fmla="*/ 261 h 261"/>
              <a:gd name="T18" fmla="*/ 515 w 624"/>
              <a:gd name="T19" fmla="*/ 2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261">
                <a:moveTo>
                  <a:pt x="515" y="235"/>
                </a:moveTo>
                <a:cubicBezTo>
                  <a:pt x="515" y="235"/>
                  <a:pt x="559" y="135"/>
                  <a:pt x="485" y="111"/>
                </a:cubicBezTo>
                <a:cubicBezTo>
                  <a:pt x="436" y="96"/>
                  <a:pt x="418" y="130"/>
                  <a:pt x="411" y="155"/>
                </a:cubicBezTo>
                <a:cubicBezTo>
                  <a:pt x="429" y="0"/>
                  <a:pt x="293" y="8"/>
                  <a:pt x="248" y="38"/>
                </a:cubicBezTo>
                <a:cubicBezTo>
                  <a:pt x="205" y="67"/>
                  <a:pt x="218" y="172"/>
                  <a:pt x="222" y="194"/>
                </a:cubicBezTo>
                <a:cubicBezTo>
                  <a:pt x="220" y="184"/>
                  <a:pt x="211" y="160"/>
                  <a:pt x="176" y="152"/>
                </a:cubicBezTo>
                <a:cubicBezTo>
                  <a:pt x="122" y="139"/>
                  <a:pt x="139" y="238"/>
                  <a:pt x="139" y="238"/>
                </a:cubicBezTo>
                <a:cubicBezTo>
                  <a:pt x="49" y="237"/>
                  <a:pt x="0" y="261"/>
                  <a:pt x="0" y="261"/>
                </a:cubicBezTo>
                <a:cubicBezTo>
                  <a:pt x="227" y="245"/>
                  <a:pt x="624" y="261"/>
                  <a:pt x="624" y="261"/>
                </a:cubicBezTo>
                <a:cubicBezTo>
                  <a:pt x="566" y="232"/>
                  <a:pt x="515" y="235"/>
                  <a:pt x="515"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50"/>
          <p:cNvSpPr/>
          <p:nvPr/>
        </p:nvSpPr>
        <p:spPr bwMode="auto">
          <a:xfrm>
            <a:off x="3693060" y="179063"/>
            <a:ext cx="1439938" cy="603319"/>
          </a:xfrm>
          <a:custGeom>
            <a:avLst/>
            <a:gdLst>
              <a:gd name="T0" fmla="*/ 355 w 430"/>
              <a:gd name="T1" fmla="*/ 162 h 180"/>
              <a:gd name="T2" fmla="*/ 334 w 430"/>
              <a:gd name="T3" fmla="*/ 77 h 180"/>
              <a:gd name="T4" fmla="*/ 284 w 430"/>
              <a:gd name="T5" fmla="*/ 107 h 180"/>
              <a:gd name="T6" fmla="*/ 171 w 430"/>
              <a:gd name="T7" fmla="*/ 27 h 180"/>
              <a:gd name="T8" fmla="*/ 153 w 430"/>
              <a:gd name="T9" fmla="*/ 134 h 180"/>
              <a:gd name="T10" fmla="*/ 122 w 430"/>
              <a:gd name="T11" fmla="*/ 105 h 180"/>
              <a:gd name="T12" fmla="*/ 96 w 430"/>
              <a:gd name="T13" fmla="*/ 164 h 180"/>
              <a:gd name="T14" fmla="*/ 0 w 430"/>
              <a:gd name="T15" fmla="*/ 180 h 180"/>
              <a:gd name="T16" fmla="*/ 430 w 430"/>
              <a:gd name="T17" fmla="*/ 180 h 180"/>
              <a:gd name="T18" fmla="*/ 355 w 430"/>
              <a:gd name="T19"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180">
                <a:moveTo>
                  <a:pt x="355" y="162"/>
                </a:moveTo>
                <a:cubicBezTo>
                  <a:pt x="355" y="162"/>
                  <a:pt x="386" y="93"/>
                  <a:pt x="334" y="77"/>
                </a:cubicBezTo>
                <a:cubicBezTo>
                  <a:pt x="300" y="66"/>
                  <a:pt x="288" y="90"/>
                  <a:pt x="284" y="107"/>
                </a:cubicBezTo>
                <a:cubicBezTo>
                  <a:pt x="296" y="0"/>
                  <a:pt x="202" y="6"/>
                  <a:pt x="171" y="27"/>
                </a:cubicBezTo>
                <a:cubicBezTo>
                  <a:pt x="142" y="46"/>
                  <a:pt x="151" y="119"/>
                  <a:pt x="153" y="134"/>
                </a:cubicBezTo>
                <a:cubicBezTo>
                  <a:pt x="152" y="127"/>
                  <a:pt x="146" y="110"/>
                  <a:pt x="122" y="105"/>
                </a:cubicBezTo>
                <a:cubicBezTo>
                  <a:pt x="84" y="96"/>
                  <a:pt x="96" y="164"/>
                  <a:pt x="96" y="164"/>
                </a:cubicBezTo>
                <a:cubicBezTo>
                  <a:pt x="34" y="163"/>
                  <a:pt x="0" y="180"/>
                  <a:pt x="0" y="180"/>
                </a:cubicBezTo>
                <a:cubicBezTo>
                  <a:pt x="157" y="169"/>
                  <a:pt x="430" y="180"/>
                  <a:pt x="430" y="180"/>
                </a:cubicBezTo>
                <a:cubicBezTo>
                  <a:pt x="390" y="160"/>
                  <a:pt x="355" y="162"/>
                  <a:pt x="355" y="162"/>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51"/>
          <p:cNvSpPr/>
          <p:nvPr/>
        </p:nvSpPr>
        <p:spPr bwMode="auto">
          <a:xfrm>
            <a:off x="9038890" y="1206069"/>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52"/>
          <p:cNvSpPr/>
          <p:nvPr/>
        </p:nvSpPr>
        <p:spPr bwMode="auto">
          <a:xfrm>
            <a:off x="7497573" y="19087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22"/>
          <p:cNvSpPr>
            <a:spLocks noChangeArrowheads="1"/>
          </p:cNvSpPr>
          <p:nvPr/>
        </p:nvSpPr>
        <p:spPr bwMode="auto">
          <a:xfrm>
            <a:off x="1620837" y="3598806"/>
            <a:ext cx="8950326" cy="3178232"/>
          </a:xfrm>
          <a:prstGeom prst="rect">
            <a:avLst/>
          </a:prstGeom>
          <a:solidFill>
            <a:srgbClr val="512A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26"/>
          <p:cNvSpPr>
            <a:spLocks noChangeArrowheads="1"/>
          </p:cNvSpPr>
          <p:nvPr/>
        </p:nvSpPr>
        <p:spPr bwMode="auto">
          <a:xfrm>
            <a:off x="1620837" y="6017204"/>
            <a:ext cx="8950326" cy="759835"/>
          </a:xfrm>
          <a:prstGeom prst="rect">
            <a:avLst/>
          </a:prstGeom>
          <a:solidFill>
            <a:srgbClr val="4923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4" name="组合 23"/>
          <p:cNvGrpSpPr/>
          <p:nvPr/>
        </p:nvGrpSpPr>
        <p:grpSpPr>
          <a:xfrm>
            <a:off x="2024063" y="4551437"/>
            <a:ext cx="8147051" cy="1355146"/>
            <a:chOff x="0" y="9526"/>
            <a:chExt cx="11195051" cy="1862138"/>
          </a:xfrm>
        </p:grpSpPr>
        <p:sp>
          <p:nvSpPr>
            <p:cNvPr id="18" name="Freeform 30"/>
            <p:cNvSpPr/>
            <p:nvPr/>
          </p:nvSpPr>
          <p:spPr bwMode="auto">
            <a:xfrm>
              <a:off x="0" y="682626"/>
              <a:ext cx="482600" cy="460375"/>
            </a:xfrm>
            <a:custGeom>
              <a:avLst/>
              <a:gdLst>
                <a:gd name="T0" fmla="*/ 152 w 304"/>
                <a:gd name="T1" fmla="*/ 0 h 290"/>
                <a:gd name="T2" fmla="*/ 200 w 304"/>
                <a:gd name="T3" fmla="*/ 97 h 290"/>
                <a:gd name="T4" fmla="*/ 304 w 304"/>
                <a:gd name="T5" fmla="*/ 110 h 290"/>
                <a:gd name="T6" fmla="*/ 230 w 304"/>
                <a:gd name="T7" fmla="*/ 185 h 290"/>
                <a:gd name="T8" fmla="*/ 246 w 304"/>
                <a:gd name="T9" fmla="*/ 290 h 290"/>
                <a:gd name="T10" fmla="*/ 152 w 304"/>
                <a:gd name="T11" fmla="*/ 239 h 290"/>
                <a:gd name="T12" fmla="*/ 59 w 304"/>
                <a:gd name="T13" fmla="*/ 290 h 290"/>
                <a:gd name="T14" fmla="*/ 78 w 304"/>
                <a:gd name="T15" fmla="*/ 185 h 290"/>
                <a:gd name="T16" fmla="*/ 0 w 304"/>
                <a:gd name="T17" fmla="*/ 110 h 290"/>
                <a:gd name="T18" fmla="*/ 107 w 304"/>
                <a:gd name="T19" fmla="*/ 97 h 290"/>
                <a:gd name="T20" fmla="*/ 152 w 304"/>
                <a:gd name="T2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290">
                  <a:moveTo>
                    <a:pt x="152" y="0"/>
                  </a:moveTo>
                  <a:lnTo>
                    <a:pt x="200" y="97"/>
                  </a:lnTo>
                  <a:lnTo>
                    <a:pt x="304" y="110"/>
                  </a:lnTo>
                  <a:lnTo>
                    <a:pt x="230" y="185"/>
                  </a:lnTo>
                  <a:lnTo>
                    <a:pt x="246" y="290"/>
                  </a:lnTo>
                  <a:lnTo>
                    <a:pt x="152" y="239"/>
                  </a:lnTo>
                  <a:lnTo>
                    <a:pt x="59" y="290"/>
                  </a:lnTo>
                  <a:lnTo>
                    <a:pt x="78" y="185"/>
                  </a:lnTo>
                  <a:lnTo>
                    <a:pt x="0" y="110"/>
                  </a:lnTo>
                  <a:lnTo>
                    <a:pt x="107" y="97"/>
                  </a:lnTo>
                  <a:lnTo>
                    <a:pt x="15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1"/>
            <p:cNvSpPr/>
            <p:nvPr/>
          </p:nvSpPr>
          <p:spPr bwMode="auto">
            <a:xfrm>
              <a:off x="296863" y="9526"/>
              <a:ext cx="317500" cy="311150"/>
            </a:xfrm>
            <a:custGeom>
              <a:avLst/>
              <a:gdLst>
                <a:gd name="T0" fmla="*/ 99 w 200"/>
                <a:gd name="T1" fmla="*/ 0 h 196"/>
                <a:gd name="T2" fmla="*/ 131 w 200"/>
                <a:gd name="T3" fmla="*/ 64 h 196"/>
                <a:gd name="T4" fmla="*/ 200 w 200"/>
                <a:gd name="T5" fmla="*/ 75 h 196"/>
                <a:gd name="T6" fmla="*/ 149 w 200"/>
                <a:gd name="T7" fmla="*/ 123 h 196"/>
                <a:gd name="T8" fmla="*/ 163 w 200"/>
                <a:gd name="T9" fmla="*/ 196 h 196"/>
                <a:gd name="T10" fmla="*/ 99 w 200"/>
                <a:gd name="T11" fmla="*/ 161 h 196"/>
                <a:gd name="T12" fmla="*/ 37 w 200"/>
                <a:gd name="T13" fmla="*/ 196 h 196"/>
                <a:gd name="T14" fmla="*/ 48 w 200"/>
                <a:gd name="T15" fmla="*/ 123 h 196"/>
                <a:gd name="T16" fmla="*/ 0 w 200"/>
                <a:gd name="T17" fmla="*/ 75 h 196"/>
                <a:gd name="T18" fmla="*/ 69 w 200"/>
                <a:gd name="T19" fmla="*/ 64 h 196"/>
                <a:gd name="T20" fmla="*/ 99 w 200"/>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6">
                  <a:moveTo>
                    <a:pt x="99" y="0"/>
                  </a:moveTo>
                  <a:lnTo>
                    <a:pt x="131" y="64"/>
                  </a:lnTo>
                  <a:lnTo>
                    <a:pt x="200" y="75"/>
                  </a:lnTo>
                  <a:lnTo>
                    <a:pt x="149" y="123"/>
                  </a:lnTo>
                  <a:lnTo>
                    <a:pt x="163" y="196"/>
                  </a:lnTo>
                  <a:lnTo>
                    <a:pt x="99" y="161"/>
                  </a:lnTo>
                  <a:lnTo>
                    <a:pt x="37" y="196"/>
                  </a:lnTo>
                  <a:lnTo>
                    <a:pt x="48" y="123"/>
                  </a:lnTo>
                  <a:lnTo>
                    <a:pt x="0" y="75"/>
                  </a:lnTo>
                  <a:lnTo>
                    <a:pt x="69" y="64"/>
                  </a:lnTo>
                  <a:lnTo>
                    <a:pt x="99"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2"/>
            <p:cNvSpPr/>
            <p:nvPr/>
          </p:nvSpPr>
          <p:spPr bwMode="auto">
            <a:xfrm>
              <a:off x="296863" y="1565276"/>
              <a:ext cx="317500" cy="306388"/>
            </a:xfrm>
            <a:custGeom>
              <a:avLst/>
              <a:gdLst>
                <a:gd name="T0" fmla="*/ 99 w 200"/>
                <a:gd name="T1" fmla="*/ 0 h 193"/>
                <a:gd name="T2" fmla="*/ 131 w 200"/>
                <a:gd name="T3" fmla="*/ 64 h 193"/>
                <a:gd name="T4" fmla="*/ 200 w 200"/>
                <a:gd name="T5" fmla="*/ 75 h 193"/>
                <a:gd name="T6" fmla="*/ 149 w 200"/>
                <a:gd name="T7" fmla="*/ 123 h 193"/>
                <a:gd name="T8" fmla="*/ 163 w 200"/>
                <a:gd name="T9" fmla="*/ 193 h 193"/>
                <a:gd name="T10" fmla="*/ 99 w 200"/>
                <a:gd name="T11" fmla="*/ 161 h 193"/>
                <a:gd name="T12" fmla="*/ 37 w 200"/>
                <a:gd name="T13" fmla="*/ 193 h 193"/>
                <a:gd name="T14" fmla="*/ 48 w 200"/>
                <a:gd name="T15" fmla="*/ 123 h 193"/>
                <a:gd name="T16" fmla="*/ 0 w 200"/>
                <a:gd name="T17" fmla="*/ 75 h 193"/>
                <a:gd name="T18" fmla="*/ 69 w 200"/>
                <a:gd name="T19" fmla="*/ 64 h 193"/>
                <a:gd name="T20" fmla="*/ 99 w 200"/>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3">
                  <a:moveTo>
                    <a:pt x="99" y="0"/>
                  </a:moveTo>
                  <a:lnTo>
                    <a:pt x="131" y="64"/>
                  </a:lnTo>
                  <a:lnTo>
                    <a:pt x="200" y="75"/>
                  </a:lnTo>
                  <a:lnTo>
                    <a:pt x="149" y="123"/>
                  </a:lnTo>
                  <a:lnTo>
                    <a:pt x="163" y="193"/>
                  </a:lnTo>
                  <a:lnTo>
                    <a:pt x="99" y="161"/>
                  </a:lnTo>
                  <a:lnTo>
                    <a:pt x="37" y="193"/>
                  </a:lnTo>
                  <a:lnTo>
                    <a:pt x="48" y="123"/>
                  </a:lnTo>
                  <a:lnTo>
                    <a:pt x="0" y="75"/>
                  </a:lnTo>
                  <a:lnTo>
                    <a:pt x="69" y="64"/>
                  </a:lnTo>
                  <a:lnTo>
                    <a:pt x="99"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3"/>
            <p:cNvSpPr/>
            <p:nvPr/>
          </p:nvSpPr>
          <p:spPr bwMode="auto">
            <a:xfrm>
              <a:off x="10717213" y="682626"/>
              <a:ext cx="477838" cy="460375"/>
            </a:xfrm>
            <a:custGeom>
              <a:avLst/>
              <a:gdLst>
                <a:gd name="T0" fmla="*/ 152 w 301"/>
                <a:gd name="T1" fmla="*/ 0 h 290"/>
                <a:gd name="T2" fmla="*/ 104 w 301"/>
                <a:gd name="T3" fmla="*/ 97 h 290"/>
                <a:gd name="T4" fmla="*/ 0 w 301"/>
                <a:gd name="T5" fmla="*/ 110 h 290"/>
                <a:gd name="T6" fmla="*/ 74 w 301"/>
                <a:gd name="T7" fmla="*/ 185 h 290"/>
                <a:gd name="T8" fmla="*/ 58 w 301"/>
                <a:gd name="T9" fmla="*/ 290 h 290"/>
                <a:gd name="T10" fmla="*/ 152 w 301"/>
                <a:gd name="T11" fmla="*/ 239 h 290"/>
                <a:gd name="T12" fmla="*/ 245 w 301"/>
                <a:gd name="T13" fmla="*/ 290 h 290"/>
                <a:gd name="T14" fmla="*/ 226 w 301"/>
                <a:gd name="T15" fmla="*/ 185 h 290"/>
                <a:gd name="T16" fmla="*/ 301 w 301"/>
                <a:gd name="T17" fmla="*/ 110 h 290"/>
                <a:gd name="T18" fmla="*/ 197 w 301"/>
                <a:gd name="T19" fmla="*/ 97 h 290"/>
                <a:gd name="T20" fmla="*/ 152 w 301"/>
                <a:gd name="T2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90">
                  <a:moveTo>
                    <a:pt x="152" y="0"/>
                  </a:moveTo>
                  <a:lnTo>
                    <a:pt x="104" y="97"/>
                  </a:lnTo>
                  <a:lnTo>
                    <a:pt x="0" y="110"/>
                  </a:lnTo>
                  <a:lnTo>
                    <a:pt x="74" y="185"/>
                  </a:lnTo>
                  <a:lnTo>
                    <a:pt x="58" y="290"/>
                  </a:lnTo>
                  <a:lnTo>
                    <a:pt x="152" y="239"/>
                  </a:lnTo>
                  <a:lnTo>
                    <a:pt x="245" y="290"/>
                  </a:lnTo>
                  <a:lnTo>
                    <a:pt x="226" y="185"/>
                  </a:lnTo>
                  <a:lnTo>
                    <a:pt x="301" y="110"/>
                  </a:lnTo>
                  <a:lnTo>
                    <a:pt x="197" y="97"/>
                  </a:lnTo>
                  <a:lnTo>
                    <a:pt x="15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
            <p:cNvSpPr/>
            <p:nvPr/>
          </p:nvSpPr>
          <p:spPr bwMode="auto">
            <a:xfrm>
              <a:off x="10580688" y="9526"/>
              <a:ext cx="322263" cy="311150"/>
            </a:xfrm>
            <a:custGeom>
              <a:avLst/>
              <a:gdLst>
                <a:gd name="T0" fmla="*/ 102 w 203"/>
                <a:gd name="T1" fmla="*/ 0 h 196"/>
                <a:gd name="T2" fmla="*/ 72 w 203"/>
                <a:gd name="T3" fmla="*/ 64 h 196"/>
                <a:gd name="T4" fmla="*/ 0 w 203"/>
                <a:gd name="T5" fmla="*/ 75 h 196"/>
                <a:gd name="T6" fmla="*/ 51 w 203"/>
                <a:gd name="T7" fmla="*/ 123 h 196"/>
                <a:gd name="T8" fmla="*/ 40 w 203"/>
                <a:gd name="T9" fmla="*/ 196 h 196"/>
                <a:gd name="T10" fmla="*/ 102 w 203"/>
                <a:gd name="T11" fmla="*/ 161 h 196"/>
                <a:gd name="T12" fmla="*/ 166 w 203"/>
                <a:gd name="T13" fmla="*/ 196 h 196"/>
                <a:gd name="T14" fmla="*/ 152 w 203"/>
                <a:gd name="T15" fmla="*/ 123 h 196"/>
                <a:gd name="T16" fmla="*/ 203 w 203"/>
                <a:gd name="T17" fmla="*/ 75 h 196"/>
                <a:gd name="T18" fmla="*/ 134 w 203"/>
                <a:gd name="T19" fmla="*/ 64 h 196"/>
                <a:gd name="T20" fmla="*/ 102 w 203"/>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6">
                  <a:moveTo>
                    <a:pt x="102" y="0"/>
                  </a:moveTo>
                  <a:lnTo>
                    <a:pt x="72" y="64"/>
                  </a:lnTo>
                  <a:lnTo>
                    <a:pt x="0" y="75"/>
                  </a:lnTo>
                  <a:lnTo>
                    <a:pt x="51" y="123"/>
                  </a:lnTo>
                  <a:lnTo>
                    <a:pt x="40" y="196"/>
                  </a:lnTo>
                  <a:lnTo>
                    <a:pt x="102" y="161"/>
                  </a:lnTo>
                  <a:lnTo>
                    <a:pt x="166" y="196"/>
                  </a:lnTo>
                  <a:lnTo>
                    <a:pt x="152" y="123"/>
                  </a:lnTo>
                  <a:lnTo>
                    <a:pt x="203" y="75"/>
                  </a:lnTo>
                  <a:lnTo>
                    <a:pt x="134" y="64"/>
                  </a:lnTo>
                  <a:lnTo>
                    <a:pt x="10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5"/>
            <p:cNvSpPr/>
            <p:nvPr/>
          </p:nvSpPr>
          <p:spPr bwMode="auto">
            <a:xfrm>
              <a:off x="10580688" y="1565276"/>
              <a:ext cx="322263" cy="306388"/>
            </a:xfrm>
            <a:custGeom>
              <a:avLst/>
              <a:gdLst>
                <a:gd name="T0" fmla="*/ 102 w 203"/>
                <a:gd name="T1" fmla="*/ 0 h 193"/>
                <a:gd name="T2" fmla="*/ 72 w 203"/>
                <a:gd name="T3" fmla="*/ 64 h 193"/>
                <a:gd name="T4" fmla="*/ 0 w 203"/>
                <a:gd name="T5" fmla="*/ 75 h 193"/>
                <a:gd name="T6" fmla="*/ 51 w 203"/>
                <a:gd name="T7" fmla="*/ 123 h 193"/>
                <a:gd name="T8" fmla="*/ 40 w 203"/>
                <a:gd name="T9" fmla="*/ 193 h 193"/>
                <a:gd name="T10" fmla="*/ 102 w 203"/>
                <a:gd name="T11" fmla="*/ 161 h 193"/>
                <a:gd name="T12" fmla="*/ 166 w 203"/>
                <a:gd name="T13" fmla="*/ 193 h 193"/>
                <a:gd name="T14" fmla="*/ 152 w 203"/>
                <a:gd name="T15" fmla="*/ 123 h 193"/>
                <a:gd name="T16" fmla="*/ 203 w 203"/>
                <a:gd name="T17" fmla="*/ 75 h 193"/>
                <a:gd name="T18" fmla="*/ 134 w 203"/>
                <a:gd name="T19" fmla="*/ 64 h 193"/>
                <a:gd name="T20" fmla="*/ 102 w 203"/>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3">
                  <a:moveTo>
                    <a:pt x="102" y="0"/>
                  </a:moveTo>
                  <a:lnTo>
                    <a:pt x="72" y="64"/>
                  </a:lnTo>
                  <a:lnTo>
                    <a:pt x="0" y="75"/>
                  </a:lnTo>
                  <a:lnTo>
                    <a:pt x="51" y="123"/>
                  </a:lnTo>
                  <a:lnTo>
                    <a:pt x="40" y="193"/>
                  </a:lnTo>
                  <a:lnTo>
                    <a:pt x="102" y="161"/>
                  </a:lnTo>
                  <a:lnTo>
                    <a:pt x="166" y="193"/>
                  </a:lnTo>
                  <a:lnTo>
                    <a:pt x="152" y="123"/>
                  </a:lnTo>
                  <a:lnTo>
                    <a:pt x="203" y="75"/>
                  </a:lnTo>
                  <a:lnTo>
                    <a:pt x="134" y="64"/>
                  </a:lnTo>
                  <a:lnTo>
                    <a:pt x="10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2711314" y="4200622"/>
            <a:ext cx="875539" cy="2427151"/>
            <a:chOff x="112712" y="-633413"/>
            <a:chExt cx="1323976" cy="3670301"/>
          </a:xfrm>
        </p:grpSpPr>
        <p:sp>
          <p:nvSpPr>
            <p:cNvPr id="28" name="Freeform 39"/>
            <p:cNvSpPr/>
            <p:nvPr/>
          </p:nvSpPr>
          <p:spPr bwMode="auto">
            <a:xfrm>
              <a:off x="766763" y="-633413"/>
              <a:ext cx="325438" cy="522288"/>
            </a:xfrm>
            <a:custGeom>
              <a:avLst/>
              <a:gdLst>
                <a:gd name="T0" fmla="*/ 12 w 77"/>
                <a:gd name="T1" fmla="*/ 123 h 123"/>
                <a:gd name="T2" fmla="*/ 7 w 77"/>
                <a:gd name="T3" fmla="*/ 78 h 123"/>
                <a:gd name="T4" fmla="*/ 77 w 77"/>
                <a:gd name="T5" fmla="*/ 0 h 123"/>
                <a:gd name="T6" fmla="*/ 62 w 77"/>
                <a:gd name="T7" fmla="*/ 48 h 123"/>
                <a:gd name="T8" fmla="*/ 12 w 77"/>
                <a:gd name="T9" fmla="*/ 123 h 123"/>
              </a:gdLst>
              <a:ahLst/>
              <a:cxnLst>
                <a:cxn ang="0">
                  <a:pos x="T0" y="T1"/>
                </a:cxn>
                <a:cxn ang="0">
                  <a:pos x="T2" y="T3"/>
                </a:cxn>
                <a:cxn ang="0">
                  <a:pos x="T4" y="T5"/>
                </a:cxn>
                <a:cxn ang="0">
                  <a:pos x="T6" y="T7"/>
                </a:cxn>
                <a:cxn ang="0">
                  <a:pos x="T8" y="T9"/>
                </a:cxn>
              </a:cxnLst>
              <a:rect l="0" t="0" r="r" b="b"/>
              <a:pathLst>
                <a:path w="77" h="123">
                  <a:moveTo>
                    <a:pt x="12" y="123"/>
                  </a:moveTo>
                  <a:cubicBezTo>
                    <a:pt x="12" y="123"/>
                    <a:pt x="0" y="116"/>
                    <a:pt x="7" y="78"/>
                  </a:cubicBezTo>
                  <a:cubicBezTo>
                    <a:pt x="15" y="36"/>
                    <a:pt x="77" y="0"/>
                    <a:pt x="77" y="0"/>
                  </a:cubicBezTo>
                  <a:cubicBezTo>
                    <a:pt x="77" y="0"/>
                    <a:pt x="75" y="7"/>
                    <a:pt x="62" y="48"/>
                  </a:cubicBezTo>
                  <a:cubicBezTo>
                    <a:pt x="50" y="90"/>
                    <a:pt x="12" y="123"/>
                    <a:pt x="12" y="12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0"/>
            <p:cNvSpPr/>
            <p:nvPr/>
          </p:nvSpPr>
          <p:spPr bwMode="auto">
            <a:xfrm>
              <a:off x="842963" y="-265113"/>
              <a:ext cx="393700" cy="276225"/>
            </a:xfrm>
            <a:custGeom>
              <a:avLst/>
              <a:gdLst>
                <a:gd name="T0" fmla="*/ 30 w 93"/>
                <a:gd name="T1" fmla="*/ 62 h 65"/>
                <a:gd name="T2" fmla="*/ 0 w 93"/>
                <a:gd name="T3" fmla="*/ 45 h 65"/>
                <a:gd name="T4" fmla="*/ 62 w 93"/>
                <a:gd name="T5" fmla="*/ 11 h 65"/>
                <a:gd name="T6" fmla="*/ 93 w 93"/>
                <a:gd name="T7" fmla="*/ 28 h 65"/>
                <a:gd name="T8" fmla="*/ 30 w 93"/>
                <a:gd name="T9" fmla="*/ 62 h 65"/>
              </a:gdLst>
              <a:ahLst/>
              <a:cxnLst>
                <a:cxn ang="0">
                  <a:pos x="T0" y="T1"/>
                </a:cxn>
                <a:cxn ang="0">
                  <a:pos x="T2" y="T3"/>
                </a:cxn>
                <a:cxn ang="0">
                  <a:pos x="T4" y="T5"/>
                </a:cxn>
                <a:cxn ang="0">
                  <a:pos x="T6" y="T7"/>
                </a:cxn>
                <a:cxn ang="0">
                  <a:pos x="T8" y="T9"/>
                </a:cxn>
              </a:cxnLst>
              <a:rect l="0" t="0" r="r" b="b"/>
              <a:pathLst>
                <a:path w="93" h="65">
                  <a:moveTo>
                    <a:pt x="30" y="62"/>
                  </a:moveTo>
                  <a:cubicBezTo>
                    <a:pt x="5" y="59"/>
                    <a:pt x="0" y="45"/>
                    <a:pt x="0" y="45"/>
                  </a:cubicBezTo>
                  <a:cubicBezTo>
                    <a:pt x="0" y="45"/>
                    <a:pt x="35" y="0"/>
                    <a:pt x="62" y="11"/>
                  </a:cubicBezTo>
                  <a:cubicBezTo>
                    <a:pt x="90" y="21"/>
                    <a:pt x="93" y="28"/>
                    <a:pt x="93" y="28"/>
                  </a:cubicBezTo>
                  <a:cubicBezTo>
                    <a:pt x="93" y="28"/>
                    <a:pt x="58" y="65"/>
                    <a:pt x="30"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1"/>
            <p:cNvSpPr/>
            <p:nvPr/>
          </p:nvSpPr>
          <p:spPr bwMode="auto">
            <a:xfrm>
              <a:off x="990600" y="-523875"/>
              <a:ext cx="446088" cy="280988"/>
            </a:xfrm>
            <a:custGeom>
              <a:avLst/>
              <a:gdLst>
                <a:gd name="T0" fmla="*/ 0 w 105"/>
                <a:gd name="T1" fmla="*/ 62 h 66"/>
                <a:gd name="T2" fmla="*/ 31 w 105"/>
                <a:gd name="T3" fmla="*/ 12 h 66"/>
                <a:gd name="T4" fmla="*/ 105 w 105"/>
                <a:gd name="T5" fmla="*/ 1 h 66"/>
                <a:gd name="T6" fmla="*/ 44 w 105"/>
                <a:gd name="T7" fmla="*/ 55 h 66"/>
                <a:gd name="T8" fmla="*/ 0 w 105"/>
                <a:gd name="T9" fmla="*/ 62 h 66"/>
              </a:gdLst>
              <a:ahLst/>
              <a:cxnLst>
                <a:cxn ang="0">
                  <a:pos x="T0" y="T1"/>
                </a:cxn>
                <a:cxn ang="0">
                  <a:pos x="T2" y="T3"/>
                </a:cxn>
                <a:cxn ang="0">
                  <a:pos x="T4" y="T5"/>
                </a:cxn>
                <a:cxn ang="0">
                  <a:pos x="T6" y="T7"/>
                </a:cxn>
                <a:cxn ang="0">
                  <a:pos x="T8" y="T9"/>
                </a:cxn>
              </a:cxnLst>
              <a:rect l="0" t="0" r="r" b="b"/>
              <a:pathLst>
                <a:path w="105" h="66">
                  <a:moveTo>
                    <a:pt x="0" y="62"/>
                  </a:moveTo>
                  <a:cubicBezTo>
                    <a:pt x="0" y="62"/>
                    <a:pt x="12" y="24"/>
                    <a:pt x="31" y="12"/>
                  </a:cubicBezTo>
                  <a:cubicBezTo>
                    <a:pt x="50" y="0"/>
                    <a:pt x="105" y="1"/>
                    <a:pt x="105" y="1"/>
                  </a:cubicBezTo>
                  <a:cubicBezTo>
                    <a:pt x="105" y="1"/>
                    <a:pt x="60" y="44"/>
                    <a:pt x="44" y="55"/>
                  </a:cubicBezTo>
                  <a:cubicBezTo>
                    <a:pt x="27" y="66"/>
                    <a:pt x="0" y="62"/>
                    <a:pt x="0"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2"/>
            <p:cNvSpPr/>
            <p:nvPr/>
          </p:nvSpPr>
          <p:spPr bwMode="auto">
            <a:xfrm>
              <a:off x="320675" y="-26988"/>
              <a:ext cx="241300" cy="641350"/>
            </a:xfrm>
            <a:custGeom>
              <a:avLst/>
              <a:gdLst>
                <a:gd name="T0" fmla="*/ 37 w 57"/>
                <a:gd name="T1" fmla="*/ 150 h 151"/>
                <a:gd name="T2" fmla="*/ 13 w 57"/>
                <a:gd name="T3" fmla="*/ 113 h 151"/>
                <a:gd name="T4" fmla="*/ 42 w 57"/>
                <a:gd name="T5" fmla="*/ 0 h 151"/>
                <a:gd name="T6" fmla="*/ 50 w 57"/>
                <a:gd name="T7" fmla="*/ 51 h 151"/>
                <a:gd name="T8" fmla="*/ 37 w 57"/>
                <a:gd name="T9" fmla="*/ 150 h 151"/>
              </a:gdLst>
              <a:ahLst/>
              <a:cxnLst>
                <a:cxn ang="0">
                  <a:pos x="T0" y="T1"/>
                </a:cxn>
                <a:cxn ang="0">
                  <a:pos x="T2" y="T3"/>
                </a:cxn>
                <a:cxn ang="0">
                  <a:pos x="T4" y="T5"/>
                </a:cxn>
                <a:cxn ang="0">
                  <a:pos x="T6" y="T7"/>
                </a:cxn>
                <a:cxn ang="0">
                  <a:pos x="T8" y="T9"/>
                </a:cxn>
              </a:cxnLst>
              <a:rect l="0" t="0" r="r" b="b"/>
              <a:pathLst>
                <a:path w="57" h="151">
                  <a:moveTo>
                    <a:pt x="37" y="150"/>
                  </a:moveTo>
                  <a:cubicBezTo>
                    <a:pt x="37" y="150"/>
                    <a:pt x="23" y="151"/>
                    <a:pt x="13" y="113"/>
                  </a:cubicBezTo>
                  <a:cubicBezTo>
                    <a:pt x="0" y="71"/>
                    <a:pt x="42" y="0"/>
                    <a:pt x="42" y="0"/>
                  </a:cubicBezTo>
                  <a:cubicBezTo>
                    <a:pt x="42" y="0"/>
                    <a:pt x="43" y="7"/>
                    <a:pt x="50" y="51"/>
                  </a:cubicBezTo>
                  <a:cubicBezTo>
                    <a:pt x="57" y="96"/>
                    <a:pt x="37" y="150"/>
                    <a:pt x="37" y="15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3"/>
            <p:cNvSpPr/>
            <p:nvPr/>
          </p:nvSpPr>
          <p:spPr bwMode="auto">
            <a:xfrm>
              <a:off x="520700" y="300038"/>
              <a:ext cx="325438" cy="365125"/>
            </a:xfrm>
            <a:custGeom>
              <a:avLst/>
              <a:gdLst>
                <a:gd name="T0" fmla="*/ 41 w 77"/>
                <a:gd name="T1" fmla="*/ 7 h 86"/>
                <a:gd name="T2" fmla="*/ 77 w 77"/>
                <a:gd name="T3" fmla="*/ 5 h 86"/>
                <a:gd name="T4" fmla="*/ 34 w 77"/>
                <a:gd name="T5" fmla="*/ 74 h 86"/>
                <a:gd name="T6" fmla="*/ 0 w 77"/>
                <a:gd name="T7" fmla="*/ 78 h 86"/>
                <a:gd name="T8" fmla="*/ 41 w 77"/>
                <a:gd name="T9" fmla="*/ 7 h 86"/>
              </a:gdLst>
              <a:ahLst/>
              <a:cxnLst>
                <a:cxn ang="0">
                  <a:pos x="T0" y="T1"/>
                </a:cxn>
                <a:cxn ang="0">
                  <a:pos x="T2" y="T3"/>
                </a:cxn>
                <a:cxn ang="0">
                  <a:pos x="T4" y="T5"/>
                </a:cxn>
                <a:cxn ang="0">
                  <a:pos x="T6" y="T7"/>
                </a:cxn>
                <a:cxn ang="0">
                  <a:pos x="T8" y="T9"/>
                </a:cxn>
              </a:cxnLst>
              <a:rect l="0" t="0" r="r" b="b"/>
              <a:pathLst>
                <a:path w="77" h="86">
                  <a:moveTo>
                    <a:pt x="41" y="7"/>
                  </a:moveTo>
                  <a:cubicBezTo>
                    <a:pt x="72" y="0"/>
                    <a:pt x="77" y="5"/>
                    <a:pt x="77" y="5"/>
                  </a:cubicBezTo>
                  <a:cubicBezTo>
                    <a:pt x="77" y="5"/>
                    <a:pt x="61" y="60"/>
                    <a:pt x="34" y="74"/>
                  </a:cubicBezTo>
                  <a:cubicBezTo>
                    <a:pt x="10" y="86"/>
                    <a:pt x="0" y="78"/>
                    <a:pt x="0" y="78"/>
                  </a:cubicBezTo>
                  <a:cubicBezTo>
                    <a:pt x="0" y="78"/>
                    <a:pt x="11" y="14"/>
                    <a:pt x="41" y="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4"/>
            <p:cNvSpPr/>
            <p:nvPr/>
          </p:nvSpPr>
          <p:spPr bwMode="auto">
            <a:xfrm>
              <a:off x="188913" y="381000"/>
              <a:ext cx="258763" cy="646113"/>
            </a:xfrm>
            <a:custGeom>
              <a:avLst/>
              <a:gdLst>
                <a:gd name="T0" fmla="*/ 54 w 61"/>
                <a:gd name="T1" fmla="*/ 148 h 152"/>
                <a:gd name="T2" fmla="*/ 22 w 61"/>
                <a:gd name="T3" fmla="*/ 118 h 152"/>
                <a:gd name="T4" fmla="*/ 25 w 61"/>
                <a:gd name="T5" fmla="*/ 0 h 152"/>
                <a:gd name="T6" fmla="*/ 44 w 61"/>
                <a:gd name="T7" fmla="*/ 49 h 152"/>
                <a:gd name="T8" fmla="*/ 54 w 61"/>
                <a:gd name="T9" fmla="*/ 148 h 152"/>
              </a:gdLst>
              <a:ahLst/>
              <a:cxnLst>
                <a:cxn ang="0">
                  <a:pos x="T0" y="T1"/>
                </a:cxn>
                <a:cxn ang="0">
                  <a:pos x="T2" y="T3"/>
                </a:cxn>
                <a:cxn ang="0">
                  <a:pos x="T4" y="T5"/>
                </a:cxn>
                <a:cxn ang="0">
                  <a:pos x="T6" y="T7"/>
                </a:cxn>
                <a:cxn ang="0">
                  <a:pos x="T8" y="T9"/>
                </a:cxn>
              </a:cxnLst>
              <a:rect l="0" t="0" r="r" b="b"/>
              <a:pathLst>
                <a:path w="61" h="152">
                  <a:moveTo>
                    <a:pt x="54" y="148"/>
                  </a:moveTo>
                  <a:cubicBezTo>
                    <a:pt x="54" y="148"/>
                    <a:pt x="41" y="152"/>
                    <a:pt x="22" y="118"/>
                  </a:cubicBezTo>
                  <a:cubicBezTo>
                    <a:pt x="0" y="79"/>
                    <a:pt x="25" y="0"/>
                    <a:pt x="25" y="0"/>
                  </a:cubicBezTo>
                  <a:cubicBezTo>
                    <a:pt x="25" y="0"/>
                    <a:pt x="28" y="7"/>
                    <a:pt x="44" y="49"/>
                  </a:cubicBezTo>
                  <a:cubicBezTo>
                    <a:pt x="61" y="91"/>
                    <a:pt x="54" y="148"/>
                    <a:pt x="54" y="14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5"/>
            <p:cNvSpPr/>
            <p:nvPr/>
          </p:nvSpPr>
          <p:spPr bwMode="auto">
            <a:xfrm>
              <a:off x="447675" y="631825"/>
              <a:ext cx="263525" cy="412750"/>
            </a:xfrm>
            <a:custGeom>
              <a:avLst/>
              <a:gdLst>
                <a:gd name="T0" fmla="*/ 28 w 62"/>
                <a:gd name="T1" fmla="*/ 14 h 97"/>
                <a:gd name="T2" fmla="*/ 62 w 62"/>
                <a:gd name="T3" fmla="*/ 4 h 97"/>
                <a:gd name="T4" fmla="*/ 36 w 62"/>
                <a:gd name="T5" fmla="*/ 80 h 97"/>
                <a:gd name="T6" fmla="*/ 4 w 62"/>
                <a:gd name="T7" fmla="*/ 91 h 97"/>
                <a:gd name="T8" fmla="*/ 28 w 62"/>
                <a:gd name="T9" fmla="*/ 14 h 97"/>
              </a:gdLst>
              <a:ahLst/>
              <a:cxnLst>
                <a:cxn ang="0">
                  <a:pos x="T0" y="T1"/>
                </a:cxn>
                <a:cxn ang="0">
                  <a:pos x="T2" y="T3"/>
                </a:cxn>
                <a:cxn ang="0">
                  <a:pos x="T4" y="T5"/>
                </a:cxn>
                <a:cxn ang="0">
                  <a:pos x="T6" y="T7"/>
                </a:cxn>
                <a:cxn ang="0">
                  <a:pos x="T8" y="T9"/>
                </a:cxn>
              </a:cxnLst>
              <a:rect l="0" t="0" r="r" b="b"/>
              <a:pathLst>
                <a:path w="62" h="97">
                  <a:moveTo>
                    <a:pt x="28" y="14"/>
                  </a:moveTo>
                  <a:cubicBezTo>
                    <a:pt x="56" y="0"/>
                    <a:pt x="62" y="4"/>
                    <a:pt x="62" y="4"/>
                  </a:cubicBezTo>
                  <a:cubicBezTo>
                    <a:pt x="62" y="4"/>
                    <a:pt x="59" y="61"/>
                    <a:pt x="36" y="80"/>
                  </a:cubicBezTo>
                  <a:cubicBezTo>
                    <a:pt x="16" y="97"/>
                    <a:pt x="4" y="91"/>
                    <a:pt x="4" y="91"/>
                  </a:cubicBezTo>
                  <a:cubicBezTo>
                    <a:pt x="4" y="91"/>
                    <a:pt x="0" y="27"/>
                    <a:pt x="28" y="1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6"/>
            <p:cNvSpPr/>
            <p:nvPr/>
          </p:nvSpPr>
          <p:spPr bwMode="auto">
            <a:xfrm>
              <a:off x="112712" y="784225"/>
              <a:ext cx="258763" cy="638175"/>
            </a:xfrm>
            <a:custGeom>
              <a:avLst/>
              <a:gdLst>
                <a:gd name="T0" fmla="*/ 58 w 61"/>
                <a:gd name="T1" fmla="*/ 145 h 150"/>
                <a:gd name="T2" fmla="*/ 24 w 61"/>
                <a:gd name="T3" fmla="*/ 117 h 150"/>
                <a:gd name="T4" fmla="*/ 19 w 61"/>
                <a:gd name="T5" fmla="*/ 0 h 150"/>
                <a:gd name="T6" fmla="*/ 42 w 61"/>
                <a:gd name="T7" fmla="*/ 47 h 150"/>
                <a:gd name="T8" fmla="*/ 58 w 61"/>
                <a:gd name="T9" fmla="*/ 145 h 150"/>
              </a:gdLst>
              <a:ahLst/>
              <a:cxnLst>
                <a:cxn ang="0">
                  <a:pos x="T0" y="T1"/>
                </a:cxn>
                <a:cxn ang="0">
                  <a:pos x="T2" y="T3"/>
                </a:cxn>
                <a:cxn ang="0">
                  <a:pos x="T4" y="T5"/>
                </a:cxn>
                <a:cxn ang="0">
                  <a:pos x="T6" y="T7"/>
                </a:cxn>
                <a:cxn ang="0">
                  <a:pos x="T8" y="T9"/>
                </a:cxn>
              </a:cxnLst>
              <a:rect l="0" t="0" r="r" b="b"/>
              <a:pathLst>
                <a:path w="61" h="150">
                  <a:moveTo>
                    <a:pt x="58" y="145"/>
                  </a:moveTo>
                  <a:cubicBezTo>
                    <a:pt x="58" y="145"/>
                    <a:pt x="45" y="150"/>
                    <a:pt x="24" y="117"/>
                  </a:cubicBezTo>
                  <a:cubicBezTo>
                    <a:pt x="0" y="80"/>
                    <a:pt x="19" y="0"/>
                    <a:pt x="19" y="0"/>
                  </a:cubicBezTo>
                  <a:cubicBezTo>
                    <a:pt x="19" y="0"/>
                    <a:pt x="22" y="7"/>
                    <a:pt x="42" y="47"/>
                  </a:cubicBezTo>
                  <a:cubicBezTo>
                    <a:pt x="61" y="87"/>
                    <a:pt x="58" y="145"/>
                    <a:pt x="58" y="145"/>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7"/>
            <p:cNvSpPr/>
            <p:nvPr/>
          </p:nvSpPr>
          <p:spPr bwMode="auto">
            <a:xfrm>
              <a:off x="371475" y="1006475"/>
              <a:ext cx="258763" cy="423863"/>
            </a:xfrm>
            <a:custGeom>
              <a:avLst/>
              <a:gdLst>
                <a:gd name="T0" fmla="*/ 27 w 61"/>
                <a:gd name="T1" fmla="*/ 16 h 100"/>
                <a:gd name="T2" fmla="*/ 60 w 61"/>
                <a:gd name="T3" fmla="*/ 4 h 100"/>
                <a:gd name="T4" fmla="*/ 39 w 61"/>
                <a:gd name="T5" fmla="*/ 82 h 100"/>
                <a:gd name="T6" fmla="*/ 8 w 61"/>
                <a:gd name="T7" fmla="*/ 95 h 100"/>
                <a:gd name="T8" fmla="*/ 27 w 61"/>
                <a:gd name="T9" fmla="*/ 16 h 100"/>
              </a:gdLst>
              <a:ahLst/>
              <a:cxnLst>
                <a:cxn ang="0">
                  <a:pos x="T0" y="T1"/>
                </a:cxn>
                <a:cxn ang="0">
                  <a:pos x="T2" y="T3"/>
                </a:cxn>
                <a:cxn ang="0">
                  <a:pos x="T4" y="T5"/>
                </a:cxn>
                <a:cxn ang="0">
                  <a:pos x="T6" y="T7"/>
                </a:cxn>
                <a:cxn ang="0">
                  <a:pos x="T8" y="T9"/>
                </a:cxn>
              </a:cxnLst>
              <a:rect l="0" t="0" r="r" b="b"/>
              <a:pathLst>
                <a:path w="61" h="100">
                  <a:moveTo>
                    <a:pt x="27" y="16"/>
                  </a:moveTo>
                  <a:cubicBezTo>
                    <a:pt x="54" y="0"/>
                    <a:pt x="60" y="4"/>
                    <a:pt x="60" y="4"/>
                  </a:cubicBezTo>
                  <a:cubicBezTo>
                    <a:pt x="60" y="4"/>
                    <a:pt x="61" y="61"/>
                    <a:pt x="39" y="82"/>
                  </a:cubicBezTo>
                  <a:cubicBezTo>
                    <a:pt x="20" y="100"/>
                    <a:pt x="8" y="95"/>
                    <a:pt x="8" y="95"/>
                  </a:cubicBezTo>
                  <a:cubicBezTo>
                    <a:pt x="8" y="95"/>
                    <a:pt x="0" y="31"/>
                    <a:pt x="27" y="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8"/>
            <p:cNvSpPr/>
            <p:nvPr/>
          </p:nvSpPr>
          <p:spPr bwMode="auto">
            <a:xfrm>
              <a:off x="112712" y="1247775"/>
              <a:ext cx="301625" cy="598488"/>
            </a:xfrm>
            <a:custGeom>
              <a:avLst/>
              <a:gdLst>
                <a:gd name="T0" fmla="*/ 71 w 71"/>
                <a:gd name="T1" fmla="*/ 133 h 141"/>
                <a:gd name="T2" fmla="*/ 32 w 71"/>
                <a:gd name="T3" fmla="*/ 114 h 141"/>
                <a:gd name="T4" fmla="*/ 0 w 71"/>
                <a:gd name="T5" fmla="*/ 0 h 141"/>
                <a:gd name="T6" fmla="*/ 33 w 71"/>
                <a:gd name="T7" fmla="*/ 41 h 141"/>
                <a:gd name="T8" fmla="*/ 71 w 71"/>
                <a:gd name="T9" fmla="*/ 133 h 141"/>
              </a:gdLst>
              <a:ahLst/>
              <a:cxnLst>
                <a:cxn ang="0">
                  <a:pos x="T0" y="T1"/>
                </a:cxn>
                <a:cxn ang="0">
                  <a:pos x="T2" y="T3"/>
                </a:cxn>
                <a:cxn ang="0">
                  <a:pos x="T4" y="T5"/>
                </a:cxn>
                <a:cxn ang="0">
                  <a:pos x="T6" y="T7"/>
                </a:cxn>
                <a:cxn ang="0">
                  <a:pos x="T8" y="T9"/>
                </a:cxn>
              </a:cxnLst>
              <a:rect l="0" t="0" r="r" b="b"/>
              <a:pathLst>
                <a:path w="71" h="141">
                  <a:moveTo>
                    <a:pt x="71" y="133"/>
                  </a:moveTo>
                  <a:cubicBezTo>
                    <a:pt x="71" y="133"/>
                    <a:pt x="60" y="141"/>
                    <a:pt x="32" y="114"/>
                  </a:cubicBezTo>
                  <a:cubicBezTo>
                    <a:pt x="0" y="83"/>
                    <a:pt x="0" y="0"/>
                    <a:pt x="0" y="0"/>
                  </a:cubicBezTo>
                  <a:cubicBezTo>
                    <a:pt x="0" y="0"/>
                    <a:pt x="5" y="6"/>
                    <a:pt x="33" y="41"/>
                  </a:cubicBezTo>
                  <a:cubicBezTo>
                    <a:pt x="61" y="76"/>
                    <a:pt x="71" y="133"/>
                    <a:pt x="71" y="13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9"/>
            <p:cNvSpPr/>
            <p:nvPr/>
          </p:nvSpPr>
          <p:spPr bwMode="auto">
            <a:xfrm>
              <a:off x="368300" y="1371600"/>
              <a:ext cx="279400" cy="446088"/>
            </a:xfrm>
            <a:custGeom>
              <a:avLst/>
              <a:gdLst>
                <a:gd name="T0" fmla="*/ 23 w 66"/>
                <a:gd name="T1" fmla="*/ 22 h 105"/>
                <a:gd name="T2" fmla="*/ 53 w 66"/>
                <a:gd name="T3" fmla="*/ 2 h 105"/>
                <a:gd name="T4" fmla="*/ 50 w 66"/>
                <a:gd name="T5" fmla="*/ 83 h 105"/>
                <a:gd name="T6" fmla="*/ 22 w 66"/>
                <a:gd name="T7" fmla="*/ 103 h 105"/>
                <a:gd name="T8" fmla="*/ 23 w 66"/>
                <a:gd name="T9" fmla="*/ 22 h 105"/>
              </a:gdLst>
              <a:ahLst/>
              <a:cxnLst>
                <a:cxn ang="0">
                  <a:pos x="T0" y="T1"/>
                </a:cxn>
                <a:cxn ang="0">
                  <a:pos x="T2" y="T3"/>
                </a:cxn>
                <a:cxn ang="0">
                  <a:pos x="T4" y="T5"/>
                </a:cxn>
                <a:cxn ang="0">
                  <a:pos x="T6" y="T7"/>
                </a:cxn>
                <a:cxn ang="0">
                  <a:pos x="T8" y="T9"/>
                </a:cxn>
              </a:cxnLst>
              <a:rect l="0" t="0" r="r" b="b"/>
              <a:pathLst>
                <a:path w="66" h="105">
                  <a:moveTo>
                    <a:pt x="23" y="22"/>
                  </a:moveTo>
                  <a:cubicBezTo>
                    <a:pt x="46" y="0"/>
                    <a:pt x="53" y="2"/>
                    <a:pt x="53" y="2"/>
                  </a:cubicBezTo>
                  <a:cubicBezTo>
                    <a:pt x="53" y="2"/>
                    <a:pt x="66" y="58"/>
                    <a:pt x="50" y="83"/>
                  </a:cubicBezTo>
                  <a:cubicBezTo>
                    <a:pt x="35" y="105"/>
                    <a:pt x="22" y="103"/>
                    <a:pt x="22" y="103"/>
                  </a:cubicBezTo>
                  <a:cubicBezTo>
                    <a:pt x="22" y="103"/>
                    <a:pt x="0" y="43"/>
                    <a:pt x="23" y="2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0"/>
            <p:cNvSpPr/>
            <p:nvPr/>
          </p:nvSpPr>
          <p:spPr bwMode="auto">
            <a:xfrm>
              <a:off x="134938" y="1663700"/>
              <a:ext cx="363538" cy="565150"/>
            </a:xfrm>
            <a:custGeom>
              <a:avLst/>
              <a:gdLst>
                <a:gd name="T0" fmla="*/ 86 w 86"/>
                <a:gd name="T1" fmla="*/ 124 h 133"/>
                <a:gd name="T2" fmla="*/ 45 w 86"/>
                <a:gd name="T3" fmla="*/ 109 h 133"/>
                <a:gd name="T4" fmla="*/ 0 w 86"/>
                <a:gd name="T5" fmla="*/ 0 h 133"/>
                <a:gd name="T6" fmla="*/ 38 w 86"/>
                <a:gd name="T7" fmla="*/ 37 h 133"/>
                <a:gd name="T8" fmla="*/ 86 w 86"/>
                <a:gd name="T9" fmla="*/ 124 h 133"/>
              </a:gdLst>
              <a:ahLst/>
              <a:cxnLst>
                <a:cxn ang="0">
                  <a:pos x="T0" y="T1"/>
                </a:cxn>
                <a:cxn ang="0">
                  <a:pos x="T2" y="T3"/>
                </a:cxn>
                <a:cxn ang="0">
                  <a:pos x="T4" y="T5"/>
                </a:cxn>
                <a:cxn ang="0">
                  <a:pos x="T6" y="T7"/>
                </a:cxn>
                <a:cxn ang="0">
                  <a:pos x="T8" y="T9"/>
                </a:cxn>
              </a:cxnLst>
              <a:rect l="0" t="0" r="r" b="b"/>
              <a:pathLst>
                <a:path w="86" h="133">
                  <a:moveTo>
                    <a:pt x="86" y="124"/>
                  </a:moveTo>
                  <a:cubicBezTo>
                    <a:pt x="86" y="124"/>
                    <a:pt x="76" y="133"/>
                    <a:pt x="45" y="109"/>
                  </a:cubicBezTo>
                  <a:cubicBezTo>
                    <a:pt x="9" y="82"/>
                    <a:pt x="0" y="0"/>
                    <a:pt x="0" y="0"/>
                  </a:cubicBezTo>
                  <a:cubicBezTo>
                    <a:pt x="0" y="0"/>
                    <a:pt x="6" y="6"/>
                    <a:pt x="38" y="37"/>
                  </a:cubicBezTo>
                  <a:cubicBezTo>
                    <a:pt x="70" y="68"/>
                    <a:pt x="86" y="124"/>
                    <a:pt x="86" y="1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1"/>
            <p:cNvSpPr/>
            <p:nvPr/>
          </p:nvSpPr>
          <p:spPr bwMode="auto">
            <a:xfrm>
              <a:off x="422275" y="1736725"/>
              <a:ext cx="284163" cy="449263"/>
            </a:xfrm>
            <a:custGeom>
              <a:avLst/>
              <a:gdLst>
                <a:gd name="T0" fmla="*/ 20 w 67"/>
                <a:gd name="T1" fmla="*/ 24 h 106"/>
                <a:gd name="T2" fmla="*/ 47 w 67"/>
                <a:gd name="T3" fmla="*/ 1 h 106"/>
                <a:gd name="T4" fmla="*/ 54 w 67"/>
                <a:gd name="T5" fmla="*/ 82 h 106"/>
                <a:gd name="T6" fmla="*/ 29 w 67"/>
                <a:gd name="T7" fmla="*/ 105 h 106"/>
                <a:gd name="T8" fmla="*/ 20 w 67"/>
                <a:gd name="T9" fmla="*/ 24 h 106"/>
              </a:gdLst>
              <a:ahLst/>
              <a:cxnLst>
                <a:cxn ang="0">
                  <a:pos x="T0" y="T1"/>
                </a:cxn>
                <a:cxn ang="0">
                  <a:pos x="T2" y="T3"/>
                </a:cxn>
                <a:cxn ang="0">
                  <a:pos x="T4" y="T5"/>
                </a:cxn>
                <a:cxn ang="0">
                  <a:pos x="T6" y="T7"/>
                </a:cxn>
                <a:cxn ang="0">
                  <a:pos x="T8" y="T9"/>
                </a:cxn>
              </a:cxnLst>
              <a:rect l="0" t="0" r="r" b="b"/>
              <a:pathLst>
                <a:path w="67" h="106">
                  <a:moveTo>
                    <a:pt x="20" y="24"/>
                  </a:moveTo>
                  <a:cubicBezTo>
                    <a:pt x="40" y="0"/>
                    <a:pt x="47" y="1"/>
                    <a:pt x="47" y="1"/>
                  </a:cubicBezTo>
                  <a:cubicBezTo>
                    <a:pt x="47" y="1"/>
                    <a:pt x="67" y="55"/>
                    <a:pt x="54" y="82"/>
                  </a:cubicBezTo>
                  <a:cubicBezTo>
                    <a:pt x="42" y="106"/>
                    <a:pt x="29" y="105"/>
                    <a:pt x="29" y="105"/>
                  </a:cubicBezTo>
                  <a:cubicBezTo>
                    <a:pt x="29" y="105"/>
                    <a:pt x="0" y="47"/>
                    <a:pt x="20" y="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2"/>
            <p:cNvSpPr/>
            <p:nvPr/>
          </p:nvSpPr>
          <p:spPr bwMode="auto">
            <a:xfrm>
              <a:off x="211138" y="2114550"/>
              <a:ext cx="479425" cy="466725"/>
            </a:xfrm>
            <a:custGeom>
              <a:avLst/>
              <a:gdLst>
                <a:gd name="T0" fmla="*/ 113 w 113"/>
                <a:gd name="T1" fmla="*/ 98 h 110"/>
                <a:gd name="T2" fmla="*/ 69 w 113"/>
                <a:gd name="T3" fmla="*/ 94 h 110"/>
                <a:gd name="T4" fmla="*/ 0 w 113"/>
                <a:gd name="T5" fmla="*/ 0 h 110"/>
                <a:gd name="T6" fmla="*/ 45 w 113"/>
                <a:gd name="T7" fmla="*/ 26 h 110"/>
                <a:gd name="T8" fmla="*/ 113 w 113"/>
                <a:gd name="T9" fmla="*/ 98 h 110"/>
              </a:gdLst>
              <a:ahLst/>
              <a:cxnLst>
                <a:cxn ang="0">
                  <a:pos x="T0" y="T1"/>
                </a:cxn>
                <a:cxn ang="0">
                  <a:pos x="T2" y="T3"/>
                </a:cxn>
                <a:cxn ang="0">
                  <a:pos x="T4" y="T5"/>
                </a:cxn>
                <a:cxn ang="0">
                  <a:pos x="T6" y="T7"/>
                </a:cxn>
                <a:cxn ang="0">
                  <a:pos x="T8" y="T9"/>
                </a:cxn>
              </a:cxnLst>
              <a:rect l="0" t="0" r="r" b="b"/>
              <a:pathLst>
                <a:path w="113" h="110">
                  <a:moveTo>
                    <a:pt x="113" y="98"/>
                  </a:moveTo>
                  <a:cubicBezTo>
                    <a:pt x="113" y="98"/>
                    <a:pt x="105" y="110"/>
                    <a:pt x="69" y="94"/>
                  </a:cubicBezTo>
                  <a:cubicBezTo>
                    <a:pt x="29" y="77"/>
                    <a:pt x="0" y="0"/>
                    <a:pt x="0" y="0"/>
                  </a:cubicBezTo>
                  <a:cubicBezTo>
                    <a:pt x="0" y="0"/>
                    <a:pt x="6" y="3"/>
                    <a:pt x="45" y="26"/>
                  </a:cubicBezTo>
                  <a:cubicBezTo>
                    <a:pt x="84" y="49"/>
                    <a:pt x="113" y="98"/>
                    <a:pt x="113" y="9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3"/>
            <p:cNvSpPr/>
            <p:nvPr/>
          </p:nvSpPr>
          <p:spPr bwMode="auto">
            <a:xfrm>
              <a:off x="554038" y="2066925"/>
              <a:ext cx="284163" cy="446088"/>
            </a:xfrm>
            <a:custGeom>
              <a:avLst/>
              <a:gdLst>
                <a:gd name="T0" fmla="*/ 14 w 67"/>
                <a:gd name="T1" fmla="*/ 28 h 105"/>
                <a:gd name="T2" fmla="*/ 35 w 67"/>
                <a:gd name="T3" fmla="*/ 0 h 105"/>
                <a:gd name="T4" fmla="*/ 61 w 67"/>
                <a:gd name="T5" fmla="*/ 76 h 105"/>
                <a:gd name="T6" fmla="*/ 42 w 67"/>
                <a:gd name="T7" fmla="*/ 105 h 105"/>
                <a:gd name="T8" fmla="*/ 14 w 67"/>
                <a:gd name="T9" fmla="*/ 28 h 105"/>
              </a:gdLst>
              <a:ahLst/>
              <a:cxnLst>
                <a:cxn ang="0">
                  <a:pos x="T0" y="T1"/>
                </a:cxn>
                <a:cxn ang="0">
                  <a:pos x="T2" y="T3"/>
                </a:cxn>
                <a:cxn ang="0">
                  <a:pos x="T4" y="T5"/>
                </a:cxn>
                <a:cxn ang="0">
                  <a:pos x="T6" y="T7"/>
                </a:cxn>
                <a:cxn ang="0">
                  <a:pos x="T8" y="T9"/>
                </a:cxn>
              </a:cxnLst>
              <a:rect l="0" t="0" r="r" b="b"/>
              <a:pathLst>
                <a:path w="67" h="105">
                  <a:moveTo>
                    <a:pt x="14" y="28"/>
                  </a:moveTo>
                  <a:cubicBezTo>
                    <a:pt x="28" y="1"/>
                    <a:pt x="35" y="0"/>
                    <a:pt x="35" y="0"/>
                  </a:cubicBezTo>
                  <a:cubicBezTo>
                    <a:pt x="35" y="0"/>
                    <a:pt x="67" y="47"/>
                    <a:pt x="61" y="76"/>
                  </a:cubicBezTo>
                  <a:cubicBezTo>
                    <a:pt x="55" y="102"/>
                    <a:pt x="42" y="105"/>
                    <a:pt x="42" y="105"/>
                  </a:cubicBezTo>
                  <a:cubicBezTo>
                    <a:pt x="42" y="105"/>
                    <a:pt x="0" y="56"/>
                    <a:pt x="14" y="2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4"/>
            <p:cNvSpPr/>
            <p:nvPr/>
          </p:nvSpPr>
          <p:spPr bwMode="auto">
            <a:xfrm>
              <a:off x="536575" y="-379413"/>
              <a:ext cx="233363" cy="595313"/>
            </a:xfrm>
            <a:custGeom>
              <a:avLst/>
              <a:gdLst>
                <a:gd name="T0" fmla="*/ 17 w 55"/>
                <a:gd name="T1" fmla="*/ 140 h 140"/>
                <a:gd name="T2" fmla="*/ 2 w 55"/>
                <a:gd name="T3" fmla="*/ 98 h 140"/>
                <a:gd name="T4" fmla="*/ 55 w 55"/>
                <a:gd name="T5" fmla="*/ 0 h 140"/>
                <a:gd name="T6" fmla="*/ 51 w 55"/>
                <a:gd name="T7" fmla="*/ 51 h 140"/>
                <a:gd name="T8" fmla="*/ 17 w 55"/>
                <a:gd name="T9" fmla="*/ 140 h 140"/>
              </a:gdLst>
              <a:ahLst/>
              <a:cxnLst>
                <a:cxn ang="0">
                  <a:pos x="T0" y="T1"/>
                </a:cxn>
                <a:cxn ang="0">
                  <a:pos x="T2" y="T3"/>
                </a:cxn>
                <a:cxn ang="0">
                  <a:pos x="T4" y="T5"/>
                </a:cxn>
                <a:cxn ang="0">
                  <a:pos x="T6" y="T7"/>
                </a:cxn>
                <a:cxn ang="0">
                  <a:pos x="T8" y="T9"/>
                </a:cxn>
              </a:cxnLst>
              <a:rect l="0" t="0" r="r" b="b"/>
              <a:pathLst>
                <a:path w="55" h="140">
                  <a:moveTo>
                    <a:pt x="17" y="140"/>
                  </a:moveTo>
                  <a:cubicBezTo>
                    <a:pt x="17" y="140"/>
                    <a:pt x="4" y="137"/>
                    <a:pt x="2" y="98"/>
                  </a:cubicBezTo>
                  <a:cubicBezTo>
                    <a:pt x="0" y="54"/>
                    <a:pt x="55" y="0"/>
                    <a:pt x="55" y="0"/>
                  </a:cubicBezTo>
                  <a:cubicBezTo>
                    <a:pt x="55" y="0"/>
                    <a:pt x="54" y="7"/>
                    <a:pt x="51" y="51"/>
                  </a:cubicBezTo>
                  <a:cubicBezTo>
                    <a:pt x="48" y="95"/>
                    <a:pt x="17" y="140"/>
                    <a:pt x="17" y="14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5"/>
            <p:cNvSpPr/>
            <p:nvPr/>
          </p:nvSpPr>
          <p:spPr bwMode="auto">
            <a:xfrm>
              <a:off x="647700" y="11113"/>
              <a:ext cx="373063" cy="285750"/>
            </a:xfrm>
            <a:custGeom>
              <a:avLst/>
              <a:gdLst>
                <a:gd name="T0" fmla="*/ 54 w 88"/>
                <a:gd name="T1" fmla="*/ 2 h 67"/>
                <a:gd name="T2" fmla="*/ 88 w 88"/>
                <a:gd name="T3" fmla="*/ 11 h 67"/>
                <a:gd name="T4" fmla="*/ 33 w 88"/>
                <a:gd name="T5" fmla="*/ 62 h 67"/>
                <a:gd name="T6" fmla="*/ 0 w 88"/>
                <a:gd name="T7" fmla="*/ 55 h 67"/>
                <a:gd name="T8" fmla="*/ 54 w 88"/>
                <a:gd name="T9" fmla="*/ 2 h 67"/>
              </a:gdLst>
              <a:ahLst/>
              <a:cxnLst>
                <a:cxn ang="0">
                  <a:pos x="T0" y="T1"/>
                </a:cxn>
                <a:cxn ang="0">
                  <a:pos x="T2" y="T3"/>
                </a:cxn>
                <a:cxn ang="0">
                  <a:pos x="T4" y="T5"/>
                </a:cxn>
                <a:cxn ang="0">
                  <a:pos x="T6" y="T7"/>
                </a:cxn>
                <a:cxn ang="0">
                  <a:pos x="T8" y="T9"/>
                </a:cxn>
              </a:cxnLst>
              <a:rect l="0" t="0" r="r" b="b"/>
              <a:pathLst>
                <a:path w="88" h="67">
                  <a:moveTo>
                    <a:pt x="54" y="2"/>
                  </a:moveTo>
                  <a:cubicBezTo>
                    <a:pt x="84" y="5"/>
                    <a:pt x="88" y="11"/>
                    <a:pt x="88" y="11"/>
                  </a:cubicBezTo>
                  <a:cubicBezTo>
                    <a:pt x="88" y="11"/>
                    <a:pt x="61" y="57"/>
                    <a:pt x="33" y="62"/>
                  </a:cubicBezTo>
                  <a:cubicBezTo>
                    <a:pt x="7" y="67"/>
                    <a:pt x="0" y="55"/>
                    <a:pt x="0" y="55"/>
                  </a:cubicBezTo>
                  <a:cubicBezTo>
                    <a:pt x="0" y="55"/>
                    <a:pt x="24" y="0"/>
                    <a:pt x="54" y="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6"/>
            <p:cNvSpPr/>
            <p:nvPr/>
          </p:nvSpPr>
          <p:spPr bwMode="auto">
            <a:xfrm>
              <a:off x="711200" y="2540000"/>
              <a:ext cx="431800" cy="496888"/>
            </a:xfrm>
            <a:custGeom>
              <a:avLst/>
              <a:gdLst>
                <a:gd name="T0" fmla="*/ 12 w 102"/>
                <a:gd name="T1" fmla="*/ 6 h 117"/>
                <a:gd name="T2" fmla="*/ 96 w 102"/>
                <a:gd name="T3" fmla="*/ 105 h 117"/>
                <a:gd name="T4" fmla="*/ 100 w 102"/>
                <a:gd name="T5" fmla="*/ 115 h 117"/>
                <a:gd name="T6" fmla="*/ 90 w 102"/>
                <a:gd name="T7" fmla="*/ 112 h 117"/>
                <a:gd name="T8" fmla="*/ 3 w 102"/>
                <a:gd name="T9" fmla="*/ 10 h 117"/>
                <a:gd name="T10" fmla="*/ 3 w 102"/>
                <a:gd name="T11" fmla="*/ 0 h 117"/>
                <a:gd name="T12" fmla="*/ 12 w 102"/>
                <a:gd name="T13" fmla="*/ 6 h 117"/>
              </a:gdLst>
              <a:ahLst/>
              <a:cxnLst>
                <a:cxn ang="0">
                  <a:pos x="T0" y="T1"/>
                </a:cxn>
                <a:cxn ang="0">
                  <a:pos x="T2" y="T3"/>
                </a:cxn>
                <a:cxn ang="0">
                  <a:pos x="T4" y="T5"/>
                </a:cxn>
                <a:cxn ang="0">
                  <a:pos x="T6" y="T7"/>
                </a:cxn>
                <a:cxn ang="0">
                  <a:pos x="T8" y="T9"/>
                </a:cxn>
                <a:cxn ang="0">
                  <a:pos x="T10" y="T11"/>
                </a:cxn>
                <a:cxn ang="0">
                  <a:pos x="T12" y="T13"/>
                </a:cxn>
              </a:cxnLst>
              <a:rect l="0" t="0" r="r" b="b"/>
              <a:pathLst>
                <a:path w="102" h="117">
                  <a:moveTo>
                    <a:pt x="12" y="6"/>
                  </a:moveTo>
                  <a:cubicBezTo>
                    <a:pt x="38" y="49"/>
                    <a:pt x="55" y="70"/>
                    <a:pt x="96" y="105"/>
                  </a:cubicBezTo>
                  <a:cubicBezTo>
                    <a:pt x="100" y="109"/>
                    <a:pt x="102" y="113"/>
                    <a:pt x="100" y="115"/>
                  </a:cubicBezTo>
                  <a:cubicBezTo>
                    <a:pt x="98" y="117"/>
                    <a:pt x="93" y="116"/>
                    <a:pt x="90" y="112"/>
                  </a:cubicBezTo>
                  <a:cubicBezTo>
                    <a:pt x="47" y="76"/>
                    <a:pt x="30" y="55"/>
                    <a:pt x="3" y="10"/>
                  </a:cubicBezTo>
                  <a:cubicBezTo>
                    <a:pt x="0" y="6"/>
                    <a:pt x="0" y="1"/>
                    <a:pt x="3" y="0"/>
                  </a:cubicBezTo>
                  <a:cubicBezTo>
                    <a:pt x="5" y="0"/>
                    <a:pt x="9" y="2"/>
                    <a:pt x="12" y="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8670337" y="4200622"/>
            <a:ext cx="874489" cy="2427151"/>
            <a:chOff x="7145338" y="-633413"/>
            <a:chExt cx="1322388" cy="3670301"/>
          </a:xfrm>
        </p:grpSpPr>
        <p:sp>
          <p:nvSpPr>
            <p:cNvPr id="46" name="Freeform 57"/>
            <p:cNvSpPr/>
            <p:nvPr/>
          </p:nvSpPr>
          <p:spPr bwMode="auto">
            <a:xfrm>
              <a:off x="7489825" y="-633413"/>
              <a:ext cx="325438" cy="522288"/>
            </a:xfrm>
            <a:custGeom>
              <a:avLst/>
              <a:gdLst>
                <a:gd name="T0" fmla="*/ 65 w 77"/>
                <a:gd name="T1" fmla="*/ 123 h 123"/>
                <a:gd name="T2" fmla="*/ 70 w 77"/>
                <a:gd name="T3" fmla="*/ 78 h 123"/>
                <a:gd name="T4" fmla="*/ 0 w 77"/>
                <a:gd name="T5" fmla="*/ 0 h 123"/>
                <a:gd name="T6" fmla="*/ 15 w 77"/>
                <a:gd name="T7" fmla="*/ 48 h 123"/>
                <a:gd name="T8" fmla="*/ 65 w 77"/>
                <a:gd name="T9" fmla="*/ 123 h 123"/>
              </a:gdLst>
              <a:ahLst/>
              <a:cxnLst>
                <a:cxn ang="0">
                  <a:pos x="T0" y="T1"/>
                </a:cxn>
                <a:cxn ang="0">
                  <a:pos x="T2" y="T3"/>
                </a:cxn>
                <a:cxn ang="0">
                  <a:pos x="T4" y="T5"/>
                </a:cxn>
                <a:cxn ang="0">
                  <a:pos x="T6" y="T7"/>
                </a:cxn>
                <a:cxn ang="0">
                  <a:pos x="T8" y="T9"/>
                </a:cxn>
              </a:cxnLst>
              <a:rect l="0" t="0" r="r" b="b"/>
              <a:pathLst>
                <a:path w="77" h="123">
                  <a:moveTo>
                    <a:pt x="65" y="123"/>
                  </a:moveTo>
                  <a:cubicBezTo>
                    <a:pt x="65" y="123"/>
                    <a:pt x="77" y="116"/>
                    <a:pt x="70" y="78"/>
                  </a:cubicBezTo>
                  <a:cubicBezTo>
                    <a:pt x="62" y="36"/>
                    <a:pt x="0" y="0"/>
                    <a:pt x="0" y="0"/>
                  </a:cubicBezTo>
                  <a:cubicBezTo>
                    <a:pt x="0" y="0"/>
                    <a:pt x="2" y="7"/>
                    <a:pt x="15" y="48"/>
                  </a:cubicBezTo>
                  <a:cubicBezTo>
                    <a:pt x="27" y="90"/>
                    <a:pt x="65" y="123"/>
                    <a:pt x="65" y="12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8"/>
            <p:cNvSpPr/>
            <p:nvPr/>
          </p:nvSpPr>
          <p:spPr bwMode="auto">
            <a:xfrm>
              <a:off x="7345363" y="-265113"/>
              <a:ext cx="393700" cy="276225"/>
            </a:xfrm>
            <a:custGeom>
              <a:avLst/>
              <a:gdLst>
                <a:gd name="T0" fmla="*/ 63 w 93"/>
                <a:gd name="T1" fmla="*/ 62 h 65"/>
                <a:gd name="T2" fmla="*/ 93 w 93"/>
                <a:gd name="T3" fmla="*/ 45 h 65"/>
                <a:gd name="T4" fmla="*/ 31 w 93"/>
                <a:gd name="T5" fmla="*/ 11 h 65"/>
                <a:gd name="T6" fmla="*/ 0 w 93"/>
                <a:gd name="T7" fmla="*/ 28 h 65"/>
                <a:gd name="T8" fmla="*/ 63 w 93"/>
                <a:gd name="T9" fmla="*/ 62 h 65"/>
              </a:gdLst>
              <a:ahLst/>
              <a:cxnLst>
                <a:cxn ang="0">
                  <a:pos x="T0" y="T1"/>
                </a:cxn>
                <a:cxn ang="0">
                  <a:pos x="T2" y="T3"/>
                </a:cxn>
                <a:cxn ang="0">
                  <a:pos x="T4" y="T5"/>
                </a:cxn>
                <a:cxn ang="0">
                  <a:pos x="T6" y="T7"/>
                </a:cxn>
                <a:cxn ang="0">
                  <a:pos x="T8" y="T9"/>
                </a:cxn>
              </a:cxnLst>
              <a:rect l="0" t="0" r="r" b="b"/>
              <a:pathLst>
                <a:path w="93" h="65">
                  <a:moveTo>
                    <a:pt x="63" y="62"/>
                  </a:moveTo>
                  <a:cubicBezTo>
                    <a:pt x="88" y="59"/>
                    <a:pt x="93" y="45"/>
                    <a:pt x="93" y="45"/>
                  </a:cubicBezTo>
                  <a:cubicBezTo>
                    <a:pt x="93" y="45"/>
                    <a:pt x="58" y="0"/>
                    <a:pt x="31" y="11"/>
                  </a:cubicBezTo>
                  <a:cubicBezTo>
                    <a:pt x="3" y="21"/>
                    <a:pt x="0" y="28"/>
                    <a:pt x="0" y="28"/>
                  </a:cubicBezTo>
                  <a:cubicBezTo>
                    <a:pt x="0" y="28"/>
                    <a:pt x="35" y="65"/>
                    <a:pt x="63"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9"/>
            <p:cNvSpPr/>
            <p:nvPr/>
          </p:nvSpPr>
          <p:spPr bwMode="auto">
            <a:xfrm>
              <a:off x="7145338" y="-523875"/>
              <a:ext cx="446088" cy="280988"/>
            </a:xfrm>
            <a:custGeom>
              <a:avLst/>
              <a:gdLst>
                <a:gd name="T0" fmla="*/ 105 w 105"/>
                <a:gd name="T1" fmla="*/ 62 h 66"/>
                <a:gd name="T2" fmla="*/ 74 w 105"/>
                <a:gd name="T3" fmla="*/ 12 h 66"/>
                <a:gd name="T4" fmla="*/ 0 w 105"/>
                <a:gd name="T5" fmla="*/ 1 h 66"/>
                <a:gd name="T6" fmla="*/ 61 w 105"/>
                <a:gd name="T7" fmla="*/ 55 h 66"/>
                <a:gd name="T8" fmla="*/ 105 w 105"/>
                <a:gd name="T9" fmla="*/ 62 h 66"/>
              </a:gdLst>
              <a:ahLst/>
              <a:cxnLst>
                <a:cxn ang="0">
                  <a:pos x="T0" y="T1"/>
                </a:cxn>
                <a:cxn ang="0">
                  <a:pos x="T2" y="T3"/>
                </a:cxn>
                <a:cxn ang="0">
                  <a:pos x="T4" y="T5"/>
                </a:cxn>
                <a:cxn ang="0">
                  <a:pos x="T6" y="T7"/>
                </a:cxn>
                <a:cxn ang="0">
                  <a:pos x="T8" y="T9"/>
                </a:cxn>
              </a:cxnLst>
              <a:rect l="0" t="0" r="r" b="b"/>
              <a:pathLst>
                <a:path w="105" h="66">
                  <a:moveTo>
                    <a:pt x="105" y="62"/>
                  </a:moveTo>
                  <a:cubicBezTo>
                    <a:pt x="105" y="62"/>
                    <a:pt x="93" y="24"/>
                    <a:pt x="74" y="12"/>
                  </a:cubicBezTo>
                  <a:cubicBezTo>
                    <a:pt x="55" y="0"/>
                    <a:pt x="0" y="1"/>
                    <a:pt x="0" y="1"/>
                  </a:cubicBezTo>
                  <a:cubicBezTo>
                    <a:pt x="0" y="1"/>
                    <a:pt x="45" y="44"/>
                    <a:pt x="61" y="55"/>
                  </a:cubicBezTo>
                  <a:cubicBezTo>
                    <a:pt x="78" y="66"/>
                    <a:pt x="105" y="62"/>
                    <a:pt x="105"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0"/>
            <p:cNvSpPr/>
            <p:nvPr/>
          </p:nvSpPr>
          <p:spPr bwMode="auto">
            <a:xfrm>
              <a:off x="8018463" y="-26988"/>
              <a:ext cx="242888" cy="641350"/>
            </a:xfrm>
            <a:custGeom>
              <a:avLst/>
              <a:gdLst>
                <a:gd name="T0" fmla="*/ 20 w 57"/>
                <a:gd name="T1" fmla="*/ 150 h 151"/>
                <a:gd name="T2" fmla="*/ 44 w 57"/>
                <a:gd name="T3" fmla="*/ 113 h 151"/>
                <a:gd name="T4" fmla="*/ 15 w 57"/>
                <a:gd name="T5" fmla="*/ 0 h 151"/>
                <a:gd name="T6" fmla="*/ 7 w 57"/>
                <a:gd name="T7" fmla="*/ 51 h 151"/>
                <a:gd name="T8" fmla="*/ 20 w 57"/>
                <a:gd name="T9" fmla="*/ 150 h 151"/>
              </a:gdLst>
              <a:ahLst/>
              <a:cxnLst>
                <a:cxn ang="0">
                  <a:pos x="T0" y="T1"/>
                </a:cxn>
                <a:cxn ang="0">
                  <a:pos x="T2" y="T3"/>
                </a:cxn>
                <a:cxn ang="0">
                  <a:pos x="T4" y="T5"/>
                </a:cxn>
                <a:cxn ang="0">
                  <a:pos x="T6" y="T7"/>
                </a:cxn>
                <a:cxn ang="0">
                  <a:pos x="T8" y="T9"/>
                </a:cxn>
              </a:cxnLst>
              <a:rect l="0" t="0" r="r" b="b"/>
              <a:pathLst>
                <a:path w="57" h="151">
                  <a:moveTo>
                    <a:pt x="20" y="150"/>
                  </a:moveTo>
                  <a:cubicBezTo>
                    <a:pt x="20" y="150"/>
                    <a:pt x="34" y="151"/>
                    <a:pt x="44" y="113"/>
                  </a:cubicBezTo>
                  <a:cubicBezTo>
                    <a:pt x="57" y="71"/>
                    <a:pt x="15" y="0"/>
                    <a:pt x="15" y="0"/>
                  </a:cubicBezTo>
                  <a:cubicBezTo>
                    <a:pt x="15" y="0"/>
                    <a:pt x="14" y="7"/>
                    <a:pt x="7" y="51"/>
                  </a:cubicBezTo>
                  <a:cubicBezTo>
                    <a:pt x="0" y="96"/>
                    <a:pt x="20" y="150"/>
                    <a:pt x="20" y="15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1"/>
            <p:cNvSpPr/>
            <p:nvPr/>
          </p:nvSpPr>
          <p:spPr bwMode="auto">
            <a:xfrm>
              <a:off x="7734300" y="300038"/>
              <a:ext cx="327025" cy="365125"/>
            </a:xfrm>
            <a:custGeom>
              <a:avLst/>
              <a:gdLst>
                <a:gd name="T0" fmla="*/ 36 w 77"/>
                <a:gd name="T1" fmla="*/ 7 h 86"/>
                <a:gd name="T2" fmla="*/ 0 w 77"/>
                <a:gd name="T3" fmla="*/ 5 h 86"/>
                <a:gd name="T4" fmla="*/ 43 w 77"/>
                <a:gd name="T5" fmla="*/ 74 h 86"/>
                <a:gd name="T6" fmla="*/ 77 w 77"/>
                <a:gd name="T7" fmla="*/ 78 h 86"/>
                <a:gd name="T8" fmla="*/ 36 w 77"/>
                <a:gd name="T9" fmla="*/ 7 h 86"/>
              </a:gdLst>
              <a:ahLst/>
              <a:cxnLst>
                <a:cxn ang="0">
                  <a:pos x="T0" y="T1"/>
                </a:cxn>
                <a:cxn ang="0">
                  <a:pos x="T2" y="T3"/>
                </a:cxn>
                <a:cxn ang="0">
                  <a:pos x="T4" y="T5"/>
                </a:cxn>
                <a:cxn ang="0">
                  <a:pos x="T6" y="T7"/>
                </a:cxn>
                <a:cxn ang="0">
                  <a:pos x="T8" y="T9"/>
                </a:cxn>
              </a:cxnLst>
              <a:rect l="0" t="0" r="r" b="b"/>
              <a:pathLst>
                <a:path w="77" h="86">
                  <a:moveTo>
                    <a:pt x="36" y="7"/>
                  </a:moveTo>
                  <a:cubicBezTo>
                    <a:pt x="5" y="0"/>
                    <a:pt x="0" y="5"/>
                    <a:pt x="0" y="5"/>
                  </a:cubicBezTo>
                  <a:cubicBezTo>
                    <a:pt x="0" y="5"/>
                    <a:pt x="16" y="60"/>
                    <a:pt x="43" y="74"/>
                  </a:cubicBezTo>
                  <a:cubicBezTo>
                    <a:pt x="67" y="86"/>
                    <a:pt x="77" y="78"/>
                    <a:pt x="77" y="78"/>
                  </a:cubicBezTo>
                  <a:cubicBezTo>
                    <a:pt x="77" y="78"/>
                    <a:pt x="66" y="14"/>
                    <a:pt x="36" y="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2"/>
            <p:cNvSpPr/>
            <p:nvPr/>
          </p:nvSpPr>
          <p:spPr bwMode="auto">
            <a:xfrm>
              <a:off x="8132763" y="381000"/>
              <a:ext cx="258763" cy="646113"/>
            </a:xfrm>
            <a:custGeom>
              <a:avLst/>
              <a:gdLst>
                <a:gd name="T0" fmla="*/ 7 w 61"/>
                <a:gd name="T1" fmla="*/ 148 h 152"/>
                <a:gd name="T2" fmla="*/ 39 w 61"/>
                <a:gd name="T3" fmla="*/ 118 h 152"/>
                <a:gd name="T4" fmla="*/ 36 w 61"/>
                <a:gd name="T5" fmla="*/ 0 h 152"/>
                <a:gd name="T6" fmla="*/ 17 w 61"/>
                <a:gd name="T7" fmla="*/ 49 h 152"/>
                <a:gd name="T8" fmla="*/ 7 w 61"/>
                <a:gd name="T9" fmla="*/ 148 h 152"/>
              </a:gdLst>
              <a:ahLst/>
              <a:cxnLst>
                <a:cxn ang="0">
                  <a:pos x="T0" y="T1"/>
                </a:cxn>
                <a:cxn ang="0">
                  <a:pos x="T2" y="T3"/>
                </a:cxn>
                <a:cxn ang="0">
                  <a:pos x="T4" y="T5"/>
                </a:cxn>
                <a:cxn ang="0">
                  <a:pos x="T6" y="T7"/>
                </a:cxn>
                <a:cxn ang="0">
                  <a:pos x="T8" y="T9"/>
                </a:cxn>
              </a:cxnLst>
              <a:rect l="0" t="0" r="r" b="b"/>
              <a:pathLst>
                <a:path w="61" h="152">
                  <a:moveTo>
                    <a:pt x="7" y="148"/>
                  </a:moveTo>
                  <a:cubicBezTo>
                    <a:pt x="7" y="148"/>
                    <a:pt x="20" y="152"/>
                    <a:pt x="39" y="118"/>
                  </a:cubicBezTo>
                  <a:cubicBezTo>
                    <a:pt x="61" y="79"/>
                    <a:pt x="36" y="0"/>
                    <a:pt x="36" y="0"/>
                  </a:cubicBezTo>
                  <a:cubicBezTo>
                    <a:pt x="36" y="0"/>
                    <a:pt x="33" y="7"/>
                    <a:pt x="17" y="49"/>
                  </a:cubicBezTo>
                  <a:cubicBezTo>
                    <a:pt x="0" y="91"/>
                    <a:pt x="7" y="148"/>
                    <a:pt x="7" y="14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3"/>
            <p:cNvSpPr/>
            <p:nvPr/>
          </p:nvSpPr>
          <p:spPr bwMode="auto">
            <a:xfrm>
              <a:off x="7870825" y="631825"/>
              <a:ext cx="261938" cy="412750"/>
            </a:xfrm>
            <a:custGeom>
              <a:avLst/>
              <a:gdLst>
                <a:gd name="T0" fmla="*/ 34 w 62"/>
                <a:gd name="T1" fmla="*/ 14 h 97"/>
                <a:gd name="T2" fmla="*/ 0 w 62"/>
                <a:gd name="T3" fmla="*/ 4 h 97"/>
                <a:gd name="T4" fmla="*/ 26 w 62"/>
                <a:gd name="T5" fmla="*/ 80 h 97"/>
                <a:gd name="T6" fmla="*/ 58 w 62"/>
                <a:gd name="T7" fmla="*/ 91 h 97"/>
                <a:gd name="T8" fmla="*/ 34 w 62"/>
                <a:gd name="T9" fmla="*/ 14 h 97"/>
              </a:gdLst>
              <a:ahLst/>
              <a:cxnLst>
                <a:cxn ang="0">
                  <a:pos x="T0" y="T1"/>
                </a:cxn>
                <a:cxn ang="0">
                  <a:pos x="T2" y="T3"/>
                </a:cxn>
                <a:cxn ang="0">
                  <a:pos x="T4" y="T5"/>
                </a:cxn>
                <a:cxn ang="0">
                  <a:pos x="T6" y="T7"/>
                </a:cxn>
                <a:cxn ang="0">
                  <a:pos x="T8" y="T9"/>
                </a:cxn>
              </a:cxnLst>
              <a:rect l="0" t="0" r="r" b="b"/>
              <a:pathLst>
                <a:path w="62" h="97">
                  <a:moveTo>
                    <a:pt x="34" y="14"/>
                  </a:moveTo>
                  <a:cubicBezTo>
                    <a:pt x="6" y="0"/>
                    <a:pt x="0" y="4"/>
                    <a:pt x="0" y="4"/>
                  </a:cubicBezTo>
                  <a:cubicBezTo>
                    <a:pt x="0" y="4"/>
                    <a:pt x="3" y="61"/>
                    <a:pt x="26" y="80"/>
                  </a:cubicBezTo>
                  <a:cubicBezTo>
                    <a:pt x="47" y="97"/>
                    <a:pt x="58" y="91"/>
                    <a:pt x="58" y="91"/>
                  </a:cubicBezTo>
                  <a:cubicBezTo>
                    <a:pt x="58" y="91"/>
                    <a:pt x="62" y="27"/>
                    <a:pt x="34" y="1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4"/>
            <p:cNvSpPr/>
            <p:nvPr/>
          </p:nvSpPr>
          <p:spPr bwMode="auto">
            <a:xfrm>
              <a:off x="8210550" y="784225"/>
              <a:ext cx="257175" cy="638175"/>
            </a:xfrm>
            <a:custGeom>
              <a:avLst/>
              <a:gdLst>
                <a:gd name="T0" fmla="*/ 3 w 61"/>
                <a:gd name="T1" fmla="*/ 145 h 150"/>
                <a:gd name="T2" fmla="*/ 37 w 61"/>
                <a:gd name="T3" fmla="*/ 117 h 150"/>
                <a:gd name="T4" fmla="*/ 42 w 61"/>
                <a:gd name="T5" fmla="*/ 0 h 150"/>
                <a:gd name="T6" fmla="*/ 19 w 61"/>
                <a:gd name="T7" fmla="*/ 47 h 150"/>
                <a:gd name="T8" fmla="*/ 3 w 61"/>
                <a:gd name="T9" fmla="*/ 145 h 150"/>
              </a:gdLst>
              <a:ahLst/>
              <a:cxnLst>
                <a:cxn ang="0">
                  <a:pos x="T0" y="T1"/>
                </a:cxn>
                <a:cxn ang="0">
                  <a:pos x="T2" y="T3"/>
                </a:cxn>
                <a:cxn ang="0">
                  <a:pos x="T4" y="T5"/>
                </a:cxn>
                <a:cxn ang="0">
                  <a:pos x="T6" y="T7"/>
                </a:cxn>
                <a:cxn ang="0">
                  <a:pos x="T8" y="T9"/>
                </a:cxn>
              </a:cxnLst>
              <a:rect l="0" t="0" r="r" b="b"/>
              <a:pathLst>
                <a:path w="61" h="150">
                  <a:moveTo>
                    <a:pt x="3" y="145"/>
                  </a:moveTo>
                  <a:cubicBezTo>
                    <a:pt x="3" y="145"/>
                    <a:pt x="16" y="150"/>
                    <a:pt x="37" y="117"/>
                  </a:cubicBezTo>
                  <a:cubicBezTo>
                    <a:pt x="61" y="80"/>
                    <a:pt x="42" y="0"/>
                    <a:pt x="42" y="0"/>
                  </a:cubicBezTo>
                  <a:cubicBezTo>
                    <a:pt x="42" y="0"/>
                    <a:pt x="39" y="7"/>
                    <a:pt x="19" y="47"/>
                  </a:cubicBezTo>
                  <a:cubicBezTo>
                    <a:pt x="0" y="87"/>
                    <a:pt x="3" y="145"/>
                    <a:pt x="3" y="145"/>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5"/>
            <p:cNvSpPr/>
            <p:nvPr/>
          </p:nvSpPr>
          <p:spPr bwMode="auto">
            <a:xfrm>
              <a:off x="7951788" y="1006475"/>
              <a:ext cx="258763" cy="423863"/>
            </a:xfrm>
            <a:custGeom>
              <a:avLst/>
              <a:gdLst>
                <a:gd name="T0" fmla="*/ 34 w 61"/>
                <a:gd name="T1" fmla="*/ 16 h 100"/>
                <a:gd name="T2" fmla="*/ 1 w 61"/>
                <a:gd name="T3" fmla="*/ 4 h 100"/>
                <a:gd name="T4" fmla="*/ 22 w 61"/>
                <a:gd name="T5" fmla="*/ 82 h 100"/>
                <a:gd name="T6" fmla="*/ 53 w 61"/>
                <a:gd name="T7" fmla="*/ 95 h 100"/>
                <a:gd name="T8" fmla="*/ 34 w 61"/>
                <a:gd name="T9" fmla="*/ 16 h 100"/>
              </a:gdLst>
              <a:ahLst/>
              <a:cxnLst>
                <a:cxn ang="0">
                  <a:pos x="T0" y="T1"/>
                </a:cxn>
                <a:cxn ang="0">
                  <a:pos x="T2" y="T3"/>
                </a:cxn>
                <a:cxn ang="0">
                  <a:pos x="T4" y="T5"/>
                </a:cxn>
                <a:cxn ang="0">
                  <a:pos x="T6" y="T7"/>
                </a:cxn>
                <a:cxn ang="0">
                  <a:pos x="T8" y="T9"/>
                </a:cxn>
              </a:cxnLst>
              <a:rect l="0" t="0" r="r" b="b"/>
              <a:pathLst>
                <a:path w="61" h="100">
                  <a:moveTo>
                    <a:pt x="34" y="16"/>
                  </a:moveTo>
                  <a:cubicBezTo>
                    <a:pt x="7" y="0"/>
                    <a:pt x="1" y="4"/>
                    <a:pt x="1" y="4"/>
                  </a:cubicBezTo>
                  <a:cubicBezTo>
                    <a:pt x="1" y="4"/>
                    <a:pt x="0" y="61"/>
                    <a:pt x="22" y="82"/>
                  </a:cubicBezTo>
                  <a:cubicBezTo>
                    <a:pt x="41" y="100"/>
                    <a:pt x="53" y="95"/>
                    <a:pt x="53" y="95"/>
                  </a:cubicBezTo>
                  <a:cubicBezTo>
                    <a:pt x="53" y="95"/>
                    <a:pt x="61" y="31"/>
                    <a:pt x="34" y="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6"/>
            <p:cNvSpPr/>
            <p:nvPr/>
          </p:nvSpPr>
          <p:spPr bwMode="auto">
            <a:xfrm>
              <a:off x="8167688" y="1247775"/>
              <a:ext cx="300038" cy="598488"/>
            </a:xfrm>
            <a:custGeom>
              <a:avLst/>
              <a:gdLst>
                <a:gd name="T0" fmla="*/ 0 w 71"/>
                <a:gd name="T1" fmla="*/ 133 h 141"/>
                <a:gd name="T2" fmla="*/ 39 w 71"/>
                <a:gd name="T3" fmla="*/ 114 h 141"/>
                <a:gd name="T4" fmla="*/ 71 w 71"/>
                <a:gd name="T5" fmla="*/ 0 h 141"/>
                <a:gd name="T6" fmla="*/ 38 w 71"/>
                <a:gd name="T7" fmla="*/ 41 h 141"/>
                <a:gd name="T8" fmla="*/ 0 w 71"/>
                <a:gd name="T9" fmla="*/ 133 h 141"/>
              </a:gdLst>
              <a:ahLst/>
              <a:cxnLst>
                <a:cxn ang="0">
                  <a:pos x="T0" y="T1"/>
                </a:cxn>
                <a:cxn ang="0">
                  <a:pos x="T2" y="T3"/>
                </a:cxn>
                <a:cxn ang="0">
                  <a:pos x="T4" y="T5"/>
                </a:cxn>
                <a:cxn ang="0">
                  <a:pos x="T6" y="T7"/>
                </a:cxn>
                <a:cxn ang="0">
                  <a:pos x="T8" y="T9"/>
                </a:cxn>
              </a:cxnLst>
              <a:rect l="0" t="0" r="r" b="b"/>
              <a:pathLst>
                <a:path w="71" h="141">
                  <a:moveTo>
                    <a:pt x="0" y="133"/>
                  </a:moveTo>
                  <a:cubicBezTo>
                    <a:pt x="0" y="133"/>
                    <a:pt x="11" y="141"/>
                    <a:pt x="39" y="114"/>
                  </a:cubicBezTo>
                  <a:cubicBezTo>
                    <a:pt x="71" y="83"/>
                    <a:pt x="71" y="0"/>
                    <a:pt x="71" y="0"/>
                  </a:cubicBezTo>
                  <a:cubicBezTo>
                    <a:pt x="71" y="0"/>
                    <a:pt x="66" y="6"/>
                    <a:pt x="38" y="41"/>
                  </a:cubicBezTo>
                  <a:cubicBezTo>
                    <a:pt x="10" y="76"/>
                    <a:pt x="0" y="133"/>
                    <a:pt x="0" y="13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7"/>
            <p:cNvSpPr/>
            <p:nvPr/>
          </p:nvSpPr>
          <p:spPr bwMode="auto">
            <a:xfrm>
              <a:off x="7934325" y="1371600"/>
              <a:ext cx="279400" cy="446088"/>
            </a:xfrm>
            <a:custGeom>
              <a:avLst/>
              <a:gdLst>
                <a:gd name="T0" fmla="*/ 43 w 66"/>
                <a:gd name="T1" fmla="*/ 22 h 105"/>
                <a:gd name="T2" fmla="*/ 13 w 66"/>
                <a:gd name="T3" fmla="*/ 2 h 105"/>
                <a:gd name="T4" fmla="*/ 16 w 66"/>
                <a:gd name="T5" fmla="*/ 83 h 105"/>
                <a:gd name="T6" fmla="*/ 44 w 66"/>
                <a:gd name="T7" fmla="*/ 103 h 105"/>
                <a:gd name="T8" fmla="*/ 43 w 66"/>
                <a:gd name="T9" fmla="*/ 22 h 105"/>
              </a:gdLst>
              <a:ahLst/>
              <a:cxnLst>
                <a:cxn ang="0">
                  <a:pos x="T0" y="T1"/>
                </a:cxn>
                <a:cxn ang="0">
                  <a:pos x="T2" y="T3"/>
                </a:cxn>
                <a:cxn ang="0">
                  <a:pos x="T4" y="T5"/>
                </a:cxn>
                <a:cxn ang="0">
                  <a:pos x="T6" y="T7"/>
                </a:cxn>
                <a:cxn ang="0">
                  <a:pos x="T8" y="T9"/>
                </a:cxn>
              </a:cxnLst>
              <a:rect l="0" t="0" r="r" b="b"/>
              <a:pathLst>
                <a:path w="66" h="105">
                  <a:moveTo>
                    <a:pt x="43" y="22"/>
                  </a:moveTo>
                  <a:cubicBezTo>
                    <a:pt x="20" y="0"/>
                    <a:pt x="13" y="2"/>
                    <a:pt x="13" y="2"/>
                  </a:cubicBezTo>
                  <a:cubicBezTo>
                    <a:pt x="13" y="2"/>
                    <a:pt x="0" y="58"/>
                    <a:pt x="16" y="83"/>
                  </a:cubicBezTo>
                  <a:cubicBezTo>
                    <a:pt x="31" y="105"/>
                    <a:pt x="44" y="103"/>
                    <a:pt x="44" y="103"/>
                  </a:cubicBezTo>
                  <a:cubicBezTo>
                    <a:pt x="44" y="103"/>
                    <a:pt x="66" y="43"/>
                    <a:pt x="43" y="2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8"/>
            <p:cNvSpPr/>
            <p:nvPr/>
          </p:nvSpPr>
          <p:spPr bwMode="auto">
            <a:xfrm>
              <a:off x="8081963" y="1663700"/>
              <a:ext cx="365125" cy="565150"/>
            </a:xfrm>
            <a:custGeom>
              <a:avLst/>
              <a:gdLst>
                <a:gd name="T0" fmla="*/ 0 w 86"/>
                <a:gd name="T1" fmla="*/ 124 h 133"/>
                <a:gd name="T2" fmla="*/ 41 w 86"/>
                <a:gd name="T3" fmla="*/ 109 h 133"/>
                <a:gd name="T4" fmla="*/ 86 w 86"/>
                <a:gd name="T5" fmla="*/ 0 h 133"/>
                <a:gd name="T6" fmla="*/ 48 w 86"/>
                <a:gd name="T7" fmla="*/ 37 h 133"/>
                <a:gd name="T8" fmla="*/ 0 w 86"/>
                <a:gd name="T9" fmla="*/ 124 h 133"/>
              </a:gdLst>
              <a:ahLst/>
              <a:cxnLst>
                <a:cxn ang="0">
                  <a:pos x="T0" y="T1"/>
                </a:cxn>
                <a:cxn ang="0">
                  <a:pos x="T2" y="T3"/>
                </a:cxn>
                <a:cxn ang="0">
                  <a:pos x="T4" y="T5"/>
                </a:cxn>
                <a:cxn ang="0">
                  <a:pos x="T6" y="T7"/>
                </a:cxn>
                <a:cxn ang="0">
                  <a:pos x="T8" y="T9"/>
                </a:cxn>
              </a:cxnLst>
              <a:rect l="0" t="0" r="r" b="b"/>
              <a:pathLst>
                <a:path w="86" h="133">
                  <a:moveTo>
                    <a:pt x="0" y="124"/>
                  </a:moveTo>
                  <a:cubicBezTo>
                    <a:pt x="0" y="124"/>
                    <a:pt x="10" y="133"/>
                    <a:pt x="41" y="109"/>
                  </a:cubicBezTo>
                  <a:cubicBezTo>
                    <a:pt x="77" y="82"/>
                    <a:pt x="86" y="0"/>
                    <a:pt x="86" y="0"/>
                  </a:cubicBezTo>
                  <a:cubicBezTo>
                    <a:pt x="86" y="0"/>
                    <a:pt x="80" y="6"/>
                    <a:pt x="48" y="37"/>
                  </a:cubicBezTo>
                  <a:cubicBezTo>
                    <a:pt x="16" y="68"/>
                    <a:pt x="0" y="124"/>
                    <a:pt x="0" y="1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9"/>
            <p:cNvSpPr/>
            <p:nvPr/>
          </p:nvSpPr>
          <p:spPr bwMode="auto">
            <a:xfrm>
              <a:off x="7875588" y="1736725"/>
              <a:ext cx="282575" cy="449263"/>
            </a:xfrm>
            <a:custGeom>
              <a:avLst/>
              <a:gdLst>
                <a:gd name="T0" fmla="*/ 47 w 67"/>
                <a:gd name="T1" fmla="*/ 24 h 106"/>
                <a:gd name="T2" fmla="*/ 20 w 67"/>
                <a:gd name="T3" fmla="*/ 1 h 106"/>
                <a:gd name="T4" fmla="*/ 13 w 67"/>
                <a:gd name="T5" fmla="*/ 82 h 106"/>
                <a:gd name="T6" fmla="*/ 38 w 67"/>
                <a:gd name="T7" fmla="*/ 105 h 106"/>
                <a:gd name="T8" fmla="*/ 47 w 67"/>
                <a:gd name="T9" fmla="*/ 24 h 106"/>
              </a:gdLst>
              <a:ahLst/>
              <a:cxnLst>
                <a:cxn ang="0">
                  <a:pos x="T0" y="T1"/>
                </a:cxn>
                <a:cxn ang="0">
                  <a:pos x="T2" y="T3"/>
                </a:cxn>
                <a:cxn ang="0">
                  <a:pos x="T4" y="T5"/>
                </a:cxn>
                <a:cxn ang="0">
                  <a:pos x="T6" y="T7"/>
                </a:cxn>
                <a:cxn ang="0">
                  <a:pos x="T8" y="T9"/>
                </a:cxn>
              </a:cxnLst>
              <a:rect l="0" t="0" r="r" b="b"/>
              <a:pathLst>
                <a:path w="67" h="106">
                  <a:moveTo>
                    <a:pt x="47" y="24"/>
                  </a:moveTo>
                  <a:cubicBezTo>
                    <a:pt x="27" y="0"/>
                    <a:pt x="20" y="1"/>
                    <a:pt x="20" y="1"/>
                  </a:cubicBezTo>
                  <a:cubicBezTo>
                    <a:pt x="20" y="1"/>
                    <a:pt x="0" y="55"/>
                    <a:pt x="13" y="82"/>
                  </a:cubicBezTo>
                  <a:cubicBezTo>
                    <a:pt x="25" y="106"/>
                    <a:pt x="38" y="105"/>
                    <a:pt x="38" y="105"/>
                  </a:cubicBezTo>
                  <a:cubicBezTo>
                    <a:pt x="38" y="105"/>
                    <a:pt x="67" y="47"/>
                    <a:pt x="47" y="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0"/>
            <p:cNvSpPr/>
            <p:nvPr/>
          </p:nvSpPr>
          <p:spPr bwMode="auto">
            <a:xfrm>
              <a:off x="7891463" y="2114550"/>
              <a:ext cx="479425" cy="466725"/>
            </a:xfrm>
            <a:custGeom>
              <a:avLst/>
              <a:gdLst>
                <a:gd name="T0" fmla="*/ 0 w 113"/>
                <a:gd name="T1" fmla="*/ 98 h 110"/>
                <a:gd name="T2" fmla="*/ 44 w 113"/>
                <a:gd name="T3" fmla="*/ 94 h 110"/>
                <a:gd name="T4" fmla="*/ 113 w 113"/>
                <a:gd name="T5" fmla="*/ 0 h 110"/>
                <a:gd name="T6" fmla="*/ 68 w 113"/>
                <a:gd name="T7" fmla="*/ 26 h 110"/>
                <a:gd name="T8" fmla="*/ 0 w 113"/>
                <a:gd name="T9" fmla="*/ 98 h 110"/>
              </a:gdLst>
              <a:ahLst/>
              <a:cxnLst>
                <a:cxn ang="0">
                  <a:pos x="T0" y="T1"/>
                </a:cxn>
                <a:cxn ang="0">
                  <a:pos x="T2" y="T3"/>
                </a:cxn>
                <a:cxn ang="0">
                  <a:pos x="T4" y="T5"/>
                </a:cxn>
                <a:cxn ang="0">
                  <a:pos x="T6" y="T7"/>
                </a:cxn>
                <a:cxn ang="0">
                  <a:pos x="T8" y="T9"/>
                </a:cxn>
              </a:cxnLst>
              <a:rect l="0" t="0" r="r" b="b"/>
              <a:pathLst>
                <a:path w="113" h="110">
                  <a:moveTo>
                    <a:pt x="0" y="98"/>
                  </a:moveTo>
                  <a:cubicBezTo>
                    <a:pt x="0" y="98"/>
                    <a:pt x="8" y="110"/>
                    <a:pt x="44" y="94"/>
                  </a:cubicBezTo>
                  <a:cubicBezTo>
                    <a:pt x="84" y="77"/>
                    <a:pt x="113" y="0"/>
                    <a:pt x="113" y="0"/>
                  </a:cubicBezTo>
                  <a:cubicBezTo>
                    <a:pt x="113" y="0"/>
                    <a:pt x="107" y="3"/>
                    <a:pt x="68" y="26"/>
                  </a:cubicBezTo>
                  <a:cubicBezTo>
                    <a:pt x="29" y="49"/>
                    <a:pt x="0" y="98"/>
                    <a:pt x="0" y="9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1"/>
            <p:cNvSpPr/>
            <p:nvPr/>
          </p:nvSpPr>
          <p:spPr bwMode="auto">
            <a:xfrm>
              <a:off x="7743825" y="2066925"/>
              <a:ext cx="284163" cy="446088"/>
            </a:xfrm>
            <a:custGeom>
              <a:avLst/>
              <a:gdLst>
                <a:gd name="T0" fmla="*/ 53 w 67"/>
                <a:gd name="T1" fmla="*/ 28 h 105"/>
                <a:gd name="T2" fmla="*/ 32 w 67"/>
                <a:gd name="T3" fmla="*/ 0 h 105"/>
                <a:gd name="T4" fmla="*/ 6 w 67"/>
                <a:gd name="T5" fmla="*/ 76 h 105"/>
                <a:gd name="T6" fmla="*/ 25 w 67"/>
                <a:gd name="T7" fmla="*/ 105 h 105"/>
                <a:gd name="T8" fmla="*/ 53 w 67"/>
                <a:gd name="T9" fmla="*/ 28 h 105"/>
              </a:gdLst>
              <a:ahLst/>
              <a:cxnLst>
                <a:cxn ang="0">
                  <a:pos x="T0" y="T1"/>
                </a:cxn>
                <a:cxn ang="0">
                  <a:pos x="T2" y="T3"/>
                </a:cxn>
                <a:cxn ang="0">
                  <a:pos x="T4" y="T5"/>
                </a:cxn>
                <a:cxn ang="0">
                  <a:pos x="T6" y="T7"/>
                </a:cxn>
                <a:cxn ang="0">
                  <a:pos x="T8" y="T9"/>
                </a:cxn>
              </a:cxnLst>
              <a:rect l="0" t="0" r="r" b="b"/>
              <a:pathLst>
                <a:path w="67" h="105">
                  <a:moveTo>
                    <a:pt x="53" y="28"/>
                  </a:moveTo>
                  <a:cubicBezTo>
                    <a:pt x="39" y="1"/>
                    <a:pt x="32" y="0"/>
                    <a:pt x="32" y="0"/>
                  </a:cubicBezTo>
                  <a:cubicBezTo>
                    <a:pt x="32" y="0"/>
                    <a:pt x="0" y="47"/>
                    <a:pt x="6" y="76"/>
                  </a:cubicBezTo>
                  <a:cubicBezTo>
                    <a:pt x="12" y="102"/>
                    <a:pt x="25" y="105"/>
                    <a:pt x="25" y="105"/>
                  </a:cubicBezTo>
                  <a:cubicBezTo>
                    <a:pt x="25" y="105"/>
                    <a:pt x="67" y="56"/>
                    <a:pt x="53" y="2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2"/>
            <p:cNvSpPr/>
            <p:nvPr/>
          </p:nvSpPr>
          <p:spPr bwMode="auto">
            <a:xfrm>
              <a:off x="7812088" y="-379413"/>
              <a:ext cx="231775" cy="595313"/>
            </a:xfrm>
            <a:custGeom>
              <a:avLst/>
              <a:gdLst>
                <a:gd name="T0" fmla="*/ 38 w 55"/>
                <a:gd name="T1" fmla="*/ 140 h 140"/>
                <a:gd name="T2" fmla="*/ 53 w 55"/>
                <a:gd name="T3" fmla="*/ 98 h 140"/>
                <a:gd name="T4" fmla="*/ 0 w 55"/>
                <a:gd name="T5" fmla="*/ 0 h 140"/>
                <a:gd name="T6" fmla="*/ 4 w 55"/>
                <a:gd name="T7" fmla="*/ 51 h 140"/>
                <a:gd name="T8" fmla="*/ 38 w 55"/>
                <a:gd name="T9" fmla="*/ 140 h 140"/>
              </a:gdLst>
              <a:ahLst/>
              <a:cxnLst>
                <a:cxn ang="0">
                  <a:pos x="T0" y="T1"/>
                </a:cxn>
                <a:cxn ang="0">
                  <a:pos x="T2" y="T3"/>
                </a:cxn>
                <a:cxn ang="0">
                  <a:pos x="T4" y="T5"/>
                </a:cxn>
                <a:cxn ang="0">
                  <a:pos x="T6" y="T7"/>
                </a:cxn>
                <a:cxn ang="0">
                  <a:pos x="T8" y="T9"/>
                </a:cxn>
              </a:cxnLst>
              <a:rect l="0" t="0" r="r" b="b"/>
              <a:pathLst>
                <a:path w="55" h="140">
                  <a:moveTo>
                    <a:pt x="38" y="140"/>
                  </a:moveTo>
                  <a:cubicBezTo>
                    <a:pt x="38" y="140"/>
                    <a:pt x="51" y="137"/>
                    <a:pt x="53" y="98"/>
                  </a:cubicBezTo>
                  <a:cubicBezTo>
                    <a:pt x="55" y="54"/>
                    <a:pt x="0" y="0"/>
                    <a:pt x="0" y="0"/>
                  </a:cubicBezTo>
                  <a:cubicBezTo>
                    <a:pt x="0" y="0"/>
                    <a:pt x="1" y="7"/>
                    <a:pt x="4" y="51"/>
                  </a:cubicBezTo>
                  <a:cubicBezTo>
                    <a:pt x="7" y="95"/>
                    <a:pt x="38" y="140"/>
                    <a:pt x="38" y="14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3"/>
            <p:cNvSpPr/>
            <p:nvPr/>
          </p:nvSpPr>
          <p:spPr bwMode="auto">
            <a:xfrm>
              <a:off x="7561263" y="11113"/>
              <a:ext cx="373063" cy="285750"/>
            </a:xfrm>
            <a:custGeom>
              <a:avLst/>
              <a:gdLst>
                <a:gd name="T0" fmla="*/ 34 w 88"/>
                <a:gd name="T1" fmla="*/ 2 h 67"/>
                <a:gd name="T2" fmla="*/ 0 w 88"/>
                <a:gd name="T3" fmla="*/ 11 h 67"/>
                <a:gd name="T4" fmla="*/ 55 w 88"/>
                <a:gd name="T5" fmla="*/ 62 h 67"/>
                <a:gd name="T6" fmla="*/ 88 w 88"/>
                <a:gd name="T7" fmla="*/ 55 h 67"/>
                <a:gd name="T8" fmla="*/ 34 w 88"/>
                <a:gd name="T9" fmla="*/ 2 h 67"/>
              </a:gdLst>
              <a:ahLst/>
              <a:cxnLst>
                <a:cxn ang="0">
                  <a:pos x="T0" y="T1"/>
                </a:cxn>
                <a:cxn ang="0">
                  <a:pos x="T2" y="T3"/>
                </a:cxn>
                <a:cxn ang="0">
                  <a:pos x="T4" y="T5"/>
                </a:cxn>
                <a:cxn ang="0">
                  <a:pos x="T6" y="T7"/>
                </a:cxn>
                <a:cxn ang="0">
                  <a:pos x="T8" y="T9"/>
                </a:cxn>
              </a:cxnLst>
              <a:rect l="0" t="0" r="r" b="b"/>
              <a:pathLst>
                <a:path w="88" h="67">
                  <a:moveTo>
                    <a:pt x="34" y="2"/>
                  </a:moveTo>
                  <a:cubicBezTo>
                    <a:pt x="4" y="5"/>
                    <a:pt x="0" y="11"/>
                    <a:pt x="0" y="11"/>
                  </a:cubicBezTo>
                  <a:cubicBezTo>
                    <a:pt x="0" y="11"/>
                    <a:pt x="27" y="57"/>
                    <a:pt x="55" y="62"/>
                  </a:cubicBezTo>
                  <a:cubicBezTo>
                    <a:pt x="81" y="67"/>
                    <a:pt x="88" y="55"/>
                    <a:pt x="88" y="55"/>
                  </a:cubicBezTo>
                  <a:cubicBezTo>
                    <a:pt x="88" y="55"/>
                    <a:pt x="64" y="0"/>
                    <a:pt x="34" y="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4"/>
            <p:cNvSpPr/>
            <p:nvPr/>
          </p:nvSpPr>
          <p:spPr bwMode="auto">
            <a:xfrm>
              <a:off x="7439025" y="2540000"/>
              <a:ext cx="431800" cy="496888"/>
            </a:xfrm>
            <a:custGeom>
              <a:avLst/>
              <a:gdLst>
                <a:gd name="T0" fmla="*/ 90 w 102"/>
                <a:gd name="T1" fmla="*/ 6 h 117"/>
                <a:gd name="T2" fmla="*/ 6 w 102"/>
                <a:gd name="T3" fmla="*/ 105 h 117"/>
                <a:gd name="T4" fmla="*/ 2 w 102"/>
                <a:gd name="T5" fmla="*/ 115 h 117"/>
                <a:gd name="T6" fmla="*/ 12 w 102"/>
                <a:gd name="T7" fmla="*/ 112 h 117"/>
                <a:gd name="T8" fmla="*/ 99 w 102"/>
                <a:gd name="T9" fmla="*/ 10 h 117"/>
                <a:gd name="T10" fmla="*/ 99 w 102"/>
                <a:gd name="T11" fmla="*/ 0 h 117"/>
                <a:gd name="T12" fmla="*/ 90 w 102"/>
                <a:gd name="T13" fmla="*/ 6 h 117"/>
              </a:gdLst>
              <a:ahLst/>
              <a:cxnLst>
                <a:cxn ang="0">
                  <a:pos x="T0" y="T1"/>
                </a:cxn>
                <a:cxn ang="0">
                  <a:pos x="T2" y="T3"/>
                </a:cxn>
                <a:cxn ang="0">
                  <a:pos x="T4" y="T5"/>
                </a:cxn>
                <a:cxn ang="0">
                  <a:pos x="T6" y="T7"/>
                </a:cxn>
                <a:cxn ang="0">
                  <a:pos x="T8" y="T9"/>
                </a:cxn>
                <a:cxn ang="0">
                  <a:pos x="T10" y="T11"/>
                </a:cxn>
                <a:cxn ang="0">
                  <a:pos x="T12" y="T13"/>
                </a:cxn>
              </a:cxnLst>
              <a:rect l="0" t="0" r="r" b="b"/>
              <a:pathLst>
                <a:path w="102" h="117">
                  <a:moveTo>
                    <a:pt x="90" y="6"/>
                  </a:moveTo>
                  <a:cubicBezTo>
                    <a:pt x="64" y="49"/>
                    <a:pt x="47" y="70"/>
                    <a:pt x="6" y="105"/>
                  </a:cubicBezTo>
                  <a:cubicBezTo>
                    <a:pt x="2" y="109"/>
                    <a:pt x="0" y="113"/>
                    <a:pt x="2" y="115"/>
                  </a:cubicBezTo>
                  <a:cubicBezTo>
                    <a:pt x="4" y="117"/>
                    <a:pt x="9" y="116"/>
                    <a:pt x="12" y="112"/>
                  </a:cubicBezTo>
                  <a:cubicBezTo>
                    <a:pt x="55" y="76"/>
                    <a:pt x="72" y="55"/>
                    <a:pt x="99" y="10"/>
                  </a:cubicBezTo>
                  <a:cubicBezTo>
                    <a:pt x="102" y="6"/>
                    <a:pt x="102" y="1"/>
                    <a:pt x="99" y="0"/>
                  </a:cubicBezTo>
                  <a:cubicBezTo>
                    <a:pt x="97" y="0"/>
                    <a:pt x="93" y="2"/>
                    <a:pt x="90" y="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8" name="文本框 197"/>
          <p:cNvSpPr txBox="1"/>
          <p:nvPr/>
        </p:nvSpPr>
        <p:spPr>
          <a:xfrm>
            <a:off x="4217976" y="51799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谢谢你的观看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99" name="文本框 198"/>
          <p:cNvSpPr txBox="1"/>
          <p:nvPr/>
        </p:nvSpPr>
        <p:spPr>
          <a:xfrm>
            <a:off x="4631093" y="603288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1" name="矩形 200"/>
          <p:cNvSpPr/>
          <p:nvPr/>
        </p:nvSpPr>
        <p:spPr>
          <a:xfrm>
            <a:off x="1727200" y="3718446"/>
            <a:ext cx="8686800" cy="2962358"/>
          </a:xfrm>
          <a:prstGeom prst="rect">
            <a:avLst/>
          </a:prstGeom>
          <a:noFill/>
          <a:ln>
            <a:solidFill>
              <a:srgbClr val="FB8D0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4" name="组合 213"/>
          <p:cNvGrpSpPr/>
          <p:nvPr/>
        </p:nvGrpSpPr>
        <p:grpSpPr>
          <a:xfrm>
            <a:off x="2390885" y="2216293"/>
            <a:ext cx="1190625" cy="1500461"/>
            <a:chOff x="-987425" y="3175"/>
            <a:chExt cx="1939925" cy="2444751"/>
          </a:xfrm>
        </p:grpSpPr>
        <p:sp>
          <p:nvSpPr>
            <p:cNvPr id="205" name="Freeform 206"/>
            <p:cNvSpPr/>
            <p:nvPr/>
          </p:nvSpPr>
          <p:spPr bwMode="auto">
            <a:xfrm>
              <a:off x="-806450" y="52388"/>
              <a:ext cx="1619250" cy="2365375"/>
            </a:xfrm>
            <a:custGeom>
              <a:avLst/>
              <a:gdLst>
                <a:gd name="T0" fmla="*/ 240 w 1020"/>
                <a:gd name="T1" fmla="*/ 1490 h 1490"/>
                <a:gd name="T2" fmla="*/ 0 w 1020"/>
                <a:gd name="T3" fmla="*/ 399 h 1490"/>
                <a:gd name="T4" fmla="*/ 483 w 1020"/>
                <a:gd name="T5" fmla="*/ 0 h 1490"/>
                <a:gd name="T6" fmla="*/ 972 w 1020"/>
                <a:gd name="T7" fmla="*/ 254 h 1490"/>
                <a:gd name="T8" fmla="*/ 1020 w 1020"/>
                <a:gd name="T9" fmla="*/ 1367 h 1490"/>
                <a:gd name="T10" fmla="*/ 240 w 1020"/>
                <a:gd name="T11" fmla="*/ 1490 h 1490"/>
              </a:gdLst>
              <a:ahLst/>
              <a:cxnLst>
                <a:cxn ang="0">
                  <a:pos x="T0" y="T1"/>
                </a:cxn>
                <a:cxn ang="0">
                  <a:pos x="T2" y="T3"/>
                </a:cxn>
                <a:cxn ang="0">
                  <a:pos x="T4" y="T5"/>
                </a:cxn>
                <a:cxn ang="0">
                  <a:pos x="T6" y="T7"/>
                </a:cxn>
                <a:cxn ang="0">
                  <a:pos x="T8" y="T9"/>
                </a:cxn>
                <a:cxn ang="0">
                  <a:pos x="T10" y="T11"/>
                </a:cxn>
              </a:cxnLst>
              <a:rect l="0" t="0" r="r" b="b"/>
              <a:pathLst>
                <a:path w="1020" h="1490">
                  <a:moveTo>
                    <a:pt x="240" y="1490"/>
                  </a:moveTo>
                  <a:lnTo>
                    <a:pt x="0" y="399"/>
                  </a:lnTo>
                  <a:lnTo>
                    <a:pt x="483" y="0"/>
                  </a:lnTo>
                  <a:lnTo>
                    <a:pt x="972" y="254"/>
                  </a:lnTo>
                  <a:lnTo>
                    <a:pt x="1020" y="1367"/>
                  </a:lnTo>
                  <a:lnTo>
                    <a:pt x="240" y="149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6" name="Freeform 207"/>
            <p:cNvSpPr/>
            <p:nvPr/>
          </p:nvSpPr>
          <p:spPr bwMode="auto">
            <a:xfrm>
              <a:off x="-571500" y="304800"/>
              <a:ext cx="1263650" cy="1849438"/>
            </a:xfrm>
            <a:custGeom>
              <a:avLst/>
              <a:gdLst>
                <a:gd name="T0" fmla="*/ 187 w 796"/>
                <a:gd name="T1" fmla="*/ 1165 h 1165"/>
                <a:gd name="T2" fmla="*/ 0 w 796"/>
                <a:gd name="T3" fmla="*/ 311 h 1165"/>
                <a:gd name="T4" fmla="*/ 375 w 796"/>
                <a:gd name="T5" fmla="*/ 0 h 1165"/>
                <a:gd name="T6" fmla="*/ 758 w 796"/>
                <a:gd name="T7" fmla="*/ 197 h 1165"/>
                <a:gd name="T8" fmla="*/ 796 w 796"/>
                <a:gd name="T9" fmla="*/ 1068 h 1165"/>
                <a:gd name="T10" fmla="*/ 187 w 796"/>
                <a:gd name="T11" fmla="*/ 1165 h 1165"/>
              </a:gdLst>
              <a:ahLst/>
              <a:cxnLst>
                <a:cxn ang="0">
                  <a:pos x="T0" y="T1"/>
                </a:cxn>
                <a:cxn ang="0">
                  <a:pos x="T2" y="T3"/>
                </a:cxn>
                <a:cxn ang="0">
                  <a:pos x="T4" y="T5"/>
                </a:cxn>
                <a:cxn ang="0">
                  <a:pos x="T6" y="T7"/>
                </a:cxn>
                <a:cxn ang="0">
                  <a:pos x="T8" y="T9"/>
                </a:cxn>
                <a:cxn ang="0">
                  <a:pos x="T10" y="T11"/>
                </a:cxn>
              </a:cxnLst>
              <a:rect l="0" t="0" r="r" b="b"/>
              <a:pathLst>
                <a:path w="796" h="1165">
                  <a:moveTo>
                    <a:pt x="187" y="1165"/>
                  </a:moveTo>
                  <a:lnTo>
                    <a:pt x="0" y="311"/>
                  </a:lnTo>
                  <a:lnTo>
                    <a:pt x="375" y="0"/>
                  </a:lnTo>
                  <a:lnTo>
                    <a:pt x="758" y="197"/>
                  </a:lnTo>
                  <a:lnTo>
                    <a:pt x="796" y="1068"/>
                  </a:lnTo>
                  <a:lnTo>
                    <a:pt x="187" y="1165"/>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7" name="Freeform 208"/>
            <p:cNvSpPr/>
            <p:nvPr/>
          </p:nvSpPr>
          <p:spPr bwMode="auto">
            <a:xfrm>
              <a:off x="-187325" y="1427163"/>
              <a:ext cx="641350" cy="268288"/>
            </a:xfrm>
            <a:custGeom>
              <a:avLst/>
              <a:gdLst>
                <a:gd name="T0" fmla="*/ 0 w 404"/>
                <a:gd name="T1" fmla="*/ 57 h 169"/>
                <a:gd name="T2" fmla="*/ 392 w 404"/>
                <a:gd name="T3" fmla="*/ 0 h 169"/>
                <a:gd name="T4" fmla="*/ 404 w 404"/>
                <a:gd name="T5" fmla="*/ 102 h 169"/>
                <a:gd name="T6" fmla="*/ 24 w 404"/>
                <a:gd name="T7" fmla="*/ 169 h 169"/>
                <a:gd name="T8" fmla="*/ 0 w 404"/>
                <a:gd name="T9" fmla="*/ 57 h 169"/>
              </a:gdLst>
              <a:ahLst/>
              <a:cxnLst>
                <a:cxn ang="0">
                  <a:pos x="T0" y="T1"/>
                </a:cxn>
                <a:cxn ang="0">
                  <a:pos x="T2" y="T3"/>
                </a:cxn>
                <a:cxn ang="0">
                  <a:pos x="T4" y="T5"/>
                </a:cxn>
                <a:cxn ang="0">
                  <a:pos x="T6" y="T7"/>
                </a:cxn>
                <a:cxn ang="0">
                  <a:pos x="T8" y="T9"/>
                </a:cxn>
              </a:cxnLst>
              <a:rect l="0" t="0" r="r" b="b"/>
              <a:pathLst>
                <a:path w="404" h="169">
                  <a:moveTo>
                    <a:pt x="0" y="57"/>
                  </a:moveTo>
                  <a:lnTo>
                    <a:pt x="392" y="0"/>
                  </a:lnTo>
                  <a:lnTo>
                    <a:pt x="404" y="102"/>
                  </a:lnTo>
                  <a:lnTo>
                    <a:pt x="24" y="169"/>
                  </a:lnTo>
                  <a:lnTo>
                    <a:pt x="0" y="57"/>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8" name="Freeform 209"/>
            <p:cNvSpPr/>
            <p:nvPr/>
          </p:nvSpPr>
          <p:spPr bwMode="auto">
            <a:xfrm>
              <a:off x="-263525" y="1393825"/>
              <a:ext cx="698500" cy="301625"/>
            </a:xfrm>
            <a:custGeom>
              <a:avLst/>
              <a:gdLst>
                <a:gd name="T0" fmla="*/ 48 w 440"/>
                <a:gd name="T1" fmla="*/ 78 h 190"/>
                <a:gd name="T2" fmla="*/ 72 w 440"/>
                <a:gd name="T3" fmla="*/ 190 h 190"/>
                <a:gd name="T4" fmla="*/ 36 w 440"/>
                <a:gd name="T5" fmla="*/ 185 h 190"/>
                <a:gd name="T6" fmla="*/ 0 w 440"/>
                <a:gd name="T7" fmla="*/ 61 h 190"/>
                <a:gd name="T8" fmla="*/ 395 w 440"/>
                <a:gd name="T9" fmla="*/ 0 h 190"/>
                <a:gd name="T10" fmla="*/ 440 w 440"/>
                <a:gd name="T11" fmla="*/ 21 h 190"/>
                <a:gd name="T12" fmla="*/ 48 w 440"/>
                <a:gd name="T13" fmla="*/ 78 h 190"/>
              </a:gdLst>
              <a:ahLst/>
              <a:cxnLst>
                <a:cxn ang="0">
                  <a:pos x="T0" y="T1"/>
                </a:cxn>
                <a:cxn ang="0">
                  <a:pos x="T2" y="T3"/>
                </a:cxn>
                <a:cxn ang="0">
                  <a:pos x="T4" y="T5"/>
                </a:cxn>
                <a:cxn ang="0">
                  <a:pos x="T6" y="T7"/>
                </a:cxn>
                <a:cxn ang="0">
                  <a:pos x="T8" y="T9"/>
                </a:cxn>
                <a:cxn ang="0">
                  <a:pos x="T10" y="T11"/>
                </a:cxn>
                <a:cxn ang="0">
                  <a:pos x="T12" y="T13"/>
                </a:cxn>
              </a:cxnLst>
              <a:rect l="0" t="0" r="r" b="b"/>
              <a:pathLst>
                <a:path w="440" h="190">
                  <a:moveTo>
                    <a:pt x="48" y="78"/>
                  </a:moveTo>
                  <a:lnTo>
                    <a:pt x="72" y="190"/>
                  </a:lnTo>
                  <a:lnTo>
                    <a:pt x="36" y="185"/>
                  </a:lnTo>
                  <a:lnTo>
                    <a:pt x="0" y="61"/>
                  </a:lnTo>
                  <a:lnTo>
                    <a:pt x="395" y="0"/>
                  </a:lnTo>
                  <a:lnTo>
                    <a:pt x="440" y="21"/>
                  </a:lnTo>
                  <a:lnTo>
                    <a:pt x="48" y="7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9" name="Freeform 210"/>
            <p:cNvSpPr/>
            <p:nvPr/>
          </p:nvSpPr>
          <p:spPr bwMode="auto">
            <a:xfrm>
              <a:off x="-311150" y="304800"/>
              <a:ext cx="1003300" cy="1849438"/>
            </a:xfrm>
            <a:custGeom>
              <a:avLst/>
              <a:gdLst>
                <a:gd name="T0" fmla="*/ 211 w 632"/>
                <a:gd name="T1" fmla="*/ 0 h 1165"/>
                <a:gd name="T2" fmla="*/ 149 w 632"/>
                <a:gd name="T3" fmla="*/ 50 h 1165"/>
                <a:gd name="T4" fmla="*/ 522 w 632"/>
                <a:gd name="T5" fmla="*/ 216 h 1165"/>
                <a:gd name="T6" fmla="*/ 553 w 632"/>
                <a:gd name="T7" fmla="*/ 978 h 1165"/>
                <a:gd name="T8" fmla="*/ 0 w 632"/>
                <a:gd name="T9" fmla="*/ 1058 h 1165"/>
                <a:gd name="T10" fmla="*/ 23 w 632"/>
                <a:gd name="T11" fmla="*/ 1165 h 1165"/>
                <a:gd name="T12" fmla="*/ 632 w 632"/>
                <a:gd name="T13" fmla="*/ 1068 h 1165"/>
                <a:gd name="T14" fmla="*/ 594 w 632"/>
                <a:gd name="T15" fmla="*/ 197 h 1165"/>
                <a:gd name="T16" fmla="*/ 211 w 632"/>
                <a:gd name="T17"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1165">
                  <a:moveTo>
                    <a:pt x="211" y="0"/>
                  </a:moveTo>
                  <a:lnTo>
                    <a:pt x="149" y="50"/>
                  </a:lnTo>
                  <a:lnTo>
                    <a:pt x="522" y="216"/>
                  </a:lnTo>
                  <a:lnTo>
                    <a:pt x="553" y="978"/>
                  </a:lnTo>
                  <a:lnTo>
                    <a:pt x="0" y="1058"/>
                  </a:lnTo>
                  <a:lnTo>
                    <a:pt x="23" y="1165"/>
                  </a:lnTo>
                  <a:lnTo>
                    <a:pt x="632" y="1068"/>
                  </a:lnTo>
                  <a:lnTo>
                    <a:pt x="594" y="197"/>
                  </a:lnTo>
                  <a:lnTo>
                    <a:pt x="211"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0" name="Freeform 211"/>
            <p:cNvSpPr/>
            <p:nvPr/>
          </p:nvSpPr>
          <p:spPr bwMode="auto">
            <a:xfrm>
              <a:off x="-987425" y="3175"/>
              <a:ext cx="947738" cy="2414588"/>
            </a:xfrm>
            <a:custGeom>
              <a:avLst/>
              <a:gdLst>
                <a:gd name="T0" fmla="*/ 597 w 597"/>
                <a:gd name="T1" fmla="*/ 31 h 1521"/>
                <a:gd name="T2" fmla="*/ 461 w 597"/>
                <a:gd name="T3" fmla="*/ 0 h 1521"/>
                <a:gd name="T4" fmla="*/ 0 w 597"/>
                <a:gd name="T5" fmla="*/ 394 h 1521"/>
                <a:gd name="T6" fmla="*/ 219 w 597"/>
                <a:gd name="T7" fmla="*/ 1460 h 1521"/>
                <a:gd name="T8" fmla="*/ 354 w 597"/>
                <a:gd name="T9" fmla="*/ 1521 h 1521"/>
                <a:gd name="T10" fmla="*/ 114 w 597"/>
                <a:gd name="T11" fmla="*/ 430 h 1521"/>
                <a:gd name="T12" fmla="*/ 597 w 597"/>
                <a:gd name="T13" fmla="*/ 31 h 1521"/>
              </a:gdLst>
              <a:ahLst/>
              <a:cxnLst>
                <a:cxn ang="0">
                  <a:pos x="T0" y="T1"/>
                </a:cxn>
                <a:cxn ang="0">
                  <a:pos x="T2" y="T3"/>
                </a:cxn>
                <a:cxn ang="0">
                  <a:pos x="T4" y="T5"/>
                </a:cxn>
                <a:cxn ang="0">
                  <a:pos x="T6" y="T7"/>
                </a:cxn>
                <a:cxn ang="0">
                  <a:pos x="T8" y="T9"/>
                </a:cxn>
                <a:cxn ang="0">
                  <a:pos x="T10" y="T11"/>
                </a:cxn>
                <a:cxn ang="0">
                  <a:pos x="T12" y="T13"/>
                </a:cxn>
              </a:cxnLst>
              <a:rect l="0" t="0" r="r" b="b"/>
              <a:pathLst>
                <a:path w="597" h="1521">
                  <a:moveTo>
                    <a:pt x="597" y="31"/>
                  </a:moveTo>
                  <a:lnTo>
                    <a:pt x="461" y="0"/>
                  </a:lnTo>
                  <a:lnTo>
                    <a:pt x="0" y="394"/>
                  </a:lnTo>
                  <a:lnTo>
                    <a:pt x="219" y="1460"/>
                  </a:lnTo>
                  <a:lnTo>
                    <a:pt x="354" y="1521"/>
                  </a:lnTo>
                  <a:lnTo>
                    <a:pt x="114" y="430"/>
                  </a:lnTo>
                  <a:lnTo>
                    <a:pt x="597" y="31"/>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1" name="Freeform 212"/>
            <p:cNvSpPr/>
            <p:nvPr/>
          </p:nvSpPr>
          <p:spPr bwMode="auto">
            <a:xfrm>
              <a:off x="-552450" y="1909763"/>
              <a:ext cx="1504950" cy="538163"/>
            </a:xfrm>
            <a:custGeom>
              <a:avLst/>
              <a:gdLst>
                <a:gd name="T0" fmla="*/ 0 w 948"/>
                <a:gd name="T1" fmla="*/ 133 h 339"/>
                <a:gd name="T2" fmla="*/ 907 w 948"/>
                <a:gd name="T3" fmla="*/ 0 h 339"/>
                <a:gd name="T4" fmla="*/ 948 w 948"/>
                <a:gd name="T5" fmla="*/ 197 h 339"/>
                <a:gd name="T6" fmla="*/ 11 w 948"/>
                <a:gd name="T7" fmla="*/ 339 h 339"/>
                <a:gd name="T8" fmla="*/ 0 w 948"/>
                <a:gd name="T9" fmla="*/ 133 h 339"/>
              </a:gdLst>
              <a:ahLst/>
              <a:cxnLst>
                <a:cxn ang="0">
                  <a:pos x="T0" y="T1"/>
                </a:cxn>
                <a:cxn ang="0">
                  <a:pos x="T2" y="T3"/>
                </a:cxn>
                <a:cxn ang="0">
                  <a:pos x="T4" y="T5"/>
                </a:cxn>
                <a:cxn ang="0">
                  <a:pos x="T6" y="T7"/>
                </a:cxn>
                <a:cxn ang="0">
                  <a:pos x="T8" y="T9"/>
                </a:cxn>
              </a:cxnLst>
              <a:rect l="0" t="0" r="r" b="b"/>
              <a:pathLst>
                <a:path w="948" h="339">
                  <a:moveTo>
                    <a:pt x="0" y="133"/>
                  </a:moveTo>
                  <a:lnTo>
                    <a:pt x="907" y="0"/>
                  </a:lnTo>
                  <a:lnTo>
                    <a:pt x="948" y="197"/>
                  </a:lnTo>
                  <a:lnTo>
                    <a:pt x="11" y="339"/>
                  </a:lnTo>
                  <a:lnTo>
                    <a:pt x="0" y="133"/>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2" name="Freeform 213"/>
            <p:cNvSpPr/>
            <p:nvPr/>
          </p:nvSpPr>
          <p:spPr bwMode="auto">
            <a:xfrm>
              <a:off x="-735013" y="2120900"/>
              <a:ext cx="200025" cy="327025"/>
            </a:xfrm>
            <a:custGeom>
              <a:avLst/>
              <a:gdLst>
                <a:gd name="T0" fmla="*/ 115 w 126"/>
                <a:gd name="T1" fmla="*/ 0 h 206"/>
                <a:gd name="T2" fmla="*/ 0 w 126"/>
                <a:gd name="T3" fmla="*/ 9 h 206"/>
                <a:gd name="T4" fmla="*/ 0 w 126"/>
                <a:gd name="T5" fmla="*/ 137 h 206"/>
                <a:gd name="T6" fmla="*/ 126 w 126"/>
                <a:gd name="T7" fmla="*/ 206 h 206"/>
                <a:gd name="T8" fmla="*/ 115 w 126"/>
                <a:gd name="T9" fmla="*/ 0 h 206"/>
              </a:gdLst>
              <a:ahLst/>
              <a:cxnLst>
                <a:cxn ang="0">
                  <a:pos x="T0" y="T1"/>
                </a:cxn>
                <a:cxn ang="0">
                  <a:pos x="T2" y="T3"/>
                </a:cxn>
                <a:cxn ang="0">
                  <a:pos x="T4" y="T5"/>
                </a:cxn>
                <a:cxn ang="0">
                  <a:pos x="T6" y="T7"/>
                </a:cxn>
                <a:cxn ang="0">
                  <a:pos x="T8" y="T9"/>
                </a:cxn>
              </a:cxnLst>
              <a:rect l="0" t="0" r="r" b="b"/>
              <a:pathLst>
                <a:path w="126" h="206">
                  <a:moveTo>
                    <a:pt x="115" y="0"/>
                  </a:moveTo>
                  <a:lnTo>
                    <a:pt x="0" y="9"/>
                  </a:lnTo>
                  <a:lnTo>
                    <a:pt x="0" y="137"/>
                  </a:lnTo>
                  <a:lnTo>
                    <a:pt x="126" y="206"/>
                  </a:lnTo>
                  <a:lnTo>
                    <a:pt x="11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3" name="Rectangle 214"/>
            <p:cNvSpPr>
              <a:spLocks noChangeArrowheads="1"/>
            </p:cNvSpPr>
            <p:nvPr/>
          </p:nvSpPr>
          <p:spPr bwMode="auto">
            <a:xfrm rot="21060000">
              <a:off x="-353344" y="729918"/>
              <a:ext cx="874962" cy="8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3200" dirty="0">
                  <a:solidFill>
                    <a:srgbClr val="3F1D0D"/>
                  </a:solidFill>
                  <a:latin typeface="Myriad Pro" panose="020B0503030403020204" pitchFamily="34" charset="0"/>
                </a:rPr>
                <a:t>RIP</a:t>
              </a:r>
              <a:endParaRPr lang="zh-CN" altLang="zh-CN" sz="1200" dirty="0"/>
            </a:p>
          </p:txBody>
        </p:sp>
      </p:grpSp>
      <p:grpSp>
        <p:nvGrpSpPr>
          <p:cNvPr id="227" name="组合 226"/>
          <p:cNvGrpSpPr/>
          <p:nvPr/>
        </p:nvGrpSpPr>
        <p:grpSpPr>
          <a:xfrm>
            <a:off x="8382813" y="2178772"/>
            <a:ext cx="1206561" cy="1491351"/>
            <a:chOff x="8234363" y="-69850"/>
            <a:chExt cx="2017712" cy="2493963"/>
          </a:xfrm>
        </p:grpSpPr>
        <p:sp>
          <p:nvSpPr>
            <p:cNvPr id="218" name="Freeform 218"/>
            <p:cNvSpPr/>
            <p:nvPr/>
          </p:nvSpPr>
          <p:spPr bwMode="auto">
            <a:xfrm>
              <a:off x="8502650" y="47625"/>
              <a:ext cx="1749425" cy="2330450"/>
            </a:xfrm>
            <a:custGeom>
              <a:avLst/>
              <a:gdLst>
                <a:gd name="T0" fmla="*/ 0 w 1102"/>
                <a:gd name="T1" fmla="*/ 1326 h 1468"/>
                <a:gd name="T2" fmla="*/ 138 w 1102"/>
                <a:gd name="T3" fmla="*/ 215 h 1468"/>
                <a:gd name="T4" fmla="*/ 724 w 1102"/>
                <a:gd name="T5" fmla="*/ 0 h 1468"/>
                <a:gd name="T6" fmla="*/ 1102 w 1102"/>
                <a:gd name="T7" fmla="*/ 401 h 1468"/>
                <a:gd name="T8" fmla="*/ 774 w 1102"/>
                <a:gd name="T9" fmla="*/ 1468 h 1468"/>
                <a:gd name="T10" fmla="*/ 0 w 1102"/>
                <a:gd name="T11" fmla="*/ 1326 h 1468"/>
              </a:gdLst>
              <a:ahLst/>
              <a:cxnLst>
                <a:cxn ang="0">
                  <a:pos x="T0" y="T1"/>
                </a:cxn>
                <a:cxn ang="0">
                  <a:pos x="T2" y="T3"/>
                </a:cxn>
                <a:cxn ang="0">
                  <a:pos x="T4" y="T5"/>
                </a:cxn>
                <a:cxn ang="0">
                  <a:pos x="T6" y="T7"/>
                </a:cxn>
                <a:cxn ang="0">
                  <a:pos x="T8" y="T9"/>
                </a:cxn>
                <a:cxn ang="0">
                  <a:pos x="T10" y="T11"/>
                </a:cxn>
              </a:cxnLst>
              <a:rect l="0" t="0" r="r" b="b"/>
              <a:pathLst>
                <a:path w="1102" h="1468">
                  <a:moveTo>
                    <a:pt x="0" y="1326"/>
                  </a:moveTo>
                  <a:lnTo>
                    <a:pt x="138" y="215"/>
                  </a:lnTo>
                  <a:lnTo>
                    <a:pt x="724" y="0"/>
                  </a:lnTo>
                  <a:lnTo>
                    <a:pt x="1102" y="401"/>
                  </a:lnTo>
                  <a:lnTo>
                    <a:pt x="774" y="1468"/>
                  </a:lnTo>
                  <a:lnTo>
                    <a:pt x="0" y="1326"/>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19" name="Freeform 219"/>
            <p:cNvSpPr/>
            <p:nvPr/>
          </p:nvSpPr>
          <p:spPr bwMode="auto">
            <a:xfrm>
              <a:off x="8728075" y="306388"/>
              <a:ext cx="1368425" cy="1819275"/>
            </a:xfrm>
            <a:custGeom>
              <a:avLst/>
              <a:gdLst>
                <a:gd name="T0" fmla="*/ 0 w 862"/>
                <a:gd name="T1" fmla="*/ 1037 h 1146"/>
                <a:gd name="T2" fmla="*/ 110 w 862"/>
                <a:gd name="T3" fmla="*/ 169 h 1146"/>
                <a:gd name="T4" fmla="*/ 565 w 862"/>
                <a:gd name="T5" fmla="*/ 0 h 1146"/>
                <a:gd name="T6" fmla="*/ 862 w 862"/>
                <a:gd name="T7" fmla="*/ 313 h 1146"/>
                <a:gd name="T8" fmla="*/ 606 w 862"/>
                <a:gd name="T9" fmla="*/ 1146 h 1146"/>
                <a:gd name="T10" fmla="*/ 0 w 862"/>
                <a:gd name="T11" fmla="*/ 1037 h 1146"/>
              </a:gdLst>
              <a:ahLst/>
              <a:cxnLst>
                <a:cxn ang="0">
                  <a:pos x="T0" y="T1"/>
                </a:cxn>
                <a:cxn ang="0">
                  <a:pos x="T2" y="T3"/>
                </a:cxn>
                <a:cxn ang="0">
                  <a:pos x="T4" y="T5"/>
                </a:cxn>
                <a:cxn ang="0">
                  <a:pos x="T6" y="T7"/>
                </a:cxn>
                <a:cxn ang="0">
                  <a:pos x="T8" y="T9"/>
                </a:cxn>
                <a:cxn ang="0">
                  <a:pos x="T10" y="T11"/>
                </a:cxn>
              </a:cxnLst>
              <a:rect l="0" t="0" r="r" b="b"/>
              <a:pathLst>
                <a:path w="862" h="1146">
                  <a:moveTo>
                    <a:pt x="0" y="1037"/>
                  </a:moveTo>
                  <a:lnTo>
                    <a:pt x="110" y="169"/>
                  </a:lnTo>
                  <a:lnTo>
                    <a:pt x="565" y="0"/>
                  </a:lnTo>
                  <a:lnTo>
                    <a:pt x="862" y="313"/>
                  </a:lnTo>
                  <a:lnTo>
                    <a:pt x="606" y="1146"/>
                  </a:lnTo>
                  <a:lnTo>
                    <a:pt x="0" y="1037"/>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0" name="Freeform 220"/>
            <p:cNvSpPr/>
            <p:nvPr/>
          </p:nvSpPr>
          <p:spPr bwMode="auto">
            <a:xfrm>
              <a:off x="8999538" y="1379538"/>
              <a:ext cx="641350" cy="279400"/>
            </a:xfrm>
            <a:custGeom>
              <a:avLst/>
              <a:gdLst>
                <a:gd name="T0" fmla="*/ 15 w 404"/>
                <a:gd name="T1" fmla="*/ 0 h 176"/>
                <a:gd name="T2" fmla="*/ 404 w 404"/>
                <a:gd name="T3" fmla="*/ 76 h 176"/>
                <a:gd name="T4" fmla="*/ 380 w 404"/>
                <a:gd name="T5" fmla="*/ 176 h 176"/>
                <a:gd name="T6" fmla="*/ 0 w 404"/>
                <a:gd name="T7" fmla="*/ 112 h 176"/>
                <a:gd name="T8" fmla="*/ 15 w 404"/>
                <a:gd name="T9" fmla="*/ 0 h 176"/>
              </a:gdLst>
              <a:ahLst/>
              <a:cxnLst>
                <a:cxn ang="0">
                  <a:pos x="T0" y="T1"/>
                </a:cxn>
                <a:cxn ang="0">
                  <a:pos x="T2" y="T3"/>
                </a:cxn>
                <a:cxn ang="0">
                  <a:pos x="T4" y="T5"/>
                </a:cxn>
                <a:cxn ang="0">
                  <a:pos x="T6" y="T7"/>
                </a:cxn>
                <a:cxn ang="0">
                  <a:pos x="T8" y="T9"/>
                </a:cxn>
              </a:cxnLst>
              <a:rect l="0" t="0" r="r" b="b"/>
              <a:pathLst>
                <a:path w="404" h="176">
                  <a:moveTo>
                    <a:pt x="15" y="0"/>
                  </a:moveTo>
                  <a:lnTo>
                    <a:pt x="404" y="76"/>
                  </a:lnTo>
                  <a:lnTo>
                    <a:pt x="380" y="176"/>
                  </a:lnTo>
                  <a:lnTo>
                    <a:pt x="0" y="112"/>
                  </a:lnTo>
                  <a:lnTo>
                    <a:pt x="15"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1" name="Freeform 221"/>
            <p:cNvSpPr/>
            <p:nvPr/>
          </p:nvSpPr>
          <p:spPr bwMode="auto">
            <a:xfrm>
              <a:off x="8947150" y="1331913"/>
              <a:ext cx="693737" cy="225425"/>
            </a:xfrm>
            <a:custGeom>
              <a:avLst/>
              <a:gdLst>
                <a:gd name="T0" fmla="*/ 48 w 437"/>
                <a:gd name="T1" fmla="*/ 30 h 142"/>
                <a:gd name="T2" fmla="*/ 33 w 437"/>
                <a:gd name="T3" fmla="*/ 142 h 142"/>
                <a:gd name="T4" fmla="*/ 0 w 437"/>
                <a:gd name="T5" fmla="*/ 128 h 142"/>
                <a:gd name="T6" fmla="*/ 10 w 437"/>
                <a:gd name="T7" fmla="*/ 0 h 142"/>
                <a:gd name="T8" fmla="*/ 401 w 437"/>
                <a:gd name="T9" fmla="*/ 73 h 142"/>
                <a:gd name="T10" fmla="*/ 437 w 437"/>
                <a:gd name="T11" fmla="*/ 106 h 142"/>
                <a:gd name="T12" fmla="*/ 48 w 437"/>
                <a:gd name="T13" fmla="*/ 30 h 142"/>
              </a:gdLst>
              <a:ahLst/>
              <a:cxnLst>
                <a:cxn ang="0">
                  <a:pos x="T0" y="T1"/>
                </a:cxn>
                <a:cxn ang="0">
                  <a:pos x="T2" y="T3"/>
                </a:cxn>
                <a:cxn ang="0">
                  <a:pos x="T4" y="T5"/>
                </a:cxn>
                <a:cxn ang="0">
                  <a:pos x="T6" y="T7"/>
                </a:cxn>
                <a:cxn ang="0">
                  <a:pos x="T8" y="T9"/>
                </a:cxn>
                <a:cxn ang="0">
                  <a:pos x="T10" y="T11"/>
                </a:cxn>
                <a:cxn ang="0">
                  <a:pos x="T12" y="T13"/>
                </a:cxn>
              </a:cxnLst>
              <a:rect l="0" t="0" r="r" b="b"/>
              <a:pathLst>
                <a:path w="437" h="142">
                  <a:moveTo>
                    <a:pt x="48" y="30"/>
                  </a:moveTo>
                  <a:lnTo>
                    <a:pt x="33" y="142"/>
                  </a:lnTo>
                  <a:lnTo>
                    <a:pt x="0" y="128"/>
                  </a:lnTo>
                  <a:lnTo>
                    <a:pt x="10" y="0"/>
                  </a:lnTo>
                  <a:lnTo>
                    <a:pt x="401" y="73"/>
                  </a:lnTo>
                  <a:lnTo>
                    <a:pt x="437" y="106"/>
                  </a:lnTo>
                  <a:lnTo>
                    <a:pt x="48" y="3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2" name="Freeform 222"/>
            <p:cNvSpPr/>
            <p:nvPr/>
          </p:nvSpPr>
          <p:spPr bwMode="auto">
            <a:xfrm>
              <a:off x="8728075" y="306388"/>
              <a:ext cx="1368425" cy="1819275"/>
            </a:xfrm>
            <a:custGeom>
              <a:avLst/>
              <a:gdLst>
                <a:gd name="T0" fmla="*/ 565 w 862"/>
                <a:gd name="T1" fmla="*/ 0 h 1146"/>
                <a:gd name="T2" fmla="*/ 492 w 862"/>
                <a:gd name="T3" fmla="*/ 26 h 1146"/>
                <a:gd name="T4" fmla="*/ 789 w 862"/>
                <a:gd name="T5" fmla="*/ 306 h 1146"/>
                <a:gd name="T6" fmla="*/ 563 w 862"/>
                <a:gd name="T7" fmla="*/ 1035 h 1146"/>
                <a:gd name="T8" fmla="*/ 15 w 862"/>
                <a:gd name="T9" fmla="*/ 928 h 1146"/>
                <a:gd name="T10" fmla="*/ 0 w 862"/>
                <a:gd name="T11" fmla="*/ 1037 h 1146"/>
                <a:gd name="T12" fmla="*/ 606 w 862"/>
                <a:gd name="T13" fmla="*/ 1146 h 1146"/>
                <a:gd name="T14" fmla="*/ 862 w 862"/>
                <a:gd name="T15" fmla="*/ 313 h 1146"/>
                <a:gd name="T16" fmla="*/ 565 w 862"/>
                <a:gd name="T1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1146">
                  <a:moveTo>
                    <a:pt x="565" y="0"/>
                  </a:moveTo>
                  <a:lnTo>
                    <a:pt x="492" y="26"/>
                  </a:lnTo>
                  <a:lnTo>
                    <a:pt x="789" y="306"/>
                  </a:lnTo>
                  <a:lnTo>
                    <a:pt x="563" y="1035"/>
                  </a:lnTo>
                  <a:lnTo>
                    <a:pt x="15" y="928"/>
                  </a:lnTo>
                  <a:lnTo>
                    <a:pt x="0" y="1037"/>
                  </a:lnTo>
                  <a:lnTo>
                    <a:pt x="606" y="1146"/>
                  </a:lnTo>
                  <a:lnTo>
                    <a:pt x="862" y="313"/>
                  </a:lnTo>
                  <a:lnTo>
                    <a:pt x="56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3" name="Freeform 223"/>
            <p:cNvSpPr/>
            <p:nvPr/>
          </p:nvSpPr>
          <p:spPr bwMode="auto">
            <a:xfrm>
              <a:off x="8332788" y="-69850"/>
              <a:ext cx="1319212" cy="2222500"/>
            </a:xfrm>
            <a:custGeom>
              <a:avLst/>
              <a:gdLst>
                <a:gd name="T0" fmla="*/ 831 w 831"/>
                <a:gd name="T1" fmla="*/ 74 h 1400"/>
                <a:gd name="T2" fmla="*/ 712 w 831"/>
                <a:gd name="T3" fmla="*/ 0 h 1400"/>
                <a:gd name="T4" fmla="*/ 147 w 831"/>
                <a:gd name="T5" fmla="*/ 218 h 1400"/>
                <a:gd name="T6" fmla="*/ 0 w 831"/>
                <a:gd name="T7" fmla="*/ 1295 h 1400"/>
                <a:gd name="T8" fmla="*/ 107 w 831"/>
                <a:gd name="T9" fmla="*/ 1400 h 1400"/>
                <a:gd name="T10" fmla="*/ 245 w 831"/>
                <a:gd name="T11" fmla="*/ 289 h 1400"/>
                <a:gd name="T12" fmla="*/ 831 w 831"/>
                <a:gd name="T13" fmla="*/ 74 h 1400"/>
              </a:gdLst>
              <a:ahLst/>
              <a:cxnLst>
                <a:cxn ang="0">
                  <a:pos x="T0" y="T1"/>
                </a:cxn>
                <a:cxn ang="0">
                  <a:pos x="T2" y="T3"/>
                </a:cxn>
                <a:cxn ang="0">
                  <a:pos x="T4" y="T5"/>
                </a:cxn>
                <a:cxn ang="0">
                  <a:pos x="T6" y="T7"/>
                </a:cxn>
                <a:cxn ang="0">
                  <a:pos x="T8" y="T9"/>
                </a:cxn>
                <a:cxn ang="0">
                  <a:pos x="T10" y="T11"/>
                </a:cxn>
                <a:cxn ang="0">
                  <a:pos x="T12" y="T13"/>
                </a:cxn>
              </a:cxnLst>
              <a:rect l="0" t="0" r="r" b="b"/>
              <a:pathLst>
                <a:path w="831" h="1400">
                  <a:moveTo>
                    <a:pt x="831" y="74"/>
                  </a:moveTo>
                  <a:lnTo>
                    <a:pt x="712" y="0"/>
                  </a:lnTo>
                  <a:lnTo>
                    <a:pt x="147" y="218"/>
                  </a:lnTo>
                  <a:lnTo>
                    <a:pt x="0" y="1295"/>
                  </a:lnTo>
                  <a:lnTo>
                    <a:pt x="107" y="1400"/>
                  </a:lnTo>
                  <a:lnTo>
                    <a:pt x="245" y="289"/>
                  </a:lnTo>
                  <a:lnTo>
                    <a:pt x="831" y="74"/>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4" name="Freeform 224"/>
            <p:cNvSpPr/>
            <p:nvPr/>
          </p:nvSpPr>
          <p:spPr bwMode="auto">
            <a:xfrm>
              <a:off x="8385175" y="1824038"/>
              <a:ext cx="1519237" cy="600075"/>
            </a:xfrm>
            <a:custGeom>
              <a:avLst/>
              <a:gdLst>
                <a:gd name="T0" fmla="*/ 57 w 957"/>
                <a:gd name="T1" fmla="*/ 0 h 378"/>
                <a:gd name="T2" fmla="*/ 957 w 957"/>
                <a:gd name="T3" fmla="*/ 178 h 378"/>
                <a:gd name="T4" fmla="*/ 931 w 957"/>
                <a:gd name="T5" fmla="*/ 378 h 378"/>
                <a:gd name="T6" fmla="*/ 0 w 957"/>
                <a:gd name="T7" fmla="*/ 202 h 378"/>
                <a:gd name="T8" fmla="*/ 57 w 957"/>
                <a:gd name="T9" fmla="*/ 0 h 378"/>
              </a:gdLst>
              <a:ahLst/>
              <a:cxnLst>
                <a:cxn ang="0">
                  <a:pos x="T0" y="T1"/>
                </a:cxn>
                <a:cxn ang="0">
                  <a:pos x="T2" y="T3"/>
                </a:cxn>
                <a:cxn ang="0">
                  <a:pos x="T4" y="T5"/>
                </a:cxn>
                <a:cxn ang="0">
                  <a:pos x="T6" y="T7"/>
                </a:cxn>
                <a:cxn ang="0">
                  <a:pos x="T8" y="T9"/>
                </a:cxn>
              </a:cxnLst>
              <a:rect l="0" t="0" r="r" b="b"/>
              <a:pathLst>
                <a:path w="957" h="378">
                  <a:moveTo>
                    <a:pt x="57" y="0"/>
                  </a:moveTo>
                  <a:lnTo>
                    <a:pt x="957" y="178"/>
                  </a:lnTo>
                  <a:lnTo>
                    <a:pt x="931" y="378"/>
                  </a:lnTo>
                  <a:lnTo>
                    <a:pt x="0" y="202"/>
                  </a:lnTo>
                  <a:lnTo>
                    <a:pt x="57"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5" name="Freeform 225"/>
            <p:cNvSpPr/>
            <p:nvPr/>
          </p:nvSpPr>
          <p:spPr bwMode="auto">
            <a:xfrm>
              <a:off x="8234363" y="1779588"/>
              <a:ext cx="241300" cy="365125"/>
            </a:xfrm>
            <a:custGeom>
              <a:avLst/>
              <a:gdLst>
                <a:gd name="T0" fmla="*/ 152 w 152"/>
                <a:gd name="T1" fmla="*/ 28 h 230"/>
                <a:gd name="T2" fmla="*/ 43 w 152"/>
                <a:gd name="T3" fmla="*/ 0 h 230"/>
                <a:gd name="T4" fmla="*/ 0 w 152"/>
                <a:gd name="T5" fmla="*/ 121 h 230"/>
                <a:gd name="T6" fmla="*/ 95 w 152"/>
                <a:gd name="T7" fmla="*/ 230 h 230"/>
                <a:gd name="T8" fmla="*/ 152 w 152"/>
                <a:gd name="T9" fmla="*/ 28 h 230"/>
              </a:gdLst>
              <a:ahLst/>
              <a:cxnLst>
                <a:cxn ang="0">
                  <a:pos x="T0" y="T1"/>
                </a:cxn>
                <a:cxn ang="0">
                  <a:pos x="T2" y="T3"/>
                </a:cxn>
                <a:cxn ang="0">
                  <a:pos x="T4" y="T5"/>
                </a:cxn>
                <a:cxn ang="0">
                  <a:pos x="T6" y="T7"/>
                </a:cxn>
                <a:cxn ang="0">
                  <a:pos x="T8" y="T9"/>
                </a:cxn>
              </a:cxnLst>
              <a:rect l="0" t="0" r="r" b="b"/>
              <a:pathLst>
                <a:path w="152" h="230">
                  <a:moveTo>
                    <a:pt x="152" y="28"/>
                  </a:moveTo>
                  <a:lnTo>
                    <a:pt x="43" y="0"/>
                  </a:lnTo>
                  <a:lnTo>
                    <a:pt x="0" y="121"/>
                  </a:lnTo>
                  <a:lnTo>
                    <a:pt x="95" y="230"/>
                  </a:lnTo>
                  <a:lnTo>
                    <a:pt x="152" y="2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6" name="Rectangle 226"/>
            <p:cNvSpPr>
              <a:spLocks noChangeArrowheads="1"/>
            </p:cNvSpPr>
            <p:nvPr/>
          </p:nvSpPr>
          <p:spPr bwMode="auto">
            <a:xfrm rot="660000">
              <a:off x="9012670" y="753349"/>
              <a:ext cx="788119" cy="7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dirty="0">
                  <a:solidFill>
                    <a:srgbClr val="3F1D0D"/>
                  </a:solidFill>
                  <a:latin typeface="Myriad Pro" panose="020B0503030403020204" pitchFamily="34" charset="0"/>
                </a:rPr>
                <a:t>RIP</a:t>
              </a:r>
              <a:endParaRPr lang="zh-CN" altLang="zh-CN" sz="1100" dirty="0"/>
            </a:p>
          </p:txBody>
        </p:sp>
      </p:grpSp>
      <p:grpSp>
        <p:nvGrpSpPr>
          <p:cNvPr id="196" name="组合 195"/>
          <p:cNvGrpSpPr/>
          <p:nvPr/>
        </p:nvGrpSpPr>
        <p:grpSpPr>
          <a:xfrm>
            <a:off x="3126312" y="473962"/>
            <a:ext cx="3172010" cy="3763044"/>
            <a:chOff x="-3278188" y="-2355850"/>
            <a:chExt cx="4064001" cy="4821238"/>
          </a:xfrm>
        </p:grpSpPr>
        <p:sp>
          <p:nvSpPr>
            <p:cNvPr id="141" name="Freeform 148"/>
            <p:cNvSpPr/>
            <p:nvPr/>
          </p:nvSpPr>
          <p:spPr bwMode="auto">
            <a:xfrm>
              <a:off x="-3149600" y="1814513"/>
              <a:ext cx="1366838" cy="650875"/>
            </a:xfrm>
            <a:custGeom>
              <a:avLst/>
              <a:gdLst>
                <a:gd name="T0" fmla="*/ 418 w 426"/>
                <a:gd name="T1" fmla="*/ 0 h 203"/>
                <a:gd name="T2" fmla="*/ 415 w 426"/>
                <a:gd name="T3" fmla="*/ 11 h 203"/>
                <a:gd name="T4" fmla="*/ 426 w 426"/>
                <a:gd name="T5" fmla="*/ 73 h 203"/>
                <a:gd name="T6" fmla="*/ 416 w 426"/>
                <a:gd name="T7" fmla="*/ 132 h 203"/>
                <a:gd name="T8" fmla="*/ 415 w 426"/>
                <a:gd name="T9" fmla="*/ 133 h 203"/>
                <a:gd name="T10" fmla="*/ 413 w 426"/>
                <a:gd name="T11" fmla="*/ 138 h 203"/>
                <a:gd name="T12" fmla="*/ 413 w 426"/>
                <a:gd name="T13" fmla="*/ 139 h 203"/>
                <a:gd name="T14" fmla="*/ 407 w 426"/>
                <a:gd name="T15" fmla="*/ 149 h 203"/>
                <a:gd name="T16" fmla="*/ 407 w 426"/>
                <a:gd name="T17" fmla="*/ 150 h 203"/>
                <a:gd name="T18" fmla="*/ 404 w 426"/>
                <a:gd name="T19" fmla="*/ 155 h 203"/>
                <a:gd name="T20" fmla="*/ 404 w 426"/>
                <a:gd name="T21" fmla="*/ 155 h 203"/>
                <a:gd name="T22" fmla="*/ 401 w 426"/>
                <a:gd name="T23" fmla="*/ 160 h 203"/>
                <a:gd name="T24" fmla="*/ 400 w 426"/>
                <a:gd name="T25" fmla="*/ 160 h 203"/>
                <a:gd name="T26" fmla="*/ 397 w 426"/>
                <a:gd name="T27" fmla="*/ 164 h 203"/>
                <a:gd name="T28" fmla="*/ 397 w 426"/>
                <a:gd name="T29" fmla="*/ 165 h 203"/>
                <a:gd name="T30" fmla="*/ 389 w 426"/>
                <a:gd name="T31" fmla="*/ 172 h 203"/>
                <a:gd name="T32" fmla="*/ 388 w 426"/>
                <a:gd name="T33" fmla="*/ 172 h 203"/>
                <a:gd name="T34" fmla="*/ 385 w 426"/>
                <a:gd name="T35" fmla="*/ 175 h 203"/>
                <a:gd name="T36" fmla="*/ 385 w 426"/>
                <a:gd name="T37" fmla="*/ 175 h 203"/>
                <a:gd name="T38" fmla="*/ 381 w 426"/>
                <a:gd name="T39" fmla="*/ 178 h 203"/>
                <a:gd name="T40" fmla="*/ 380 w 426"/>
                <a:gd name="T41" fmla="*/ 178 h 203"/>
                <a:gd name="T42" fmla="*/ 377 w 426"/>
                <a:gd name="T43" fmla="*/ 180 h 203"/>
                <a:gd name="T44" fmla="*/ 376 w 426"/>
                <a:gd name="T45" fmla="*/ 181 h 203"/>
                <a:gd name="T46" fmla="*/ 372 w 426"/>
                <a:gd name="T47" fmla="*/ 182 h 203"/>
                <a:gd name="T48" fmla="*/ 371 w 426"/>
                <a:gd name="T49" fmla="*/ 182 h 203"/>
                <a:gd name="T50" fmla="*/ 367 w 426"/>
                <a:gd name="T51" fmla="*/ 183 h 203"/>
                <a:gd name="T52" fmla="*/ 366 w 426"/>
                <a:gd name="T53" fmla="*/ 184 h 203"/>
                <a:gd name="T54" fmla="*/ 363 w 426"/>
                <a:gd name="T55" fmla="*/ 184 h 203"/>
                <a:gd name="T56" fmla="*/ 362 w 426"/>
                <a:gd name="T57" fmla="*/ 184 h 203"/>
                <a:gd name="T58" fmla="*/ 357 w 426"/>
                <a:gd name="T59" fmla="*/ 185 h 203"/>
                <a:gd name="T60" fmla="*/ 306 w 426"/>
                <a:gd name="T61" fmla="*/ 147 h 203"/>
                <a:gd name="T62" fmla="*/ 247 w 426"/>
                <a:gd name="T63" fmla="*/ 203 h 203"/>
                <a:gd name="T64" fmla="*/ 187 w 426"/>
                <a:gd name="T65" fmla="*/ 144 h 203"/>
                <a:gd name="T66" fmla="*/ 133 w 426"/>
                <a:gd name="T67" fmla="*/ 189 h 203"/>
                <a:gd name="T68" fmla="*/ 74 w 426"/>
                <a:gd name="T69" fmla="*/ 131 h 203"/>
                <a:gd name="T70" fmla="*/ 51 w 426"/>
                <a:gd name="T71" fmla="*/ 139 h 203"/>
                <a:gd name="T72" fmla="*/ 0 w 426"/>
                <a:gd name="T73" fmla="*/ 55 h 203"/>
                <a:gd name="T74" fmla="*/ 10 w 426"/>
                <a:gd name="T75" fmla="*/ 6 h 203"/>
                <a:gd name="T76" fmla="*/ 10 w 426"/>
                <a:gd name="T77" fmla="*/ 0 h 203"/>
                <a:gd name="T78" fmla="*/ 418 w 426"/>
                <a:gd name="T7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3">
                  <a:moveTo>
                    <a:pt x="418" y="0"/>
                  </a:moveTo>
                  <a:cubicBezTo>
                    <a:pt x="417" y="4"/>
                    <a:pt x="416" y="7"/>
                    <a:pt x="415" y="11"/>
                  </a:cubicBezTo>
                  <a:cubicBezTo>
                    <a:pt x="422" y="29"/>
                    <a:pt x="426" y="50"/>
                    <a:pt x="426" y="73"/>
                  </a:cubicBezTo>
                  <a:cubicBezTo>
                    <a:pt x="426" y="94"/>
                    <a:pt x="422" y="115"/>
                    <a:pt x="416" y="132"/>
                  </a:cubicBezTo>
                  <a:cubicBezTo>
                    <a:pt x="415" y="133"/>
                    <a:pt x="415" y="133"/>
                    <a:pt x="415" y="133"/>
                  </a:cubicBezTo>
                  <a:cubicBezTo>
                    <a:pt x="415" y="134"/>
                    <a:pt x="414" y="136"/>
                    <a:pt x="413" y="138"/>
                  </a:cubicBezTo>
                  <a:cubicBezTo>
                    <a:pt x="413" y="139"/>
                    <a:pt x="413" y="139"/>
                    <a:pt x="413" y="139"/>
                  </a:cubicBezTo>
                  <a:cubicBezTo>
                    <a:pt x="411" y="142"/>
                    <a:pt x="409" y="146"/>
                    <a:pt x="407" y="149"/>
                  </a:cubicBezTo>
                  <a:cubicBezTo>
                    <a:pt x="407" y="150"/>
                    <a:pt x="407" y="150"/>
                    <a:pt x="407" y="150"/>
                  </a:cubicBezTo>
                  <a:cubicBezTo>
                    <a:pt x="406" y="152"/>
                    <a:pt x="405" y="153"/>
                    <a:pt x="404" y="155"/>
                  </a:cubicBezTo>
                  <a:cubicBezTo>
                    <a:pt x="404" y="155"/>
                    <a:pt x="404" y="155"/>
                    <a:pt x="404" y="155"/>
                  </a:cubicBezTo>
                  <a:cubicBezTo>
                    <a:pt x="403" y="157"/>
                    <a:pt x="402" y="158"/>
                    <a:pt x="401" y="160"/>
                  </a:cubicBezTo>
                  <a:cubicBezTo>
                    <a:pt x="400" y="160"/>
                    <a:pt x="400" y="160"/>
                    <a:pt x="400" y="160"/>
                  </a:cubicBezTo>
                  <a:cubicBezTo>
                    <a:pt x="399" y="161"/>
                    <a:pt x="398" y="163"/>
                    <a:pt x="397" y="164"/>
                  </a:cubicBezTo>
                  <a:cubicBezTo>
                    <a:pt x="397" y="165"/>
                    <a:pt x="397" y="165"/>
                    <a:pt x="397" y="165"/>
                  </a:cubicBezTo>
                  <a:cubicBezTo>
                    <a:pt x="394" y="167"/>
                    <a:pt x="392" y="169"/>
                    <a:pt x="389" y="172"/>
                  </a:cubicBezTo>
                  <a:cubicBezTo>
                    <a:pt x="388" y="172"/>
                    <a:pt x="388" y="172"/>
                    <a:pt x="388" y="172"/>
                  </a:cubicBezTo>
                  <a:cubicBezTo>
                    <a:pt x="387" y="173"/>
                    <a:pt x="386" y="174"/>
                    <a:pt x="385" y="175"/>
                  </a:cubicBezTo>
                  <a:cubicBezTo>
                    <a:pt x="385" y="175"/>
                    <a:pt x="385" y="175"/>
                    <a:pt x="385" y="175"/>
                  </a:cubicBezTo>
                  <a:cubicBezTo>
                    <a:pt x="383" y="176"/>
                    <a:pt x="382" y="177"/>
                    <a:pt x="381" y="178"/>
                  </a:cubicBezTo>
                  <a:cubicBezTo>
                    <a:pt x="380" y="178"/>
                    <a:pt x="380" y="178"/>
                    <a:pt x="380" y="178"/>
                  </a:cubicBezTo>
                  <a:cubicBezTo>
                    <a:pt x="379" y="179"/>
                    <a:pt x="378" y="179"/>
                    <a:pt x="377" y="180"/>
                  </a:cubicBezTo>
                  <a:cubicBezTo>
                    <a:pt x="376" y="180"/>
                    <a:pt x="376" y="180"/>
                    <a:pt x="376" y="181"/>
                  </a:cubicBezTo>
                  <a:cubicBezTo>
                    <a:pt x="374" y="181"/>
                    <a:pt x="373" y="181"/>
                    <a:pt x="372" y="182"/>
                  </a:cubicBezTo>
                  <a:cubicBezTo>
                    <a:pt x="371" y="182"/>
                    <a:pt x="371" y="182"/>
                    <a:pt x="371" y="182"/>
                  </a:cubicBezTo>
                  <a:cubicBezTo>
                    <a:pt x="370" y="183"/>
                    <a:pt x="369" y="183"/>
                    <a:pt x="367" y="183"/>
                  </a:cubicBezTo>
                  <a:cubicBezTo>
                    <a:pt x="366" y="184"/>
                    <a:pt x="366" y="184"/>
                    <a:pt x="366" y="184"/>
                  </a:cubicBezTo>
                  <a:cubicBezTo>
                    <a:pt x="365" y="184"/>
                    <a:pt x="364" y="184"/>
                    <a:pt x="363" y="184"/>
                  </a:cubicBezTo>
                  <a:cubicBezTo>
                    <a:pt x="362" y="184"/>
                    <a:pt x="362" y="184"/>
                    <a:pt x="362" y="184"/>
                  </a:cubicBezTo>
                  <a:cubicBezTo>
                    <a:pt x="360" y="184"/>
                    <a:pt x="359" y="185"/>
                    <a:pt x="357" y="185"/>
                  </a:cubicBezTo>
                  <a:cubicBezTo>
                    <a:pt x="337" y="185"/>
                    <a:pt x="319" y="170"/>
                    <a:pt x="306" y="147"/>
                  </a:cubicBezTo>
                  <a:cubicBezTo>
                    <a:pt x="294" y="180"/>
                    <a:pt x="272" y="203"/>
                    <a:pt x="247" y="203"/>
                  </a:cubicBezTo>
                  <a:cubicBezTo>
                    <a:pt x="221" y="203"/>
                    <a:pt x="198" y="179"/>
                    <a:pt x="187" y="144"/>
                  </a:cubicBezTo>
                  <a:cubicBezTo>
                    <a:pt x="175" y="171"/>
                    <a:pt x="155" y="189"/>
                    <a:pt x="133" y="189"/>
                  </a:cubicBezTo>
                  <a:cubicBezTo>
                    <a:pt x="107" y="189"/>
                    <a:pt x="85" y="165"/>
                    <a:pt x="74" y="131"/>
                  </a:cubicBezTo>
                  <a:cubicBezTo>
                    <a:pt x="67" y="136"/>
                    <a:pt x="59" y="139"/>
                    <a:pt x="51" y="139"/>
                  </a:cubicBezTo>
                  <a:cubicBezTo>
                    <a:pt x="23" y="139"/>
                    <a:pt x="0" y="102"/>
                    <a:pt x="0" y="55"/>
                  </a:cubicBezTo>
                  <a:cubicBezTo>
                    <a:pt x="0" y="37"/>
                    <a:pt x="3" y="20"/>
                    <a:pt x="10" y="6"/>
                  </a:cubicBezTo>
                  <a:cubicBezTo>
                    <a:pt x="10" y="4"/>
                    <a:pt x="10" y="2"/>
                    <a:pt x="10" y="0"/>
                  </a:cubicBezTo>
                  <a:lnTo>
                    <a:pt x="41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9"/>
            <p:cNvSpPr/>
            <p:nvPr/>
          </p:nvSpPr>
          <p:spPr bwMode="auto">
            <a:xfrm>
              <a:off x="-3224213" y="1227138"/>
              <a:ext cx="1441450" cy="587375"/>
            </a:xfrm>
            <a:custGeom>
              <a:avLst/>
              <a:gdLst>
                <a:gd name="T0" fmla="*/ 0 w 449"/>
                <a:gd name="T1" fmla="*/ 183 h 183"/>
                <a:gd name="T2" fmla="*/ 225 w 449"/>
                <a:gd name="T3" fmla="*/ 0 h 183"/>
                <a:gd name="T4" fmla="*/ 449 w 449"/>
                <a:gd name="T5" fmla="*/ 183 h 183"/>
                <a:gd name="T6" fmla="*/ 0 w 449"/>
                <a:gd name="T7" fmla="*/ 183 h 183"/>
              </a:gdLst>
              <a:ahLst/>
              <a:cxnLst>
                <a:cxn ang="0">
                  <a:pos x="T0" y="T1"/>
                </a:cxn>
                <a:cxn ang="0">
                  <a:pos x="T2" y="T3"/>
                </a:cxn>
                <a:cxn ang="0">
                  <a:pos x="T4" y="T5"/>
                </a:cxn>
                <a:cxn ang="0">
                  <a:pos x="T6" y="T7"/>
                </a:cxn>
              </a:cxnLst>
              <a:rect l="0" t="0" r="r" b="b"/>
              <a:pathLst>
                <a:path w="449" h="183">
                  <a:moveTo>
                    <a:pt x="0" y="183"/>
                  </a:moveTo>
                  <a:cubicBezTo>
                    <a:pt x="0" y="82"/>
                    <a:pt x="101" y="0"/>
                    <a:pt x="225" y="0"/>
                  </a:cubicBezTo>
                  <a:cubicBezTo>
                    <a:pt x="348" y="0"/>
                    <a:pt x="449" y="82"/>
                    <a:pt x="449" y="183"/>
                  </a:cubicBezTo>
                  <a:lnTo>
                    <a:pt x="0" y="18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50"/>
            <p:cNvSpPr/>
            <p:nvPr/>
          </p:nvSpPr>
          <p:spPr bwMode="auto">
            <a:xfrm>
              <a:off x="-3224213" y="1381125"/>
              <a:ext cx="1441450" cy="433388"/>
            </a:xfrm>
            <a:custGeom>
              <a:avLst/>
              <a:gdLst>
                <a:gd name="T0" fmla="*/ 0 w 449"/>
                <a:gd name="T1" fmla="*/ 135 h 135"/>
                <a:gd name="T2" fmla="*/ 4 w 449"/>
                <a:gd name="T3" fmla="*/ 101 h 135"/>
                <a:gd name="T4" fmla="*/ 222 w 449"/>
                <a:gd name="T5" fmla="*/ 0 h 135"/>
                <a:gd name="T6" fmla="*/ 447 w 449"/>
                <a:gd name="T7" fmla="*/ 112 h 135"/>
                <a:gd name="T8" fmla="*/ 449 w 449"/>
                <a:gd name="T9" fmla="*/ 135 h 135"/>
                <a:gd name="T10" fmla="*/ 0 w 449"/>
                <a:gd name="T11" fmla="*/ 135 h 135"/>
              </a:gdLst>
              <a:ahLst/>
              <a:cxnLst>
                <a:cxn ang="0">
                  <a:pos x="T0" y="T1"/>
                </a:cxn>
                <a:cxn ang="0">
                  <a:pos x="T2" y="T3"/>
                </a:cxn>
                <a:cxn ang="0">
                  <a:pos x="T4" y="T5"/>
                </a:cxn>
                <a:cxn ang="0">
                  <a:pos x="T6" y="T7"/>
                </a:cxn>
                <a:cxn ang="0">
                  <a:pos x="T8" y="T9"/>
                </a:cxn>
                <a:cxn ang="0">
                  <a:pos x="T10" y="T11"/>
                </a:cxn>
              </a:cxnLst>
              <a:rect l="0" t="0" r="r" b="b"/>
              <a:pathLst>
                <a:path w="449" h="135">
                  <a:moveTo>
                    <a:pt x="0" y="135"/>
                  </a:moveTo>
                  <a:cubicBezTo>
                    <a:pt x="0" y="123"/>
                    <a:pt x="2" y="112"/>
                    <a:pt x="4" y="101"/>
                  </a:cubicBezTo>
                  <a:cubicBezTo>
                    <a:pt x="43" y="41"/>
                    <a:pt x="126" y="0"/>
                    <a:pt x="222" y="0"/>
                  </a:cubicBezTo>
                  <a:cubicBezTo>
                    <a:pt x="324" y="0"/>
                    <a:pt x="412" y="47"/>
                    <a:pt x="447" y="112"/>
                  </a:cubicBezTo>
                  <a:cubicBezTo>
                    <a:pt x="448" y="120"/>
                    <a:pt x="449" y="127"/>
                    <a:pt x="449" y="135"/>
                  </a:cubicBezTo>
                  <a:lnTo>
                    <a:pt x="0" y="135"/>
                  </a:ln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1"/>
            <p:cNvSpPr/>
            <p:nvPr/>
          </p:nvSpPr>
          <p:spPr bwMode="auto">
            <a:xfrm>
              <a:off x="-1974850" y="1362075"/>
              <a:ext cx="455613" cy="452438"/>
            </a:xfrm>
            <a:custGeom>
              <a:avLst/>
              <a:gdLst>
                <a:gd name="T0" fmla="*/ 0 w 142"/>
                <a:gd name="T1" fmla="*/ 64 h 141"/>
                <a:gd name="T2" fmla="*/ 77 w 142"/>
                <a:gd name="T3" fmla="*/ 32 h 141"/>
                <a:gd name="T4" fmla="*/ 99 w 142"/>
                <a:gd name="T5" fmla="*/ 141 h 141"/>
                <a:gd name="T6" fmla="*/ 10 w 142"/>
                <a:gd name="T7" fmla="*/ 141 h 141"/>
                <a:gd name="T8" fmla="*/ 0 w 142"/>
                <a:gd name="T9" fmla="*/ 64 h 141"/>
              </a:gdLst>
              <a:ahLst/>
              <a:cxnLst>
                <a:cxn ang="0">
                  <a:pos x="T0" y="T1"/>
                </a:cxn>
                <a:cxn ang="0">
                  <a:pos x="T2" y="T3"/>
                </a:cxn>
                <a:cxn ang="0">
                  <a:pos x="T4" y="T5"/>
                </a:cxn>
                <a:cxn ang="0">
                  <a:pos x="T6" y="T7"/>
                </a:cxn>
                <a:cxn ang="0">
                  <a:pos x="T8" y="T9"/>
                </a:cxn>
              </a:cxnLst>
              <a:rect l="0" t="0" r="r" b="b"/>
              <a:pathLst>
                <a:path w="142" h="141">
                  <a:moveTo>
                    <a:pt x="0" y="64"/>
                  </a:moveTo>
                  <a:cubicBezTo>
                    <a:pt x="0" y="64"/>
                    <a:pt x="36" y="64"/>
                    <a:pt x="77" y="32"/>
                  </a:cubicBezTo>
                  <a:cubicBezTo>
                    <a:pt x="118" y="0"/>
                    <a:pt x="142" y="102"/>
                    <a:pt x="99" y="141"/>
                  </a:cubicBezTo>
                  <a:cubicBezTo>
                    <a:pt x="10" y="141"/>
                    <a:pt x="10" y="141"/>
                    <a:pt x="10" y="141"/>
                  </a:cubicBezTo>
                  <a:lnTo>
                    <a:pt x="0" y="64"/>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52"/>
            <p:cNvSpPr/>
            <p:nvPr/>
          </p:nvSpPr>
          <p:spPr bwMode="auto">
            <a:xfrm>
              <a:off x="-1974850" y="1544638"/>
              <a:ext cx="112713" cy="269875"/>
            </a:xfrm>
            <a:custGeom>
              <a:avLst/>
              <a:gdLst>
                <a:gd name="T0" fmla="*/ 10 w 35"/>
                <a:gd name="T1" fmla="*/ 84 h 84"/>
                <a:gd name="T2" fmla="*/ 0 w 35"/>
                <a:gd name="T3" fmla="*/ 7 h 84"/>
                <a:gd name="T4" fmla="*/ 30 w 35"/>
                <a:gd name="T5" fmla="*/ 0 h 84"/>
                <a:gd name="T6" fmla="*/ 25 w 35"/>
                <a:gd name="T7" fmla="*/ 63 h 84"/>
                <a:gd name="T8" fmla="*/ 32 w 35"/>
                <a:gd name="T9" fmla="*/ 84 h 84"/>
                <a:gd name="T10" fmla="*/ 10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10" y="84"/>
                  </a:moveTo>
                  <a:cubicBezTo>
                    <a:pt x="0" y="7"/>
                    <a:pt x="0" y="7"/>
                    <a:pt x="0" y="7"/>
                  </a:cubicBezTo>
                  <a:cubicBezTo>
                    <a:pt x="0" y="7"/>
                    <a:pt x="12" y="7"/>
                    <a:pt x="30" y="0"/>
                  </a:cubicBezTo>
                  <a:cubicBezTo>
                    <a:pt x="35" y="21"/>
                    <a:pt x="31" y="43"/>
                    <a:pt x="25" y="63"/>
                  </a:cubicBezTo>
                  <a:cubicBezTo>
                    <a:pt x="27" y="69"/>
                    <a:pt x="30" y="77"/>
                    <a:pt x="32" y="84"/>
                  </a:cubicBezTo>
                  <a:lnTo>
                    <a:pt x="10" y="84"/>
                  </a:ln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53"/>
            <p:cNvSpPr/>
            <p:nvPr/>
          </p:nvSpPr>
          <p:spPr bwMode="auto">
            <a:xfrm>
              <a:off x="-3278188" y="1425575"/>
              <a:ext cx="1384300" cy="1039813"/>
            </a:xfrm>
            <a:custGeom>
              <a:avLst/>
              <a:gdLst>
                <a:gd name="T0" fmla="*/ 10 w 431"/>
                <a:gd name="T1" fmla="*/ 127 h 324"/>
                <a:gd name="T2" fmla="*/ 329 w 431"/>
                <a:gd name="T3" fmla="*/ 10 h 324"/>
                <a:gd name="T4" fmla="*/ 415 w 431"/>
                <a:gd name="T5" fmla="*/ 132 h 324"/>
                <a:gd name="T6" fmla="*/ 426 w 431"/>
                <a:gd name="T7" fmla="*/ 194 h 324"/>
                <a:gd name="T8" fmla="*/ 357 w 431"/>
                <a:gd name="T9" fmla="*/ 306 h 324"/>
                <a:gd name="T10" fmla="*/ 306 w 431"/>
                <a:gd name="T11" fmla="*/ 268 h 324"/>
                <a:gd name="T12" fmla="*/ 247 w 431"/>
                <a:gd name="T13" fmla="*/ 324 h 324"/>
                <a:gd name="T14" fmla="*/ 187 w 431"/>
                <a:gd name="T15" fmla="*/ 265 h 324"/>
                <a:gd name="T16" fmla="*/ 133 w 431"/>
                <a:gd name="T17" fmla="*/ 310 h 324"/>
                <a:gd name="T18" fmla="*/ 74 w 431"/>
                <a:gd name="T19" fmla="*/ 252 h 324"/>
                <a:gd name="T20" fmla="*/ 51 w 431"/>
                <a:gd name="T21" fmla="*/ 260 h 324"/>
                <a:gd name="T22" fmla="*/ 0 w 431"/>
                <a:gd name="T23" fmla="*/ 176 h 324"/>
                <a:gd name="T24" fmla="*/ 10 w 431"/>
                <a:gd name="T25" fmla="*/ 12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4">
                  <a:moveTo>
                    <a:pt x="10" y="127"/>
                  </a:moveTo>
                  <a:cubicBezTo>
                    <a:pt x="5" y="26"/>
                    <a:pt x="178" y="0"/>
                    <a:pt x="329" y="10"/>
                  </a:cubicBezTo>
                  <a:cubicBezTo>
                    <a:pt x="431" y="17"/>
                    <a:pt x="430" y="83"/>
                    <a:pt x="415" y="132"/>
                  </a:cubicBezTo>
                  <a:cubicBezTo>
                    <a:pt x="422" y="150"/>
                    <a:pt x="426" y="171"/>
                    <a:pt x="426" y="194"/>
                  </a:cubicBezTo>
                  <a:cubicBezTo>
                    <a:pt x="426" y="255"/>
                    <a:pt x="395" y="306"/>
                    <a:pt x="357" y="306"/>
                  </a:cubicBezTo>
                  <a:cubicBezTo>
                    <a:pt x="337" y="306"/>
                    <a:pt x="319" y="291"/>
                    <a:pt x="306" y="268"/>
                  </a:cubicBezTo>
                  <a:cubicBezTo>
                    <a:pt x="294" y="301"/>
                    <a:pt x="272" y="324"/>
                    <a:pt x="247" y="324"/>
                  </a:cubicBezTo>
                  <a:cubicBezTo>
                    <a:pt x="221" y="324"/>
                    <a:pt x="198" y="300"/>
                    <a:pt x="187" y="265"/>
                  </a:cubicBezTo>
                  <a:cubicBezTo>
                    <a:pt x="175" y="292"/>
                    <a:pt x="155" y="310"/>
                    <a:pt x="133" y="310"/>
                  </a:cubicBezTo>
                  <a:cubicBezTo>
                    <a:pt x="107" y="310"/>
                    <a:pt x="85" y="286"/>
                    <a:pt x="74" y="252"/>
                  </a:cubicBezTo>
                  <a:cubicBezTo>
                    <a:pt x="67" y="257"/>
                    <a:pt x="59" y="260"/>
                    <a:pt x="51" y="260"/>
                  </a:cubicBezTo>
                  <a:cubicBezTo>
                    <a:pt x="23" y="260"/>
                    <a:pt x="0" y="223"/>
                    <a:pt x="0" y="176"/>
                  </a:cubicBezTo>
                  <a:cubicBezTo>
                    <a:pt x="0" y="158"/>
                    <a:pt x="3" y="141"/>
                    <a:pt x="10" y="12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4"/>
            <p:cNvSpPr/>
            <p:nvPr/>
          </p:nvSpPr>
          <p:spPr bwMode="auto">
            <a:xfrm>
              <a:off x="-3278188" y="1663700"/>
              <a:ext cx="1341438" cy="801688"/>
            </a:xfrm>
            <a:custGeom>
              <a:avLst/>
              <a:gdLst>
                <a:gd name="T0" fmla="*/ 10 w 418"/>
                <a:gd name="T1" fmla="*/ 53 h 250"/>
                <a:gd name="T2" fmla="*/ 28 w 418"/>
                <a:gd name="T3" fmla="*/ 0 h 250"/>
                <a:gd name="T4" fmla="*/ 26 w 418"/>
                <a:gd name="T5" fmla="*/ 21 h 250"/>
                <a:gd name="T6" fmla="*/ 16 w 418"/>
                <a:gd name="T7" fmla="*/ 70 h 250"/>
                <a:gd name="T8" fmla="*/ 67 w 418"/>
                <a:gd name="T9" fmla="*/ 154 h 250"/>
                <a:gd name="T10" fmla="*/ 90 w 418"/>
                <a:gd name="T11" fmla="*/ 145 h 250"/>
                <a:gd name="T12" fmla="*/ 149 w 418"/>
                <a:gd name="T13" fmla="*/ 204 h 250"/>
                <a:gd name="T14" fmla="*/ 203 w 418"/>
                <a:gd name="T15" fmla="*/ 159 h 250"/>
                <a:gd name="T16" fmla="*/ 263 w 418"/>
                <a:gd name="T17" fmla="*/ 217 h 250"/>
                <a:gd name="T18" fmla="*/ 322 w 418"/>
                <a:gd name="T19" fmla="*/ 162 h 250"/>
                <a:gd name="T20" fmla="*/ 373 w 418"/>
                <a:gd name="T21" fmla="*/ 199 h 250"/>
                <a:gd name="T22" fmla="*/ 418 w 418"/>
                <a:gd name="T23" fmla="*/ 173 h 250"/>
                <a:gd name="T24" fmla="*/ 357 w 418"/>
                <a:gd name="T25" fmla="*/ 232 h 250"/>
                <a:gd name="T26" fmla="*/ 306 w 418"/>
                <a:gd name="T27" fmla="*/ 194 h 250"/>
                <a:gd name="T28" fmla="*/ 247 w 418"/>
                <a:gd name="T29" fmla="*/ 250 h 250"/>
                <a:gd name="T30" fmla="*/ 187 w 418"/>
                <a:gd name="T31" fmla="*/ 191 h 250"/>
                <a:gd name="T32" fmla="*/ 133 w 418"/>
                <a:gd name="T33" fmla="*/ 236 h 250"/>
                <a:gd name="T34" fmla="*/ 74 w 418"/>
                <a:gd name="T35" fmla="*/ 178 h 250"/>
                <a:gd name="T36" fmla="*/ 51 w 418"/>
                <a:gd name="T37" fmla="*/ 186 h 250"/>
                <a:gd name="T38" fmla="*/ 0 w 418"/>
                <a:gd name="T39" fmla="*/ 102 h 250"/>
                <a:gd name="T40" fmla="*/ 10 w 418"/>
                <a:gd name="T41" fmla="*/ 5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50">
                  <a:moveTo>
                    <a:pt x="10" y="53"/>
                  </a:moveTo>
                  <a:cubicBezTo>
                    <a:pt x="9" y="32"/>
                    <a:pt x="15" y="15"/>
                    <a:pt x="28" y="0"/>
                  </a:cubicBezTo>
                  <a:cubicBezTo>
                    <a:pt x="26" y="7"/>
                    <a:pt x="25" y="13"/>
                    <a:pt x="26" y="21"/>
                  </a:cubicBezTo>
                  <a:cubicBezTo>
                    <a:pt x="20" y="34"/>
                    <a:pt x="16" y="52"/>
                    <a:pt x="16" y="70"/>
                  </a:cubicBezTo>
                  <a:cubicBezTo>
                    <a:pt x="16" y="116"/>
                    <a:pt x="39" y="154"/>
                    <a:pt x="67" y="154"/>
                  </a:cubicBezTo>
                  <a:cubicBezTo>
                    <a:pt x="76" y="154"/>
                    <a:pt x="83" y="151"/>
                    <a:pt x="90" y="145"/>
                  </a:cubicBezTo>
                  <a:cubicBezTo>
                    <a:pt x="101" y="180"/>
                    <a:pt x="123" y="204"/>
                    <a:pt x="149" y="204"/>
                  </a:cubicBezTo>
                  <a:cubicBezTo>
                    <a:pt x="171" y="204"/>
                    <a:pt x="191" y="186"/>
                    <a:pt x="203" y="159"/>
                  </a:cubicBezTo>
                  <a:cubicBezTo>
                    <a:pt x="214" y="194"/>
                    <a:pt x="237" y="217"/>
                    <a:pt x="263" y="217"/>
                  </a:cubicBezTo>
                  <a:cubicBezTo>
                    <a:pt x="288" y="217"/>
                    <a:pt x="310" y="195"/>
                    <a:pt x="322" y="162"/>
                  </a:cubicBezTo>
                  <a:cubicBezTo>
                    <a:pt x="335" y="185"/>
                    <a:pt x="353" y="199"/>
                    <a:pt x="373" y="199"/>
                  </a:cubicBezTo>
                  <a:cubicBezTo>
                    <a:pt x="390" y="199"/>
                    <a:pt x="406" y="189"/>
                    <a:pt x="418" y="173"/>
                  </a:cubicBezTo>
                  <a:cubicBezTo>
                    <a:pt x="406" y="208"/>
                    <a:pt x="383" y="232"/>
                    <a:pt x="357" y="232"/>
                  </a:cubicBezTo>
                  <a:cubicBezTo>
                    <a:pt x="337" y="232"/>
                    <a:pt x="319" y="217"/>
                    <a:pt x="306" y="194"/>
                  </a:cubicBezTo>
                  <a:cubicBezTo>
                    <a:pt x="294" y="227"/>
                    <a:pt x="272" y="250"/>
                    <a:pt x="247" y="250"/>
                  </a:cubicBezTo>
                  <a:cubicBezTo>
                    <a:pt x="221" y="250"/>
                    <a:pt x="198" y="226"/>
                    <a:pt x="187" y="191"/>
                  </a:cubicBezTo>
                  <a:cubicBezTo>
                    <a:pt x="175" y="218"/>
                    <a:pt x="155" y="236"/>
                    <a:pt x="133" y="236"/>
                  </a:cubicBezTo>
                  <a:cubicBezTo>
                    <a:pt x="107" y="236"/>
                    <a:pt x="85" y="212"/>
                    <a:pt x="74" y="178"/>
                  </a:cubicBezTo>
                  <a:cubicBezTo>
                    <a:pt x="67" y="183"/>
                    <a:pt x="59" y="186"/>
                    <a:pt x="51" y="186"/>
                  </a:cubicBezTo>
                  <a:cubicBezTo>
                    <a:pt x="23" y="186"/>
                    <a:pt x="0" y="149"/>
                    <a:pt x="0" y="102"/>
                  </a:cubicBezTo>
                  <a:cubicBezTo>
                    <a:pt x="0" y="84"/>
                    <a:pt x="3" y="67"/>
                    <a:pt x="10" y="53"/>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5"/>
            <p:cNvSpPr/>
            <p:nvPr/>
          </p:nvSpPr>
          <p:spPr bwMode="auto">
            <a:xfrm>
              <a:off x="-2882900" y="1444625"/>
              <a:ext cx="965200" cy="282575"/>
            </a:xfrm>
            <a:custGeom>
              <a:avLst/>
              <a:gdLst>
                <a:gd name="T0" fmla="*/ 206 w 301"/>
                <a:gd name="T1" fmla="*/ 4 h 88"/>
                <a:gd name="T2" fmla="*/ 299 w 301"/>
                <a:gd name="T3" fmla="*/ 88 h 88"/>
                <a:gd name="T4" fmla="*/ 132 w 301"/>
                <a:gd name="T5" fmla="*/ 10 h 88"/>
                <a:gd name="T6" fmla="*/ 0 w 301"/>
                <a:gd name="T7" fmla="*/ 18 h 88"/>
                <a:gd name="T8" fmla="*/ 206 w 301"/>
                <a:gd name="T9" fmla="*/ 4 h 88"/>
              </a:gdLst>
              <a:ahLst/>
              <a:cxnLst>
                <a:cxn ang="0">
                  <a:pos x="T0" y="T1"/>
                </a:cxn>
                <a:cxn ang="0">
                  <a:pos x="T2" y="T3"/>
                </a:cxn>
                <a:cxn ang="0">
                  <a:pos x="T4" y="T5"/>
                </a:cxn>
                <a:cxn ang="0">
                  <a:pos x="T6" y="T7"/>
                </a:cxn>
                <a:cxn ang="0">
                  <a:pos x="T8" y="T9"/>
                </a:cxn>
              </a:cxnLst>
              <a:rect l="0" t="0" r="r" b="b"/>
              <a:pathLst>
                <a:path w="301" h="88">
                  <a:moveTo>
                    <a:pt x="206" y="4"/>
                  </a:moveTo>
                  <a:cubicBezTo>
                    <a:pt x="283" y="10"/>
                    <a:pt x="301" y="49"/>
                    <a:pt x="299" y="88"/>
                  </a:cubicBezTo>
                  <a:cubicBezTo>
                    <a:pt x="289" y="55"/>
                    <a:pt x="254" y="5"/>
                    <a:pt x="132" y="10"/>
                  </a:cubicBezTo>
                  <a:cubicBezTo>
                    <a:pt x="71" y="13"/>
                    <a:pt x="29" y="15"/>
                    <a:pt x="0" y="18"/>
                  </a:cubicBezTo>
                  <a:cubicBezTo>
                    <a:pt x="60" y="3"/>
                    <a:pt x="135" y="0"/>
                    <a:pt x="206" y="4"/>
                  </a:cubicBezTo>
                  <a:close/>
                </a:path>
              </a:pathLst>
            </a:custGeom>
            <a:solidFill>
              <a:srgbClr val="FFE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6"/>
            <p:cNvSpPr/>
            <p:nvPr/>
          </p:nvSpPr>
          <p:spPr bwMode="auto">
            <a:xfrm>
              <a:off x="-2238375" y="-574675"/>
              <a:ext cx="3024188" cy="2732088"/>
            </a:xfrm>
            <a:custGeom>
              <a:avLst/>
              <a:gdLst>
                <a:gd name="T0" fmla="*/ 932 w 942"/>
                <a:gd name="T1" fmla="*/ 316 h 851"/>
                <a:gd name="T2" fmla="*/ 444 w 942"/>
                <a:gd name="T3" fmla="*/ 23 h 851"/>
                <a:gd name="T4" fmla="*/ 16 w 942"/>
                <a:gd name="T5" fmla="*/ 398 h 851"/>
                <a:gd name="T6" fmla="*/ 243 w 942"/>
                <a:gd name="T7" fmla="*/ 657 h 851"/>
                <a:gd name="T8" fmla="*/ 220 w 942"/>
                <a:gd name="T9" fmla="*/ 754 h 851"/>
                <a:gd name="T10" fmla="*/ 802 w 942"/>
                <a:gd name="T11" fmla="*/ 702 h 851"/>
                <a:gd name="T12" fmla="*/ 756 w 942"/>
                <a:gd name="T13" fmla="*/ 610 h 851"/>
                <a:gd name="T14" fmla="*/ 932 w 942"/>
                <a:gd name="T15" fmla="*/ 316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2" h="851">
                  <a:moveTo>
                    <a:pt x="932" y="316"/>
                  </a:moveTo>
                  <a:cubicBezTo>
                    <a:pt x="916" y="131"/>
                    <a:pt x="697" y="0"/>
                    <a:pt x="444" y="23"/>
                  </a:cubicBezTo>
                  <a:cubicBezTo>
                    <a:pt x="191" y="46"/>
                    <a:pt x="0" y="213"/>
                    <a:pt x="16" y="398"/>
                  </a:cubicBezTo>
                  <a:cubicBezTo>
                    <a:pt x="27" y="513"/>
                    <a:pt x="116" y="607"/>
                    <a:pt x="243" y="657"/>
                  </a:cubicBezTo>
                  <a:cubicBezTo>
                    <a:pt x="220" y="754"/>
                    <a:pt x="220" y="754"/>
                    <a:pt x="220" y="754"/>
                  </a:cubicBezTo>
                  <a:cubicBezTo>
                    <a:pt x="216" y="851"/>
                    <a:pt x="809" y="790"/>
                    <a:pt x="802" y="702"/>
                  </a:cubicBezTo>
                  <a:cubicBezTo>
                    <a:pt x="756" y="610"/>
                    <a:pt x="756" y="610"/>
                    <a:pt x="756" y="610"/>
                  </a:cubicBezTo>
                  <a:cubicBezTo>
                    <a:pt x="872" y="539"/>
                    <a:pt x="942" y="431"/>
                    <a:pt x="932" y="3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7"/>
            <p:cNvSpPr/>
            <p:nvPr/>
          </p:nvSpPr>
          <p:spPr bwMode="auto">
            <a:xfrm>
              <a:off x="-2209800" y="-169862"/>
              <a:ext cx="2976563" cy="2327275"/>
            </a:xfrm>
            <a:custGeom>
              <a:avLst/>
              <a:gdLst>
                <a:gd name="T0" fmla="*/ 844 w 927"/>
                <a:gd name="T1" fmla="*/ 405 h 725"/>
                <a:gd name="T2" fmla="*/ 844 w 927"/>
                <a:gd name="T3" fmla="*/ 404 h 725"/>
                <a:gd name="T4" fmla="*/ 860 w 927"/>
                <a:gd name="T5" fmla="*/ 386 h 725"/>
                <a:gd name="T6" fmla="*/ 861 w 927"/>
                <a:gd name="T7" fmla="*/ 385 h 725"/>
                <a:gd name="T8" fmla="*/ 865 w 927"/>
                <a:gd name="T9" fmla="*/ 379 h 725"/>
                <a:gd name="T10" fmla="*/ 866 w 927"/>
                <a:gd name="T11" fmla="*/ 378 h 725"/>
                <a:gd name="T12" fmla="*/ 875 w 927"/>
                <a:gd name="T13" fmla="*/ 365 h 725"/>
                <a:gd name="T14" fmla="*/ 875 w 927"/>
                <a:gd name="T15" fmla="*/ 365 h 725"/>
                <a:gd name="T16" fmla="*/ 879 w 927"/>
                <a:gd name="T17" fmla="*/ 359 h 725"/>
                <a:gd name="T18" fmla="*/ 880 w 927"/>
                <a:gd name="T19" fmla="*/ 357 h 725"/>
                <a:gd name="T20" fmla="*/ 884 w 927"/>
                <a:gd name="T21" fmla="*/ 352 h 725"/>
                <a:gd name="T22" fmla="*/ 884 w 927"/>
                <a:gd name="T23" fmla="*/ 350 h 725"/>
                <a:gd name="T24" fmla="*/ 891 w 927"/>
                <a:gd name="T25" fmla="*/ 339 h 725"/>
                <a:gd name="T26" fmla="*/ 892 w 927"/>
                <a:gd name="T27" fmla="*/ 337 h 725"/>
                <a:gd name="T28" fmla="*/ 895 w 927"/>
                <a:gd name="T29" fmla="*/ 331 h 725"/>
                <a:gd name="T30" fmla="*/ 896 w 927"/>
                <a:gd name="T31" fmla="*/ 328 h 725"/>
                <a:gd name="T32" fmla="*/ 923 w 927"/>
                <a:gd name="T33" fmla="*/ 190 h 725"/>
                <a:gd name="T34" fmla="*/ 816 w 927"/>
                <a:gd name="T35" fmla="*/ 0 h 725"/>
                <a:gd name="T36" fmla="*/ 867 w 927"/>
                <a:gd name="T37" fmla="*/ 131 h 725"/>
                <a:gd name="T38" fmla="*/ 691 w 927"/>
                <a:gd name="T39" fmla="*/ 425 h 725"/>
                <a:gd name="T40" fmla="*/ 736 w 927"/>
                <a:gd name="T41" fmla="*/ 517 h 725"/>
                <a:gd name="T42" fmla="*/ 653 w 927"/>
                <a:gd name="T43" fmla="*/ 574 h 725"/>
                <a:gd name="T44" fmla="*/ 269 w 927"/>
                <a:gd name="T45" fmla="*/ 543 h 725"/>
                <a:gd name="T46" fmla="*/ 292 w 927"/>
                <a:gd name="T47" fmla="*/ 445 h 725"/>
                <a:gd name="T48" fmla="*/ 65 w 927"/>
                <a:gd name="T49" fmla="*/ 187 h 725"/>
                <a:gd name="T50" fmla="*/ 90 w 927"/>
                <a:gd name="T51" fmla="*/ 54 h 725"/>
                <a:gd name="T52" fmla="*/ 7 w 927"/>
                <a:gd name="T53" fmla="*/ 272 h 725"/>
                <a:gd name="T54" fmla="*/ 81 w 927"/>
                <a:gd name="T55" fmla="*/ 430 h 725"/>
                <a:gd name="T56" fmla="*/ 81 w 927"/>
                <a:gd name="T57" fmla="*/ 431 h 725"/>
                <a:gd name="T58" fmla="*/ 87 w 927"/>
                <a:gd name="T59" fmla="*/ 437 h 725"/>
                <a:gd name="T60" fmla="*/ 88 w 927"/>
                <a:gd name="T61" fmla="*/ 438 h 725"/>
                <a:gd name="T62" fmla="*/ 115 w 927"/>
                <a:gd name="T63" fmla="*/ 462 h 725"/>
                <a:gd name="T64" fmla="*/ 122 w 927"/>
                <a:gd name="T65" fmla="*/ 468 h 725"/>
                <a:gd name="T66" fmla="*/ 122 w 927"/>
                <a:gd name="T67" fmla="*/ 468 h 725"/>
                <a:gd name="T68" fmla="*/ 162 w 927"/>
                <a:gd name="T69" fmla="*/ 495 h 725"/>
                <a:gd name="T70" fmla="*/ 162 w 927"/>
                <a:gd name="T71" fmla="*/ 496 h 725"/>
                <a:gd name="T72" fmla="*/ 170 w 927"/>
                <a:gd name="T73" fmla="*/ 501 h 725"/>
                <a:gd name="T74" fmla="*/ 170 w 927"/>
                <a:gd name="T75" fmla="*/ 501 h 725"/>
                <a:gd name="T76" fmla="*/ 234 w 927"/>
                <a:gd name="T77" fmla="*/ 531 h 725"/>
                <a:gd name="T78" fmla="*/ 215 w 927"/>
                <a:gd name="T79" fmla="*/ 609 h 725"/>
                <a:gd name="T80" fmla="*/ 211 w 927"/>
                <a:gd name="T81" fmla="*/ 628 h 725"/>
                <a:gd name="T82" fmla="*/ 793 w 927"/>
                <a:gd name="T83" fmla="*/ 576 h 725"/>
                <a:gd name="T84" fmla="*/ 777 w 927"/>
                <a:gd name="T85" fmla="*/ 545 h 725"/>
                <a:gd name="T86" fmla="*/ 747 w 927"/>
                <a:gd name="T87" fmla="*/ 484 h 725"/>
                <a:gd name="T88" fmla="*/ 844 w 927"/>
                <a:gd name="T89" fmla="*/ 40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7" h="725">
                  <a:moveTo>
                    <a:pt x="844" y="405"/>
                  </a:moveTo>
                  <a:cubicBezTo>
                    <a:pt x="844" y="404"/>
                    <a:pt x="844" y="404"/>
                    <a:pt x="844" y="404"/>
                  </a:cubicBezTo>
                  <a:cubicBezTo>
                    <a:pt x="850" y="398"/>
                    <a:pt x="855" y="392"/>
                    <a:pt x="860" y="386"/>
                  </a:cubicBezTo>
                  <a:cubicBezTo>
                    <a:pt x="860" y="385"/>
                    <a:pt x="861" y="385"/>
                    <a:pt x="861" y="385"/>
                  </a:cubicBezTo>
                  <a:cubicBezTo>
                    <a:pt x="862" y="383"/>
                    <a:pt x="864" y="381"/>
                    <a:pt x="865" y="379"/>
                  </a:cubicBezTo>
                  <a:cubicBezTo>
                    <a:pt x="866" y="378"/>
                    <a:pt x="866" y="378"/>
                    <a:pt x="866" y="378"/>
                  </a:cubicBezTo>
                  <a:cubicBezTo>
                    <a:pt x="869" y="374"/>
                    <a:pt x="872" y="370"/>
                    <a:pt x="875" y="365"/>
                  </a:cubicBezTo>
                  <a:cubicBezTo>
                    <a:pt x="875" y="365"/>
                    <a:pt x="875" y="365"/>
                    <a:pt x="875" y="365"/>
                  </a:cubicBezTo>
                  <a:cubicBezTo>
                    <a:pt x="876" y="363"/>
                    <a:pt x="878" y="361"/>
                    <a:pt x="879" y="359"/>
                  </a:cubicBezTo>
                  <a:cubicBezTo>
                    <a:pt x="879" y="359"/>
                    <a:pt x="880" y="358"/>
                    <a:pt x="880" y="357"/>
                  </a:cubicBezTo>
                  <a:cubicBezTo>
                    <a:pt x="881" y="355"/>
                    <a:pt x="882" y="353"/>
                    <a:pt x="884" y="352"/>
                  </a:cubicBezTo>
                  <a:cubicBezTo>
                    <a:pt x="884" y="351"/>
                    <a:pt x="884" y="351"/>
                    <a:pt x="884" y="350"/>
                  </a:cubicBezTo>
                  <a:cubicBezTo>
                    <a:pt x="887" y="347"/>
                    <a:pt x="889" y="343"/>
                    <a:pt x="891" y="339"/>
                  </a:cubicBezTo>
                  <a:cubicBezTo>
                    <a:pt x="891" y="338"/>
                    <a:pt x="892" y="338"/>
                    <a:pt x="892" y="337"/>
                  </a:cubicBezTo>
                  <a:cubicBezTo>
                    <a:pt x="893" y="335"/>
                    <a:pt x="894" y="333"/>
                    <a:pt x="895" y="331"/>
                  </a:cubicBezTo>
                  <a:cubicBezTo>
                    <a:pt x="895" y="330"/>
                    <a:pt x="896" y="329"/>
                    <a:pt x="896" y="328"/>
                  </a:cubicBezTo>
                  <a:cubicBezTo>
                    <a:pt x="918" y="285"/>
                    <a:pt x="927" y="238"/>
                    <a:pt x="923" y="190"/>
                  </a:cubicBezTo>
                  <a:cubicBezTo>
                    <a:pt x="916" y="116"/>
                    <a:pt x="877" y="50"/>
                    <a:pt x="816" y="0"/>
                  </a:cubicBezTo>
                  <a:cubicBezTo>
                    <a:pt x="844" y="39"/>
                    <a:pt x="862" y="83"/>
                    <a:pt x="867" y="131"/>
                  </a:cubicBezTo>
                  <a:cubicBezTo>
                    <a:pt x="877" y="246"/>
                    <a:pt x="807" y="354"/>
                    <a:pt x="691" y="425"/>
                  </a:cubicBezTo>
                  <a:cubicBezTo>
                    <a:pt x="736" y="517"/>
                    <a:pt x="736" y="517"/>
                    <a:pt x="736" y="517"/>
                  </a:cubicBezTo>
                  <a:cubicBezTo>
                    <a:pt x="738" y="538"/>
                    <a:pt x="705" y="558"/>
                    <a:pt x="653" y="574"/>
                  </a:cubicBezTo>
                  <a:cubicBezTo>
                    <a:pt x="483" y="602"/>
                    <a:pt x="267" y="601"/>
                    <a:pt x="269" y="543"/>
                  </a:cubicBezTo>
                  <a:cubicBezTo>
                    <a:pt x="292" y="445"/>
                    <a:pt x="292" y="445"/>
                    <a:pt x="292" y="445"/>
                  </a:cubicBezTo>
                  <a:cubicBezTo>
                    <a:pt x="165" y="396"/>
                    <a:pt x="76" y="302"/>
                    <a:pt x="65" y="187"/>
                  </a:cubicBezTo>
                  <a:cubicBezTo>
                    <a:pt x="61" y="141"/>
                    <a:pt x="70" y="96"/>
                    <a:pt x="90" y="54"/>
                  </a:cubicBezTo>
                  <a:cubicBezTo>
                    <a:pt x="32" y="117"/>
                    <a:pt x="0" y="193"/>
                    <a:pt x="7" y="272"/>
                  </a:cubicBezTo>
                  <a:cubicBezTo>
                    <a:pt x="13" y="331"/>
                    <a:pt x="39" y="385"/>
                    <a:pt x="81" y="430"/>
                  </a:cubicBezTo>
                  <a:cubicBezTo>
                    <a:pt x="81" y="431"/>
                    <a:pt x="81" y="431"/>
                    <a:pt x="81" y="431"/>
                  </a:cubicBezTo>
                  <a:cubicBezTo>
                    <a:pt x="83" y="433"/>
                    <a:pt x="85" y="435"/>
                    <a:pt x="87" y="437"/>
                  </a:cubicBezTo>
                  <a:cubicBezTo>
                    <a:pt x="88" y="438"/>
                    <a:pt x="88" y="438"/>
                    <a:pt x="88" y="438"/>
                  </a:cubicBezTo>
                  <a:cubicBezTo>
                    <a:pt x="96" y="446"/>
                    <a:pt x="105" y="454"/>
                    <a:pt x="115" y="462"/>
                  </a:cubicBezTo>
                  <a:cubicBezTo>
                    <a:pt x="117" y="464"/>
                    <a:pt x="119" y="466"/>
                    <a:pt x="122" y="468"/>
                  </a:cubicBezTo>
                  <a:cubicBezTo>
                    <a:pt x="122" y="468"/>
                    <a:pt x="122" y="468"/>
                    <a:pt x="122" y="468"/>
                  </a:cubicBezTo>
                  <a:cubicBezTo>
                    <a:pt x="135" y="478"/>
                    <a:pt x="148" y="487"/>
                    <a:pt x="162" y="495"/>
                  </a:cubicBezTo>
                  <a:cubicBezTo>
                    <a:pt x="162" y="496"/>
                    <a:pt x="162" y="496"/>
                    <a:pt x="162" y="496"/>
                  </a:cubicBezTo>
                  <a:cubicBezTo>
                    <a:pt x="165" y="497"/>
                    <a:pt x="167" y="499"/>
                    <a:pt x="170" y="501"/>
                  </a:cubicBezTo>
                  <a:cubicBezTo>
                    <a:pt x="170" y="501"/>
                    <a:pt x="170" y="501"/>
                    <a:pt x="170" y="501"/>
                  </a:cubicBezTo>
                  <a:cubicBezTo>
                    <a:pt x="190" y="512"/>
                    <a:pt x="211" y="522"/>
                    <a:pt x="234" y="531"/>
                  </a:cubicBezTo>
                  <a:cubicBezTo>
                    <a:pt x="215" y="609"/>
                    <a:pt x="215" y="609"/>
                    <a:pt x="215" y="609"/>
                  </a:cubicBezTo>
                  <a:cubicBezTo>
                    <a:pt x="211" y="628"/>
                    <a:pt x="211" y="628"/>
                    <a:pt x="211" y="628"/>
                  </a:cubicBezTo>
                  <a:cubicBezTo>
                    <a:pt x="207" y="725"/>
                    <a:pt x="800" y="664"/>
                    <a:pt x="793" y="576"/>
                  </a:cubicBezTo>
                  <a:cubicBezTo>
                    <a:pt x="777" y="545"/>
                    <a:pt x="777" y="545"/>
                    <a:pt x="777" y="545"/>
                  </a:cubicBezTo>
                  <a:cubicBezTo>
                    <a:pt x="747" y="484"/>
                    <a:pt x="747" y="484"/>
                    <a:pt x="747" y="484"/>
                  </a:cubicBezTo>
                  <a:cubicBezTo>
                    <a:pt x="785" y="461"/>
                    <a:pt x="817" y="434"/>
                    <a:pt x="844" y="405"/>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8"/>
            <p:cNvSpPr/>
            <p:nvPr/>
          </p:nvSpPr>
          <p:spPr bwMode="auto">
            <a:xfrm>
              <a:off x="-1544638" y="1589088"/>
              <a:ext cx="1903413" cy="568325"/>
            </a:xfrm>
            <a:custGeom>
              <a:avLst/>
              <a:gdLst>
                <a:gd name="T0" fmla="*/ 586 w 593"/>
                <a:gd name="T1" fmla="*/ 28 h 177"/>
                <a:gd name="T2" fmla="*/ 574 w 593"/>
                <a:gd name="T3" fmla="*/ 4 h 177"/>
                <a:gd name="T4" fmla="*/ 556 w 593"/>
                <a:gd name="T5" fmla="*/ 2 h 177"/>
                <a:gd name="T6" fmla="*/ 533 w 593"/>
                <a:gd name="T7" fmla="*/ 37 h 177"/>
                <a:gd name="T8" fmla="*/ 513 w 593"/>
                <a:gd name="T9" fmla="*/ 45 h 177"/>
                <a:gd name="T10" fmla="*/ 482 w 593"/>
                <a:gd name="T11" fmla="*/ 34 h 177"/>
                <a:gd name="T12" fmla="*/ 464 w 593"/>
                <a:gd name="T13" fmla="*/ 54 h 177"/>
                <a:gd name="T14" fmla="*/ 443 w 593"/>
                <a:gd name="T15" fmla="*/ 58 h 177"/>
                <a:gd name="T16" fmla="*/ 419 w 593"/>
                <a:gd name="T17" fmla="*/ 47 h 177"/>
                <a:gd name="T18" fmla="*/ 389 w 593"/>
                <a:gd name="T19" fmla="*/ 79 h 177"/>
                <a:gd name="T20" fmla="*/ 372 w 593"/>
                <a:gd name="T21" fmla="*/ 81 h 177"/>
                <a:gd name="T22" fmla="*/ 337 w 593"/>
                <a:gd name="T23" fmla="*/ 54 h 177"/>
                <a:gd name="T24" fmla="*/ 310 w 593"/>
                <a:gd name="T25" fmla="*/ 80 h 177"/>
                <a:gd name="T26" fmla="*/ 302 w 593"/>
                <a:gd name="T27" fmla="*/ 87 h 177"/>
                <a:gd name="T28" fmla="*/ 298 w 593"/>
                <a:gd name="T29" fmla="*/ 88 h 177"/>
                <a:gd name="T30" fmla="*/ 288 w 593"/>
                <a:gd name="T31" fmla="*/ 82 h 177"/>
                <a:gd name="T32" fmla="*/ 257 w 593"/>
                <a:gd name="T33" fmla="*/ 61 h 177"/>
                <a:gd name="T34" fmla="*/ 228 w 593"/>
                <a:gd name="T35" fmla="*/ 94 h 177"/>
                <a:gd name="T36" fmla="*/ 210 w 593"/>
                <a:gd name="T37" fmla="*/ 95 h 177"/>
                <a:gd name="T38" fmla="*/ 175 w 593"/>
                <a:gd name="T39" fmla="*/ 68 h 177"/>
                <a:gd name="T40" fmla="*/ 154 w 593"/>
                <a:gd name="T41" fmla="*/ 84 h 177"/>
                <a:gd name="T42" fmla="*/ 132 w 593"/>
                <a:gd name="T43" fmla="*/ 84 h 177"/>
                <a:gd name="T44" fmla="*/ 110 w 593"/>
                <a:gd name="T45" fmla="*/ 68 h 177"/>
                <a:gd name="T46" fmla="*/ 83 w 593"/>
                <a:gd name="T47" fmla="*/ 83 h 177"/>
                <a:gd name="T48" fmla="*/ 61 w 593"/>
                <a:gd name="T49" fmla="*/ 79 h 177"/>
                <a:gd name="T50" fmla="*/ 32 w 593"/>
                <a:gd name="T51" fmla="*/ 49 h 177"/>
                <a:gd name="T52" fmla="*/ 8 w 593"/>
                <a:gd name="T53" fmla="*/ 60 h 177"/>
                <a:gd name="T54" fmla="*/ 4 w 593"/>
                <a:gd name="T55" fmla="*/ 80 h 177"/>
                <a:gd name="T56" fmla="*/ 586 w 593"/>
                <a:gd name="T57"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3" h="177">
                  <a:moveTo>
                    <a:pt x="586" y="28"/>
                  </a:moveTo>
                  <a:cubicBezTo>
                    <a:pt x="574" y="4"/>
                    <a:pt x="574" y="4"/>
                    <a:pt x="574" y="4"/>
                  </a:cubicBezTo>
                  <a:cubicBezTo>
                    <a:pt x="568" y="1"/>
                    <a:pt x="562" y="0"/>
                    <a:pt x="556" y="2"/>
                  </a:cubicBezTo>
                  <a:cubicBezTo>
                    <a:pt x="544" y="5"/>
                    <a:pt x="536" y="19"/>
                    <a:pt x="533" y="37"/>
                  </a:cubicBezTo>
                  <a:cubicBezTo>
                    <a:pt x="532" y="47"/>
                    <a:pt x="520" y="51"/>
                    <a:pt x="513" y="45"/>
                  </a:cubicBezTo>
                  <a:cubicBezTo>
                    <a:pt x="503" y="36"/>
                    <a:pt x="492" y="32"/>
                    <a:pt x="482" y="34"/>
                  </a:cubicBezTo>
                  <a:cubicBezTo>
                    <a:pt x="474" y="37"/>
                    <a:pt x="468" y="44"/>
                    <a:pt x="464" y="54"/>
                  </a:cubicBezTo>
                  <a:cubicBezTo>
                    <a:pt x="461" y="63"/>
                    <a:pt x="449" y="65"/>
                    <a:pt x="443" y="58"/>
                  </a:cubicBezTo>
                  <a:cubicBezTo>
                    <a:pt x="435" y="50"/>
                    <a:pt x="427" y="46"/>
                    <a:pt x="419" y="47"/>
                  </a:cubicBezTo>
                  <a:cubicBezTo>
                    <a:pt x="406" y="48"/>
                    <a:pt x="395" y="61"/>
                    <a:pt x="389" y="79"/>
                  </a:cubicBezTo>
                  <a:cubicBezTo>
                    <a:pt x="387" y="89"/>
                    <a:pt x="379" y="92"/>
                    <a:pt x="372" y="81"/>
                  </a:cubicBezTo>
                  <a:cubicBezTo>
                    <a:pt x="363" y="63"/>
                    <a:pt x="350" y="53"/>
                    <a:pt x="337" y="54"/>
                  </a:cubicBezTo>
                  <a:cubicBezTo>
                    <a:pt x="326" y="55"/>
                    <a:pt x="316" y="65"/>
                    <a:pt x="310" y="80"/>
                  </a:cubicBezTo>
                  <a:cubicBezTo>
                    <a:pt x="309" y="84"/>
                    <a:pt x="305" y="86"/>
                    <a:pt x="302" y="87"/>
                  </a:cubicBezTo>
                  <a:cubicBezTo>
                    <a:pt x="298" y="88"/>
                    <a:pt x="298" y="88"/>
                    <a:pt x="298" y="88"/>
                  </a:cubicBezTo>
                  <a:cubicBezTo>
                    <a:pt x="294" y="87"/>
                    <a:pt x="290" y="85"/>
                    <a:pt x="288" y="82"/>
                  </a:cubicBezTo>
                  <a:cubicBezTo>
                    <a:pt x="279" y="68"/>
                    <a:pt x="268" y="60"/>
                    <a:pt x="257" y="61"/>
                  </a:cubicBezTo>
                  <a:cubicBezTo>
                    <a:pt x="244" y="62"/>
                    <a:pt x="233" y="75"/>
                    <a:pt x="228" y="94"/>
                  </a:cubicBezTo>
                  <a:cubicBezTo>
                    <a:pt x="224" y="104"/>
                    <a:pt x="214" y="104"/>
                    <a:pt x="210" y="95"/>
                  </a:cubicBezTo>
                  <a:cubicBezTo>
                    <a:pt x="201" y="78"/>
                    <a:pt x="188" y="67"/>
                    <a:pt x="175" y="68"/>
                  </a:cubicBezTo>
                  <a:cubicBezTo>
                    <a:pt x="167" y="69"/>
                    <a:pt x="159" y="75"/>
                    <a:pt x="154" y="84"/>
                  </a:cubicBezTo>
                  <a:cubicBezTo>
                    <a:pt x="149" y="92"/>
                    <a:pt x="137" y="92"/>
                    <a:pt x="132" y="84"/>
                  </a:cubicBezTo>
                  <a:cubicBezTo>
                    <a:pt x="126" y="75"/>
                    <a:pt x="119" y="69"/>
                    <a:pt x="110" y="68"/>
                  </a:cubicBezTo>
                  <a:cubicBezTo>
                    <a:pt x="101" y="67"/>
                    <a:pt x="91" y="73"/>
                    <a:pt x="83" y="83"/>
                  </a:cubicBezTo>
                  <a:cubicBezTo>
                    <a:pt x="76" y="91"/>
                    <a:pt x="64" y="89"/>
                    <a:pt x="61" y="79"/>
                  </a:cubicBezTo>
                  <a:cubicBezTo>
                    <a:pt x="55" y="62"/>
                    <a:pt x="45" y="50"/>
                    <a:pt x="32" y="49"/>
                  </a:cubicBezTo>
                  <a:cubicBezTo>
                    <a:pt x="24" y="48"/>
                    <a:pt x="16" y="52"/>
                    <a:pt x="8" y="60"/>
                  </a:cubicBezTo>
                  <a:cubicBezTo>
                    <a:pt x="4" y="80"/>
                    <a:pt x="4" y="80"/>
                    <a:pt x="4" y="80"/>
                  </a:cubicBezTo>
                  <a:cubicBezTo>
                    <a:pt x="0" y="177"/>
                    <a:pt x="593" y="116"/>
                    <a:pt x="586" y="28"/>
                  </a:cubicBezTo>
                  <a:close/>
                </a:path>
              </a:pathLst>
            </a:custGeom>
            <a:solidFill>
              <a:srgbClr val="DBC1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9"/>
            <p:cNvSpPr/>
            <p:nvPr/>
          </p:nvSpPr>
          <p:spPr bwMode="auto">
            <a:xfrm>
              <a:off x="-1604963" y="1797050"/>
              <a:ext cx="288925" cy="517525"/>
            </a:xfrm>
            <a:custGeom>
              <a:avLst/>
              <a:gdLst>
                <a:gd name="T0" fmla="*/ 86 w 90"/>
                <a:gd name="T1" fmla="*/ 84 h 161"/>
                <a:gd name="T2" fmla="*/ 37 w 90"/>
                <a:gd name="T3" fmla="*/ 159 h 161"/>
                <a:gd name="T4" fmla="*/ 5 w 90"/>
                <a:gd name="T5" fmla="*/ 76 h 161"/>
                <a:gd name="T6" fmla="*/ 53 w 90"/>
                <a:gd name="T7" fmla="*/ 2 h 161"/>
                <a:gd name="T8" fmla="*/ 86 w 90"/>
                <a:gd name="T9" fmla="*/ 84 h 161"/>
              </a:gdLst>
              <a:ahLst/>
              <a:cxnLst>
                <a:cxn ang="0">
                  <a:pos x="T0" y="T1"/>
                </a:cxn>
                <a:cxn ang="0">
                  <a:pos x="T2" y="T3"/>
                </a:cxn>
                <a:cxn ang="0">
                  <a:pos x="T4" y="T5"/>
                </a:cxn>
                <a:cxn ang="0">
                  <a:pos x="T6" y="T7"/>
                </a:cxn>
                <a:cxn ang="0">
                  <a:pos x="T8" y="T9"/>
                </a:cxn>
              </a:cxnLst>
              <a:rect l="0" t="0" r="r" b="b"/>
              <a:pathLst>
                <a:path w="90" h="161">
                  <a:moveTo>
                    <a:pt x="86" y="84"/>
                  </a:moveTo>
                  <a:cubicBezTo>
                    <a:pt x="82" y="128"/>
                    <a:pt x="60" y="161"/>
                    <a:pt x="37" y="159"/>
                  </a:cubicBezTo>
                  <a:cubicBezTo>
                    <a:pt x="15" y="156"/>
                    <a:pt x="0" y="119"/>
                    <a:pt x="5" y="76"/>
                  </a:cubicBezTo>
                  <a:cubicBezTo>
                    <a:pt x="9" y="33"/>
                    <a:pt x="31" y="0"/>
                    <a:pt x="53" y="2"/>
                  </a:cubicBezTo>
                  <a:cubicBezTo>
                    <a:pt x="76" y="4"/>
                    <a:pt x="90" y="41"/>
                    <a:pt x="86"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60"/>
            <p:cNvSpPr/>
            <p:nvPr/>
          </p:nvSpPr>
          <p:spPr bwMode="auto">
            <a:xfrm>
              <a:off x="-1604963" y="1862138"/>
              <a:ext cx="258763" cy="449263"/>
            </a:xfrm>
            <a:custGeom>
              <a:avLst/>
              <a:gdLst>
                <a:gd name="T0" fmla="*/ 51 w 81"/>
                <a:gd name="T1" fmla="*/ 108 h 140"/>
                <a:gd name="T2" fmla="*/ 19 w 81"/>
                <a:gd name="T3" fmla="*/ 25 h 140"/>
                <a:gd name="T4" fmla="*/ 23 w 81"/>
                <a:gd name="T5" fmla="*/ 0 h 140"/>
                <a:gd name="T6" fmla="*/ 5 w 81"/>
                <a:gd name="T7" fmla="*/ 56 h 140"/>
                <a:gd name="T8" fmla="*/ 37 w 81"/>
                <a:gd name="T9" fmla="*/ 139 h 140"/>
                <a:gd name="T10" fmla="*/ 81 w 81"/>
                <a:gd name="T11" fmla="*/ 90 h 140"/>
                <a:gd name="T12" fmla="*/ 51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51" y="108"/>
                  </a:moveTo>
                  <a:cubicBezTo>
                    <a:pt x="29" y="106"/>
                    <a:pt x="14" y="69"/>
                    <a:pt x="19" y="25"/>
                  </a:cubicBezTo>
                  <a:cubicBezTo>
                    <a:pt x="19" y="16"/>
                    <a:pt x="21" y="8"/>
                    <a:pt x="23" y="0"/>
                  </a:cubicBezTo>
                  <a:cubicBezTo>
                    <a:pt x="14" y="14"/>
                    <a:pt x="7" y="33"/>
                    <a:pt x="5" y="56"/>
                  </a:cubicBezTo>
                  <a:cubicBezTo>
                    <a:pt x="0" y="99"/>
                    <a:pt x="15" y="136"/>
                    <a:pt x="37" y="139"/>
                  </a:cubicBezTo>
                  <a:cubicBezTo>
                    <a:pt x="55" y="140"/>
                    <a:pt x="72" y="120"/>
                    <a:pt x="81" y="90"/>
                  </a:cubicBezTo>
                  <a:cubicBezTo>
                    <a:pt x="73" y="102"/>
                    <a:pt x="62" y="109"/>
                    <a:pt x="51"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61"/>
            <p:cNvSpPr/>
            <p:nvPr/>
          </p:nvSpPr>
          <p:spPr bwMode="auto">
            <a:xfrm>
              <a:off x="-1355725" y="1858963"/>
              <a:ext cx="288925" cy="515938"/>
            </a:xfrm>
            <a:custGeom>
              <a:avLst/>
              <a:gdLst>
                <a:gd name="T0" fmla="*/ 86 w 90"/>
                <a:gd name="T1" fmla="*/ 84 h 161"/>
                <a:gd name="T2" fmla="*/ 37 w 90"/>
                <a:gd name="T3" fmla="*/ 159 h 161"/>
                <a:gd name="T4" fmla="*/ 4 w 90"/>
                <a:gd name="T5" fmla="*/ 76 h 161"/>
                <a:gd name="T6" fmla="*/ 53 w 90"/>
                <a:gd name="T7" fmla="*/ 2 h 161"/>
                <a:gd name="T8" fmla="*/ 86 w 90"/>
                <a:gd name="T9" fmla="*/ 84 h 161"/>
              </a:gdLst>
              <a:ahLst/>
              <a:cxnLst>
                <a:cxn ang="0">
                  <a:pos x="T0" y="T1"/>
                </a:cxn>
                <a:cxn ang="0">
                  <a:pos x="T2" y="T3"/>
                </a:cxn>
                <a:cxn ang="0">
                  <a:pos x="T4" y="T5"/>
                </a:cxn>
                <a:cxn ang="0">
                  <a:pos x="T6" y="T7"/>
                </a:cxn>
                <a:cxn ang="0">
                  <a:pos x="T8" y="T9"/>
                </a:cxn>
              </a:cxnLst>
              <a:rect l="0" t="0" r="r" b="b"/>
              <a:pathLst>
                <a:path w="90" h="161">
                  <a:moveTo>
                    <a:pt x="86" y="84"/>
                  </a:moveTo>
                  <a:cubicBezTo>
                    <a:pt x="81" y="128"/>
                    <a:pt x="60" y="161"/>
                    <a:pt x="37" y="159"/>
                  </a:cubicBezTo>
                  <a:cubicBezTo>
                    <a:pt x="15" y="156"/>
                    <a:pt x="0" y="119"/>
                    <a:pt x="4" y="76"/>
                  </a:cubicBezTo>
                  <a:cubicBezTo>
                    <a:pt x="9" y="33"/>
                    <a:pt x="31" y="0"/>
                    <a:pt x="53" y="2"/>
                  </a:cubicBezTo>
                  <a:cubicBezTo>
                    <a:pt x="76" y="4"/>
                    <a:pt x="90" y="41"/>
                    <a:pt x="86"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62"/>
            <p:cNvSpPr/>
            <p:nvPr/>
          </p:nvSpPr>
          <p:spPr bwMode="auto">
            <a:xfrm>
              <a:off x="-1355725" y="1922463"/>
              <a:ext cx="260350" cy="449263"/>
            </a:xfrm>
            <a:custGeom>
              <a:avLst/>
              <a:gdLst>
                <a:gd name="T0" fmla="*/ 51 w 81"/>
                <a:gd name="T1" fmla="*/ 108 h 140"/>
                <a:gd name="T2" fmla="*/ 18 w 81"/>
                <a:gd name="T3" fmla="*/ 25 h 140"/>
                <a:gd name="T4" fmla="*/ 23 w 81"/>
                <a:gd name="T5" fmla="*/ 0 h 140"/>
                <a:gd name="T6" fmla="*/ 4 w 81"/>
                <a:gd name="T7" fmla="*/ 56 h 140"/>
                <a:gd name="T8" fmla="*/ 37 w 81"/>
                <a:gd name="T9" fmla="*/ 139 h 140"/>
                <a:gd name="T10" fmla="*/ 81 w 81"/>
                <a:gd name="T11" fmla="*/ 90 h 140"/>
                <a:gd name="T12" fmla="*/ 51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51" y="108"/>
                  </a:moveTo>
                  <a:cubicBezTo>
                    <a:pt x="29" y="106"/>
                    <a:pt x="14" y="69"/>
                    <a:pt x="18" y="25"/>
                  </a:cubicBezTo>
                  <a:cubicBezTo>
                    <a:pt x="19" y="16"/>
                    <a:pt x="21" y="8"/>
                    <a:pt x="23" y="0"/>
                  </a:cubicBezTo>
                  <a:cubicBezTo>
                    <a:pt x="14" y="14"/>
                    <a:pt x="7" y="34"/>
                    <a:pt x="4" y="56"/>
                  </a:cubicBezTo>
                  <a:cubicBezTo>
                    <a:pt x="0" y="99"/>
                    <a:pt x="15" y="136"/>
                    <a:pt x="37" y="139"/>
                  </a:cubicBezTo>
                  <a:cubicBezTo>
                    <a:pt x="55" y="140"/>
                    <a:pt x="72" y="120"/>
                    <a:pt x="81" y="90"/>
                  </a:cubicBezTo>
                  <a:cubicBezTo>
                    <a:pt x="72" y="102"/>
                    <a:pt x="62" y="109"/>
                    <a:pt x="51"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63"/>
            <p:cNvSpPr/>
            <p:nvPr/>
          </p:nvSpPr>
          <p:spPr bwMode="auto">
            <a:xfrm>
              <a:off x="-1098550" y="1862138"/>
              <a:ext cx="288925" cy="512763"/>
            </a:xfrm>
            <a:custGeom>
              <a:avLst/>
              <a:gdLst>
                <a:gd name="T0" fmla="*/ 86 w 90"/>
                <a:gd name="T1" fmla="*/ 76 h 160"/>
                <a:gd name="T2" fmla="*/ 52 w 90"/>
                <a:gd name="T3" fmla="*/ 158 h 160"/>
                <a:gd name="T4" fmla="*/ 4 w 90"/>
                <a:gd name="T5" fmla="*/ 84 h 160"/>
                <a:gd name="T6" fmla="*/ 38 w 90"/>
                <a:gd name="T7" fmla="*/ 2 h 160"/>
                <a:gd name="T8" fmla="*/ 86 w 90"/>
                <a:gd name="T9" fmla="*/ 76 h 160"/>
              </a:gdLst>
              <a:ahLst/>
              <a:cxnLst>
                <a:cxn ang="0">
                  <a:pos x="T0" y="T1"/>
                </a:cxn>
                <a:cxn ang="0">
                  <a:pos x="T2" y="T3"/>
                </a:cxn>
                <a:cxn ang="0">
                  <a:pos x="T4" y="T5"/>
                </a:cxn>
                <a:cxn ang="0">
                  <a:pos x="T6" y="T7"/>
                </a:cxn>
                <a:cxn ang="0">
                  <a:pos x="T8" y="T9"/>
                </a:cxn>
              </a:cxnLst>
              <a:rect l="0" t="0" r="r" b="b"/>
              <a:pathLst>
                <a:path w="90" h="160">
                  <a:moveTo>
                    <a:pt x="86" y="76"/>
                  </a:moveTo>
                  <a:cubicBezTo>
                    <a:pt x="90" y="120"/>
                    <a:pt x="75" y="156"/>
                    <a:pt x="52" y="158"/>
                  </a:cubicBezTo>
                  <a:cubicBezTo>
                    <a:pt x="30" y="160"/>
                    <a:pt x="8" y="127"/>
                    <a:pt x="4" y="84"/>
                  </a:cubicBezTo>
                  <a:cubicBezTo>
                    <a:pt x="0" y="40"/>
                    <a:pt x="16" y="4"/>
                    <a:pt x="38" y="2"/>
                  </a:cubicBezTo>
                  <a:cubicBezTo>
                    <a:pt x="61" y="0"/>
                    <a:pt x="82" y="33"/>
                    <a:pt x="86" y="76"/>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64"/>
            <p:cNvSpPr/>
            <p:nvPr/>
          </p:nvSpPr>
          <p:spPr bwMode="auto">
            <a:xfrm>
              <a:off x="-1092200" y="1941513"/>
              <a:ext cx="269875" cy="433388"/>
            </a:xfrm>
            <a:custGeom>
              <a:avLst/>
              <a:gdLst>
                <a:gd name="T0" fmla="*/ 58 w 84"/>
                <a:gd name="T1" fmla="*/ 101 h 135"/>
                <a:gd name="T2" fmla="*/ 10 w 84"/>
                <a:gd name="T3" fmla="*/ 26 h 135"/>
                <a:gd name="T4" fmla="*/ 10 w 84"/>
                <a:gd name="T5" fmla="*/ 0 h 135"/>
                <a:gd name="T6" fmla="*/ 2 w 84"/>
                <a:gd name="T7" fmla="*/ 59 h 135"/>
                <a:gd name="T8" fmla="*/ 50 w 84"/>
                <a:gd name="T9" fmla="*/ 133 h 135"/>
                <a:gd name="T10" fmla="*/ 84 w 84"/>
                <a:gd name="T11" fmla="*/ 77 h 135"/>
                <a:gd name="T12" fmla="*/ 58 w 84"/>
                <a:gd name="T13" fmla="*/ 101 h 135"/>
              </a:gdLst>
              <a:ahLst/>
              <a:cxnLst>
                <a:cxn ang="0">
                  <a:pos x="T0" y="T1"/>
                </a:cxn>
                <a:cxn ang="0">
                  <a:pos x="T2" y="T3"/>
                </a:cxn>
                <a:cxn ang="0">
                  <a:pos x="T4" y="T5"/>
                </a:cxn>
                <a:cxn ang="0">
                  <a:pos x="T6" y="T7"/>
                </a:cxn>
                <a:cxn ang="0">
                  <a:pos x="T8" y="T9"/>
                </a:cxn>
                <a:cxn ang="0">
                  <a:pos x="T10" y="T11"/>
                </a:cxn>
                <a:cxn ang="0">
                  <a:pos x="T12" y="T13"/>
                </a:cxn>
              </a:cxnLst>
              <a:rect l="0" t="0" r="r" b="b"/>
              <a:pathLst>
                <a:path w="84" h="135">
                  <a:moveTo>
                    <a:pt x="58" y="101"/>
                  </a:moveTo>
                  <a:cubicBezTo>
                    <a:pt x="35" y="103"/>
                    <a:pt x="14" y="69"/>
                    <a:pt x="10" y="26"/>
                  </a:cubicBezTo>
                  <a:cubicBezTo>
                    <a:pt x="9" y="17"/>
                    <a:pt x="9" y="8"/>
                    <a:pt x="10" y="0"/>
                  </a:cubicBezTo>
                  <a:cubicBezTo>
                    <a:pt x="3" y="15"/>
                    <a:pt x="0" y="36"/>
                    <a:pt x="2" y="59"/>
                  </a:cubicBezTo>
                  <a:cubicBezTo>
                    <a:pt x="6" y="102"/>
                    <a:pt x="28" y="135"/>
                    <a:pt x="50" y="133"/>
                  </a:cubicBezTo>
                  <a:cubicBezTo>
                    <a:pt x="68" y="132"/>
                    <a:pt x="81" y="108"/>
                    <a:pt x="84" y="77"/>
                  </a:cubicBezTo>
                  <a:cubicBezTo>
                    <a:pt x="78" y="91"/>
                    <a:pt x="69" y="100"/>
                    <a:pt x="58" y="10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65"/>
            <p:cNvSpPr/>
            <p:nvPr/>
          </p:nvSpPr>
          <p:spPr bwMode="auto">
            <a:xfrm>
              <a:off x="-835025" y="1836738"/>
              <a:ext cx="285750" cy="515938"/>
            </a:xfrm>
            <a:custGeom>
              <a:avLst/>
              <a:gdLst>
                <a:gd name="T0" fmla="*/ 85 w 89"/>
                <a:gd name="T1" fmla="*/ 77 h 161"/>
                <a:gd name="T2" fmla="*/ 51 w 89"/>
                <a:gd name="T3" fmla="*/ 159 h 161"/>
                <a:gd name="T4" fmla="*/ 4 w 89"/>
                <a:gd name="T5" fmla="*/ 84 h 161"/>
                <a:gd name="T6" fmla="*/ 37 w 89"/>
                <a:gd name="T7" fmla="*/ 2 h 161"/>
                <a:gd name="T8" fmla="*/ 85 w 89"/>
                <a:gd name="T9" fmla="*/ 77 h 161"/>
              </a:gdLst>
              <a:ahLst/>
              <a:cxnLst>
                <a:cxn ang="0">
                  <a:pos x="T0" y="T1"/>
                </a:cxn>
                <a:cxn ang="0">
                  <a:pos x="T2" y="T3"/>
                </a:cxn>
                <a:cxn ang="0">
                  <a:pos x="T4" y="T5"/>
                </a:cxn>
                <a:cxn ang="0">
                  <a:pos x="T6" y="T7"/>
                </a:cxn>
                <a:cxn ang="0">
                  <a:pos x="T8" y="T9"/>
                </a:cxn>
              </a:cxnLst>
              <a:rect l="0" t="0" r="r" b="b"/>
              <a:pathLst>
                <a:path w="89" h="161">
                  <a:moveTo>
                    <a:pt x="85" y="77"/>
                  </a:moveTo>
                  <a:cubicBezTo>
                    <a:pt x="89" y="120"/>
                    <a:pt x="74" y="157"/>
                    <a:pt x="51" y="159"/>
                  </a:cubicBezTo>
                  <a:cubicBezTo>
                    <a:pt x="29" y="161"/>
                    <a:pt x="8" y="128"/>
                    <a:pt x="4" y="84"/>
                  </a:cubicBezTo>
                  <a:cubicBezTo>
                    <a:pt x="0" y="41"/>
                    <a:pt x="15" y="4"/>
                    <a:pt x="37" y="2"/>
                  </a:cubicBezTo>
                  <a:cubicBezTo>
                    <a:pt x="60" y="0"/>
                    <a:pt x="81" y="34"/>
                    <a:pt x="85" y="77"/>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6"/>
            <p:cNvSpPr/>
            <p:nvPr/>
          </p:nvSpPr>
          <p:spPr bwMode="auto">
            <a:xfrm>
              <a:off x="-828675" y="1919288"/>
              <a:ext cx="266700" cy="433388"/>
            </a:xfrm>
            <a:custGeom>
              <a:avLst/>
              <a:gdLst>
                <a:gd name="T0" fmla="*/ 57 w 83"/>
                <a:gd name="T1" fmla="*/ 100 h 135"/>
                <a:gd name="T2" fmla="*/ 10 w 83"/>
                <a:gd name="T3" fmla="*/ 26 h 135"/>
                <a:gd name="T4" fmla="*/ 10 w 83"/>
                <a:gd name="T5" fmla="*/ 0 h 135"/>
                <a:gd name="T6" fmla="*/ 2 w 83"/>
                <a:gd name="T7" fmla="*/ 58 h 135"/>
                <a:gd name="T8" fmla="*/ 49 w 83"/>
                <a:gd name="T9" fmla="*/ 133 h 135"/>
                <a:gd name="T10" fmla="*/ 83 w 83"/>
                <a:gd name="T11" fmla="*/ 77 h 135"/>
                <a:gd name="T12" fmla="*/ 57 w 83"/>
                <a:gd name="T13" fmla="*/ 100 h 135"/>
              </a:gdLst>
              <a:ahLst/>
              <a:cxnLst>
                <a:cxn ang="0">
                  <a:pos x="T0" y="T1"/>
                </a:cxn>
                <a:cxn ang="0">
                  <a:pos x="T2" y="T3"/>
                </a:cxn>
                <a:cxn ang="0">
                  <a:pos x="T4" y="T5"/>
                </a:cxn>
                <a:cxn ang="0">
                  <a:pos x="T6" y="T7"/>
                </a:cxn>
                <a:cxn ang="0">
                  <a:pos x="T8" y="T9"/>
                </a:cxn>
                <a:cxn ang="0">
                  <a:pos x="T10" y="T11"/>
                </a:cxn>
                <a:cxn ang="0">
                  <a:pos x="T12" y="T13"/>
                </a:cxn>
              </a:cxnLst>
              <a:rect l="0" t="0" r="r" b="b"/>
              <a:pathLst>
                <a:path w="83" h="135">
                  <a:moveTo>
                    <a:pt x="57" y="100"/>
                  </a:moveTo>
                  <a:cubicBezTo>
                    <a:pt x="35" y="102"/>
                    <a:pt x="14" y="69"/>
                    <a:pt x="10" y="26"/>
                  </a:cubicBezTo>
                  <a:cubicBezTo>
                    <a:pt x="9" y="17"/>
                    <a:pt x="9" y="8"/>
                    <a:pt x="10" y="0"/>
                  </a:cubicBezTo>
                  <a:cubicBezTo>
                    <a:pt x="3" y="15"/>
                    <a:pt x="0" y="36"/>
                    <a:pt x="2" y="58"/>
                  </a:cubicBezTo>
                  <a:cubicBezTo>
                    <a:pt x="6" y="102"/>
                    <a:pt x="27" y="135"/>
                    <a:pt x="49" y="133"/>
                  </a:cubicBezTo>
                  <a:cubicBezTo>
                    <a:pt x="67" y="132"/>
                    <a:pt x="81" y="108"/>
                    <a:pt x="83" y="77"/>
                  </a:cubicBezTo>
                  <a:cubicBezTo>
                    <a:pt x="77" y="91"/>
                    <a:pt x="68" y="99"/>
                    <a:pt x="57" y="100"/>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7"/>
            <p:cNvSpPr/>
            <p:nvPr/>
          </p:nvSpPr>
          <p:spPr bwMode="auto">
            <a:xfrm>
              <a:off x="150813" y="1633538"/>
              <a:ext cx="327025" cy="527050"/>
            </a:xfrm>
            <a:custGeom>
              <a:avLst/>
              <a:gdLst>
                <a:gd name="T0" fmla="*/ 12 w 102"/>
                <a:gd name="T1" fmla="*/ 93 h 164"/>
                <a:gd name="T2" fmla="*/ 73 w 102"/>
                <a:gd name="T3" fmla="*/ 157 h 164"/>
                <a:gd name="T4" fmla="*/ 90 w 102"/>
                <a:gd name="T5" fmla="*/ 71 h 164"/>
                <a:gd name="T6" fmla="*/ 29 w 102"/>
                <a:gd name="T7" fmla="*/ 6 h 164"/>
                <a:gd name="T8" fmla="*/ 12 w 102"/>
                <a:gd name="T9" fmla="*/ 93 h 164"/>
              </a:gdLst>
              <a:ahLst/>
              <a:cxnLst>
                <a:cxn ang="0">
                  <a:pos x="T0" y="T1"/>
                </a:cxn>
                <a:cxn ang="0">
                  <a:pos x="T2" y="T3"/>
                </a:cxn>
                <a:cxn ang="0">
                  <a:pos x="T4" y="T5"/>
                </a:cxn>
                <a:cxn ang="0">
                  <a:pos x="T6" y="T7"/>
                </a:cxn>
                <a:cxn ang="0">
                  <a:pos x="T8" y="T9"/>
                </a:cxn>
              </a:cxnLst>
              <a:rect l="0" t="0" r="r" b="b"/>
              <a:pathLst>
                <a:path w="102" h="164">
                  <a:moveTo>
                    <a:pt x="12" y="93"/>
                  </a:moveTo>
                  <a:cubicBezTo>
                    <a:pt x="24" y="135"/>
                    <a:pt x="51" y="164"/>
                    <a:pt x="73" y="157"/>
                  </a:cubicBezTo>
                  <a:cubicBezTo>
                    <a:pt x="94" y="151"/>
                    <a:pt x="102" y="112"/>
                    <a:pt x="90" y="71"/>
                  </a:cubicBezTo>
                  <a:cubicBezTo>
                    <a:pt x="78" y="29"/>
                    <a:pt x="51" y="0"/>
                    <a:pt x="29" y="6"/>
                  </a:cubicBezTo>
                  <a:cubicBezTo>
                    <a:pt x="8" y="12"/>
                    <a:pt x="0" y="51"/>
                    <a:pt x="12" y="93"/>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8"/>
            <p:cNvSpPr/>
            <p:nvPr/>
          </p:nvSpPr>
          <p:spPr bwMode="auto">
            <a:xfrm>
              <a:off x="217488" y="1695450"/>
              <a:ext cx="260350" cy="458788"/>
            </a:xfrm>
            <a:custGeom>
              <a:avLst/>
              <a:gdLst>
                <a:gd name="T0" fmla="*/ 32 w 81"/>
                <a:gd name="T1" fmla="*/ 111 h 143"/>
                <a:gd name="T2" fmla="*/ 50 w 81"/>
                <a:gd name="T3" fmla="*/ 24 h 143"/>
                <a:gd name="T4" fmla="*/ 41 w 81"/>
                <a:gd name="T5" fmla="*/ 0 h 143"/>
                <a:gd name="T6" fmla="*/ 69 w 81"/>
                <a:gd name="T7" fmla="*/ 52 h 143"/>
                <a:gd name="T8" fmla="*/ 52 w 81"/>
                <a:gd name="T9" fmla="*/ 138 h 143"/>
                <a:gd name="T10" fmla="*/ 0 w 81"/>
                <a:gd name="T11" fmla="*/ 98 h 143"/>
                <a:gd name="T12" fmla="*/ 32 w 81"/>
                <a:gd name="T13" fmla="*/ 111 h 143"/>
              </a:gdLst>
              <a:ahLst/>
              <a:cxnLst>
                <a:cxn ang="0">
                  <a:pos x="T0" y="T1"/>
                </a:cxn>
                <a:cxn ang="0">
                  <a:pos x="T2" y="T3"/>
                </a:cxn>
                <a:cxn ang="0">
                  <a:pos x="T4" y="T5"/>
                </a:cxn>
                <a:cxn ang="0">
                  <a:pos x="T6" y="T7"/>
                </a:cxn>
                <a:cxn ang="0">
                  <a:pos x="T8" y="T9"/>
                </a:cxn>
                <a:cxn ang="0">
                  <a:pos x="T10" y="T11"/>
                </a:cxn>
                <a:cxn ang="0">
                  <a:pos x="T12" y="T13"/>
                </a:cxn>
              </a:cxnLst>
              <a:rect l="0" t="0" r="r" b="b"/>
              <a:pathLst>
                <a:path w="81" h="143">
                  <a:moveTo>
                    <a:pt x="32" y="111"/>
                  </a:moveTo>
                  <a:cubicBezTo>
                    <a:pt x="54" y="104"/>
                    <a:pt x="62" y="66"/>
                    <a:pt x="50" y="24"/>
                  </a:cubicBezTo>
                  <a:cubicBezTo>
                    <a:pt x="48" y="15"/>
                    <a:pt x="45" y="7"/>
                    <a:pt x="41" y="0"/>
                  </a:cubicBezTo>
                  <a:cubicBezTo>
                    <a:pt x="53" y="11"/>
                    <a:pt x="63" y="30"/>
                    <a:pt x="69" y="52"/>
                  </a:cubicBezTo>
                  <a:cubicBezTo>
                    <a:pt x="81" y="93"/>
                    <a:pt x="73" y="132"/>
                    <a:pt x="52" y="138"/>
                  </a:cubicBezTo>
                  <a:cubicBezTo>
                    <a:pt x="35" y="143"/>
                    <a:pt x="14" y="126"/>
                    <a:pt x="0" y="98"/>
                  </a:cubicBezTo>
                  <a:cubicBezTo>
                    <a:pt x="11" y="109"/>
                    <a:pt x="22" y="114"/>
                    <a:pt x="32" y="11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9"/>
            <p:cNvSpPr/>
            <p:nvPr/>
          </p:nvSpPr>
          <p:spPr bwMode="auto">
            <a:xfrm>
              <a:off x="-87312" y="1736725"/>
              <a:ext cx="330200" cy="527050"/>
            </a:xfrm>
            <a:custGeom>
              <a:avLst/>
              <a:gdLst>
                <a:gd name="T0" fmla="*/ 12 w 103"/>
                <a:gd name="T1" fmla="*/ 94 h 164"/>
                <a:gd name="T2" fmla="*/ 73 w 103"/>
                <a:gd name="T3" fmla="*/ 158 h 164"/>
                <a:gd name="T4" fmla="*/ 91 w 103"/>
                <a:gd name="T5" fmla="*/ 71 h 164"/>
                <a:gd name="T6" fmla="*/ 30 w 103"/>
                <a:gd name="T7" fmla="*/ 7 h 164"/>
                <a:gd name="T8" fmla="*/ 12 w 103"/>
                <a:gd name="T9" fmla="*/ 94 h 164"/>
              </a:gdLst>
              <a:ahLst/>
              <a:cxnLst>
                <a:cxn ang="0">
                  <a:pos x="T0" y="T1"/>
                </a:cxn>
                <a:cxn ang="0">
                  <a:pos x="T2" y="T3"/>
                </a:cxn>
                <a:cxn ang="0">
                  <a:pos x="T4" y="T5"/>
                </a:cxn>
                <a:cxn ang="0">
                  <a:pos x="T6" y="T7"/>
                </a:cxn>
                <a:cxn ang="0">
                  <a:pos x="T8" y="T9"/>
                </a:cxn>
              </a:cxnLst>
              <a:rect l="0" t="0" r="r" b="b"/>
              <a:pathLst>
                <a:path w="103" h="164">
                  <a:moveTo>
                    <a:pt x="12" y="94"/>
                  </a:moveTo>
                  <a:cubicBezTo>
                    <a:pt x="24" y="135"/>
                    <a:pt x="52" y="164"/>
                    <a:pt x="73" y="158"/>
                  </a:cubicBezTo>
                  <a:cubicBezTo>
                    <a:pt x="95" y="152"/>
                    <a:pt x="103" y="113"/>
                    <a:pt x="91" y="71"/>
                  </a:cubicBezTo>
                  <a:cubicBezTo>
                    <a:pt x="79" y="29"/>
                    <a:pt x="52" y="0"/>
                    <a:pt x="30" y="7"/>
                  </a:cubicBezTo>
                  <a:cubicBezTo>
                    <a:pt x="8" y="13"/>
                    <a:pt x="0" y="52"/>
                    <a:pt x="12" y="9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70"/>
            <p:cNvSpPr/>
            <p:nvPr/>
          </p:nvSpPr>
          <p:spPr bwMode="auto">
            <a:xfrm>
              <a:off x="-15875" y="1797050"/>
              <a:ext cx="258763" cy="463550"/>
            </a:xfrm>
            <a:custGeom>
              <a:avLst/>
              <a:gdLst>
                <a:gd name="T0" fmla="*/ 32 w 81"/>
                <a:gd name="T1" fmla="*/ 111 h 144"/>
                <a:gd name="T2" fmla="*/ 50 w 81"/>
                <a:gd name="T3" fmla="*/ 24 h 144"/>
                <a:gd name="T4" fmla="*/ 41 w 81"/>
                <a:gd name="T5" fmla="*/ 0 h 144"/>
                <a:gd name="T6" fmla="*/ 69 w 81"/>
                <a:gd name="T7" fmla="*/ 52 h 144"/>
                <a:gd name="T8" fmla="*/ 51 w 81"/>
                <a:gd name="T9" fmla="*/ 139 h 144"/>
                <a:gd name="T10" fmla="*/ 0 w 81"/>
                <a:gd name="T11" fmla="*/ 99 h 144"/>
                <a:gd name="T12" fmla="*/ 32 w 81"/>
                <a:gd name="T13" fmla="*/ 111 h 144"/>
              </a:gdLst>
              <a:ahLst/>
              <a:cxnLst>
                <a:cxn ang="0">
                  <a:pos x="T0" y="T1"/>
                </a:cxn>
                <a:cxn ang="0">
                  <a:pos x="T2" y="T3"/>
                </a:cxn>
                <a:cxn ang="0">
                  <a:pos x="T4" y="T5"/>
                </a:cxn>
                <a:cxn ang="0">
                  <a:pos x="T6" y="T7"/>
                </a:cxn>
                <a:cxn ang="0">
                  <a:pos x="T8" y="T9"/>
                </a:cxn>
                <a:cxn ang="0">
                  <a:pos x="T10" y="T11"/>
                </a:cxn>
                <a:cxn ang="0">
                  <a:pos x="T12" y="T13"/>
                </a:cxn>
              </a:cxnLst>
              <a:rect l="0" t="0" r="r" b="b"/>
              <a:pathLst>
                <a:path w="81" h="144">
                  <a:moveTo>
                    <a:pt x="32" y="111"/>
                  </a:moveTo>
                  <a:cubicBezTo>
                    <a:pt x="54" y="105"/>
                    <a:pt x="62" y="66"/>
                    <a:pt x="50" y="24"/>
                  </a:cubicBezTo>
                  <a:cubicBezTo>
                    <a:pt x="47" y="16"/>
                    <a:pt x="44" y="8"/>
                    <a:pt x="41" y="0"/>
                  </a:cubicBezTo>
                  <a:cubicBezTo>
                    <a:pt x="52" y="12"/>
                    <a:pt x="63" y="30"/>
                    <a:pt x="69" y="52"/>
                  </a:cubicBezTo>
                  <a:cubicBezTo>
                    <a:pt x="81" y="94"/>
                    <a:pt x="73" y="133"/>
                    <a:pt x="51" y="139"/>
                  </a:cubicBezTo>
                  <a:cubicBezTo>
                    <a:pt x="34" y="144"/>
                    <a:pt x="13" y="127"/>
                    <a:pt x="0" y="99"/>
                  </a:cubicBezTo>
                  <a:cubicBezTo>
                    <a:pt x="10" y="109"/>
                    <a:pt x="22" y="114"/>
                    <a:pt x="32" y="11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71"/>
            <p:cNvSpPr/>
            <p:nvPr/>
          </p:nvSpPr>
          <p:spPr bwMode="auto">
            <a:xfrm>
              <a:off x="-314325" y="1790700"/>
              <a:ext cx="285750" cy="517525"/>
            </a:xfrm>
            <a:custGeom>
              <a:avLst/>
              <a:gdLst>
                <a:gd name="T0" fmla="*/ 4 w 89"/>
                <a:gd name="T1" fmla="*/ 84 h 161"/>
                <a:gd name="T2" fmla="*/ 51 w 89"/>
                <a:gd name="T3" fmla="*/ 159 h 161"/>
                <a:gd name="T4" fmla="*/ 85 w 89"/>
                <a:gd name="T5" fmla="*/ 77 h 161"/>
                <a:gd name="T6" fmla="*/ 37 w 89"/>
                <a:gd name="T7" fmla="*/ 2 h 161"/>
                <a:gd name="T8" fmla="*/ 4 w 89"/>
                <a:gd name="T9" fmla="*/ 84 h 161"/>
              </a:gdLst>
              <a:ahLst/>
              <a:cxnLst>
                <a:cxn ang="0">
                  <a:pos x="T0" y="T1"/>
                </a:cxn>
                <a:cxn ang="0">
                  <a:pos x="T2" y="T3"/>
                </a:cxn>
                <a:cxn ang="0">
                  <a:pos x="T4" y="T5"/>
                </a:cxn>
                <a:cxn ang="0">
                  <a:pos x="T6" y="T7"/>
                </a:cxn>
                <a:cxn ang="0">
                  <a:pos x="T8" y="T9"/>
                </a:cxn>
              </a:cxnLst>
              <a:rect l="0" t="0" r="r" b="b"/>
              <a:pathLst>
                <a:path w="89" h="161">
                  <a:moveTo>
                    <a:pt x="4" y="84"/>
                  </a:moveTo>
                  <a:cubicBezTo>
                    <a:pt x="7" y="127"/>
                    <a:pt x="29" y="161"/>
                    <a:pt x="51" y="159"/>
                  </a:cubicBezTo>
                  <a:cubicBezTo>
                    <a:pt x="74" y="157"/>
                    <a:pt x="89" y="120"/>
                    <a:pt x="85" y="77"/>
                  </a:cubicBezTo>
                  <a:cubicBezTo>
                    <a:pt x="81" y="33"/>
                    <a:pt x="60" y="0"/>
                    <a:pt x="37" y="2"/>
                  </a:cubicBezTo>
                  <a:cubicBezTo>
                    <a:pt x="15" y="4"/>
                    <a:pt x="0" y="41"/>
                    <a:pt x="4"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72"/>
            <p:cNvSpPr/>
            <p:nvPr/>
          </p:nvSpPr>
          <p:spPr bwMode="auto">
            <a:xfrm>
              <a:off x="-288925" y="1855788"/>
              <a:ext cx="260350" cy="449263"/>
            </a:xfrm>
            <a:custGeom>
              <a:avLst/>
              <a:gdLst>
                <a:gd name="T0" fmla="*/ 30 w 81"/>
                <a:gd name="T1" fmla="*/ 108 h 140"/>
                <a:gd name="T2" fmla="*/ 63 w 81"/>
                <a:gd name="T3" fmla="*/ 26 h 140"/>
                <a:gd name="T4" fmla="*/ 59 w 81"/>
                <a:gd name="T5" fmla="*/ 0 h 140"/>
                <a:gd name="T6" fmla="*/ 77 w 81"/>
                <a:gd name="T7" fmla="*/ 57 h 140"/>
                <a:gd name="T8" fmla="*/ 43 w 81"/>
                <a:gd name="T9" fmla="*/ 139 h 140"/>
                <a:gd name="T10" fmla="*/ 0 w 81"/>
                <a:gd name="T11" fmla="*/ 89 h 140"/>
                <a:gd name="T12" fmla="*/ 30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30" y="108"/>
                  </a:moveTo>
                  <a:cubicBezTo>
                    <a:pt x="52" y="106"/>
                    <a:pt x="67" y="69"/>
                    <a:pt x="63" y="26"/>
                  </a:cubicBezTo>
                  <a:cubicBezTo>
                    <a:pt x="63" y="17"/>
                    <a:pt x="61" y="8"/>
                    <a:pt x="59" y="0"/>
                  </a:cubicBezTo>
                  <a:cubicBezTo>
                    <a:pt x="68" y="14"/>
                    <a:pt x="75" y="34"/>
                    <a:pt x="77" y="57"/>
                  </a:cubicBezTo>
                  <a:cubicBezTo>
                    <a:pt x="81" y="100"/>
                    <a:pt x="66" y="137"/>
                    <a:pt x="43" y="139"/>
                  </a:cubicBezTo>
                  <a:cubicBezTo>
                    <a:pt x="25" y="140"/>
                    <a:pt x="8" y="120"/>
                    <a:pt x="0" y="89"/>
                  </a:cubicBezTo>
                  <a:cubicBezTo>
                    <a:pt x="9" y="102"/>
                    <a:pt x="19" y="109"/>
                    <a:pt x="30"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73"/>
            <p:cNvSpPr/>
            <p:nvPr/>
          </p:nvSpPr>
          <p:spPr bwMode="auto">
            <a:xfrm>
              <a:off x="-577850" y="1814513"/>
              <a:ext cx="285750" cy="515938"/>
            </a:xfrm>
            <a:custGeom>
              <a:avLst/>
              <a:gdLst>
                <a:gd name="T0" fmla="*/ 4 w 89"/>
                <a:gd name="T1" fmla="*/ 84 h 161"/>
                <a:gd name="T2" fmla="*/ 52 w 89"/>
                <a:gd name="T3" fmla="*/ 159 h 161"/>
                <a:gd name="T4" fmla="*/ 86 w 89"/>
                <a:gd name="T5" fmla="*/ 77 h 161"/>
                <a:gd name="T6" fmla="*/ 38 w 89"/>
                <a:gd name="T7" fmla="*/ 2 h 161"/>
                <a:gd name="T8" fmla="*/ 4 w 89"/>
                <a:gd name="T9" fmla="*/ 84 h 161"/>
              </a:gdLst>
              <a:ahLst/>
              <a:cxnLst>
                <a:cxn ang="0">
                  <a:pos x="T0" y="T1"/>
                </a:cxn>
                <a:cxn ang="0">
                  <a:pos x="T2" y="T3"/>
                </a:cxn>
                <a:cxn ang="0">
                  <a:pos x="T4" y="T5"/>
                </a:cxn>
                <a:cxn ang="0">
                  <a:pos x="T6" y="T7"/>
                </a:cxn>
                <a:cxn ang="0">
                  <a:pos x="T8" y="T9"/>
                </a:cxn>
              </a:cxnLst>
              <a:rect l="0" t="0" r="r" b="b"/>
              <a:pathLst>
                <a:path w="89" h="161">
                  <a:moveTo>
                    <a:pt x="4" y="84"/>
                  </a:moveTo>
                  <a:cubicBezTo>
                    <a:pt x="8" y="128"/>
                    <a:pt x="29" y="161"/>
                    <a:pt x="52" y="159"/>
                  </a:cubicBezTo>
                  <a:cubicBezTo>
                    <a:pt x="74" y="157"/>
                    <a:pt x="89" y="120"/>
                    <a:pt x="86" y="77"/>
                  </a:cubicBezTo>
                  <a:cubicBezTo>
                    <a:pt x="82" y="34"/>
                    <a:pt x="60" y="0"/>
                    <a:pt x="38" y="2"/>
                  </a:cubicBezTo>
                  <a:cubicBezTo>
                    <a:pt x="15" y="4"/>
                    <a:pt x="0" y="41"/>
                    <a:pt x="4"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74"/>
            <p:cNvSpPr/>
            <p:nvPr/>
          </p:nvSpPr>
          <p:spPr bwMode="auto">
            <a:xfrm>
              <a:off x="-549275" y="1881188"/>
              <a:ext cx="257175" cy="449263"/>
            </a:xfrm>
            <a:custGeom>
              <a:avLst/>
              <a:gdLst>
                <a:gd name="T0" fmla="*/ 29 w 80"/>
                <a:gd name="T1" fmla="*/ 107 h 140"/>
                <a:gd name="T2" fmla="*/ 63 w 80"/>
                <a:gd name="T3" fmla="*/ 25 h 140"/>
                <a:gd name="T4" fmla="*/ 58 w 80"/>
                <a:gd name="T5" fmla="*/ 0 h 140"/>
                <a:gd name="T6" fmla="*/ 77 w 80"/>
                <a:gd name="T7" fmla="*/ 56 h 140"/>
                <a:gd name="T8" fmla="*/ 43 w 80"/>
                <a:gd name="T9" fmla="*/ 138 h 140"/>
                <a:gd name="T10" fmla="*/ 0 w 80"/>
                <a:gd name="T11" fmla="*/ 89 h 140"/>
                <a:gd name="T12" fmla="*/ 29 w 80"/>
                <a:gd name="T13" fmla="*/ 107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29" y="107"/>
                  </a:moveTo>
                  <a:cubicBezTo>
                    <a:pt x="52" y="105"/>
                    <a:pt x="67" y="68"/>
                    <a:pt x="63" y="25"/>
                  </a:cubicBezTo>
                  <a:cubicBezTo>
                    <a:pt x="62" y="16"/>
                    <a:pt x="61" y="8"/>
                    <a:pt x="58" y="0"/>
                  </a:cubicBezTo>
                  <a:cubicBezTo>
                    <a:pt x="68" y="13"/>
                    <a:pt x="75" y="33"/>
                    <a:pt x="77" y="56"/>
                  </a:cubicBezTo>
                  <a:cubicBezTo>
                    <a:pt x="80" y="99"/>
                    <a:pt x="65" y="136"/>
                    <a:pt x="43" y="138"/>
                  </a:cubicBezTo>
                  <a:cubicBezTo>
                    <a:pt x="25" y="140"/>
                    <a:pt x="8" y="119"/>
                    <a:pt x="0" y="89"/>
                  </a:cubicBezTo>
                  <a:cubicBezTo>
                    <a:pt x="8" y="101"/>
                    <a:pt x="18" y="108"/>
                    <a:pt x="29" y="107"/>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75"/>
            <p:cNvSpPr/>
            <p:nvPr/>
          </p:nvSpPr>
          <p:spPr bwMode="auto">
            <a:xfrm>
              <a:off x="-1739900" y="163513"/>
              <a:ext cx="654050" cy="1184275"/>
            </a:xfrm>
            <a:custGeom>
              <a:avLst/>
              <a:gdLst>
                <a:gd name="T0" fmla="*/ 196 w 204"/>
                <a:gd name="T1" fmla="*/ 176 h 369"/>
                <a:gd name="T2" fmla="*/ 118 w 204"/>
                <a:gd name="T3" fmla="*/ 364 h 369"/>
                <a:gd name="T4" fmla="*/ 9 w 204"/>
                <a:gd name="T5" fmla="*/ 193 h 369"/>
                <a:gd name="T6" fmla="*/ 86 w 204"/>
                <a:gd name="T7" fmla="*/ 4 h 369"/>
                <a:gd name="T8" fmla="*/ 196 w 204"/>
                <a:gd name="T9" fmla="*/ 176 h 369"/>
              </a:gdLst>
              <a:ahLst/>
              <a:cxnLst>
                <a:cxn ang="0">
                  <a:pos x="T0" y="T1"/>
                </a:cxn>
                <a:cxn ang="0">
                  <a:pos x="T2" y="T3"/>
                </a:cxn>
                <a:cxn ang="0">
                  <a:pos x="T4" y="T5"/>
                </a:cxn>
                <a:cxn ang="0">
                  <a:pos x="T6" y="T7"/>
                </a:cxn>
                <a:cxn ang="0">
                  <a:pos x="T8" y="T9"/>
                </a:cxn>
              </a:cxnLst>
              <a:rect l="0" t="0" r="r" b="b"/>
              <a:pathLst>
                <a:path w="204" h="369">
                  <a:moveTo>
                    <a:pt x="196" y="176"/>
                  </a:moveTo>
                  <a:cubicBezTo>
                    <a:pt x="204" y="275"/>
                    <a:pt x="170" y="359"/>
                    <a:pt x="118" y="364"/>
                  </a:cubicBezTo>
                  <a:cubicBezTo>
                    <a:pt x="67" y="369"/>
                    <a:pt x="18" y="292"/>
                    <a:pt x="9" y="193"/>
                  </a:cubicBezTo>
                  <a:cubicBezTo>
                    <a:pt x="0" y="93"/>
                    <a:pt x="34" y="9"/>
                    <a:pt x="86" y="4"/>
                  </a:cubicBezTo>
                  <a:cubicBezTo>
                    <a:pt x="138" y="0"/>
                    <a:pt x="187" y="77"/>
                    <a:pt x="196" y="176"/>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76"/>
            <p:cNvSpPr/>
            <p:nvPr/>
          </p:nvSpPr>
          <p:spPr bwMode="auto">
            <a:xfrm>
              <a:off x="-1689100" y="96838"/>
              <a:ext cx="655638" cy="1184275"/>
            </a:xfrm>
            <a:custGeom>
              <a:avLst/>
              <a:gdLst>
                <a:gd name="T0" fmla="*/ 195 w 204"/>
                <a:gd name="T1" fmla="*/ 176 h 369"/>
                <a:gd name="T2" fmla="*/ 118 w 204"/>
                <a:gd name="T3" fmla="*/ 364 h 369"/>
                <a:gd name="T4" fmla="*/ 9 w 204"/>
                <a:gd name="T5" fmla="*/ 193 h 369"/>
                <a:gd name="T6" fmla="*/ 86 w 204"/>
                <a:gd name="T7" fmla="*/ 5 h 369"/>
                <a:gd name="T8" fmla="*/ 195 w 204"/>
                <a:gd name="T9" fmla="*/ 176 h 369"/>
              </a:gdLst>
              <a:ahLst/>
              <a:cxnLst>
                <a:cxn ang="0">
                  <a:pos x="T0" y="T1"/>
                </a:cxn>
                <a:cxn ang="0">
                  <a:pos x="T2" y="T3"/>
                </a:cxn>
                <a:cxn ang="0">
                  <a:pos x="T4" y="T5"/>
                </a:cxn>
                <a:cxn ang="0">
                  <a:pos x="T6" y="T7"/>
                </a:cxn>
                <a:cxn ang="0">
                  <a:pos x="T8" y="T9"/>
                </a:cxn>
              </a:cxnLst>
              <a:rect l="0" t="0" r="r" b="b"/>
              <a:pathLst>
                <a:path w="204" h="369">
                  <a:moveTo>
                    <a:pt x="195" y="176"/>
                  </a:moveTo>
                  <a:cubicBezTo>
                    <a:pt x="204" y="275"/>
                    <a:pt x="170" y="359"/>
                    <a:pt x="118" y="364"/>
                  </a:cubicBezTo>
                  <a:cubicBezTo>
                    <a:pt x="66" y="369"/>
                    <a:pt x="17" y="292"/>
                    <a:pt x="9" y="193"/>
                  </a:cubicBezTo>
                  <a:cubicBezTo>
                    <a:pt x="0" y="93"/>
                    <a:pt x="34" y="9"/>
                    <a:pt x="86" y="5"/>
                  </a:cubicBezTo>
                  <a:cubicBezTo>
                    <a:pt x="137" y="0"/>
                    <a:pt x="187" y="77"/>
                    <a:pt x="195" y="17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77"/>
            <p:cNvSpPr/>
            <p:nvPr/>
          </p:nvSpPr>
          <p:spPr bwMode="auto">
            <a:xfrm>
              <a:off x="-1676400" y="279400"/>
              <a:ext cx="603250" cy="1001713"/>
            </a:xfrm>
            <a:custGeom>
              <a:avLst/>
              <a:gdLst>
                <a:gd name="T0" fmla="*/ 130 w 188"/>
                <a:gd name="T1" fmla="*/ 255 h 312"/>
                <a:gd name="T2" fmla="*/ 20 w 188"/>
                <a:gd name="T3" fmla="*/ 83 h 312"/>
                <a:gd name="T4" fmla="*/ 23 w 188"/>
                <a:gd name="T5" fmla="*/ 0 h 312"/>
                <a:gd name="T6" fmla="*/ 5 w 188"/>
                <a:gd name="T7" fmla="*/ 136 h 312"/>
                <a:gd name="T8" fmla="*/ 114 w 188"/>
                <a:gd name="T9" fmla="*/ 307 h 312"/>
                <a:gd name="T10" fmla="*/ 188 w 188"/>
                <a:gd name="T11" fmla="*/ 202 h 312"/>
                <a:gd name="T12" fmla="*/ 130 w 188"/>
                <a:gd name="T13" fmla="*/ 255 h 312"/>
              </a:gdLst>
              <a:ahLst/>
              <a:cxnLst>
                <a:cxn ang="0">
                  <a:pos x="T0" y="T1"/>
                </a:cxn>
                <a:cxn ang="0">
                  <a:pos x="T2" y="T3"/>
                </a:cxn>
                <a:cxn ang="0">
                  <a:pos x="T4" y="T5"/>
                </a:cxn>
                <a:cxn ang="0">
                  <a:pos x="T6" y="T7"/>
                </a:cxn>
                <a:cxn ang="0">
                  <a:pos x="T8" y="T9"/>
                </a:cxn>
                <a:cxn ang="0">
                  <a:pos x="T10" y="T11"/>
                </a:cxn>
                <a:cxn ang="0">
                  <a:pos x="T12" y="T13"/>
                </a:cxn>
              </a:cxnLst>
              <a:rect l="0" t="0" r="r" b="b"/>
              <a:pathLst>
                <a:path w="188" h="312">
                  <a:moveTo>
                    <a:pt x="130" y="255"/>
                  </a:moveTo>
                  <a:cubicBezTo>
                    <a:pt x="78" y="259"/>
                    <a:pt x="29" y="182"/>
                    <a:pt x="20" y="83"/>
                  </a:cubicBezTo>
                  <a:cubicBezTo>
                    <a:pt x="18" y="53"/>
                    <a:pt x="19" y="25"/>
                    <a:pt x="23" y="0"/>
                  </a:cubicBezTo>
                  <a:cubicBezTo>
                    <a:pt x="7" y="34"/>
                    <a:pt x="0" y="83"/>
                    <a:pt x="5" y="136"/>
                  </a:cubicBezTo>
                  <a:cubicBezTo>
                    <a:pt x="13" y="235"/>
                    <a:pt x="62" y="312"/>
                    <a:pt x="114" y="307"/>
                  </a:cubicBezTo>
                  <a:cubicBezTo>
                    <a:pt x="150" y="304"/>
                    <a:pt x="178" y="261"/>
                    <a:pt x="188" y="202"/>
                  </a:cubicBezTo>
                  <a:cubicBezTo>
                    <a:pt x="174" y="233"/>
                    <a:pt x="154" y="252"/>
                    <a:pt x="130" y="255"/>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Oval 178"/>
            <p:cNvSpPr>
              <a:spLocks noChangeArrowheads="1"/>
            </p:cNvSpPr>
            <p:nvPr/>
          </p:nvSpPr>
          <p:spPr bwMode="auto">
            <a:xfrm>
              <a:off x="-1325563" y="533400"/>
              <a:ext cx="195263" cy="2667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79"/>
            <p:cNvSpPr/>
            <p:nvPr/>
          </p:nvSpPr>
          <p:spPr bwMode="auto">
            <a:xfrm>
              <a:off x="-328612" y="34925"/>
              <a:ext cx="658813" cy="1185863"/>
            </a:xfrm>
            <a:custGeom>
              <a:avLst/>
              <a:gdLst>
                <a:gd name="T0" fmla="*/ 9 w 205"/>
                <a:gd name="T1" fmla="*/ 193 h 369"/>
                <a:gd name="T2" fmla="*/ 119 w 205"/>
                <a:gd name="T3" fmla="*/ 365 h 369"/>
                <a:gd name="T4" fmla="*/ 196 w 205"/>
                <a:gd name="T5" fmla="*/ 176 h 369"/>
                <a:gd name="T6" fmla="*/ 86 w 205"/>
                <a:gd name="T7" fmla="*/ 5 h 369"/>
                <a:gd name="T8" fmla="*/ 9 w 205"/>
                <a:gd name="T9" fmla="*/ 193 h 369"/>
              </a:gdLst>
              <a:ahLst/>
              <a:cxnLst>
                <a:cxn ang="0">
                  <a:pos x="T0" y="T1"/>
                </a:cxn>
                <a:cxn ang="0">
                  <a:pos x="T2" y="T3"/>
                </a:cxn>
                <a:cxn ang="0">
                  <a:pos x="T4" y="T5"/>
                </a:cxn>
                <a:cxn ang="0">
                  <a:pos x="T6" y="T7"/>
                </a:cxn>
                <a:cxn ang="0">
                  <a:pos x="T8" y="T9"/>
                </a:cxn>
              </a:cxnLst>
              <a:rect l="0" t="0" r="r" b="b"/>
              <a:pathLst>
                <a:path w="205" h="369">
                  <a:moveTo>
                    <a:pt x="9" y="193"/>
                  </a:moveTo>
                  <a:cubicBezTo>
                    <a:pt x="18" y="292"/>
                    <a:pt x="67" y="369"/>
                    <a:pt x="119" y="365"/>
                  </a:cubicBezTo>
                  <a:cubicBezTo>
                    <a:pt x="170" y="360"/>
                    <a:pt x="205" y="276"/>
                    <a:pt x="196" y="176"/>
                  </a:cubicBezTo>
                  <a:cubicBezTo>
                    <a:pt x="187" y="77"/>
                    <a:pt x="138" y="0"/>
                    <a:pt x="86" y="5"/>
                  </a:cubicBezTo>
                  <a:cubicBezTo>
                    <a:pt x="35" y="10"/>
                    <a:pt x="0" y="94"/>
                    <a:pt x="9" y="193"/>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80"/>
            <p:cNvSpPr/>
            <p:nvPr/>
          </p:nvSpPr>
          <p:spPr bwMode="auto">
            <a:xfrm>
              <a:off x="-404812" y="-19050"/>
              <a:ext cx="657225" cy="1184275"/>
            </a:xfrm>
            <a:custGeom>
              <a:avLst/>
              <a:gdLst>
                <a:gd name="T0" fmla="*/ 9 w 205"/>
                <a:gd name="T1" fmla="*/ 193 h 369"/>
                <a:gd name="T2" fmla="*/ 119 w 205"/>
                <a:gd name="T3" fmla="*/ 364 h 369"/>
                <a:gd name="T4" fmla="*/ 196 w 205"/>
                <a:gd name="T5" fmla="*/ 176 h 369"/>
                <a:gd name="T6" fmla="*/ 86 w 205"/>
                <a:gd name="T7" fmla="*/ 5 h 369"/>
                <a:gd name="T8" fmla="*/ 9 w 205"/>
                <a:gd name="T9" fmla="*/ 193 h 369"/>
              </a:gdLst>
              <a:ahLst/>
              <a:cxnLst>
                <a:cxn ang="0">
                  <a:pos x="T0" y="T1"/>
                </a:cxn>
                <a:cxn ang="0">
                  <a:pos x="T2" y="T3"/>
                </a:cxn>
                <a:cxn ang="0">
                  <a:pos x="T4" y="T5"/>
                </a:cxn>
                <a:cxn ang="0">
                  <a:pos x="T6" y="T7"/>
                </a:cxn>
                <a:cxn ang="0">
                  <a:pos x="T8" y="T9"/>
                </a:cxn>
              </a:cxnLst>
              <a:rect l="0" t="0" r="r" b="b"/>
              <a:pathLst>
                <a:path w="205" h="369">
                  <a:moveTo>
                    <a:pt x="9" y="193"/>
                  </a:moveTo>
                  <a:cubicBezTo>
                    <a:pt x="18" y="292"/>
                    <a:pt x="67" y="369"/>
                    <a:pt x="119" y="364"/>
                  </a:cubicBezTo>
                  <a:cubicBezTo>
                    <a:pt x="170" y="360"/>
                    <a:pt x="205" y="275"/>
                    <a:pt x="196" y="176"/>
                  </a:cubicBezTo>
                  <a:cubicBezTo>
                    <a:pt x="187" y="77"/>
                    <a:pt x="138" y="0"/>
                    <a:pt x="86" y="5"/>
                  </a:cubicBezTo>
                  <a:cubicBezTo>
                    <a:pt x="35" y="9"/>
                    <a:pt x="0" y="94"/>
                    <a:pt x="9" y="193"/>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81"/>
            <p:cNvSpPr/>
            <p:nvPr/>
          </p:nvSpPr>
          <p:spPr bwMode="auto">
            <a:xfrm>
              <a:off x="-301625" y="119063"/>
              <a:ext cx="554038" cy="1039813"/>
            </a:xfrm>
            <a:custGeom>
              <a:avLst/>
              <a:gdLst>
                <a:gd name="T0" fmla="*/ 119 w 173"/>
                <a:gd name="T1" fmla="*/ 0 h 324"/>
                <a:gd name="T2" fmla="*/ 142 w 173"/>
                <a:gd name="T3" fmla="*/ 94 h 324"/>
                <a:gd name="T4" fmla="*/ 65 w 173"/>
                <a:gd name="T5" fmla="*/ 282 h 324"/>
                <a:gd name="T6" fmla="*/ 0 w 173"/>
                <a:gd name="T7" fmla="*/ 244 h 324"/>
                <a:gd name="T8" fmla="*/ 87 w 173"/>
                <a:gd name="T9" fmla="*/ 321 h 324"/>
                <a:gd name="T10" fmla="*/ 164 w 173"/>
                <a:gd name="T11" fmla="*/ 133 h 324"/>
                <a:gd name="T12" fmla="*/ 119 w 17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73" h="324">
                  <a:moveTo>
                    <a:pt x="119" y="0"/>
                  </a:moveTo>
                  <a:cubicBezTo>
                    <a:pt x="131" y="27"/>
                    <a:pt x="139" y="59"/>
                    <a:pt x="142" y="94"/>
                  </a:cubicBezTo>
                  <a:cubicBezTo>
                    <a:pt x="151" y="194"/>
                    <a:pt x="116" y="278"/>
                    <a:pt x="65" y="282"/>
                  </a:cubicBezTo>
                  <a:cubicBezTo>
                    <a:pt x="41" y="284"/>
                    <a:pt x="19" y="270"/>
                    <a:pt x="0" y="244"/>
                  </a:cubicBezTo>
                  <a:cubicBezTo>
                    <a:pt x="21" y="293"/>
                    <a:pt x="53" y="324"/>
                    <a:pt x="87" y="321"/>
                  </a:cubicBezTo>
                  <a:cubicBezTo>
                    <a:pt x="138" y="317"/>
                    <a:pt x="173" y="232"/>
                    <a:pt x="164" y="133"/>
                  </a:cubicBezTo>
                  <a:cubicBezTo>
                    <a:pt x="159" y="79"/>
                    <a:pt x="142" y="31"/>
                    <a:pt x="119" y="0"/>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82"/>
            <p:cNvSpPr/>
            <p:nvPr/>
          </p:nvSpPr>
          <p:spPr bwMode="auto">
            <a:xfrm>
              <a:off x="-2028825" y="1027113"/>
              <a:ext cx="998538" cy="536575"/>
            </a:xfrm>
            <a:custGeom>
              <a:avLst/>
              <a:gdLst>
                <a:gd name="T0" fmla="*/ 307 w 311"/>
                <a:gd name="T1" fmla="*/ 70 h 167"/>
                <a:gd name="T2" fmla="*/ 162 w 311"/>
                <a:gd name="T3" fmla="*/ 159 h 167"/>
                <a:gd name="T4" fmla="*/ 3 w 311"/>
                <a:gd name="T5" fmla="*/ 97 h 167"/>
                <a:gd name="T6" fmla="*/ 148 w 311"/>
                <a:gd name="T7" fmla="*/ 8 h 167"/>
                <a:gd name="T8" fmla="*/ 307 w 311"/>
                <a:gd name="T9" fmla="*/ 70 h 167"/>
              </a:gdLst>
              <a:ahLst/>
              <a:cxnLst>
                <a:cxn ang="0">
                  <a:pos x="T0" y="T1"/>
                </a:cxn>
                <a:cxn ang="0">
                  <a:pos x="T2" y="T3"/>
                </a:cxn>
                <a:cxn ang="0">
                  <a:pos x="T4" y="T5"/>
                </a:cxn>
                <a:cxn ang="0">
                  <a:pos x="T6" y="T7"/>
                </a:cxn>
                <a:cxn ang="0">
                  <a:pos x="T8" y="T9"/>
                </a:cxn>
              </a:cxnLst>
              <a:rect l="0" t="0" r="r" b="b"/>
              <a:pathLst>
                <a:path w="311" h="167">
                  <a:moveTo>
                    <a:pt x="307" y="70"/>
                  </a:moveTo>
                  <a:cubicBezTo>
                    <a:pt x="311" y="112"/>
                    <a:pt x="246" y="152"/>
                    <a:pt x="162" y="159"/>
                  </a:cubicBezTo>
                  <a:cubicBezTo>
                    <a:pt x="78" y="167"/>
                    <a:pt x="7" y="139"/>
                    <a:pt x="3" y="97"/>
                  </a:cubicBezTo>
                  <a:cubicBezTo>
                    <a:pt x="0" y="55"/>
                    <a:pt x="65" y="15"/>
                    <a:pt x="148" y="8"/>
                  </a:cubicBezTo>
                  <a:cubicBezTo>
                    <a:pt x="232" y="0"/>
                    <a:pt x="303" y="28"/>
                    <a:pt x="307" y="7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83"/>
            <p:cNvSpPr/>
            <p:nvPr/>
          </p:nvSpPr>
          <p:spPr bwMode="auto">
            <a:xfrm>
              <a:off x="-2022475" y="1190625"/>
              <a:ext cx="968375" cy="373063"/>
            </a:xfrm>
            <a:custGeom>
              <a:avLst/>
              <a:gdLst>
                <a:gd name="T0" fmla="*/ 181 w 302"/>
                <a:gd name="T1" fmla="*/ 81 h 116"/>
                <a:gd name="T2" fmla="*/ 22 w 302"/>
                <a:gd name="T3" fmla="*/ 19 h 116"/>
                <a:gd name="T4" fmla="*/ 25 w 302"/>
                <a:gd name="T5" fmla="*/ 0 h 116"/>
                <a:gd name="T6" fmla="*/ 1 w 302"/>
                <a:gd name="T7" fmla="*/ 46 h 116"/>
                <a:gd name="T8" fmla="*/ 160 w 302"/>
                <a:gd name="T9" fmla="*/ 108 h 116"/>
                <a:gd name="T10" fmla="*/ 302 w 302"/>
                <a:gd name="T11" fmla="*/ 38 h 116"/>
                <a:gd name="T12" fmla="*/ 181 w 302"/>
                <a:gd name="T13" fmla="*/ 81 h 116"/>
              </a:gdLst>
              <a:ahLst/>
              <a:cxnLst>
                <a:cxn ang="0">
                  <a:pos x="T0" y="T1"/>
                </a:cxn>
                <a:cxn ang="0">
                  <a:pos x="T2" y="T3"/>
                </a:cxn>
                <a:cxn ang="0">
                  <a:pos x="T4" y="T5"/>
                </a:cxn>
                <a:cxn ang="0">
                  <a:pos x="T6" y="T7"/>
                </a:cxn>
                <a:cxn ang="0">
                  <a:pos x="T8" y="T9"/>
                </a:cxn>
                <a:cxn ang="0">
                  <a:pos x="T10" y="T11"/>
                </a:cxn>
                <a:cxn ang="0">
                  <a:pos x="T12" y="T13"/>
                </a:cxn>
              </a:cxnLst>
              <a:rect l="0" t="0" r="r" b="b"/>
              <a:pathLst>
                <a:path w="302" h="116">
                  <a:moveTo>
                    <a:pt x="181" y="81"/>
                  </a:moveTo>
                  <a:cubicBezTo>
                    <a:pt x="97" y="89"/>
                    <a:pt x="26" y="61"/>
                    <a:pt x="22" y="19"/>
                  </a:cubicBezTo>
                  <a:cubicBezTo>
                    <a:pt x="22" y="13"/>
                    <a:pt x="23" y="6"/>
                    <a:pt x="25" y="0"/>
                  </a:cubicBezTo>
                  <a:cubicBezTo>
                    <a:pt x="9" y="14"/>
                    <a:pt x="0" y="30"/>
                    <a:pt x="1" y="46"/>
                  </a:cubicBezTo>
                  <a:cubicBezTo>
                    <a:pt x="5" y="88"/>
                    <a:pt x="76" y="116"/>
                    <a:pt x="160" y="108"/>
                  </a:cubicBezTo>
                  <a:cubicBezTo>
                    <a:pt x="231" y="102"/>
                    <a:pt x="288" y="73"/>
                    <a:pt x="302" y="38"/>
                  </a:cubicBezTo>
                  <a:cubicBezTo>
                    <a:pt x="276" y="60"/>
                    <a:pt x="232" y="77"/>
                    <a:pt x="181" y="8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84"/>
            <p:cNvSpPr/>
            <p:nvPr/>
          </p:nvSpPr>
          <p:spPr bwMode="auto">
            <a:xfrm>
              <a:off x="-301625" y="873125"/>
              <a:ext cx="1001713" cy="536575"/>
            </a:xfrm>
            <a:custGeom>
              <a:avLst/>
              <a:gdLst>
                <a:gd name="T0" fmla="*/ 4 w 312"/>
                <a:gd name="T1" fmla="*/ 97 h 167"/>
                <a:gd name="T2" fmla="*/ 163 w 312"/>
                <a:gd name="T3" fmla="*/ 159 h 167"/>
                <a:gd name="T4" fmla="*/ 308 w 312"/>
                <a:gd name="T5" fmla="*/ 70 h 167"/>
                <a:gd name="T6" fmla="*/ 149 w 312"/>
                <a:gd name="T7" fmla="*/ 8 h 167"/>
                <a:gd name="T8" fmla="*/ 4 w 312"/>
                <a:gd name="T9" fmla="*/ 97 h 167"/>
              </a:gdLst>
              <a:ahLst/>
              <a:cxnLst>
                <a:cxn ang="0">
                  <a:pos x="T0" y="T1"/>
                </a:cxn>
                <a:cxn ang="0">
                  <a:pos x="T2" y="T3"/>
                </a:cxn>
                <a:cxn ang="0">
                  <a:pos x="T4" y="T5"/>
                </a:cxn>
                <a:cxn ang="0">
                  <a:pos x="T6" y="T7"/>
                </a:cxn>
                <a:cxn ang="0">
                  <a:pos x="T8" y="T9"/>
                </a:cxn>
              </a:cxnLst>
              <a:rect l="0" t="0" r="r" b="b"/>
              <a:pathLst>
                <a:path w="312" h="167">
                  <a:moveTo>
                    <a:pt x="4" y="97"/>
                  </a:moveTo>
                  <a:cubicBezTo>
                    <a:pt x="8" y="139"/>
                    <a:pt x="79" y="167"/>
                    <a:pt x="163" y="159"/>
                  </a:cubicBezTo>
                  <a:cubicBezTo>
                    <a:pt x="247" y="152"/>
                    <a:pt x="312" y="112"/>
                    <a:pt x="308" y="70"/>
                  </a:cubicBezTo>
                  <a:cubicBezTo>
                    <a:pt x="304" y="28"/>
                    <a:pt x="233" y="0"/>
                    <a:pt x="149" y="8"/>
                  </a:cubicBezTo>
                  <a:cubicBezTo>
                    <a:pt x="65" y="15"/>
                    <a:pt x="0" y="55"/>
                    <a:pt x="4" y="9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85"/>
            <p:cNvSpPr/>
            <p:nvPr/>
          </p:nvSpPr>
          <p:spPr bwMode="auto">
            <a:xfrm>
              <a:off x="-244475" y="938213"/>
              <a:ext cx="944563" cy="465138"/>
            </a:xfrm>
            <a:custGeom>
              <a:avLst/>
              <a:gdLst>
                <a:gd name="T0" fmla="*/ 240 w 294"/>
                <a:gd name="T1" fmla="*/ 0 h 145"/>
                <a:gd name="T2" fmla="*/ 254 w 294"/>
                <a:gd name="T3" fmla="*/ 28 h 145"/>
                <a:gd name="T4" fmla="*/ 109 w 294"/>
                <a:gd name="T5" fmla="*/ 117 h 145"/>
                <a:gd name="T6" fmla="*/ 0 w 294"/>
                <a:gd name="T7" fmla="*/ 105 h 145"/>
                <a:gd name="T8" fmla="*/ 145 w 294"/>
                <a:gd name="T9" fmla="*/ 139 h 145"/>
                <a:gd name="T10" fmla="*/ 290 w 294"/>
                <a:gd name="T11" fmla="*/ 50 h 145"/>
                <a:gd name="T12" fmla="*/ 240 w 294"/>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94" h="145">
                  <a:moveTo>
                    <a:pt x="240" y="0"/>
                  </a:moveTo>
                  <a:cubicBezTo>
                    <a:pt x="248" y="8"/>
                    <a:pt x="253" y="18"/>
                    <a:pt x="254" y="28"/>
                  </a:cubicBezTo>
                  <a:cubicBezTo>
                    <a:pt x="258" y="70"/>
                    <a:pt x="193" y="110"/>
                    <a:pt x="109" y="117"/>
                  </a:cubicBezTo>
                  <a:cubicBezTo>
                    <a:pt x="67" y="121"/>
                    <a:pt x="29" y="116"/>
                    <a:pt x="0" y="105"/>
                  </a:cubicBezTo>
                  <a:cubicBezTo>
                    <a:pt x="26" y="130"/>
                    <a:pt x="82" y="145"/>
                    <a:pt x="145" y="139"/>
                  </a:cubicBezTo>
                  <a:cubicBezTo>
                    <a:pt x="229" y="132"/>
                    <a:pt x="294" y="92"/>
                    <a:pt x="290" y="50"/>
                  </a:cubicBezTo>
                  <a:cubicBezTo>
                    <a:pt x="288" y="29"/>
                    <a:pt x="269" y="11"/>
                    <a:pt x="240" y="0"/>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86"/>
            <p:cNvSpPr/>
            <p:nvPr/>
          </p:nvSpPr>
          <p:spPr bwMode="auto">
            <a:xfrm>
              <a:off x="-863600" y="876300"/>
              <a:ext cx="439738" cy="577850"/>
            </a:xfrm>
            <a:custGeom>
              <a:avLst/>
              <a:gdLst>
                <a:gd name="T0" fmla="*/ 118 w 137"/>
                <a:gd name="T1" fmla="*/ 66 h 180"/>
                <a:gd name="T2" fmla="*/ 70 w 137"/>
                <a:gd name="T3" fmla="*/ 3 h 180"/>
                <a:gd name="T4" fmla="*/ 66 w 137"/>
                <a:gd name="T5" fmla="*/ 1 h 180"/>
                <a:gd name="T6" fmla="*/ 58 w 137"/>
                <a:gd name="T7" fmla="*/ 0 h 180"/>
                <a:gd name="T8" fmla="*/ 58 w 137"/>
                <a:gd name="T9" fmla="*/ 0 h 180"/>
                <a:gd name="T10" fmla="*/ 58 w 137"/>
                <a:gd name="T11" fmla="*/ 0 h 180"/>
                <a:gd name="T12" fmla="*/ 50 w 137"/>
                <a:gd name="T13" fmla="*/ 2 h 180"/>
                <a:gd name="T14" fmla="*/ 47 w 137"/>
                <a:gd name="T15" fmla="*/ 5 h 180"/>
                <a:gd name="T16" fmla="*/ 10 w 137"/>
                <a:gd name="T17" fmla="*/ 76 h 180"/>
                <a:gd name="T18" fmla="*/ 31 w 137"/>
                <a:gd name="T19" fmla="*/ 175 h 180"/>
                <a:gd name="T20" fmla="*/ 71 w 137"/>
                <a:gd name="T21" fmla="*/ 146 h 180"/>
                <a:gd name="T22" fmla="*/ 116 w 137"/>
                <a:gd name="T23" fmla="*/ 168 h 180"/>
                <a:gd name="T24" fmla="*/ 118 w 137"/>
                <a:gd name="T25"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0">
                  <a:moveTo>
                    <a:pt x="118" y="66"/>
                  </a:moveTo>
                  <a:cubicBezTo>
                    <a:pt x="106" y="34"/>
                    <a:pt x="87" y="10"/>
                    <a:pt x="70" y="3"/>
                  </a:cubicBezTo>
                  <a:cubicBezTo>
                    <a:pt x="68" y="2"/>
                    <a:pt x="67" y="1"/>
                    <a:pt x="66" y="1"/>
                  </a:cubicBezTo>
                  <a:cubicBezTo>
                    <a:pt x="63" y="0"/>
                    <a:pt x="61" y="0"/>
                    <a:pt x="58" y="0"/>
                  </a:cubicBezTo>
                  <a:cubicBezTo>
                    <a:pt x="58" y="0"/>
                    <a:pt x="58" y="0"/>
                    <a:pt x="58" y="0"/>
                  </a:cubicBezTo>
                  <a:cubicBezTo>
                    <a:pt x="58" y="0"/>
                    <a:pt x="58" y="0"/>
                    <a:pt x="58" y="0"/>
                  </a:cubicBezTo>
                  <a:cubicBezTo>
                    <a:pt x="55" y="0"/>
                    <a:pt x="53" y="1"/>
                    <a:pt x="50" y="2"/>
                  </a:cubicBezTo>
                  <a:cubicBezTo>
                    <a:pt x="49" y="3"/>
                    <a:pt x="48" y="4"/>
                    <a:pt x="47" y="5"/>
                  </a:cubicBezTo>
                  <a:cubicBezTo>
                    <a:pt x="32" y="15"/>
                    <a:pt x="17" y="42"/>
                    <a:pt x="10" y="76"/>
                  </a:cubicBezTo>
                  <a:cubicBezTo>
                    <a:pt x="0" y="124"/>
                    <a:pt x="10" y="169"/>
                    <a:pt x="31" y="175"/>
                  </a:cubicBezTo>
                  <a:cubicBezTo>
                    <a:pt x="44" y="180"/>
                    <a:pt x="59" y="168"/>
                    <a:pt x="71" y="146"/>
                  </a:cubicBezTo>
                  <a:cubicBezTo>
                    <a:pt x="86" y="165"/>
                    <a:pt x="103" y="175"/>
                    <a:pt x="116" y="168"/>
                  </a:cubicBezTo>
                  <a:cubicBezTo>
                    <a:pt x="135" y="157"/>
                    <a:pt x="137" y="112"/>
                    <a:pt x="118" y="66"/>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87"/>
            <p:cNvSpPr/>
            <p:nvPr/>
          </p:nvSpPr>
          <p:spPr bwMode="auto">
            <a:xfrm>
              <a:off x="-857250" y="928688"/>
              <a:ext cx="436563" cy="576263"/>
            </a:xfrm>
            <a:custGeom>
              <a:avLst/>
              <a:gdLst>
                <a:gd name="T0" fmla="*/ 118 w 136"/>
                <a:gd name="T1" fmla="*/ 66 h 180"/>
                <a:gd name="T2" fmla="*/ 69 w 136"/>
                <a:gd name="T3" fmla="*/ 3 h 180"/>
                <a:gd name="T4" fmla="*/ 65 w 136"/>
                <a:gd name="T5" fmla="*/ 1 h 180"/>
                <a:gd name="T6" fmla="*/ 58 w 136"/>
                <a:gd name="T7" fmla="*/ 0 h 180"/>
                <a:gd name="T8" fmla="*/ 57 w 136"/>
                <a:gd name="T9" fmla="*/ 0 h 180"/>
                <a:gd name="T10" fmla="*/ 57 w 136"/>
                <a:gd name="T11" fmla="*/ 0 h 180"/>
                <a:gd name="T12" fmla="*/ 50 w 136"/>
                <a:gd name="T13" fmla="*/ 2 h 180"/>
                <a:gd name="T14" fmla="*/ 46 w 136"/>
                <a:gd name="T15" fmla="*/ 5 h 180"/>
                <a:gd name="T16" fmla="*/ 10 w 136"/>
                <a:gd name="T17" fmla="*/ 76 h 180"/>
                <a:gd name="T18" fmla="*/ 30 w 136"/>
                <a:gd name="T19" fmla="*/ 175 h 180"/>
                <a:gd name="T20" fmla="*/ 70 w 136"/>
                <a:gd name="T21" fmla="*/ 146 h 180"/>
                <a:gd name="T22" fmla="*/ 115 w 136"/>
                <a:gd name="T23" fmla="*/ 168 h 180"/>
                <a:gd name="T24" fmla="*/ 118 w 136"/>
                <a:gd name="T25"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180">
                  <a:moveTo>
                    <a:pt x="118" y="66"/>
                  </a:moveTo>
                  <a:cubicBezTo>
                    <a:pt x="105" y="34"/>
                    <a:pt x="86" y="10"/>
                    <a:pt x="69" y="3"/>
                  </a:cubicBezTo>
                  <a:cubicBezTo>
                    <a:pt x="68" y="2"/>
                    <a:pt x="67" y="1"/>
                    <a:pt x="65" y="1"/>
                  </a:cubicBezTo>
                  <a:cubicBezTo>
                    <a:pt x="63" y="0"/>
                    <a:pt x="60" y="0"/>
                    <a:pt x="58" y="0"/>
                  </a:cubicBezTo>
                  <a:cubicBezTo>
                    <a:pt x="57" y="0"/>
                    <a:pt x="57" y="0"/>
                    <a:pt x="57" y="0"/>
                  </a:cubicBezTo>
                  <a:cubicBezTo>
                    <a:pt x="57" y="0"/>
                    <a:pt x="57" y="0"/>
                    <a:pt x="57" y="0"/>
                  </a:cubicBezTo>
                  <a:cubicBezTo>
                    <a:pt x="55" y="0"/>
                    <a:pt x="52" y="1"/>
                    <a:pt x="50" y="2"/>
                  </a:cubicBezTo>
                  <a:cubicBezTo>
                    <a:pt x="49" y="3"/>
                    <a:pt x="47" y="4"/>
                    <a:pt x="46" y="5"/>
                  </a:cubicBezTo>
                  <a:cubicBezTo>
                    <a:pt x="31" y="15"/>
                    <a:pt x="16" y="42"/>
                    <a:pt x="10" y="76"/>
                  </a:cubicBezTo>
                  <a:cubicBezTo>
                    <a:pt x="0" y="124"/>
                    <a:pt x="9" y="169"/>
                    <a:pt x="30" y="175"/>
                  </a:cubicBezTo>
                  <a:cubicBezTo>
                    <a:pt x="44" y="180"/>
                    <a:pt x="59" y="168"/>
                    <a:pt x="70" y="146"/>
                  </a:cubicBezTo>
                  <a:cubicBezTo>
                    <a:pt x="86" y="165"/>
                    <a:pt x="103" y="175"/>
                    <a:pt x="115" y="168"/>
                  </a:cubicBezTo>
                  <a:cubicBezTo>
                    <a:pt x="135" y="157"/>
                    <a:pt x="136" y="112"/>
                    <a:pt x="118" y="6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88"/>
            <p:cNvSpPr/>
            <p:nvPr/>
          </p:nvSpPr>
          <p:spPr bwMode="auto">
            <a:xfrm>
              <a:off x="-838200" y="1265238"/>
              <a:ext cx="411163" cy="239713"/>
            </a:xfrm>
            <a:custGeom>
              <a:avLst/>
              <a:gdLst>
                <a:gd name="T0" fmla="*/ 107 w 128"/>
                <a:gd name="T1" fmla="*/ 42 h 75"/>
                <a:gd name="T2" fmla="*/ 62 w 128"/>
                <a:gd name="T3" fmla="*/ 20 h 75"/>
                <a:gd name="T4" fmla="*/ 22 w 128"/>
                <a:gd name="T5" fmla="*/ 49 h 75"/>
                <a:gd name="T6" fmla="*/ 0 w 128"/>
                <a:gd name="T7" fmla="*/ 11 h 75"/>
                <a:gd name="T8" fmla="*/ 24 w 128"/>
                <a:gd name="T9" fmla="*/ 70 h 75"/>
                <a:gd name="T10" fmla="*/ 64 w 128"/>
                <a:gd name="T11" fmla="*/ 41 h 75"/>
                <a:gd name="T12" fmla="*/ 109 w 128"/>
                <a:gd name="T13" fmla="*/ 63 h 75"/>
                <a:gd name="T14" fmla="*/ 123 w 128"/>
                <a:gd name="T15" fmla="*/ 0 h 75"/>
                <a:gd name="T16" fmla="*/ 107 w 128"/>
                <a:gd name="T17"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75">
                  <a:moveTo>
                    <a:pt x="107" y="42"/>
                  </a:moveTo>
                  <a:cubicBezTo>
                    <a:pt x="95" y="48"/>
                    <a:pt x="78" y="39"/>
                    <a:pt x="62" y="20"/>
                  </a:cubicBezTo>
                  <a:cubicBezTo>
                    <a:pt x="51" y="42"/>
                    <a:pt x="36" y="54"/>
                    <a:pt x="22" y="49"/>
                  </a:cubicBezTo>
                  <a:cubicBezTo>
                    <a:pt x="11" y="46"/>
                    <a:pt x="3" y="31"/>
                    <a:pt x="0" y="11"/>
                  </a:cubicBezTo>
                  <a:cubicBezTo>
                    <a:pt x="0" y="42"/>
                    <a:pt x="9" y="66"/>
                    <a:pt x="24" y="70"/>
                  </a:cubicBezTo>
                  <a:cubicBezTo>
                    <a:pt x="38" y="75"/>
                    <a:pt x="53" y="63"/>
                    <a:pt x="64" y="41"/>
                  </a:cubicBezTo>
                  <a:cubicBezTo>
                    <a:pt x="80" y="60"/>
                    <a:pt x="97" y="70"/>
                    <a:pt x="109" y="63"/>
                  </a:cubicBezTo>
                  <a:cubicBezTo>
                    <a:pt x="123" y="55"/>
                    <a:pt x="128" y="30"/>
                    <a:pt x="123" y="0"/>
                  </a:cubicBezTo>
                  <a:cubicBezTo>
                    <a:pt x="123" y="20"/>
                    <a:pt x="118" y="36"/>
                    <a:pt x="107" y="42"/>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189"/>
            <p:cNvSpPr>
              <a:spLocks noChangeArrowheads="1"/>
            </p:cNvSpPr>
            <p:nvPr/>
          </p:nvSpPr>
          <p:spPr bwMode="auto">
            <a:xfrm>
              <a:off x="-304800" y="461963"/>
              <a:ext cx="195263" cy="2667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90"/>
            <p:cNvSpPr/>
            <p:nvPr/>
          </p:nvSpPr>
          <p:spPr bwMode="auto">
            <a:xfrm>
              <a:off x="-1252537" y="-477837"/>
              <a:ext cx="982663" cy="288925"/>
            </a:xfrm>
            <a:custGeom>
              <a:avLst/>
              <a:gdLst>
                <a:gd name="T0" fmla="*/ 305 w 306"/>
                <a:gd name="T1" fmla="*/ 36 h 90"/>
                <a:gd name="T2" fmla="*/ 156 w 306"/>
                <a:gd name="T3" fmla="*/ 85 h 90"/>
                <a:gd name="T4" fmla="*/ 2 w 306"/>
                <a:gd name="T5" fmla="*/ 55 h 90"/>
                <a:gd name="T6" fmla="*/ 151 w 306"/>
                <a:gd name="T7" fmla="*/ 6 h 90"/>
                <a:gd name="T8" fmla="*/ 305 w 306"/>
                <a:gd name="T9" fmla="*/ 36 h 90"/>
              </a:gdLst>
              <a:ahLst/>
              <a:cxnLst>
                <a:cxn ang="0">
                  <a:pos x="T0" y="T1"/>
                </a:cxn>
                <a:cxn ang="0">
                  <a:pos x="T2" y="T3"/>
                </a:cxn>
                <a:cxn ang="0">
                  <a:pos x="T4" y="T5"/>
                </a:cxn>
                <a:cxn ang="0">
                  <a:pos x="T6" y="T7"/>
                </a:cxn>
                <a:cxn ang="0">
                  <a:pos x="T8" y="T9"/>
                </a:cxn>
              </a:cxnLst>
              <a:rect l="0" t="0" r="r" b="b"/>
              <a:pathLst>
                <a:path w="306" h="90">
                  <a:moveTo>
                    <a:pt x="305" y="36"/>
                  </a:moveTo>
                  <a:cubicBezTo>
                    <a:pt x="306" y="57"/>
                    <a:pt x="239" y="80"/>
                    <a:pt x="156" y="85"/>
                  </a:cubicBezTo>
                  <a:cubicBezTo>
                    <a:pt x="72" y="90"/>
                    <a:pt x="3" y="77"/>
                    <a:pt x="2" y="55"/>
                  </a:cubicBezTo>
                  <a:cubicBezTo>
                    <a:pt x="0" y="33"/>
                    <a:pt x="67" y="11"/>
                    <a:pt x="151" y="6"/>
                  </a:cubicBezTo>
                  <a:cubicBezTo>
                    <a:pt x="234" y="0"/>
                    <a:pt x="303" y="14"/>
                    <a:pt x="305" y="36"/>
                  </a:cubicBezTo>
                  <a:close/>
                </a:path>
              </a:pathLst>
            </a:custGeom>
            <a:solidFill>
              <a:srgbClr val="B28D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91"/>
            <p:cNvSpPr/>
            <p:nvPr/>
          </p:nvSpPr>
          <p:spPr bwMode="auto">
            <a:xfrm>
              <a:off x="-1127125" y="-1614487"/>
              <a:ext cx="609600" cy="209550"/>
            </a:xfrm>
            <a:custGeom>
              <a:avLst/>
              <a:gdLst>
                <a:gd name="T0" fmla="*/ 189 w 190"/>
                <a:gd name="T1" fmla="*/ 27 h 65"/>
                <a:gd name="T2" fmla="*/ 97 w 190"/>
                <a:gd name="T3" fmla="*/ 62 h 65"/>
                <a:gd name="T4" fmla="*/ 1 w 190"/>
                <a:gd name="T5" fmla="*/ 38 h 65"/>
                <a:gd name="T6" fmla="*/ 93 w 190"/>
                <a:gd name="T7" fmla="*/ 3 h 65"/>
                <a:gd name="T8" fmla="*/ 189 w 190"/>
                <a:gd name="T9" fmla="*/ 27 h 65"/>
              </a:gdLst>
              <a:ahLst/>
              <a:cxnLst>
                <a:cxn ang="0">
                  <a:pos x="T0" y="T1"/>
                </a:cxn>
                <a:cxn ang="0">
                  <a:pos x="T2" y="T3"/>
                </a:cxn>
                <a:cxn ang="0">
                  <a:pos x="T4" y="T5"/>
                </a:cxn>
                <a:cxn ang="0">
                  <a:pos x="T6" y="T7"/>
                </a:cxn>
                <a:cxn ang="0">
                  <a:pos x="T8" y="T9"/>
                </a:cxn>
              </a:cxnLst>
              <a:rect l="0" t="0" r="r" b="b"/>
              <a:pathLst>
                <a:path w="190" h="65">
                  <a:moveTo>
                    <a:pt x="189" y="27"/>
                  </a:moveTo>
                  <a:cubicBezTo>
                    <a:pt x="190" y="43"/>
                    <a:pt x="148" y="59"/>
                    <a:pt x="97" y="62"/>
                  </a:cubicBezTo>
                  <a:cubicBezTo>
                    <a:pt x="45" y="65"/>
                    <a:pt x="2" y="54"/>
                    <a:pt x="1" y="38"/>
                  </a:cubicBezTo>
                  <a:cubicBezTo>
                    <a:pt x="0" y="22"/>
                    <a:pt x="41" y="6"/>
                    <a:pt x="93" y="3"/>
                  </a:cubicBezTo>
                  <a:cubicBezTo>
                    <a:pt x="145" y="0"/>
                    <a:pt x="188" y="11"/>
                    <a:pt x="189" y="27"/>
                  </a:cubicBezTo>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92"/>
            <p:cNvSpPr/>
            <p:nvPr/>
          </p:nvSpPr>
          <p:spPr bwMode="auto">
            <a:xfrm>
              <a:off x="-1123950" y="-1527175"/>
              <a:ext cx="671513" cy="1263650"/>
            </a:xfrm>
            <a:custGeom>
              <a:avLst/>
              <a:gdLst>
                <a:gd name="T0" fmla="*/ 92 w 209"/>
                <a:gd name="T1" fmla="*/ 34 h 394"/>
                <a:gd name="T2" fmla="*/ 0 w 209"/>
                <a:gd name="T3" fmla="*/ 11 h 394"/>
                <a:gd name="T4" fmla="*/ 20 w 209"/>
                <a:gd name="T5" fmla="*/ 348 h 394"/>
                <a:gd name="T6" fmla="*/ 62 w 209"/>
                <a:gd name="T7" fmla="*/ 392 h 394"/>
                <a:gd name="T8" fmla="*/ 171 w 209"/>
                <a:gd name="T9" fmla="*/ 386 h 394"/>
                <a:gd name="T10" fmla="*/ 207 w 209"/>
                <a:gd name="T11" fmla="*/ 337 h 394"/>
                <a:gd name="T12" fmla="*/ 188 w 209"/>
                <a:gd name="T13" fmla="*/ 0 h 394"/>
                <a:gd name="T14" fmla="*/ 92 w 209"/>
                <a:gd name="T15" fmla="*/ 34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394">
                  <a:moveTo>
                    <a:pt x="92" y="34"/>
                  </a:moveTo>
                  <a:cubicBezTo>
                    <a:pt x="58" y="36"/>
                    <a:pt x="15" y="29"/>
                    <a:pt x="0" y="11"/>
                  </a:cubicBezTo>
                  <a:cubicBezTo>
                    <a:pt x="20" y="348"/>
                    <a:pt x="20" y="348"/>
                    <a:pt x="20" y="348"/>
                  </a:cubicBezTo>
                  <a:cubicBezTo>
                    <a:pt x="21" y="373"/>
                    <a:pt x="40" y="394"/>
                    <a:pt x="62" y="392"/>
                  </a:cubicBezTo>
                  <a:cubicBezTo>
                    <a:pt x="171" y="386"/>
                    <a:pt x="171" y="386"/>
                    <a:pt x="171" y="386"/>
                  </a:cubicBezTo>
                  <a:cubicBezTo>
                    <a:pt x="192" y="385"/>
                    <a:pt x="209" y="363"/>
                    <a:pt x="207" y="337"/>
                  </a:cubicBezTo>
                  <a:cubicBezTo>
                    <a:pt x="188" y="0"/>
                    <a:pt x="188" y="0"/>
                    <a:pt x="188" y="0"/>
                  </a:cubicBezTo>
                  <a:cubicBezTo>
                    <a:pt x="175" y="19"/>
                    <a:pt x="129" y="31"/>
                    <a:pt x="92" y="34"/>
                  </a:cubicBezTo>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93"/>
            <p:cNvSpPr/>
            <p:nvPr/>
          </p:nvSpPr>
          <p:spPr bwMode="auto">
            <a:xfrm>
              <a:off x="-1095375" y="-979487"/>
              <a:ext cx="642938" cy="715963"/>
            </a:xfrm>
            <a:custGeom>
              <a:avLst/>
              <a:gdLst>
                <a:gd name="T0" fmla="*/ 182 w 200"/>
                <a:gd name="T1" fmla="*/ 80 h 223"/>
                <a:gd name="T2" fmla="*/ 0 w 200"/>
                <a:gd name="T3" fmla="*/ 0 h 223"/>
                <a:gd name="T4" fmla="*/ 11 w 200"/>
                <a:gd name="T5" fmla="*/ 177 h 223"/>
                <a:gd name="T6" fmla="*/ 53 w 200"/>
                <a:gd name="T7" fmla="*/ 221 h 223"/>
                <a:gd name="T8" fmla="*/ 162 w 200"/>
                <a:gd name="T9" fmla="*/ 215 h 223"/>
                <a:gd name="T10" fmla="*/ 198 w 200"/>
                <a:gd name="T11" fmla="*/ 166 h 223"/>
                <a:gd name="T12" fmla="*/ 193 w 200"/>
                <a:gd name="T13" fmla="*/ 79 h 223"/>
                <a:gd name="T14" fmla="*/ 182 w 200"/>
                <a:gd name="T15" fmla="*/ 80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23">
                  <a:moveTo>
                    <a:pt x="182" y="80"/>
                  </a:moveTo>
                  <a:cubicBezTo>
                    <a:pt x="108" y="84"/>
                    <a:pt x="41" y="52"/>
                    <a:pt x="0" y="0"/>
                  </a:cubicBezTo>
                  <a:cubicBezTo>
                    <a:pt x="11" y="177"/>
                    <a:pt x="11" y="177"/>
                    <a:pt x="11" y="177"/>
                  </a:cubicBezTo>
                  <a:cubicBezTo>
                    <a:pt x="12" y="202"/>
                    <a:pt x="31" y="223"/>
                    <a:pt x="53" y="221"/>
                  </a:cubicBezTo>
                  <a:cubicBezTo>
                    <a:pt x="162" y="215"/>
                    <a:pt x="162" y="215"/>
                    <a:pt x="162" y="215"/>
                  </a:cubicBezTo>
                  <a:cubicBezTo>
                    <a:pt x="183" y="214"/>
                    <a:pt x="200" y="192"/>
                    <a:pt x="198" y="166"/>
                  </a:cubicBezTo>
                  <a:cubicBezTo>
                    <a:pt x="193" y="79"/>
                    <a:pt x="193" y="79"/>
                    <a:pt x="193" y="79"/>
                  </a:cubicBezTo>
                  <a:cubicBezTo>
                    <a:pt x="190" y="79"/>
                    <a:pt x="186" y="79"/>
                    <a:pt x="182" y="80"/>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94"/>
            <p:cNvSpPr/>
            <p:nvPr/>
          </p:nvSpPr>
          <p:spPr bwMode="auto">
            <a:xfrm>
              <a:off x="-850900" y="-1781175"/>
              <a:ext cx="31750" cy="273050"/>
            </a:xfrm>
            <a:custGeom>
              <a:avLst/>
              <a:gdLst>
                <a:gd name="T0" fmla="*/ 8 w 10"/>
                <a:gd name="T1" fmla="*/ 85 h 85"/>
                <a:gd name="T2" fmla="*/ 5 w 10"/>
                <a:gd name="T3" fmla="*/ 82 h 85"/>
                <a:gd name="T4" fmla="*/ 0 w 10"/>
                <a:gd name="T5" fmla="*/ 2 h 85"/>
                <a:gd name="T6" fmla="*/ 3 w 10"/>
                <a:gd name="T7" fmla="*/ 0 h 85"/>
                <a:gd name="T8" fmla="*/ 5 w 10"/>
                <a:gd name="T9" fmla="*/ 2 h 85"/>
                <a:gd name="T10" fmla="*/ 10 w 10"/>
                <a:gd name="T11" fmla="*/ 82 h 85"/>
                <a:gd name="T12" fmla="*/ 8 w 10"/>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0" h="85">
                  <a:moveTo>
                    <a:pt x="8" y="85"/>
                  </a:moveTo>
                  <a:cubicBezTo>
                    <a:pt x="6" y="85"/>
                    <a:pt x="5" y="84"/>
                    <a:pt x="5" y="82"/>
                  </a:cubicBezTo>
                  <a:cubicBezTo>
                    <a:pt x="0" y="2"/>
                    <a:pt x="0" y="2"/>
                    <a:pt x="0" y="2"/>
                  </a:cubicBezTo>
                  <a:cubicBezTo>
                    <a:pt x="0" y="1"/>
                    <a:pt x="1" y="0"/>
                    <a:pt x="3" y="0"/>
                  </a:cubicBezTo>
                  <a:cubicBezTo>
                    <a:pt x="4" y="0"/>
                    <a:pt x="5" y="1"/>
                    <a:pt x="5" y="2"/>
                  </a:cubicBezTo>
                  <a:cubicBezTo>
                    <a:pt x="10" y="82"/>
                    <a:pt x="10" y="82"/>
                    <a:pt x="10" y="82"/>
                  </a:cubicBezTo>
                  <a:cubicBezTo>
                    <a:pt x="10" y="83"/>
                    <a:pt x="9" y="85"/>
                    <a:pt x="8" y="85"/>
                  </a:cubicBezTo>
                </a:path>
              </a:pathLst>
            </a:custGeom>
            <a:solidFill>
              <a:srgbClr val="1A2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5"/>
            <p:cNvSpPr/>
            <p:nvPr/>
          </p:nvSpPr>
          <p:spPr bwMode="auto">
            <a:xfrm>
              <a:off x="-979487" y="-2044700"/>
              <a:ext cx="282575" cy="481013"/>
            </a:xfrm>
            <a:custGeom>
              <a:avLst/>
              <a:gdLst>
                <a:gd name="T0" fmla="*/ 37 w 88"/>
                <a:gd name="T1" fmla="*/ 0 h 150"/>
                <a:gd name="T2" fmla="*/ 12 w 88"/>
                <a:gd name="T3" fmla="*/ 115 h 150"/>
                <a:gd name="T4" fmla="*/ 66 w 88"/>
                <a:gd name="T5" fmla="*/ 134 h 150"/>
                <a:gd name="T6" fmla="*/ 37 w 88"/>
                <a:gd name="T7" fmla="*/ 0 h 150"/>
              </a:gdLst>
              <a:ahLst/>
              <a:cxnLst>
                <a:cxn ang="0">
                  <a:pos x="T0" y="T1"/>
                </a:cxn>
                <a:cxn ang="0">
                  <a:pos x="T2" y="T3"/>
                </a:cxn>
                <a:cxn ang="0">
                  <a:pos x="T4" y="T5"/>
                </a:cxn>
                <a:cxn ang="0">
                  <a:pos x="T6" y="T7"/>
                </a:cxn>
              </a:cxnLst>
              <a:rect l="0" t="0" r="r" b="b"/>
              <a:pathLst>
                <a:path w="88" h="150">
                  <a:moveTo>
                    <a:pt x="37" y="0"/>
                  </a:moveTo>
                  <a:cubicBezTo>
                    <a:pt x="37" y="0"/>
                    <a:pt x="0" y="87"/>
                    <a:pt x="12" y="115"/>
                  </a:cubicBezTo>
                  <a:cubicBezTo>
                    <a:pt x="25" y="143"/>
                    <a:pt x="47" y="150"/>
                    <a:pt x="66" y="134"/>
                  </a:cubicBezTo>
                  <a:cubicBezTo>
                    <a:pt x="88" y="116"/>
                    <a:pt x="81" y="55"/>
                    <a:pt x="37" y="0"/>
                  </a:cubicBezTo>
                </a:path>
              </a:pathLst>
            </a:custGeom>
            <a:solidFill>
              <a:srgbClr val="FF9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96"/>
            <p:cNvSpPr/>
            <p:nvPr/>
          </p:nvSpPr>
          <p:spPr bwMode="auto">
            <a:xfrm>
              <a:off x="-912812" y="-1828800"/>
              <a:ext cx="138113" cy="236538"/>
            </a:xfrm>
            <a:custGeom>
              <a:avLst/>
              <a:gdLst>
                <a:gd name="T0" fmla="*/ 18 w 43"/>
                <a:gd name="T1" fmla="*/ 0 h 74"/>
                <a:gd name="T2" fmla="*/ 6 w 43"/>
                <a:gd name="T3" fmla="*/ 57 h 74"/>
                <a:gd name="T4" fmla="*/ 32 w 43"/>
                <a:gd name="T5" fmla="*/ 66 h 74"/>
                <a:gd name="T6" fmla="*/ 18 w 43"/>
                <a:gd name="T7" fmla="*/ 0 h 74"/>
              </a:gdLst>
              <a:ahLst/>
              <a:cxnLst>
                <a:cxn ang="0">
                  <a:pos x="T0" y="T1"/>
                </a:cxn>
                <a:cxn ang="0">
                  <a:pos x="T2" y="T3"/>
                </a:cxn>
                <a:cxn ang="0">
                  <a:pos x="T4" y="T5"/>
                </a:cxn>
                <a:cxn ang="0">
                  <a:pos x="T6" y="T7"/>
                </a:cxn>
              </a:cxnLst>
              <a:rect l="0" t="0" r="r" b="b"/>
              <a:pathLst>
                <a:path w="43" h="74">
                  <a:moveTo>
                    <a:pt x="18" y="0"/>
                  </a:moveTo>
                  <a:cubicBezTo>
                    <a:pt x="18" y="0"/>
                    <a:pt x="0" y="43"/>
                    <a:pt x="6" y="57"/>
                  </a:cubicBezTo>
                  <a:cubicBezTo>
                    <a:pt x="12" y="70"/>
                    <a:pt x="23" y="74"/>
                    <a:pt x="32" y="66"/>
                  </a:cubicBezTo>
                  <a:cubicBezTo>
                    <a:pt x="43" y="57"/>
                    <a:pt x="40" y="27"/>
                    <a:pt x="18" y="0"/>
                  </a:cubicBezTo>
                </a:path>
              </a:pathLst>
            </a:custGeom>
            <a:solidFill>
              <a:srgbClr val="FFD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97"/>
            <p:cNvSpPr/>
            <p:nvPr/>
          </p:nvSpPr>
          <p:spPr bwMode="auto">
            <a:xfrm>
              <a:off x="-1484313" y="-2355850"/>
              <a:ext cx="1281113" cy="1193800"/>
            </a:xfrm>
            <a:custGeom>
              <a:avLst/>
              <a:gdLst>
                <a:gd name="T0" fmla="*/ 201 w 399"/>
                <a:gd name="T1" fmla="*/ 0 h 372"/>
                <a:gd name="T2" fmla="*/ 189 w 399"/>
                <a:gd name="T3" fmla="*/ 1 h 372"/>
                <a:gd name="T4" fmla="*/ 6 w 399"/>
                <a:gd name="T5" fmla="*/ 207 h 372"/>
                <a:gd name="T6" fmla="*/ 118 w 399"/>
                <a:gd name="T7" fmla="*/ 372 h 372"/>
                <a:gd name="T8" fmla="*/ 112 w 399"/>
                <a:gd name="T9" fmla="*/ 269 h 372"/>
                <a:gd name="T10" fmla="*/ 112 w 399"/>
                <a:gd name="T11" fmla="*/ 269 h 372"/>
                <a:gd name="T12" fmla="*/ 188 w 399"/>
                <a:gd name="T13" fmla="*/ 235 h 372"/>
                <a:gd name="T14" fmla="*/ 169 w 399"/>
                <a:gd name="T15" fmla="*/ 212 h 372"/>
                <a:gd name="T16" fmla="*/ 194 w 399"/>
                <a:gd name="T17" fmla="*/ 97 h 372"/>
                <a:gd name="T18" fmla="*/ 223 w 399"/>
                <a:gd name="T19" fmla="*/ 231 h 372"/>
                <a:gd name="T20" fmla="*/ 220 w 399"/>
                <a:gd name="T21" fmla="*/ 233 h 372"/>
                <a:gd name="T22" fmla="*/ 221 w 399"/>
                <a:gd name="T23" fmla="*/ 233 h 372"/>
                <a:gd name="T24" fmla="*/ 300 w 399"/>
                <a:gd name="T25" fmla="*/ 258 h 372"/>
                <a:gd name="T26" fmla="*/ 300 w 399"/>
                <a:gd name="T27" fmla="*/ 258 h 372"/>
                <a:gd name="T28" fmla="*/ 306 w 399"/>
                <a:gd name="T29" fmla="*/ 360 h 372"/>
                <a:gd name="T30" fmla="*/ 395 w 399"/>
                <a:gd name="T31" fmla="*/ 184 h 372"/>
                <a:gd name="T32" fmla="*/ 201 w 399"/>
                <a:gd name="T3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372">
                  <a:moveTo>
                    <a:pt x="201" y="0"/>
                  </a:moveTo>
                  <a:cubicBezTo>
                    <a:pt x="197" y="0"/>
                    <a:pt x="193" y="1"/>
                    <a:pt x="189" y="1"/>
                  </a:cubicBezTo>
                  <a:cubicBezTo>
                    <a:pt x="82" y="7"/>
                    <a:pt x="0" y="99"/>
                    <a:pt x="6" y="207"/>
                  </a:cubicBezTo>
                  <a:cubicBezTo>
                    <a:pt x="10" y="281"/>
                    <a:pt x="55" y="342"/>
                    <a:pt x="118" y="372"/>
                  </a:cubicBezTo>
                  <a:cubicBezTo>
                    <a:pt x="112" y="269"/>
                    <a:pt x="112" y="269"/>
                    <a:pt x="112" y="269"/>
                  </a:cubicBezTo>
                  <a:cubicBezTo>
                    <a:pt x="112" y="269"/>
                    <a:pt x="112" y="269"/>
                    <a:pt x="112" y="269"/>
                  </a:cubicBezTo>
                  <a:cubicBezTo>
                    <a:pt x="111" y="254"/>
                    <a:pt x="144" y="240"/>
                    <a:pt x="188" y="235"/>
                  </a:cubicBezTo>
                  <a:cubicBezTo>
                    <a:pt x="181" y="231"/>
                    <a:pt x="174" y="223"/>
                    <a:pt x="169" y="212"/>
                  </a:cubicBezTo>
                  <a:cubicBezTo>
                    <a:pt x="157" y="184"/>
                    <a:pt x="194" y="97"/>
                    <a:pt x="194" y="97"/>
                  </a:cubicBezTo>
                  <a:cubicBezTo>
                    <a:pt x="238" y="152"/>
                    <a:pt x="245" y="213"/>
                    <a:pt x="223" y="231"/>
                  </a:cubicBezTo>
                  <a:cubicBezTo>
                    <a:pt x="222" y="232"/>
                    <a:pt x="221" y="233"/>
                    <a:pt x="220" y="233"/>
                  </a:cubicBezTo>
                  <a:cubicBezTo>
                    <a:pt x="220" y="233"/>
                    <a:pt x="221" y="233"/>
                    <a:pt x="221" y="233"/>
                  </a:cubicBezTo>
                  <a:cubicBezTo>
                    <a:pt x="265" y="233"/>
                    <a:pt x="299" y="244"/>
                    <a:pt x="300" y="258"/>
                  </a:cubicBezTo>
                  <a:cubicBezTo>
                    <a:pt x="300" y="258"/>
                    <a:pt x="300" y="258"/>
                    <a:pt x="300" y="258"/>
                  </a:cubicBezTo>
                  <a:cubicBezTo>
                    <a:pt x="306" y="360"/>
                    <a:pt x="306" y="360"/>
                    <a:pt x="306" y="360"/>
                  </a:cubicBezTo>
                  <a:cubicBezTo>
                    <a:pt x="363" y="323"/>
                    <a:pt x="399" y="257"/>
                    <a:pt x="395" y="184"/>
                  </a:cubicBezTo>
                  <a:cubicBezTo>
                    <a:pt x="389" y="80"/>
                    <a:pt x="303" y="0"/>
                    <a:pt x="201" y="0"/>
                  </a:cubicBezTo>
                </a:path>
              </a:pathLst>
            </a:custGeom>
            <a:solidFill>
              <a:srgbClr val="FFF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98"/>
            <p:cNvSpPr/>
            <p:nvPr/>
          </p:nvSpPr>
          <p:spPr bwMode="auto">
            <a:xfrm>
              <a:off x="-1127125" y="-1608137"/>
              <a:ext cx="606425" cy="188913"/>
            </a:xfrm>
            <a:custGeom>
              <a:avLst/>
              <a:gdLst>
                <a:gd name="T0" fmla="*/ 110 w 189"/>
                <a:gd name="T1" fmla="*/ 0 h 59"/>
                <a:gd name="T2" fmla="*/ 109 w 189"/>
                <a:gd name="T3" fmla="*/ 0 h 59"/>
                <a:gd name="T4" fmla="*/ 95 w 189"/>
                <a:gd name="T5" fmla="*/ 6 h 59"/>
                <a:gd name="T6" fmla="*/ 96 w 189"/>
                <a:gd name="T7" fmla="*/ 28 h 59"/>
                <a:gd name="T8" fmla="*/ 94 w 189"/>
                <a:gd name="T9" fmla="*/ 31 h 59"/>
                <a:gd name="T10" fmla="*/ 94 w 189"/>
                <a:gd name="T11" fmla="*/ 31 h 59"/>
                <a:gd name="T12" fmla="*/ 91 w 189"/>
                <a:gd name="T13" fmla="*/ 28 h 59"/>
                <a:gd name="T14" fmla="*/ 90 w 189"/>
                <a:gd name="T15" fmla="*/ 7 h 59"/>
                <a:gd name="T16" fmla="*/ 77 w 189"/>
                <a:gd name="T17" fmla="*/ 2 h 59"/>
                <a:gd name="T18" fmla="*/ 1 w 189"/>
                <a:gd name="T19" fmla="*/ 36 h 59"/>
                <a:gd name="T20" fmla="*/ 1 w 189"/>
                <a:gd name="T21" fmla="*/ 36 h 59"/>
                <a:gd name="T22" fmla="*/ 81 w 189"/>
                <a:gd name="T23" fmla="*/ 59 h 59"/>
                <a:gd name="T24" fmla="*/ 93 w 189"/>
                <a:gd name="T25" fmla="*/ 59 h 59"/>
                <a:gd name="T26" fmla="*/ 189 w 189"/>
                <a:gd name="T27" fmla="*/ 25 h 59"/>
                <a:gd name="T28" fmla="*/ 110 w 189"/>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59">
                  <a:moveTo>
                    <a:pt x="110" y="0"/>
                  </a:moveTo>
                  <a:cubicBezTo>
                    <a:pt x="110" y="0"/>
                    <a:pt x="109" y="0"/>
                    <a:pt x="109" y="0"/>
                  </a:cubicBezTo>
                  <a:cubicBezTo>
                    <a:pt x="104" y="4"/>
                    <a:pt x="99" y="6"/>
                    <a:pt x="95" y="6"/>
                  </a:cubicBezTo>
                  <a:cubicBezTo>
                    <a:pt x="96" y="28"/>
                    <a:pt x="96" y="28"/>
                    <a:pt x="96" y="28"/>
                  </a:cubicBezTo>
                  <a:cubicBezTo>
                    <a:pt x="96" y="29"/>
                    <a:pt x="95" y="31"/>
                    <a:pt x="94" y="31"/>
                  </a:cubicBezTo>
                  <a:cubicBezTo>
                    <a:pt x="94" y="31"/>
                    <a:pt x="94" y="31"/>
                    <a:pt x="94" y="31"/>
                  </a:cubicBezTo>
                  <a:cubicBezTo>
                    <a:pt x="92" y="31"/>
                    <a:pt x="91" y="30"/>
                    <a:pt x="91" y="28"/>
                  </a:cubicBezTo>
                  <a:cubicBezTo>
                    <a:pt x="90" y="7"/>
                    <a:pt x="90" y="7"/>
                    <a:pt x="90" y="7"/>
                  </a:cubicBezTo>
                  <a:cubicBezTo>
                    <a:pt x="85" y="6"/>
                    <a:pt x="81" y="5"/>
                    <a:pt x="77" y="2"/>
                  </a:cubicBezTo>
                  <a:cubicBezTo>
                    <a:pt x="33" y="7"/>
                    <a:pt x="0" y="21"/>
                    <a:pt x="1" y="36"/>
                  </a:cubicBezTo>
                  <a:cubicBezTo>
                    <a:pt x="1" y="36"/>
                    <a:pt x="1" y="36"/>
                    <a:pt x="1" y="36"/>
                  </a:cubicBezTo>
                  <a:cubicBezTo>
                    <a:pt x="14" y="52"/>
                    <a:pt x="49" y="59"/>
                    <a:pt x="81" y="59"/>
                  </a:cubicBezTo>
                  <a:cubicBezTo>
                    <a:pt x="85" y="59"/>
                    <a:pt x="89" y="59"/>
                    <a:pt x="93" y="59"/>
                  </a:cubicBezTo>
                  <a:cubicBezTo>
                    <a:pt x="130" y="56"/>
                    <a:pt x="176" y="44"/>
                    <a:pt x="189" y="25"/>
                  </a:cubicBezTo>
                  <a:cubicBezTo>
                    <a:pt x="188" y="11"/>
                    <a:pt x="154" y="0"/>
                    <a:pt x="110" y="0"/>
                  </a:cubicBezTo>
                </a:path>
              </a:pathLst>
            </a:custGeom>
            <a:solidFill>
              <a:srgbClr val="C342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99"/>
            <p:cNvSpPr/>
            <p:nvPr/>
          </p:nvSpPr>
          <p:spPr bwMode="auto">
            <a:xfrm>
              <a:off x="-1123950" y="-1527175"/>
              <a:ext cx="622300" cy="423863"/>
            </a:xfrm>
            <a:custGeom>
              <a:avLst/>
              <a:gdLst>
                <a:gd name="T0" fmla="*/ 188 w 194"/>
                <a:gd name="T1" fmla="*/ 0 h 132"/>
                <a:gd name="T2" fmla="*/ 188 w 194"/>
                <a:gd name="T3" fmla="*/ 0 h 132"/>
                <a:gd name="T4" fmla="*/ 92 w 194"/>
                <a:gd name="T5" fmla="*/ 34 h 132"/>
                <a:gd name="T6" fmla="*/ 80 w 194"/>
                <a:gd name="T7" fmla="*/ 34 h 132"/>
                <a:gd name="T8" fmla="*/ 0 w 194"/>
                <a:gd name="T9" fmla="*/ 11 h 132"/>
                <a:gd name="T10" fmla="*/ 0 w 194"/>
                <a:gd name="T11" fmla="*/ 11 h 132"/>
                <a:gd name="T12" fmla="*/ 6 w 194"/>
                <a:gd name="T13" fmla="*/ 114 h 132"/>
                <a:gd name="T14" fmla="*/ 89 w 194"/>
                <a:gd name="T15" fmla="*/ 132 h 132"/>
                <a:gd name="T16" fmla="*/ 100 w 194"/>
                <a:gd name="T17" fmla="*/ 132 h 132"/>
                <a:gd name="T18" fmla="*/ 194 w 194"/>
                <a:gd name="T19" fmla="*/ 102 h 132"/>
                <a:gd name="T20" fmla="*/ 188 w 194"/>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32">
                  <a:moveTo>
                    <a:pt x="188" y="0"/>
                  </a:moveTo>
                  <a:cubicBezTo>
                    <a:pt x="188" y="0"/>
                    <a:pt x="188" y="0"/>
                    <a:pt x="188" y="0"/>
                  </a:cubicBezTo>
                  <a:cubicBezTo>
                    <a:pt x="175" y="19"/>
                    <a:pt x="129" y="31"/>
                    <a:pt x="92" y="34"/>
                  </a:cubicBezTo>
                  <a:cubicBezTo>
                    <a:pt x="88" y="34"/>
                    <a:pt x="84" y="34"/>
                    <a:pt x="80" y="34"/>
                  </a:cubicBezTo>
                  <a:cubicBezTo>
                    <a:pt x="48" y="34"/>
                    <a:pt x="13" y="27"/>
                    <a:pt x="0" y="11"/>
                  </a:cubicBezTo>
                  <a:cubicBezTo>
                    <a:pt x="0" y="11"/>
                    <a:pt x="0" y="11"/>
                    <a:pt x="0" y="11"/>
                  </a:cubicBezTo>
                  <a:cubicBezTo>
                    <a:pt x="6" y="114"/>
                    <a:pt x="6" y="114"/>
                    <a:pt x="6" y="114"/>
                  </a:cubicBezTo>
                  <a:cubicBezTo>
                    <a:pt x="31" y="126"/>
                    <a:pt x="59" y="132"/>
                    <a:pt x="89" y="132"/>
                  </a:cubicBezTo>
                  <a:cubicBezTo>
                    <a:pt x="92" y="132"/>
                    <a:pt x="96" y="132"/>
                    <a:pt x="100" y="132"/>
                  </a:cubicBezTo>
                  <a:cubicBezTo>
                    <a:pt x="135" y="130"/>
                    <a:pt x="166" y="119"/>
                    <a:pt x="194" y="102"/>
                  </a:cubicBezTo>
                  <a:cubicBezTo>
                    <a:pt x="188" y="0"/>
                    <a:pt x="188" y="0"/>
                    <a:pt x="188" y="0"/>
                  </a:cubicBezTo>
                </a:path>
              </a:pathLst>
            </a:custGeom>
            <a:solidFill>
              <a:srgbClr val="EC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00"/>
            <p:cNvSpPr/>
            <p:nvPr/>
          </p:nvSpPr>
          <p:spPr bwMode="auto">
            <a:xfrm>
              <a:off x="-838200" y="-1589087"/>
              <a:ext cx="19050" cy="80963"/>
            </a:xfrm>
            <a:custGeom>
              <a:avLst/>
              <a:gdLst>
                <a:gd name="T0" fmla="*/ 5 w 6"/>
                <a:gd name="T1" fmla="*/ 0 h 25"/>
                <a:gd name="T2" fmla="*/ 1 w 6"/>
                <a:gd name="T3" fmla="*/ 1 h 25"/>
                <a:gd name="T4" fmla="*/ 0 w 6"/>
                <a:gd name="T5" fmla="*/ 1 h 25"/>
                <a:gd name="T6" fmla="*/ 1 w 6"/>
                <a:gd name="T7" fmla="*/ 22 h 25"/>
                <a:gd name="T8" fmla="*/ 4 w 6"/>
                <a:gd name="T9" fmla="*/ 25 h 25"/>
                <a:gd name="T10" fmla="*/ 4 w 6"/>
                <a:gd name="T11" fmla="*/ 25 h 25"/>
                <a:gd name="T12" fmla="*/ 6 w 6"/>
                <a:gd name="T13" fmla="*/ 22 h 25"/>
                <a:gd name="T14" fmla="*/ 5 w 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5">
                  <a:moveTo>
                    <a:pt x="5" y="0"/>
                  </a:moveTo>
                  <a:cubicBezTo>
                    <a:pt x="3" y="1"/>
                    <a:pt x="2" y="1"/>
                    <a:pt x="1" y="1"/>
                  </a:cubicBezTo>
                  <a:cubicBezTo>
                    <a:pt x="1" y="1"/>
                    <a:pt x="0" y="1"/>
                    <a:pt x="0" y="1"/>
                  </a:cubicBezTo>
                  <a:cubicBezTo>
                    <a:pt x="1" y="22"/>
                    <a:pt x="1" y="22"/>
                    <a:pt x="1" y="22"/>
                  </a:cubicBezTo>
                  <a:cubicBezTo>
                    <a:pt x="1" y="24"/>
                    <a:pt x="2" y="25"/>
                    <a:pt x="4" y="25"/>
                  </a:cubicBezTo>
                  <a:cubicBezTo>
                    <a:pt x="4" y="25"/>
                    <a:pt x="4" y="25"/>
                    <a:pt x="4" y="25"/>
                  </a:cubicBezTo>
                  <a:cubicBezTo>
                    <a:pt x="5" y="25"/>
                    <a:pt x="6" y="23"/>
                    <a:pt x="6" y="22"/>
                  </a:cubicBezTo>
                  <a:cubicBezTo>
                    <a:pt x="5" y="0"/>
                    <a:pt x="5" y="0"/>
                    <a:pt x="5" y="0"/>
                  </a:cubicBezTo>
                </a:path>
              </a:pathLst>
            </a:custGeom>
            <a:solidFill>
              <a:srgbClr val="535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01"/>
            <p:cNvSpPr>
              <a:spLocks noEditPoints="1"/>
            </p:cNvSpPr>
            <p:nvPr/>
          </p:nvSpPr>
          <p:spPr bwMode="auto">
            <a:xfrm>
              <a:off x="-979487" y="-2044700"/>
              <a:ext cx="282575" cy="458788"/>
            </a:xfrm>
            <a:custGeom>
              <a:avLst/>
              <a:gdLst>
                <a:gd name="T0" fmla="*/ 43 w 88"/>
                <a:gd name="T1" fmla="*/ 137 h 143"/>
                <a:gd name="T2" fmla="*/ 27 w 88"/>
                <a:gd name="T3" fmla="*/ 124 h 143"/>
                <a:gd name="T4" fmla="*/ 39 w 88"/>
                <a:gd name="T5" fmla="*/ 67 h 143"/>
                <a:gd name="T6" fmla="*/ 53 w 88"/>
                <a:gd name="T7" fmla="*/ 133 h 143"/>
                <a:gd name="T8" fmla="*/ 43 w 88"/>
                <a:gd name="T9" fmla="*/ 137 h 143"/>
                <a:gd name="T10" fmla="*/ 37 w 88"/>
                <a:gd name="T11" fmla="*/ 0 h 143"/>
                <a:gd name="T12" fmla="*/ 12 w 88"/>
                <a:gd name="T13" fmla="*/ 115 h 143"/>
                <a:gd name="T14" fmla="*/ 31 w 88"/>
                <a:gd name="T15" fmla="*/ 138 h 143"/>
                <a:gd name="T16" fmla="*/ 44 w 88"/>
                <a:gd name="T17" fmla="*/ 143 h 143"/>
                <a:gd name="T18" fmla="*/ 45 w 88"/>
                <a:gd name="T19" fmla="*/ 143 h 143"/>
                <a:gd name="T20" fmla="*/ 49 w 88"/>
                <a:gd name="T21" fmla="*/ 142 h 143"/>
                <a:gd name="T22" fmla="*/ 63 w 88"/>
                <a:gd name="T23" fmla="*/ 136 h 143"/>
                <a:gd name="T24" fmla="*/ 66 w 88"/>
                <a:gd name="T25" fmla="*/ 134 h 143"/>
                <a:gd name="T26" fmla="*/ 37 w 88"/>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3">
                  <a:moveTo>
                    <a:pt x="43" y="137"/>
                  </a:moveTo>
                  <a:cubicBezTo>
                    <a:pt x="37" y="137"/>
                    <a:pt x="31" y="132"/>
                    <a:pt x="27" y="124"/>
                  </a:cubicBezTo>
                  <a:cubicBezTo>
                    <a:pt x="21" y="110"/>
                    <a:pt x="39" y="67"/>
                    <a:pt x="39" y="67"/>
                  </a:cubicBezTo>
                  <a:cubicBezTo>
                    <a:pt x="61" y="94"/>
                    <a:pt x="64" y="124"/>
                    <a:pt x="53" y="133"/>
                  </a:cubicBezTo>
                  <a:cubicBezTo>
                    <a:pt x="50" y="136"/>
                    <a:pt x="46" y="137"/>
                    <a:pt x="43" y="137"/>
                  </a:cubicBezTo>
                  <a:moveTo>
                    <a:pt x="37" y="0"/>
                  </a:moveTo>
                  <a:cubicBezTo>
                    <a:pt x="37" y="0"/>
                    <a:pt x="0" y="87"/>
                    <a:pt x="12" y="115"/>
                  </a:cubicBezTo>
                  <a:cubicBezTo>
                    <a:pt x="17" y="126"/>
                    <a:pt x="24" y="134"/>
                    <a:pt x="31" y="138"/>
                  </a:cubicBezTo>
                  <a:cubicBezTo>
                    <a:pt x="35" y="141"/>
                    <a:pt x="39" y="142"/>
                    <a:pt x="44" y="143"/>
                  </a:cubicBezTo>
                  <a:cubicBezTo>
                    <a:pt x="44" y="143"/>
                    <a:pt x="45" y="143"/>
                    <a:pt x="45" y="143"/>
                  </a:cubicBezTo>
                  <a:cubicBezTo>
                    <a:pt x="46" y="143"/>
                    <a:pt x="47" y="143"/>
                    <a:pt x="49" y="142"/>
                  </a:cubicBezTo>
                  <a:cubicBezTo>
                    <a:pt x="53" y="142"/>
                    <a:pt x="58" y="140"/>
                    <a:pt x="63" y="136"/>
                  </a:cubicBezTo>
                  <a:cubicBezTo>
                    <a:pt x="64" y="136"/>
                    <a:pt x="65" y="135"/>
                    <a:pt x="66" y="134"/>
                  </a:cubicBezTo>
                  <a:cubicBezTo>
                    <a:pt x="88" y="116"/>
                    <a:pt x="81" y="55"/>
                    <a:pt x="37" y="0"/>
                  </a:cubicBezTo>
                </a:path>
              </a:pathLst>
            </a:custGeom>
            <a:solidFill>
              <a:srgbClr val="FFAC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02"/>
            <p:cNvSpPr/>
            <p:nvPr/>
          </p:nvSpPr>
          <p:spPr bwMode="auto">
            <a:xfrm>
              <a:off x="-912812" y="-1828800"/>
              <a:ext cx="138113" cy="223838"/>
            </a:xfrm>
            <a:custGeom>
              <a:avLst/>
              <a:gdLst>
                <a:gd name="T0" fmla="*/ 18 w 43"/>
                <a:gd name="T1" fmla="*/ 0 h 70"/>
                <a:gd name="T2" fmla="*/ 6 w 43"/>
                <a:gd name="T3" fmla="*/ 57 h 70"/>
                <a:gd name="T4" fmla="*/ 22 w 43"/>
                <a:gd name="T5" fmla="*/ 70 h 70"/>
                <a:gd name="T6" fmla="*/ 32 w 43"/>
                <a:gd name="T7" fmla="*/ 66 h 70"/>
                <a:gd name="T8" fmla="*/ 18 w 43"/>
                <a:gd name="T9" fmla="*/ 0 h 70"/>
              </a:gdLst>
              <a:ahLst/>
              <a:cxnLst>
                <a:cxn ang="0">
                  <a:pos x="T0" y="T1"/>
                </a:cxn>
                <a:cxn ang="0">
                  <a:pos x="T2" y="T3"/>
                </a:cxn>
                <a:cxn ang="0">
                  <a:pos x="T4" y="T5"/>
                </a:cxn>
                <a:cxn ang="0">
                  <a:pos x="T6" y="T7"/>
                </a:cxn>
                <a:cxn ang="0">
                  <a:pos x="T8" y="T9"/>
                </a:cxn>
              </a:cxnLst>
              <a:rect l="0" t="0" r="r" b="b"/>
              <a:pathLst>
                <a:path w="43" h="70">
                  <a:moveTo>
                    <a:pt x="18" y="0"/>
                  </a:moveTo>
                  <a:cubicBezTo>
                    <a:pt x="18" y="0"/>
                    <a:pt x="0" y="43"/>
                    <a:pt x="6" y="57"/>
                  </a:cubicBezTo>
                  <a:cubicBezTo>
                    <a:pt x="10" y="65"/>
                    <a:pt x="16" y="70"/>
                    <a:pt x="22" y="70"/>
                  </a:cubicBezTo>
                  <a:cubicBezTo>
                    <a:pt x="25" y="70"/>
                    <a:pt x="29" y="69"/>
                    <a:pt x="32" y="66"/>
                  </a:cubicBezTo>
                  <a:cubicBezTo>
                    <a:pt x="43" y="57"/>
                    <a:pt x="40" y="27"/>
                    <a:pt x="18" y="0"/>
                  </a:cubicBezTo>
                </a:path>
              </a:pathLst>
            </a:custGeom>
            <a:solidFill>
              <a:srgbClr val="FFD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5504687" y="105433"/>
            <a:ext cx="3778645" cy="4185898"/>
            <a:chOff x="5481637" y="-1985963"/>
            <a:chExt cx="4286251" cy="4748213"/>
          </a:xfrm>
        </p:grpSpPr>
        <p:sp>
          <p:nvSpPr>
            <p:cNvPr id="70" name="Freeform 78"/>
            <p:cNvSpPr/>
            <p:nvPr/>
          </p:nvSpPr>
          <p:spPr bwMode="auto">
            <a:xfrm>
              <a:off x="8307388" y="2224087"/>
              <a:ext cx="1133475" cy="538163"/>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9"/>
            <p:cNvSpPr/>
            <p:nvPr/>
          </p:nvSpPr>
          <p:spPr bwMode="auto">
            <a:xfrm>
              <a:off x="8307388" y="1733550"/>
              <a:ext cx="1192213" cy="490538"/>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0"/>
            <p:cNvSpPr/>
            <p:nvPr/>
          </p:nvSpPr>
          <p:spPr bwMode="auto">
            <a:xfrm>
              <a:off x="8307388" y="1865312"/>
              <a:ext cx="1192213" cy="358775"/>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1"/>
            <p:cNvSpPr/>
            <p:nvPr/>
          </p:nvSpPr>
          <p:spPr bwMode="auto">
            <a:xfrm>
              <a:off x="8088313" y="1849437"/>
              <a:ext cx="377825" cy="374650"/>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2"/>
            <p:cNvSpPr/>
            <p:nvPr/>
          </p:nvSpPr>
          <p:spPr bwMode="auto">
            <a:xfrm>
              <a:off x="8374063" y="2000250"/>
              <a:ext cx="92075" cy="223838"/>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3"/>
            <p:cNvSpPr/>
            <p:nvPr/>
          </p:nvSpPr>
          <p:spPr bwMode="auto">
            <a:xfrm>
              <a:off x="8401050" y="1901825"/>
              <a:ext cx="1146175" cy="860425"/>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4"/>
            <p:cNvSpPr/>
            <p:nvPr/>
          </p:nvSpPr>
          <p:spPr bwMode="auto">
            <a:xfrm>
              <a:off x="8434388" y="2098675"/>
              <a:ext cx="1112838" cy="663575"/>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5"/>
            <p:cNvSpPr/>
            <p:nvPr/>
          </p:nvSpPr>
          <p:spPr bwMode="auto">
            <a:xfrm>
              <a:off x="8418513" y="1916112"/>
              <a:ext cx="798513" cy="236538"/>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6"/>
            <p:cNvSpPr/>
            <p:nvPr/>
          </p:nvSpPr>
          <p:spPr bwMode="auto">
            <a:xfrm>
              <a:off x="5481637" y="-250825"/>
              <a:ext cx="2192338" cy="1450975"/>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87"/>
            <p:cNvSpPr>
              <a:spLocks noChangeArrowheads="1"/>
            </p:cNvSpPr>
            <p:nvPr/>
          </p:nvSpPr>
          <p:spPr bwMode="auto">
            <a:xfrm>
              <a:off x="6272213" y="241300"/>
              <a:ext cx="979488" cy="2108200"/>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8"/>
            <p:cNvSpPr/>
            <p:nvPr/>
          </p:nvSpPr>
          <p:spPr bwMode="auto">
            <a:xfrm>
              <a:off x="6583363" y="296862"/>
              <a:ext cx="668338" cy="1997075"/>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89"/>
            <p:cNvSpPr>
              <a:spLocks noChangeArrowheads="1"/>
            </p:cNvSpPr>
            <p:nvPr/>
          </p:nvSpPr>
          <p:spPr bwMode="auto">
            <a:xfrm>
              <a:off x="7005638" y="241300"/>
              <a:ext cx="979488" cy="2108200"/>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0"/>
            <p:cNvSpPr/>
            <p:nvPr/>
          </p:nvSpPr>
          <p:spPr bwMode="auto">
            <a:xfrm>
              <a:off x="7013575" y="296862"/>
              <a:ext cx="668338" cy="1997075"/>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91"/>
            <p:cNvSpPr>
              <a:spLocks noChangeArrowheads="1"/>
            </p:cNvSpPr>
            <p:nvPr/>
          </p:nvSpPr>
          <p:spPr bwMode="auto">
            <a:xfrm>
              <a:off x="6642100" y="185737"/>
              <a:ext cx="977900" cy="2105025"/>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2"/>
            <p:cNvSpPr/>
            <p:nvPr/>
          </p:nvSpPr>
          <p:spPr bwMode="auto">
            <a:xfrm>
              <a:off x="7218363" y="-520700"/>
              <a:ext cx="628650" cy="711200"/>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3"/>
            <p:cNvSpPr/>
            <p:nvPr/>
          </p:nvSpPr>
          <p:spPr bwMode="auto">
            <a:xfrm>
              <a:off x="7242175" y="-198438"/>
              <a:ext cx="557213" cy="388938"/>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4"/>
            <p:cNvSpPr/>
            <p:nvPr/>
          </p:nvSpPr>
          <p:spPr bwMode="auto">
            <a:xfrm>
              <a:off x="6602413" y="-536575"/>
              <a:ext cx="911225" cy="1179513"/>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5"/>
            <p:cNvSpPr/>
            <p:nvPr/>
          </p:nvSpPr>
          <p:spPr bwMode="auto">
            <a:xfrm>
              <a:off x="6684963" y="-454025"/>
              <a:ext cx="563563" cy="1052513"/>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96"/>
            <p:cNvSpPr>
              <a:spLocks noChangeArrowheads="1"/>
            </p:cNvSpPr>
            <p:nvPr/>
          </p:nvSpPr>
          <p:spPr bwMode="auto">
            <a:xfrm>
              <a:off x="5949950" y="371475"/>
              <a:ext cx="923925" cy="19907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7"/>
            <p:cNvSpPr/>
            <p:nvPr/>
          </p:nvSpPr>
          <p:spPr bwMode="auto">
            <a:xfrm>
              <a:off x="5949950" y="1281112"/>
              <a:ext cx="923925" cy="108108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8"/>
            <p:cNvSpPr/>
            <p:nvPr/>
          </p:nvSpPr>
          <p:spPr bwMode="auto">
            <a:xfrm>
              <a:off x="6234113" y="496887"/>
              <a:ext cx="639763" cy="1860550"/>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99"/>
            <p:cNvSpPr>
              <a:spLocks noChangeArrowheads="1"/>
            </p:cNvSpPr>
            <p:nvPr/>
          </p:nvSpPr>
          <p:spPr bwMode="auto">
            <a:xfrm>
              <a:off x="6284913" y="430212"/>
              <a:ext cx="949325" cy="20415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0"/>
            <p:cNvSpPr/>
            <p:nvPr/>
          </p:nvSpPr>
          <p:spPr bwMode="auto">
            <a:xfrm>
              <a:off x="6284913" y="1363662"/>
              <a:ext cx="949325" cy="1108075"/>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1"/>
            <p:cNvSpPr/>
            <p:nvPr/>
          </p:nvSpPr>
          <p:spPr bwMode="auto">
            <a:xfrm>
              <a:off x="6583363" y="520700"/>
              <a:ext cx="650875" cy="1939925"/>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102"/>
            <p:cNvSpPr>
              <a:spLocks noChangeArrowheads="1"/>
            </p:cNvSpPr>
            <p:nvPr/>
          </p:nvSpPr>
          <p:spPr bwMode="auto">
            <a:xfrm>
              <a:off x="7383463" y="371475"/>
              <a:ext cx="923925" cy="19907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3"/>
            <p:cNvSpPr/>
            <p:nvPr/>
          </p:nvSpPr>
          <p:spPr bwMode="auto">
            <a:xfrm>
              <a:off x="7383463" y="1265237"/>
              <a:ext cx="923925" cy="109696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4"/>
            <p:cNvSpPr/>
            <p:nvPr/>
          </p:nvSpPr>
          <p:spPr bwMode="auto">
            <a:xfrm>
              <a:off x="7383463" y="496887"/>
              <a:ext cx="636588" cy="1860550"/>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105"/>
            <p:cNvSpPr>
              <a:spLocks noChangeArrowheads="1"/>
            </p:cNvSpPr>
            <p:nvPr/>
          </p:nvSpPr>
          <p:spPr bwMode="auto">
            <a:xfrm>
              <a:off x="7021513" y="430212"/>
              <a:ext cx="947738" cy="20415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6"/>
            <p:cNvSpPr/>
            <p:nvPr/>
          </p:nvSpPr>
          <p:spPr bwMode="auto">
            <a:xfrm>
              <a:off x="7021513" y="1189037"/>
              <a:ext cx="947738" cy="1282700"/>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7"/>
            <p:cNvSpPr/>
            <p:nvPr/>
          </p:nvSpPr>
          <p:spPr bwMode="auto">
            <a:xfrm>
              <a:off x="7021513" y="520700"/>
              <a:ext cx="652463" cy="1939925"/>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108"/>
            <p:cNvSpPr>
              <a:spLocks noChangeArrowheads="1"/>
            </p:cNvSpPr>
            <p:nvPr/>
          </p:nvSpPr>
          <p:spPr bwMode="auto">
            <a:xfrm>
              <a:off x="6642100" y="458787"/>
              <a:ext cx="977900" cy="21082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9"/>
            <p:cNvSpPr/>
            <p:nvPr/>
          </p:nvSpPr>
          <p:spPr bwMode="auto">
            <a:xfrm>
              <a:off x="6804025" y="650875"/>
              <a:ext cx="276225" cy="561975"/>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10"/>
            <p:cNvSpPr/>
            <p:nvPr/>
          </p:nvSpPr>
          <p:spPr bwMode="auto">
            <a:xfrm>
              <a:off x="6437313" y="665162"/>
              <a:ext cx="196850" cy="403225"/>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11"/>
            <p:cNvSpPr/>
            <p:nvPr/>
          </p:nvSpPr>
          <p:spPr bwMode="auto">
            <a:xfrm>
              <a:off x="6118225" y="461962"/>
              <a:ext cx="236538" cy="392113"/>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2"/>
            <p:cNvSpPr/>
            <p:nvPr/>
          </p:nvSpPr>
          <p:spPr bwMode="auto">
            <a:xfrm>
              <a:off x="7620000" y="647700"/>
              <a:ext cx="196850" cy="403225"/>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3"/>
            <p:cNvSpPr/>
            <p:nvPr/>
          </p:nvSpPr>
          <p:spPr bwMode="auto">
            <a:xfrm>
              <a:off x="7899400" y="442912"/>
              <a:ext cx="238125" cy="392113"/>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4"/>
            <p:cNvSpPr/>
            <p:nvPr/>
          </p:nvSpPr>
          <p:spPr bwMode="auto">
            <a:xfrm>
              <a:off x="6643688" y="1138237"/>
              <a:ext cx="976313" cy="1428750"/>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5"/>
            <p:cNvSpPr/>
            <p:nvPr/>
          </p:nvSpPr>
          <p:spPr bwMode="auto">
            <a:xfrm>
              <a:off x="6273800" y="828675"/>
              <a:ext cx="561975" cy="576263"/>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6"/>
            <p:cNvSpPr/>
            <p:nvPr/>
          </p:nvSpPr>
          <p:spPr bwMode="auto">
            <a:xfrm>
              <a:off x="6273800" y="828675"/>
              <a:ext cx="561975" cy="576263"/>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7"/>
            <p:cNvSpPr/>
            <p:nvPr/>
          </p:nvSpPr>
          <p:spPr bwMode="auto">
            <a:xfrm>
              <a:off x="7335838" y="846137"/>
              <a:ext cx="566738" cy="558800"/>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8"/>
            <p:cNvSpPr/>
            <p:nvPr/>
          </p:nvSpPr>
          <p:spPr bwMode="auto">
            <a:xfrm>
              <a:off x="7335838" y="846137"/>
              <a:ext cx="566738" cy="558800"/>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9"/>
            <p:cNvSpPr/>
            <p:nvPr/>
          </p:nvSpPr>
          <p:spPr bwMode="auto">
            <a:xfrm>
              <a:off x="6224588" y="1449387"/>
              <a:ext cx="1728788" cy="728663"/>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20"/>
            <p:cNvSpPr/>
            <p:nvPr/>
          </p:nvSpPr>
          <p:spPr bwMode="auto">
            <a:xfrm>
              <a:off x="7883525" y="1449387"/>
              <a:ext cx="69850" cy="203200"/>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21"/>
            <p:cNvSpPr/>
            <p:nvPr/>
          </p:nvSpPr>
          <p:spPr bwMode="auto">
            <a:xfrm>
              <a:off x="7694613" y="1617662"/>
              <a:ext cx="173038" cy="292100"/>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22"/>
            <p:cNvSpPr/>
            <p:nvPr/>
          </p:nvSpPr>
          <p:spPr bwMode="auto">
            <a:xfrm>
              <a:off x="7346950" y="1814512"/>
              <a:ext cx="338138" cy="314325"/>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23"/>
            <p:cNvSpPr/>
            <p:nvPr/>
          </p:nvSpPr>
          <p:spPr bwMode="auto">
            <a:xfrm>
              <a:off x="6950075" y="1989137"/>
              <a:ext cx="393700" cy="188913"/>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4"/>
            <p:cNvSpPr/>
            <p:nvPr/>
          </p:nvSpPr>
          <p:spPr bwMode="auto">
            <a:xfrm>
              <a:off x="6224588" y="1449387"/>
              <a:ext cx="68263" cy="211138"/>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25"/>
            <p:cNvSpPr/>
            <p:nvPr/>
          </p:nvSpPr>
          <p:spPr bwMode="auto">
            <a:xfrm>
              <a:off x="6315075" y="1598612"/>
              <a:ext cx="163513" cy="327025"/>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26"/>
            <p:cNvSpPr/>
            <p:nvPr/>
          </p:nvSpPr>
          <p:spPr bwMode="auto">
            <a:xfrm>
              <a:off x="6503988" y="1819275"/>
              <a:ext cx="449263" cy="314325"/>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27"/>
            <p:cNvSpPr/>
            <p:nvPr/>
          </p:nvSpPr>
          <p:spPr bwMode="auto">
            <a:xfrm>
              <a:off x="6338888" y="1508125"/>
              <a:ext cx="74613" cy="44450"/>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8"/>
            <p:cNvSpPr/>
            <p:nvPr/>
          </p:nvSpPr>
          <p:spPr bwMode="auto">
            <a:xfrm>
              <a:off x="6521450" y="1627187"/>
              <a:ext cx="77788" cy="69850"/>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9"/>
            <p:cNvSpPr/>
            <p:nvPr/>
          </p:nvSpPr>
          <p:spPr bwMode="auto">
            <a:xfrm>
              <a:off x="6832600" y="1701800"/>
              <a:ext cx="104775" cy="155575"/>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0"/>
            <p:cNvSpPr/>
            <p:nvPr/>
          </p:nvSpPr>
          <p:spPr bwMode="auto">
            <a:xfrm>
              <a:off x="7267575" y="1708150"/>
              <a:ext cx="76200" cy="130175"/>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31"/>
            <p:cNvSpPr/>
            <p:nvPr/>
          </p:nvSpPr>
          <p:spPr bwMode="auto">
            <a:xfrm>
              <a:off x="7588250" y="1619250"/>
              <a:ext cx="65088" cy="82550"/>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2"/>
            <p:cNvSpPr/>
            <p:nvPr/>
          </p:nvSpPr>
          <p:spPr bwMode="auto">
            <a:xfrm>
              <a:off x="7791450" y="1500187"/>
              <a:ext cx="47625" cy="50800"/>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3"/>
            <p:cNvSpPr/>
            <p:nvPr/>
          </p:nvSpPr>
          <p:spPr bwMode="auto">
            <a:xfrm>
              <a:off x="5486400" y="-277813"/>
              <a:ext cx="3651250" cy="1751013"/>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4"/>
            <p:cNvSpPr/>
            <p:nvPr/>
          </p:nvSpPr>
          <p:spPr bwMode="auto">
            <a:xfrm>
              <a:off x="6210300" y="84137"/>
              <a:ext cx="2227263" cy="1038225"/>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35"/>
            <p:cNvSpPr/>
            <p:nvPr/>
          </p:nvSpPr>
          <p:spPr bwMode="auto">
            <a:xfrm>
              <a:off x="6276975" y="-1985963"/>
              <a:ext cx="3490913" cy="3062288"/>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6"/>
            <p:cNvSpPr/>
            <p:nvPr/>
          </p:nvSpPr>
          <p:spPr bwMode="auto">
            <a:xfrm>
              <a:off x="6276975" y="-1497013"/>
              <a:ext cx="1277938" cy="1863725"/>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7"/>
            <p:cNvSpPr/>
            <p:nvPr/>
          </p:nvSpPr>
          <p:spPr bwMode="auto">
            <a:xfrm>
              <a:off x="7945438" y="-1190625"/>
              <a:ext cx="1314450" cy="128746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8"/>
            <p:cNvSpPr/>
            <p:nvPr/>
          </p:nvSpPr>
          <p:spPr bwMode="auto">
            <a:xfrm>
              <a:off x="8458200" y="-1355725"/>
              <a:ext cx="790575" cy="889000"/>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9"/>
            <p:cNvSpPr/>
            <p:nvPr/>
          </p:nvSpPr>
          <p:spPr bwMode="auto">
            <a:xfrm>
              <a:off x="6249988" y="-80963"/>
              <a:ext cx="1789113" cy="117633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0"/>
            <p:cNvSpPr/>
            <p:nvPr/>
          </p:nvSpPr>
          <p:spPr bwMode="auto">
            <a:xfrm>
              <a:off x="6249988" y="57150"/>
              <a:ext cx="1789113" cy="1038225"/>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41"/>
            <p:cNvSpPr/>
            <p:nvPr/>
          </p:nvSpPr>
          <p:spPr bwMode="auto">
            <a:xfrm>
              <a:off x="6618288" y="100012"/>
              <a:ext cx="584200" cy="655638"/>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2"/>
            <p:cNvSpPr/>
            <p:nvPr/>
          </p:nvSpPr>
          <p:spPr bwMode="auto">
            <a:xfrm>
              <a:off x="6604000" y="87312"/>
              <a:ext cx="534988" cy="646113"/>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3"/>
            <p:cNvSpPr/>
            <p:nvPr/>
          </p:nvSpPr>
          <p:spPr bwMode="auto">
            <a:xfrm>
              <a:off x="6702425" y="185737"/>
              <a:ext cx="338138" cy="449263"/>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4"/>
            <p:cNvSpPr/>
            <p:nvPr/>
          </p:nvSpPr>
          <p:spPr bwMode="auto">
            <a:xfrm>
              <a:off x="6705600" y="185737"/>
              <a:ext cx="274638" cy="425450"/>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8" name="组合 247"/>
          <p:cNvGrpSpPr/>
          <p:nvPr/>
        </p:nvGrpSpPr>
        <p:grpSpPr>
          <a:xfrm>
            <a:off x="9459791" y="2141992"/>
            <a:ext cx="957263" cy="536362"/>
            <a:chOff x="9810750" y="2554288"/>
            <a:chExt cx="1855788" cy="1039813"/>
          </a:xfrm>
        </p:grpSpPr>
        <p:sp>
          <p:nvSpPr>
            <p:cNvPr id="231"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1838475" y="405374"/>
            <a:ext cx="1946275" cy="954088"/>
            <a:chOff x="187326" y="368300"/>
            <a:chExt cx="1946275" cy="954088"/>
          </a:xfrm>
        </p:grpSpPr>
        <p:sp>
          <p:nvSpPr>
            <p:cNvPr id="236"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9137650" y="380979"/>
            <a:ext cx="1276350" cy="688975"/>
            <a:chOff x="10179050" y="-673101"/>
            <a:chExt cx="1276350" cy="688975"/>
          </a:xfrm>
        </p:grpSpPr>
        <p:sp>
          <p:nvSpPr>
            <p:cNvPr id="241"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9" name="文本框 228"/>
          <p:cNvSpPr txBox="1"/>
          <p:nvPr/>
        </p:nvSpPr>
        <p:spPr>
          <a:xfrm>
            <a:off x="3858212" y="4460410"/>
            <a:ext cx="4728859" cy="707886"/>
          </a:xfrm>
          <a:prstGeom prst="rect">
            <a:avLst/>
          </a:prstGeom>
          <a:noFill/>
        </p:spPr>
        <p:txBody>
          <a:bodyPr wrap="none" rtlCol="0">
            <a:spAutoFit/>
          </a:bodyPr>
          <a:lstStyle/>
          <a:p>
            <a:r>
              <a:rPr lang="en-US" altLang="zh-CN" sz="4000" b="1">
                <a:solidFill>
                  <a:schemeClr val="bg1"/>
                </a:solidFill>
                <a:latin typeface="微软雅黑" panose="020B0503020204020204" pitchFamily="34" charset="-122"/>
                <a:ea typeface="微软雅黑" panose="020B0503020204020204" pitchFamily="34" charset="-122"/>
              </a:rPr>
              <a:t>THE  WANSHENG</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anim calcmode="lin" valueType="num">
                                      <p:cBhvr>
                                        <p:cTn id="8" dur="1000" fill="hold"/>
                                        <p:tgtEl>
                                          <p:spTgt spid="269"/>
                                        </p:tgtEl>
                                        <p:attrNameLst>
                                          <p:attrName>ppt_x</p:attrName>
                                        </p:attrNameLst>
                                      </p:cBhvr>
                                      <p:tavLst>
                                        <p:tav tm="0">
                                          <p:val>
                                            <p:strVal val="#ppt_x"/>
                                          </p:val>
                                        </p:tav>
                                        <p:tav tm="100000">
                                          <p:val>
                                            <p:strVal val="#ppt_x"/>
                                          </p:val>
                                        </p:tav>
                                      </p:tavLst>
                                    </p:anim>
                                    <p:anim calcmode="lin" valueType="num">
                                      <p:cBhvr>
                                        <p:cTn id="9" dur="1000" fill="hold"/>
                                        <p:tgtEl>
                                          <p:spTgt spid="2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anim calcmode="lin" valueType="num">
                                      <p:cBhvr>
                                        <p:cTn id="13" dur="1000" fill="hold"/>
                                        <p:tgtEl>
                                          <p:spTgt spid="252"/>
                                        </p:tgtEl>
                                        <p:attrNameLst>
                                          <p:attrName>ppt_x</p:attrName>
                                        </p:attrNameLst>
                                      </p:cBhvr>
                                      <p:tavLst>
                                        <p:tav tm="0">
                                          <p:val>
                                            <p:strVal val="#ppt_x"/>
                                          </p:val>
                                        </p:tav>
                                        <p:tav tm="100000">
                                          <p:val>
                                            <p:strVal val="#ppt_x"/>
                                          </p:val>
                                        </p:tav>
                                      </p:tavLst>
                                    </p:anim>
                                    <p:anim calcmode="lin" valueType="num">
                                      <p:cBhvr>
                                        <p:cTn id="14" dur="1000" fill="hold"/>
                                        <p:tgtEl>
                                          <p:spTgt spid="2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1000"/>
                                        <p:tgtEl>
                                          <p:spTgt spid="253"/>
                                        </p:tgtEl>
                                      </p:cBhvr>
                                    </p:animEffect>
                                    <p:anim calcmode="lin" valueType="num">
                                      <p:cBhvr>
                                        <p:cTn id="18" dur="1000" fill="hold"/>
                                        <p:tgtEl>
                                          <p:spTgt spid="253"/>
                                        </p:tgtEl>
                                        <p:attrNameLst>
                                          <p:attrName>ppt_x</p:attrName>
                                        </p:attrNameLst>
                                      </p:cBhvr>
                                      <p:tavLst>
                                        <p:tav tm="0">
                                          <p:val>
                                            <p:strVal val="#ppt_x"/>
                                          </p:val>
                                        </p:tav>
                                        <p:tav tm="100000">
                                          <p:val>
                                            <p:strVal val="#ppt_x"/>
                                          </p:val>
                                        </p:tav>
                                      </p:tavLst>
                                    </p:anim>
                                    <p:anim calcmode="lin" valueType="num">
                                      <p:cBhvr>
                                        <p:cTn id="19" dur="1000" fill="hold"/>
                                        <p:tgtEl>
                                          <p:spTgt spid="2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4"/>
                                        </p:tgtEl>
                                        <p:attrNameLst>
                                          <p:attrName>style.visibility</p:attrName>
                                        </p:attrNameLst>
                                      </p:cBhvr>
                                      <p:to>
                                        <p:strVal val="visible"/>
                                      </p:to>
                                    </p:set>
                                    <p:animEffect transition="in" filter="fade">
                                      <p:cBhvr>
                                        <p:cTn id="22" dur="1000"/>
                                        <p:tgtEl>
                                          <p:spTgt spid="254"/>
                                        </p:tgtEl>
                                      </p:cBhvr>
                                    </p:animEffect>
                                    <p:anim calcmode="lin" valueType="num">
                                      <p:cBhvr>
                                        <p:cTn id="23" dur="1000" fill="hold"/>
                                        <p:tgtEl>
                                          <p:spTgt spid="254"/>
                                        </p:tgtEl>
                                        <p:attrNameLst>
                                          <p:attrName>ppt_x</p:attrName>
                                        </p:attrNameLst>
                                      </p:cBhvr>
                                      <p:tavLst>
                                        <p:tav tm="0">
                                          <p:val>
                                            <p:strVal val="#ppt_x"/>
                                          </p:val>
                                        </p:tav>
                                        <p:tav tm="100000">
                                          <p:val>
                                            <p:strVal val="#ppt_x"/>
                                          </p:val>
                                        </p:tav>
                                      </p:tavLst>
                                    </p:anim>
                                    <p:anim calcmode="lin" valueType="num">
                                      <p:cBhvr>
                                        <p:cTn id="24" dur="1000" fill="hold"/>
                                        <p:tgtEl>
                                          <p:spTgt spid="25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5"/>
                                        </p:tgtEl>
                                        <p:attrNameLst>
                                          <p:attrName>style.visibility</p:attrName>
                                        </p:attrNameLst>
                                      </p:cBhvr>
                                      <p:to>
                                        <p:strVal val="visible"/>
                                      </p:to>
                                    </p:set>
                                    <p:animEffect transition="in" filter="fade">
                                      <p:cBhvr>
                                        <p:cTn id="27" dur="1000"/>
                                        <p:tgtEl>
                                          <p:spTgt spid="255"/>
                                        </p:tgtEl>
                                      </p:cBhvr>
                                    </p:animEffect>
                                    <p:anim calcmode="lin" valueType="num">
                                      <p:cBhvr>
                                        <p:cTn id="28" dur="1000" fill="hold"/>
                                        <p:tgtEl>
                                          <p:spTgt spid="255"/>
                                        </p:tgtEl>
                                        <p:attrNameLst>
                                          <p:attrName>ppt_x</p:attrName>
                                        </p:attrNameLst>
                                      </p:cBhvr>
                                      <p:tavLst>
                                        <p:tav tm="0">
                                          <p:val>
                                            <p:strVal val="#ppt_x"/>
                                          </p:val>
                                        </p:tav>
                                        <p:tav tm="100000">
                                          <p:val>
                                            <p:strVal val="#ppt_x"/>
                                          </p:val>
                                        </p:tav>
                                      </p:tavLst>
                                    </p:anim>
                                    <p:anim calcmode="lin" valueType="num">
                                      <p:cBhvr>
                                        <p:cTn id="29" dur="1000" fill="hold"/>
                                        <p:tgtEl>
                                          <p:spTgt spid="2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6"/>
                                        </p:tgtEl>
                                        <p:attrNameLst>
                                          <p:attrName>style.visibility</p:attrName>
                                        </p:attrNameLst>
                                      </p:cBhvr>
                                      <p:to>
                                        <p:strVal val="visible"/>
                                      </p:to>
                                    </p:set>
                                    <p:animEffect transition="in" filter="fade">
                                      <p:cBhvr>
                                        <p:cTn id="32" dur="1000"/>
                                        <p:tgtEl>
                                          <p:spTgt spid="256"/>
                                        </p:tgtEl>
                                      </p:cBhvr>
                                    </p:animEffect>
                                    <p:anim calcmode="lin" valueType="num">
                                      <p:cBhvr>
                                        <p:cTn id="33" dur="1000" fill="hold"/>
                                        <p:tgtEl>
                                          <p:spTgt spid="256"/>
                                        </p:tgtEl>
                                        <p:attrNameLst>
                                          <p:attrName>ppt_x</p:attrName>
                                        </p:attrNameLst>
                                      </p:cBhvr>
                                      <p:tavLst>
                                        <p:tav tm="0">
                                          <p:val>
                                            <p:strVal val="#ppt_x"/>
                                          </p:val>
                                        </p:tav>
                                        <p:tav tm="100000">
                                          <p:val>
                                            <p:strVal val="#ppt_x"/>
                                          </p:val>
                                        </p:tav>
                                      </p:tavLst>
                                    </p:anim>
                                    <p:anim calcmode="lin" valueType="num">
                                      <p:cBhvr>
                                        <p:cTn id="34" dur="1000" fill="hold"/>
                                        <p:tgtEl>
                                          <p:spTgt spid="2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8"/>
                                        </p:tgtEl>
                                        <p:attrNameLst>
                                          <p:attrName>style.visibility</p:attrName>
                                        </p:attrNameLst>
                                      </p:cBhvr>
                                      <p:to>
                                        <p:strVal val="visible"/>
                                      </p:to>
                                    </p:set>
                                    <p:animEffect transition="in" filter="fade">
                                      <p:cBhvr>
                                        <p:cTn id="62" dur="1000"/>
                                        <p:tgtEl>
                                          <p:spTgt spid="198"/>
                                        </p:tgtEl>
                                      </p:cBhvr>
                                    </p:animEffect>
                                    <p:anim calcmode="lin" valueType="num">
                                      <p:cBhvr>
                                        <p:cTn id="63" dur="1000" fill="hold"/>
                                        <p:tgtEl>
                                          <p:spTgt spid="198"/>
                                        </p:tgtEl>
                                        <p:attrNameLst>
                                          <p:attrName>ppt_x</p:attrName>
                                        </p:attrNameLst>
                                      </p:cBhvr>
                                      <p:tavLst>
                                        <p:tav tm="0">
                                          <p:val>
                                            <p:strVal val="#ppt_x"/>
                                          </p:val>
                                        </p:tav>
                                        <p:tav tm="100000">
                                          <p:val>
                                            <p:strVal val="#ppt_x"/>
                                          </p:val>
                                        </p:tav>
                                      </p:tavLst>
                                    </p:anim>
                                    <p:anim calcmode="lin" valueType="num">
                                      <p:cBhvr>
                                        <p:cTn id="64" dur="1000" fill="hold"/>
                                        <p:tgtEl>
                                          <p:spTgt spid="19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fade">
                                      <p:cBhvr>
                                        <p:cTn id="67" dur="1000"/>
                                        <p:tgtEl>
                                          <p:spTgt spid="199"/>
                                        </p:tgtEl>
                                      </p:cBhvr>
                                    </p:animEffect>
                                    <p:anim calcmode="lin" valueType="num">
                                      <p:cBhvr>
                                        <p:cTn id="68" dur="1000" fill="hold"/>
                                        <p:tgtEl>
                                          <p:spTgt spid="199"/>
                                        </p:tgtEl>
                                        <p:attrNameLst>
                                          <p:attrName>ppt_x</p:attrName>
                                        </p:attrNameLst>
                                      </p:cBhvr>
                                      <p:tavLst>
                                        <p:tav tm="0">
                                          <p:val>
                                            <p:strVal val="#ppt_x"/>
                                          </p:val>
                                        </p:tav>
                                        <p:tav tm="100000">
                                          <p:val>
                                            <p:strVal val="#ppt_x"/>
                                          </p:val>
                                        </p:tav>
                                      </p:tavLst>
                                    </p:anim>
                                    <p:anim calcmode="lin" valueType="num">
                                      <p:cBhvr>
                                        <p:cTn id="69" dur="1000" fill="hold"/>
                                        <p:tgtEl>
                                          <p:spTgt spid="19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1"/>
                                        </p:tgtEl>
                                        <p:attrNameLst>
                                          <p:attrName>style.visibility</p:attrName>
                                        </p:attrNameLst>
                                      </p:cBhvr>
                                      <p:to>
                                        <p:strVal val="visible"/>
                                      </p:to>
                                    </p:set>
                                    <p:animEffect transition="in" filter="fade">
                                      <p:cBhvr>
                                        <p:cTn id="72" dur="1000"/>
                                        <p:tgtEl>
                                          <p:spTgt spid="201"/>
                                        </p:tgtEl>
                                      </p:cBhvr>
                                    </p:animEffect>
                                    <p:anim calcmode="lin" valueType="num">
                                      <p:cBhvr>
                                        <p:cTn id="73" dur="1000" fill="hold"/>
                                        <p:tgtEl>
                                          <p:spTgt spid="201"/>
                                        </p:tgtEl>
                                        <p:attrNameLst>
                                          <p:attrName>ppt_x</p:attrName>
                                        </p:attrNameLst>
                                      </p:cBhvr>
                                      <p:tavLst>
                                        <p:tav tm="0">
                                          <p:val>
                                            <p:strVal val="#ppt_x"/>
                                          </p:val>
                                        </p:tav>
                                        <p:tav tm="100000">
                                          <p:val>
                                            <p:strVal val="#ppt_x"/>
                                          </p:val>
                                        </p:tav>
                                      </p:tavLst>
                                    </p:anim>
                                    <p:anim calcmode="lin" valueType="num">
                                      <p:cBhvr>
                                        <p:cTn id="74" dur="1000" fill="hold"/>
                                        <p:tgtEl>
                                          <p:spTgt spid="20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14"/>
                                        </p:tgtEl>
                                        <p:attrNameLst>
                                          <p:attrName>style.visibility</p:attrName>
                                        </p:attrNameLst>
                                      </p:cBhvr>
                                      <p:to>
                                        <p:strVal val="visible"/>
                                      </p:to>
                                    </p:set>
                                    <p:animEffect transition="in" filter="fade">
                                      <p:cBhvr>
                                        <p:cTn id="77" dur="1000"/>
                                        <p:tgtEl>
                                          <p:spTgt spid="214"/>
                                        </p:tgtEl>
                                      </p:cBhvr>
                                    </p:animEffect>
                                    <p:anim calcmode="lin" valueType="num">
                                      <p:cBhvr>
                                        <p:cTn id="78" dur="1000" fill="hold"/>
                                        <p:tgtEl>
                                          <p:spTgt spid="214"/>
                                        </p:tgtEl>
                                        <p:attrNameLst>
                                          <p:attrName>ppt_x</p:attrName>
                                        </p:attrNameLst>
                                      </p:cBhvr>
                                      <p:tavLst>
                                        <p:tav tm="0">
                                          <p:val>
                                            <p:strVal val="#ppt_x"/>
                                          </p:val>
                                        </p:tav>
                                        <p:tav tm="100000">
                                          <p:val>
                                            <p:strVal val="#ppt_x"/>
                                          </p:val>
                                        </p:tav>
                                      </p:tavLst>
                                    </p:anim>
                                    <p:anim calcmode="lin" valueType="num">
                                      <p:cBhvr>
                                        <p:cTn id="79" dur="1000" fill="hold"/>
                                        <p:tgtEl>
                                          <p:spTgt spid="21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96"/>
                                        </p:tgtEl>
                                        <p:attrNameLst>
                                          <p:attrName>style.visibility</p:attrName>
                                        </p:attrNameLst>
                                      </p:cBhvr>
                                      <p:to>
                                        <p:strVal val="visible"/>
                                      </p:to>
                                    </p:set>
                                    <p:animEffect transition="in" filter="fade">
                                      <p:cBhvr>
                                        <p:cTn id="87" dur="1000"/>
                                        <p:tgtEl>
                                          <p:spTgt spid="196"/>
                                        </p:tgtEl>
                                      </p:cBhvr>
                                    </p:animEffect>
                                    <p:anim calcmode="lin" valueType="num">
                                      <p:cBhvr>
                                        <p:cTn id="88" dur="1000" fill="hold"/>
                                        <p:tgtEl>
                                          <p:spTgt spid="196"/>
                                        </p:tgtEl>
                                        <p:attrNameLst>
                                          <p:attrName>ppt_x</p:attrName>
                                        </p:attrNameLst>
                                      </p:cBhvr>
                                      <p:tavLst>
                                        <p:tav tm="0">
                                          <p:val>
                                            <p:strVal val="#ppt_x"/>
                                          </p:val>
                                        </p:tav>
                                        <p:tav tm="100000">
                                          <p:val>
                                            <p:strVal val="#ppt_x"/>
                                          </p:val>
                                        </p:tav>
                                      </p:tavLst>
                                    </p:anim>
                                    <p:anim calcmode="lin" valueType="num">
                                      <p:cBhvr>
                                        <p:cTn id="89" dur="1000" fill="hold"/>
                                        <p:tgtEl>
                                          <p:spTgt spid="19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37"/>
                                        </p:tgtEl>
                                        <p:attrNameLst>
                                          <p:attrName>style.visibility</p:attrName>
                                        </p:attrNameLst>
                                      </p:cBhvr>
                                      <p:to>
                                        <p:strVal val="visible"/>
                                      </p:to>
                                    </p:set>
                                    <p:animEffect transition="in" filter="fade">
                                      <p:cBhvr>
                                        <p:cTn id="92" dur="1000"/>
                                        <p:tgtEl>
                                          <p:spTgt spid="137"/>
                                        </p:tgtEl>
                                      </p:cBhvr>
                                    </p:animEffect>
                                    <p:anim calcmode="lin" valueType="num">
                                      <p:cBhvr>
                                        <p:cTn id="93" dur="1000" fill="hold"/>
                                        <p:tgtEl>
                                          <p:spTgt spid="137"/>
                                        </p:tgtEl>
                                        <p:attrNameLst>
                                          <p:attrName>ppt_x</p:attrName>
                                        </p:attrNameLst>
                                      </p:cBhvr>
                                      <p:tavLst>
                                        <p:tav tm="0">
                                          <p:val>
                                            <p:strVal val="#ppt_x"/>
                                          </p:val>
                                        </p:tav>
                                        <p:tav tm="100000">
                                          <p:val>
                                            <p:strVal val="#ppt_x"/>
                                          </p:val>
                                        </p:tav>
                                      </p:tavLst>
                                    </p:anim>
                                    <p:anim calcmode="lin" valueType="num">
                                      <p:cBhvr>
                                        <p:cTn id="94" dur="1000" fill="hold"/>
                                        <p:tgtEl>
                                          <p:spTgt spid="13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48"/>
                                        </p:tgtEl>
                                        <p:attrNameLst>
                                          <p:attrName>style.visibility</p:attrName>
                                        </p:attrNameLst>
                                      </p:cBhvr>
                                      <p:to>
                                        <p:strVal val="visible"/>
                                      </p:to>
                                    </p:set>
                                    <p:animEffect transition="in" filter="fade">
                                      <p:cBhvr>
                                        <p:cTn id="97" dur="1000"/>
                                        <p:tgtEl>
                                          <p:spTgt spid="248"/>
                                        </p:tgtEl>
                                      </p:cBhvr>
                                    </p:animEffect>
                                    <p:anim calcmode="lin" valueType="num">
                                      <p:cBhvr>
                                        <p:cTn id="98" dur="1000" fill="hold"/>
                                        <p:tgtEl>
                                          <p:spTgt spid="248"/>
                                        </p:tgtEl>
                                        <p:attrNameLst>
                                          <p:attrName>ppt_x</p:attrName>
                                        </p:attrNameLst>
                                      </p:cBhvr>
                                      <p:tavLst>
                                        <p:tav tm="0">
                                          <p:val>
                                            <p:strVal val="#ppt_x"/>
                                          </p:val>
                                        </p:tav>
                                        <p:tav tm="100000">
                                          <p:val>
                                            <p:strVal val="#ppt_x"/>
                                          </p:val>
                                        </p:tav>
                                      </p:tavLst>
                                    </p:anim>
                                    <p:anim calcmode="lin" valueType="num">
                                      <p:cBhvr>
                                        <p:cTn id="99" dur="1000" fill="hold"/>
                                        <p:tgtEl>
                                          <p:spTgt spid="24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6"/>
                                        </p:tgtEl>
                                        <p:attrNameLst>
                                          <p:attrName>style.visibility</p:attrName>
                                        </p:attrNameLst>
                                      </p:cBhvr>
                                      <p:to>
                                        <p:strVal val="visible"/>
                                      </p:to>
                                    </p:set>
                                    <p:animEffect transition="in" filter="fade">
                                      <p:cBhvr>
                                        <p:cTn id="102" dur="1000"/>
                                        <p:tgtEl>
                                          <p:spTgt spid="246"/>
                                        </p:tgtEl>
                                      </p:cBhvr>
                                    </p:animEffect>
                                    <p:anim calcmode="lin" valueType="num">
                                      <p:cBhvr>
                                        <p:cTn id="103" dur="1000" fill="hold"/>
                                        <p:tgtEl>
                                          <p:spTgt spid="246"/>
                                        </p:tgtEl>
                                        <p:attrNameLst>
                                          <p:attrName>ppt_x</p:attrName>
                                        </p:attrNameLst>
                                      </p:cBhvr>
                                      <p:tavLst>
                                        <p:tav tm="0">
                                          <p:val>
                                            <p:strVal val="#ppt_x"/>
                                          </p:val>
                                        </p:tav>
                                        <p:tav tm="100000">
                                          <p:val>
                                            <p:strVal val="#ppt_x"/>
                                          </p:val>
                                        </p:tav>
                                      </p:tavLst>
                                    </p:anim>
                                    <p:anim calcmode="lin" valueType="num">
                                      <p:cBhvr>
                                        <p:cTn id="104" dur="1000" fill="hold"/>
                                        <p:tgtEl>
                                          <p:spTgt spid="246"/>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47"/>
                                        </p:tgtEl>
                                        <p:attrNameLst>
                                          <p:attrName>style.visibility</p:attrName>
                                        </p:attrNameLst>
                                      </p:cBhvr>
                                      <p:to>
                                        <p:strVal val="visible"/>
                                      </p:to>
                                    </p:set>
                                    <p:animEffect transition="in" filter="fade">
                                      <p:cBhvr>
                                        <p:cTn id="107" dur="1000"/>
                                        <p:tgtEl>
                                          <p:spTgt spid="247"/>
                                        </p:tgtEl>
                                      </p:cBhvr>
                                    </p:animEffect>
                                    <p:anim calcmode="lin" valueType="num">
                                      <p:cBhvr>
                                        <p:cTn id="108" dur="1000" fill="hold"/>
                                        <p:tgtEl>
                                          <p:spTgt spid="247"/>
                                        </p:tgtEl>
                                        <p:attrNameLst>
                                          <p:attrName>ppt_x</p:attrName>
                                        </p:attrNameLst>
                                      </p:cBhvr>
                                      <p:tavLst>
                                        <p:tav tm="0">
                                          <p:val>
                                            <p:strVal val="#ppt_x"/>
                                          </p:val>
                                        </p:tav>
                                        <p:tav tm="100000">
                                          <p:val>
                                            <p:strVal val="#ppt_x"/>
                                          </p:val>
                                        </p:tav>
                                      </p:tavLst>
                                    </p:anim>
                                    <p:anim calcmode="lin" valueType="num">
                                      <p:cBhvr>
                                        <p:cTn id="109" dur="1000" fill="hold"/>
                                        <p:tgtEl>
                                          <p:spTgt spid="24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29"/>
                                        </p:tgtEl>
                                        <p:attrNameLst>
                                          <p:attrName>style.visibility</p:attrName>
                                        </p:attrNameLst>
                                      </p:cBhvr>
                                      <p:to>
                                        <p:strVal val="visible"/>
                                      </p:to>
                                    </p:set>
                                    <p:animEffect transition="in" filter="fade">
                                      <p:cBhvr>
                                        <p:cTn id="112" dur="1000"/>
                                        <p:tgtEl>
                                          <p:spTgt spid="229"/>
                                        </p:tgtEl>
                                      </p:cBhvr>
                                    </p:animEffect>
                                    <p:anim calcmode="lin" valueType="num">
                                      <p:cBhvr>
                                        <p:cTn id="113" dur="1000" fill="hold"/>
                                        <p:tgtEl>
                                          <p:spTgt spid="229"/>
                                        </p:tgtEl>
                                        <p:attrNameLst>
                                          <p:attrName>ppt_x</p:attrName>
                                        </p:attrNameLst>
                                      </p:cBhvr>
                                      <p:tavLst>
                                        <p:tav tm="0">
                                          <p:val>
                                            <p:strVal val="#ppt_x"/>
                                          </p:val>
                                        </p:tav>
                                        <p:tav tm="100000">
                                          <p:val>
                                            <p:strVal val="#ppt_x"/>
                                          </p:val>
                                        </p:tav>
                                      </p:tavLst>
                                    </p:anim>
                                    <p:anim calcmode="lin" valueType="num">
                                      <p:cBhvr>
                                        <p:cTn id="114"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P spid="254" grpId="0" animBg="1"/>
      <p:bldP spid="255" grpId="0" animBg="1"/>
      <p:bldP spid="256" grpId="0" animBg="1"/>
      <p:bldP spid="10" grpId="0" animBg="1"/>
      <p:bldP spid="14" grpId="0" animBg="1"/>
      <p:bldP spid="198" grpId="0"/>
      <p:bldP spid="199" grpId="0"/>
      <p:bldP spid="201" grpId="0" animBg="1"/>
      <p:bldP spid="2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20041" y="791232"/>
            <a:ext cx="5089723" cy="4904717"/>
            <a:chOff x="1320042" y="1400833"/>
            <a:chExt cx="4343790" cy="4185898"/>
          </a:xfrm>
        </p:grpSpPr>
        <p:sp>
          <p:nvSpPr>
            <p:cNvPr id="4"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4183163" y="4679857"/>
              <a:ext cx="1286139" cy="906874"/>
              <a:chOff x="4183163" y="4679857"/>
              <a:chExt cx="1286139" cy="906874"/>
            </a:xfrm>
          </p:grpSpPr>
          <p:sp>
            <p:nvSpPr>
              <p:cNvPr id="7"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5" name="组合 74"/>
            <p:cNvGrpSpPr/>
            <p:nvPr/>
          </p:nvGrpSpPr>
          <p:grpSpPr>
            <a:xfrm flipH="1">
              <a:off x="1320042" y="4679857"/>
              <a:ext cx="1286139" cy="906874"/>
              <a:chOff x="4183163" y="4679857"/>
              <a:chExt cx="1286139" cy="906874"/>
            </a:xfrm>
          </p:grpSpPr>
          <p:sp>
            <p:nvSpPr>
              <p:cNvPr id="76"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7056426" y="1846188"/>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活动背景介绍</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pitchFamily="34" charset="-122"/>
                  <a:ea typeface="微软雅黑" panose="020B0503020204020204" pitchFamily="34" charset="-122"/>
                </a:rPr>
                <a:t>01</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BEBA8EAE-BF5A-486C-A8C5-ECC9F3942E4B}">
                <a14:imgProps xmlns:a14="http://schemas.microsoft.com/office/drawing/2010/main">
                  <a14:imgLayer r:embed="rId4">
                    <a14:imgEffect>
                      <a14:backgroundRemoval t="0" b="77043" l="0" r="100000">
                        <a14:foregroundMark x1="51310" y1="25043" x2="75109" y2="67304"/>
                        <a14:foregroundMark x1="40393" y1="43478" x2="60917" y2="70087"/>
                        <a14:foregroundMark x1="59825" y1="22609" x2="38210" y2="68348"/>
                        <a14:foregroundMark x1="34934" y1="33739" x2="61354" y2="69739"/>
                        <a14:foregroundMark x1="47598" y1="30957" x2="68777" y2="77043"/>
                        <a14:foregroundMark x1="54148" y1="26087" x2="71616" y2="37217"/>
                        <a14:foregroundMark x1="61790" y1="36174" x2="73362" y2="45217"/>
                        <a14:foregroundMark x1="61354" y1="48348" x2="44541" y2="19826"/>
                        <a14:foregroundMark x1="39520" y1="50087" x2="28603" y2="27478"/>
                        <a14:foregroundMark x1="28166" y1="27130" x2="28166" y2="27130"/>
                        <a14:foregroundMark x1="32096" y1="48696" x2="54585" y2="74261"/>
                      </a14:backgroundRemoval>
                    </a14:imgEffect>
                  </a14:imgLayer>
                </a14:imgProps>
              </a:ext>
              <a:ext uri="{28A0092B-C50C-407E-A947-70E740481C1C}">
                <a14:useLocalDpi xmlns:a14="http://schemas.microsoft.com/office/drawing/2010/main" val="0"/>
              </a:ext>
            </a:extLst>
          </a:blip>
          <a:srcRect l="23366" t="14180" r="21838" b="24612"/>
          <a:stretch>
            <a:fillRect/>
          </a:stretch>
        </p:blipFill>
        <p:spPr>
          <a:xfrm>
            <a:off x="3943350" y="2247901"/>
            <a:ext cx="4781550" cy="3352800"/>
          </a:xfrm>
          <a:prstGeom prst="rect">
            <a:avLst/>
          </a:prstGeom>
        </p:spPr>
      </p:pic>
      <p:grpSp>
        <p:nvGrpSpPr>
          <p:cNvPr id="40" name="组合 39"/>
          <p:cNvGrpSpPr/>
          <p:nvPr/>
        </p:nvGrpSpPr>
        <p:grpSpPr>
          <a:xfrm>
            <a:off x="557400" y="290400"/>
            <a:ext cx="3602354" cy="807063"/>
            <a:chOff x="557400" y="290400"/>
            <a:chExt cx="3602354" cy="807063"/>
          </a:xfrm>
        </p:grpSpPr>
        <p:pic>
          <p:nvPicPr>
            <p:cNvPr id="41" name="图片 40"/>
            <p:cNvPicPr>
              <a:picLocks noChangeAspect="1"/>
            </p:cNvPicPr>
            <p:nvPr/>
          </p:nvPicPr>
          <p:blipFill>
            <a:blip r:embed="rId5" cstate="email"/>
            <a:stretch>
              <a:fillRect/>
            </a:stretch>
          </p:blipFill>
          <p:spPr>
            <a:xfrm>
              <a:off x="557400" y="290400"/>
              <a:ext cx="776400" cy="776400"/>
            </a:xfrm>
            <a:prstGeom prst="rect">
              <a:avLst/>
            </a:prstGeom>
          </p:spPr>
        </p:pic>
        <p:sp>
          <p:nvSpPr>
            <p:cNvPr id="42" name="文本框 41"/>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9143247" y="2536773"/>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5" name="文本框 4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6" name="组合 45"/>
          <p:cNvGrpSpPr/>
          <p:nvPr/>
        </p:nvGrpSpPr>
        <p:grpSpPr>
          <a:xfrm>
            <a:off x="9143247" y="4289373"/>
            <a:ext cx="2115035" cy="1154619"/>
            <a:chOff x="1478171" y="2225265"/>
            <a:chExt cx="2115035" cy="1154619"/>
          </a:xfrm>
        </p:grpSpPr>
        <p:sp>
          <p:nvSpPr>
            <p:cNvPr id="4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0" name="文本框 4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1" name="组合 50"/>
          <p:cNvGrpSpPr/>
          <p:nvPr/>
        </p:nvGrpSpPr>
        <p:grpSpPr>
          <a:xfrm>
            <a:off x="1218447" y="2536773"/>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3" name="文本框 5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82" name="组合 81"/>
          <p:cNvGrpSpPr/>
          <p:nvPr/>
        </p:nvGrpSpPr>
        <p:grpSpPr>
          <a:xfrm>
            <a:off x="1218447" y="4289373"/>
            <a:ext cx="2115035" cy="1154619"/>
            <a:chOff x="1478171" y="2225265"/>
            <a:chExt cx="2115035" cy="1154619"/>
          </a:xfrm>
        </p:grpSpPr>
        <p:sp>
          <p:nvSpPr>
            <p:cNvPr id="8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4" name="文本框 8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1000"/>
                                        <p:tgtEl>
                                          <p:spTgt spid="82"/>
                                        </p:tgtEl>
                                      </p:cBhvr>
                                    </p:animEffect>
                                    <p:anim calcmode="lin" valueType="num">
                                      <p:cBhvr>
                                        <p:cTn id="29" dur="1000" fill="hold"/>
                                        <p:tgtEl>
                                          <p:spTgt spid="82"/>
                                        </p:tgtEl>
                                        <p:attrNameLst>
                                          <p:attrName>ppt_x</p:attrName>
                                        </p:attrNameLst>
                                      </p:cBhvr>
                                      <p:tavLst>
                                        <p:tav tm="0">
                                          <p:val>
                                            <p:strVal val="#ppt_x"/>
                                          </p:val>
                                        </p:tav>
                                        <p:tav tm="100000">
                                          <p:val>
                                            <p:strVal val="#ppt_x"/>
                                          </p:val>
                                        </p:tav>
                                      </p:tavLst>
                                    </p:anim>
                                    <p:anim calcmode="lin" valueType="num">
                                      <p:cBhvr>
                                        <p:cTn id="3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5" name="MH_Other_1"/>
          <p:cNvSpPr>
            <a:spLocks noEditPoints="1"/>
          </p:cNvSpPr>
          <p:nvPr/>
        </p:nvSpPr>
        <p:spPr bwMode="auto">
          <a:xfrm>
            <a:off x="5187950" y="2906713"/>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7" name="MH_Other_2"/>
          <p:cNvSpPr/>
          <p:nvPr/>
        </p:nvSpPr>
        <p:spPr bwMode="auto">
          <a:xfrm>
            <a:off x="4267200" y="1978025"/>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2"/>
          </a:solidFill>
          <a:ln>
            <a:noFill/>
          </a:ln>
        </p:spPr>
        <p:txBody>
          <a:bodyPr/>
          <a:lstStyle/>
          <a:p>
            <a:endParaRPr lang="zh-CN" altLang="en-US"/>
          </a:p>
        </p:txBody>
      </p:sp>
      <p:sp>
        <p:nvSpPr>
          <p:cNvPr id="9" name="MH_Other_3"/>
          <p:cNvSpPr/>
          <p:nvPr/>
        </p:nvSpPr>
        <p:spPr bwMode="auto">
          <a:xfrm>
            <a:off x="4267200" y="3897313"/>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p:spPr>
        <p:txBody>
          <a:bodyPr/>
          <a:lstStyle/>
          <a:p>
            <a:endParaRPr lang="zh-CN" altLang="en-US"/>
          </a:p>
        </p:txBody>
      </p:sp>
      <p:sp>
        <p:nvSpPr>
          <p:cNvPr id="10" name="MH_Other_4"/>
          <p:cNvSpPr/>
          <p:nvPr/>
        </p:nvSpPr>
        <p:spPr bwMode="auto">
          <a:xfrm>
            <a:off x="6186488" y="1978025"/>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3"/>
          </a:solidFill>
          <a:ln>
            <a:noFill/>
          </a:ln>
        </p:spPr>
        <p:txBody>
          <a:bodyPr/>
          <a:lstStyle/>
          <a:p>
            <a:endParaRPr lang="zh-CN" altLang="en-US"/>
          </a:p>
        </p:txBody>
      </p:sp>
      <p:sp>
        <p:nvSpPr>
          <p:cNvPr id="11" name="MH_Other_5"/>
          <p:cNvSpPr/>
          <p:nvPr/>
        </p:nvSpPr>
        <p:spPr bwMode="auto">
          <a:xfrm>
            <a:off x="6186488" y="3897313"/>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pic>
        <p:nvPicPr>
          <p:cNvPr id="13" name="MH_Other_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0" y="2559050"/>
            <a:ext cx="804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H_Other_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788" y="25352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MH_Other_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552950"/>
            <a:ext cx="71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MH_Other_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325" y="4424363"/>
            <a:ext cx="43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组合 19"/>
          <p:cNvGrpSpPr/>
          <p:nvPr/>
        </p:nvGrpSpPr>
        <p:grpSpPr>
          <a:xfrm>
            <a:off x="557400" y="290400"/>
            <a:ext cx="3602354" cy="807063"/>
            <a:chOff x="557400" y="290400"/>
            <a:chExt cx="3602354" cy="807063"/>
          </a:xfrm>
        </p:grpSpPr>
        <p:pic>
          <p:nvPicPr>
            <p:cNvPr id="21" name="图片 20"/>
            <p:cNvPicPr>
              <a:picLocks noChangeAspect="1"/>
            </p:cNvPicPr>
            <p:nvPr/>
          </p:nvPicPr>
          <p:blipFill>
            <a:blip r:embed="rId7" cstate="email"/>
            <a:stretch>
              <a:fillRect/>
            </a:stretch>
          </p:blipFill>
          <p:spPr>
            <a:xfrm>
              <a:off x="557400" y="290400"/>
              <a:ext cx="776400" cy="776400"/>
            </a:xfrm>
            <a:prstGeom prst="rect">
              <a:avLst/>
            </a:prstGeom>
          </p:spPr>
        </p:pic>
        <p:sp>
          <p:nvSpPr>
            <p:cNvPr id="22" name="文本框 21"/>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9143247" y="253677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9143247" y="428937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9" name="组合 28"/>
          <p:cNvGrpSpPr/>
          <p:nvPr/>
        </p:nvGrpSpPr>
        <p:grpSpPr>
          <a:xfrm>
            <a:off x="1218447" y="253677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2" name="组合 31"/>
          <p:cNvGrpSpPr/>
          <p:nvPr/>
        </p:nvGrpSpPr>
        <p:grpSpPr>
          <a:xfrm>
            <a:off x="1218447" y="428937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112577" y="2264227"/>
            <a:ext cx="4303163" cy="3302149"/>
            <a:chOff x="4893627" y="2911927"/>
            <a:chExt cx="4303163" cy="3302149"/>
          </a:xfrm>
        </p:grpSpPr>
        <p:grpSp>
          <p:nvGrpSpPr>
            <p:cNvPr id="12" name="组合 11"/>
            <p:cNvGrpSpPr/>
            <p:nvPr/>
          </p:nvGrpSpPr>
          <p:grpSpPr>
            <a:xfrm>
              <a:off x="4893627" y="2911927"/>
              <a:ext cx="4303163" cy="3302149"/>
              <a:chOff x="5166953" y="2594427"/>
              <a:chExt cx="4303163" cy="3302149"/>
            </a:xfrm>
          </p:grpSpPr>
          <p:sp>
            <p:nvSpPr>
              <p:cNvPr id="7" name="椭圆 6"/>
              <p:cNvSpPr/>
              <p:nvPr/>
            </p:nvSpPr>
            <p:spPr>
              <a:xfrm>
                <a:off x="5667461" y="2594427"/>
                <a:ext cx="3302149" cy="3302149"/>
              </a:xfrm>
              <a:prstGeom prst="ellipse">
                <a:avLst/>
              </a:prstGeom>
              <a:solidFill>
                <a:srgbClr val="EC7435">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8" name="椭圆 7"/>
              <p:cNvSpPr/>
              <p:nvPr/>
            </p:nvSpPr>
            <p:spPr>
              <a:xfrm>
                <a:off x="5812378" y="2739344"/>
                <a:ext cx="3012314" cy="3012314"/>
              </a:xfrm>
              <a:prstGeom prst="ellipse">
                <a:avLst/>
              </a:prstGeom>
              <a:solidFill>
                <a:schemeClr val="accent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9" name="文本框 8"/>
              <p:cNvSpPr txBox="1"/>
              <p:nvPr/>
            </p:nvSpPr>
            <p:spPr>
              <a:xfrm>
                <a:off x="5891552" y="3280487"/>
                <a:ext cx="3005599" cy="523220"/>
              </a:xfrm>
              <a:prstGeom prst="rect">
                <a:avLst/>
              </a:prstGeom>
              <a:noFill/>
            </p:spPr>
            <p:txBody>
              <a:bodyPr wrap="square" rtlCol="0">
                <a:spAutoFit/>
              </a:bodyPr>
              <a:lstStyle/>
              <a:p>
                <a:pPr algn="ctr"/>
                <a:r>
                  <a:rPr lang="en-US" altLang="zh-CN" sz="2800" dirty="0">
                    <a:solidFill>
                      <a:schemeClr val="bg1"/>
                    </a:solidFill>
                    <a:latin typeface="Showcard Gothic" panose="04020904020102020604" pitchFamily="82" charset="0"/>
                  </a:rPr>
                  <a:t>Halloween </a:t>
                </a:r>
                <a:endParaRPr lang="zh-CN" altLang="en-US" sz="2800" dirty="0">
                  <a:solidFill>
                    <a:schemeClr val="bg1"/>
                  </a:solidFill>
                  <a:latin typeface="Showcard Gothic" panose="04020904020102020604" pitchFamily="82" charset="0"/>
                </a:endParaRPr>
              </a:p>
            </p:txBody>
          </p:sp>
          <p:sp>
            <p:nvSpPr>
              <p:cNvPr id="10" name="文本框 9"/>
              <p:cNvSpPr txBox="1"/>
              <p:nvPr/>
            </p:nvSpPr>
            <p:spPr>
              <a:xfrm>
                <a:off x="5166953" y="3691500"/>
                <a:ext cx="4303163" cy="369332"/>
              </a:xfrm>
              <a:prstGeom prst="rect">
                <a:avLst/>
              </a:prstGeom>
              <a:noFill/>
            </p:spPr>
            <p:txBody>
              <a:bodyPr wrap="square" rtlCol="0">
                <a:spAutoFit/>
              </a:bodyPr>
              <a:lstStyle/>
              <a:p>
                <a:pPr algn="ctr"/>
                <a:r>
                  <a:rPr lang="en-US" altLang="zh-CN" dirty="0">
                    <a:solidFill>
                      <a:schemeClr val="bg1"/>
                    </a:solidFill>
                    <a:latin typeface="Showcard Gothic" panose="04020904020102020604" pitchFamily="82" charset="0"/>
                  </a:rPr>
                  <a:t>TRICK OR TREAT</a:t>
                </a:r>
                <a:endParaRPr lang="zh-CN" altLang="en-US" dirty="0">
                  <a:solidFill>
                    <a:schemeClr val="bg1"/>
                  </a:solidFill>
                  <a:latin typeface="Showcard Gothic" panose="04020904020102020604" pitchFamily="82" charset="0"/>
                </a:endParaRPr>
              </a:p>
            </p:txBody>
          </p:sp>
          <p:sp>
            <p:nvSpPr>
              <p:cNvPr id="11" name="等腰三角形 10"/>
              <p:cNvSpPr/>
              <p:nvPr/>
            </p:nvSpPr>
            <p:spPr>
              <a:xfrm rot="18983624">
                <a:off x="5712730" y="2608668"/>
                <a:ext cx="612576" cy="852114"/>
              </a:xfrm>
              <a:prstGeom prst="triangle">
                <a:avLst/>
              </a:prstGeom>
              <a:solidFill>
                <a:srgbClr val="FFD03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0" name="直接连接符 89"/>
            <p:cNvCxnSpPr/>
            <p:nvPr/>
          </p:nvCxnSpPr>
          <p:spPr>
            <a:xfrm>
              <a:off x="5718188" y="4452403"/>
              <a:ext cx="2805674"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5850027" y="4526302"/>
              <a:ext cx="2541996" cy="1015663"/>
            </a:xfrm>
            <a:prstGeom prst="rect">
              <a:avLst/>
            </a:prstGeom>
            <a:noFill/>
          </p:spPr>
          <p:txBody>
            <a:bodyPr wrap="square" rtlCol="0">
              <a:spAutoFit/>
            </a:bodyPr>
            <a:lstStyle/>
            <a:p>
              <a:r>
                <a:rPr lang="zh-CN" altLang="en-US" sz="2000" dirty="0">
                  <a:solidFill>
                    <a:schemeClr val="bg1"/>
                  </a:solidFill>
                </a:rPr>
                <a:t>点击输入简要文字内容，文字内容需概括精炼。</a:t>
              </a:r>
            </a:p>
          </p:txBody>
        </p:sp>
      </p:grpSp>
      <p:grpSp>
        <p:nvGrpSpPr>
          <p:cNvPr id="18" name="组合 17"/>
          <p:cNvGrpSpPr/>
          <p:nvPr/>
        </p:nvGrpSpPr>
        <p:grpSpPr>
          <a:xfrm>
            <a:off x="557400" y="290400"/>
            <a:ext cx="3602354" cy="807063"/>
            <a:chOff x="557400" y="290400"/>
            <a:chExt cx="3602354" cy="807063"/>
          </a:xfrm>
        </p:grpSpPr>
        <p:pic>
          <p:nvPicPr>
            <p:cNvPr id="19" name="图片 18"/>
            <p:cNvPicPr>
              <a:picLocks noChangeAspect="1"/>
            </p:cNvPicPr>
            <p:nvPr/>
          </p:nvPicPr>
          <p:blipFill>
            <a:blip r:embed="rId3" cstate="email"/>
            <a:stretch>
              <a:fillRect/>
            </a:stretch>
          </p:blipFill>
          <p:spPr>
            <a:xfrm>
              <a:off x="557400" y="290400"/>
              <a:ext cx="776400" cy="776400"/>
            </a:xfrm>
            <a:prstGeom prst="rect">
              <a:avLst/>
            </a:prstGeom>
          </p:spPr>
        </p:pic>
        <p:sp>
          <p:nvSpPr>
            <p:cNvPr id="20" name="文本框 19"/>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9143247" y="2536773"/>
            <a:ext cx="2115035" cy="1154619"/>
            <a:chOff x="1478171" y="2225265"/>
            <a:chExt cx="2115035" cy="1154619"/>
          </a:xfrm>
        </p:grpSpPr>
        <p:sp>
          <p:nvSpPr>
            <p:cNvPr id="2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3" name="文本框 2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4" name="组合 23"/>
          <p:cNvGrpSpPr/>
          <p:nvPr/>
        </p:nvGrpSpPr>
        <p:grpSpPr>
          <a:xfrm>
            <a:off x="9143247" y="4289373"/>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7" name="组合 26"/>
          <p:cNvGrpSpPr/>
          <p:nvPr/>
        </p:nvGrpSpPr>
        <p:grpSpPr>
          <a:xfrm>
            <a:off x="1370847" y="2536773"/>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0" name="组合 29"/>
          <p:cNvGrpSpPr/>
          <p:nvPr/>
        </p:nvGrpSpPr>
        <p:grpSpPr>
          <a:xfrm>
            <a:off x="1370847" y="4289373"/>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409450" y="2001397"/>
            <a:ext cx="4855505" cy="3946792"/>
            <a:chOff x="1884286" y="688656"/>
            <a:chExt cx="5161004" cy="4195116"/>
          </a:xfrm>
        </p:grpSpPr>
        <p:sp>
          <p:nvSpPr>
            <p:cNvPr id="33" name="圆角矩形 18"/>
            <p:cNvSpPr/>
            <p:nvPr/>
          </p:nvSpPr>
          <p:spPr>
            <a:xfrm>
              <a:off x="3387594" y="4170320"/>
              <a:ext cx="718178" cy="71345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4" name="圆角矩形 18"/>
            <p:cNvSpPr/>
            <p:nvPr/>
          </p:nvSpPr>
          <p:spPr>
            <a:xfrm>
              <a:off x="4064518" y="1064835"/>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5" name="圆角矩形 18"/>
            <p:cNvSpPr/>
            <p:nvPr/>
          </p:nvSpPr>
          <p:spPr>
            <a:xfrm>
              <a:off x="3138983" y="1851824"/>
              <a:ext cx="1547926" cy="153773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6" name="圆角矩形 18"/>
            <p:cNvSpPr/>
            <p:nvPr/>
          </p:nvSpPr>
          <p:spPr>
            <a:xfrm>
              <a:off x="4841009" y="1504583"/>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7" name="圆角矩形 18"/>
            <p:cNvSpPr/>
            <p:nvPr/>
          </p:nvSpPr>
          <p:spPr>
            <a:xfrm>
              <a:off x="2449308" y="1504583"/>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8" name="圆角矩形 18"/>
            <p:cNvSpPr/>
            <p:nvPr/>
          </p:nvSpPr>
          <p:spPr>
            <a:xfrm>
              <a:off x="3735611" y="3144868"/>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9" name="圆角矩形 18"/>
            <p:cNvSpPr/>
            <p:nvPr/>
          </p:nvSpPr>
          <p:spPr>
            <a:xfrm>
              <a:off x="1884286" y="2685646"/>
              <a:ext cx="1251508" cy="124327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0" name="圆角矩形 18"/>
            <p:cNvSpPr/>
            <p:nvPr/>
          </p:nvSpPr>
          <p:spPr>
            <a:xfrm>
              <a:off x="4997974" y="2874536"/>
              <a:ext cx="686008" cy="68149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1" name="圆角矩形 18"/>
            <p:cNvSpPr/>
            <p:nvPr/>
          </p:nvSpPr>
          <p:spPr>
            <a:xfrm>
              <a:off x="6084111" y="1596981"/>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2" name="圆角矩形 18"/>
            <p:cNvSpPr/>
            <p:nvPr/>
          </p:nvSpPr>
          <p:spPr>
            <a:xfrm>
              <a:off x="5052513" y="688656"/>
              <a:ext cx="600456" cy="59650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3" name="圆角矩形 18"/>
            <p:cNvSpPr/>
            <p:nvPr/>
          </p:nvSpPr>
          <p:spPr>
            <a:xfrm>
              <a:off x="5833049" y="1137241"/>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4" name="圆角矩形 18"/>
            <p:cNvSpPr/>
            <p:nvPr/>
          </p:nvSpPr>
          <p:spPr>
            <a:xfrm>
              <a:off x="3309791" y="3627464"/>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5" name="圆角矩形 18"/>
            <p:cNvSpPr/>
            <p:nvPr/>
          </p:nvSpPr>
          <p:spPr>
            <a:xfrm>
              <a:off x="2527008" y="4086345"/>
              <a:ext cx="482344" cy="479170"/>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6" name="圆角矩形 18"/>
            <p:cNvSpPr/>
            <p:nvPr/>
          </p:nvSpPr>
          <p:spPr>
            <a:xfrm>
              <a:off x="4883335" y="4086344"/>
              <a:ext cx="552117" cy="54848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7" name="圆角矩形 18"/>
            <p:cNvSpPr/>
            <p:nvPr/>
          </p:nvSpPr>
          <p:spPr>
            <a:xfrm>
              <a:off x="3387594" y="735392"/>
              <a:ext cx="676924" cy="67246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8" name="矩形 47"/>
            <p:cNvSpPr/>
            <p:nvPr/>
          </p:nvSpPr>
          <p:spPr>
            <a:xfrm rot="2608427">
              <a:off x="3676247" y="2197158"/>
              <a:ext cx="1150430" cy="272686"/>
            </a:xfrm>
            <a:prstGeom prst="rect">
              <a:avLst/>
            </a:prstGeom>
          </p:spPr>
          <p:txBody>
            <a:bodyPr wrap="square">
              <a:spAutoFit/>
            </a:bodyPr>
            <a:lstStyle/>
            <a:p>
              <a:r>
                <a:rPr lang="en-US" altLang="zh-CN" sz="1065" b="1" dirty="0">
                  <a:solidFill>
                    <a:prstClr val="white"/>
                  </a:solidFill>
                  <a:cs typeface="+mn-ea"/>
                  <a:sym typeface="+mn-lt"/>
                </a:rPr>
                <a:t>1. Type here</a:t>
              </a:r>
              <a:endParaRPr lang="zh-CN" altLang="en-US" sz="1065" dirty="0">
                <a:solidFill>
                  <a:prstClr val="white"/>
                </a:solidFill>
                <a:cs typeface="+mn-ea"/>
                <a:sym typeface="+mn-lt"/>
              </a:endParaRPr>
            </a:p>
          </p:txBody>
        </p:sp>
        <p:sp>
          <p:nvSpPr>
            <p:cNvPr id="49" name="矩形 48"/>
            <p:cNvSpPr/>
            <p:nvPr/>
          </p:nvSpPr>
          <p:spPr>
            <a:xfrm rot="2537567">
              <a:off x="5155785" y="1765171"/>
              <a:ext cx="1150430" cy="250740"/>
            </a:xfrm>
            <a:prstGeom prst="rect">
              <a:avLst/>
            </a:prstGeom>
          </p:spPr>
          <p:txBody>
            <a:bodyPr wrap="square">
              <a:spAutoFit/>
            </a:bodyPr>
            <a:lstStyle/>
            <a:p>
              <a:r>
                <a:rPr lang="en-US" altLang="zh-CN" sz="935" b="1" dirty="0">
                  <a:solidFill>
                    <a:prstClr val="white"/>
                  </a:solidFill>
                  <a:cs typeface="+mn-ea"/>
                  <a:sym typeface="+mn-lt"/>
                </a:rPr>
                <a:t>2. Type here</a:t>
              </a:r>
              <a:endParaRPr lang="zh-CN" altLang="en-US" sz="935" dirty="0">
                <a:solidFill>
                  <a:prstClr val="white"/>
                </a:solidFill>
                <a:cs typeface="+mn-ea"/>
                <a:sym typeface="+mn-lt"/>
              </a:endParaRPr>
            </a:p>
          </p:txBody>
        </p:sp>
        <p:sp>
          <p:nvSpPr>
            <p:cNvPr id="50" name="矩形 49"/>
            <p:cNvSpPr/>
            <p:nvPr/>
          </p:nvSpPr>
          <p:spPr>
            <a:xfrm rot="2690542">
              <a:off x="4071438" y="3444985"/>
              <a:ext cx="1150430" cy="250740"/>
            </a:xfrm>
            <a:prstGeom prst="rect">
              <a:avLst/>
            </a:prstGeom>
          </p:spPr>
          <p:txBody>
            <a:bodyPr wrap="square">
              <a:spAutoFit/>
            </a:bodyPr>
            <a:lstStyle/>
            <a:p>
              <a:r>
                <a:rPr lang="en-US" altLang="zh-CN" sz="935" b="1" dirty="0">
                  <a:solidFill>
                    <a:prstClr val="white"/>
                  </a:solidFill>
                  <a:cs typeface="+mn-ea"/>
                  <a:sym typeface="+mn-lt"/>
                </a:rPr>
                <a:t>3. Type here</a:t>
              </a:r>
              <a:endParaRPr lang="zh-CN" altLang="en-US" sz="935" dirty="0">
                <a:solidFill>
                  <a:prstClr val="white"/>
                </a:solidFill>
                <a:cs typeface="+mn-ea"/>
                <a:sym typeface="+mn-lt"/>
              </a:endParaRPr>
            </a:p>
          </p:txBody>
        </p:sp>
        <p:sp>
          <p:nvSpPr>
            <p:cNvPr id="51" name="圆角矩形 18"/>
            <p:cNvSpPr/>
            <p:nvPr/>
          </p:nvSpPr>
          <p:spPr>
            <a:xfrm>
              <a:off x="5683982" y="2738237"/>
              <a:ext cx="1212241" cy="120426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grpSp>
      <p:grpSp>
        <p:nvGrpSpPr>
          <p:cNvPr id="52" name="组合 51"/>
          <p:cNvGrpSpPr/>
          <p:nvPr/>
        </p:nvGrpSpPr>
        <p:grpSpPr>
          <a:xfrm>
            <a:off x="557400" y="290400"/>
            <a:ext cx="3602354" cy="807063"/>
            <a:chOff x="557400" y="290400"/>
            <a:chExt cx="3602354" cy="807063"/>
          </a:xfrm>
        </p:grpSpPr>
        <p:pic>
          <p:nvPicPr>
            <p:cNvPr id="53" name="图片 52"/>
            <p:cNvPicPr>
              <a:picLocks noChangeAspect="1"/>
            </p:cNvPicPr>
            <p:nvPr/>
          </p:nvPicPr>
          <p:blipFill>
            <a:blip r:embed="rId3" cstate="email"/>
            <a:stretch>
              <a:fillRect/>
            </a:stretch>
          </p:blipFill>
          <p:spPr>
            <a:xfrm>
              <a:off x="557400" y="290400"/>
              <a:ext cx="776400" cy="776400"/>
            </a:xfrm>
            <a:prstGeom prst="rect">
              <a:avLst/>
            </a:prstGeom>
          </p:spPr>
        </p:pic>
        <p:sp>
          <p:nvSpPr>
            <p:cNvPr id="54" name="文本框 53"/>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7790697" y="2536773"/>
            <a:ext cx="2115035" cy="1154619"/>
            <a:chOff x="1478171" y="2225265"/>
            <a:chExt cx="2115035" cy="1154619"/>
          </a:xfrm>
        </p:grpSpPr>
        <p:sp>
          <p:nvSpPr>
            <p:cNvPr id="5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7" name="文本框 5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8" name="组合 57"/>
          <p:cNvGrpSpPr/>
          <p:nvPr/>
        </p:nvGrpSpPr>
        <p:grpSpPr>
          <a:xfrm>
            <a:off x="7790697" y="4289373"/>
            <a:ext cx="2115035" cy="1154619"/>
            <a:chOff x="1478171" y="2225265"/>
            <a:chExt cx="2115035" cy="1154619"/>
          </a:xfrm>
        </p:grpSpPr>
        <p:sp>
          <p:nvSpPr>
            <p:cNvPr id="5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0" name="文本框 5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20041" y="791232"/>
            <a:ext cx="5089723" cy="4904717"/>
            <a:chOff x="1320042" y="1400833"/>
            <a:chExt cx="4343790" cy="4185898"/>
          </a:xfrm>
        </p:grpSpPr>
        <p:sp>
          <p:nvSpPr>
            <p:cNvPr id="4"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4183163" y="4679857"/>
              <a:ext cx="1286139" cy="906874"/>
              <a:chOff x="4183163" y="4679857"/>
              <a:chExt cx="1286139" cy="906874"/>
            </a:xfrm>
          </p:grpSpPr>
          <p:sp>
            <p:nvSpPr>
              <p:cNvPr id="7"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5" name="组合 74"/>
            <p:cNvGrpSpPr/>
            <p:nvPr/>
          </p:nvGrpSpPr>
          <p:grpSpPr>
            <a:xfrm flipH="1">
              <a:off x="1320042" y="4679857"/>
              <a:ext cx="1286139" cy="906874"/>
              <a:chOff x="4183163" y="4679857"/>
              <a:chExt cx="1286139" cy="906874"/>
            </a:xfrm>
          </p:grpSpPr>
          <p:sp>
            <p:nvSpPr>
              <p:cNvPr id="76"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7056426" y="1846188"/>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活动受众分析</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pitchFamily="34" charset="-122"/>
                  <a:ea typeface="微软雅黑" panose="020B0503020204020204" pitchFamily="34" charset="-122"/>
                </a:rPr>
                <a:t>02</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61" y="226827"/>
            <a:ext cx="3877407" cy="2262062"/>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b="9111"/>
          <a:stretch>
            <a:fillRect/>
          </a:stretch>
        </p:blipFill>
        <p:spPr>
          <a:xfrm>
            <a:off x="590975" y="2408551"/>
            <a:ext cx="2219596" cy="4449449"/>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5807" y="3680793"/>
            <a:ext cx="1747713" cy="3142677"/>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b="41344"/>
          <a:stretch>
            <a:fillRect/>
          </a:stretch>
        </p:blipFill>
        <p:spPr>
          <a:xfrm>
            <a:off x="-768532" y="4752810"/>
            <a:ext cx="13424263" cy="210519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5648" y="1169601"/>
            <a:ext cx="1762125" cy="702942"/>
          </a:xfrm>
          <a:prstGeom prst="rect">
            <a:avLst/>
          </a:prstGeom>
        </p:spPr>
      </p:pic>
      <p:grpSp>
        <p:nvGrpSpPr>
          <p:cNvPr id="14" name="组合 13"/>
          <p:cNvGrpSpPr/>
          <p:nvPr/>
        </p:nvGrpSpPr>
        <p:grpSpPr>
          <a:xfrm>
            <a:off x="557400" y="290400"/>
            <a:ext cx="3602354" cy="807063"/>
            <a:chOff x="557400" y="290400"/>
            <a:chExt cx="3602354" cy="807063"/>
          </a:xfrm>
        </p:grpSpPr>
        <p:pic>
          <p:nvPicPr>
            <p:cNvPr id="15" name="图片 14"/>
            <p:cNvPicPr>
              <a:picLocks noChangeAspect="1"/>
            </p:cNvPicPr>
            <p:nvPr/>
          </p:nvPicPr>
          <p:blipFill>
            <a:blip r:embed="rId8" cstate="email"/>
            <a:stretch>
              <a:fillRect/>
            </a:stretch>
          </p:blipFill>
          <p:spPr>
            <a:xfrm>
              <a:off x="557400" y="290400"/>
              <a:ext cx="776400" cy="776400"/>
            </a:xfrm>
            <a:prstGeom prst="rect">
              <a:avLst/>
            </a:prstGeom>
          </p:spPr>
        </p:pic>
        <p:sp>
          <p:nvSpPr>
            <p:cNvPr id="16" name="文本框 15"/>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885447" y="225102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6266697" y="367977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44546A"/>
      </a:dk2>
      <a:lt2>
        <a:srgbClr val="E7E6E6"/>
      </a:lt2>
      <a:accent1>
        <a:srgbClr val="3B3838"/>
      </a:accent1>
      <a:accent2>
        <a:srgbClr val="F4EA35"/>
      </a:accent2>
      <a:accent3>
        <a:srgbClr val="F4EA35"/>
      </a:accent3>
      <a:accent4>
        <a:srgbClr val="F4EA35"/>
      </a:accent4>
      <a:accent5>
        <a:srgbClr val="F4EA35"/>
      </a:accent5>
      <a:accent6>
        <a:srgbClr val="F4EA35"/>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1769</Words>
  <Application>Microsoft Office PowerPoint</Application>
  <PresentationFormat>宽屏</PresentationFormat>
  <Paragraphs>223</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Myriad Pro</vt:lpstr>
      <vt:lpstr>等线</vt:lpstr>
      <vt:lpstr>等线 Light</vt:lpstr>
      <vt:lpstr>时尚中黑简体</vt:lpstr>
      <vt:lpstr>宋体</vt:lpstr>
      <vt:lpstr>微软雅黑</vt:lpstr>
      <vt:lpstr>Agency FB</vt:lpstr>
      <vt:lpstr>Arial</vt:lpstr>
      <vt:lpstr>Calibri</vt:lpstr>
      <vt:lpstr>Showcard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13</cp:revision>
  <dcterms:created xsi:type="dcterms:W3CDTF">2017-10-05T04:35:00Z</dcterms:created>
  <dcterms:modified xsi:type="dcterms:W3CDTF">2021-01-06T09:18:13Z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