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2" r:id="rId2"/>
    <p:sldId id="260" r:id="rId3"/>
    <p:sldId id="264" r:id="rId4"/>
    <p:sldId id="265" r:id="rId5"/>
    <p:sldId id="269" r:id="rId6"/>
    <p:sldId id="270" r:id="rId7"/>
    <p:sldId id="271" r:id="rId8"/>
    <p:sldId id="272" r:id="rId9"/>
    <p:sldId id="281" r:id="rId10"/>
    <p:sldId id="282" r:id="rId11"/>
    <p:sldId id="266" r:id="rId12"/>
    <p:sldId id="273" r:id="rId13"/>
    <p:sldId id="280" r:id="rId14"/>
    <p:sldId id="274" r:id="rId15"/>
    <p:sldId id="267" r:id="rId16"/>
    <p:sldId id="275" r:id="rId17"/>
    <p:sldId id="276" r:id="rId18"/>
    <p:sldId id="257" r:id="rId19"/>
    <p:sldId id="268" r:id="rId20"/>
    <p:sldId id="283" r:id="rId21"/>
    <p:sldId id="258" r:id="rId22"/>
    <p:sldId id="277" r:id="rId23"/>
    <p:sldId id="28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6F1"/>
    <a:srgbClr val="FDBD41"/>
    <a:srgbClr val="EEC225"/>
    <a:srgbClr val="DB5608"/>
    <a:srgbClr val="8C320F"/>
    <a:srgbClr val="FFD893"/>
    <a:srgbClr val="FEE8DE"/>
    <a:srgbClr val="DB7714"/>
    <a:srgbClr val="FFDFA6"/>
    <a:srgbClr val="EC8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7814-1B57-4F78-A053-EE766FC66B3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E934D-3E6C-4D3B-AEEB-B9A4FD0AD5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BA5703"/>
              </a:gs>
              <a:gs pos="21000">
                <a:srgbClr val="FE9A26"/>
              </a:gs>
              <a:gs pos="0">
                <a:srgbClr val="FDC04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EBB32-1929-4D83-82B7-C69478EA42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622A-EE59-4BC6-92B8-C19A65852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7.xml"/><Relationship Id="rId7" Type="http://schemas.openxmlformats.org/officeDocument/2006/relationships/image" Target="../media/image1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4.xml"/><Relationship Id="rId7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4.png"/><Relationship Id="rId4" Type="http://schemas.openxmlformats.org/officeDocument/2006/relationships/tags" Target="../tags/tag25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5.png"/><Relationship Id="rId5" Type="http://schemas.openxmlformats.org/officeDocument/2006/relationships/tags" Target="../tags/tag31.xml"/><Relationship Id="rId10" Type="http://schemas.openxmlformats.org/officeDocument/2006/relationships/image" Target="../media/image7.png"/><Relationship Id="rId4" Type="http://schemas.openxmlformats.org/officeDocument/2006/relationships/tags" Target="../tags/tag30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image" Target="../media/image7.png"/><Relationship Id="rId5" Type="http://schemas.openxmlformats.org/officeDocument/2006/relationships/tags" Target="../tags/tag4.xml"/><Relationship Id="rId10" Type="http://schemas.openxmlformats.org/officeDocument/2006/relationships/image" Target="../media/image3.png"/><Relationship Id="rId4" Type="http://schemas.openxmlformats.org/officeDocument/2006/relationships/tags" Target="../tags/tag3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3" r="37298" b="58496"/>
          <a:stretch>
            <a:fillRect/>
          </a:stretch>
        </p:blipFill>
        <p:spPr>
          <a:xfrm>
            <a:off x="-569916" y="-543141"/>
            <a:ext cx="3094967" cy="30800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b="14536"/>
          <a:stretch>
            <a:fillRect/>
          </a:stretch>
        </p:blipFill>
        <p:spPr>
          <a:xfrm>
            <a:off x="0" y="996902"/>
            <a:ext cx="12192000" cy="58610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40" y="1220047"/>
            <a:ext cx="8917960" cy="606421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579398" y="996902"/>
            <a:ext cx="6943417" cy="1610910"/>
            <a:chOff x="4579398" y="996902"/>
            <a:chExt cx="6943417" cy="1610910"/>
          </a:xfrm>
        </p:grpSpPr>
        <p:sp>
          <p:nvSpPr>
            <p:cNvPr id="18" name="矩形 17"/>
            <p:cNvSpPr/>
            <p:nvPr/>
          </p:nvSpPr>
          <p:spPr>
            <a:xfrm>
              <a:off x="4613773" y="996902"/>
              <a:ext cx="69090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600" b="1" dirty="0">
                  <a:ln w="19050">
                    <a:solidFill>
                      <a:srgbClr val="C56209"/>
                    </a:solidFill>
                  </a:ln>
                  <a:solidFill>
                    <a:srgbClr val="C965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万圣节介绍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579398" y="1038152"/>
              <a:ext cx="69090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600" b="1" dirty="0">
                  <a:ln w="19050">
                    <a:solidFill>
                      <a:srgbClr val="C56209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万圣节介绍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220" y="754477"/>
            <a:ext cx="689307" cy="402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59050" y="168939"/>
            <a:ext cx="986474" cy="57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7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855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998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" dur="998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500000" y="50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1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path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<p:cBhvr>
                                        <p:cTn id="43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path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<p:cBhvr>
                                        <p:cTn id="50" dur="3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4.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流行地区</a:t>
              </a:r>
            </a:p>
          </p:txBody>
        </p:sp>
      </p:grpSp>
      <p:grpSp>
        <p:nvGrpSpPr>
          <p:cNvPr id="199" name="PA_只为设计_组合 198"/>
          <p:cNvGrpSpPr/>
          <p:nvPr>
            <p:custDataLst>
              <p:tags r:id="rId2"/>
            </p:custDataLst>
          </p:nvPr>
        </p:nvGrpSpPr>
        <p:grpSpPr>
          <a:xfrm>
            <a:off x="5968314" y="1275830"/>
            <a:ext cx="5822018" cy="4998904"/>
            <a:chOff x="5968314" y="1275830"/>
            <a:chExt cx="5822018" cy="499890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8314" y="1275830"/>
              <a:ext cx="5822018" cy="49989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6" name="矩形 195"/>
            <p:cNvSpPr/>
            <p:nvPr/>
          </p:nvSpPr>
          <p:spPr>
            <a:xfrm>
              <a:off x="6413157" y="2621120"/>
              <a:ext cx="516711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Arial" panose="020B0604020202020204" pitchFamily="34" charset="0"/>
                </a:rPr>
                <a:t>万圣节主要流行于英语世界，如不列颠群岛和北美，其次是澳大利亚和新西兰。如今一些亚洲国家的年轻一辈也开始倾向于过“洋节”。</a:t>
              </a:r>
            </a:p>
          </p:txBody>
        </p:sp>
      </p:grpSp>
      <p:pic>
        <p:nvPicPr>
          <p:cNvPr id="198" name="PA_只为设计_图片 19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7" y="1096034"/>
            <a:ext cx="4438650" cy="5715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8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0" presetClass="entr" presetSubtype="0" accel="50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  <p:anim to="" calcmode="lin" valueType="num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-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8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0" presetClass="entr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  <p:anim to="" calcmode="lin" valueType="num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-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3" r="37298" b="58496"/>
          <a:stretch>
            <a:fillRect/>
          </a:stretch>
        </p:blipFill>
        <p:spPr>
          <a:xfrm>
            <a:off x="-569916" y="-543141"/>
            <a:ext cx="3094967" cy="30800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/>
          <a:srcRect b="14536"/>
          <a:stretch>
            <a:fillRect/>
          </a:stretch>
        </p:blipFill>
        <p:spPr>
          <a:xfrm>
            <a:off x="0" y="996902"/>
            <a:ext cx="12192000" cy="58610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312813" y="1875732"/>
            <a:ext cx="6849857" cy="1694168"/>
            <a:chOff x="7762828" y="575972"/>
            <a:chExt cx="4079537" cy="1008988"/>
          </a:xfrm>
        </p:grpSpPr>
        <p:sp>
          <p:nvSpPr>
            <p:cNvPr id="12" name="矩形: 圆角 11"/>
            <p:cNvSpPr/>
            <p:nvPr/>
          </p:nvSpPr>
          <p:spPr>
            <a:xfrm>
              <a:off x="7762828" y="1048512"/>
              <a:ext cx="3941492" cy="536448"/>
            </a:xfrm>
            <a:prstGeom prst="roundRect">
              <a:avLst>
                <a:gd name="adj" fmla="val 50000"/>
              </a:avLst>
            </a:prstGeom>
            <a:solidFill>
              <a:srgbClr val="FDBD4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793" y="575972"/>
              <a:ext cx="771572" cy="77157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81" y="3065565"/>
            <a:ext cx="5964355" cy="4055762"/>
          </a:xfrm>
          <a:prstGeom prst="rect">
            <a:avLst/>
          </a:prstGeom>
        </p:spPr>
      </p:pic>
      <p:sp>
        <p:nvSpPr>
          <p:cNvPr id="19" name="PA_库_文本框 18"/>
          <p:cNvSpPr txBox="1"/>
          <p:nvPr>
            <p:custDataLst>
              <p:tags r:id="rId1"/>
            </p:custDataLst>
          </p:nvPr>
        </p:nvSpPr>
        <p:spPr>
          <a:xfrm>
            <a:off x="3312812" y="2581719"/>
            <a:ext cx="6618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二、节日习俗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节日习俗</a:t>
              </a:r>
            </a:p>
          </p:txBody>
        </p:sp>
      </p:grpSp>
      <p:sp>
        <p:nvSpPr>
          <p:cNvPr id="23" name="文本框 9"/>
          <p:cNvSpPr txBox="1"/>
          <p:nvPr/>
        </p:nvSpPr>
        <p:spPr>
          <a:xfrm>
            <a:off x="774168" y="4024872"/>
            <a:ext cx="27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基督纪元以前</a:t>
            </a:r>
          </a:p>
        </p:txBody>
      </p:sp>
      <p:sp>
        <p:nvSpPr>
          <p:cNvPr id="24" name="文本框 10"/>
          <p:cNvSpPr txBox="1"/>
          <p:nvPr/>
        </p:nvSpPr>
        <p:spPr>
          <a:xfrm>
            <a:off x="569627" y="4433322"/>
            <a:ext cx="3162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凯尔特人在夏末举行仪式感激上苍和太阳的恩惠。当时的占卜者点燃并施巫术以驱赶据说在四周游荡的妖魔鬼怪。</a:t>
            </a:r>
          </a:p>
        </p:txBody>
      </p:sp>
      <p:sp>
        <p:nvSpPr>
          <p:cNvPr id="25" name="文本框 12"/>
          <p:cNvSpPr txBox="1"/>
          <p:nvPr/>
        </p:nvSpPr>
        <p:spPr>
          <a:xfrm>
            <a:off x="8986043" y="4024872"/>
            <a:ext cx="286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r>
              <a:rPr lang="zh-CN" altLang="en-US" b="0" dirty="0"/>
              <a:t>在中世纪</a:t>
            </a:r>
          </a:p>
        </p:txBody>
      </p:sp>
      <p:sp>
        <p:nvSpPr>
          <p:cNvPr id="26" name="文本框 13"/>
          <p:cNvSpPr txBox="1"/>
          <p:nvPr/>
        </p:nvSpPr>
        <p:spPr>
          <a:xfrm>
            <a:off x="8933577" y="4486537"/>
            <a:ext cx="30963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r>
              <a:rPr lang="zh-CN" altLang="en-US" sz="1800" dirty="0"/>
              <a:t>人们穿上动物造型的服饰、戴上可怕的面具是想在万圣节前夜驱赶黑夜中的鬼怪。</a:t>
            </a:r>
          </a:p>
        </p:txBody>
      </p:sp>
      <p:sp>
        <p:nvSpPr>
          <p:cNvPr id="27" name="文本框 15"/>
          <p:cNvSpPr txBox="1"/>
          <p:nvPr/>
        </p:nvSpPr>
        <p:spPr>
          <a:xfrm>
            <a:off x="4509556" y="3794039"/>
            <a:ext cx="2849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基督纪元之后</a:t>
            </a:r>
          </a:p>
        </p:txBody>
      </p:sp>
      <p:sp>
        <p:nvSpPr>
          <p:cNvPr id="28" name="文本框 16"/>
          <p:cNvSpPr txBox="1"/>
          <p:nvPr/>
        </p:nvSpPr>
        <p:spPr>
          <a:xfrm>
            <a:off x="4457091" y="4195542"/>
            <a:ext cx="32007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罗马人用果仁和苹果来庆祝的丰收节与凯尔特人的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31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日融合了。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35" y="2110705"/>
            <a:ext cx="1563162" cy="1563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36" y="2174425"/>
            <a:ext cx="1851369" cy="18513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80" y="2035754"/>
            <a:ext cx="1713064" cy="17130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/>
        </p:nvGrpSpPr>
        <p:grpSpPr>
          <a:xfrm>
            <a:off x="871413" y="2016557"/>
            <a:ext cx="10566124" cy="1851028"/>
            <a:chOff x="871413" y="2016557"/>
            <a:chExt cx="10566124" cy="1851028"/>
          </a:xfrm>
        </p:grpSpPr>
        <p:sp>
          <p:nvSpPr>
            <p:cNvPr id="2" name="任意多边形: 形状 1"/>
            <p:cNvSpPr/>
            <p:nvPr/>
          </p:nvSpPr>
          <p:spPr>
            <a:xfrm>
              <a:off x="1446551" y="2082746"/>
              <a:ext cx="9495077" cy="1784839"/>
            </a:xfrm>
            <a:custGeom>
              <a:avLst/>
              <a:gdLst>
                <a:gd name="connsiteX0" fmla="*/ 0 w 9495077"/>
                <a:gd name="connsiteY0" fmla="*/ 585503 h 1764366"/>
                <a:gd name="connsiteX1" fmla="*/ 119921 w 9495077"/>
                <a:gd name="connsiteY1" fmla="*/ 1245070 h 1764366"/>
                <a:gd name="connsiteX2" fmla="*/ 434715 w 9495077"/>
                <a:gd name="connsiteY2" fmla="*/ 1619824 h 1764366"/>
                <a:gd name="connsiteX3" fmla="*/ 1034321 w 9495077"/>
                <a:gd name="connsiteY3" fmla="*/ 1634815 h 1764366"/>
                <a:gd name="connsiteX4" fmla="*/ 3297836 w 9495077"/>
                <a:gd name="connsiteY4" fmla="*/ 300690 h 1764366"/>
                <a:gd name="connsiteX5" fmla="*/ 4572000 w 9495077"/>
                <a:gd name="connsiteY5" fmla="*/ 887 h 1764366"/>
                <a:gd name="connsiteX6" fmla="*/ 5801193 w 9495077"/>
                <a:gd name="connsiteY6" fmla="*/ 345661 h 1764366"/>
                <a:gd name="connsiteX7" fmla="*/ 8319541 w 9495077"/>
                <a:gd name="connsiteY7" fmla="*/ 1604834 h 1764366"/>
                <a:gd name="connsiteX8" fmla="*/ 9129010 w 9495077"/>
                <a:gd name="connsiteY8" fmla="*/ 1679785 h 1764366"/>
                <a:gd name="connsiteX9" fmla="*/ 9473783 w 9495077"/>
                <a:gd name="connsiteY9" fmla="*/ 990238 h 1764366"/>
                <a:gd name="connsiteX10" fmla="*/ 9428813 w 9495077"/>
                <a:gd name="connsiteY10" fmla="*/ 390631 h 1764366"/>
                <a:gd name="connsiteX0-1" fmla="*/ 0 w 9495077"/>
                <a:gd name="connsiteY0-2" fmla="*/ 585503 h 1764366"/>
                <a:gd name="connsiteX1-3" fmla="*/ 119921 w 9495077"/>
                <a:gd name="connsiteY1-4" fmla="*/ 1245070 h 1764366"/>
                <a:gd name="connsiteX2-5" fmla="*/ 404735 w 9495077"/>
                <a:gd name="connsiteY2-6" fmla="*/ 1664795 h 1764366"/>
                <a:gd name="connsiteX3-7" fmla="*/ 1034321 w 9495077"/>
                <a:gd name="connsiteY3-8" fmla="*/ 1634815 h 1764366"/>
                <a:gd name="connsiteX4-9" fmla="*/ 3297836 w 9495077"/>
                <a:gd name="connsiteY4-10" fmla="*/ 300690 h 1764366"/>
                <a:gd name="connsiteX5-11" fmla="*/ 4572000 w 9495077"/>
                <a:gd name="connsiteY5-12" fmla="*/ 887 h 1764366"/>
                <a:gd name="connsiteX6-13" fmla="*/ 5801193 w 9495077"/>
                <a:gd name="connsiteY6-14" fmla="*/ 345661 h 1764366"/>
                <a:gd name="connsiteX7-15" fmla="*/ 8319541 w 9495077"/>
                <a:gd name="connsiteY7-16" fmla="*/ 1604834 h 1764366"/>
                <a:gd name="connsiteX8-17" fmla="*/ 9129010 w 9495077"/>
                <a:gd name="connsiteY8-18" fmla="*/ 1679785 h 1764366"/>
                <a:gd name="connsiteX9-19" fmla="*/ 9473783 w 9495077"/>
                <a:gd name="connsiteY9-20" fmla="*/ 990238 h 1764366"/>
                <a:gd name="connsiteX10-21" fmla="*/ 9428813 w 9495077"/>
                <a:gd name="connsiteY10-22" fmla="*/ 390631 h 1764366"/>
                <a:gd name="connsiteX0-23" fmla="*/ 0 w 9495077"/>
                <a:gd name="connsiteY0-24" fmla="*/ 585503 h 1784839"/>
                <a:gd name="connsiteX1-25" fmla="*/ 119921 w 9495077"/>
                <a:gd name="connsiteY1-26" fmla="*/ 1245070 h 1784839"/>
                <a:gd name="connsiteX2-27" fmla="*/ 419725 w 9495077"/>
                <a:gd name="connsiteY2-28" fmla="*/ 1709765 h 1784839"/>
                <a:gd name="connsiteX3-29" fmla="*/ 1034321 w 9495077"/>
                <a:gd name="connsiteY3-30" fmla="*/ 1634815 h 1784839"/>
                <a:gd name="connsiteX4-31" fmla="*/ 3297836 w 9495077"/>
                <a:gd name="connsiteY4-32" fmla="*/ 300690 h 1784839"/>
                <a:gd name="connsiteX5-33" fmla="*/ 4572000 w 9495077"/>
                <a:gd name="connsiteY5-34" fmla="*/ 887 h 1784839"/>
                <a:gd name="connsiteX6-35" fmla="*/ 5801193 w 9495077"/>
                <a:gd name="connsiteY6-36" fmla="*/ 345661 h 1784839"/>
                <a:gd name="connsiteX7-37" fmla="*/ 8319541 w 9495077"/>
                <a:gd name="connsiteY7-38" fmla="*/ 1604834 h 1784839"/>
                <a:gd name="connsiteX8-39" fmla="*/ 9129010 w 9495077"/>
                <a:gd name="connsiteY8-40" fmla="*/ 1679785 h 1784839"/>
                <a:gd name="connsiteX9-41" fmla="*/ 9473783 w 9495077"/>
                <a:gd name="connsiteY9-42" fmla="*/ 990238 h 1784839"/>
                <a:gd name="connsiteX10-43" fmla="*/ 9428813 w 9495077"/>
                <a:gd name="connsiteY10-44" fmla="*/ 390631 h 17848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495077" h="1784839">
                  <a:moveTo>
                    <a:pt x="0" y="585503"/>
                  </a:moveTo>
                  <a:cubicBezTo>
                    <a:pt x="23734" y="829093"/>
                    <a:pt x="49967" y="1057693"/>
                    <a:pt x="119921" y="1245070"/>
                  </a:cubicBezTo>
                  <a:cubicBezTo>
                    <a:pt x="189875" y="1432447"/>
                    <a:pt x="267325" y="1644808"/>
                    <a:pt x="419725" y="1709765"/>
                  </a:cubicBezTo>
                  <a:cubicBezTo>
                    <a:pt x="572125" y="1774723"/>
                    <a:pt x="554636" y="1869661"/>
                    <a:pt x="1034321" y="1634815"/>
                  </a:cubicBezTo>
                  <a:cubicBezTo>
                    <a:pt x="1514006" y="1399969"/>
                    <a:pt x="2708223" y="573011"/>
                    <a:pt x="3297836" y="300690"/>
                  </a:cubicBezTo>
                  <a:cubicBezTo>
                    <a:pt x="3887449" y="28369"/>
                    <a:pt x="4154774" y="-6608"/>
                    <a:pt x="4572000" y="887"/>
                  </a:cubicBezTo>
                  <a:cubicBezTo>
                    <a:pt x="4989226" y="8382"/>
                    <a:pt x="5176603" y="78336"/>
                    <a:pt x="5801193" y="345661"/>
                  </a:cubicBezTo>
                  <a:cubicBezTo>
                    <a:pt x="6425783" y="612986"/>
                    <a:pt x="7764905" y="1382480"/>
                    <a:pt x="8319541" y="1604834"/>
                  </a:cubicBezTo>
                  <a:cubicBezTo>
                    <a:pt x="8874177" y="1827188"/>
                    <a:pt x="8936636" y="1782218"/>
                    <a:pt x="9129010" y="1679785"/>
                  </a:cubicBezTo>
                  <a:cubicBezTo>
                    <a:pt x="9321384" y="1577352"/>
                    <a:pt x="9423816" y="1205097"/>
                    <a:pt x="9473783" y="990238"/>
                  </a:cubicBezTo>
                  <a:cubicBezTo>
                    <a:pt x="9523750" y="775379"/>
                    <a:pt x="9476281" y="583005"/>
                    <a:pt x="9428813" y="390631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1413" y="2097743"/>
              <a:ext cx="864460" cy="86446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551" y="2016557"/>
              <a:ext cx="807986" cy="8079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节日习俗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450524" y="2736872"/>
            <a:ext cx="6096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    万圣节前夜最流行的游戏是“咬苹果”。游戏时，人们让苹果漂浮在装满水的盆里，然后让孩子们在不用手的条件下用嘴去咬苹果，谁先咬到，谁就是优胜者。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19" y="715552"/>
            <a:ext cx="5972434" cy="59724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4" r="12176" b="29424"/>
          <a:stretch>
            <a:fillRect/>
          </a:stretch>
        </p:blipFill>
        <p:spPr>
          <a:xfrm flipH="1">
            <a:off x="7817370" y="0"/>
            <a:ext cx="4374630" cy="3977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节日活动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1694201"/>
            <a:ext cx="5791200" cy="4090143"/>
            <a:chOff x="0" y="1694201"/>
            <a:chExt cx="5791200" cy="4090143"/>
          </a:xfrm>
        </p:grpSpPr>
        <p:sp>
          <p:nvSpPr>
            <p:cNvPr id="10" name="矩形 9"/>
            <p:cNvSpPr/>
            <p:nvPr/>
          </p:nvSpPr>
          <p:spPr>
            <a:xfrm>
              <a:off x="0" y="1694201"/>
              <a:ext cx="5791200" cy="4090143"/>
            </a:xfrm>
            <a:prstGeom prst="rect">
              <a:avLst/>
            </a:prstGeom>
            <a:solidFill>
              <a:srgbClr val="FDBD4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1807626"/>
              <a:ext cx="57912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    纽约市也特别在万圣节前夕晚上举行巡游，让一群吸血鬼、僵尸（</a:t>
              </a:r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zombie</a:t>
              </a: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）、女巫、科学怪人等齐齐现身，还欢迎市民到场参观，到会者不限年龄、性别，不分阶级、国籍，即使你是胆小鬼，也可加入他们的行列，来个热热闹闹的人鬼嘉年华会。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     其实这些鬼怪都是人扮的，所以并不可怕，相反有些小鬼脸更非常可爱，令人置身其中，就如参加大型化装舞会一样。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694201"/>
            <a:ext cx="64008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3" r="37298" b="58496"/>
          <a:stretch>
            <a:fillRect/>
          </a:stretch>
        </p:blipFill>
        <p:spPr>
          <a:xfrm>
            <a:off x="-569916" y="-543141"/>
            <a:ext cx="3094967" cy="30800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b="14536"/>
          <a:stretch>
            <a:fillRect/>
          </a:stretch>
        </p:blipFill>
        <p:spPr>
          <a:xfrm>
            <a:off x="0" y="996902"/>
            <a:ext cx="12192000" cy="58610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312813" y="1875732"/>
            <a:ext cx="6849857" cy="1694168"/>
            <a:chOff x="7762828" y="575972"/>
            <a:chExt cx="4079537" cy="1008988"/>
          </a:xfrm>
        </p:grpSpPr>
        <p:sp>
          <p:nvSpPr>
            <p:cNvPr id="12" name="矩形: 圆角 11"/>
            <p:cNvSpPr/>
            <p:nvPr/>
          </p:nvSpPr>
          <p:spPr>
            <a:xfrm>
              <a:off x="7762828" y="1048512"/>
              <a:ext cx="3941492" cy="536448"/>
            </a:xfrm>
            <a:prstGeom prst="roundRect">
              <a:avLst>
                <a:gd name="adj" fmla="val 50000"/>
              </a:avLst>
            </a:prstGeom>
            <a:solidFill>
              <a:srgbClr val="FDBD4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793" y="575972"/>
              <a:ext cx="771572" cy="77157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81" y="3065565"/>
            <a:ext cx="5964355" cy="405576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12812" y="2581719"/>
            <a:ext cx="6618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三、特色食物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糖</a:t>
              </a:r>
            </a:p>
          </p:txBody>
        </p:sp>
      </p:grpSp>
      <p:pic>
        <p:nvPicPr>
          <p:cNvPr id="18" name="PA_DonQ_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4" y="2830240"/>
            <a:ext cx="3457122" cy="361939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269667" y="1331158"/>
            <a:ext cx="11640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   “不给糖果就捣乱”，万圣节的糖果最经典的是橘色、棕色和黑色的包装，造型以鬼怪居多，不过，这个传统本来面目和糖果没有关系。 </a:t>
            </a:r>
          </a:p>
        </p:txBody>
      </p:sp>
      <p:pic>
        <p:nvPicPr>
          <p:cNvPr id="35" name="PA_DonQ_图片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42" y="2798158"/>
            <a:ext cx="3089164" cy="3651477"/>
          </a:xfrm>
          <a:prstGeom prst="rect">
            <a:avLst/>
          </a:prstGeom>
        </p:spPr>
      </p:pic>
      <p:pic>
        <p:nvPicPr>
          <p:cNvPr id="39" name="PA_DonQ_图片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89" y="2766611"/>
            <a:ext cx="2416929" cy="367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&#10;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&#10;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&#10;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&#10;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&#10;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&#10;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南瓜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558761" y="2609432"/>
            <a:ext cx="55797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    南瓜派在美国南方本来就是初冬最常见的食物，在万圣节只是更应景而已。除了南瓜派，南瓜子也是节日常见的零食。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425254" y="1507614"/>
            <a:ext cx="8589426" cy="5276538"/>
            <a:chOff x="503238" y="1085851"/>
            <a:chExt cx="1592262" cy="967868"/>
          </a:xfrm>
        </p:grpSpPr>
        <p:grpSp>
          <p:nvGrpSpPr>
            <p:cNvPr id="11" name="Group 607"/>
            <p:cNvGrpSpPr/>
            <p:nvPr/>
          </p:nvGrpSpPr>
          <p:grpSpPr bwMode="auto">
            <a:xfrm>
              <a:off x="1057275" y="1201738"/>
              <a:ext cx="1038225" cy="809625"/>
              <a:chOff x="666" y="757"/>
              <a:chExt cx="654" cy="510"/>
            </a:xfrm>
          </p:grpSpPr>
          <p:sp>
            <p:nvSpPr>
              <p:cNvPr id="1201" name="Freeform 407"/>
              <p:cNvSpPr/>
              <p:nvPr/>
            </p:nvSpPr>
            <p:spPr bwMode="auto">
              <a:xfrm>
                <a:off x="989" y="1115"/>
                <a:ext cx="14" cy="2"/>
              </a:xfrm>
              <a:custGeom>
                <a:avLst/>
                <a:gdLst>
                  <a:gd name="T0" fmla="*/ 6 w 14"/>
                  <a:gd name="T1" fmla="*/ 0 h 2"/>
                  <a:gd name="T2" fmla="*/ 0 w 14"/>
                  <a:gd name="T3" fmla="*/ 2 h 2"/>
                  <a:gd name="T4" fmla="*/ 10 w 14"/>
                  <a:gd name="T5" fmla="*/ 2 h 2"/>
                  <a:gd name="T6" fmla="*/ 14 w 14"/>
                  <a:gd name="T7" fmla="*/ 2 h 2"/>
                  <a:gd name="T8" fmla="*/ 14 w 14"/>
                  <a:gd name="T9" fmla="*/ 2 h 2"/>
                  <a:gd name="T10" fmla="*/ 6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6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7" y="2"/>
                      <a:pt x="10" y="2"/>
                    </a:cubicBezTo>
                    <a:cubicBezTo>
                      <a:pt x="11" y="2"/>
                      <a:pt x="12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1" y="1"/>
                      <a:pt x="9" y="0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2" name="Freeform 408"/>
              <p:cNvSpPr/>
              <p:nvPr/>
            </p:nvSpPr>
            <p:spPr bwMode="auto">
              <a:xfrm>
                <a:off x="983" y="11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3" name="Freeform 409"/>
              <p:cNvSpPr/>
              <p:nvPr/>
            </p:nvSpPr>
            <p:spPr bwMode="auto">
              <a:xfrm>
                <a:off x="987" y="111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4" name="Freeform 410"/>
              <p:cNvSpPr/>
              <p:nvPr/>
            </p:nvSpPr>
            <p:spPr bwMode="auto">
              <a:xfrm>
                <a:off x="984" y="1117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5 w 5"/>
                  <a:gd name="T5" fmla="*/ 0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5" name="Freeform 411"/>
              <p:cNvSpPr/>
              <p:nvPr/>
            </p:nvSpPr>
            <p:spPr bwMode="auto">
              <a:xfrm>
                <a:off x="987" y="1117"/>
                <a:ext cx="16" cy="2"/>
              </a:xfrm>
              <a:custGeom>
                <a:avLst/>
                <a:gdLst>
                  <a:gd name="T0" fmla="*/ 2 w 16"/>
                  <a:gd name="T1" fmla="*/ 0 h 2"/>
                  <a:gd name="T2" fmla="*/ 0 w 16"/>
                  <a:gd name="T3" fmla="*/ 1 h 2"/>
                  <a:gd name="T4" fmla="*/ 1 w 16"/>
                  <a:gd name="T5" fmla="*/ 1 h 2"/>
                  <a:gd name="T6" fmla="*/ 7 w 16"/>
                  <a:gd name="T7" fmla="*/ 2 h 2"/>
                  <a:gd name="T8" fmla="*/ 16 w 16"/>
                  <a:gd name="T9" fmla="*/ 0 h 2"/>
                  <a:gd name="T10" fmla="*/ 12 w 16"/>
                  <a:gd name="T11" fmla="*/ 0 h 2"/>
                  <a:gd name="T12" fmla="*/ 2 w 1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3" y="2"/>
                      <a:pt x="5" y="2"/>
                      <a:pt x="7" y="2"/>
                    </a:cubicBezTo>
                    <a:cubicBezTo>
                      <a:pt x="10" y="2"/>
                      <a:pt x="13" y="1"/>
                      <a:pt x="16" y="0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9" y="0"/>
                      <a:pt x="6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6" name="Freeform 412"/>
              <p:cNvSpPr/>
              <p:nvPr/>
            </p:nvSpPr>
            <p:spPr bwMode="auto">
              <a:xfrm>
                <a:off x="976" y="782"/>
                <a:ext cx="172" cy="117"/>
              </a:xfrm>
              <a:custGeom>
                <a:avLst/>
                <a:gdLst>
                  <a:gd name="T0" fmla="*/ 109 w 176"/>
                  <a:gd name="T1" fmla="*/ 3 h 124"/>
                  <a:gd name="T2" fmla="*/ 96 w 176"/>
                  <a:gd name="T3" fmla="*/ 4 h 124"/>
                  <a:gd name="T4" fmla="*/ 89 w 176"/>
                  <a:gd name="T5" fmla="*/ 4 h 124"/>
                  <a:gd name="T6" fmla="*/ 68 w 176"/>
                  <a:gd name="T7" fmla="*/ 0 h 124"/>
                  <a:gd name="T8" fmla="*/ 0 w 176"/>
                  <a:gd name="T9" fmla="*/ 62 h 124"/>
                  <a:gd name="T10" fmla="*/ 68 w 176"/>
                  <a:gd name="T11" fmla="*/ 124 h 124"/>
                  <a:gd name="T12" fmla="*/ 89 w 176"/>
                  <a:gd name="T13" fmla="*/ 121 h 124"/>
                  <a:gd name="T14" fmla="*/ 96 w 176"/>
                  <a:gd name="T15" fmla="*/ 120 h 124"/>
                  <a:gd name="T16" fmla="*/ 109 w 176"/>
                  <a:gd name="T17" fmla="*/ 121 h 124"/>
                  <a:gd name="T18" fmla="*/ 176 w 176"/>
                  <a:gd name="T19" fmla="*/ 62 h 124"/>
                  <a:gd name="T20" fmla="*/ 109 w 176"/>
                  <a:gd name="T21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6" h="124">
                    <a:moveTo>
                      <a:pt x="109" y="3"/>
                    </a:moveTo>
                    <a:cubicBezTo>
                      <a:pt x="104" y="3"/>
                      <a:pt x="100" y="4"/>
                      <a:pt x="96" y="4"/>
                    </a:cubicBezTo>
                    <a:cubicBezTo>
                      <a:pt x="94" y="4"/>
                      <a:pt x="91" y="4"/>
                      <a:pt x="89" y="4"/>
                    </a:cubicBezTo>
                    <a:cubicBezTo>
                      <a:pt x="82" y="2"/>
                      <a:pt x="75" y="0"/>
                      <a:pt x="68" y="0"/>
                    </a:cubicBezTo>
                    <a:cubicBezTo>
                      <a:pt x="30" y="0"/>
                      <a:pt x="0" y="28"/>
                      <a:pt x="0" y="62"/>
                    </a:cubicBezTo>
                    <a:cubicBezTo>
                      <a:pt x="0" y="97"/>
                      <a:pt x="30" y="124"/>
                      <a:pt x="68" y="124"/>
                    </a:cubicBezTo>
                    <a:cubicBezTo>
                      <a:pt x="75" y="124"/>
                      <a:pt x="82" y="123"/>
                      <a:pt x="89" y="121"/>
                    </a:cubicBezTo>
                    <a:cubicBezTo>
                      <a:pt x="91" y="121"/>
                      <a:pt x="94" y="121"/>
                      <a:pt x="96" y="120"/>
                    </a:cubicBezTo>
                    <a:cubicBezTo>
                      <a:pt x="100" y="121"/>
                      <a:pt x="104" y="121"/>
                      <a:pt x="109" y="121"/>
                    </a:cubicBezTo>
                    <a:cubicBezTo>
                      <a:pt x="146" y="121"/>
                      <a:pt x="176" y="95"/>
                      <a:pt x="176" y="62"/>
                    </a:cubicBezTo>
                    <a:cubicBezTo>
                      <a:pt x="176" y="30"/>
                      <a:pt x="146" y="3"/>
                      <a:pt x="109" y="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7" name="Freeform 413"/>
              <p:cNvSpPr>
                <a:spLocks noEditPoints="1"/>
              </p:cNvSpPr>
              <p:nvPr/>
            </p:nvSpPr>
            <p:spPr bwMode="auto">
              <a:xfrm>
                <a:off x="975" y="781"/>
                <a:ext cx="135" cy="120"/>
              </a:xfrm>
              <a:custGeom>
                <a:avLst/>
                <a:gdLst>
                  <a:gd name="T0" fmla="*/ 70 w 139"/>
                  <a:gd name="T1" fmla="*/ 127 h 127"/>
                  <a:gd name="T2" fmla="*/ 0 w 139"/>
                  <a:gd name="T3" fmla="*/ 63 h 127"/>
                  <a:gd name="T4" fmla="*/ 70 w 139"/>
                  <a:gd name="T5" fmla="*/ 0 h 127"/>
                  <a:gd name="T6" fmla="*/ 139 w 139"/>
                  <a:gd name="T7" fmla="*/ 63 h 127"/>
                  <a:gd name="T8" fmla="*/ 70 w 139"/>
                  <a:gd name="T9" fmla="*/ 127 h 127"/>
                  <a:gd name="T10" fmla="*/ 70 w 139"/>
                  <a:gd name="T11" fmla="*/ 3 h 127"/>
                  <a:gd name="T12" fmla="*/ 4 w 139"/>
                  <a:gd name="T13" fmla="*/ 63 h 127"/>
                  <a:gd name="T14" fmla="*/ 70 w 139"/>
                  <a:gd name="T15" fmla="*/ 124 h 127"/>
                  <a:gd name="T16" fmla="*/ 135 w 139"/>
                  <a:gd name="T17" fmla="*/ 63 h 127"/>
                  <a:gd name="T18" fmla="*/ 70 w 139"/>
                  <a:gd name="T19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27">
                    <a:moveTo>
                      <a:pt x="70" y="127"/>
                    </a:moveTo>
                    <a:cubicBezTo>
                      <a:pt x="31" y="127"/>
                      <a:pt x="0" y="99"/>
                      <a:pt x="0" y="63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108" y="0"/>
                      <a:pt x="139" y="28"/>
                      <a:pt x="139" y="63"/>
                    </a:cubicBezTo>
                    <a:cubicBezTo>
                      <a:pt x="139" y="99"/>
                      <a:pt x="108" y="127"/>
                      <a:pt x="70" y="127"/>
                    </a:cubicBezTo>
                    <a:moveTo>
                      <a:pt x="70" y="3"/>
                    </a:moveTo>
                    <a:cubicBezTo>
                      <a:pt x="33" y="3"/>
                      <a:pt x="4" y="30"/>
                      <a:pt x="4" y="63"/>
                    </a:cubicBezTo>
                    <a:cubicBezTo>
                      <a:pt x="4" y="97"/>
                      <a:pt x="33" y="124"/>
                      <a:pt x="70" y="124"/>
                    </a:cubicBezTo>
                    <a:cubicBezTo>
                      <a:pt x="106" y="124"/>
                      <a:pt x="135" y="97"/>
                      <a:pt x="135" y="63"/>
                    </a:cubicBezTo>
                    <a:cubicBezTo>
                      <a:pt x="135" y="30"/>
                      <a:pt x="106" y="3"/>
                      <a:pt x="70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8" name="Freeform 414"/>
              <p:cNvSpPr>
                <a:spLocks noEditPoints="1"/>
              </p:cNvSpPr>
              <p:nvPr/>
            </p:nvSpPr>
            <p:spPr bwMode="auto">
              <a:xfrm>
                <a:off x="991" y="784"/>
                <a:ext cx="135" cy="114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0 h 121"/>
                  <a:gd name="T4" fmla="*/ 69 w 138"/>
                  <a:gd name="T5" fmla="*/ 0 h 121"/>
                  <a:gd name="T6" fmla="*/ 138 w 138"/>
                  <a:gd name="T7" fmla="*/ 60 h 121"/>
                  <a:gd name="T8" fmla="*/ 69 w 138"/>
                  <a:gd name="T9" fmla="*/ 121 h 121"/>
                  <a:gd name="T10" fmla="*/ 69 w 138"/>
                  <a:gd name="T11" fmla="*/ 3 h 121"/>
                  <a:gd name="T12" fmla="*/ 4 w 138"/>
                  <a:gd name="T13" fmla="*/ 60 h 121"/>
                  <a:gd name="T14" fmla="*/ 69 w 138"/>
                  <a:gd name="T15" fmla="*/ 118 h 121"/>
                  <a:gd name="T16" fmla="*/ 135 w 138"/>
                  <a:gd name="T17" fmla="*/ 60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0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0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4" y="29"/>
                      <a:pt x="4" y="60"/>
                    </a:cubicBezTo>
                    <a:cubicBezTo>
                      <a:pt x="4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0"/>
                    </a:cubicBezTo>
                    <a:cubicBezTo>
                      <a:pt x="135" y="29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9" name="Freeform 415"/>
              <p:cNvSpPr>
                <a:spLocks noEditPoints="1"/>
              </p:cNvSpPr>
              <p:nvPr/>
            </p:nvSpPr>
            <p:spPr bwMode="auto">
              <a:xfrm>
                <a:off x="1015" y="784"/>
                <a:ext cx="135" cy="114"/>
              </a:xfrm>
              <a:custGeom>
                <a:avLst/>
                <a:gdLst>
                  <a:gd name="T0" fmla="*/ 70 w 139"/>
                  <a:gd name="T1" fmla="*/ 121 h 121"/>
                  <a:gd name="T2" fmla="*/ 0 w 139"/>
                  <a:gd name="T3" fmla="*/ 60 h 121"/>
                  <a:gd name="T4" fmla="*/ 70 w 139"/>
                  <a:gd name="T5" fmla="*/ 0 h 121"/>
                  <a:gd name="T6" fmla="*/ 139 w 139"/>
                  <a:gd name="T7" fmla="*/ 60 h 121"/>
                  <a:gd name="T8" fmla="*/ 70 w 139"/>
                  <a:gd name="T9" fmla="*/ 121 h 121"/>
                  <a:gd name="T10" fmla="*/ 70 w 139"/>
                  <a:gd name="T11" fmla="*/ 3 h 121"/>
                  <a:gd name="T12" fmla="*/ 4 w 139"/>
                  <a:gd name="T13" fmla="*/ 60 h 121"/>
                  <a:gd name="T14" fmla="*/ 70 w 139"/>
                  <a:gd name="T15" fmla="*/ 118 h 121"/>
                  <a:gd name="T16" fmla="*/ 135 w 139"/>
                  <a:gd name="T17" fmla="*/ 60 h 121"/>
                  <a:gd name="T18" fmla="*/ 70 w 139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21">
                    <a:moveTo>
                      <a:pt x="70" y="121"/>
                    </a:moveTo>
                    <a:cubicBezTo>
                      <a:pt x="31" y="121"/>
                      <a:pt x="0" y="94"/>
                      <a:pt x="0" y="60"/>
                    </a:cubicBezTo>
                    <a:cubicBezTo>
                      <a:pt x="0" y="27"/>
                      <a:pt x="31" y="0"/>
                      <a:pt x="70" y="0"/>
                    </a:cubicBezTo>
                    <a:cubicBezTo>
                      <a:pt x="108" y="0"/>
                      <a:pt x="139" y="27"/>
                      <a:pt x="139" y="60"/>
                    </a:cubicBezTo>
                    <a:cubicBezTo>
                      <a:pt x="139" y="94"/>
                      <a:pt x="108" y="121"/>
                      <a:pt x="70" y="121"/>
                    </a:cubicBezTo>
                    <a:moveTo>
                      <a:pt x="70" y="3"/>
                    </a:moveTo>
                    <a:cubicBezTo>
                      <a:pt x="33" y="3"/>
                      <a:pt x="4" y="29"/>
                      <a:pt x="4" y="60"/>
                    </a:cubicBezTo>
                    <a:cubicBezTo>
                      <a:pt x="4" y="92"/>
                      <a:pt x="33" y="118"/>
                      <a:pt x="70" y="118"/>
                    </a:cubicBezTo>
                    <a:cubicBezTo>
                      <a:pt x="106" y="118"/>
                      <a:pt x="135" y="92"/>
                      <a:pt x="135" y="60"/>
                    </a:cubicBezTo>
                    <a:cubicBezTo>
                      <a:pt x="135" y="29"/>
                      <a:pt x="106" y="3"/>
                      <a:pt x="70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0" name="Freeform 416"/>
              <p:cNvSpPr/>
              <p:nvPr/>
            </p:nvSpPr>
            <p:spPr bwMode="auto">
              <a:xfrm>
                <a:off x="978" y="785"/>
                <a:ext cx="68" cy="112"/>
              </a:xfrm>
              <a:custGeom>
                <a:avLst/>
                <a:gdLst>
                  <a:gd name="T0" fmla="*/ 13 w 69"/>
                  <a:gd name="T1" fmla="*/ 59 h 119"/>
                  <a:gd name="T2" fmla="*/ 69 w 69"/>
                  <a:gd name="T3" fmla="*/ 0 h 119"/>
                  <a:gd name="T4" fmla="*/ 66 w 69"/>
                  <a:gd name="T5" fmla="*/ 0 h 119"/>
                  <a:gd name="T6" fmla="*/ 0 w 69"/>
                  <a:gd name="T7" fmla="*/ 59 h 119"/>
                  <a:gd name="T8" fmla="*/ 66 w 69"/>
                  <a:gd name="T9" fmla="*/ 119 h 119"/>
                  <a:gd name="T10" fmla="*/ 69 w 69"/>
                  <a:gd name="T11" fmla="*/ 119 h 119"/>
                  <a:gd name="T12" fmla="*/ 13 w 69"/>
                  <a:gd name="T13" fmla="*/ 5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19">
                    <a:moveTo>
                      <a:pt x="13" y="59"/>
                    </a:moveTo>
                    <a:cubicBezTo>
                      <a:pt x="13" y="30"/>
                      <a:pt x="37" y="5"/>
                      <a:pt x="69" y="0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0" y="0"/>
                      <a:pt x="0" y="26"/>
                      <a:pt x="0" y="59"/>
                    </a:cubicBezTo>
                    <a:cubicBezTo>
                      <a:pt x="0" y="92"/>
                      <a:pt x="30" y="119"/>
                      <a:pt x="66" y="119"/>
                    </a:cubicBezTo>
                    <a:cubicBezTo>
                      <a:pt x="67" y="119"/>
                      <a:pt x="68" y="119"/>
                      <a:pt x="69" y="119"/>
                    </a:cubicBezTo>
                    <a:cubicBezTo>
                      <a:pt x="37" y="114"/>
                      <a:pt x="13" y="89"/>
                      <a:pt x="13" y="59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1" name="Freeform 417"/>
              <p:cNvSpPr/>
              <p:nvPr/>
            </p:nvSpPr>
            <p:spPr bwMode="auto">
              <a:xfrm>
                <a:off x="995" y="788"/>
                <a:ext cx="64" cy="107"/>
              </a:xfrm>
              <a:custGeom>
                <a:avLst/>
                <a:gdLst>
                  <a:gd name="T0" fmla="*/ 20 w 65"/>
                  <a:gd name="T1" fmla="*/ 56 h 113"/>
                  <a:gd name="T2" fmla="*/ 65 w 65"/>
                  <a:gd name="T3" fmla="*/ 0 h 113"/>
                  <a:gd name="T4" fmla="*/ 0 w 65"/>
                  <a:gd name="T5" fmla="*/ 56 h 113"/>
                  <a:gd name="T6" fmla="*/ 65 w 65"/>
                  <a:gd name="T7" fmla="*/ 113 h 113"/>
                  <a:gd name="T8" fmla="*/ 20 w 65"/>
                  <a:gd name="T9" fmla="*/ 5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3">
                    <a:moveTo>
                      <a:pt x="20" y="56"/>
                    </a:moveTo>
                    <a:cubicBezTo>
                      <a:pt x="20" y="31"/>
                      <a:pt x="39" y="8"/>
                      <a:pt x="65" y="0"/>
                    </a:cubicBezTo>
                    <a:cubicBezTo>
                      <a:pt x="29" y="0"/>
                      <a:pt x="0" y="25"/>
                      <a:pt x="0" y="56"/>
                    </a:cubicBezTo>
                    <a:cubicBezTo>
                      <a:pt x="0" y="88"/>
                      <a:pt x="29" y="113"/>
                      <a:pt x="65" y="113"/>
                    </a:cubicBezTo>
                    <a:cubicBezTo>
                      <a:pt x="39" y="105"/>
                      <a:pt x="20" y="82"/>
                      <a:pt x="20" y="56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2" name="Freeform 418"/>
              <p:cNvSpPr/>
              <p:nvPr/>
            </p:nvSpPr>
            <p:spPr bwMode="auto">
              <a:xfrm>
                <a:off x="1018" y="789"/>
                <a:ext cx="88" cy="105"/>
              </a:xfrm>
              <a:custGeom>
                <a:avLst/>
                <a:gdLst>
                  <a:gd name="T0" fmla="*/ 90 w 90"/>
                  <a:gd name="T1" fmla="*/ 55 h 111"/>
                  <a:gd name="T2" fmla="*/ 50 w 90"/>
                  <a:gd name="T3" fmla="*/ 0 h 111"/>
                  <a:gd name="T4" fmla="*/ 0 w 90"/>
                  <a:gd name="T5" fmla="*/ 55 h 111"/>
                  <a:gd name="T6" fmla="*/ 50 w 90"/>
                  <a:gd name="T7" fmla="*/ 111 h 111"/>
                  <a:gd name="T8" fmla="*/ 90 w 90"/>
                  <a:gd name="T9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11">
                    <a:moveTo>
                      <a:pt x="90" y="55"/>
                    </a:moveTo>
                    <a:cubicBezTo>
                      <a:pt x="90" y="31"/>
                      <a:pt x="73" y="9"/>
                      <a:pt x="50" y="0"/>
                    </a:cubicBezTo>
                    <a:cubicBezTo>
                      <a:pt x="21" y="6"/>
                      <a:pt x="0" y="29"/>
                      <a:pt x="0" y="55"/>
                    </a:cubicBezTo>
                    <a:cubicBezTo>
                      <a:pt x="0" y="82"/>
                      <a:pt x="21" y="105"/>
                      <a:pt x="50" y="111"/>
                    </a:cubicBezTo>
                    <a:cubicBezTo>
                      <a:pt x="73" y="102"/>
                      <a:pt x="90" y="80"/>
                      <a:pt x="90" y="5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3" name="Freeform 419"/>
              <p:cNvSpPr/>
              <p:nvPr/>
            </p:nvSpPr>
            <p:spPr bwMode="auto">
              <a:xfrm>
                <a:off x="1078" y="789"/>
                <a:ext cx="45" cy="104"/>
              </a:xfrm>
              <a:custGeom>
                <a:avLst/>
                <a:gdLst>
                  <a:gd name="T0" fmla="*/ 46 w 46"/>
                  <a:gd name="T1" fmla="*/ 54 h 109"/>
                  <a:gd name="T2" fmla="*/ 0 w 46"/>
                  <a:gd name="T3" fmla="*/ 0 h 109"/>
                  <a:gd name="T4" fmla="*/ 33 w 46"/>
                  <a:gd name="T5" fmla="*/ 54 h 109"/>
                  <a:gd name="T6" fmla="*/ 0 w 46"/>
                  <a:gd name="T7" fmla="*/ 109 h 109"/>
                  <a:gd name="T8" fmla="*/ 46 w 46"/>
                  <a:gd name="T9" fmla="*/ 5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09">
                    <a:moveTo>
                      <a:pt x="46" y="54"/>
                    </a:moveTo>
                    <a:cubicBezTo>
                      <a:pt x="46" y="29"/>
                      <a:pt x="27" y="8"/>
                      <a:pt x="0" y="0"/>
                    </a:cubicBezTo>
                    <a:cubicBezTo>
                      <a:pt x="20" y="12"/>
                      <a:pt x="33" y="32"/>
                      <a:pt x="33" y="54"/>
                    </a:cubicBezTo>
                    <a:cubicBezTo>
                      <a:pt x="33" y="77"/>
                      <a:pt x="20" y="97"/>
                      <a:pt x="0" y="109"/>
                    </a:cubicBezTo>
                    <a:cubicBezTo>
                      <a:pt x="27" y="101"/>
                      <a:pt x="46" y="80"/>
                      <a:pt x="46" y="54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4" name="Freeform 420"/>
              <p:cNvSpPr/>
              <p:nvPr/>
            </p:nvSpPr>
            <p:spPr bwMode="auto">
              <a:xfrm>
                <a:off x="1083" y="788"/>
                <a:ext cx="63" cy="107"/>
              </a:xfrm>
              <a:custGeom>
                <a:avLst/>
                <a:gdLst>
                  <a:gd name="T0" fmla="*/ 65 w 65"/>
                  <a:gd name="T1" fmla="*/ 56 h 113"/>
                  <a:gd name="T2" fmla="*/ 0 w 65"/>
                  <a:gd name="T3" fmla="*/ 0 h 113"/>
                  <a:gd name="T4" fmla="*/ 45 w 65"/>
                  <a:gd name="T5" fmla="*/ 56 h 113"/>
                  <a:gd name="T6" fmla="*/ 0 w 65"/>
                  <a:gd name="T7" fmla="*/ 113 h 113"/>
                  <a:gd name="T8" fmla="*/ 65 w 65"/>
                  <a:gd name="T9" fmla="*/ 5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3">
                    <a:moveTo>
                      <a:pt x="65" y="56"/>
                    </a:moveTo>
                    <a:cubicBezTo>
                      <a:pt x="65" y="25"/>
                      <a:pt x="36" y="0"/>
                      <a:pt x="0" y="0"/>
                    </a:cubicBezTo>
                    <a:cubicBezTo>
                      <a:pt x="26" y="8"/>
                      <a:pt x="45" y="31"/>
                      <a:pt x="45" y="56"/>
                    </a:cubicBezTo>
                    <a:cubicBezTo>
                      <a:pt x="45" y="82"/>
                      <a:pt x="26" y="105"/>
                      <a:pt x="0" y="113"/>
                    </a:cubicBezTo>
                    <a:cubicBezTo>
                      <a:pt x="36" y="113"/>
                      <a:pt x="65" y="88"/>
                      <a:pt x="65" y="56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5" name="Freeform 421"/>
              <p:cNvSpPr>
                <a:spLocks noEditPoints="1"/>
              </p:cNvSpPr>
              <p:nvPr/>
            </p:nvSpPr>
            <p:spPr bwMode="auto">
              <a:xfrm>
                <a:off x="991" y="836"/>
                <a:ext cx="47" cy="57"/>
              </a:xfrm>
              <a:custGeom>
                <a:avLst/>
                <a:gdLst>
                  <a:gd name="T0" fmla="*/ 4 w 48"/>
                  <a:gd name="T1" fmla="*/ 1 h 60"/>
                  <a:gd name="T2" fmla="*/ 4 w 48"/>
                  <a:gd name="T3" fmla="*/ 5 h 60"/>
                  <a:gd name="T4" fmla="*/ 47 w 48"/>
                  <a:gd name="T5" fmla="*/ 59 h 60"/>
                  <a:gd name="T6" fmla="*/ 48 w 48"/>
                  <a:gd name="T7" fmla="*/ 59 h 60"/>
                  <a:gd name="T8" fmla="*/ 4 w 48"/>
                  <a:gd name="T9" fmla="*/ 5 h 60"/>
                  <a:gd name="T10" fmla="*/ 4 w 48"/>
                  <a:gd name="T11" fmla="*/ 1 h 60"/>
                  <a:gd name="T12" fmla="*/ 4 w 48"/>
                  <a:gd name="T13" fmla="*/ 1 h 60"/>
                  <a:gd name="T14" fmla="*/ 0 w 48"/>
                  <a:gd name="T15" fmla="*/ 0 h 60"/>
                  <a:gd name="T16" fmla="*/ 0 w 48"/>
                  <a:gd name="T17" fmla="*/ 5 h 60"/>
                  <a:gd name="T18" fmla="*/ 38 w 48"/>
                  <a:gd name="T19" fmla="*/ 60 h 60"/>
                  <a:gd name="T20" fmla="*/ 39 w 48"/>
                  <a:gd name="T21" fmla="*/ 60 h 60"/>
                  <a:gd name="T22" fmla="*/ 0 w 48"/>
                  <a:gd name="T23" fmla="*/ 5 h 60"/>
                  <a:gd name="T24" fmla="*/ 0 w 48"/>
                  <a:gd name="T25" fmla="*/ 0 h 60"/>
                  <a:gd name="T26" fmla="*/ 0 w 48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0">
                    <a:moveTo>
                      <a:pt x="4" y="1"/>
                    </a:moveTo>
                    <a:cubicBezTo>
                      <a:pt x="4" y="2"/>
                      <a:pt x="4" y="4"/>
                      <a:pt x="4" y="5"/>
                    </a:cubicBezTo>
                    <a:cubicBezTo>
                      <a:pt x="4" y="30"/>
                      <a:pt x="22" y="52"/>
                      <a:pt x="47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22" y="52"/>
                      <a:pt x="4" y="30"/>
                      <a:pt x="4" y="5"/>
                    </a:cubicBezTo>
                    <a:cubicBezTo>
                      <a:pt x="4" y="4"/>
                      <a:pt x="4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0" y="29"/>
                      <a:pt x="16" y="50"/>
                      <a:pt x="38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16" y="50"/>
                      <a:pt x="0" y="29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6" name="Freeform 422"/>
              <p:cNvSpPr/>
              <p:nvPr/>
            </p:nvSpPr>
            <p:spPr bwMode="auto">
              <a:xfrm>
                <a:off x="991" y="836"/>
                <a:ext cx="46" cy="57"/>
              </a:xfrm>
              <a:custGeom>
                <a:avLst/>
                <a:gdLst>
                  <a:gd name="T0" fmla="*/ 0 w 47"/>
                  <a:gd name="T1" fmla="*/ 0 h 60"/>
                  <a:gd name="T2" fmla="*/ 0 w 47"/>
                  <a:gd name="T3" fmla="*/ 5 h 60"/>
                  <a:gd name="T4" fmla="*/ 39 w 47"/>
                  <a:gd name="T5" fmla="*/ 60 h 60"/>
                  <a:gd name="T6" fmla="*/ 47 w 47"/>
                  <a:gd name="T7" fmla="*/ 59 h 60"/>
                  <a:gd name="T8" fmla="*/ 4 w 47"/>
                  <a:gd name="T9" fmla="*/ 5 h 60"/>
                  <a:gd name="T10" fmla="*/ 4 w 47"/>
                  <a:gd name="T11" fmla="*/ 1 h 60"/>
                  <a:gd name="T12" fmla="*/ 0 w 4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0" y="0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0" y="29"/>
                      <a:pt x="16" y="50"/>
                      <a:pt x="39" y="60"/>
                    </a:cubicBezTo>
                    <a:cubicBezTo>
                      <a:pt x="42" y="60"/>
                      <a:pt x="45" y="60"/>
                      <a:pt x="47" y="59"/>
                    </a:cubicBezTo>
                    <a:cubicBezTo>
                      <a:pt x="22" y="52"/>
                      <a:pt x="4" y="30"/>
                      <a:pt x="4" y="5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7" name="Freeform 423"/>
              <p:cNvSpPr>
                <a:spLocks noEditPoints="1"/>
              </p:cNvSpPr>
              <p:nvPr/>
            </p:nvSpPr>
            <p:spPr bwMode="auto">
              <a:xfrm>
                <a:off x="1018" y="859"/>
                <a:ext cx="42" cy="33"/>
              </a:xfrm>
              <a:custGeom>
                <a:avLst/>
                <a:gdLst>
                  <a:gd name="T0" fmla="*/ 6 w 44"/>
                  <a:gd name="T1" fmla="*/ 4 h 35"/>
                  <a:gd name="T2" fmla="*/ 42 w 44"/>
                  <a:gd name="T3" fmla="*/ 35 h 35"/>
                  <a:gd name="T4" fmla="*/ 44 w 44"/>
                  <a:gd name="T5" fmla="*/ 35 h 35"/>
                  <a:gd name="T6" fmla="*/ 7 w 44"/>
                  <a:gd name="T7" fmla="*/ 4 h 35"/>
                  <a:gd name="T8" fmla="*/ 6 w 44"/>
                  <a:gd name="T9" fmla="*/ 4 h 35"/>
                  <a:gd name="T10" fmla="*/ 0 w 44"/>
                  <a:gd name="T11" fmla="*/ 0 h 35"/>
                  <a:gd name="T12" fmla="*/ 32 w 44"/>
                  <a:gd name="T13" fmla="*/ 34 h 35"/>
                  <a:gd name="T14" fmla="*/ 33 w 44"/>
                  <a:gd name="T15" fmla="*/ 34 h 35"/>
                  <a:gd name="T16" fmla="*/ 1 w 44"/>
                  <a:gd name="T17" fmla="*/ 0 h 35"/>
                  <a:gd name="T18" fmla="*/ 0 w 44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35">
                    <a:moveTo>
                      <a:pt x="6" y="4"/>
                    </a:moveTo>
                    <a:cubicBezTo>
                      <a:pt x="13" y="18"/>
                      <a:pt x="26" y="29"/>
                      <a:pt x="42" y="35"/>
                    </a:cubicBezTo>
                    <a:cubicBezTo>
                      <a:pt x="43" y="35"/>
                      <a:pt x="43" y="35"/>
                      <a:pt x="44" y="35"/>
                    </a:cubicBezTo>
                    <a:cubicBezTo>
                      <a:pt x="27" y="29"/>
                      <a:pt x="14" y="18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moveTo>
                      <a:pt x="0" y="0"/>
                    </a:moveTo>
                    <a:cubicBezTo>
                      <a:pt x="6" y="14"/>
                      <a:pt x="17" y="27"/>
                      <a:pt x="32" y="34"/>
                    </a:cubicBezTo>
                    <a:cubicBezTo>
                      <a:pt x="32" y="34"/>
                      <a:pt x="32" y="34"/>
                      <a:pt x="33" y="34"/>
                    </a:cubicBezTo>
                    <a:cubicBezTo>
                      <a:pt x="18" y="27"/>
                      <a:pt x="6" y="15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8" name="Freeform 424"/>
              <p:cNvSpPr/>
              <p:nvPr/>
            </p:nvSpPr>
            <p:spPr bwMode="auto">
              <a:xfrm>
                <a:off x="1018" y="859"/>
                <a:ext cx="41" cy="33"/>
              </a:xfrm>
              <a:custGeom>
                <a:avLst/>
                <a:gdLst>
                  <a:gd name="T0" fmla="*/ 0 w 41"/>
                  <a:gd name="T1" fmla="*/ 0 h 35"/>
                  <a:gd name="T2" fmla="*/ 32 w 41"/>
                  <a:gd name="T3" fmla="*/ 34 h 35"/>
                  <a:gd name="T4" fmla="*/ 34 w 41"/>
                  <a:gd name="T5" fmla="*/ 34 h 35"/>
                  <a:gd name="T6" fmla="*/ 35 w 41"/>
                  <a:gd name="T7" fmla="*/ 34 h 35"/>
                  <a:gd name="T8" fmla="*/ 41 w 41"/>
                  <a:gd name="T9" fmla="*/ 35 h 35"/>
                  <a:gd name="T10" fmla="*/ 5 w 41"/>
                  <a:gd name="T11" fmla="*/ 4 h 35"/>
                  <a:gd name="T12" fmla="*/ 0 w 4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5">
                    <a:moveTo>
                      <a:pt x="0" y="0"/>
                    </a:moveTo>
                    <a:cubicBezTo>
                      <a:pt x="5" y="15"/>
                      <a:pt x="17" y="27"/>
                      <a:pt x="32" y="34"/>
                    </a:cubicBezTo>
                    <a:cubicBezTo>
                      <a:pt x="33" y="34"/>
                      <a:pt x="33" y="34"/>
                      <a:pt x="34" y="34"/>
                    </a:cubicBezTo>
                    <a:cubicBezTo>
                      <a:pt x="34" y="34"/>
                      <a:pt x="35" y="34"/>
                      <a:pt x="35" y="34"/>
                    </a:cubicBezTo>
                    <a:cubicBezTo>
                      <a:pt x="37" y="34"/>
                      <a:pt x="39" y="34"/>
                      <a:pt x="41" y="35"/>
                    </a:cubicBezTo>
                    <a:cubicBezTo>
                      <a:pt x="25" y="29"/>
                      <a:pt x="12" y="18"/>
                      <a:pt x="5" y="4"/>
                    </a:cubicBezTo>
                    <a:cubicBezTo>
                      <a:pt x="3" y="3"/>
                      <a:pt x="1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9" name="Freeform 425"/>
              <p:cNvSpPr/>
              <p:nvPr/>
            </p:nvSpPr>
            <p:spPr bwMode="auto">
              <a:xfrm>
                <a:off x="979" y="836"/>
                <a:ext cx="49" cy="57"/>
              </a:xfrm>
              <a:custGeom>
                <a:avLst/>
                <a:gdLst>
                  <a:gd name="T0" fmla="*/ 11 w 50"/>
                  <a:gd name="T1" fmla="*/ 0 h 60"/>
                  <a:gd name="T2" fmla="*/ 6 w 50"/>
                  <a:gd name="T3" fmla="*/ 1 h 60"/>
                  <a:gd name="T4" fmla="*/ 0 w 50"/>
                  <a:gd name="T5" fmla="*/ 12 h 60"/>
                  <a:gd name="T6" fmla="*/ 4 w 50"/>
                  <a:gd name="T7" fmla="*/ 25 h 60"/>
                  <a:gd name="T8" fmla="*/ 43 w 50"/>
                  <a:gd name="T9" fmla="*/ 60 h 60"/>
                  <a:gd name="T10" fmla="*/ 50 w 50"/>
                  <a:gd name="T11" fmla="*/ 60 h 60"/>
                  <a:gd name="T12" fmla="*/ 50 w 50"/>
                  <a:gd name="T13" fmla="*/ 60 h 60"/>
                  <a:gd name="T14" fmla="*/ 12 w 50"/>
                  <a:gd name="T15" fmla="*/ 5 h 60"/>
                  <a:gd name="T16" fmla="*/ 12 w 50"/>
                  <a:gd name="T17" fmla="*/ 0 h 60"/>
                  <a:gd name="T18" fmla="*/ 11 w 50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0">
                    <a:moveTo>
                      <a:pt x="11" y="0"/>
                    </a:moveTo>
                    <a:cubicBezTo>
                      <a:pt x="9" y="0"/>
                      <a:pt x="8" y="0"/>
                      <a:pt x="6" y="1"/>
                    </a:cubicBezTo>
                    <a:cubicBezTo>
                      <a:pt x="2" y="3"/>
                      <a:pt x="0" y="8"/>
                      <a:pt x="0" y="12"/>
                    </a:cubicBezTo>
                    <a:cubicBezTo>
                      <a:pt x="1" y="17"/>
                      <a:pt x="2" y="21"/>
                      <a:pt x="4" y="25"/>
                    </a:cubicBezTo>
                    <a:cubicBezTo>
                      <a:pt x="12" y="41"/>
                      <a:pt x="25" y="57"/>
                      <a:pt x="43" y="60"/>
                    </a:cubicBezTo>
                    <a:cubicBezTo>
                      <a:pt x="45" y="60"/>
                      <a:pt x="48" y="60"/>
                      <a:pt x="50" y="60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28" y="50"/>
                      <a:pt x="12" y="29"/>
                      <a:pt x="12" y="5"/>
                    </a:cubicBezTo>
                    <a:cubicBezTo>
                      <a:pt x="12" y="4"/>
                      <a:pt x="12" y="2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0" name="Freeform 426"/>
              <p:cNvSpPr/>
              <p:nvPr/>
            </p:nvSpPr>
            <p:spPr bwMode="auto">
              <a:xfrm>
                <a:off x="995" y="837"/>
                <a:ext cx="54" cy="55"/>
              </a:xfrm>
              <a:custGeom>
                <a:avLst/>
                <a:gdLst>
                  <a:gd name="T0" fmla="*/ 0 w 55"/>
                  <a:gd name="T1" fmla="*/ 0 h 58"/>
                  <a:gd name="T2" fmla="*/ 0 w 55"/>
                  <a:gd name="T3" fmla="*/ 4 h 58"/>
                  <a:gd name="T4" fmla="*/ 44 w 55"/>
                  <a:gd name="T5" fmla="*/ 58 h 58"/>
                  <a:gd name="T6" fmla="*/ 46 w 55"/>
                  <a:gd name="T7" fmla="*/ 58 h 58"/>
                  <a:gd name="T8" fmla="*/ 55 w 55"/>
                  <a:gd name="T9" fmla="*/ 57 h 58"/>
                  <a:gd name="T10" fmla="*/ 23 w 55"/>
                  <a:gd name="T11" fmla="*/ 23 h 58"/>
                  <a:gd name="T12" fmla="*/ 13 w 55"/>
                  <a:gd name="T13" fmla="*/ 13 h 58"/>
                  <a:gd name="T14" fmla="*/ 4 w 55"/>
                  <a:gd name="T15" fmla="*/ 2 h 58"/>
                  <a:gd name="T16" fmla="*/ 0 w 55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8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29"/>
                      <a:pt x="18" y="51"/>
                      <a:pt x="44" y="58"/>
                    </a:cubicBezTo>
                    <a:cubicBezTo>
                      <a:pt x="45" y="58"/>
                      <a:pt x="45" y="58"/>
                      <a:pt x="46" y="58"/>
                    </a:cubicBezTo>
                    <a:cubicBezTo>
                      <a:pt x="49" y="58"/>
                      <a:pt x="52" y="57"/>
                      <a:pt x="55" y="57"/>
                    </a:cubicBezTo>
                    <a:cubicBezTo>
                      <a:pt x="40" y="50"/>
                      <a:pt x="29" y="37"/>
                      <a:pt x="23" y="23"/>
                    </a:cubicBezTo>
                    <a:cubicBezTo>
                      <a:pt x="20" y="20"/>
                      <a:pt x="16" y="16"/>
                      <a:pt x="13" y="13"/>
                    </a:cubicBezTo>
                    <a:cubicBezTo>
                      <a:pt x="10" y="9"/>
                      <a:pt x="8" y="5"/>
                      <a:pt x="4" y="2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1" name="Freeform 427"/>
              <p:cNvSpPr>
                <a:spLocks noEditPoints="1"/>
              </p:cNvSpPr>
              <p:nvPr/>
            </p:nvSpPr>
            <p:spPr bwMode="auto">
              <a:xfrm>
                <a:off x="1068" y="846"/>
                <a:ext cx="58" cy="49"/>
              </a:xfrm>
              <a:custGeom>
                <a:avLst/>
                <a:gdLst>
                  <a:gd name="T0" fmla="*/ 37 w 59"/>
                  <a:gd name="T1" fmla="*/ 9 h 51"/>
                  <a:gd name="T2" fmla="*/ 37 w 59"/>
                  <a:gd name="T3" fmla="*/ 10 h 51"/>
                  <a:gd name="T4" fmla="*/ 0 w 59"/>
                  <a:gd name="T5" fmla="*/ 49 h 51"/>
                  <a:gd name="T6" fmla="*/ 1 w 59"/>
                  <a:gd name="T7" fmla="*/ 49 h 51"/>
                  <a:gd name="T8" fmla="*/ 37 w 59"/>
                  <a:gd name="T9" fmla="*/ 9 h 51"/>
                  <a:gd name="T10" fmla="*/ 56 w 59"/>
                  <a:gd name="T11" fmla="*/ 0 h 51"/>
                  <a:gd name="T12" fmla="*/ 55 w 59"/>
                  <a:gd name="T13" fmla="*/ 0 h 51"/>
                  <a:gd name="T14" fmla="*/ 10 w 59"/>
                  <a:gd name="T15" fmla="*/ 49 h 51"/>
                  <a:gd name="T16" fmla="*/ 42 w 59"/>
                  <a:gd name="T17" fmla="*/ 6 h 51"/>
                  <a:gd name="T18" fmla="*/ 42 w 59"/>
                  <a:gd name="T19" fmla="*/ 6 h 51"/>
                  <a:gd name="T20" fmla="*/ 8 w 59"/>
                  <a:gd name="T21" fmla="*/ 50 h 51"/>
                  <a:gd name="T22" fmla="*/ 56 w 59"/>
                  <a:gd name="T23" fmla="*/ 0 h 51"/>
                  <a:gd name="T24" fmla="*/ 59 w 59"/>
                  <a:gd name="T25" fmla="*/ 0 h 51"/>
                  <a:gd name="T26" fmla="*/ 15 w 59"/>
                  <a:gd name="T27" fmla="*/ 51 h 51"/>
                  <a:gd name="T28" fmla="*/ 16 w 59"/>
                  <a:gd name="T29" fmla="*/ 51 h 51"/>
                  <a:gd name="T30" fmla="*/ 16 w 59"/>
                  <a:gd name="T31" fmla="*/ 51 h 51"/>
                  <a:gd name="T32" fmla="*/ 59 w 59"/>
                  <a:gd name="T33" fmla="*/ 0 h 51"/>
                  <a:gd name="T34" fmla="*/ 59 w 59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51">
                    <a:moveTo>
                      <a:pt x="37" y="9"/>
                    </a:moveTo>
                    <a:cubicBezTo>
                      <a:pt x="37" y="9"/>
                      <a:pt x="37" y="9"/>
                      <a:pt x="37" y="10"/>
                    </a:cubicBezTo>
                    <a:cubicBezTo>
                      <a:pt x="32" y="27"/>
                      <a:pt x="18" y="42"/>
                      <a:pt x="0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9" y="42"/>
                      <a:pt x="32" y="27"/>
                      <a:pt x="37" y="9"/>
                    </a:cubicBezTo>
                    <a:moveTo>
                      <a:pt x="56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3" y="23"/>
                      <a:pt x="35" y="42"/>
                      <a:pt x="10" y="49"/>
                    </a:cubicBezTo>
                    <a:cubicBezTo>
                      <a:pt x="27" y="39"/>
                      <a:pt x="38" y="24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38" y="25"/>
                      <a:pt x="25" y="40"/>
                      <a:pt x="8" y="50"/>
                    </a:cubicBezTo>
                    <a:cubicBezTo>
                      <a:pt x="34" y="43"/>
                      <a:pt x="53" y="24"/>
                      <a:pt x="56" y="0"/>
                    </a:cubicBezTo>
                    <a:moveTo>
                      <a:pt x="59" y="0"/>
                    </a:moveTo>
                    <a:cubicBezTo>
                      <a:pt x="57" y="23"/>
                      <a:pt x="39" y="43"/>
                      <a:pt x="15" y="51"/>
                    </a:cubicBezTo>
                    <a:cubicBezTo>
                      <a:pt x="15" y="51"/>
                      <a:pt x="16" y="51"/>
                      <a:pt x="16" y="5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40" y="43"/>
                      <a:pt x="57" y="23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2" name="Freeform 428"/>
              <p:cNvSpPr/>
              <p:nvPr/>
            </p:nvSpPr>
            <p:spPr bwMode="auto">
              <a:xfrm>
                <a:off x="1069" y="852"/>
                <a:ext cx="40" cy="42"/>
              </a:xfrm>
              <a:custGeom>
                <a:avLst/>
                <a:gdLst>
                  <a:gd name="T0" fmla="*/ 41 w 41"/>
                  <a:gd name="T1" fmla="*/ 0 h 44"/>
                  <a:gd name="T2" fmla="*/ 36 w 41"/>
                  <a:gd name="T3" fmla="*/ 3 h 44"/>
                  <a:gd name="T4" fmla="*/ 0 w 41"/>
                  <a:gd name="T5" fmla="*/ 43 h 44"/>
                  <a:gd name="T6" fmla="*/ 5 w 41"/>
                  <a:gd name="T7" fmla="*/ 44 h 44"/>
                  <a:gd name="T8" fmla="*/ 7 w 41"/>
                  <a:gd name="T9" fmla="*/ 44 h 44"/>
                  <a:gd name="T10" fmla="*/ 41 w 41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4">
                    <a:moveTo>
                      <a:pt x="41" y="0"/>
                    </a:moveTo>
                    <a:cubicBezTo>
                      <a:pt x="39" y="1"/>
                      <a:pt x="38" y="2"/>
                      <a:pt x="36" y="3"/>
                    </a:cubicBezTo>
                    <a:cubicBezTo>
                      <a:pt x="31" y="21"/>
                      <a:pt x="18" y="36"/>
                      <a:pt x="0" y="43"/>
                    </a:cubicBezTo>
                    <a:cubicBezTo>
                      <a:pt x="2" y="43"/>
                      <a:pt x="3" y="44"/>
                      <a:pt x="5" y="44"/>
                    </a:cubicBezTo>
                    <a:cubicBezTo>
                      <a:pt x="6" y="44"/>
                      <a:pt x="7" y="44"/>
                      <a:pt x="7" y="44"/>
                    </a:cubicBezTo>
                    <a:cubicBezTo>
                      <a:pt x="24" y="34"/>
                      <a:pt x="37" y="19"/>
                      <a:pt x="4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3" name="Freeform 429"/>
              <p:cNvSpPr/>
              <p:nvPr/>
            </p:nvSpPr>
            <p:spPr bwMode="auto">
              <a:xfrm>
                <a:off x="1074" y="846"/>
                <a:ext cx="52" cy="49"/>
              </a:xfrm>
              <a:custGeom>
                <a:avLst/>
                <a:gdLst>
                  <a:gd name="T0" fmla="*/ 52 w 53"/>
                  <a:gd name="T1" fmla="*/ 0 h 51"/>
                  <a:gd name="T2" fmla="*/ 50 w 53"/>
                  <a:gd name="T3" fmla="*/ 0 h 51"/>
                  <a:gd name="T4" fmla="*/ 2 w 53"/>
                  <a:gd name="T5" fmla="*/ 50 h 51"/>
                  <a:gd name="T6" fmla="*/ 0 w 53"/>
                  <a:gd name="T7" fmla="*/ 50 h 51"/>
                  <a:gd name="T8" fmla="*/ 9 w 53"/>
                  <a:gd name="T9" fmla="*/ 51 h 51"/>
                  <a:gd name="T10" fmla="*/ 53 w 53"/>
                  <a:gd name="T11" fmla="*/ 0 h 51"/>
                  <a:gd name="T12" fmla="*/ 52 w 53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1">
                    <a:moveTo>
                      <a:pt x="52" y="0"/>
                    </a:moveTo>
                    <a:cubicBezTo>
                      <a:pt x="51" y="0"/>
                      <a:pt x="50" y="0"/>
                      <a:pt x="50" y="0"/>
                    </a:cubicBezTo>
                    <a:cubicBezTo>
                      <a:pt x="47" y="24"/>
                      <a:pt x="28" y="43"/>
                      <a:pt x="2" y="50"/>
                    </a:cubicBezTo>
                    <a:cubicBezTo>
                      <a:pt x="2" y="50"/>
                      <a:pt x="1" y="50"/>
                      <a:pt x="0" y="50"/>
                    </a:cubicBezTo>
                    <a:cubicBezTo>
                      <a:pt x="3" y="50"/>
                      <a:pt x="6" y="51"/>
                      <a:pt x="9" y="51"/>
                    </a:cubicBezTo>
                    <a:cubicBezTo>
                      <a:pt x="33" y="43"/>
                      <a:pt x="51" y="23"/>
                      <a:pt x="53" y="0"/>
                    </a:cubicBezTo>
                    <a:cubicBezTo>
                      <a:pt x="53" y="0"/>
                      <a:pt x="53" y="0"/>
                      <a:pt x="52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4" name="Freeform 430"/>
              <p:cNvSpPr/>
              <p:nvPr/>
            </p:nvSpPr>
            <p:spPr bwMode="auto">
              <a:xfrm>
                <a:off x="1090" y="862"/>
                <a:ext cx="52" cy="33"/>
              </a:xfrm>
              <a:custGeom>
                <a:avLst/>
                <a:gdLst>
                  <a:gd name="T0" fmla="*/ 53 w 53"/>
                  <a:gd name="T1" fmla="*/ 0 h 34"/>
                  <a:gd name="T2" fmla="*/ 0 w 53"/>
                  <a:gd name="T3" fmla="*/ 34 h 34"/>
                  <a:gd name="T4" fmla="*/ 9 w 53"/>
                  <a:gd name="T5" fmla="*/ 33 h 34"/>
                  <a:gd name="T6" fmla="*/ 52 w 53"/>
                  <a:gd name="T7" fmla="*/ 1 h 34"/>
                  <a:gd name="T8" fmla="*/ 53 w 53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4">
                    <a:moveTo>
                      <a:pt x="53" y="0"/>
                    </a:moveTo>
                    <a:cubicBezTo>
                      <a:pt x="44" y="18"/>
                      <a:pt x="24" y="32"/>
                      <a:pt x="0" y="34"/>
                    </a:cubicBezTo>
                    <a:cubicBezTo>
                      <a:pt x="3" y="34"/>
                      <a:pt x="6" y="33"/>
                      <a:pt x="9" y="33"/>
                    </a:cubicBezTo>
                    <a:cubicBezTo>
                      <a:pt x="28" y="29"/>
                      <a:pt x="44" y="17"/>
                      <a:pt x="52" y="1"/>
                    </a:cubicBezTo>
                    <a:cubicBezTo>
                      <a:pt x="52" y="1"/>
                      <a:pt x="52" y="0"/>
                      <a:pt x="5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5" name="Freeform 431"/>
              <p:cNvSpPr/>
              <p:nvPr/>
            </p:nvSpPr>
            <p:spPr bwMode="auto">
              <a:xfrm>
                <a:off x="1099" y="863"/>
                <a:ext cx="42" cy="31"/>
              </a:xfrm>
              <a:custGeom>
                <a:avLst/>
                <a:gdLst>
                  <a:gd name="T0" fmla="*/ 43 w 43"/>
                  <a:gd name="T1" fmla="*/ 0 h 32"/>
                  <a:gd name="T2" fmla="*/ 0 w 43"/>
                  <a:gd name="T3" fmla="*/ 32 h 32"/>
                  <a:gd name="T4" fmla="*/ 38 w 43"/>
                  <a:gd name="T5" fmla="*/ 9 h 32"/>
                  <a:gd name="T6" fmla="*/ 43 w 43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2">
                    <a:moveTo>
                      <a:pt x="43" y="0"/>
                    </a:moveTo>
                    <a:cubicBezTo>
                      <a:pt x="35" y="16"/>
                      <a:pt x="19" y="28"/>
                      <a:pt x="0" y="32"/>
                    </a:cubicBezTo>
                    <a:cubicBezTo>
                      <a:pt x="15" y="29"/>
                      <a:pt x="28" y="21"/>
                      <a:pt x="38" y="9"/>
                    </a:cubicBezTo>
                    <a:cubicBezTo>
                      <a:pt x="40" y="7"/>
                      <a:pt x="42" y="4"/>
                      <a:pt x="4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6" name="Freeform 432"/>
              <p:cNvSpPr/>
              <p:nvPr/>
            </p:nvSpPr>
            <p:spPr bwMode="auto">
              <a:xfrm>
                <a:off x="1024" y="856"/>
                <a:ext cx="80" cy="37"/>
              </a:xfrm>
              <a:custGeom>
                <a:avLst/>
                <a:gdLst>
                  <a:gd name="T0" fmla="*/ 82 w 82"/>
                  <a:gd name="T1" fmla="*/ 0 h 39"/>
                  <a:gd name="T2" fmla="*/ 73 w 82"/>
                  <a:gd name="T3" fmla="*/ 6 h 39"/>
                  <a:gd name="T4" fmla="*/ 35 w 82"/>
                  <a:gd name="T5" fmla="*/ 17 h 39"/>
                  <a:gd name="T6" fmla="*/ 26 w 82"/>
                  <a:gd name="T7" fmla="*/ 17 h 39"/>
                  <a:gd name="T8" fmla="*/ 0 w 82"/>
                  <a:gd name="T9" fmla="*/ 7 h 39"/>
                  <a:gd name="T10" fmla="*/ 37 w 82"/>
                  <a:gd name="T11" fmla="*/ 38 h 39"/>
                  <a:gd name="T12" fmla="*/ 45 w 82"/>
                  <a:gd name="T13" fmla="*/ 39 h 39"/>
                  <a:gd name="T14" fmla="*/ 82 w 8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39">
                    <a:moveTo>
                      <a:pt x="82" y="0"/>
                    </a:moveTo>
                    <a:cubicBezTo>
                      <a:pt x="79" y="2"/>
                      <a:pt x="76" y="4"/>
                      <a:pt x="73" y="6"/>
                    </a:cubicBezTo>
                    <a:cubicBezTo>
                      <a:pt x="62" y="13"/>
                      <a:pt x="49" y="17"/>
                      <a:pt x="35" y="17"/>
                    </a:cubicBezTo>
                    <a:cubicBezTo>
                      <a:pt x="32" y="17"/>
                      <a:pt x="29" y="17"/>
                      <a:pt x="26" y="17"/>
                    </a:cubicBezTo>
                    <a:cubicBezTo>
                      <a:pt x="16" y="15"/>
                      <a:pt x="7" y="12"/>
                      <a:pt x="0" y="7"/>
                    </a:cubicBezTo>
                    <a:cubicBezTo>
                      <a:pt x="7" y="21"/>
                      <a:pt x="20" y="32"/>
                      <a:pt x="37" y="38"/>
                    </a:cubicBezTo>
                    <a:cubicBezTo>
                      <a:pt x="40" y="38"/>
                      <a:pt x="42" y="39"/>
                      <a:pt x="45" y="39"/>
                    </a:cubicBezTo>
                    <a:cubicBezTo>
                      <a:pt x="63" y="32"/>
                      <a:pt x="77" y="17"/>
                      <a:pt x="8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7" name="Freeform 433"/>
              <p:cNvSpPr/>
              <p:nvPr/>
            </p:nvSpPr>
            <p:spPr bwMode="auto">
              <a:xfrm>
                <a:off x="1078" y="846"/>
                <a:ext cx="44" cy="47"/>
              </a:xfrm>
              <a:custGeom>
                <a:avLst/>
                <a:gdLst>
                  <a:gd name="T0" fmla="*/ 45 w 45"/>
                  <a:gd name="T1" fmla="*/ 0 h 49"/>
                  <a:gd name="T2" fmla="*/ 42 w 45"/>
                  <a:gd name="T3" fmla="*/ 1 h 49"/>
                  <a:gd name="T4" fmla="*/ 32 w 45"/>
                  <a:gd name="T5" fmla="*/ 6 h 49"/>
                  <a:gd name="T6" fmla="*/ 0 w 45"/>
                  <a:gd name="T7" fmla="*/ 49 h 49"/>
                  <a:gd name="T8" fmla="*/ 45 w 4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45" y="0"/>
                    </a:moveTo>
                    <a:cubicBezTo>
                      <a:pt x="44" y="0"/>
                      <a:pt x="43" y="1"/>
                      <a:pt x="42" y="1"/>
                    </a:cubicBezTo>
                    <a:cubicBezTo>
                      <a:pt x="38" y="2"/>
                      <a:pt x="35" y="4"/>
                      <a:pt x="32" y="6"/>
                    </a:cubicBezTo>
                    <a:cubicBezTo>
                      <a:pt x="28" y="24"/>
                      <a:pt x="17" y="39"/>
                      <a:pt x="0" y="49"/>
                    </a:cubicBezTo>
                    <a:cubicBezTo>
                      <a:pt x="25" y="42"/>
                      <a:pt x="43" y="23"/>
                      <a:pt x="4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8" name="Freeform 434"/>
              <p:cNvSpPr/>
              <p:nvPr/>
            </p:nvSpPr>
            <p:spPr bwMode="auto">
              <a:xfrm>
                <a:off x="1084" y="846"/>
                <a:ext cx="58" cy="49"/>
              </a:xfrm>
              <a:custGeom>
                <a:avLst/>
                <a:gdLst>
                  <a:gd name="T0" fmla="*/ 43 w 59"/>
                  <a:gd name="T1" fmla="*/ 0 h 51"/>
                  <a:gd name="T2" fmla="*/ 0 w 59"/>
                  <a:gd name="T3" fmla="*/ 51 h 51"/>
                  <a:gd name="T4" fmla="*/ 3 w 59"/>
                  <a:gd name="T5" fmla="*/ 51 h 51"/>
                  <a:gd name="T6" fmla="*/ 6 w 59"/>
                  <a:gd name="T7" fmla="*/ 51 h 51"/>
                  <a:gd name="T8" fmla="*/ 59 w 59"/>
                  <a:gd name="T9" fmla="*/ 17 h 51"/>
                  <a:gd name="T10" fmla="*/ 59 w 59"/>
                  <a:gd name="T11" fmla="*/ 11 h 51"/>
                  <a:gd name="T12" fmla="*/ 43 w 5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1">
                    <a:moveTo>
                      <a:pt x="43" y="0"/>
                    </a:moveTo>
                    <a:cubicBezTo>
                      <a:pt x="41" y="23"/>
                      <a:pt x="24" y="43"/>
                      <a:pt x="0" y="51"/>
                    </a:cubicBezTo>
                    <a:cubicBezTo>
                      <a:pt x="1" y="51"/>
                      <a:pt x="2" y="51"/>
                      <a:pt x="3" y="51"/>
                    </a:cubicBezTo>
                    <a:cubicBezTo>
                      <a:pt x="4" y="51"/>
                      <a:pt x="5" y="51"/>
                      <a:pt x="6" y="51"/>
                    </a:cubicBezTo>
                    <a:cubicBezTo>
                      <a:pt x="30" y="49"/>
                      <a:pt x="50" y="35"/>
                      <a:pt x="59" y="17"/>
                    </a:cubicBezTo>
                    <a:cubicBezTo>
                      <a:pt x="59" y="15"/>
                      <a:pt x="59" y="13"/>
                      <a:pt x="59" y="11"/>
                    </a:cubicBezTo>
                    <a:cubicBezTo>
                      <a:pt x="57" y="4"/>
                      <a:pt x="50" y="0"/>
                      <a:pt x="43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9" name="Oval 435"/>
              <p:cNvSpPr>
                <a:spLocks noChangeArrowheads="1"/>
              </p:cNvSpPr>
              <p:nvPr/>
            </p:nvSpPr>
            <p:spPr bwMode="auto">
              <a:xfrm>
                <a:off x="1017" y="808"/>
                <a:ext cx="26" cy="25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0" name="Oval 436"/>
              <p:cNvSpPr>
                <a:spLocks noChangeArrowheads="1"/>
              </p:cNvSpPr>
              <p:nvPr/>
            </p:nvSpPr>
            <p:spPr bwMode="auto">
              <a:xfrm>
                <a:off x="1021" y="808"/>
                <a:ext cx="22" cy="25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1" name="Oval 437"/>
              <p:cNvSpPr>
                <a:spLocks noChangeArrowheads="1"/>
              </p:cNvSpPr>
              <p:nvPr/>
            </p:nvSpPr>
            <p:spPr bwMode="auto">
              <a:xfrm>
                <a:off x="1083" y="808"/>
                <a:ext cx="25" cy="25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2" name="Oval 438"/>
              <p:cNvSpPr>
                <a:spLocks noChangeArrowheads="1"/>
              </p:cNvSpPr>
              <p:nvPr/>
            </p:nvSpPr>
            <p:spPr bwMode="auto">
              <a:xfrm>
                <a:off x="1083" y="808"/>
                <a:ext cx="20" cy="25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3" name="Freeform 439"/>
              <p:cNvSpPr>
                <a:spLocks noEditPoints="1"/>
              </p:cNvSpPr>
              <p:nvPr/>
            </p:nvSpPr>
            <p:spPr bwMode="auto">
              <a:xfrm>
                <a:off x="1027" y="789"/>
                <a:ext cx="68" cy="14"/>
              </a:xfrm>
              <a:custGeom>
                <a:avLst/>
                <a:gdLst>
                  <a:gd name="T0" fmla="*/ 49 w 69"/>
                  <a:gd name="T1" fmla="*/ 2 h 14"/>
                  <a:gd name="T2" fmla="*/ 48 w 69"/>
                  <a:gd name="T3" fmla="*/ 3 h 14"/>
                  <a:gd name="T4" fmla="*/ 56 w 69"/>
                  <a:gd name="T5" fmla="*/ 8 h 14"/>
                  <a:gd name="T6" fmla="*/ 57 w 69"/>
                  <a:gd name="T7" fmla="*/ 8 h 14"/>
                  <a:gd name="T8" fmla="*/ 49 w 69"/>
                  <a:gd name="T9" fmla="*/ 2 h 14"/>
                  <a:gd name="T10" fmla="*/ 31 w 69"/>
                  <a:gd name="T11" fmla="*/ 2 h 14"/>
                  <a:gd name="T12" fmla="*/ 11 w 69"/>
                  <a:gd name="T13" fmla="*/ 14 h 14"/>
                  <a:gd name="T14" fmla="*/ 11 w 69"/>
                  <a:gd name="T15" fmla="*/ 14 h 14"/>
                  <a:gd name="T16" fmla="*/ 32 w 69"/>
                  <a:gd name="T17" fmla="*/ 2 h 14"/>
                  <a:gd name="T18" fmla="*/ 31 w 69"/>
                  <a:gd name="T19" fmla="*/ 2 h 14"/>
                  <a:gd name="T20" fmla="*/ 23 w 69"/>
                  <a:gd name="T21" fmla="*/ 1 h 14"/>
                  <a:gd name="T22" fmla="*/ 7 w 69"/>
                  <a:gd name="T23" fmla="*/ 12 h 14"/>
                  <a:gd name="T24" fmla="*/ 7 w 69"/>
                  <a:gd name="T25" fmla="*/ 12 h 14"/>
                  <a:gd name="T26" fmla="*/ 23 w 69"/>
                  <a:gd name="T27" fmla="*/ 1 h 14"/>
                  <a:gd name="T28" fmla="*/ 23 w 69"/>
                  <a:gd name="T29" fmla="*/ 1 h 14"/>
                  <a:gd name="T30" fmla="*/ 54 w 69"/>
                  <a:gd name="T31" fmla="*/ 1 h 14"/>
                  <a:gd name="T32" fmla="*/ 53 w 69"/>
                  <a:gd name="T33" fmla="*/ 1 h 14"/>
                  <a:gd name="T34" fmla="*/ 62 w 69"/>
                  <a:gd name="T35" fmla="*/ 8 h 14"/>
                  <a:gd name="T36" fmla="*/ 63 w 69"/>
                  <a:gd name="T37" fmla="*/ 8 h 14"/>
                  <a:gd name="T38" fmla="*/ 54 w 69"/>
                  <a:gd name="T39" fmla="*/ 1 h 14"/>
                  <a:gd name="T40" fmla="*/ 55 w 69"/>
                  <a:gd name="T41" fmla="*/ 1 h 14"/>
                  <a:gd name="T42" fmla="*/ 55 w 69"/>
                  <a:gd name="T43" fmla="*/ 1 h 14"/>
                  <a:gd name="T44" fmla="*/ 67 w 69"/>
                  <a:gd name="T45" fmla="*/ 6 h 14"/>
                  <a:gd name="T46" fmla="*/ 67 w 69"/>
                  <a:gd name="T47" fmla="*/ 6 h 14"/>
                  <a:gd name="T48" fmla="*/ 55 w 69"/>
                  <a:gd name="T49" fmla="*/ 1 h 14"/>
                  <a:gd name="T50" fmla="*/ 11 w 69"/>
                  <a:gd name="T51" fmla="*/ 0 h 14"/>
                  <a:gd name="T52" fmla="*/ 0 w 69"/>
                  <a:gd name="T53" fmla="*/ 5 h 14"/>
                  <a:gd name="T54" fmla="*/ 0 w 69"/>
                  <a:gd name="T55" fmla="*/ 5 h 14"/>
                  <a:gd name="T56" fmla="*/ 12 w 69"/>
                  <a:gd name="T57" fmla="*/ 0 h 14"/>
                  <a:gd name="T58" fmla="*/ 11 w 69"/>
                  <a:gd name="T59" fmla="*/ 0 h 14"/>
                  <a:gd name="T60" fmla="*/ 63 w 69"/>
                  <a:gd name="T61" fmla="*/ 0 h 14"/>
                  <a:gd name="T62" fmla="*/ 63 w 69"/>
                  <a:gd name="T63" fmla="*/ 0 h 14"/>
                  <a:gd name="T64" fmla="*/ 69 w 69"/>
                  <a:gd name="T65" fmla="*/ 3 h 14"/>
                  <a:gd name="T66" fmla="*/ 69 w 69"/>
                  <a:gd name="T67" fmla="*/ 3 h 14"/>
                  <a:gd name="T68" fmla="*/ 63 w 69"/>
                  <a:gd name="T6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4">
                    <a:moveTo>
                      <a:pt x="49" y="2"/>
                    </a:moveTo>
                    <a:cubicBezTo>
                      <a:pt x="48" y="2"/>
                      <a:pt x="48" y="2"/>
                      <a:pt x="48" y="3"/>
                    </a:cubicBezTo>
                    <a:cubicBezTo>
                      <a:pt x="51" y="4"/>
                      <a:pt x="54" y="6"/>
                      <a:pt x="56" y="8"/>
                    </a:cubicBezTo>
                    <a:cubicBezTo>
                      <a:pt x="56" y="8"/>
                      <a:pt x="57" y="8"/>
                      <a:pt x="57" y="8"/>
                    </a:cubicBezTo>
                    <a:cubicBezTo>
                      <a:pt x="54" y="6"/>
                      <a:pt x="51" y="4"/>
                      <a:pt x="49" y="2"/>
                    </a:cubicBezTo>
                    <a:moveTo>
                      <a:pt x="31" y="2"/>
                    </a:moveTo>
                    <a:cubicBezTo>
                      <a:pt x="23" y="5"/>
                      <a:pt x="16" y="9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7" y="9"/>
                      <a:pt x="24" y="5"/>
                      <a:pt x="32" y="2"/>
                    </a:cubicBezTo>
                    <a:cubicBezTo>
                      <a:pt x="32" y="2"/>
                      <a:pt x="31" y="2"/>
                      <a:pt x="31" y="2"/>
                    </a:cubicBezTo>
                    <a:moveTo>
                      <a:pt x="23" y="1"/>
                    </a:moveTo>
                    <a:cubicBezTo>
                      <a:pt x="17" y="4"/>
                      <a:pt x="11" y="8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2" y="8"/>
                      <a:pt x="17" y="4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moveTo>
                      <a:pt x="54" y="1"/>
                    </a:moveTo>
                    <a:cubicBezTo>
                      <a:pt x="54" y="1"/>
                      <a:pt x="53" y="1"/>
                      <a:pt x="53" y="1"/>
                    </a:cubicBezTo>
                    <a:cubicBezTo>
                      <a:pt x="56" y="3"/>
                      <a:pt x="59" y="5"/>
                      <a:pt x="62" y="8"/>
                    </a:cubicBezTo>
                    <a:cubicBezTo>
                      <a:pt x="62" y="8"/>
                      <a:pt x="63" y="8"/>
                      <a:pt x="63" y="8"/>
                    </a:cubicBezTo>
                    <a:cubicBezTo>
                      <a:pt x="60" y="5"/>
                      <a:pt x="57" y="3"/>
                      <a:pt x="54" y="1"/>
                    </a:cubicBezTo>
                    <a:moveTo>
                      <a:pt x="55" y="1"/>
                    </a:moveTo>
                    <a:cubicBezTo>
                      <a:pt x="55" y="1"/>
                      <a:pt x="55" y="1"/>
                      <a:pt x="55" y="1"/>
                    </a:cubicBezTo>
                    <a:cubicBezTo>
                      <a:pt x="59" y="2"/>
                      <a:pt x="63" y="4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3" y="4"/>
                      <a:pt x="59" y="2"/>
                      <a:pt x="55" y="1"/>
                    </a:cubicBezTo>
                    <a:moveTo>
                      <a:pt x="11" y="0"/>
                    </a:moveTo>
                    <a:cubicBezTo>
                      <a:pt x="7" y="1"/>
                      <a:pt x="4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8" y="1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moveTo>
                      <a:pt x="6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5" y="1"/>
                      <a:pt x="67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2"/>
                      <a:pt x="65" y="1"/>
                      <a:pt x="63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4" name="Freeform 440"/>
              <p:cNvSpPr/>
              <p:nvPr/>
            </p:nvSpPr>
            <p:spPr bwMode="auto">
              <a:xfrm>
                <a:off x="1075" y="790"/>
                <a:ext cx="13" cy="7"/>
              </a:xfrm>
              <a:custGeom>
                <a:avLst/>
                <a:gdLst>
                  <a:gd name="T0" fmla="*/ 4 w 13"/>
                  <a:gd name="T1" fmla="*/ 0 h 7"/>
                  <a:gd name="T2" fmla="*/ 2 w 13"/>
                  <a:gd name="T3" fmla="*/ 0 h 7"/>
                  <a:gd name="T4" fmla="*/ 0 w 13"/>
                  <a:gd name="T5" fmla="*/ 1 h 7"/>
                  <a:gd name="T6" fmla="*/ 8 w 13"/>
                  <a:gd name="T7" fmla="*/ 7 h 7"/>
                  <a:gd name="T8" fmla="*/ 11 w 13"/>
                  <a:gd name="T9" fmla="*/ 7 h 7"/>
                  <a:gd name="T10" fmla="*/ 13 w 13"/>
                  <a:gd name="T11" fmla="*/ 7 h 7"/>
                  <a:gd name="T12" fmla="*/ 4 w 1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4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2" y="3"/>
                      <a:pt x="5" y="5"/>
                      <a:pt x="8" y="7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0" y="4"/>
                      <a:pt x="7" y="2"/>
                      <a:pt x="4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5" name="Freeform 441"/>
              <p:cNvSpPr>
                <a:spLocks noEditPoints="1"/>
              </p:cNvSpPr>
              <p:nvPr/>
            </p:nvSpPr>
            <p:spPr bwMode="auto">
              <a:xfrm>
                <a:off x="1027" y="789"/>
                <a:ext cx="68" cy="6"/>
              </a:xfrm>
              <a:custGeom>
                <a:avLst/>
                <a:gdLst>
                  <a:gd name="T0" fmla="*/ 63 w 69"/>
                  <a:gd name="T1" fmla="*/ 0 h 6"/>
                  <a:gd name="T2" fmla="*/ 55 w 69"/>
                  <a:gd name="T3" fmla="*/ 1 h 6"/>
                  <a:gd name="T4" fmla="*/ 67 w 69"/>
                  <a:gd name="T5" fmla="*/ 6 h 6"/>
                  <a:gd name="T6" fmla="*/ 69 w 69"/>
                  <a:gd name="T7" fmla="*/ 3 h 6"/>
                  <a:gd name="T8" fmla="*/ 63 w 69"/>
                  <a:gd name="T9" fmla="*/ 0 h 6"/>
                  <a:gd name="T10" fmla="*/ 6 w 69"/>
                  <a:gd name="T11" fmla="*/ 0 h 6"/>
                  <a:gd name="T12" fmla="*/ 0 w 69"/>
                  <a:gd name="T13" fmla="*/ 2 h 6"/>
                  <a:gd name="T14" fmla="*/ 0 w 69"/>
                  <a:gd name="T15" fmla="*/ 5 h 6"/>
                  <a:gd name="T16" fmla="*/ 11 w 69"/>
                  <a:gd name="T17" fmla="*/ 0 h 6"/>
                  <a:gd name="T18" fmla="*/ 9 w 69"/>
                  <a:gd name="T19" fmla="*/ 0 h 6"/>
                  <a:gd name="T20" fmla="*/ 6 w 69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6">
                    <a:moveTo>
                      <a:pt x="63" y="0"/>
                    </a:moveTo>
                    <a:cubicBezTo>
                      <a:pt x="60" y="0"/>
                      <a:pt x="58" y="1"/>
                      <a:pt x="55" y="1"/>
                    </a:cubicBezTo>
                    <a:cubicBezTo>
                      <a:pt x="59" y="2"/>
                      <a:pt x="63" y="4"/>
                      <a:pt x="67" y="6"/>
                    </a:cubicBezTo>
                    <a:cubicBezTo>
                      <a:pt x="68" y="5"/>
                      <a:pt x="68" y="4"/>
                      <a:pt x="69" y="3"/>
                    </a:cubicBezTo>
                    <a:cubicBezTo>
                      <a:pt x="67" y="2"/>
                      <a:pt x="65" y="1"/>
                      <a:pt x="63" y="0"/>
                    </a:cubicBezTo>
                    <a:moveTo>
                      <a:pt x="6" y="0"/>
                    </a:moveTo>
                    <a:cubicBezTo>
                      <a:pt x="4" y="0"/>
                      <a:pt x="1" y="0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4" y="3"/>
                      <a:pt x="7" y="1"/>
                      <a:pt x="11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6" name="Freeform 442"/>
              <p:cNvSpPr/>
              <p:nvPr/>
            </p:nvSpPr>
            <p:spPr bwMode="auto">
              <a:xfrm>
                <a:off x="1034" y="790"/>
                <a:ext cx="24" cy="13"/>
              </a:xfrm>
              <a:custGeom>
                <a:avLst/>
                <a:gdLst>
                  <a:gd name="T0" fmla="*/ 16 w 24"/>
                  <a:gd name="T1" fmla="*/ 0 h 13"/>
                  <a:gd name="T2" fmla="*/ 0 w 24"/>
                  <a:gd name="T3" fmla="*/ 11 h 13"/>
                  <a:gd name="T4" fmla="*/ 4 w 24"/>
                  <a:gd name="T5" fmla="*/ 13 h 13"/>
                  <a:gd name="T6" fmla="*/ 24 w 24"/>
                  <a:gd name="T7" fmla="*/ 1 h 13"/>
                  <a:gd name="T8" fmla="*/ 16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16" y="0"/>
                    </a:moveTo>
                    <a:cubicBezTo>
                      <a:pt x="10" y="3"/>
                      <a:pt x="5" y="7"/>
                      <a:pt x="0" y="11"/>
                    </a:cubicBezTo>
                    <a:cubicBezTo>
                      <a:pt x="1" y="12"/>
                      <a:pt x="2" y="12"/>
                      <a:pt x="4" y="13"/>
                    </a:cubicBezTo>
                    <a:cubicBezTo>
                      <a:pt x="9" y="8"/>
                      <a:pt x="16" y="4"/>
                      <a:pt x="24" y="1"/>
                    </a:cubicBezTo>
                    <a:cubicBezTo>
                      <a:pt x="21" y="1"/>
                      <a:pt x="19" y="0"/>
                      <a:pt x="1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7" name="Freeform 443"/>
              <p:cNvSpPr/>
              <p:nvPr/>
            </p:nvSpPr>
            <p:spPr bwMode="auto">
              <a:xfrm>
                <a:off x="1027" y="789"/>
                <a:ext cx="23" cy="12"/>
              </a:xfrm>
              <a:custGeom>
                <a:avLst/>
                <a:gdLst>
                  <a:gd name="T0" fmla="*/ 12 w 23"/>
                  <a:gd name="T1" fmla="*/ 0 h 12"/>
                  <a:gd name="T2" fmla="*/ 0 w 23"/>
                  <a:gd name="T3" fmla="*/ 5 h 12"/>
                  <a:gd name="T4" fmla="*/ 2 w 23"/>
                  <a:gd name="T5" fmla="*/ 9 h 12"/>
                  <a:gd name="T6" fmla="*/ 7 w 23"/>
                  <a:gd name="T7" fmla="*/ 12 h 12"/>
                  <a:gd name="T8" fmla="*/ 23 w 23"/>
                  <a:gd name="T9" fmla="*/ 1 h 12"/>
                  <a:gd name="T10" fmla="*/ 12 w 2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2">
                    <a:moveTo>
                      <a:pt x="12" y="0"/>
                    </a:moveTo>
                    <a:cubicBezTo>
                      <a:pt x="8" y="1"/>
                      <a:pt x="4" y="3"/>
                      <a:pt x="0" y="5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5" y="11"/>
                      <a:pt x="7" y="12"/>
                    </a:cubicBezTo>
                    <a:cubicBezTo>
                      <a:pt x="11" y="8"/>
                      <a:pt x="17" y="4"/>
                      <a:pt x="23" y="1"/>
                    </a:cubicBezTo>
                    <a:cubicBezTo>
                      <a:pt x="19" y="1"/>
                      <a:pt x="16" y="1"/>
                      <a:pt x="12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8" name="Freeform 444"/>
              <p:cNvSpPr/>
              <p:nvPr/>
            </p:nvSpPr>
            <p:spPr bwMode="auto">
              <a:xfrm>
                <a:off x="1038" y="791"/>
                <a:ext cx="44" cy="13"/>
              </a:xfrm>
              <a:custGeom>
                <a:avLst/>
                <a:gdLst>
                  <a:gd name="T0" fmla="*/ 21 w 45"/>
                  <a:gd name="T1" fmla="*/ 0 h 13"/>
                  <a:gd name="T2" fmla="*/ 0 w 45"/>
                  <a:gd name="T3" fmla="*/ 12 h 13"/>
                  <a:gd name="T4" fmla="*/ 8 w 45"/>
                  <a:gd name="T5" fmla="*/ 13 h 13"/>
                  <a:gd name="T6" fmla="*/ 17 w 45"/>
                  <a:gd name="T7" fmla="*/ 12 h 13"/>
                  <a:gd name="T8" fmla="*/ 44 w 45"/>
                  <a:gd name="T9" fmla="*/ 6 h 13"/>
                  <a:gd name="T10" fmla="*/ 44 w 45"/>
                  <a:gd name="T11" fmla="*/ 6 h 13"/>
                  <a:gd name="T12" fmla="*/ 45 w 45"/>
                  <a:gd name="T13" fmla="*/ 6 h 13"/>
                  <a:gd name="T14" fmla="*/ 37 w 45"/>
                  <a:gd name="T15" fmla="*/ 1 h 13"/>
                  <a:gd name="T16" fmla="*/ 37 w 45"/>
                  <a:gd name="T17" fmla="*/ 1 h 13"/>
                  <a:gd name="T18" fmla="*/ 30 w 45"/>
                  <a:gd name="T19" fmla="*/ 2 h 13"/>
                  <a:gd name="T20" fmla="*/ 22 w 45"/>
                  <a:gd name="T21" fmla="*/ 0 h 13"/>
                  <a:gd name="T22" fmla="*/ 21 w 45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3">
                    <a:moveTo>
                      <a:pt x="21" y="0"/>
                    </a:moveTo>
                    <a:cubicBezTo>
                      <a:pt x="13" y="3"/>
                      <a:pt x="6" y="7"/>
                      <a:pt x="0" y="12"/>
                    </a:cubicBezTo>
                    <a:cubicBezTo>
                      <a:pt x="2" y="12"/>
                      <a:pt x="5" y="13"/>
                      <a:pt x="8" y="13"/>
                    </a:cubicBezTo>
                    <a:cubicBezTo>
                      <a:pt x="11" y="13"/>
                      <a:pt x="14" y="12"/>
                      <a:pt x="17" y="12"/>
                    </a:cubicBezTo>
                    <a:cubicBezTo>
                      <a:pt x="26" y="9"/>
                      <a:pt x="35" y="6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0" y="2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5" y="1"/>
                      <a:pt x="32" y="2"/>
                      <a:pt x="30" y="2"/>
                    </a:cubicBezTo>
                    <a:cubicBezTo>
                      <a:pt x="27" y="2"/>
                      <a:pt x="25" y="1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9" name="Freeform 445"/>
              <p:cNvSpPr/>
              <p:nvPr/>
            </p:nvSpPr>
            <p:spPr bwMode="auto">
              <a:xfrm>
                <a:off x="1080" y="790"/>
                <a:ext cx="13" cy="7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9 w 13"/>
                  <a:gd name="T5" fmla="*/ 7 h 7"/>
                  <a:gd name="T6" fmla="*/ 11 w 13"/>
                  <a:gd name="T7" fmla="*/ 6 h 7"/>
                  <a:gd name="T8" fmla="*/ 13 w 13"/>
                  <a:gd name="T9" fmla="*/ 5 h 7"/>
                  <a:gd name="T10" fmla="*/ 1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6" y="4"/>
                      <a:pt x="9" y="7"/>
                    </a:cubicBezTo>
                    <a:cubicBezTo>
                      <a:pt x="9" y="6"/>
                      <a:pt x="10" y="6"/>
                      <a:pt x="11" y="6"/>
                    </a:cubicBezTo>
                    <a:cubicBezTo>
                      <a:pt x="12" y="6"/>
                      <a:pt x="12" y="5"/>
                      <a:pt x="13" y="5"/>
                    </a:cubicBezTo>
                    <a:cubicBezTo>
                      <a:pt x="9" y="3"/>
                      <a:pt x="5" y="1"/>
                      <a:pt x="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0" name="Freeform 446"/>
              <p:cNvSpPr/>
              <p:nvPr/>
            </p:nvSpPr>
            <p:spPr bwMode="auto">
              <a:xfrm>
                <a:off x="1089" y="789"/>
                <a:ext cx="6" cy="3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1 h 4"/>
                  <a:gd name="T4" fmla="*/ 6 w 6"/>
                  <a:gd name="T5" fmla="*/ 4 h 4"/>
                  <a:gd name="T6" fmla="*/ 6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0"/>
                      <a:pt x="2" y="1"/>
                      <a:pt x="0" y="1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6" y="2"/>
                      <a:pt x="6" y="1"/>
                      <a:pt x="6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1" name="Freeform 447"/>
              <p:cNvSpPr/>
              <p:nvPr/>
            </p:nvSpPr>
            <p:spPr bwMode="auto">
              <a:xfrm>
                <a:off x="1052" y="830"/>
                <a:ext cx="17" cy="13"/>
              </a:xfrm>
              <a:custGeom>
                <a:avLst/>
                <a:gdLst>
                  <a:gd name="T0" fmla="*/ 10 w 17"/>
                  <a:gd name="T1" fmla="*/ 13 h 13"/>
                  <a:gd name="T2" fmla="*/ 0 w 17"/>
                  <a:gd name="T3" fmla="*/ 0 h 13"/>
                  <a:gd name="T4" fmla="*/ 17 w 17"/>
                  <a:gd name="T5" fmla="*/ 0 h 13"/>
                  <a:gd name="T6" fmla="*/ 10 w 17"/>
                  <a:gd name="T7" fmla="*/ 13 h 13"/>
                  <a:gd name="T8" fmla="*/ 10 w 1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0" y="13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2" name="Freeform 448"/>
              <p:cNvSpPr/>
              <p:nvPr/>
            </p:nvSpPr>
            <p:spPr bwMode="auto">
              <a:xfrm>
                <a:off x="1058" y="830"/>
                <a:ext cx="14" cy="13"/>
              </a:xfrm>
              <a:custGeom>
                <a:avLst/>
                <a:gdLst>
                  <a:gd name="T0" fmla="*/ 4 w 14"/>
                  <a:gd name="T1" fmla="*/ 13 h 13"/>
                  <a:gd name="T2" fmla="*/ 0 w 14"/>
                  <a:gd name="T3" fmla="*/ 0 h 13"/>
                  <a:gd name="T4" fmla="*/ 14 w 14"/>
                  <a:gd name="T5" fmla="*/ 0 h 13"/>
                  <a:gd name="T6" fmla="*/ 4 w 14"/>
                  <a:gd name="T7" fmla="*/ 13 h 13"/>
                  <a:gd name="T8" fmla="*/ 4 w 14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4" y="13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4" y="13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3" name="Freeform 449"/>
              <p:cNvSpPr>
                <a:spLocks noEditPoints="1"/>
              </p:cNvSpPr>
              <p:nvPr/>
            </p:nvSpPr>
            <p:spPr bwMode="auto">
              <a:xfrm>
                <a:off x="1054" y="787"/>
                <a:ext cx="29" cy="4"/>
              </a:xfrm>
              <a:custGeom>
                <a:avLst/>
                <a:gdLst>
                  <a:gd name="T0" fmla="*/ 23 w 30"/>
                  <a:gd name="T1" fmla="*/ 2 h 5"/>
                  <a:gd name="T2" fmla="*/ 25 w 30"/>
                  <a:gd name="T3" fmla="*/ 4 h 5"/>
                  <a:gd name="T4" fmla="*/ 26 w 30"/>
                  <a:gd name="T5" fmla="*/ 3 h 5"/>
                  <a:gd name="T6" fmla="*/ 25 w 30"/>
                  <a:gd name="T7" fmla="*/ 3 h 5"/>
                  <a:gd name="T8" fmla="*/ 26 w 30"/>
                  <a:gd name="T9" fmla="*/ 3 h 5"/>
                  <a:gd name="T10" fmla="*/ 26 w 30"/>
                  <a:gd name="T11" fmla="*/ 3 h 5"/>
                  <a:gd name="T12" fmla="*/ 23 w 30"/>
                  <a:gd name="T13" fmla="*/ 2 h 5"/>
                  <a:gd name="T14" fmla="*/ 14 w 30"/>
                  <a:gd name="T15" fmla="*/ 2 h 5"/>
                  <a:gd name="T16" fmla="*/ 5 w 30"/>
                  <a:gd name="T17" fmla="*/ 4 h 5"/>
                  <a:gd name="T18" fmla="*/ 5 w 30"/>
                  <a:gd name="T19" fmla="*/ 5 h 5"/>
                  <a:gd name="T20" fmla="*/ 14 w 30"/>
                  <a:gd name="T21" fmla="*/ 2 h 5"/>
                  <a:gd name="T22" fmla="*/ 19 w 30"/>
                  <a:gd name="T23" fmla="*/ 5 h 5"/>
                  <a:gd name="T24" fmla="*/ 20 w 30"/>
                  <a:gd name="T25" fmla="*/ 4 h 5"/>
                  <a:gd name="T26" fmla="*/ 14 w 30"/>
                  <a:gd name="T27" fmla="*/ 2 h 5"/>
                  <a:gd name="T28" fmla="*/ 5 w 30"/>
                  <a:gd name="T29" fmla="*/ 0 h 5"/>
                  <a:gd name="T30" fmla="*/ 0 w 30"/>
                  <a:gd name="T31" fmla="*/ 0 h 5"/>
                  <a:gd name="T32" fmla="*/ 1 w 30"/>
                  <a:gd name="T33" fmla="*/ 1 h 5"/>
                  <a:gd name="T34" fmla="*/ 5 w 30"/>
                  <a:gd name="T35" fmla="*/ 1 h 5"/>
                  <a:gd name="T36" fmla="*/ 5 w 30"/>
                  <a:gd name="T37" fmla="*/ 1 h 5"/>
                  <a:gd name="T38" fmla="*/ 5 w 30"/>
                  <a:gd name="T39" fmla="*/ 1 h 5"/>
                  <a:gd name="T40" fmla="*/ 2 w 30"/>
                  <a:gd name="T41" fmla="*/ 2 h 5"/>
                  <a:gd name="T42" fmla="*/ 2 w 30"/>
                  <a:gd name="T43" fmla="*/ 2 h 5"/>
                  <a:gd name="T44" fmla="*/ 6 w 30"/>
                  <a:gd name="T45" fmla="*/ 0 h 5"/>
                  <a:gd name="T46" fmla="*/ 5 w 30"/>
                  <a:gd name="T47" fmla="*/ 0 h 5"/>
                  <a:gd name="T48" fmla="*/ 30 w 30"/>
                  <a:gd name="T49" fmla="*/ 0 h 5"/>
                  <a:gd name="T50" fmla="*/ 28 w 30"/>
                  <a:gd name="T51" fmla="*/ 0 h 5"/>
                  <a:gd name="T52" fmla="*/ 30 w 30"/>
                  <a:gd name="T53" fmla="*/ 1 h 5"/>
                  <a:gd name="T54" fmla="*/ 30 w 30"/>
                  <a:gd name="T55" fmla="*/ 0 h 5"/>
                  <a:gd name="T56" fmla="*/ 30 w 30"/>
                  <a:gd name="T5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5">
                    <a:moveTo>
                      <a:pt x="23" y="2"/>
                    </a:moveTo>
                    <a:cubicBezTo>
                      <a:pt x="24" y="3"/>
                      <a:pt x="25" y="3"/>
                      <a:pt x="25" y="4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3"/>
                      <a:pt x="26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4" y="3"/>
                      <a:pt x="23" y="2"/>
                    </a:cubicBezTo>
                    <a:moveTo>
                      <a:pt x="14" y="2"/>
                    </a:moveTo>
                    <a:cubicBezTo>
                      <a:pt x="11" y="3"/>
                      <a:pt x="8" y="3"/>
                      <a:pt x="5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8" y="4"/>
                      <a:pt x="11" y="3"/>
                      <a:pt x="14" y="2"/>
                    </a:cubicBezTo>
                    <a:cubicBezTo>
                      <a:pt x="16" y="3"/>
                      <a:pt x="17" y="4"/>
                      <a:pt x="19" y="5"/>
                    </a:cubicBezTo>
                    <a:cubicBezTo>
                      <a:pt x="19" y="5"/>
                      <a:pt x="20" y="5"/>
                      <a:pt x="20" y="4"/>
                    </a:cubicBezTo>
                    <a:cubicBezTo>
                      <a:pt x="18" y="4"/>
                      <a:pt x="16" y="3"/>
                      <a:pt x="14" y="2"/>
                    </a:cubicBezTo>
                    <a:moveTo>
                      <a:pt x="5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moveTo>
                      <a:pt x="30" y="0"/>
                    </a:moveTo>
                    <a:cubicBezTo>
                      <a:pt x="29" y="0"/>
                      <a:pt x="29" y="0"/>
                      <a:pt x="28" y="0"/>
                    </a:cubicBezTo>
                    <a:cubicBezTo>
                      <a:pt x="29" y="0"/>
                      <a:pt x="29" y="1"/>
                      <a:pt x="30" y="1"/>
                    </a:cubicBezTo>
                    <a:cubicBezTo>
                      <a:pt x="30" y="1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4" name="Freeform 450"/>
              <p:cNvSpPr>
                <a:spLocks noEditPoints="1"/>
              </p:cNvSpPr>
              <p:nvPr/>
            </p:nvSpPr>
            <p:spPr bwMode="auto">
              <a:xfrm>
                <a:off x="1051" y="783"/>
                <a:ext cx="27" cy="7"/>
              </a:xfrm>
              <a:custGeom>
                <a:avLst/>
                <a:gdLst>
                  <a:gd name="T0" fmla="*/ 20 w 28"/>
                  <a:gd name="T1" fmla="*/ 5 h 8"/>
                  <a:gd name="T2" fmla="*/ 17 w 28"/>
                  <a:gd name="T3" fmla="*/ 6 h 8"/>
                  <a:gd name="T4" fmla="*/ 23 w 28"/>
                  <a:gd name="T5" fmla="*/ 8 h 8"/>
                  <a:gd name="T6" fmla="*/ 27 w 28"/>
                  <a:gd name="T7" fmla="*/ 8 h 8"/>
                  <a:gd name="T8" fmla="*/ 28 w 28"/>
                  <a:gd name="T9" fmla="*/ 8 h 8"/>
                  <a:gd name="T10" fmla="*/ 26 w 28"/>
                  <a:gd name="T11" fmla="*/ 6 h 8"/>
                  <a:gd name="T12" fmla="*/ 20 w 28"/>
                  <a:gd name="T13" fmla="*/ 5 h 8"/>
                  <a:gd name="T14" fmla="*/ 0 w 28"/>
                  <a:gd name="T15" fmla="*/ 0 h 8"/>
                  <a:gd name="T16" fmla="*/ 1 w 28"/>
                  <a:gd name="T17" fmla="*/ 1 h 8"/>
                  <a:gd name="T18" fmla="*/ 5 w 28"/>
                  <a:gd name="T19" fmla="*/ 1 h 8"/>
                  <a:gd name="T20" fmla="*/ 0 w 28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8">
                    <a:moveTo>
                      <a:pt x="20" y="5"/>
                    </a:moveTo>
                    <a:cubicBezTo>
                      <a:pt x="19" y="5"/>
                      <a:pt x="18" y="6"/>
                      <a:pt x="17" y="6"/>
                    </a:cubicBezTo>
                    <a:cubicBezTo>
                      <a:pt x="19" y="7"/>
                      <a:pt x="21" y="8"/>
                      <a:pt x="23" y="8"/>
                    </a:cubicBezTo>
                    <a:cubicBezTo>
                      <a:pt x="24" y="8"/>
                      <a:pt x="26" y="8"/>
                      <a:pt x="27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7" y="7"/>
                      <a:pt x="26" y="6"/>
                    </a:cubicBezTo>
                    <a:cubicBezTo>
                      <a:pt x="24" y="6"/>
                      <a:pt x="22" y="6"/>
                      <a:pt x="20" y="5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4" y="1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5" name="Freeform 451"/>
              <p:cNvSpPr>
                <a:spLocks noEditPoints="1"/>
              </p:cNvSpPr>
              <p:nvPr/>
            </p:nvSpPr>
            <p:spPr bwMode="auto">
              <a:xfrm>
                <a:off x="1052" y="784"/>
                <a:ext cx="31" cy="5"/>
              </a:xfrm>
              <a:custGeom>
                <a:avLst/>
                <a:gdLst>
                  <a:gd name="T0" fmla="*/ 30 w 32"/>
                  <a:gd name="T1" fmla="*/ 3 h 6"/>
                  <a:gd name="T2" fmla="*/ 19 w 32"/>
                  <a:gd name="T3" fmla="*/ 4 h 6"/>
                  <a:gd name="T4" fmla="*/ 25 w 32"/>
                  <a:gd name="T5" fmla="*/ 5 h 6"/>
                  <a:gd name="T6" fmla="*/ 28 w 32"/>
                  <a:gd name="T7" fmla="*/ 6 h 6"/>
                  <a:gd name="T8" fmla="*/ 32 w 32"/>
                  <a:gd name="T9" fmla="*/ 4 h 6"/>
                  <a:gd name="T10" fmla="*/ 30 w 32"/>
                  <a:gd name="T11" fmla="*/ 3 h 6"/>
                  <a:gd name="T12" fmla="*/ 4 w 32"/>
                  <a:gd name="T13" fmla="*/ 0 h 6"/>
                  <a:gd name="T14" fmla="*/ 0 w 32"/>
                  <a:gd name="T15" fmla="*/ 0 h 6"/>
                  <a:gd name="T16" fmla="*/ 2 w 32"/>
                  <a:gd name="T17" fmla="*/ 3 h 6"/>
                  <a:gd name="T18" fmla="*/ 7 w 32"/>
                  <a:gd name="T19" fmla="*/ 3 h 6"/>
                  <a:gd name="T20" fmla="*/ 8 w 32"/>
                  <a:gd name="T21" fmla="*/ 3 h 6"/>
                  <a:gd name="T22" fmla="*/ 14 w 32"/>
                  <a:gd name="T23" fmla="*/ 2 h 6"/>
                  <a:gd name="T24" fmla="*/ 12 w 32"/>
                  <a:gd name="T25" fmla="*/ 2 h 6"/>
                  <a:gd name="T26" fmla="*/ 4 w 32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6">
                    <a:moveTo>
                      <a:pt x="30" y="3"/>
                    </a:moveTo>
                    <a:cubicBezTo>
                      <a:pt x="27" y="3"/>
                      <a:pt x="23" y="4"/>
                      <a:pt x="19" y="4"/>
                    </a:cubicBezTo>
                    <a:cubicBezTo>
                      <a:pt x="21" y="5"/>
                      <a:pt x="23" y="5"/>
                      <a:pt x="25" y="5"/>
                    </a:cubicBezTo>
                    <a:cubicBezTo>
                      <a:pt x="26" y="6"/>
                      <a:pt x="27" y="6"/>
                      <a:pt x="28" y="6"/>
                    </a:cubicBezTo>
                    <a:cubicBezTo>
                      <a:pt x="29" y="5"/>
                      <a:pt x="31" y="5"/>
                      <a:pt x="32" y="4"/>
                    </a:cubicBezTo>
                    <a:cubicBezTo>
                      <a:pt x="31" y="4"/>
                      <a:pt x="31" y="3"/>
                      <a:pt x="30" y="3"/>
                    </a:cubicBezTo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4" y="3"/>
                      <a:pt x="6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3"/>
                      <a:pt x="12" y="2"/>
                      <a:pt x="14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9" y="1"/>
                      <a:pt x="7" y="0"/>
                      <a:pt x="4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6" name="Freeform 452"/>
              <p:cNvSpPr/>
              <p:nvPr/>
            </p:nvSpPr>
            <p:spPr bwMode="auto">
              <a:xfrm>
                <a:off x="1056" y="785"/>
                <a:ext cx="29" cy="5"/>
              </a:xfrm>
              <a:custGeom>
                <a:avLst/>
                <a:gdLst>
                  <a:gd name="T0" fmla="*/ 28 w 30"/>
                  <a:gd name="T1" fmla="*/ 0 h 6"/>
                  <a:gd name="T2" fmla="*/ 15 w 30"/>
                  <a:gd name="T3" fmla="*/ 1 h 6"/>
                  <a:gd name="T4" fmla="*/ 10 w 30"/>
                  <a:gd name="T5" fmla="*/ 1 h 6"/>
                  <a:gd name="T6" fmla="*/ 4 w 30"/>
                  <a:gd name="T7" fmla="*/ 2 h 6"/>
                  <a:gd name="T8" fmla="*/ 0 w 30"/>
                  <a:gd name="T9" fmla="*/ 4 h 6"/>
                  <a:gd name="T10" fmla="*/ 2 w 30"/>
                  <a:gd name="T11" fmla="*/ 6 h 6"/>
                  <a:gd name="T12" fmla="*/ 3 w 30"/>
                  <a:gd name="T13" fmla="*/ 6 h 6"/>
                  <a:gd name="T14" fmla="*/ 12 w 30"/>
                  <a:gd name="T15" fmla="*/ 4 h 6"/>
                  <a:gd name="T16" fmla="*/ 15 w 30"/>
                  <a:gd name="T17" fmla="*/ 3 h 6"/>
                  <a:gd name="T18" fmla="*/ 26 w 30"/>
                  <a:gd name="T19" fmla="*/ 2 h 6"/>
                  <a:gd name="T20" fmla="*/ 28 w 30"/>
                  <a:gd name="T21" fmla="*/ 2 h 6"/>
                  <a:gd name="T22" fmla="*/ 28 w 30"/>
                  <a:gd name="T23" fmla="*/ 2 h 6"/>
                  <a:gd name="T24" fmla="*/ 30 w 30"/>
                  <a:gd name="T25" fmla="*/ 1 h 6"/>
                  <a:gd name="T26" fmla="*/ 28 w 30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6">
                    <a:moveTo>
                      <a:pt x="28" y="0"/>
                    </a:moveTo>
                    <a:cubicBezTo>
                      <a:pt x="23" y="0"/>
                      <a:pt x="19" y="1"/>
                      <a:pt x="15" y="1"/>
                    </a:cubicBezTo>
                    <a:cubicBezTo>
                      <a:pt x="14" y="1"/>
                      <a:pt x="12" y="1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3"/>
                      <a:pt x="1" y="3"/>
                      <a:pt x="0" y="4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3" y="4"/>
                      <a:pt x="14" y="3"/>
                      <a:pt x="15" y="3"/>
                    </a:cubicBezTo>
                    <a:cubicBezTo>
                      <a:pt x="19" y="3"/>
                      <a:pt x="23" y="2"/>
                      <a:pt x="26" y="2"/>
                    </a:cubicBezTo>
                    <a:cubicBezTo>
                      <a:pt x="27" y="2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30" y="1"/>
                      <a:pt x="30" y="1"/>
                    </a:cubicBezTo>
                    <a:cubicBezTo>
                      <a:pt x="29" y="0"/>
                      <a:pt x="28" y="0"/>
                      <a:pt x="2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7" name="Freeform 453"/>
              <p:cNvSpPr/>
              <p:nvPr/>
            </p:nvSpPr>
            <p:spPr bwMode="auto">
              <a:xfrm>
                <a:off x="1055" y="78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1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8" name="Freeform 454"/>
              <p:cNvSpPr/>
              <p:nvPr/>
            </p:nvSpPr>
            <p:spPr bwMode="auto">
              <a:xfrm>
                <a:off x="1059" y="789"/>
                <a:ext cx="13" cy="2"/>
              </a:xfrm>
              <a:custGeom>
                <a:avLst/>
                <a:gdLst>
                  <a:gd name="T0" fmla="*/ 9 w 14"/>
                  <a:gd name="T1" fmla="*/ 0 h 3"/>
                  <a:gd name="T2" fmla="*/ 0 w 14"/>
                  <a:gd name="T3" fmla="*/ 3 h 3"/>
                  <a:gd name="T4" fmla="*/ 1 w 14"/>
                  <a:gd name="T5" fmla="*/ 3 h 3"/>
                  <a:gd name="T6" fmla="*/ 4 w 14"/>
                  <a:gd name="T7" fmla="*/ 3 h 3"/>
                  <a:gd name="T8" fmla="*/ 14 w 14"/>
                  <a:gd name="T9" fmla="*/ 3 h 3"/>
                  <a:gd name="T10" fmla="*/ 9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9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8" y="3"/>
                      <a:pt x="11" y="3"/>
                      <a:pt x="14" y="3"/>
                    </a:cubicBezTo>
                    <a:cubicBezTo>
                      <a:pt x="12" y="2"/>
                      <a:pt x="11" y="1"/>
                      <a:pt x="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9" name="Freeform 455"/>
              <p:cNvSpPr/>
              <p:nvPr/>
            </p:nvSpPr>
            <p:spPr bwMode="auto">
              <a:xfrm>
                <a:off x="1078" y="78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0" name="Freeform 456"/>
              <p:cNvSpPr/>
              <p:nvPr/>
            </p:nvSpPr>
            <p:spPr bwMode="auto">
              <a:xfrm>
                <a:off x="1072" y="790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1" name="Freeform 457"/>
              <p:cNvSpPr/>
              <p:nvPr/>
            </p:nvSpPr>
            <p:spPr bwMode="auto">
              <a:xfrm>
                <a:off x="1073" y="790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4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2" name="Freeform 458"/>
              <p:cNvSpPr/>
              <p:nvPr/>
            </p:nvSpPr>
            <p:spPr bwMode="auto">
              <a:xfrm>
                <a:off x="1059" y="791"/>
                <a:ext cx="15" cy="2"/>
              </a:xfrm>
              <a:custGeom>
                <a:avLst/>
                <a:gdLst>
                  <a:gd name="T0" fmla="*/ 13 w 15"/>
                  <a:gd name="T1" fmla="*/ 0 h 2"/>
                  <a:gd name="T2" fmla="*/ 3 w 15"/>
                  <a:gd name="T3" fmla="*/ 0 h 2"/>
                  <a:gd name="T4" fmla="*/ 0 w 15"/>
                  <a:gd name="T5" fmla="*/ 0 h 2"/>
                  <a:gd name="T6" fmla="*/ 8 w 15"/>
                  <a:gd name="T7" fmla="*/ 2 h 2"/>
                  <a:gd name="T8" fmla="*/ 15 w 15"/>
                  <a:gd name="T9" fmla="*/ 1 h 2"/>
                  <a:gd name="T10" fmla="*/ 15 w 15"/>
                  <a:gd name="T11" fmla="*/ 1 h 2"/>
                  <a:gd name="T12" fmla="*/ 13 w 1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13" y="0"/>
                    </a:moveTo>
                    <a:cubicBezTo>
                      <a:pt x="10" y="0"/>
                      <a:pt x="7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1"/>
                      <a:pt x="5" y="2"/>
                      <a:pt x="8" y="2"/>
                    </a:cubicBezTo>
                    <a:cubicBezTo>
                      <a:pt x="10" y="2"/>
                      <a:pt x="13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3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3" name="Freeform 459"/>
              <p:cNvSpPr/>
              <p:nvPr/>
            </p:nvSpPr>
            <p:spPr bwMode="auto">
              <a:xfrm>
                <a:off x="1059" y="763"/>
                <a:ext cx="15" cy="27"/>
              </a:xfrm>
              <a:custGeom>
                <a:avLst/>
                <a:gdLst>
                  <a:gd name="T0" fmla="*/ 0 w 16"/>
                  <a:gd name="T1" fmla="*/ 0 h 29"/>
                  <a:gd name="T2" fmla="*/ 7 w 16"/>
                  <a:gd name="T3" fmla="*/ 18 h 29"/>
                  <a:gd name="T4" fmla="*/ 4 w 16"/>
                  <a:gd name="T5" fmla="*/ 24 h 29"/>
                  <a:gd name="T6" fmla="*/ 14 w 16"/>
                  <a:gd name="T7" fmla="*/ 26 h 29"/>
                  <a:gd name="T8" fmla="*/ 0 w 1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9">
                    <a:moveTo>
                      <a:pt x="0" y="0"/>
                    </a:moveTo>
                    <a:cubicBezTo>
                      <a:pt x="0" y="0"/>
                      <a:pt x="9" y="13"/>
                      <a:pt x="7" y="18"/>
                    </a:cubicBezTo>
                    <a:cubicBezTo>
                      <a:pt x="5" y="22"/>
                      <a:pt x="4" y="24"/>
                      <a:pt x="4" y="24"/>
                    </a:cubicBezTo>
                    <a:cubicBezTo>
                      <a:pt x="4" y="24"/>
                      <a:pt x="12" y="29"/>
                      <a:pt x="14" y="26"/>
                    </a:cubicBezTo>
                    <a:cubicBezTo>
                      <a:pt x="16" y="2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4" name="Freeform 460"/>
              <p:cNvSpPr/>
              <p:nvPr/>
            </p:nvSpPr>
            <p:spPr bwMode="auto">
              <a:xfrm>
                <a:off x="1054" y="757"/>
                <a:ext cx="26" cy="36"/>
              </a:xfrm>
              <a:custGeom>
                <a:avLst/>
                <a:gdLst>
                  <a:gd name="T0" fmla="*/ 17 w 27"/>
                  <a:gd name="T1" fmla="*/ 38 h 38"/>
                  <a:gd name="T2" fmla="*/ 17 w 27"/>
                  <a:gd name="T3" fmla="*/ 38 h 38"/>
                  <a:gd name="T4" fmla="*/ 6 w 27"/>
                  <a:gd name="T5" fmla="*/ 34 h 38"/>
                  <a:gd name="T6" fmla="*/ 5 w 27"/>
                  <a:gd name="T7" fmla="*/ 28 h 38"/>
                  <a:gd name="T8" fmla="*/ 8 w 27"/>
                  <a:gd name="T9" fmla="*/ 22 h 38"/>
                  <a:gd name="T10" fmla="*/ 1 w 27"/>
                  <a:gd name="T11" fmla="*/ 8 h 38"/>
                  <a:gd name="T12" fmla="*/ 3 w 27"/>
                  <a:gd name="T13" fmla="*/ 2 h 38"/>
                  <a:gd name="T14" fmla="*/ 9 w 27"/>
                  <a:gd name="T15" fmla="*/ 3 h 38"/>
                  <a:gd name="T16" fmla="*/ 23 w 27"/>
                  <a:gd name="T17" fmla="*/ 35 h 38"/>
                  <a:gd name="T18" fmla="*/ 17 w 27"/>
                  <a:gd name="T1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38">
                    <a:moveTo>
                      <a:pt x="17" y="38"/>
                    </a:moveTo>
                    <a:cubicBezTo>
                      <a:pt x="17" y="38"/>
                      <a:pt x="17" y="38"/>
                      <a:pt x="17" y="38"/>
                    </a:cubicBezTo>
                    <a:cubicBezTo>
                      <a:pt x="12" y="38"/>
                      <a:pt x="7" y="35"/>
                      <a:pt x="6" y="34"/>
                    </a:cubicBezTo>
                    <a:cubicBezTo>
                      <a:pt x="4" y="33"/>
                      <a:pt x="4" y="31"/>
                      <a:pt x="5" y="28"/>
                    </a:cubicBezTo>
                    <a:cubicBezTo>
                      <a:pt x="5" y="28"/>
                      <a:pt x="5" y="27"/>
                      <a:pt x="8" y="22"/>
                    </a:cubicBezTo>
                    <a:cubicBezTo>
                      <a:pt x="8" y="20"/>
                      <a:pt x="5" y="13"/>
                      <a:pt x="1" y="8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27" y="29"/>
                      <a:pt x="24" y="32"/>
                      <a:pt x="23" y="35"/>
                    </a:cubicBezTo>
                    <a:cubicBezTo>
                      <a:pt x="22" y="36"/>
                      <a:pt x="20" y="38"/>
                      <a:pt x="17" y="38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5" name="Freeform 461"/>
              <p:cNvSpPr/>
              <p:nvPr/>
            </p:nvSpPr>
            <p:spPr bwMode="auto">
              <a:xfrm>
                <a:off x="1056" y="759"/>
                <a:ext cx="6" cy="7"/>
              </a:xfrm>
              <a:custGeom>
                <a:avLst/>
                <a:gdLst>
                  <a:gd name="T0" fmla="*/ 2 w 7"/>
                  <a:gd name="T1" fmla="*/ 6 h 7"/>
                  <a:gd name="T2" fmla="*/ 6 w 7"/>
                  <a:gd name="T3" fmla="*/ 5 h 7"/>
                  <a:gd name="T4" fmla="*/ 5 w 7"/>
                  <a:gd name="T5" fmla="*/ 0 h 7"/>
                  <a:gd name="T6" fmla="*/ 0 w 7"/>
                  <a:gd name="T7" fmla="*/ 2 h 7"/>
                  <a:gd name="T8" fmla="*/ 2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6"/>
                    </a:moveTo>
                    <a:cubicBezTo>
                      <a:pt x="4" y="7"/>
                      <a:pt x="5" y="6"/>
                      <a:pt x="6" y="5"/>
                    </a:cubicBezTo>
                    <a:cubicBezTo>
                      <a:pt x="7" y="3"/>
                      <a:pt x="6" y="1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4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6" name="Freeform 462"/>
              <p:cNvSpPr/>
              <p:nvPr/>
            </p:nvSpPr>
            <p:spPr bwMode="auto">
              <a:xfrm>
                <a:off x="1063" y="778"/>
                <a:ext cx="13" cy="14"/>
              </a:xfrm>
              <a:custGeom>
                <a:avLst/>
                <a:gdLst>
                  <a:gd name="T0" fmla="*/ 5 w 13"/>
                  <a:gd name="T1" fmla="*/ 2 h 15"/>
                  <a:gd name="T2" fmla="*/ 0 w 13"/>
                  <a:gd name="T3" fmla="*/ 12 h 15"/>
                  <a:gd name="T4" fmla="*/ 5 w 13"/>
                  <a:gd name="T5" fmla="*/ 15 h 15"/>
                  <a:gd name="T6" fmla="*/ 11 w 13"/>
                  <a:gd name="T7" fmla="*/ 13 h 15"/>
                  <a:gd name="T8" fmla="*/ 12 w 13"/>
                  <a:gd name="T9" fmla="*/ 6 h 15"/>
                  <a:gd name="T10" fmla="*/ 11 w 13"/>
                  <a:gd name="T11" fmla="*/ 2 h 15"/>
                  <a:gd name="T12" fmla="*/ 7 w 13"/>
                  <a:gd name="T13" fmla="*/ 1 h 15"/>
                  <a:gd name="T14" fmla="*/ 5 w 13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5">
                    <a:moveTo>
                      <a:pt x="5" y="2"/>
                    </a:moveTo>
                    <a:cubicBezTo>
                      <a:pt x="2" y="5"/>
                      <a:pt x="0" y="8"/>
                      <a:pt x="0" y="12"/>
                    </a:cubicBezTo>
                    <a:cubicBezTo>
                      <a:pt x="1" y="13"/>
                      <a:pt x="3" y="14"/>
                      <a:pt x="5" y="15"/>
                    </a:cubicBezTo>
                    <a:cubicBezTo>
                      <a:pt x="7" y="15"/>
                      <a:pt x="10" y="15"/>
                      <a:pt x="11" y="13"/>
                    </a:cubicBezTo>
                    <a:cubicBezTo>
                      <a:pt x="13" y="11"/>
                      <a:pt x="13" y="9"/>
                      <a:pt x="12" y="6"/>
                    </a:cubicBezTo>
                    <a:cubicBezTo>
                      <a:pt x="12" y="5"/>
                      <a:pt x="12" y="3"/>
                      <a:pt x="11" y="2"/>
                    </a:cubicBezTo>
                    <a:cubicBezTo>
                      <a:pt x="10" y="1"/>
                      <a:pt x="9" y="0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7" name="Freeform 463"/>
              <p:cNvSpPr/>
              <p:nvPr/>
            </p:nvSpPr>
            <p:spPr bwMode="auto">
              <a:xfrm>
                <a:off x="1014" y="848"/>
                <a:ext cx="104" cy="39"/>
              </a:xfrm>
              <a:custGeom>
                <a:avLst/>
                <a:gdLst>
                  <a:gd name="T0" fmla="*/ 31 w 107"/>
                  <a:gd name="T1" fmla="*/ 2 h 41"/>
                  <a:gd name="T2" fmla="*/ 33 w 107"/>
                  <a:gd name="T3" fmla="*/ 11 h 41"/>
                  <a:gd name="T4" fmla="*/ 43 w 107"/>
                  <a:gd name="T5" fmla="*/ 11 h 41"/>
                  <a:gd name="T6" fmla="*/ 44 w 107"/>
                  <a:gd name="T7" fmla="*/ 5 h 41"/>
                  <a:gd name="T8" fmla="*/ 69 w 107"/>
                  <a:gd name="T9" fmla="*/ 1 h 41"/>
                  <a:gd name="T10" fmla="*/ 93 w 107"/>
                  <a:gd name="T11" fmla="*/ 3 h 41"/>
                  <a:gd name="T12" fmla="*/ 107 w 107"/>
                  <a:gd name="T13" fmla="*/ 21 h 41"/>
                  <a:gd name="T14" fmla="*/ 92 w 107"/>
                  <a:gd name="T15" fmla="*/ 35 h 41"/>
                  <a:gd name="T16" fmla="*/ 89 w 107"/>
                  <a:gd name="T17" fmla="*/ 25 h 41"/>
                  <a:gd name="T18" fmla="*/ 72 w 107"/>
                  <a:gd name="T19" fmla="*/ 25 h 41"/>
                  <a:gd name="T20" fmla="*/ 74 w 107"/>
                  <a:gd name="T21" fmla="*/ 38 h 41"/>
                  <a:gd name="T22" fmla="*/ 23 w 107"/>
                  <a:gd name="T23" fmla="*/ 36 h 41"/>
                  <a:gd name="T24" fmla="*/ 7 w 107"/>
                  <a:gd name="T25" fmla="*/ 29 h 41"/>
                  <a:gd name="T26" fmla="*/ 2 w 107"/>
                  <a:gd name="T27" fmla="*/ 13 h 41"/>
                  <a:gd name="T28" fmla="*/ 14 w 107"/>
                  <a:gd name="T29" fmla="*/ 3 h 41"/>
                  <a:gd name="T30" fmla="*/ 31 w 107"/>
                  <a:gd name="T31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41">
                    <a:moveTo>
                      <a:pt x="31" y="2"/>
                    </a:moveTo>
                    <a:cubicBezTo>
                      <a:pt x="31" y="5"/>
                      <a:pt x="32" y="8"/>
                      <a:pt x="33" y="11"/>
                    </a:cubicBezTo>
                    <a:cubicBezTo>
                      <a:pt x="36" y="11"/>
                      <a:pt x="39" y="11"/>
                      <a:pt x="43" y="11"/>
                    </a:cubicBezTo>
                    <a:cubicBezTo>
                      <a:pt x="43" y="9"/>
                      <a:pt x="44" y="7"/>
                      <a:pt x="44" y="5"/>
                    </a:cubicBezTo>
                    <a:cubicBezTo>
                      <a:pt x="52" y="3"/>
                      <a:pt x="61" y="1"/>
                      <a:pt x="69" y="1"/>
                    </a:cubicBezTo>
                    <a:cubicBezTo>
                      <a:pt x="77" y="0"/>
                      <a:pt x="85" y="0"/>
                      <a:pt x="93" y="3"/>
                    </a:cubicBezTo>
                    <a:cubicBezTo>
                      <a:pt x="100" y="6"/>
                      <a:pt x="106" y="13"/>
                      <a:pt x="107" y="21"/>
                    </a:cubicBezTo>
                    <a:cubicBezTo>
                      <a:pt x="107" y="29"/>
                      <a:pt x="99" y="37"/>
                      <a:pt x="92" y="35"/>
                    </a:cubicBezTo>
                    <a:cubicBezTo>
                      <a:pt x="91" y="32"/>
                      <a:pt x="90" y="28"/>
                      <a:pt x="89" y="25"/>
                    </a:cubicBezTo>
                    <a:cubicBezTo>
                      <a:pt x="83" y="25"/>
                      <a:pt x="78" y="25"/>
                      <a:pt x="72" y="25"/>
                    </a:cubicBezTo>
                    <a:cubicBezTo>
                      <a:pt x="73" y="29"/>
                      <a:pt x="73" y="34"/>
                      <a:pt x="74" y="38"/>
                    </a:cubicBezTo>
                    <a:cubicBezTo>
                      <a:pt x="57" y="41"/>
                      <a:pt x="40" y="40"/>
                      <a:pt x="23" y="36"/>
                    </a:cubicBezTo>
                    <a:cubicBezTo>
                      <a:pt x="17" y="35"/>
                      <a:pt x="11" y="33"/>
                      <a:pt x="7" y="29"/>
                    </a:cubicBezTo>
                    <a:cubicBezTo>
                      <a:pt x="2" y="25"/>
                      <a:pt x="0" y="18"/>
                      <a:pt x="2" y="13"/>
                    </a:cubicBezTo>
                    <a:cubicBezTo>
                      <a:pt x="3" y="7"/>
                      <a:pt x="9" y="4"/>
                      <a:pt x="14" y="3"/>
                    </a:cubicBezTo>
                    <a:cubicBezTo>
                      <a:pt x="19" y="1"/>
                      <a:pt x="25" y="2"/>
                      <a:pt x="31" y="2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8" name="Freeform 464"/>
              <p:cNvSpPr/>
              <p:nvPr/>
            </p:nvSpPr>
            <p:spPr bwMode="auto">
              <a:xfrm>
                <a:off x="1014" y="850"/>
                <a:ext cx="18" cy="28"/>
              </a:xfrm>
              <a:custGeom>
                <a:avLst/>
                <a:gdLst>
                  <a:gd name="T0" fmla="*/ 7 w 19"/>
                  <a:gd name="T1" fmla="*/ 15 h 30"/>
                  <a:gd name="T2" fmla="*/ 19 w 19"/>
                  <a:gd name="T3" fmla="*/ 0 h 30"/>
                  <a:gd name="T4" fmla="*/ 14 w 19"/>
                  <a:gd name="T5" fmla="*/ 1 h 30"/>
                  <a:gd name="T6" fmla="*/ 2 w 19"/>
                  <a:gd name="T7" fmla="*/ 11 h 30"/>
                  <a:gd name="T8" fmla="*/ 7 w 19"/>
                  <a:gd name="T9" fmla="*/ 27 h 30"/>
                  <a:gd name="T10" fmla="*/ 12 w 19"/>
                  <a:gd name="T11" fmla="*/ 30 h 30"/>
                  <a:gd name="T12" fmla="*/ 11 w 19"/>
                  <a:gd name="T13" fmla="*/ 29 h 30"/>
                  <a:gd name="T14" fmla="*/ 7 w 19"/>
                  <a:gd name="T1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0">
                    <a:moveTo>
                      <a:pt x="7" y="15"/>
                    </a:moveTo>
                    <a:cubicBezTo>
                      <a:pt x="9" y="8"/>
                      <a:pt x="14" y="4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9" y="2"/>
                      <a:pt x="3" y="5"/>
                      <a:pt x="2" y="11"/>
                    </a:cubicBezTo>
                    <a:cubicBezTo>
                      <a:pt x="0" y="16"/>
                      <a:pt x="2" y="23"/>
                      <a:pt x="7" y="27"/>
                    </a:cubicBezTo>
                    <a:cubicBezTo>
                      <a:pt x="8" y="28"/>
                      <a:pt x="10" y="29"/>
                      <a:pt x="12" y="30"/>
                    </a:cubicBezTo>
                    <a:cubicBezTo>
                      <a:pt x="12" y="30"/>
                      <a:pt x="11" y="30"/>
                      <a:pt x="11" y="29"/>
                    </a:cubicBezTo>
                    <a:cubicBezTo>
                      <a:pt x="8" y="25"/>
                      <a:pt x="6" y="20"/>
                      <a:pt x="7" y="15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9" name="Freeform 465"/>
              <p:cNvSpPr/>
              <p:nvPr/>
            </p:nvSpPr>
            <p:spPr bwMode="auto">
              <a:xfrm>
                <a:off x="1056" y="852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4 w 4"/>
                  <a:gd name="T3" fmla="*/ 5 h 7"/>
                  <a:gd name="T4" fmla="*/ 4 w 4"/>
                  <a:gd name="T5" fmla="*/ 0 h 7"/>
                  <a:gd name="T6" fmla="*/ 1 w 4"/>
                  <a:gd name="T7" fmla="*/ 1 h 7"/>
                  <a:gd name="T8" fmla="*/ 0 w 4"/>
                  <a:gd name="T9" fmla="*/ 7 h 7"/>
                  <a:gd name="T10" fmla="*/ 0 w 4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0" name="Freeform 466"/>
              <p:cNvSpPr/>
              <p:nvPr/>
            </p:nvSpPr>
            <p:spPr bwMode="auto">
              <a:xfrm>
                <a:off x="1101" y="872"/>
                <a:ext cx="8" cy="10"/>
              </a:xfrm>
              <a:custGeom>
                <a:avLst/>
                <a:gdLst>
                  <a:gd name="T0" fmla="*/ 0 w 9"/>
                  <a:gd name="T1" fmla="*/ 0 h 11"/>
                  <a:gd name="T2" fmla="*/ 7 w 9"/>
                  <a:gd name="T3" fmla="*/ 1 h 11"/>
                  <a:gd name="T4" fmla="*/ 9 w 9"/>
                  <a:gd name="T5" fmla="*/ 9 h 11"/>
                  <a:gd name="T6" fmla="*/ 3 w 9"/>
                  <a:gd name="T7" fmla="*/ 10 h 11"/>
                  <a:gd name="T8" fmla="*/ 0 w 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6" y="11"/>
                      <a:pt x="3" y="10"/>
                    </a:cubicBezTo>
                    <a:cubicBezTo>
                      <a:pt x="2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1" name="Freeform 467"/>
              <p:cNvSpPr/>
              <p:nvPr/>
            </p:nvSpPr>
            <p:spPr bwMode="auto">
              <a:xfrm>
                <a:off x="668" y="948"/>
                <a:ext cx="184" cy="143"/>
              </a:xfrm>
              <a:custGeom>
                <a:avLst/>
                <a:gdLst>
                  <a:gd name="T0" fmla="*/ 56 w 188"/>
                  <a:gd name="T1" fmla="*/ 28 h 152"/>
                  <a:gd name="T2" fmla="*/ 68 w 188"/>
                  <a:gd name="T3" fmla="*/ 25 h 152"/>
                  <a:gd name="T4" fmla="*/ 75 w 188"/>
                  <a:gd name="T5" fmla="*/ 22 h 152"/>
                  <a:gd name="T6" fmla="*/ 94 w 188"/>
                  <a:gd name="T7" fmla="*/ 12 h 152"/>
                  <a:gd name="T8" fmla="*/ 177 w 188"/>
                  <a:gd name="T9" fmla="*/ 50 h 152"/>
                  <a:gd name="T10" fmla="*/ 133 w 188"/>
                  <a:gd name="T11" fmla="*/ 130 h 152"/>
                  <a:gd name="T12" fmla="*/ 112 w 188"/>
                  <a:gd name="T13" fmla="*/ 134 h 152"/>
                  <a:gd name="T14" fmla="*/ 105 w 188"/>
                  <a:gd name="T15" fmla="*/ 135 h 152"/>
                  <a:gd name="T16" fmla="*/ 93 w 188"/>
                  <a:gd name="T17" fmla="*/ 140 h 152"/>
                  <a:gd name="T18" fmla="*/ 11 w 188"/>
                  <a:gd name="T19" fmla="*/ 106 h 152"/>
                  <a:gd name="T20" fmla="*/ 56 w 188"/>
                  <a:gd name="T21" fmla="*/ 2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52">
                    <a:moveTo>
                      <a:pt x="56" y="28"/>
                    </a:moveTo>
                    <a:cubicBezTo>
                      <a:pt x="60" y="27"/>
                      <a:pt x="64" y="26"/>
                      <a:pt x="68" y="25"/>
                    </a:cubicBezTo>
                    <a:cubicBezTo>
                      <a:pt x="70" y="24"/>
                      <a:pt x="72" y="23"/>
                      <a:pt x="75" y="22"/>
                    </a:cubicBezTo>
                    <a:cubicBezTo>
                      <a:pt x="80" y="18"/>
                      <a:pt x="87" y="15"/>
                      <a:pt x="94" y="12"/>
                    </a:cubicBezTo>
                    <a:cubicBezTo>
                      <a:pt x="129" y="0"/>
                      <a:pt x="166" y="17"/>
                      <a:pt x="177" y="50"/>
                    </a:cubicBezTo>
                    <a:cubicBezTo>
                      <a:pt x="188" y="82"/>
                      <a:pt x="168" y="118"/>
                      <a:pt x="133" y="130"/>
                    </a:cubicBezTo>
                    <a:cubicBezTo>
                      <a:pt x="126" y="132"/>
                      <a:pt x="119" y="133"/>
                      <a:pt x="112" y="134"/>
                    </a:cubicBezTo>
                    <a:cubicBezTo>
                      <a:pt x="110" y="134"/>
                      <a:pt x="107" y="135"/>
                      <a:pt x="105" y="135"/>
                    </a:cubicBezTo>
                    <a:cubicBezTo>
                      <a:pt x="101" y="137"/>
                      <a:pt x="97" y="139"/>
                      <a:pt x="93" y="140"/>
                    </a:cubicBezTo>
                    <a:cubicBezTo>
                      <a:pt x="58" y="152"/>
                      <a:pt x="21" y="136"/>
                      <a:pt x="11" y="106"/>
                    </a:cubicBezTo>
                    <a:cubicBezTo>
                      <a:pt x="0" y="75"/>
                      <a:pt x="21" y="40"/>
                      <a:pt x="56" y="28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2" name="Freeform 468"/>
              <p:cNvSpPr>
                <a:spLocks noEditPoints="1"/>
              </p:cNvSpPr>
              <p:nvPr/>
            </p:nvSpPr>
            <p:spPr bwMode="auto">
              <a:xfrm>
                <a:off x="704" y="946"/>
                <a:ext cx="149" cy="138"/>
              </a:xfrm>
              <a:custGeom>
                <a:avLst/>
                <a:gdLst>
                  <a:gd name="T0" fmla="*/ 97 w 153"/>
                  <a:gd name="T1" fmla="*/ 133 h 146"/>
                  <a:gd name="T2" fmla="*/ 11 w 153"/>
                  <a:gd name="T3" fmla="*/ 95 h 146"/>
                  <a:gd name="T4" fmla="*/ 56 w 153"/>
                  <a:gd name="T5" fmla="*/ 13 h 146"/>
                  <a:gd name="T6" fmla="*/ 142 w 153"/>
                  <a:gd name="T7" fmla="*/ 51 h 146"/>
                  <a:gd name="T8" fmla="*/ 97 w 153"/>
                  <a:gd name="T9" fmla="*/ 133 h 146"/>
                  <a:gd name="T10" fmla="*/ 57 w 153"/>
                  <a:gd name="T11" fmla="*/ 16 h 146"/>
                  <a:gd name="T12" fmla="*/ 14 w 153"/>
                  <a:gd name="T13" fmla="*/ 94 h 146"/>
                  <a:gd name="T14" fmla="*/ 96 w 153"/>
                  <a:gd name="T15" fmla="*/ 130 h 146"/>
                  <a:gd name="T16" fmla="*/ 139 w 153"/>
                  <a:gd name="T17" fmla="*/ 52 h 146"/>
                  <a:gd name="T18" fmla="*/ 57 w 153"/>
                  <a:gd name="T19" fmla="*/ 1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6">
                    <a:moveTo>
                      <a:pt x="97" y="133"/>
                    </a:moveTo>
                    <a:cubicBezTo>
                      <a:pt x="61" y="146"/>
                      <a:pt x="22" y="128"/>
                      <a:pt x="11" y="95"/>
                    </a:cubicBezTo>
                    <a:cubicBezTo>
                      <a:pt x="0" y="62"/>
                      <a:pt x="20" y="25"/>
                      <a:pt x="56" y="13"/>
                    </a:cubicBezTo>
                    <a:cubicBezTo>
                      <a:pt x="92" y="0"/>
                      <a:pt x="131" y="18"/>
                      <a:pt x="142" y="51"/>
                    </a:cubicBezTo>
                    <a:cubicBezTo>
                      <a:pt x="153" y="84"/>
                      <a:pt x="133" y="121"/>
                      <a:pt x="97" y="133"/>
                    </a:cubicBezTo>
                    <a:moveTo>
                      <a:pt x="57" y="16"/>
                    </a:moveTo>
                    <a:cubicBezTo>
                      <a:pt x="23" y="27"/>
                      <a:pt x="4" y="62"/>
                      <a:pt x="14" y="94"/>
                    </a:cubicBezTo>
                    <a:cubicBezTo>
                      <a:pt x="25" y="125"/>
                      <a:pt x="61" y="142"/>
                      <a:pt x="96" y="130"/>
                    </a:cubicBezTo>
                    <a:cubicBezTo>
                      <a:pt x="130" y="119"/>
                      <a:pt x="149" y="84"/>
                      <a:pt x="139" y="52"/>
                    </a:cubicBezTo>
                    <a:cubicBezTo>
                      <a:pt x="128" y="21"/>
                      <a:pt x="92" y="4"/>
                      <a:pt x="57" y="16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3" name="Freeform 469"/>
              <p:cNvSpPr>
                <a:spLocks noEditPoints="1"/>
              </p:cNvSpPr>
              <p:nvPr/>
            </p:nvSpPr>
            <p:spPr bwMode="auto">
              <a:xfrm>
                <a:off x="688" y="954"/>
                <a:ext cx="150" cy="132"/>
              </a:xfrm>
              <a:custGeom>
                <a:avLst/>
                <a:gdLst>
                  <a:gd name="T0" fmla="*/ 96 w 153"/>
                  <a:gd name="T1" fmla="*/ 127 h 139"/>
                  <a:gd name="T2" fmla="*/ 11 w 153"/>
                  <a:gd name="T3" fmla="*/ 91 h 139"/>
                  <a:gd name="T4" fmla="*/ 57 w 153"/>
                  <a:gd name="T5" fmla="*/ 12 h 139"/>
                  <a:gd name="T6" fmla="*/ 142 w 153"/>
                  <a:gd name="T7" fmla="*/ 47 h 139"/>
                  <a:gd name="T8" fmla="*/ 96 w 153"/>
                  <a:gd name="T9" fmla="*/ 127 h 139"/>
                  <a:gd name="T10" fmla="*/ 58 w 153"/>
                  <a:gd name="T11" fmla="*/ 15 h 139"/>
                  <a:gd name="T12" fmla="*/ 14 w 153"/>
                  <a:gd name="T13" fmla="*/ 90 h 139"/>
                  <a:gd name="T14" fmla="*/ 95 w 153"/>
                  <a:gd name="T15" fmla="*/ 124 h 139"/>
                  <a:gd name="T16" fmla="*/ 139 w 153"/>
                  <a:gd name="T17" fmla="*/ 48 h 139"/>
                  <a:gd name="T18" fmla="*/ 58 w 153"/>
                  <a:gd name="T19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39">
                    <a:moveTo>
                      <a:pt x="96" y="127"/>
                    </a:moveTo>
                    <a:cubicBezTo>
                      <a:pt x="60" y="139"/>
                      <a:pt x="22" y="123"/>
                      <a:pt x="11" y="91"/>
                    </a:cubicBezTo>
                    <a:cubicBezTo>
                      <a:pt x="0" y="60"/>
                      <a:pt x="21" y="24"/>
                      <a:pt x="57" y="12"/>
                    </a:cubicBezTo>
                    <a:cubicBezTo>
                      <a:pt x="93" y="0"/>
                      <a:pt x="131" y="16"/>
                      <a:pt x="142" y="47"/>
                    </a:cubicBezTo>
                    <a:cubicBezTo>
                      <a:pt x="153" y="79"/>
                      <a:pt x="132" y="115"/>
                      <a:pt x="96" y="127"/>
                    </a:cubicBezTo>
                    <a:moveTo>
                      <a:pt x="58" y="15"/>
                    </a:moveTo>
                    <a:cubicBezTo>
                      <a:pt x="24" y="27"/>
                      <a:pt x="4" y="60"/>
                      <a:pt x="14" y="90"/>
                    </a:cubicBezTo>
                    <a:cubicBezTo>
                      <a:pt x="24" y="120"/>
                      <a:pt x="61" y="135"/>
                      <a:pt x="95" y="124"/>
                    </a:cubicBezTo>
                    <a:cubicBezTo>
                      <a:pt x="129" y="112"/>
                      <a:pt x="149" y="78"/>
                      <a:pt x="139" y="48"/>
                    </a:cubicBezTo>
                    <a:cubicBezTo>
                      <a:pt x="129" y="18"/>
                      <a:pt x="93" y="4"/>
                      <a:pt x="58" y="15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4" name="Freeform 470"/>
              <p:cNvSpPr>
                <a:spLocks noEditPoints="1"/>
              </p:cNvSpPr>
              <p:nvPr/>
            </p:nvSpPr>
            <p:spPr bwMode="auto">
              <a:xfrm>
                <a:off x="666" y="961"/>
                <a:ext cx="149" cy="132"/>
              </a:xfrm>
              <a:custGeom>
                <a:avLst/>
                <a:gdLst>
                  <a:gd name="T0" fmla="*/ 96 w 153"/>
                  <a:gd name="T1" fmla="*/ 128 h 140"/>
                  <a:gd name="T2" fmla="*/ 11 w 153"/>
                  <a:gd name="T3" fmla="*/ 92 h 140"/>
                  <a:gd name="T4" fmla="*/ 57 w 153"/>
                  <a:gd name="T5" fmla="*/ 13 h 140"/>
                  <a:gd name="T6" fmla="*/ 142 w 153"/>
                  <a:gd name="T7" fmla="*/ 48 h 140"/>
                  <a:gd name="T8" fmla="*/ 96 w 153"/>
                  <a:gd name="T9" fmla="*/ 128 h 140"/>
                  <a:gd name="T10" fmla="*/ 58 w 153"/>
                  <a:gd name="T11" fmla="*/ 16 h 140"/>
                  <a:gd name="T12" fmla="*/ 14 w 153"/>
                  <a:gd name="T13" fmla="*/ 91 h 140"/>
                  <a:gd name="T14" fmla="*/ 95 w 153"/>
                  <a:gd name="T15" fmla="*/ 124 h 140"/>
                  <a:gd name="T16" fmla="*/ 139 w 153"/>
                  <a:gd name="T17" fmla="*/ 49 h 140"/>
                  <a:gd name="T18" fmla="*/ 58 w 153"/>
                  <a:gd name="T19" fmla="*/ 1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0">
                    <a:moveTo>
                      <a:pt x="96" y="128"/>
                    </a:moveTo>
                    <a:cubicBezTo>
                      <a:pt x="60" y="140"/>
                      <a:pt x="22" y="124"/>
                      <a:pt x="11" y="92"/>
                    </a:cubicBezTo>
                    <a:cubicBezTo>
                      <a:pt x="0" y="60"/>
                      <a:pt x="21" y="25"/>
                      <a:pt x="57" y="13"/>
                    </a:cubicBezTo>
                    <a:cubicBezTo>
                      <a:pt x="93" y="0"/>
                      <a:pt x="131" y="16"/>
                      <a:pt x="142" y="48"/>
                    </a:cubicBezTo>
                    <a:cubicBezTo>
                      <a:pt x="153" y="80"/>
                      <a:pt x="132" y="115"/>
                      <a:pt x="96" y="128"/>
                    </a:cubicBezTo>
                    <a:moveTo>
                      <a:pt x="58" y="16"/>
                    </a:moveTo>
                    <a:cubicBezTo>
                      <a:pt x="24" y="27"/>
                      <a:pt x="4" y="61"/>
                      <a:pt x="14" y="91"/>
                    </a:cubicBezTo>
                    <a:cubicBezTo>
                      <a:pt x="24" y="121"/>
                      <a:pt x="61" y="136"/>
                      <a:pt x="95" y="124"/>
                    </a:cubicBezTo>
                    <a:cubicBezTo>
                      <a:pt x="129" y="113"/>
                      <a:pt x="149" y="79"/>
                      <a:pt x="139" y="49"/>
                    </a:cubicBezTo>
                    <a:cubicBezTo>
                      <a:pt x="129" y="19"/>
                      <a:pt x="93" y="4"/>
                      <a:pt x="58" y="16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5" name="Freeform 471"/>
              <p:cNvSpPr/>
              <p:nvPr/>
            </p:nvSpPr>
            <p:spPr bwMode="auto">
              <a:xfrm>
                <a:off x="757" y="950"/>
                <a:ext cx="93" cy="120"/>
              </a:xfrm>
              <a:custGeom>
                <a:avLst/>
                <a:gdLst>
                  <a:gd name="T0" fmla="*/ 72 w 95"/>
                  <a:gd name="T1" fmla="*/ 51 h 126"/>
                  <a:gd name="T2" fmla="*/ 0 w 95"/>
                  <a:gd name="T3" fmla="*/ 12 h 126"/>
                  <a:gd name="T4" fmla="*/ 3 w 95"/>
                  <a:gd name="T5" fmla="*/ 11 h 126"/>
                  <a:gd name="T6" fmla="*/ 84 w 95"/>
                  <a:gd name="T7" fmla="*/ 47 h 126"/>
                  <a:gd name="T8" fmla="*/ 42 w 95"/>
                  <a:gd name="T9" fmla="*/ 125 h 126"/>
                  <a:gd name="T10" fmla="*/ 38 w 95"/>
                  <a:gd name="T11" fmla="*/ 126 h 126"/>
                  <a:gd name="T12" fmla="*/ 72 w 95"/>
                  <a:gd name="T13" fmla="*/ 5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26">
                    <a:moveTo>
                      <a:pt x="72" y="51"/>
                    </a:moveTo>
                    <a:cubicBezTo>
                      <a:pt x="63" y="23"/>
                      <a:pt x="32" y="7"/>
                      <a:pt x="0" y="12"/>
                    </a:cubicBezTo>
                    <a:cubicBezTo>
                      <a:pt x="1" y="12"/>
                      <a:pt x="2" y="12"/>
                      <a:pt x="3" y="11"/>
                    </a:cubicBezTo>
                    <a:cubicBezTo>
                      <a:pt x="37" y="0"/>
                      <a:pt x="74" y="16"/>
                      <a:pt x="84" y="47"/>
                    </a:cubicBezTo>
                    <a:cubicBezTo>
                      <a:pt x="95" y="78"/>
                      <a:pt x="76" y="113"/>
                      <a:pt x="42" y="125"/>
                    </a:cubicBezTo>
                    <a:cubicBezTo>
                      <a:pt x="41" y="125"/>
                      <a:pt x="39" y="125"/>
                      <a:pt x="38" y="126"/>
                    </a:cubicBezTo>
                    <a:cubicBezTo>
                      <a:pt x="67" y="110"/>
                      <a:pt x="82" y="79"/>
                      <a:pt x="72" y="51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6" name="Freeform 472"/>
              <p:cNvSpPr/>
              <p:nvPr/>
            </p:nvSpPr>
            <p:spPr bwMode="auto">
              <a:xfrm>
                <a:off x="746" y="958"/>
                <a:ext cx="88" cy="113"/>
              </a:xfrm>
              <a:custGeom>
                <a:avLst/>
                <a:gdLst>
                  <a:gd name="T0" fmla="*/ 60 w 90"/>
                  <a:gd name="T1" fmla="*/ 51 h 119"/>
                  <a:gd name="T2" fmla="*/ 0 w 90"/>
                  <a:gd name="T3" fmla="*/ 11 h 119"/>
                  <a:gd name="T4" fmla="*/ 80 w 90"/>
                  <a:gd name="T5" fmla="*/ 44 h 119"/>
                  <a:gd name="T6" fmla="*/ 36 w 90"/>
                  <a:gd name="T7" fmla="*/ 119 h 119"/>
                  <a:gd name="T8" fmla="*/ 60 w 90"/>
                  <a:gd name="T9" fmla="*/ 5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19">
                    <a:moveTo>
                      <a:pt x="60" y="51"/>
                    </a:moveTo>
                    <a:cubicBezTo>
                      <a:pt x="52" y="26"/>
                      <a:pt x="27" y="11"/>
                      <a:pt x="0" y="11"/>
                    </a:cubicBezTo>
                    <a:cubicBezTo>
                      <a:pt x="34" y="0"/>
                      <a:pt x="70" y="15"/>
                      <a:pt x="80" y="44"/>
                    </a:cubicBezTo>
                    <a:cubicBezTo>
                      <a:pt x="90" y="74"/>
                      <a:pt x="70" y="107"/>
                      <a:pt x="36" y="119"/>
                    </a:cubicBezTo>
                    <a:cubicBezTo>
                      <a:pt x="58" y="102"/>
                      <a:pt x="69" y="76"/>
                      <a:pt x="60" y="51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7" name="Freeform 473"/>
              <p:cNvSpPr/>
              <p:nvPr/>
            </p:nvSpPr>
            <p:spPr bwMode="auto">
              <a:xfrm>
                <a:off x="711" y="969"/>
                <a:ext cx="99" cy="102"/>
              </a:xfrm>
              <a:custGeom>
                <a:avLst/>
                <a:gdLst>
                  <a:gd name="T0" fmla="*/ 7 w 101"/>
                  <a:gd name="T1" fmla="*/ 69 h 108"/>
                  <a:gd name="T2" fmla="*/ 28 w 101"/>
                  <a:gd name="T3" fmla="*/ 4 h 108"/>
                  <a:gd name="T4" fmla="*/ 93 w 101"/>
                  <a:gd name="T5" fmla="*/ 40 h 108"/>
                  <a:gd name="T6" fmla="*/ 63 w 101"/>
                  <a:gd name="T7" fmla="*/ 108 h 108"/>
                  <a:gd name="T8" fmla="*/ 7 w 101"/>
                  <a:gd name="T9" fmla="*/ 6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8">
                    <a:moveTo>
                      <a:pt x="7" y="69"/>
                    </a:moveTo>
                    <a:cubicBezTo>
                      <a:pt x="0" y="45"/>
                      <a:pt x="8" y="20"/>
                      <a:pt x="28" y="4"/>
                    </a:cubicBezTo>
                    <a:cubicBezTo>
                      <a:pt x="57" y="0"/>
                      <a:pt x="84" y="15"/>
                      <a:pt x="93" y="40"/>
                    </a:cubicBezTo>
                    <a:cubicBezTo>
                      <a:pt x="101" y="66"/>
                      <a:pt x="88" y="94"/>
                      <a:pt x="63" y="108"/>
                    </a:cubicBezTo>
                    <a:cubicBezTo>
                      <a:pt x="38" y="107"/>
                      <a:pt x="15" y="92"/>
                      <a:pt x="7" y="69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8" name="Freeform 474"/>
              <p:cNvSpPr/>
              <p:nvPr/>
            </p:nvSpPr>
            <p:spPr bwMode="auto">
              <a:xfrm>
                <a:off x="695" y="977"/>
                <a:ext cx="67" cy="98"/>
              </a:xfrm>
              <a:custGeom>
                <a:avLst/>
                <a:gdLst>
                  <a:gd name="T0" fmla="*/ 8 w 68"/>
                  <a:gd name="T1" fmla="*/ 66 h 104"/>
                  <a:gd name="T2" fmla="*/ 33 w 68"/>
                  <a:gd name="T3" fmla="*/ 0 h 104"/>
                  <a:gd name="T4" fmla="*/ 20 w 68"/>
                  <a:gd name="T5" fmla="*/ 62 h 104"/>
                  <a:gd name="T6" fmla="*/ 68 w 68"/>
                  <a:gd name="T7" fmla="*/ 103 h 104"/>
                  <a:gd name="T8" fmla="*/ 8 w 68"/>
                  <a:gd name="T9" fmla="*/ 6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04">
                    <a:moveTo>
                      <a:pt x="8" y="66"/>
                    </a:moveTo>
                    <a:cubicBezTo>
                      <a:pt x="0" y="42"/>
                      <a:pt x="11" y="16"/>
                      <a:pt x="33" y="0"/>
                    </a:cubicBezTo>
                    <a:cubicBezTo>
                      <a:pt x="18" y="17"/>
                      <a:pt x="12" y="41"/>
                      <a:pt x="20" y="62"/>
                    </a:cubicBezTo>
                    <a:cubicBezTo>
                      <a:pt x="27" y="84"/>
                      <a:pt x="46" y="99"/>
                      <a:pt x="68" y="103"/>
                    </a:cubicBezTo>
                    <a:cubicBezTo>
                      <a:pt x="41" y="104"/>
                      <a:pt x="16" y="90"/>
                      <a:pt x="8" y="66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9" name="Freeform 475"/>
              <p:cNvSpPr/>
              <p:nvPr/>
            </p:nvSpPr>
            <p:spPr bwMode="auto">
              <a:xfrm>
                <a:off x="671" y="976"/>
                <a:ext cx="87" cy="113"/>
              </a:xfrm>
              <a:custGeom>
                <a:avLst/>
                <a:gdLst>
                  <a:gd name="T0" fmla="*/ 10 w 89"/>
                  <a:gd name="T1" fmla="*/ 75 h 119"/>
                  <a:gd name="T2" fmla="*/ 53 w 89"/>
                  <a:gd name="T3" fmla="*/ 0 h 119"/>
                  <a:gd name="T4" fmla="*/ 29 w 89"/>
                  <a:gd name="T5" fmla="*/ 68 h 119"/>
                  <a:gd name="T6" fmla="*/ 89 w 89"/>
                  <a:gd name="T7" fmla="*/ 108 h 119"/>
                  <a:gd name="T8" fmla="*/ 10 w 89"/>
                  <a:gd name="T9" fmla="*/ 7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9">
                    <a:moveTo>
                      <a:pt x="10" y="75"/>
                    </a:moveTo>
                    <a:cubicBezTo>
                      <a:pt x="0" y="45"/>
                      <a:pt x="19" y="12"/>
                      <a:pt x="53" y="0"/>
                    </a:cubicBezTo>
                    <a:cubicBezTo>
                      <a:pt x="31" y="17"/>
                      <a:pt x="21" y="44"/>
                      <a:pt x="29" y="68"/>
                    </a:cubicBezTo>
                    <a:cubicBezTo>
                      <a:pt x="37" y="93"/>
                      <a:pt x="62" y="108"/>
                      <a:pt x="89" y="108"/>
                    </a:cubicBezTo>
                    <a:cubicBezTo>
                      <a:pt x="55" y="119"/>
                      <a:pt x="20" y="105"/>
                      <a:pt x="10" y="75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0" name="Freeform 476"/>
              <p:cNvSpPr>
                <a:spLocks noEditPoints="1"/>
              </p:cNvSpPr>
              <p:nvPr/>
            </p:nvSpPr>
            <p:spPr bwMode="auto">
              <a:xfrm>
                <a:off x="800" y="994"/>
                <a:ext cx="35" cy="68"/>
              </a:xfrm>
              <a:custGeom>
                <a:avLst/>
                <a:gdLst>
                  <a:gd name="T0" fmla="*/ 23 w 36"/>
                  <a:gd name="T1" fmla="*/ 2 h 72"/>
                  <a:gd name="T2" fmla="*/ 23 w 36"/>
                  <a:gd name="T3" fmla="*/ 2 h 72"/>
                  <a:gd name="T4" fmla="*/ 25 w 36"/>
                  <a:gd name="T5" fmla="*/ 6 h 72"/>
                  <a:gd name="T6" fmla="*/ 0 w 36"/>
                  <a:gd name="T7" fmla="*/ 72 h 72"/>
                  <a:gd name="T8" fmla="*/ 1 w 36"/>
                  <a:gd name="T9" fmla="*/ 72 h 72"/>
                  <a:gd name="T10" fmla="*/ 25 w 36"/>
                  <a:gd name="T11" fmla="*/ 6 h 72"/>
                  <a:gd name="T12" fmla="*/ 23 w 36"/>
                  <a:gd name="T13" fmla="*/ 2 h 72"/>
                  <a:gd name="T14" fmla="*/ 26 w 36"/>
                  <a:gd name="T15" fmla="*/ 0 h 72"/>
                  <a:gd name="T16" fmla="*/ 26 w 36"/>
                  <a:gd name="T17" fmla="*/ 0 h 72"/>
                  <a:gd name="T18" fmla="*/ 28 w 36"/>
                  <a:gd name="T19" fmla="*/ 5 h 72"/>
                  <a:gd name="T20" fmla="*/ 9 w 36"/>
                  <a:gd name="T21" fmla="*/ 69 h 72"/>
                  <a:gd name="T22" fmla="*/ 9 w 36"/>
                  <a:gd name="T23" fmla="*/ 69 h 72"/>
                  <a:gd name="T24" fmla="*/ 28 w 36"/>
                  <a:gd name="T25" fmla="*/ 5 h 72"/>
                  <a:gd name="T26" fmla="*/ 26 w 36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72">
                    <a:moveTo>
                      <a:pt x="23" y="2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4" y="4"/>
                      <a:pt x="24" y="5"/>
                      <a:pt x="25" y="6"/>
                    </a:cubicBezTo>
                    <a:cubicBezTo>
                      <a:pt x="33" y="30"/>
                      <a:pt x="22" y="56"/>
                      <a:pt x="0" y="72"/>
                    </a:cubicBezTo>
                    <a:cubicBezTo>
                      <a:pt x="0" y="72"/>
                      <a:pt x="0" y="72"/>
                      <a:pt x="1" y="72"/>
                    </a:cubicBezTo>
                    <a:cubicBezTo>
                      <a:pt x="22" y="56"/>
                      <a:pt x="33" y="30"/>
                      <a:pt x="25" y="6"/>
                    </a:cubicBezTo>
                    <a:cubicBezTo>
                      <a:pt x="24" y="5"/>
                      <a:pt x="24" y="4"/>
                      <a:pt x="23" y="2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7" y="2"/>
                      <a:pt x="28" y="4"/>
                      <a:pt x="28" y="5"/>
                    </a:cubicBezTo>
                    <a:cubicBezTo>
                      <a:pt x="36" y="28"/>
                      <a:pt x="27" y="53"/>
                      <a:pt x="9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28" y="53"/>
                      <a:pt x="36" y="28"/>
                      <a:pt x="28" y="5"/>
                    </a:cubicBezTo>
                    <a:cubicBezTo>
                      <a:pt x="28" y="3"/>
                      <a:pt x="27" y="2"/>
                      <a:pt x="2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1" name="Freeform 477"/>
              <p:cNvSpPr/>
              <p:nvPr/>
            </p:nvSpPr>
            <p:spPr bwMode="auto">
              <a:xfrm>
                <a:off x="801" y="994"/>
                <a:ext cx="34" cy="68"/>
              </a:xfrm>
              <a:custGeom>
                <a:avLst/>
                <a:gdLst>
                  <a:gd name="T0" fmla="*/ 25 w 35"/>
                  <a:gd name="T1" fmla="*/ 0 h 72"/>
                  <a:gd name="T2" fmla="*/ 22 w 35"/>
                  <a:gd name="T3" fmla="*/ 2 h 72"/>
                  <a:gd name="T4" fmla="*/ 24 w 35"/>
                  <a:gd name="T5" fmla="*/ 6 h 72"/>
                  <a:gd name="T6" fmla="*/ 0 w 35"/>
                  <a:gd name="T7" fmla="*/ 72 h 72"/>
                  <a:gd name="T8" fmla="*/ 8 w 35"/>
                  <a:gd name="T9" fmla="*/ 69 h 72"/>
                  <a:gd name="T10" fmla="*/ 27 w 35"/>
                  <a:gd name="T11" fmla="*/ 5 h 72"/>
                  <a:gd name="T12" fmla="*/ 25 w 35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72">
                    <a:moveTo>
                      <a:pt x="25" y="0"/>
                    </a:moveTo>
                    <a:cubicBezTo>
                      <a:pt x="24" y="1"/>
                      <a:pt x="23" y="1"/>
                      <a:pt x="22" y="2"/>
                    </a:cubicBezTo>
                    <a:cubicBezTo>
                      <a:pt x="23" y="4"/>
                      <a:pt x="23" y="5"/>
                      <a:pt x="24" y="6"/>
                    </a:cubicBezTo>
                    <a:cubicBezTo>
                      <a:pt x="32" y="30"/>
                      <a:pt x="21" y="56"/>
                      <a:pt x="0" y="72"/>
                    </a:cubicBezTo>
                    <a:cubicBezTo>
                      <a:pt x="2" y="71"/>
                      <a:pt x="5" y="70"/>
                      <a:pt x="8" y="69"/>
                    </a:cubicBezTo>
                    <a:cubicBezTo>
                      <a:pt x="26" y="53"/>
                      <a:pt x="35" y="28"/>
                      <a:pt x="27" y="5"/>
                    </a:cubicBezTo>
                    <a:cubicBezTo>
                      <a:pt x="27" y="4"/>
                      <a:pt x="26" y="2"/>
                      <a:pt x="2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2" name="Freeform 478"/>
              <p:cNvSpPr>
                <a:spLocks noEditPoints="1"/>
              </p:cNvSpPr>
              <p:nvPr/>
            </p:nvSpPr>
            <p:spPr bwMode="auto">
              <a:xfrm>
                <a:off x="701" y="1045"/>
                <a:ext cx="69" cy="33"/>
              </a:xfrm>
              <a:custGeom>
                <a:avLst/>
                <a:gdLst>
                  <a:gd name="T0" fmla="*/ 24 w 71"/>
                  <a:gd name="T1" fmla="*/ 2 h 35"/>
                  <a:gd name="T2" fmla="*/ 71 w 71"/>
                  <a:gd name="T3" fmla="*/ 29 h 35"/>
                  <a:gd name="T4" fmla="*/ 71 w 71"/>
                  <a:gd name="T5" fmla="*/ 28 h 35"/>
                  <a:gd name="T6" fmla="*/ 24 w 71"/>
                  <a:gd name="T7" fmla="*/ 3 h 35"/>
                  <a:gd name="T8" fmla="*/ 24 w 71"/>
                  <a:gd name="T9" fmla="*/ 2 h 35"/>
                  <a:gd name="T10" fmla="*/ 4 w 71"/>
                  <a:gd name="T11" fmla="*/ 0 h 35"/>
                  <a:gd name="T12" fmla="*/ 64 w 71"/>
                  <a:gd name="T13" fmla="*/ 31 h 35"/>
                  <a:gd name="T14" fmla="*/ 19 w 71"/>
                  <a:gd name="T15" fmla="*/ 1 h 35"/>
                  <a:gd name="T16" fmla="*/ 18 w 71"/>
                  <a:gd name="T17" fmla="*/ 1 h 35"/>
                  <a:gd name="T18" fmla="*/ 62 w 71"/>
                  <a:gd name="T19" fmla="*/ 31 h 35"/>
                  <a:gd name="T20" fmla="*/ 4 w 71"/>
                  <a:gd name="T21" fmla="*/ 0 h 35"/>
                  <a:gd name="T22" fmla="*/ 4 w 71"/>
                  <a:gd name="T23" fmla="*/ 0 h 35"/>
                  <a:gd name="T24" fmla="*/ 0 w 71"/>
                  <a:gd name="T25" fmla="*/ 1 h 35"/>
                  <a:gd name="T26" fmla="*/ 0 w 71"/>
                  <a:gd name="T27" fmla="*/ 1 h 35"/>
                  <a:gd name="T28" fmla="*/ 57 w 71"/>
                  <a:gd name="T29" fmla="*/ 35 h 35"/>
                  <a:gd name="T30" fmla="*/ 58 w 71"/>
                  <a:gd name="T31" fmla="*/ 35 h 35"/>
                  <a:gd name="T32" fmla="*/ 58 w 71"/>
                  <a:gd name="T33" fmla="*/ 35 h 35"/>
                  <a:gd name="T34" fmla="*/ 0 w 71"/>
                  <a:gd name="T3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35">
                    <a:moveTo>
                      <a:pt x="24" y="2"/>
                    </a:moveTo>
                    <a:cubicBezTo>
                      <a:pt x="34" y="18"/>
                      <a:pt x="52" y="27"/>
                      <a:pt x="71" y="29"/>
                    </a:cubicBezTo>
                    <a:cubicBezTo>
                      <a:pt x="71" y="29"/>
                      <a:pt x="71" y="28"/>
                      <a:pt x="71" y="28"/>
                    </a:cubicBezTo>
                    <a:cubicBezTo>
                      <a:pt x="52" y="27"/>
                      <a:pt x="35" y="18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moveTo>
                      <a:pt x="4" y="0"/>
                    </a:moveTo>
                    <a:cubicBezTo>
                      <a:pt x="14" y="21"/>
                      <a:pt x="38" y="33"/>
                      <a:pt x="64" y="31"/>
                    </a:cubicBezTo>
                    <a:cubicBezTo>
                      <a:pt x="45" y="28"/>
                      <a:pt x="28" y="17"/>
                      <a:pt x="19" y="1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27" y="17"/>
                      <a:pt x="43" y="27"/>
                      <a:pt x="62" y="31"/>
                    </a:cubicBezTo>
                    <a:cubicBezTo>
                      <a:pt x="37" y="32"/>
                      <a:pt x="14" y="2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0" y="22"/>
                      <a:pt x="32" y="35"/>
                      <a:pt x="57" y="35"/>
                    </a:cubicBezTo>
                    <a:cubicBezTo>
                      <a:pt x="57" y="35"/>
                      <a:pt x="57" y="35"/>
                      <a:pt x="58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33" y="35"/>
                      <a:pt x="10" y="22"/>
                      <a:pt x="0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3" name="Freeform 479"/>
              <p:cNvSpPr/>
              <p:nvPr/>
            </p:nvSpPr>
            <p:spPr bwMode="auto">
              <a:xfrm>
                <a:off x="720" y="1046"/>
                <a:ext cx="50" cy="28"/>
              </a:xfrm>
              <a:custGeom>
                <a:avLst/>
                <a:gdLst>
                  <a:gd name="T0" fmla="*/ 0 w 52"/>
                  <a:gd name="T1" fmla="*/ 0 h 30"/>
                  <a:gd name="T2" fmla="*/ 45 w 52"/>
                  <a:gd name="T3" fmla="*/ 30 h 30"/>
                  <a:gd name="T4" fmla="*/ 47 w 52"/>
                  <a:gd name="T5" fmla="*/ 30 h 30"/>
                  <a:gd name="T6" fmla="*/ 52 w 52"/>
                  <a:gd name="T7" fmla="*/ 28 h 30"/>
                  <a:gd name="T8" fmla="*/ 5 w 52"/>
                  <a:gd name="T9" fmla="*/ 1 h 30"/>
                  <a:gd name="T10" fmla="*/ 0 w 5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0">
                    <a:moveTo>
                      <a:pt x="0" y="0"/>
                    </a:moveTo>
                    <a:cubicBezTo>
                      <a:pt x="9" y="16"/>
                      <a:pt x="26" y="27"/>
                      <a:pt x="45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9" y="29"/>
                      <a:pt x="50" y="28"/>
                      <a:pt x="52" y="28"/>
                    </a:cubicBezTo>
                    <a:cubicBezTo>
                      <a:pt x="33" y="26"/>
                      <a:pt x="15" y="17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4" name="Freeform 480"/>
              <p:cNvSpPr/>
              <p:nvPr/>
            </p:nvSpPr>
            <p:spPr bwMode="auto">
              <a:xfrm>
                <a:off x="701" y="1045"/>
                <a:ext cx="65" cy="33"/>
              </a:xfrm>
              <a:custGeom>
                <a:avLst/>
                <a:gdLst>
                  <a:gd name="T0" fmla="*/ 1 w 66"/>
                  <a:gd name="T1" fmla="*/ 0 h 35"/>
                  <a:gd name="T2" fmla="*/ 0 w 66"/>
                  <a:gd name="T3" fmla="*/ 1 h 35"/>
                  <a:gd name="T4" fmla="*/ 58 w 66"/>
                  <a:gd name="T5" fmla="*/ 35 h 35"/>
                  <a:gd name="T6" fmla="*/ 66 w 66"/>
                  <a:gd name="T7" fmla="*/ 31 h 35"/>
                  <a:gd name="T8" fmla="*/ 64 w 66"/>
                  <a:gd name="T9" fmla="*/ 31 h 35"/>
                  <a:gd name="T10" fmla="*/ 4 w 66"/>
                  <a:gd name="T11" fmla="*/ 0 h 35"/>
                  <a:gd name="T12" fmla="*/ 1 w 6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3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0" y="22"/>
                      <a:pt x="33" y="35"/>
                      <a:pt x="58" y="35"/>
                    </a:cubicBezTo>
                    <a:cubicBezTo>
                      <a:pt x="61" y="34"/>
                      <a:pt x="63" y="32"/>
                      <a:pt x="66" y="31"/>
                    </a:cubicBezTo>
                    <a:cubicBezTo>
                      <a:pt x="66" y="31"/>
                      <a:pt x="65" y="31"/>
                      <a:pt x="64" y="31"/>
                    </a:cubicBezTo>
                    <a:cubicBezTo>
                      <a:pt x="38" y="33"/>
                      <a:pt x="14" y="21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5" name="Freeform 481"/>
              <p:cNvSpPr>
                <a:spLocks noEditPoints="1"/>
              </p:cNvSpPr>
              <p:nvPr/>
            </p:nvSpPr>
            <p:spPr bwMode="auto">
              <a:xfrm>
                <a:off x="778" y="1023"/>
                <a:ext cx="30" cy="45"/>
              </a:xfrm>
              <a:custGeom>
                <a:avLst/>
                <a:gdLst>
                  <a:gd name="T0" fmla="*/ 26 w 30"/>
                  <a:gd name="T1" fmla="*/ 6 h 47"/>
                  <a:gd name="T2" fmla="*/ 26 w 30"/>
                  <a:gd name="T3" fmla="*/ 6 h 47"/>
                  <a:gd name="T4" fmla="*/ 0 w 30"/>
                  <a:gd name="T5" fmla="*/ 47 h 47"/>
                  <a:gd name="T6" fmla="*/ 2 w 30"/>
                  <a:gd name="T7" fmla="*/ 47 h 47"/>
                  <a:gd name="T8" fmla="*/ 26 w 30"/>
                  <a:gd name="T9" fmla="*/ 6 h 47"/>
                  <a:gd name="T10" fmla="*/ 30 w 30"/>
                  <a:gd name="T11" fmla="*/ 0 h 47"/>
                  <a:gd name="T12" fmla="*/ 30 w 30"/>
                  <a:gd name="T13" fmla="*/ 1 h 47"/>
                  <a:gd name="T14" fmla="*/ 11 w 30"/>
                  <a:gd name="T15" fmla="*/ 43 h 47"/>
                  <a:gd name="T16" fmla="*/ 11 w 30"/>
                  <a:gd name="T17" fmla="*/ 43 h 47"/>
                  <a:gd name="T18" fmla="*/ 30 w 30"/>
                  <a:gd name="T1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47">
                    <a:moveTo>
                      <a:pt x="26" y="6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24" y="22"/>
                      <a:pt x="14" y="37"/>
                      <a:pt x="0" y="47"/>
                    </a:cubicBezTo>
                    <a:cubicBezTo>
                      <a:pt x="1" y="47"/>
                      <a:pt x="1" y="47"/>
                      <a:pt x="2" y="47"/>
                    </a:cubicBezTo>
                    <a:cubicBezTo>
                      <a:pt x="15" y="36"/>
                      <a:pt x="24" y="21"/>
                      <a:pt x="26" y="6"/>
                    </a:cubicBezTo>
                    <a:moveTo>
                      <a:pt x="30" y="0"/>
                    </a:moveTo>
                    <a:cubicBezTo>
                      <a:pt x="30" y="0"/>
                      <a:pt x="30" y="0"/>
                      <a:pt x="30" y="1"/>
                    </a:cubicBezTo>
                    <a:cubicBezTo>
                      <a:pt x="30" y="16"/>
                      <a:pt x="23" y="31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3" y="31"/>
                      <a:pt x="30" y="16"/>
                      <a:pt x="3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6" name="Freeform 482"/>
              <p:cNvSpPr/>
              <p:nvPr/>
            </p:nvSpPr>
            <p:spPr bwMode="auto">
              <a:xfrm>
                <a:off x="780" y="1024"/>
                <a:ext cx="28" cy="44"/>
              </a:xfrm>
              <a:custGeom>
                <a:avLst/>
                <a:gdLst>
                  <a:gd name="T0" fmla="*/ 28 w 28"/>
                  <a:gd name="T1" fmla="*/ 0 h 46"/>
                  <a:gd name="T2" fmla="*/ 24 w 28"/>
                  <a:gd name="T3" fmla="*/ 5 h 46"/>
                  <a:gd name="T4" fmla="*/ 0 w 28"/>
                  <a:gd name="T5" fmla="*/ 46 h 46"/>
                  <a:gd name="T6" fmla="*/ 6 w 28"/>
                  <a:gd name="T7" fmla="*/ 43 h 46"/>
                  <a:gd name="T8" fmla="*/ 6 w 28"/>
                  <a:gd name="T9" fmla="*/ 43 h 46"/>
                  <a:gd name="T10" fmla="*/ 9 w 28"/>
                  <a:gd name="T11" fmla="*/ 42 h 46"/>
                  <a:gd name="T12" fmla="*/ 28 w 28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46">
                    <a:moveTo>
                      <a:pt x="28" y="0"/>
                    </a:moveTo>
                    <a:cubicBezTo>
                      <a:pt x="27" y="1"/>
                      <a:pt x="25" y="3"/>
                      <a:pt x="24" y="5"/>
                    </a:cubicBezTo>
                    <a:cubicBezTo>
                      <a:pt x="22" y="20"/>
                      <a:pt x="13" y="35"/>
                      <a:pt x="0" y="46"/>
                    </a:cubicBezTo>
                    <a:cubicBezTo>
                      <a:pt x="2" y="45"/>
                      <a:pt x="4" y="44"/>
                      <a:pt x="6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3"/>
                      <a:pt x="8" y="43"/>
                      <a:pt x="9" y="42"/>
                    </a:cubicBezTo>
                    <a:cubicBezTo>
                      <a:pt x="21" y="30"/>
                      <a:pt x="28" y="15"/>
                      <a:pt x="2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7" name="Freeform 483"/>
              <p:cNvSpPr/>
              <p:nvPr/>
            </p:nvSpPr>
            <p:spPr bwMode="auto">
              <a:xfrm>
                <a:off x="809" y="993"/>
                <a:ext cx="33" cy="66"/>
              </a:xfrm>
              <a:custGeom>
                <a:avLst/>
                <a:gdLst>
                  <a:gd name="T0" fmla="*/ 19 w 34"/>
                  <a:gd name="T1" fmla="*/ 1 h 70"/>
                  <a:gd name="T2" fmla="*/ 17 w 34"/>
                  <a:gd name="T3" fmla="*/ 1 h 70"/>
                  <a:gd name="T4" fmla="*/ 19 w 34"/>
                  <a:gd name="T5" fmla="*/ 6 h 70"/>
                  <a:gd name="T6" fmla="*/ 0 w 34"/>
                  <a:gd name="T7" fmla="*/ 70 h 70"/>
                  <a:gd name="T8" fmla="*/ 1 w 34"/>
                  <a:gd name="T9" fmla="*/ 70 h 70"/>
                  <a:gd name="T10" fmla="*/ 7 w 34"/>
                  <a:gd name="T11" fmla="*/ 68 h 70"/>
                  <a:gd name="T12" fmla="*/ 33 w 34"/>
                  <a:gd name="T13" fmla="*/ 22 h 70"/>
                  <a:gd name="T14" fmla="*/ 32 w 34"/>
                  <a:gd name="T15" fmla="*/ 9 h 70"/>
                  <a:gd name="T16" fmla="*/ 23 w 34"/>
                  <a:gd name="T17" fmla="*/ 0 h 70"/>
                  <a:gd name="T18" fmla="*/ 19 w 34"/>
                  <a:gd name="T19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70">
                    <a:moveTo>
                      <a:pt x="19" y="1"/>
                    </a:moveTo>
                    <a:cubicBezTo>
                      <a:pt x="18" y="1"/>
                      <a:pt x="18" y="1"/>
                      <a:pt x="17" y="1"/>
                    </a:cubicBezTo>
                    <a:cubicBezTo>
                      <a:pt x="18" y="3"/>
                      <a:pt x="19" y="4"/>
                      <a:pt x="19" y="6"/>
                    </a:cubicBezTo>
                    <a:cubicBezTo>
                      <a:pt x="27" y="29"/>
                      <a:pt x="19" y="54"/>
                      <a:pt x="0" y="70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3" y="69"/>
                      <a:pt x="5" y="69"/>
                      <a:pt x="7" y="68"/>
                    </a:cubicBezTo>
                    <a:cubicBezTo>
                      <a:pt x="23" y="59"/>
                      <a:pt x="30" y="40"/>
                      <a:pt x="33" y="22"/>
                    </a:cubicBezTo>
                    <a:cubicBezTo>
                      <a:pt x="33" y="18"/>
                      <a:pt x="34" y="13"/>
                      <a:pt x="32" y="9"/>
                    </a:cubicBezTo>
                    <a:cubicBezTo>
                      <a:pt x="31" y="5"/>
                      <a:pt x="28" y="1"/>
                      <a:pt x="23" y="0"/>
                    </a:cubicBezTo>
                    <a:cubicBezTo>
                      <a:pt x="22" y="0"/>
                      <a:pt x="20" y="0"/>
                      <a:pt x="19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8" name="Freeform 484"/>
              <p:cNvSpPr/>
              <p:nvPr/>
            </p:nvSpPr>
            <p:spPr bwMode="auto">
              <a:xfrm>
                <a:off x="789" y="996"/>
                <a:ext cx="43" cy="68"/>
              </a:xfrm>
              <a:custGeom>
                <a:avLst/>
                <a:gdLst>
                  <a:gd name="T0" fmla="*/ 34 w 44"/>
                  <a:gd name="T1" fmla="*/ 0 h 72"/>
                  <a:gd name="T2" fmla="*/ 31 w 44"/>
                  <a:gd name="T3" fmla="*/ 4 h 72"/>
                  <a:gd name="T4" fmla="*/ 25 w 44"/>
                  <a:gd name="T5" fmla="*/ 17 h 72"/>
                  <a:gd name="T6" fmla="*/ 19 w 44"/>
                  <a:gd name="T7" fmla="*/ 29 h 72"/>
                  <a:gd name="T8" fmla="*/ 0 w 44"/>
                  <a:gd name="T9" fmla="*/ 72 h 72"/>
                  <a:gd name="T10" fmla="*/ 9 w 44"/>
                  <a:gd name="T11" fmla="*/ 70 h 72"/>
                  <a:gd name="T12" fmla="*/ 11 w 44"/>
                  <a:gd name="T13" fmla="*/ 70 h 72"/>
                  <a:gd name="T14" fmla="*/ 36 w 44"/>
                  <a:gd name="T15" fmla="*/ 4 h 72"/>
                  <a:gd name="T16" fmla="*/ 34 w 44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72">
                    <a:moveTo>
                      <a:pt x="34" y="0"/>
                    </a:moveTo>
                    <a:cubicBezTo>
                      <a:pt x="33" y="1"/>
                      <a:pt x="32" y="2"/>
                      <a:pt x="31" y="4"/>
                    </a:cubicBezTo>
                    <a:cubicBezTo>
                      <a:pt x="28" y="8"/>
                      <a:pt x="27" y="12"/>
                      <a:pt x="25" y="17"/>
                    </a:cubicBezTo>
                    <a:cubicBezTo>
                      <a:pt x="24" y="21"/>
                      <a:pt x="22" y="25"/>
                      <a:pt x="19" y="29"/>
                    </a:cubicBezTo>
                    <a:cubicBezTo>
                      <a:pt x="19" y="45"/>
                      <a:pt x="12" y="60"/>
                      <a:pt x="0" y="72"/>
                    </a:cubicBezTo>
                    <a:cubicBezTo>
                      <a:pt x="3" y="71"/>
                      <a:pt x="6" y="71"/>
                      <a:pt x="9" y="70"/>
                    </a:cubicBezTo>
                    <a:cubicBezTo>
                      <a:pt x="10" y="70"/>
                      <a:pt x="10" y="70"/>
                      <a:pt x="11" y="70"/>
                    </a:cubicBezTo>
                    <a:cubicBezTo>
                      <a:pt x="33" y="54"/>
                      <a:pt x="44" y="28"/>
                      <a:pt x="36" y="4"/>
                    </a:cubicBezTo>
                    <a:cubicBezTo>
                      <a:pt x="35" y="3"/>
                      <a:pt x="35" y="2"/>
                      <a:pt x="34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9" name="Freeform 485"/>
              <p:cNvSpPr/>
              <p:nvPr/>
            </p:nvSpPr>
            <p:spPr bwMode="auto">
              <a:xfrm>
                <a:off x="725" y="1029"/>
                <a:ext cx="79" cy="42"/>
              </a:xfrm>
              <a:custGeom>
                <a:avLst/>
                <a:gdLst>
                  <a:gd name="T0" fmla="*/ 0 w 81"/>
                  <a:gd name="T1" fmla="*/ 20 h 45"/>
                  <a:gd name="T2" fmla="*/ 47 w 81"/>
                  <a:gd name="T3" fmla="*/ 45 h 45"/>
                  <a:gd name="T4" fmla="*/ 55 w 81"/>
                  <a:gd name="T5" fmla="*/ 41 h 45"/>
                  <a:gd name="T6" fmla="*/ 81 w 81"/>
                  <a:gd name="T7" fmla="*/ 0 h 45"/>
                  <a:gd name="T8" fmla="*/ 59 w 81"/>
                  <a:gd name="T9" fmla="*/ 18 h 45"/>
                  <a:gd name="T10" fmla="*/ 50 w 81"/>
                  <a:gd name="T11" fmla="*/ 22 h 45"/>
                  <a:gd name="T12" fmla="*/ 11 w 81"/>
                  <a:gd name="T13" fmla="*/ 23 h 45"/>
                  <a:gd name="T14" fmla="*/ 0 w 81"/>
                  <a:gd name="T1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5">
                    <a:moveTo>
                      <a:pt x="0" y="20"/>
                    </a:moveTo>
                    <a:cubicBezTo>
                      <a:pt x="11" y="35"/>
                      <a:pt x="28" y="44"/>
                      <a:pt x="47" y="45"/>
                    </a:cubicBezTo>
                    <a:cubicBezTo>
                      <a:pt x="50" y="44"/>
                      <a:pt x="53" y="43"/>
                      <a:pt x="55" y="41"/>
                    </a:cubicBezTo>
                    <a:cubicBezTo>
                      <a:pt x="69" y="31"/>
                      <a:pt x="79" y="16"/>
                      <a:pt x="81" y="0"/>
                    </a:cubicBezTo>
                    <a:cubicBezTo>
                      <a:pt x="75" y="8"/>
                      <a:pt x="67" y="14"/>
                      <a:pt x="59" y="18"/>
                    </a:cubicBezTo>
                    <a:cubicBezTo>
                      <a:pt x="56" y="19"/>
                      <a:pt x="53" y="21"/>
                      <a:pt x="50" y="22"/>
                    </a:cubicBezTo>
                    <a:cubicBezTo>
                      <a:pt x="37" y="26"/>
                      <a:pt x="24" y="26"/>
                      <a:pt x="11" y="23"/>
                    </a:cubicBezTo>
                    <a:cubicBezTo>
                      <a:pt x="7" y="22"/>
                      <a:pt x="4" y="21"/>
                      <a:pt x="0" y="2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0" name="Freeform 486"/>
              <p:cNvSpPr/>
              <p:nvPr/>
            </p:nvSpPr>
            <p:spPr bwMode="auto">
              <a:xfrm>
                <a:off x="692" y="1066"/>
                <a:ext cx="59" cy="19"/>
              </a:xfrm>
              <a:custGeom>
                <a:avLst/>
                <a:gdLst>
                  <a:gd name="T0" fmla="*/ 0 w 60"/>
                  <a:gd name="T1" fmla="*/ 0 h 20"/>
                  <a:gd name="T2" fmla="*/ 1 w 60"/>
                  <a:gd name="T3" fmla="*/ 1 h 20"/>
                  <a:gd name="T4" fmla="*/ 52 w 60"/>
                  <a:gd name="T5" fmla="*/ 17 h 20"/>
                  <a:gd name="T6" fmla="*/ 60 w 60"/>
                  <a:gd name="T7" fmla="*/ 15 h 20"/>
                  <a:gd name="T8" fmla="*/ 0 w 6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0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3" y="13"/>
                      <a:pt x="32" y="19"/>
                      <a:pt x="52" y="17"/>
                    </a:cubicBezTo>
                    <a:cubicBezTo>
                      <a:pt x="54" y="17"/>
                      <a:pt x="57" y="16"/>
                      <a:pt x="60" y="15"/>
                    </a:cubicBezTo>
                    <a:cubicBezTo>
                      <a:pt x="37" y="20"/>
                      <a:pt x="14" y="14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1" name="Freeform 487"/>
              <p:cNvSpPr/>
              <p:nvPr/>
            </p:nvSpPr>
            <p:spPr bwMode="auto">
              <a:xfrm>
                <a:off x="693" y="1067"/>
                <a:ext cx="50" cy="17"/>
              </a:xfrm>
              <a:custGeom>
                <a:avLst/>
                <a:gdLst>
                  <a:gd name="T0" fmla="*/ 0 w 51"/>
                  <a:gd name="T1" fmla="*/ 0 h 18"/>
                  <a:gd name="T2" fmla="*/ 8 w 51"/>
                  <a:gd name="T3" fmla="*/ 7 h 18"/>
                  <a:gd name="T4" fmla="*/ 51 w 51"/>
                  <a:gd name="T5" fmla="*/ 16 h 18"/>
                  <a:gd name="T6" fmla="*/ 0 w 51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8">
                    <a:moveTo>
                      <a:pt x="0" y="0"/>
                    </a:moveTo>
                    <a:cubicBezTo>
                      <a:pt x="2" y="3"/>
                      <a:pt x="5" y="5"/>
                      <a:pt x="8" y="7"/>
                    </a:cubicBezTo>
                    <a:cubicBezTo>
                      <a:pt x="20" y="15"/>
                      <a:pt x="36" y="18"/>
                      <a:pt x="51" y="16"/>
                    </a:cubicBezTo>
                    <a:cubicBezTo>
                      <a:pt x="31" y="18"/>
                      <a:pt x="12" y="12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2" name="Freeform 488"/>
              <p:cNvSpPr/>
              <p:nvPr/>
            </p:nvSpPr>
            <p:spPr bwMode="auto">
              <a:xfrm>
                <a:off x="705" y="1044"/>
                <a:ext cx="57" cy="31"/>
              </a:xfrm>
              <a:custGeom>
                <a:avLst/>
                <a:gdLst>
                  <a:gd name="T0" fmla="*/ 0 w 58"/>
                  <a:gd name="T1" fmla="*/ 1 h 33"/>
                  <a:gd name="T2" fmla="*/ 58 w 58"/>
                  <a:gd name="T3" fmla="*/ 32 h 33"/>
                  <a:gd name="T4" fmla="*/ 14 w 58"/>
                  <a:gd name="T5" fmla="*/ 2 h 33"/>
                  <a:gd name="T6" fmla="*/ 4 w 58"/>
                  <a:gd name="T7" fmla="*/ 0 h 33"/>
                  <a:gd name="T8" fmla="*/ 0 w 58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3">
                    <a:moveTo>
                      <a:pt x="0" y="1"/>
                    </a:moveTo>
                    <a:cubicBezTo>
                      <a:pt x="10" y="21"/>
                      <a:pt x="33" y="33"/>
                      <a:pt x="58" y="32"/>
                    </a:cubicBezTo>
                    <a:cubicBezTo>
                      <a:pt x="39" y="28"/>
                      <a:pt x="23" y="18"/>
                      <a:pt x="14" y="2"/>
                    </a:cubicBezTo>
                    <a:cubicBezTo>
                      <a:pt x="11" y="1"/>
                      <a:pt x="7" y="0"/>
                      <a:pt x="4" y="0"/>
                    </a:cubicBezTo>
                    <a:cubicBezTo>
                      <a:pt x="2" y="0"/>
                      <a:pt x="1" y="0"/>
                      <a:pt x="0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3" name="Freeform 489"/>
              <p:cNvSpPr/>
              <p:nvPr/>
            </p:nvSpPr>
            <p:spPr bwMode="auto">
              <a:xfrm>
                <a:off x="689" y="1046"/>
                <a:ext cx="68" cy="39"/>
              </a:xfrm>
              <a:custGeom>
                <a:avLst/>
                <a:gdLst>
                  <a:gd name="T0" fmla="*/ 12 w 69"/>
                  <a:gd name="T1" fmla="*/ 0 h 41"/>
                  <a:gd name="T2" fmla="*/ 1 w 69"/>
                  <a:gd name="T3" fmla="*/ 15 h 41"/>
                  <a:gd name="T4" fmla="*/ 3 w 69"/>
                  <a:gd name="T5" fmla="*/ 21 h 41"/>
                  <a:gd name="T6" fmla="*/ 63 w 69"/>
                  <a:gd name="T7" fmla="*/ 36 h 41"/>
                  <a:gd name="T8" fmla="*/ 67 w 69"/>
                  <a:gd name="T9" fmla="*/ 35 h 41"/>
                  <a:gd name="T10" fmla="*/ 69 w 69"/>
                  <a:gd name="T11" fmla="*/ 34 h 41"/>
                  <a:gd name="T12" fmla="*/ 12 w 69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1">
                    <a:moveTo>
                      <a:pt x="12" y="0"/>
                    </a:moveTo>
                    <a:cubicBezTo>
                      <a:pt x="5" y="2"/>
                      <a:pt x="0" y="8"/>
                      <a:pt x="1" y="15"/>
                    </a:cubicBezTo>
                    <a:cubicBezTo>
                      <a:pt x="1" y="17"/>
                      <a:pt x="2" y="19"/>
                      <a:pt x="3" y="21"/>
                    </a:cubicBezTo>
                    <a:cubicBezTo>
                      <a:pt x="17" y="35"/>
                      <a:pt x="40" y="41"/>
                      <a:pt x="63" y="36"/>
                    </a:cubicBezTo>
                    <a:cubicBezTo>
                      <a:pt x="64" y="36"/>
                      <a:pt x="66" y="35"/>
                      <a:pt x="67" y="35"/>
                    </a:cubicBezTo>
                    <a:cubicBezTo>
                      <a:pt x="68" y="35"/>
                      <a:pt x="68" y="35"/>
                      <a:pt x="69" y="34"/>
                    </a:cubicBezTo>
                    <a:cubicBezTo>
                      <a:pt x="44" y="34"/>
                      <a:pt x="22" y="21"/>
                      <a:pt x="12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4" name="Freeform 490"/>
              <p:cNvSpPr>
                <a:spLocks noEditPoints="1"/>
              </p:cNvSpPr>
              <p:nvPr/>
            </p:nvSpPr>
            <p:spPr bwMode="auto">
              <a:xfrm>
                <a:off x="713" y="965"/>
                <a:ext cx="64" cy="22"/>
              </a:xfrm>
              <a:custGeom>
                <a:avLst/>
                <a:gdLst>
                  <a:gd name="T0" fmla="*/ 20 w 66"/>
                  <a:gd name="T1" fmla="*/ 14 h 24"/>
                  <a:gd name="T2" fmla="*/ 13 w 66"/>
                  <a:gd name="T3" fmla="*/ 22 h 24"/>
                  <a:gd name="T4" fmla="*/ 14 w 66"/>
                  <a:gd name="T5" fmla="*/ 22 h 24"/>
                  <a:gd name="T6" fmla="*/ 20 w 66"/>
                  <a:gd name="T7" fmla="*/ 14 h 24"/>
                  <a:gd name="T8" fmla="*/ 20 w 66"/>
                  <a:gd name="T9" fmla="*/ 14 h 24"/>
                  <a:gd name="T10" fmla="*/ 36 w 66"/>
                  <a:gd name="T11" fmla="*/ 8 h 24"/>
                  <a:gd name="T12" fmla="*/ 35 w 66"/>
                  <a:gd name="T13" fmla="*/ 8 h 24"/>
                  <a:gd name="T14" fmla="*/ 59 w 66"/>
                  <a:gd name="T15" fmla="*/ 13 h 24"/>
                  <a:gd name="T16" fmla="*/ 59 w 66"/>
                  <a:gd name="T17" fmla="*/ 13 h 24"/>
                  <a:gd name="T18" fmla="*/ 36 w 66"/>
                  <a:gd name="T19" fmla="*/ 8 h 24"/>
                  <a:gd name="T20" fmla="*/ 44 w 66"/>
                  <a:gd name="T21" fmla="*/ 5 h 24"/>
                  <a:gd name="T22" fmla="*/ 43 w 66"/>
                  <a:gd name="T23" fmla="*/ 5 h 24"/>
                  <a:gd name="T24" fmla="*/ 62 w 66"/>
                  <a:gd name="T25" fmla="*/ 10 h 24"/>
                  <a:gd name="T26" fmla="*/ 62 w 66"/>
                  <a:gd name="T27" fmla="*/ 10 h 24"/>
                  <a:gd name="T28" fmla="*/ 44 w 66"/>
                  <a:gd name="T29" fmla="*/ 5 h 24"/>
                  <a:gd name="T30" fmla="*/ 14 w 66"/>
                  <a:gd name="T31" fmla="*/ 15 h 24"/>
                  <a:gd name="T32" fmla="*/ 8 w 66"/>
                  <a:gd name="T33" fmla="*/ 24 h 24"/>
                  <a:gd name="T34" fmla="*/ 8 w 66"/>
                  <a:gd name="T35" fmla="*/ 23 h 24"/>
                  <a:gd name="T36" fmla="*/ 15 w 66"/>
                  <a:gd name="T37" fmla="*/ 14 h 24"/>
                  <a:gd name="T38" fmla="*/ 14 w 66"/>
                  <a:gd name="T39" fmla="*/ 15 h 24"/>
                  <a:gd name="T40" fmla="*/ 13 w 66"/>
                  <a:gd name="T41" fmla="*/ 15 h 24"/>
                  <a:gd name="T42" fmla="*/ 3 w 66"/>
                  <a:gd name="T43" fmla="*/ 23 h 24"/>
                  <a:gd name="T44" fmla="*/ 4 w 66"/>
                  <a:gd name="T45" fmla="*/ 23 h 24"/>
                  <a:gd name="T46" fmla="*/ 13 w 66"/>
                  <a:gd name="T47" fmla="*/ 15 h 24"/>
                  <a:gd name="T48" fmla="*/ 13 w 66"/>
                  <a:gd name="T49" fmla="*/ 15 h 24"/>
                  <a:gd name="T50" fmla="*/ 54 w 66"/>
                  <a:gd name="T51" fmla="*/ 0 h 24"/>
                  <a:gd name="T52" fmla="*/ 53 w 66"/>
                  <a:gd name="T53" fmla="*/ 1 h 24"/>
                  <a:gd name="T54" fmla="*/ 66 w 66"/>
                  <a:gd name="T55" fmla="*/ 1 h 24"/>
                  <a:gd name="T56" fmla="*/ 66 w 66"/>
                  <a:gd name="T57" fmla="*/ 1 h 24"/>
                  <a:gd name="T58" fmla="*/ 54 w 66"/>
                  <a:gd name="T59" fmla="*/ 0 h 24"/>
                  <a:gd name="T60" fmla="*/ 5 w 66"/>
                  <a:gd name="T61" fmla="*/ 17 h 24"/>
                  <a:gd name="T62" fmla="*/ 0 w 66"/>
                  <a:gd name="T63" fmla="*/ 21 h 24"/>
                  <a:gd name="T64" fmla="*/ 1 w 66"/>
                  <a:gd name="T65" fmla="*/ 21 h 24"/>
                  <a:gd name="T66" fmla="*/ 5 w 66"/>
                  <a:gd name="T67" fmla="*/ 16 h 24"/>
                  <a:gd name="T68" fmla="*/ 5 w 66"/>
                  <a:gd name="T6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24">
                    <a:moveTo>
                      <a:pt x="20" y="14"/>
                    </a:moveTo>
                    <a:cubicBezTo>
                      <a:pt x="17" y="17"/>
                      <a:pt x="15" y="19"/>
                      <a:pt x="13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6" y="19"/>
                      <a:pt x="18" y="16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moveTo>
                      <a:pt x="36" y="8"/>
                    </a:moveTo>
                    <a:cubicBezTo>
                      <a:pt x="36" y="8"/>
                      <a:pt x="35" y="8"/>
                      <a:pt x="35" y="8"/>
                    </a:cubicBezTo>
                    <a:cubicBezTo>
                      <a:pt x="44" y="8"/>
                      <a:pt x="52" y="10"/>
                      <a:pt x="5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2" y="10"/>
                      <a:pt x="44" y="8"/>
                      <a:pt x="36" y="8"/>
                    </a:cubicBezTo>
                    <a:moveTo>
                      <a:pt x="44" y="5"/>
                    </a:moveTo>
                    <a:cubicBezTo>
                      <a:pt x="44" y="5"/>
                      <a:pt x="43" y="5"/>
                      <a:pt x="43" y="5"/>
                    </a:cubicBezTo>
                    <a:cubicBezTo>
                      <a:pt x="50" y="6"/>
                      <a:pt x="56" y="8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57" y="7"/>
                      <a:pt x="50" y="6"/>
                      <a:pt x="44" y="5"/>
                    </a:cubicBezTo>
                    <a:moveTo>
                      <a:pt x="14" y="15"/>
                    </a:moveTo>
                    <a:cubicBezTo>
                      <a:pt x="12" y="17"/>
                      <a:pt x="10" y="20"/>
                      <a:pt x="8" y="24"/>
                    </a:cubicBezTo>
                    <a:cubicBezTo>
                      <a:pt x="8" y="24"/>
                      <a:pt x="8" y="23"/>
                      <a:pt x="8" y="23"/>
                    </a:cubicBezTo>
                    <a:cubicBezTo>
                      <a:pt x="10" y="20"/>
                      <a:pt x="12" y="17"/>
                      <a:pt x="15" y="14"/>
                    </a:cubicBezTo>
                    <a:cubicBezTo>
                      <a:pt x="15" y="14"/>
                      <a:pt x="14" y="14"/>
                      <a:pt x="14" y="15"/>
                    </a:cubicBezTo>
                    <a:moveTo>
                      <a:pt x="13" y="15"/>
                    </a:moveTo>
                    <a:cubicBezTo>
                      <a:pt x="9" y="17"/>
                      <a:pt x="6" y="20"/>
                      <a:pt x="3" y="23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7" y="20"/>
                      <a:pt x="10" y="17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moveTo>
                      <a:pt x="54" y="0"/>
                    </a:moveTo>
                    <a:cubicBezTo>
                      <a:pt x="54" y="0"/>
                      <a:pt x="54" y="0"/>
                      <a:pt x="53" y="1"/>
                    </a:cubicBezTo>
                    <a:cubicBezTo>
                      <a:pt x="58" y="0"/>
                      <a:pt x="62" y="1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2" y="0"/>
                      <a:pt x="58" y="0"/>
                      <a:pt x="54" y="0"/>
                    </a:cubicBezTo>
                    <a:moveTo>
                      <a:pt x="5" y="17"/>
                    </a:moveTo>
                    <a:cubicBezTo>
                      <a:pt x="3" y="18"/>
                      <a:pt x="2" y="19"/>
                      <a:pt x="0" y="21"/>
                    </a:cubicBezTo>
                    <a:cubicBezTo>
                      <a:pt x="0" y="21"/>
                      <a:pt x="0" y="21"/>
                      <a:pt x="1" y="21"/>
                    </a:cubicBezTo>
                    <a:cubicBezTo>
                      <a:pt x="2" y="20"/>
                      <a:pt x="4" y="18"/>
                      <a:pt x="5" y="16"/>
                    </a:cubicBezTo>
                    <a:cubicBezTo>
                      <a:pt x="5" y="17"/>
                      <a:pt x="5" y="17"/>
                      <a:pt x="5" y="17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5" name="Freeform 491"/>
              <p:cNvSpPr/>
              <p:nvPr/>
            </p:nvSpPr>
            <p:spPr bwMode="auto">
              <a:xfrm>
                <a:off x="721" y="978"/>
                <a:ext cx="11" cy="8"/>
              </a:xfrm>
              <a:custGeom>
                <a:avLst/>
                <a:gdLst>
                  <a:gd name="T0" fmla="*/ 7 w 12"/>
                  <a:gd name="T1" fmla="*/ 0 h 9"/>
                  <a:gd name="T2" fmla="*/ 0 w 12"/>
                  <a:gd name="T3" fmla="*/ 9 h 9"/>
                  <a:gd name="T4" fmla="*/ 2 w 12"/>
                  <a:gd name="T5" fmla="*/ 9 h 9"/>
                  <a:gd name="T6" fmla="*/ 5 w 12"/>
                  <a:gd name="T7" fmla="*/ 8 h 9"/>
                  <a:gd name="T8" fmla="*/ 12 w 12"/>
                  <a:gd name="T9" fmla="*/ 0 h 9"/>
                  <a:gd name="T10" fmla="*/ 9 w 12"/>
                  <a:gd name="T11" fmla="*/ 0 h 9"/>
                  <a:gd name="T12" fmla="*/ 7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7" y="0"/>
                    </a:moveTo>
                    <a:cubicBezTo>
                      <a:pt x="4" y="3"/>
                      <a:pt x="2" y="6"/>
                      <a:pt x="0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9"/>
                      <a:pt x="4" y="8"/>
                      <a:pt x="5" y="8"/>
                    </a:cubicBezTo>
                    <a:cubicBezTo>
                      <a:pt x="7" y="5"/>
                      <a:pt x="9" y="3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6" name="Freeform 492"/>
              <p:cNvSpPr>
                <a:spLocks noEditPoints="1"/>
              </p:cNvSpPr>
              <p:nvPr/>
            </p:nvSpPr>
            <p:spPr bwMode="auto">
              <a:xfrm>
                <a:off x="714" y="962"/>
                <a:ext cx="63" cy="24"/>
              </a:xfrm>
              <a:custGeom>
                <a:avLst/>
                <a:gdLst>
                  <a:gd name="T0" fmla="*/ 4 w 65"/>
                  <a:gd name="T1" fmla="*/ 19 h 26"/>
                  <a:gd name="T2" fmla="*/ 0 w 65"/>
                  <a:gd name="T3" fmla="*/ 24 h 26"/>
                  <a:gd name="T4" fmla="*/ 2 w 65"/>
                  <a:gd name="T5" fmla="*/ 26 h 26"/>
                  <a:gd name="T6" fmla="*/ 12 w 65"/>
                  <a:gd name="T7" fmla="*/ 18 h 26"/>
                  <a:gd name="T8" fmla="*/ 4 w 65"/>
                  <a:gd name="T9" fmla="*/ 19 h 26"/>
                  <a:gd name="T10" fmla="*/ 58 w 65"/>
                  <a:gd name="T11" fmla="*/ 1 h 26"/>
                  <a:gd name="T12" fmla="*/ 55 w 65"/>
                  <a:gd name="T13" fmla="*/ 2 h 26"/>
                  <a:gd name="T14" fmla="*/ 53 w 65"/>
                  <a:gd name="T15" fmla="*/ 3 h 26"/>
                  <a:gd name="T16" fmla="*/ 65 w 65"/>
                  <a:gd name="T17" fmla="*/ 4 h 26"/>
                  <a:gd name="T18" fmla="*/ 64 w 65"/>
                  <a:gd name="T19" fmla="*/ 2 h 26"/>
                  <a:gd name="T20" fmla="*/ 58 w 65"/>
                  <a:gd name="T2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6">
                    <a:moveTo>
                      <a:pt x="4" y="19"/>
                    </a:moveTo>
                    <a:cubicBezTo>
                      <a:pt x="3" y="21"/>
                      <a:pt x="1" y="23"/>
                      <a:pt x="0" y="24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5" y="23"/>
                      <a:pt x="8" y="20"/>
                      <a:pt x="12" y="18"/>
                    </a:cubicBezTo>
                    <a:cubicBezTo>
                      <a:pt x="9" y="18"/>
                      <a:pt x="7" y="19"/>
                      <a:pt x="4" y="19"/>
                    </a:cubicBezTo>
                    <a:moveTo>
                      <a:pt x="58" y="1"/>
                    </a:moveTo>
                    <a:cubicBezTo>
                      <a:pt x="57" y="1"/>
                      <a:pt x="56" y="2"/>
                      <a:pt x="55" y="2"/>
                    </a:cubicBezTo>
                    <a:cubicBezTo>
                      <a:pt x="55" y="2"/>
                      <a:pt x="54" y="3"/>
                      <a:pt x="53" y="3"/>
                    </a:cubicBezTo>
                    <a:cubicBezTo>
                      <a:pt x="57" y="3"/>
                      <a:pt x="61" y="3"/>
                      <a:pt x="65" y="4"/>
                    </a:cubicBezTo>
                    <a:cubicBezTo>
                      <a:pt x="65" y="3"/>
                      <a:pt x="65" y="2"/>
                      <a:pt x="64" y="2"/>
                    </a:cubicBezTo>
                    <a:cubicBezTo>
                      <a:pt x="63" y="0"/>
                      <a:pt x="60" y="0"/>
                      <a:pt x="58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7" name="Freeform 493"/>
              <p:cNvSpPr/>
              <p:nvPr/>
            </p:nvSpPr>
            <p:spPr bwMode="auto">
              <a:xfrm>
                <a:off x="748" y="969"/>
                <a:ext cx="25" cy="8"/>
              </a:xfrm>
              <a:custGeom>
                <a:avLst/>
                <a:gdLst>
                  <a:gd name="T0" fmla="*/ 7 w 26"/>
                  <a:gd name="T1" fmla="*/ 0 h 8"/>
                  <a:gd name="T2" fmla="*/ 0 w 26"/>
                  <a:gd name="T3" fmla="*/ 3 h 8"/>
                  <a:gd name="T4" fmla="*/ 23 w 26"/>
                  <a:gd name="T5" fmla="*/ 8 h 8"/>
                  <a:gd name="T6" fmla="*/ 26 w 26"/>
                  <a:gd name="T7" fmla="*/ 5 h 8"/>
                  <a:gd name="T8" fmla="*/ 7 w 2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7" y="0"/>
                    </a:moveTo>
                    <a:cubicBezTo>
                      <a:pt x="5" y="1"/>
                      <a:pt x="2" y="2"/>
                      <a:pt x="0" y="3"/>
                    </a:cubicBezTo>
                    <a:cubicBezTo>
                      <a:pt x="8" y="3"/>
                      <a:pt x="16" y="5"/>
                      <a:pt x="23" y="8"/>
                    </a:cubicBezTo>
                    <a:cubicBezTo>
                      <a:pt x="24" y="7"/>
                      <a:pt x="25" y="6"/>
                      <a:pt x="26" y="5"/>
                    </a:cubicBezTo>
                    <a:cubicBezTo>
                      <a:pt x="20" y="3"/>
                      <a:pt x="14" y="1"/>
                      <a:pt x="7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8" name="Freeform 494"/>
              <p:cNvSpPr/>
              <p:nvPr/>
            </p:nvSpPr>
            <p:spPr bwMode="auto">
              <a:xfrm>
                <a:off x="756" y="965"/>
                <a:ext cx="21" cy="9"/>
              </a:xfrm>
              <a:custGeom>
                <a:avLst/>
                <a:gdLst>
                  <a:gd name="T0" fmla="*/ 9 w 22"/>
                  <a:gd name="T1" fmla="*/ 1 h 10"/>
                  <a:gd name="T2" fmla="*/ 0 w 22"/>
                  <a:gd name="T3" fmla="*/ 5 h 10"/>
                  <a:gd name="T4" fmla="*/ 18 w 22"/>
                  <a:gd name="T5" fmla="*/ 10 h 10"/>
                  <a:gd name="T6" fmla="*/ 21 w 22"/>
                  <a:gd name="T7" fmla="*/ 5 h 10"/>
                  <a:gd name="T8" fmla="*/ 22 w 22"/>
                  <a:gd name="T9" fmla="*/ 1 h 10"/>
                  <a:gd name="T10" fmla="*/ 9 w 22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0">
                    <a:moveTo>
                      <a:pt x="9" y="1"/>
                    </a:moveTo>
                    <a:cubicBezTo>
                      <a:pt x="6" y="2"/>
                      <a:pt x="3" y="3"/>
                      <a:pt x="0" y="5"/>
                    </a:cubicBezTo>
                    <a:cubicBezTo>
                      <a:pt x="6" y="6"/>
                      <a:pt x="13" y="7"/>
                      <a:pt x="18" y="10"/>
                    </a:cubicBezTo>
                    <a:cubicBezTo>
                      <a:pt x="20" y="9"/>
                      <a:pt x="21" y="7"/>
                      <a:pt x="21" y="5"/>
                    </a:cubicBezTo>
                    <a:cubicBezTo>
                      <a:pt x="22" y="4"/>
                      <a:pt x="22" y="2"/>
                      <a:pt x="22" y="1"/>
                    </a:cubicBezTo>
                    <a:cubicBezTo>
                      <a:pt x="18" y="1"/>
                      <a:pt x="14" y="0"/>
                      <a:pt x="9" y="1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9" name="Freeform 495"/>
              <p:cNvSpPr/>
              <p:nvPr/>
            </p:nvSpPr>
            <p:spPr bwMode="auto">
              <a:xfrm>
                <a:off x="727" y="972"/>
                <a:ext cx="43" cy="13"/>
              </a:xfrm>
              <a:custGeom>
                <a:avLst/>
                <a:gdLst>
                  <a:gd name="T0" fmla="*/ 21 w 45"/>
                  <a:gd name="T1" fmla="*/ 0 h 14"/>
                  <a:gd name="T2" fmla="*/ 20 w 45"/>
                  <a:gd name="T3" fmla="*/ 1 h 14"/>
                  <a:gd name="T4" fmla="*/ 13 w 45"/>
                  <a:gd name="T5" fmla="*/ 5 h 14"/>
                  <a:gd name="T6" fmla="*/ 6 w 45"/>
                  <a:gd name="T7" fmla="*/ 6 h 14"/>
                  <a:gd name="T8" fmla="*/ 6 w 45"/>
                  <a:gd name="T9" fmla="*/ 6 h 14"/>
                  <a:gd name="T10" fmla="*/ 0 w 45"/>
                  <a:gd name="T11" fmla="*/ 14 h 14"/>
                  <a:gd name="T12" fmla="*/ 1 w 45"/>
                  <a:gd name="T13" fmla="*/ 13 h 14"/>
                  <a:gd name="T14" fmla="*/ 1 w 45"/>
                  <a:gd name="T15" fmla="*/ 13 h 14"/>
                  <a:gd name="T16" fmla="*/ 28 w 45"/>
                  <a:gd name="T17" fmla="*/ 10 h 14"/>
                  <a:gd name="T18" fmla="*/ 38 w 45"/>
                  <a:gd name="T19" fmla="*/ 8 h 14"/>
                  <a:gd name="T20" fmla="*/ 45 w 45"/>
                  <a:gd name="T21" fmla="*/ 5 h 14"/>
                  <a:gd name="T22" fmla="*/ 21 w 45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4">
                    <a:moveTo>
                      <a:pt x="21" y="0"/>
                    </a:moveTo>
                    <a:cubicBezTo>
                      <a:pt x="21" y="0"/>
                      <a:pt x="20" y="0"/>
                      <a:pt x="20" y="1"/>
                    </a:cubicBezTo>
                    <a:cubicBezTo>
                      <a:pt x="18" y="3"/>
                      <a:pt x="16" y="4"/>
                      <a:pt x="13" y="5"/>
                    </a:cubicBezTo>
                    <a:cubicBezTo>
                      <a:pt x="11" y="6"/>
                      <a:pt x="9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8"/>
                      <a:pt x="2" y="11"/>
                      <a:pt x="0" y="14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0" y="10"/>
                      <a:pt x="19" y="11"/>
                      <a:pt x="28" y="10"/>
                    </a:cubicBezTo>
                    <a:cubicBezTo>
                      <a:pt x="32" y="10"/>
                      <a:pt x="35" y="9"/>
                      <a:pt x="38" y="8"/>
                    </a:cubicBezTo>
                    <a:cubicBezTo>
                      <a:pt x="40" y="7"/>
                      <a:pt x="43" y="6"/>
                      <a:pt x="45" y="5"/>
                    </a:cubicBezTo>
                    <a:cubicBezTo>
                      <a:pt x="38" y="2"/>
                      <a:pt x="30" y="0"/>
                      <a:pt x="21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0" name="Freeform 496"/>
              <p:cNvSpPr/>
              <p:nvPr/>
            </p:nvSpPr>
            <p:spPr bwMode="auto">
              <a:xfrm>
                <a:off x="717" y="979"/>
                <a:ext cx="10" cy="8"/>
              </a:xfrm>
              <a:custGeom>
                <a:avLst/>
                <a:gdLst>
                  <a:gd name="T0" fmla="*/ 9 w 10"/>
                  <a:gd name="T1" fmla="*/ 0 h 9"/>
                  <a:gd name="T2" fmla="*/ 0 w 10"/>
                  <a:gd name="T3" fmla="*/ 8 h 9"/>
                  <a:gd name="T4" fmla="*/ 1 w 10"/>
                  <a:gd name="T5" fmla="*/ 9 h 9"/>
                  <a:gd name="T6" fmla="*/ 4 w 10"/>
                  <a:gd name="T7" fmla="*/ 9 h 9"/>
                  <a:gd name="T8" fmla="*/ 10 w 10"/>
                  <a:gd name="T9" fmla="*/ 0 h 9"/>
                  <a:gd name="T10" fmla="*/ 9 w 1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6" y="2"/>
                      <a:pt x="3" y="5"/>
                      <a:pt x="0" y="8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6" y="5"/>
                      <a:pt x="8" y="2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1" name="Freeform 497"/>
              <p:cNvSpPr/>
              <p:nvPr/>
            </p:nvSpPr>
            <p:spPr bwMode="auto">
              <a:xfrm>
                <a:off x="712" y="981"/>
                <a:ext cx="6" cy="3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4 h 4"/>
                  <a:gd name="T4" fmla="*/ 6 w 6"/>
                  <a:gd name="T5" fmla="*/ 0 h 4"/>
                  <a:gd name="T6" fmla="*/ 1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2"/>
                      <a:pt x="1" y="3"/>
                      <a:pt x="1" y="4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2" name="Freeform 498"/>
              <p:cNvSpPr>
                <a:spLocks noEditPoints="1"/>
              </p:cNvSpPr>
              <p:nvPr/>
            </p:nvSpPr>
            <p:spPr bwMode="auto">
              <a:xfrm>
                <a:off x="723" y="967"/>
                <a:ext cx="27" cy="11"/>
              </a:xfrm>
              <a:custGeom>
                <a:avLst/>
                <a:gdLst>
                  <a:gd name="T0" fmla="*/ 7 w 28"/>
                  <a:gd name="T1" fmla="*/ 9 h 11"/>
                  <a:gd name="T2" fmla="*/ 4 w 28"/>
                  <a:gd name="T3" fmla="*/ 11 h 11"/>
                  <a:gd name="T4" fmla="*/ 5 w 28"/>
                  <a:gd name="T5" fmla="*/ 11 h 11"/>
                  <a:gd name="T6" fmla="*/ 5 w 28"/>
                  <a:gd name="T7" fmla="*/ 10 h 11"/>
                  <a:gd name="T8" fmla="*/ 5 w 28"/>
                  <a:gd name="T9" fmla="*/ 11 h 11"/>
                  <a:gd name="T10" fmla="*/ 5 w 28"/>
                  <a:gd name="T11" fmla="*/ 11 h 11"/>
                  <a:gd name="T12" fmla="*/ 7 w 28"/>
                  <a:gd name="T13" fmla="*/ 9 h 11"/>
                  <a:gd name="T14" fmla="*/ 16 w 28"/>
                  <a:gd name="T15" fmla="*/ 5 h 11"/>
                  <a:gd name="T16" fmla="*/ 11 w 28"/>
                  <a:gd name="T17" fmla="*/ 10 h 11"/>
                  <a:gd name="T18" fmla="*/ 12 w 28"/>
                  <a:gd name="T19" fmla="*/ 10 h 11"/>
                  <a:gd name="T20" fmla="*/ 16 w 28"/>
                  <a:gd name="T21" fmla="*/ 6 h 11"/>
                  <a:gd name="T22" fmla="*/ 24 w 28"/>
                  <a:gd name="T23" fmla="*/ 5 h 11"/>
                  <a:gd name="T24" fmla="*/ 25 w 28"/>
                  <a:gd name="T25" fmla="*/ 5 h 11"/>
                  <a:gd name="T26" fmla="*/ 16 w 28"/>
                  <a:gd name="T27" fmla="*/ 5 h 11"/>
                  <a:gd name="T28" fmla="*/ 0 w 28"/>
                  <a:gd name="T29" fmla="*/ 9 h 11"/>
                  <a:gd name="T30" fmla="*/ 0 w 28"/>
                  <a:gd name="T31" fmla="*/ 9 h 11"/>
                  <a:gd name="T32" fmla="*/ 0 w 28"/>
                  <a:gd name="T33" fmla="*/ 9 h 11"/>
                  <a:gd name="T34" fmla="*/ 1 w 28"/>
                  <a:gd name="T35" fmla="*/ 8 h 11"/>
                  <a:gd name="T36" fmla="*/ 0 w 28"/>
                  <a:gd name="T37" fmla="*/ 9 h 11"/>
                  <a:gd name="T38" fmla="*/ 23 w 28"/>
                  <a:gd name="T39" fmla="*/ 1 h 11"/>
                  <a:gd name="T40" fmla="*/ 22 w 28"/>
                  <a:gd name="T41" fmla="*/ 1 h 11"/>
                  <a:gd name="T42" fmla="*/ 27 w 28"/>
                  <a:gd name="T43" fmla="*/ 2 h 11"/>
                  <a:gd name="T44" fmla="*/ 27 w 28"/>
                  <a:gd name="T45" fmla="*/ 1 h 11"/>
                  <a:gd name="T46" fmla="*/ 24 w 28"/>
                  <a:gd name="T47" fmla="*/ 1 h 11"/>
                  <a:gd name="T48" fmla="*/ 28 w 28"/>
                  <a:gd name="T49" fmla="*/ 0 h 11"/>
                  <a:gd name="T50" fmla="*/ 28 w 28"/>
                  <a:gd name="T51" fmla="*/ 0 h 11"/>
                  <a:gd name="T52" fmla="*/ 23 w 28"/>
                  <a:gd name="T5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11">
                    <a:moveTo>
                      <a:pt x="7" y="9"/>
                    </a:moveTo>
                    <a:cubicBezTo>
                      <a:pt x="6" y="9"/>
                      <a:pt x="5" y="10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0"/>
                      <a:pt x="6" y="10"/>
                      <a:pt x="7" y="9"/>
                    </a:cubicBezTo>
                    <a:moveTo>
                      <a:pt x="16" y="5"/>
                    </a:moveTo>
                    <a:cubicBezTo>
                      <a:pt x="14" y="7"/>
                      <a:pt x="12" y="8"/>
                      <a:pt x="11" y="10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8"/>
                      <a:pt x="14" y="7"/>
                      <a:pt x="16" y="6"/>
                    </a:cubicBezTo>
                    <a:cubicBezTo>
                      <a:pt x="19" y="5"/>
                      <a:pt x="22" y="5"/>
                      <a:pt x="2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2" y="5"/>
                      <a:pt x="19" y="5"/>
                      <a:pt x="16" y="5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1" y="9"/>
                      <a:pt x="1" y="9"/>
                      <a:pt x="0" y="9"/>
                    </a:cubicBezTo>
                    <a:moveTo>
                      <a:pt x="23" y="1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4" y="1"/>
                      <a:pt x="25" y="1"/>
                      <a:pt x="27" y="2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5" y="1"/>
                      <a:pt x="24" y="1"/>
                    </a:cubicBezTo>
                    <a:cubicBezTo>
                      <a:pt x="25" y="1"/>
                      <a:pt x="27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5" y="1"/>
                      <a:pt x="23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3" name="Freeform 499"/>
              <p:cNvSpPr>
                <a:spLocks noEditPoints="1"/>
              </p:cNvSpPr>
              <p:nvPr/>
            </p:nvSpPr>
            <p:spPr bwMode="auto">
              <a:xfrm>
                <a:off x="728" y="962"/>
                <a:ext cx="24" cy="16"/>
              </a:xfrm>
              <a:custGeom>
                <a:avLst/>
                <a:gdLst>
                  <a:gd name="T0" fmla="*/ 7 w 25"/>
                  <a:gd name="T1" fmla="*/ 12 h 17"/>
                  <a:gd name="T2" fmla="*/ 2 w 25"/>
                  <a:gd name="T3" fmla="*/ 15 h 17"/>
                  <a:gd name="T4" fmla="*/ 0 w 25"/>
                  <a:gd name="T5" fmla="*/ 17 h 17"/>
                  <a:gd name="T6" fmla="*/ 2 w 25"/>
                  <a:gd name="T7" fmla="*/ 17 h 17"/>
                  <a:gd name="T8" fmla="*/ 6 w 25"/>
                  <a:gd name="T9" fmla="*/ 16 h 17"/>
                  <a:gd name="T10" fmla="*/ 11 w 25"/>
                  <a:gd name="T11" fmla="*/ 11 h 17"/>
                  <a:gd name="T12" fmla="*/ 7 w 25"/>
                  <a:gd name="T13" fmla="*/ 12 h 17"/>
                  <a:gd name="T14" fmla="*/ 25 w 25"/>
                  <a:gd name="T15" fmla="*/ 0 h 17"/>
                  <a:gd name="T16" fmla="*/ 20 w 25"/>
                  <a:gd name="T17" fmla="*/ 3 h 17"/>
                  <a:gd name="T18" fmla="*/ 25 w 25"/>
                  <a:gd name="T19" fmla="*/ 2 h 17"/>
                  <a:gd name="T20" fmla="*/ 25 w 2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7">
                    <a:moveTo>
                      <a:pt x="7" y="12"/>
                    </a:moveTo>
                    <a:cubicBezTo>
                      <a:pt x="5" y="13"/>
                      <a:pt x="4" y="14"/>
                      <a:pt x="2" y="15"/>
                    </a:cubicBezTo>
                    <a:cubicBezTo>
                      <a:pt x="1" y="16"/>
                      <a:pt x="1" y="16"/>
                      <a:pt x="0" y="17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4" y="16"/>
                      <a:pt x="6" y="16"/>
                    </a:cubicBezTo>
                    <a:cubicBezTo>
                      <a:pt x="7" y="14"/>
                      <a:pt x="9" y="13"/>
                      <a:pt x="11" y="11"/>
                    </a:cubicBezTo>
                    <a:cubicBezTo>
                      <a:pt x="10" y="12"/>
                      <a:pt x="8" y="12"/>
                      <a:pt x="7" y="12"/>
                    </a:cubicBezTo>
                    <a:moveTo>
                      <a:pt x="25" y="0"/>
                    </a:moveTo>
                    <a:cubicBezTo>
                      <a:pt x="23" y="1"/>
                      <a:pt x="22" y="2"/>
                      <a:pt x="20" y="3"/>
                    </a:cubicBezTo>
                    <a:cubicBezTo>
                      <a:pt x="22" y="2"/>
                      <a:pt x="23" y="2"/>
                      <a:pt x="25" y="2"/>
                    </a:cubicBezTo>
                    <a:cubicBezTo>
                      <a:pt x="25" y="1"/>
                      <a:pt x="25" y="1"/>
                      <a:pt x="2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4" name="Freeform 500"/>
              <p:cNvSpPr>
                <a:spLocks noEditPoints="1"/>
              </p:cNvSpPr>
              <p:nvPr/>
            </p:nvSpPr>
            <p:spPr bwMode="auto">
              <a:xfrm>
                <a:off x="723" y="964"/>
                <a:ext cx="29" cy="14"/>
              </a:xfrm>
              <a:custGeom>
                <a:avLst/>
                <a:gdLst>
                  <a:gd name="T0" fmla="*/ 1 w 30"/>
                  <a:gd name="T1" fmla="*/ 12 h 15"/>
                  <a:gd name="T2" fmla="*/ 0 w 30"/>
                  <a:gd name="T3" fmla="*/ 13 h 15"/>
                  <a:gd name="T4" fmla="*/ 4 w 30"/>
                  <a:gd name="T5" fmla="*/ 15 h 15"/>
                  <a:gd name="T6" fmla="*/ 7 w 30"/>
                  <a:gd name="T7" fmla="*/ 13 h 15"/>
                  <a:gd name="T8" fmla="*/ 12 w 30"/>
                  <a:gd name="T9" fmla="*/ 10 h 15"/>
                  <a:gd name="T10" fmla="*/ 1 w 30"/>
                  <a:gd name="T11" fmla="*/ 12 h 15"/>
                  <a:gd name="T12" fmla="*/ 25 w 30"/>
                  <a:gd name="T13" fmla="*/ 1 h 15"/>
                  <a:gd name="T14" fmla="*/ 19 w 30"/>
                  <a:gd name="T15" fmla="*/ 5 h 15"/>
                  <a:gd name="T16" fmla="*/ 17 w 30"/>
                  <a:gd name="T17" fmla="*/ 6 h 15"/>
                  <a:gd name="T18" fmla="*/ 22 w 30"/>
                  <a:gd name="T19" fmla="*/ 5 h 15"/>
                  <a:gd name="T20" fmla="*/ 23 w 30"/>
                  <a:gd name="T21" fmla="*/ 5 h 15"/>
                  <a:gd name="T22" fmla="*/ 28 w 30"/>
                  <a:gd name="T23" fmla="*/ 4 h 15"/>
                  <a:gd name="T24" fmla="*/ 30 w 30"/>
                  <a:gd name="T25" fmla="*/ 0 h 15"/>
                  <a:gd name="T26" fmla="*/ 25 w 30"/>
                  <a:gd name="T2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15">
                    <a:moveTo>
                      <a:pt x="1" y="12"/>
                    </a:moveTo>
                    <a:cubicBezTo>
                      <a:pt x="1" y="13"/>
                      <a:pt x="1" y="13"/>
                      <a:pt x="0" y="13"/>
                    </a:cubicBezTo>
                    <a:cubicBezTo>
                      <a:pt x="2" y="14"/>
                      <a:pt x="3" y="14"/>
                      <a:pt x="4" y="15"/>
                    </a:cubicBezTo>
                    <a:cubicBezTo>
                      <a:pt x="5" y="14"/>
                      <a:pt x="6" y="13"/>
                      <a:pt x="7" y="13"/>
                    </a:cubicBezTo>
                    <a:cubicBezTo>
                      <a:pt x="9" y="12"/>
                      <a:pt x="10" y="11"/>
                      <a:pt x="12" y="10"/>
                    </a:cubicBezTo>
                    <a:cubicBezTo>
                      <a:pt x="9" y="10"/>
                      <a:pt x="5" y="11"/>
                      <a:pt x="1" y="12"/>
                    </a:cubicBezTo>
                    <a:moveTo>
                      <a:pt x="25" y="1"/>
                    </a:moveTo>
                    <a:cubicBezTo>
                      <a:pt x="23" y="2"/>
                      <a:pt x="21" y="3"/>
                      <a:pt x="19" y="5"/>
                    </a:cubicBezTo>
                    <a:cubicBezTo>
                      <a:pt x="18" y="5"/>
                      <a:pt x="17" y="6"/>
                      <a:pt x="17" y="6"/>
                    </a:cubicBezTo>
                    <a:cubicBezTo>
                      <a:pt x="19" y="6"/>
                      <a:pt x="20" y="6"/>
                      <a:pt x="22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5" y="5"/>
                      <a:pt x="26" y="4"/>
                      <a:pt x="28" y="4"/>
                    </a:cubicBezTo>
                    <a:cubicBezTo>
                      <a:pt x="29" y="2"/>
                      <a:pt x="29" y="1"/>
                      <a:pt x="30" y="0"/>
                    </a:cubicBezTo>
                    <a:cubicBezTo>
                      <a:pt x="28" y="0"/>
                      <a:pt x="27" y="0"/>
                      <a:pt x="25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5" name="Freeform 501"/>
              <p:cNvSpPr/>
              <p:nvPr/>
            </p:nvSpPr>
            <p:spPr bwMode="auto">
              <a:xfrm>
                <a:off x="720" y="968"/>
                <a:ext cx="29" cy="8"/>
              </a:xfrm>
              <a:custGeom>
                <a:avLst/>
                <a:gdLst>
                  <a:gd name="T0" fmla="*/ 3 w 30"/>
                  <a:gd name="T1" fmla="*/ 6 h 8"/>
                  <a:gd name="T2" fmla="*/ 0 w 30"/>
                  <a:gd name="T3" fmla="*/ 7 h 8"/>
                  <a:gd name="T4" fmla="*/ 3 w 30"/>
                  <a:gd name="T5" fmla="*/ 8 h 8"/>
                  <a:gd name="T6" fmla="*/ 3 w 30"/>
                  <a:gd name="T7" fmla="*/ 8 h 8"/>
                  <a:gd name="T8" fmla="*/ 4 w 30"/>
                  <a:gd name="T9" fmla="*/ 7 h 8"/>
                  <a:gd name="T10" fmla="*/ 15 w 30"/>
                  <a:gd name="T11" fmla="*/ 5 h 8"/>
                  <a:gd name="T12" fmla="*/ 19 w 30"/>
                  <a:gd name="T13" fmla="*/ 4 h 8"/>
                  <a:gd name="T14" fmla="*/ 28 w 30"/>
                  <a:gd name="T15" fmla="*/ 4 h 8"/>
                  <a:gd name="T16" fmla="*/ 28 w 30"/>
                  <a:gd name="T17" fmla="*/ 3 h 8"/>
                  <a:gd name="T18" fmla="*/ 30 w 30"/>
                  <a:gd name="T19" fmla="*/ 1 h 8"/>
                  <a:gd name="T20" fmla="*/ 25 w 30"/>
                  <a:gd name="T21" fmla="*/ 0 h 8"/>
                  <a:gd name="T22" fmla="*/ 20 w 30"/>
                  <a:gd name="T23" fmla="*/ 1 h 8"/>
                  <a:gd name="T24" fmla="*/ 15 w 30"/>
                  <a:gd name="T25" fmla="*/ 3 h 8"/>
                  <a:gd name="T26" fmla="*/ 3 w 30"/>
                  <a:gd name="T2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">
                    <a:moveTo>
                      <a:pt x="3" y="6"/>
                    </a:moveTo>
                    <a:cubicBezTo>
                      <a:pt x="2" y="6"/>
                      <a:pt x="1" y="7"/>
                      <a:pt x="0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8" y="6"/>
                      <a:pt x="12" y="5"/>
                      <a:pt x="15" y="5"/>
                    </a:cubicBezTo>
                    <a:cubicBezTo>
                      <a:pt x="16" y="5"/>
                      <a:pt x="18" y="5"/>
                      <a:pt x="19" y="4"/>
                    </a:cubicBezTo>
                    <a:cubicBezTo>
                      <a:pt x="22" y="4"/>
                      <a:pt x="25" y="4"/>
                      <a:pt x="28" y="4"/>
                    </a:cubicBezTo>
                    <a:cubicBezTo>
                      <a:pt x="28" y="4"/>
                      <a:pt x="28" y="3"/>
                      <a:pt x="28" y="3"/>
                    </a:cubicBezTo>
                    <a:cubicBezTo>
                      <a:pt x="29" y="2"/>
                      <a:pt x="30" y="1"/>
                      <a:pt x="30" y="1"/>
                    </a:cubicBezTo>
                    <a:cubicBezTo>
                      <a:pt x="28" y="0"/>
                      <a:pt x="27" y="0"/>
                      <a:pt x="25" y="0"/>
                    </a:cubicBezTo>
                    <a:cubicBezTo>
                      <a:pt x="23" y="1"/>
                      <a:pt x="22" y="1"/>
                      <a:pt x="20" y="1"/>
                    </a:cubicBezTo>
                    <a:cubicBezTo>
                      <a:pt x="18" y="2"/>
                      <a:pt x="16" y="2"/>
                      <a:pt x="15" y="3"/>
                    </a:cubicBezTo>
                    <a:cubicBezTo>
                      <a:pt x="11" y="4"/>
                      <a:pt x="7" y="5"/>
                      <a:pt x="3" y="6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6" name="Freeform 502"/>
              <p:cNvSpPr/>
              <p:nvPr/>
            </p:nvSpPr>
            <p:spPr bwMode="auto">
              <a:xfrm>
                <a:off x="746" y="967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7" name="Freeform 503"/>
              <p:cNvSpPr/>
              <p:nvPr/>
            </p:nvSpPr>
            <p:spPr bwMode="auto">
              <a:xfrm>
                <a:off x="734" y="972"/>
                <a:ext cx="12" cy="5"/>
              </a:xfrm>
              <a:custGeom>
                <a:avLst/>
                <a:gdLst>
                  <a:gd name="T0" fmla="*/ 4 w 12"/>
                  <a:gd name="T1" fmla="*/ 1 h 5"/>
                  <a:gd name="T2" fmla="*/ 0 w 12"/>
                  <a:gd name="T3" fmla="*/ 5 h 5"/>
                  <a:gd name="T4" fmla="*/ 9 w 12"/>
                  <a:gd name="T5" fmla="*/ 2 h 5"/>
                  <a:gd name="T6" fmla="*/ 12 w 12"/>
                  <a:gd name="T7" fmla="*/ 1 h 5"/>
                  <a:gd name="T8" fmla="*/ 12 w 12"/>
                  <a:gd name="T9" fmla="*/ 0 h 5"/>
                  <a:gd name="T10" fmla="*/ 4 w 12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4" y="1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3" y="4"/>
                      <a:pt x="6" y="3"/>
                      <a:pt x="9" y="2"/>
                    </a:cubicBezTo>
                    <a:cubicBezTo>
                      <a:pt x="10" y="1"/>
                      <a:pt x="11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7" y="0"/>
                      <a:pt x="4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8" name="Freeform 504"/>
              <p:cNvSpPr/>
              <p:nvPr/>
            </p:nvSpPr>
            <p:spPr bwMode="auto">
              <a:xfrm>
                <a:off x="728" y="9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9" name="Freeform 505"/>
              <p:cNvSpPr/>
              <p:nvPr/>
            </p:nvSpPr>
            <p:spPr bwMode="auto">
              <a:xfrm>
                <a:off x="732" y="977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0" name="Freeform 506"/>
              <p:cNvSpPr/>
              <p:nvPr/>
            </p:nvSpPr>
            <p:spPr bwMode="auto">
              <a:xfrm>
                <a:off x="729" y="977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2" y="0"/>
                      <a:pt x="1" y="1"/>
                      <a:pt x="0" y="1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1" name="Freeform 507"/>
              <p:cNvSpPr/>
              <p:nvPr/>
            </p:nvSpPr>
            <p:spPr bwMode="auto">
              <a:xfrm>
                <a:off x="732" y="973"/>
                <a:ext cx="14" cy="5"/>
              </a:xfrm>
              <a:custGeom>
                <a:avLst/>
                <a:gdLst>
                  <a:gd name="T0" fmla="*/ 2 w 14"/>
                  <a:gd name="T1" fmla="*/ 4 h 5"/>
                  <a:gd name="T2" fmla="*/ 0 w 14"/>
                  <a:gd name="T3" fmla="*/ 5 h 5"/>
                  <a:gd name="T4" fmla="*/ 0 w 14"/>
                  <a:gd name="T5" fmla="*/ 5 h 5"/>
                  <a:gd name="T6" fmla="*/ 7 w 14"/>
                  <a:gd name="T7" fmla="*/ 4 h 5"/>
                  <a:gd name="T8" fmla="*/ 14 w 14"/>
                  <a:gd name="T9" fmla="*/ 0 h 5"/>
                  <a:gd name="T10" fmla="*/ 11 w 14"/>
                  <a:gd name="T11" fmla="*/ 1 h 5"/>
                  <a:gd name="T12" fmla="*/ 2 w 1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2" y="4"/>
                    </a:moveTo>
                    <a:cubicBezTo>
                      <a:pt x="1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5" y="5"/>
                      <a:pt x="7" y="4"/>
                    </a:cubicBezTo>
                    <a:cubicBezTo>
                      <a:pt x="10" y="3"/>
                      <a:pt x="12" y="2"/>
                      <a:pt x="14" y="0"/>
                    </a:cubicBezTo>
                    <a:cubicBezTo>
                      <a:pt x="13" y="0"/>
                      <a:pt x="12" y="0"/>
                      <a:pt x="11" y="1"/>
                    </a:cubicBezTo>
                    <a:cubicBezTo>
                      <a:pt x="8" y="2"/>
                      <a:pt x="5" y="3"/>
                      <a:pt x="2" y="4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2" name="Freeform 508"/>
              <p:cNvSpPr/>
              <p:nvPr/>
            </p:nvSpPr>
            <p:spPr bwMode="auto">
              <a:xfrm>
                <a:off x="730" y="946"/>
                <a:ext cx="12" cy="30"/>
              </a:xfrm>
              <a:custGeom>
                <a:avLst/>
                <a:gdLst>
                  <a:gd name="T0" fmla="*/ 7 w 12"/>
                  <a:gd name="T1" fmla="*/ 0 h 32"/>
                  <a:gd name="T2" fmla="*/ 7 w 12"/>
                  <a:gd name="T3" fmla="*/ 19 h 32"/>
                  <a:gd name="T4" fmla="*/ 12 w 12"/>
                  <a:gd name="T5" fmla="*/ 24 h 32"/>
                  <a:gd name="T6" fmla="*/ 3 w 12"/>
                  <a:gd name="T7" fmla="*/ 29 h 32"/>
                  <a:gd name="T8" fmla="*/ 7 w 1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2">
                    <a:moveTo>
                      <a:pt x="7" y="0"/>
                    </a:moveTo>
                    <a:cubicBezTo>
                      <a:pt x="7" y="0"/>
                      <a:pt x="3" y="15"/>
                      <a:pt x="7" y="19"/>
                    </a:cubicBezTo>
                    <a:cubicBezTo>
                      <a:pt x="10" y="23"/>
                      <a:pt x="12" y="24"/>
                      <a:pt x="12" y="24"/>
                    </a:cubicBezTo>
                    <a:cubicBezTo>
                      <a:pt x="12" y="24"/>
                      <a:pt x="6" y="32"/>
                      <a:pt x="3" y="29"/>
                    </a:cubicBezTo>
                    <a:cubicBezTo>
                      <a:pt x="0" y="27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3" name="Freeform 509"/>
              <p:cNvSpPr/>
              <p:nvPr/>
            </p:nvSpPr>
            <p:spPr bwMode="auto">
              <a:xfrm>
                <a:off x="725" y="941"/>
                <a:ext cx="22" cy="38"/>
              </a:xfrm>
              <a:custGeom>
                <a:avLst/>
                <a:gdLst>
                  <a:gd name="T0" fmla="*/ 13 w 23"/>
                  <a:gd name="T1" fmla="*/ 39 h 40"/>
                  <a:gd name="T2" fmla="*/ 6 w 23"/>
                  <a:gd name="T3" fmla="*/ 38 h 40"/>
                  <a:gd name="T4" fmla="*/ 9 w 23"/>
                  <a:gd name="T5" fmla="*/ 4 h 40"/>
                  <a:gd name="T6" fmla="*/ 14 w 23"/>
                  <a:gd name="T7" fmla="*/ 0 h 40"/>
                  <a:gd name="T8" fmla="*/ 18 w 23"/>
                  <a:gd name="T9" fmla="*/ 6 h 40"/>
                  <a:gd name="T10" fmla="*/ 16 w 23"/>
                  <a:gd name="T11" fmla="*/ 21 h 40"/>
                  <a:gd name="T12" fmla="*/ 21 w 23"/>
                  <a:gd name="T13" fmla="*/ 26 h 40"/>
                  <a:gd name="T14" fmla="*/ 21 w 23"/>
                  <a:gd name="T15" fmla="*/ 32 h 40"/>
                  <a:gd name="T16" fmla="*/ 13 w 23"/>
                  <a:gd name="T1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13" y="39"/>
                    </a:moveTo>
                    <a:cubicBezTo>
                      <a:pt x="9" y="40"/>
                      <a:pt x="7" y="39"/>
                      <a:pt x="6" y="38"/>
                    </a:cubicBezTo>
                    <a:cubicBezTo>
                      <a:pt x="4" y="36"/>
                      <a:pt x="0" y="34"/>
                      <a:pt x="9" y="4"/>
                    </a:cubicBezTo>
                    <a:cubicBezTo>
                      <a:pt x="9" y="1"/>
                      <a:pt x="12" y="0"/>
                      <a:pt x="14" y="0"/>
                    </a:cubicBezTo>
                    <a:cubicBezTo>
                      <a:pt x="17" y="1"/>
                      <a:pt x="18" y="3"/>
                      <a:pt x="18" y="6"/>
                    </a:cubicBezTo>
                    <a:cubicBezTo>
                      <a:pt x="16" y="12"/>
                      <a:pt x="15" y="19"/>
                      <a:pt x="16" y="21"/>
                    </a:cubicBezTo>
                    <a:cubicBezTo>
                      <a:pt x="20" y="25"/>
                      <a:pt x="21" y="26"/>
                      <a:pt x="21" y="26"/>
                    </a:cubicBezTo>
                    <a:cubicBezTo>
                      <a:pt x="23" y="28"/>
                      <a:pt x="23" y="31"/>
                      <a:pt x="21" y="32"/>
                    </a:cubicBezTo>
                    <a:cubicBezTo>
                      <a:pt x="21" y="33"/>
                      <a:pt x="17" y="38"/>
                      <a:pt x="13" y="39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4" name="Freeform 510"/>
              <p:cNvSpPr/>
              <p:nvPr/>
            </p:nvSpPr>
            <p:spPr bwMode="auto">
              <a:xfrm>
                <a:off x="775" y="980"/>
                <a:ext cx="23" cy="36"/>
              </a:xfrm>
              <a:custGeom>
                <a:avLst/>
                <a:gdLst>
                  <a:gd name="T0" fmla="*/ 16 w 23"/>
                  <a:gd name="T1" fmla="*/ 0 h 38"/>
                  <a:gd name="T2" fmla="*/ 23 w 23"/>
                  <a:gd name="T3" fmla="*/ 17 h 38"/>
                  <a:gd name="T4" fmla="*/ 4 w 23"/>
                  <a:gd name="T5" fmla="*/ 38 h 38"/>
                  <a:gd name="T6" fmla="*/ 0 w 23"/>
                  <a:gd name="T7" fmla="*/ 30 h 38"/>
                  <a:gd name="T8" fmla="*/ 16 w 23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8">
                    <a:moveTo>
                      <a:pt x="16" y="0"/>
                    </a:moveTo>
                    <a:cubicBezTo>
                      <a:pt x="19" y="5"/>
                      <a:pt x="21" y="11"/>
                      <a:pt x="23" y="17"/>
                    </a:cubicBezTo>
                    <a:cubicBezTo>
                      <a:pt x="16" y="23"/>
                      <a:pt x="10" y="30"/>
                      <a:pt x="4" y="38"/>
                    </a:cubicBezTo>
                    <a:cubicBezTo>
                      <a:pt x="3" y="36"/>
                      <a:pt x="1" y="33"/>
                      <a:pt x="0" y="30"/>
                    </a:cubicBezTo>
                    <a:cubicBezTo>
                      <a:pt x="9" y="23"/>
                      <a:pt x="15" y="12"/>
                      <a:pt x="16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5" name="Freeform 511"/>
              <p:cNvSpPr/>
              <p:nvPr/>
            </p:nvSpPr>
            <p:spPr bwMode="auto">
              <a:xfrm>
                <a:off x="789" y="980"/>
                <a:ext cx="9" cy="19"/>
              </a:xfrm>
              <a:custGeom>
                <a:avLst/>
                <a:gdLst>
                  <a:gd name="T0" fmla="*/ 2 w 9"/>
                  <a:gd name="T1" fmla="*/ 0 h 20"/>
                  <a:gd name="T2" fmla="*/ 9 w 9"/>
                  <a:gd name="T3" fmla="*/ 17 h 20"/>
                  <a:gd name="T4" fmla="*/ 5 w 9"/>
                  <a:gd name="T5" fmla="*/ 20 h 20"/>
                  <a:gd name="T6" fmla="*/ 0 w 9"/>
                  <a:gd name="T7" fmla="*/ 7 h 20"/>
                  <a:gd name="T8" fmla="*/ 2 w 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2" y="0"/>
                    </a:moveTo>
                    <a:cubicBezTo>
                      <a:pt x="5" y="5"/>
                      <a:pt x="7" y="11"/>
                      <a:pt x="9" y="17"/>
                    </a:cubicBezTo>
                    <a:cubicBezTo>
                      <a:pt x="8" y="18"/>
                      <a:pt x="7" y="19"/>
                      <a:pt x="5" y="20"/>
                    </a:cubicBezTo>
                    <a:cubicBezTo>
                      <a:pt x="4" y="16"/>
                      <a:pt x="2" y="12"/>
                      <a:pt x="0" y="7"/>
                    </a:cubicBezTo>
                    <a:cubicBezTo>
                      <a:pt x="1" y="5"/>
                      <a:pt x="2" y="2"/>
                      <a:pt x="2" y="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6" name="Freeform 512"/>
              <p:cNvSpPr/>
              <p:nvPr/>
            </p:nvSpPr>
            <p:spPr bwMode="auto">
              <a:xfrm>
                <a:off x="709" y="1006"/>
                <a:ext cx="31" cy="23"/>
              </a:xfrm>
              <a:custGeom>
                <a:avLst/>
                <a:gdLst>
                  <a:gd name="T0" fmla="*/ 0 w 32"/>
                  <a:gd name="T1" fmla="*/ 0 h 24"/>
                  <a:gd name="T2" fmla="*/ 4 w 32"/>
                  <a:gd name="T3" fmla="*/ 18 h 24"/>
                  <a:gd name="T4" fmla="*/ 32 w 32"/>
                  <a:gd name="T5" fmla="*/ 24 h 24"/>
                  <a:gd name="T6" fmla="*/ 31 w 32"/>
                  <a:gd name="T7" fmla="*/ 15 h 24"/>
                  <a:gd name="T8" fmla="*/ 0 w 3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cubicBezTo>
                      <a:pt x="1" y="6"/>
                      <a:pt x="2" y="12"/>
                      <a:pt x="4" y="18"/>
                    </a:cubicBezTo>
                    <a:cubicBezTo>
                      <a:pt x="14" y="19"/>
                      <a:pt x="23" y="21"/>
                      <a:pt x="32" y="24"/>
                    </a:cubicBezTo>
                    <a:cubicBezTo>
                      <a:pt x="32" y="21"/>
                      <a:pt x="31" y="18"/>
                      <a:pt x="31" y="15"/>
                    </a:cubicBezTo>
                    <a:cubicBezTo>
                      <a:pt x="19" y="14"/>
                      <a:pt x="8" y="9"/>
                      <a:pt x="0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7" name="Freeform 513"/>
              <p:cNvSpPr/>
              <p:nvPr/>
            </p:nvSpPr>
            <p:spPr bwMode="auto">
              <a:xfrm>
                <a:off x="709" y="1006"/>
                <a:ext cx="9" cy="18"/>
              </a:xfrm>
              <a:custGeom>
                <a:avLst/>
                <a:gdLst>
                  <a:gd name="T0" fmla="*/ 0 w 9"/>
                  <a:gd name="T1" fmla="*/ 0 h 19"/>
                  <a:gd name="T2" fmla="*/ 4 w 9"/>
                  <a:gd name="T3" fmla="*/ 18 h 19"/>
                  <a:gd name="T4" fmla="*/ 9 w 9"/>
                  <a:gd name="T5" fmla="*/ 19 h 19"/>
                  <a:gd name="T6" fmla="*/ 5 w 9"/>
                  <a:gd name="T7" fmla="*/ 5 h 19"/>
                  <a:gd name="T8" fmla="*/ 0 w 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1" y="6"/>
                      <a:pt x="2" y="12"/>
                      <a:pt x="4" y="18"/>
                    </a:cubicBezTo>
                    <a:cubicBezTo>
                      <a:pt x="6" y="18"/>
                      <a:pt x="8" y="18"/>
                      <a:pt x="9" y="19"/>
                    </a:cubicBezTo>
                    <a:cubicBezTo>
                      <a:pt x="8" y="14"/>
                      <a:pt x="6" y="10"/>
                      <a:pt x="5" y="5"/>
                    </a:cubicBezTo>
                    <a:cubicBezTo>
                      <a:pt x="3" y="4"/>
                      <a:pt x="2" y="2"/>
                      <a:pt x="0" y="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8" name="Freeform 514"/>
              <p:cNvSpPr/>
              <p:nvPr/>
            </p:nvSpPr>
            <p:spPr bwMode="auto">
              <a:xfrm>
                <a:off x="750" y="1019"/>
                <a:ext cx="23" cy="17"/>
              </a:xfrm>
              <a:custGeom>
                <a:avLst/>
                <a:gdLst>
                  <a:gd name="T0" fmla="*/ 23 w 23"/>
                  <a:gd name="T1" fmla="*/ 0 h 17"/>
                  <a:gd name="T2" fmla="*/ 0 w 23"/>
                  <a:gd name="T3" fmla="*/ 7 h 17"/>
                  <a:gd name="T4" fmla="*/ 13 w 23"/>
                  <a:gd name="T5" fmla="*/ 17 h 17"/>
                  <a:gd name="T6" fmla="*/ 23 w 23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7">
                    <a:moveTo>
                      <a:pt x="23" y="0"/>
                    </a:moveTo>
                    <a:lnTo>
                      <a:pt x="0" y="7"/>
                    </a:lnTo>
                    <a:lnTo>
                      <a:pt x="13" y="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9" name="Freeform 515"/>
              <p:cNvSpPr/>
              <p:nvPr/>
            </p:nvSpPr>
            <p:spPr bwMode="auto">
              <a:xfrm>
                <a:off x="750" y="1019"/>
                <a:ext cx="23" cy="17"/>
              </a:xfrm>
              <a:custGeom>
                <a:avLst/>
                <a:gdLst>
                  <a:gd name="T0" fmla="*/ 23 w 23"/>
                  <a:gd name="T1" fmla="*/ 0 h 17"/>
                  <a:gd name="T2" fmla="*/ 0 w 23"/>
                  <a:gd name="T3" fmla="*/ 7 h 17"/>
                  <a:gd name="T4" fmla="*/ 13 w 23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7">
                    <a:moveTo>
                      <a:pt x="23" y="0"/>
                    </a:moveTo>
                    <a:lnTo>
                      <a:pt x="0" y="7"/>
                    </a:lnTo>
                    <a:lnTo>
                      <a:pt x="13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0" name="Freeform 516"/>
              <p:cNvSpPr/>
              <p:nvPr/>
            </p:nvSpPr>
            <p:spPr bwMode="auto">
              <a:xfrm>
                <a:off x="750" y="1025"/>
                <a:ext cx="15" cy="11"/>
              </a:xfrm>
              <a:custGeom>
                <a:avLst/>
                <a:gdLst>
                  <a:gd name="T0" fmla="*/ 13 w 15"/>
                  <a:gd name="T1" fmla="*/ 11 h 11"/>
                  <a:gd name="T2" fmla="*/ 15 w 15"/>
                  <a:gd name="T3" fmla="*/ 8 h 11"/>
                  <a:gd name="T4" fmla="*/ 3 w 15"/>
                  <a:gd name="T5" fmla="*/ 0 h 11"/>
                  <a:gd name="T6" fmla="*/ 0 w 15"/>
                  <a:gd name="T7" fmla="*/ 1 h 11"/>
                  <a:gd name="T8" fmla="*/ 13 w 1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3" y="11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1" y="5"/>
                      <a:pt x="7" y="3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3" y="11"/>
                      <a:pt x="13" y="11"/>
                      <a:pt x="13" y="11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1" name="Freeform 517"/>
              <p:cNvSpPr/>
              <p:nvPr/>
            </p:nvSpPr>
            <p:spPr bwMode="auto">
              <a:xfrm>
                <a:off x="747" y="1041"/>
                <a:ext cx="51" cy="27"/>
              </a:xfrm>
              <a:custGeom>
                <a:avLst/>
                <a:gdLst>
                  <a:gd name="T0" fmla="*/ 23 w 52"/>
                  <a:gd name="T1" fmla="*/ 13 h 28"/>
                  <a:gd name="T2" fmla="*/ 9 w 52"/>
                  <a:gd name="T3" fmla="*/ 19 h 28"/>
                  <a:gd name="T4" fmla="*/ 5 w 52"/>
                  <a:gd name="T5" fmla="*/ 23 h 28"/>
                  <a:gd name="T6" fmla="*/ 4 w 52"/>
                  <a:gd name="T7" fmla="*/ 28 h 28"/>
                  <a:gd name="T8" fmla="*/ 1 w 52"/>
                  <a:gd name="T9" fmla="*/ 18 h 28"/>
                  <a:gd name="T10" fmla="*/ 8 w 52"/>
                  <a:gd name="T11" fmla="*/ 11 h 28"/>
                  <a:gd name="T12" fmla="*/ 15 w 52"/>
                  <a:gd name="T13" fmla="*/ 11 h 28"/>
                  <a:gd name="T14" fmla="*/ 26 w 52"/>
                  <a:gd name="T15" fmla="*/ 4 h 28"/>
                  <a:gd name="T16" fmla="*/ 41 w 52"/>
                  <a:gd name="T17" fmla="*/ 1 h 28"/>
                  <a:gd name="T18" fmla="*/ 52 w 52"/>
                  <a:gd name="T19" fmla="*/ 10 h 28"/>
                  <a:gd name="T20" fmla="*/ 42 w 52"/>
                  <a:gd name="T21" fmla="*/ 7 h 28"/>
                  <a:gd name="T22" fmla="*/ 36 w 52"/>
                  <a:gd name="T23" fmla="*/ 10 h 28"/>
                  <a:gd name="T24" fmla="*/ 23 w 52"/>
                  <a:gd name="T25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8">
                    <a:moveTo>
                      <a:pt x="23" y="13"/>
                    </a:moveTo>
                    <a:cubicBezTo>
                      <a:pt x="18" y="14"/>
                      <a:pt x="13" y="17"/>
                      <a:pt x="9" y="19"/>
                    </a:cubicBezTo>
                    <a:cubicBezTo>
                      <a:pt x="8" y="20"/>
                      <a:pt x="6" y="22"/>
                      <a:pt x="5" y="23"/>
                    </a:cubicBezTo>
                    <a:cubicBezTo>
                      <a:pt x="4" y="25"/>
                      <a:pt x="3" y="27"/>
                      <a:pt x="4" y="28"/>
                    </a:cubicBezTo>
                    <a:cubicBezTo>
                      <a:pt x="2" y="25"/>
                      <a:pt x="0" y="22"/>
                      <a:pt x="1" y="18"/>
                    </a:cubicBezTo>
                    <a:cubicBezTo>
                      <a:pt x="2" y="15"/>
                      <a:pt x="4" y="12"/>
                      <a:pt x="8" y="11"/>
                    </a:cubicBezTo>
                    <a:cubicBezTo>
                      <a:pt x="10" y="11"/>
                      <a:pt x="13" y="12"/>
                      <a:pt x="15" y="11"/>
                    </a:cubicBezTo>
                    <a:cubicBezTo>
                      <a:pt x="20" y="11"/>
                      <a:pt x="23" y="6"/>
                      <a:pt x="26" y="4"/>
                    </a:cubicBezTo>
                    <a:cubicBezTo>
                      <a:pt x="30" y="1"/>
                      <a:pt x="36" y="0"/>
                      <a:pt x="41" y="1"/>
                    </a:cubicBezTo>
                    <a:cubicBezTo>
                      <a:pt x="46" y="2"/>
                      <a:pt x="50" y="5"/>
                      <a:pt x="52" y="10"/>
                    </a:cubicBezTo>
                    <a:cubicBezTo>
                      <a:pt x="49" y="8"/>
                      <a:pt x="45" y="6"/>
                      <a:pt x="42" y="7"/>
                    </a:cubicBezTo>
                    <a:cubicBezTo>
                      <a:pt x="39" y="7"/>
                      <a:pt x="38" y="9"/>
                      <a:pt x="36" y="10"/>
                    </a:cubicBezTo>
                    <a:cubicBezTo>
                      <a:pt x="32" y="13"/>
                      <a:pt x="27" y="12"/>
                      <a:pt x="23" y="1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2" name="Freeform 518"/>
              <p:cNvSpPr/>
              <p:nvPr/>
            </p:nvSpPr>
            <p:spPr bwMode="auto">
              <a:xfrm>
                <a:off x="748" y="1052"/>
                <a:ext cx="10" cy="15"/>
              </a:xfrm>
              <a:custGeom>
                <a:avLst/>
                <a:gdLst>
                  <a:gd name="T0" fmla="*/ 9 w 10"/>
                  <a:gd name="T1" fmla="*/ 1 h 16"/>
                  <a:gd name="T2" fmla="*/ 10 w 10"/>
                  <a:gd name="T3" fmla="*/ 0 h 16"/>
                  <a:gd name="T4" fmla="*/ 7 w 10"/>
                  <a:gd name="T5" fmla="*/ 0 h 16"/>
                  <a:gd name="T6" fmla="*/ 0 w 10"/>
                  <a:gd name="T7" fmla="*/ 7 h 16"/>
                  <a:gd name="T8" fmla="*/ 2 w 10"/>
                  <a:gd name="T9" fmla="*/ 16 h 16"/>
                  <a:gd name="T10" fmla="*/ 3 w 10"/>
                  <a:gd name="T11" fmla="*/ 11 h 16"/>
                  <a:gd name="T12" fmla="*/ 9 w 10"/>
                  <a:gd name="T1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9" y="1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1"/>
                      <a:pt x="1" y="4"/>
                      <a:pt x="0" y="7"/>
                    </a:cubicBezTo>
                    <a:cubicBezTo>
                      <a:pt x="0" y="10"/>
                      <a:pt x="0" y="13"/>
                      <a:pt x="2" y="16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4" y="7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3" name="Freeform 519"/>
              <p:cNvSpPr/>
              <p:nvPr/>
            </p:nvSpPr>
            <p:spPr bwMode="auto">
              <a:xfrm>
                <a:off x="734" y="942"/>
                <a:ext cx="7" cy="6"/>
              </a:xfrm>
              <a:custGeom>
                <a:avLst/>
                <a:gdLst>
                  <a:gd name="T0" fmla="*/ 6 w 7"/>
                  <a:gd name="T1" fmla="*/ 6 h 7"/>
                  <a:gd name="T2" fmla="*/ 1 w 7"/>
                  <a:gd name="T3" fmla="*/ 6 h 7"/>
                  <a:gd name="T4" fmla="*/ 1 w 7"/>
                  <a:gd name="T5" fmla="*/ 1 h 7"/>
                  <a:gd name="T6" fmla="*/ 6 w 7"/>
                  <a:gd name="T7" fmla="*/ 1 h 7"/>
                  <a:gd name="T8" fmla="*/ 6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6"/>
                    </a:moveTo>
                    <a:cubicBezTo>
                      <a:pt x="4" y="7"/>
                      <a:pt x="3" y="7"/>
                      <a:pt x="1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2"/>
                      <a:pt x="7" y="5"/>
                      <a:pt x="6" y="6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4" name="Freeform 520"/>
              <p:cNvSpPr/>
              <p:nvPr/>
            </p:nvSpPr>
            <p:spPr bwMode="auto">
              <a:xfrm>
                <a:off x="728" y="964"/>
                <a:ext cx="15" cy="13"/>
              </a:xfrm>
              <a:custGeom>
                <a:avLst/>
                <a:gdLst>
                  <a:gd name="T0" fmla="*/ 6 w 15"/>
                  <a:gd name="T1" fmla="*/ 1 h 14"/>
                  <a:gd name="T2" fmla="*/ 15 w 15"/>
                  <a:gd name="T3" fmla="*/ 9 h 14"/>
                  <a:gd name="T4" fmla="*/ 10 w 15"/>
                  <a:gd name="T5" fmla="*/ 13 h 14"/>
                  <a:gd name="T6" fmla="*/ 4 w 15"/>
                  <a:gd name="T7" fmla="*/ 13 h 14"/>
                  <a:gd name="T8" fmla="*/ 1 w 15"/>
                  <a:gd name="T9" fmla="*/ 7 h 14"/>
                  <a:gd name="T10" fmla="*/ 1 w 15"/>
                  <a:gd name="T11" fmla="*/ 3 h 14"/>
                  <a:gd name="T12" fmla="*/ 4 w 15"/>
                  <a:gd name="T13" fmla="*/ 1 h 14"/>
                  <a:gd name="T14" fmla="*/ 6 w 15"/>
                  <a:gd name="T1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4">
                    <a:moveTo>
                      <a:pt x="6" y="1"/>
                    </a:moveTo>
                    <a:cubicBezTo>
                      <a:pt x="10" y="3"/>
                      <a:pt x="13" y="6"/>
                      <a:pt x="15" y="9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8" y="14"/>
                      <a:pt x="6" y="14"/>
                      <a:pt x="4" y="13"/>
                    </a:cubicBezTo>
                    <a:cubicBezTo>
                      <a:pt x="2" y="12"/>
                      <a:pt x="1" y="10"/>
                      <a:pt x="1" y="7"/>
                    </a:cubicBezTo>
                    <a:cubicBezTo>
                      <a:pt x="1" y="6"/>
                      <a:pt x="0" y="5"/>
                      <a:pt x="1" y="3"/>
                    </a:cubicBezTo>
                    <a:cubicBezTo>
                      <a:pt x="1" y="2"/>
                      <a:pt x="2" y="1"/>
                      <a:pt x="4" y="1"/>
                    </a:cubicBezTo>
                    <a:cubicBezTo>
                      <a:pt x="5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5" name="Freeform 521"/>
              <p:cNvSpPr/>
              <p:nvPr/>
            </p:nvSpPr>
            <p:spPr bwMode="auto">
              <a:xfrm>
                <a:off x="740" y="955"/>
                <a:ext cx="23" cy="25"/>
              </a:xfrm>
              <a:custGeom>
                <a:avLst/>
                <a:gdLst>
                  <a:gd name="T0" fmla="*/ 18 w 23"/>
                  <a:gd name="T1" fmla="*/ 6 h 26"/>
                  <a:gd name="T2" fmla="*/ 16 w 23"/>
                  <a:gd name="T3" fmla="*/ 3 h 26"/>
                  <a:gd name="T4" fmla="*/ 14 w 23"/>
                  <a:gd name="T5" fmla="*/ 3 h 26"/>
                  <a:gd name="T6" fmla="*/ 13 w 23"/>
                  <a:gd name="T7" fmla="*/ 6 h 26"/>
                  <a:gd name="T8" fmla="*/ 13 w 23"/>
                  <a:gd name="T9" fmla="*/ 3 h 26"/>
                  <a:gd name="T10" fmla="*/ 14 w 23"/>
                  <a:gd name="T11" fmla="*/ 2 h 26"/>
                  <a:gd name="T12" fmla="*/ 11 w 23"/>
                  <a:gd name="T13" fmla="*/ 0 h 26"/>
                  <a:gd name="T14" fmla="*/ 11 w 23"/>
                  <a:gd name="T15" fmla="*/ 6 h 26"/>
                  <a:gd name="T16" fmla="*/ 2 w 23"/>
                  <a:gd name="T17" fmla="*/ 6 h 26"/>
                  <a:gd name="T18" fmla="*/ 5 w 23"/>
                  <a:gd name="T19" fmla="*/ 14 h 26"/>
                  <a:gd name="T20" fmla="*/ 6 w 23"/>
                  <a:gd name="T21" fmla="*/ 16 h 26"/>
                  <a:gd name="T22" fmla="*/ 0 w 23"/>
                  <a:gd name="T23" fmla="*/ 19 h 26"/>
                  <a:gd name="T24" fmla="*/ 2 w 23"/>
                  <a:gd name="T25" fmla="*/ 21 h 26"/>
                  <a:gd name="T26" fmla="*/ 3 w 23"/>
                  <a:gd name="T27" fmla="*/ 19 h 26"/>
                  <a:gd name="T28" fmla="*/ 7 w 23"/>
                  <a:gd name="T29" fmla="*/ 18 h 26"/>
                  <a:gd name="T30" fmla="*/ 7 w 23"/>
                  <a:gd name="T31" fmla="*/ 18 h 26"/>
                  <a:gd name="T32" fmla="*/ 4 w 23"/>
                  <a:gd name="T33" fmla="*/ 21 h 26"/>
                  <a:gd name="T34" fmla="*/ 6 w 23"/>
                  <a:gd name="T35" fmla="*/ 24 h 26"/>
                  <a:gd name="T36" fmla="*/ 8 w 23"/>
                  <a:gd name="T37" fmla="*/ 23 h 26"/>
                  <a:gd name="T38" fmla="*/ 6 w 23"/>
                  <a:gd name="T39" fmla="*/ 21 h 26"/>
                  <a:gd name="T40" fmla="*/ 11 w 23"/>
                  <a:gd name="T41" fmla="*/ 21 h 26"/>
                  <a:gd name="T42" fmla="*/ 10 w 23"/>
                  <a:gd name="T43" fmla="*/ 24 h 26"/>
                  <a:gd name="T44" fmla="*/ 13 w 23"/>
                  <a:gd name="T45" fmla="*/ 26 h 26"/>
                  <a:gd name="T46" fmla="*/ 14 w 23"/>
                  <a:gd name="T47" fmla="*/ 25 h 26"/>
                  <a:gd name="T48" fmla="*/ 12 w 23"/>
                  <a:gd name="T49" fmla="*/ 23 h 26"/>
                  <a:gd name="T50" fmla="*/ 16 w 23"/>
                  <a:gd name="T51" fmla="*/ 18 h 26"/>
                  <a:gd name="T52" fmla="*/ 19 w 23"/>
                  <a:gd name="T53" fmla="*/ 11 h 26"/>
                  <a:gd name="T54" fmla="*/ 21 w 23"/>
                  <a:gd name="T55" fmla="*/ 11 h 26"/>
                  <a:gd name="T56" fmla="*/ 22 w 23"/>
                  <a:gd name="T57" fmla="*/ 11 h 26"/>
                  <a:gd name="T58" fmla="*/ 21 w 23"/>
                  <a:gd name="T59" fmla="*/ 7 h 26"/>
                  <a:gd name="T60" fmla="*/ 19 w 23"/>
                  <a:gd name="T61" fmla="*/ 7 h 26"/>
                  <a:gd name="T62" fmla="*/ 15 w 23"/>
                  <a:gd name="T63" fmla="*/ 7 h 26"/>
                  <a:gd name="T64" fmla="*/ 17 w 23"/>
                  <a:gd name="T6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26">
                    <a:moveTo>
                      <a:pt x="17" y="6"/>
                    </a:moveTo>
                    <a:cubicBezTo>
                      <a:pt x="17" y="6"/>
                      <a:pt x="18" y="6"/>
                      <a:pt x="18" y="6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5" y="3"/>
                      <a:pt x="15" y="3"/>
                    </a:cubicBezTo>
                    <a:cubicBezTo>
                      <a:pt x="15" y="3"/>
                      <a:pt x="14" y="3"/>
                      <a:pt x="14" y="3"/>
                    </a:cubicBezTo>
                    <a:cubicBezTo>
                      <a:pt x="14" y="4"/>
                      <a:pt x="13" y="5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4"/>
                      <a:pt x="12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4" y="4"/>
                      <a:pt x="14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0" y="1"/>
                      <a:pt x="10" y="1"/>
                    </a:cubicBezTo>
                    <a:cubicBezTo>
                      <a:pt x="10" y="3"/>
                      <a:pt x="10" y="4"/>
                      <a:pt x="11" y="6"/>
                    </a:cubicBezTo>
                    <a:cubicBezTo>
                      <a:pt x="9" y="6"/>
                      <a:pt x="8" y="6"/>
                      <a:pt x="8" y="7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1" y="7"/>
                      <a:pt x="0" y="9"/>
                      <a:pt x="0" y="11"/>
                    </a:cubicBezTo>
                    <a:cubicBezTo>
                      <a:pt x="1" y="13"/>
                      <a:pt x="3" y="14"/>
                      <a:pt x="5" y="14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4" y="16"/>
                      <a:pt x="2" y="17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4" y="20"/>
                      <a:pt x="4" y="20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8"/>
                      <a:pt x="6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2"/>
                      <a:pt x="7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9" y="20"/>
                      <a:pt x="10" y="20"/>
                      <a:pt x="11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5"/>
                      <a:pt x="10" y="25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4" y="26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0"/>
                      <a:pt x="15" y="19"/>
                      <a:pt x="16" y="18"/>
                    </a:cubicBezTo>
                    <a:cubicBezTo>
                      <a:pt x="17" y="16"/>
                      <a:pt x="19" y="14"/>
                      <a:pt x="19" y="12"/>
                    </a:cubicBezTo>
                    <a:cubicBezTo>
                      <a:pt x="19" y="12"/>
                      <a:pt x="19" y="11"/>
                      <a:pt x="19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3" y="11"/>
                      <a:pt x="23" y="10"/>
                      <a:pt x="22" y="10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0" y="7"/>
                      <a:pt x="20" y="7"/>
                    </a:cubicBezTo>
                    <a:cubicBezTo>
                      <a:pt x="20" y="7"/>
                      <a:pt x="19" y="7"/>
                      <a:pt x="19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8"/>
                      <a:pt x="16" y="7"/>
                      <a:pt x="15" y="7"/>
                    </a:cubicBezTo>
                    <a:cubicBezTo>
                      <a:pt x="15" y="6"/>
                      <a:pt x="15" y="6"/>
                      <a:pt x="16" y="5"/>
                    </a:cubicBezTo>
                    <a:cubicBezTo>
                      <a:pt x="17" y="6"/>
                      <a:pt x="17" y="6"/>
                      <a:pt x="17" y="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6" name="Freeform 522"/>
              <p:cNvSpPr/>
              <p:nvPr/>
            </p:nvSpPr>
            <p:spPr bwMode="auto">
              <a:xfrm>
                <a:off x="741" y="961"/>
                <a:ext cx="6" cy="4"/>
              </a:xfrm>
              <a:custGeom>
                <a:avLst/>
                <a:gdLst>
                  <a:gd name="T0" fmla="*/ 5 w 6"/>
                  <a:gd name="T1" fmla="*/ 1 h 4"/>
                  <a:gd name="T2" fmla="*/ 3 w 6"/>
                  <a:gd name="T3" fmla="*/ 3 h 4"/>
                  <a:gd name="T4" fmla="*/ 0 w 6"/>
                  <a:gd name="T5" fmla="*/ 3 h 4"/>
                  <a:gd name="T6" fmla="*/ 2 w 6"/>
                  <a:gd name="T7" fmla="*/ 0 h 4"/>
                  <a:gd name="T8" fmla="*/ 5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1"/>
                    </a:moveTo>
                    <a:cubicBezTo>
                      <a:pt x="6" y="2"/>
                      <a:pt x="5" y="3"/>
                      <a:pt x="3" y="3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7" name="Freeform 523"/>
              <p:cNvSpPr/>
              <p:nvPr/>
            </p:nvSpPr>
            <p:spPr bwMode="auto">
              <a:xfrm>
                <a:off x="738" y="847"/>
                <a:ext cx="180" cy="156"/>
              </a:xfrm>
              <a:custGeom>
                <a:avLst/>
                <a:gdLst>
                  <a:gd name="T0" fmla="*/ 77 w 184"/>
                  <a:gd name="T1" fmla="*/ 21 h 165"/>
                  <a:gd name="T2" fmla="*/ 67 w 184"/>
                  <a:gd name="T3" fmla="*/ 28 h 165"/>
                  <a:gd name="T4" fmla="*/ 61 w 184"/>
                  <a:gd name="T5" fmla="*/ 32 h 165"/>
                  <a:gd name="T6" fmla="*/ 41 w 184"/>
                  <a:gd name="T7" fmla="*/ 41 h 165"/>
                  <a:gd name="T8" fmla="*/ 19 w 184"/>
                  <a:gd name="T9" fmla="*/ 130 h 165"/>
                  <a:gd name="T10" fmla="*/ 110 w 184"/>
                  <a:gd name="T11" fmla="*/ 144 h 165"/>
                  <a:gd name="T12" fmla="*/ 126 w 184"/>
                  <a:gd name="T13" fmla="*/ 130 h 165"/>
                  <a:gd name="T14" fmla="*/ 132 w 184"/>
                  <a:gd name="T15" fmla="*/ 125 h 165"/>
                  <a:gd name="T16" fmla="*/ 142 w 184"/>
                  <a:gd name="T17" fmla="*/ 119 h 165"/>
                  <a:gd name="T18" fmla="*/ 166 w 184"/>
                  <a:gd name="T19" fmla="*/ 33 h 165"/>
                  <a:gd name="T20" fmla="*/ 77 w 184"/>
                  <a:gd name="T21" fmla="*/ 2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165">
                    <a:moveTo>
                      <a:pt x="77" y="21"/>
                    </a:moveTo>
                    <a:cubicBezTo>
                      <a:pt x="74" y="23"/>
                      <a:pt x="70" y="26"/>
                      <a:pt x="67" y="28"/>
                    </a:cubicBezTo>
                    <a:cubicBezTo>
                      <a:pt x="65" y="29"/>
                      <a:pt x="63" y="30"/>
                      <a:pt x="61" y="32"/>
                    </a:cubicBezTo>
                    <a:cubicBezTo>
                      <a:pt x="54" y="34"/>
                      <a:pt x="47" y="37"/>
                      <a:pt x="41" y="41"/>
                    </a:cubicBezTo>
                    <a:cubicBezTo>
                      <a:pt x="10" y="61"/>
                      <a:pt x="0" y="101"/>
                      <a:pt x="19" y="130"/>
                    </a:cubicBezTo>
                    <a:cubicBezTo>
                      <a:pt x="38" y="158"/>
                      <a:pt x="79" y="165"/>
                      <a:pt x="110" y="144"/>
                    </a:cubicBezTo>
                    <a:cubicBezTo>
                      <a:pt x="116" y="140"/>
                      <a:pt x="121" y="135"/>
                      <a:pt x="126" y="130"/>
                    </a:cubicBezTo>
                    <a:cubicBezTo>
                      <a:pt x="128" y="128"/>
                      <a:pt x="130" y="127"/>
                      <a:pt x="132" y="125"/>
                    </a:cubicBezTo>
                    <a:cubicBezTo>
                      <a:pt x="135" y="123"/>
                      <a:pt x="139" y="121"/>
                      <a:pt x="142" y="119"/>
                    </a:cubicBezTo>
                    <a:cubicBezTo>
                      <a:pt x="173" y="99"/>
                      <a:pt x="184" y="60"/>
                      <a:pt x="166" y="33"/>
                    </a:cubicBezTo>
                    <a:cubicBezTo>
                      <a:pt x="148" y="6"/>
                      <a:pt x="108" y="0"/>
                      <a:pt x="77" y="21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8" name="Freeform 524"/>
              <p:cNvSpPr>
                <a:spLocks noEditPoints="1"/>
              </p:cNvSpPr>
              <p:nvPr/>
            </p:nvSpPr>
            <p:spPr bwMode="auto">
              <a:xfrm>
                <a:off x="736" y="864"/>
                <a:ext cx="151" cy="141"/>
              </a:xfrm>
              <a:custGeom>
                <a:avLst/>
                <a:gdLst>
                  <a:gd name="T0" fmla="*/ 113 w 154"/>
                  <a:gd name="T1" fmla="*/ 128 h 149"/>
                  <a:gd name="T2" fmla="*/ 20 w 154"/>
                  <a:gd name="T3" fmla="*/ 113 h 149"/>
                  <a:gd name="T4" fmla="*/ 42 w 154"/>
                  <a:gd name="T5" fmla="*/ 21 h 149"/>
                  <a:gd name="T6" fmla="*/ 135 w 154"/>
                  <a:gd name="T7" fmla="*/ 36 h 149"/>
                  <a:gd name="T8" fmla="*/ 113 w 154"/>
                  <a:gd name="T9" fmla="*/ 128 h 149"/>
                  <a:gd name="T10" fmla="*/ 44 w 154"/>
                  <a:gd name="T11" fmla="*/ 24 h 149"/>
                  <a:gd name="T12" fmla="*/ 23 w 154"/>
                  <a:gd name="T13" fmla="*/ 111 h 149"/>
                  <a:gd name="T14" fmla="*/ 111 w 154"/>
                  <a:gd name="T15" fmla="*/ 125 h 149"/>
                  <a:gd name="T16" fmla="*/ 132 w 154"/>
                  <a:gd name="T17" fmla="*/ 38 h 149"/>
                  <a:gd name="T18" fmla="*/ 44 w 154"/>
                  <a:gd name="T19" fmla="*/ 2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49">
                    <a:moveTo>
                      <a:pt x="113" y="128"/>
                    </a:moveTo>
                    <a:cubicBezTo>
                      <a:pt x="81" y="149"/>
                      <a:pt x="39" y="142"/>
                      <a:pt x="20" y="113"/>
                    </a:cubicBezTo>
                    <a:cubicBezTo>
                      <a:pt x="0" y="83"/>
                      <a:pt x="11" y="42"/>
                      <a:pt x="42" y="21"/>
                    </a:cubicBezTo>
                    <a:cubicBezTo>
                      <a:pt x="74" y="0"/>
                      <a:pt x="116" y="7"/>
                      <a:pt x="135" y="36"/>
                    </a:cubicBezTo>
                    <a:cubicBezTo>
                      <a:pt x="154" y="66"/>
                      <a:pt x="144" y="107"/>
                      <a:pt x="113" y="128"/>
                    </a:cubicBezTo>
                    <a:moveTo>
                      <a:pt x="44" y="24"/>
                    </a:moveTo>
                    <a:cubicBezTo>
                      <a:pt x="14" y="44"/>
                      <a:pt x="4" y="83"/>
                      <a:pt x="23" y="111"/>
                    </a:cubicBezTo>
                    <a:cubicBezTo>
                      <a:pt x="41" y="138"/>
                      <a:pt x="81" y="145"/>
                      <a:pt x="111" y="125"/>
                    </a:cubicBezTo>
                    <a:cubicBezTo>
                      <a:pt x="141" y="105"/>
                      <a:pt x="151" y="66"/>
                      <a:pt x="132" y="38"/>
                    </a:cubicBezTo>
                    <a:cubicBezTo>
                      <a:pt x="114" y="11"/>
                      <a:pt x="74" y="4"/>
                      <a:pt x="44" y="2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9" name="Freeform 525"/>
              <p:cNvSpPr>
                <a:spLocks noEditPoints="1"/>
              </p:cNvSpPr>
              <p:nvPr/>
            </p:nvSpPr>
            <p:spPr bwMode="auto">
              <a:xfrm>
                <a:off x="751" y="859"/>
                <a:ext cx="148" cy="135"/>
              </a:xfrm>
              <a:custGeom>
                <a:avLst/>
                <a:gdLst>
                  <a:gd name="T0" fmla="*/ 110 w 152"/>
                  <a:gd name="T1" fmla="*/ 122 h 143"/>
                  <a:gd name="T2" fmla="*/ 19 w 152"/>
                  <a:gd name="T3" fmla="*/ 109 h 143"/>
                  <a:gd name="T4" fmla="*/ 43 w 152"/>
                  <a:gd name="T5" fmla="*/ 21 h 143"/>
                  <a:gd name="T6" fmla="*/ 134 w 152"/>
                  <a:gd name="T7" fmla="*/ 33 h 143"/>
                  <a:gd name="T8" fmla="*/ 110 w 152"/>
                  <a:gd name="T9" fmla="*/ 122 h 143"/>
                  <a:gd name="T10" fmla="*/ 45 w 152"/>
                  <a:gd name="T11" fmla="*/ 24 h 143"/>
                  <a:gd name="T12" fmla="*/ 22 w 152"/>
                  <a:gd name="T13" fmla="*/ 108 h 143"/>
                  <a:gd name="T14" fmla="*/ 108 w 152"/>
                  <a:gd name="T15" fmla="*/ 119 h 143"/>
                  <a:gd name="T16" fmla="*/ 131 w 152"/>
                  <a:gd name="T17" fmla="*/ 35 h 143"/>
                  <a:gd name="T18" fmla="*/ 45 w 152"/>
                  <a:gd name="T19" fmla="*/ 2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43">
                    <a:moveTo>
                      <a:pt x="110" y="122"/>
                    </a:moveTo>
                    <a:cubicBezTo>
                      <a:pt x="78" y="143"/>
                      <a:pt x="37" y="137"/>
                      <a:pt x="19" y="109"/>
                    </a:cubicBezTo>
                    <a:cubicBezTo>
                      <a:pt x="0" y="81"/>
                      <a:pt x="11" y="42"/>
                      <a:pt x="43" y="21"/>
                    </a:cubicBezTo>
                    <a:cubicBezTo>
                      <a:pt x="75" y="0"/>
                      <a:pt x="116" y="5"/>
                      <a:pt x="134" y="33"/>
                    </a:cubicBezTo>
                    <a:cubicBezTo>
                      <a:pt x="152" y="61"/>
                      <a:pt x="142" y="101"/>
                      <a:pt x="110" y="122"/>
                    </a:cubicBezTo>
                    <a:moveTo>
                      <a:pt x="45" y="24"/>
                    </a:moveTo>
                    <a:cubicBezTo>
                      <a:pt x="15" y="44"/>
                      <a:pt x="4" y="81"/>
                      <a:pt x="22" y="108"/>
                    </a:cubicBezTo>
                    <a:cubicBezTo>
                      <a:pt x="39" y="134"/>
                      <a:pt x="78" y="139"/>
                      <a:pt x="108" y="119"/>
                    </a:cubicBezTo>
                    <a:cubicBezTo>
                      <a:pt x="138" y="99"/>
                      <a:pt x="149" y="61"/>
                      <a:pt x="131" y="35"/>
                    </a:cubicBezTo>
                    <a:cubicBezTo>
                      <a:pt x="114" y="9"/>
                      <a:pt x="75" y="4"/>
                      <a:pt x="45" y="2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0" name="Freeform 526"/>
              <p:cNvSpPr>
                <a:spLocks noEditPoints="1"/>
              </p:cNvSpPr>
              <p:nvPr/>
            </p:nvSpPr>
            <p:spPr bwMode="auto">
              <a:xfrm>
                <a:off x="771" y="845"/>
                <a:ext cx="149" cy="137"/>
              </a:xfrm>
              <a:custGeom>
                <a:avLst/>
                <a:gdLst>
                  <a:gd name="T0" fmla="*/ 109 w 152"/>
                  <a:gd name="T1" fmla="*/ 123 h 144"/>
                  <a:gd name="T2" fmla="*/ 18 w 152"/>
                  <a:gd name="T3" fmla="*/ 110 h 144"/>
                  <a:gd name="T4" fmla="*/ 42 w 152"/>
                  <a:gd name="T5" fmla="*/ 21 h 144"/>
                  <a:gd name="T6" fmla="*/ 133 w 152"/>
                  <a:gd name="T7" fmla="*/ 34 h 144"/>
                  <a:gd name="T8" fmla="*/ 109 w 152"/>
                  <a:gd name="T9" fmla="*/ 123 h 144"/>
                  <a:gd name="T10" fmla="*/ 44 w 152"/>
                  <a:gd name="T11" fmla="*/ 24 h 144"/>
                  <a:gd name="T12" fmla="*/ 21 w 152"/>
                  <a:gd name="T13" fmla="*/ 108 h 144"/>
                  <a:gd name="T14" fmla="*/ 107 w 152"/>
                  <a:gd name="T15" fmla="*/ 120 h 144"/>
                  <a:gd name="T16" fmla="*/ 130 w 152"/>
                  <a:gd name="T17" fmla="*/ 36 h 144"/>
                  <a:gd name="T18" fmla="*/ 44 w 152"/>
                  <a:gd name="T19" fmla="*/ 2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44">
                    <a:moveTo>
                      <a:pt x="109" y="123"/>
                    </a:moveTo>
                    <a:cubicBezTo>
                      <a:pt x="77" y="144"/>
                      <a:pt x="36" y="138"/>
                      <a:pt x="18" y="110"/>
                    </a:cubicBezTo>
                    <a:cubicBezTo>
                      <a:pt x="0" y="82"/>
                      <a:pt x="10" y="42"/>
                      <a:pt x="42" y="21"/>
                    </a:cubicBezTo>
                    <a:cubicBezTo>
                      <a:pt x="74" y="0"/>
                      <a:pt x="115" y="6"/>
                      <a:pt x="133" y="34"/>
                    </a:cubicBezTo>
                    <a:cubicBezTo>
                      <a:pt x="152" y="62"/>
                      <a:pt x="141" y="102"/>
                      <a:pt x="109" y="123"/>
                    </a:cubicBezTo>
                    <a:moveTo>
                      <a:pt x="44" y="24"/>
                    </a:moveTo>
                    <a:cubicBezTo>
                      <a:pt x="14" y="44"/>
                      <a:pt x="3" y="82"/>
                      <a:pt x="21" y="108"/>
                    </a:cubicBezTo>
                    <a:cubicBezTo>
                      <a:pt x="38" y="134"/>
                      <a:pt x="77" y="140"/>
                      <a:pt x="107" y="120"/>
                    </a:cubicBezTo>
                    <a:cubicBezTo>
                      <a:pt x="137" y="100"/>
                      <a:pt x="148" y="62"/>
                      <a:pt x="130" y="36"/>
                    </a:cubicBezTo>
                    <a:cubicBezTo>
                      <a:pt x="113" y="9"/>
                      <a:pt x="74" y="4"/>
                      <a:pt x="44" y="2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1" name="Freeform 527"/>
              <p:cNvSpPr/>
              <p:nvPr/>
            </p:nvSpPr>
            <p:spPr bwMode="auto">
              <a:xfrm>
                <a:off x="741" y="886"/>
                <a:ext cx="106" cy="115"/>
              </a:xfrm>
              <a:custGeom>
                <a:avLst/>
                <a:gdLst>
                  <a:gd name="T0" fmla="*/ 29 w 108"/>
                  <a:gd name="T1" fmla="*/ 81 h 121"/>
                  <a:gd name="T2" fmla="*/ 42 w 108"/>
                  <a:gd name="T3" fmla="*/ 0 h 121"/>
                  <a:gd name="T4" fmla="*/ 39 w 108"/>
                  <a:gd name="T5" fmla="*/ 2 h 121"/>
                  <a:gd name="T6" fmla="*/ 18 w 108"/>
                  <a:gd name="T7" fmla="*/ 88 h 121"/>
                  <a:gd name="T8" fmla="*/ 106 w 108"/>
                  <a:gd name="T9" fmla="*/ 101 h 121"/>
                  <a:gd name="T10" fmla="*/ 108 w 108"/>
                  <a:gd name="T11" fmla="*/ 100 h 121"/>
                  <a:gd name="T12" fmla="*/ 29 w 108"/>
                  <a:gd name="T13" fmla="*/ 8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21">
                    <a:moveTo>
                      <a:pt x="29" y="81"/>
                    </a:moveTo>
                    <a:cubicBezTo>
                      <a:pt x="12" y="56"/>
                      <a:pt x="19" y="22"/>
                      <a:pt x="42" y="0"/>
                    </a:cubicBezTo>
                    <a:cubicBezTo>
                      <a:pt x="41" y="0"/>
                      <a:pt x="40" y="1"/>
                      <a:pt x="39" y="2"/>
                    </a:cubicBezTo>
                    <a:cubicBezTo>
                      <a:pt x="9" y="21"/>
                      <a:pt x="0" y="60"/>
                      <a:pt x="18" y="88"/>
                    </a:cubicBezTo>
                    <a:cubicBezTo>
                      <a:pt x="36" y="115"/>
                      <a:pt x="75" y="121"/>
                      <a:pt x="106" y="101"/>
                    </a:cubicBezTo>
                    <a:cubicBezTo>
                      <a:pt x="106" y="101"/>
                      <a:pt x="107" y="100"/>
                      <a:pt x="108" y="100"/>
                    </a:cubicBezTo>
                    <a:cubicBezTo>
                      <a:pt x="79" y="113"/>
                      <a:pt x="45" y="105"/>
                      <a:pt x="29" y="81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2" name="Freeform 528"/>
              <p:cNvSpPr/>
              <p:nvPr/>
            </p:nvSpPr>
            <p:spPr bwMode="auto">
              <a:xfrm>
                <a:off x="756" y="881"/>
                <a:ext cx="99" cy="109"/>
              </a:xfrm>
              <a:custGeom>
                <a:avLst/>
                <a:gdLst>
                  <a:gd name="T0" fmla="*/ 34 w 102"/>
                  <a:gd name="T1" fmla="*/ 72 h 115"/>
                  <a:gd name="T2" fmla="*/ 39 w 102"/>
                  <a:gd name="T3" fmla="*/ 0 h 115"/>
                  <a:gd name="T4" fmla="*/ 17 w 102"/>
                  <a:gd name="T5" fmla="*/ 83 h 115"/>
                  <a:gd name="T6" fmla="*/ 102 w 102"/>
                  <a:gd name="T7" fmla="*/ 95 h 115"/>
                  <a:gd name="T8" fmla="*/ 34 w 102"/>
                  <a:gd name="T9" fmla="*/ 7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5">
                    <a:moveTo>
                      <a:pt x="34" y="72"/>
                    </a:moveTo>
                    <a:cubicBezTo>
                      <a:pt x="19" y="51"/>
                      <a:pt x="23" y="22"/>
                      <a:pt x="39" y="0"/>
                    </a:cubicBezTo>
                    <a:cubicBezTo>
                      <a:pt x="10" y="20"/>
                      <a:pt x="0" y="57"/>
                      <a:pt x="17" y="83"/>
                    </a:cubicBezTo>
                    <a:cubicBezTo>
                      <a:pt x="34" y="109"/>
                      <a:pt x="72" y="115"/>
                      <a:pt x="102" y="95"/>
                    </a:cubicBezTo>
                    <a:cubicBezTo>
                      <a:pt x="76" y="102"/>
                      <a:pt x="48" y="94"/>
                      <a:pt x="34" y="72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3" name="Freeform 529"/>
              <p:cNvSpPr/>
              <p:nvPr/>
            </p:nvSpPr>
            <p:spPr bwMode="auto">
              <a:xfrm>
                <a:off x="777" y="873"/>
                <a:ext cx="102" cy="102"/>
              </a:xfrm>
              <a:custGeom>
                <a:avLst/>
                <a:gdLst>
                  <a:gd name="T0" fmla="*/ 90 w 104"/>
                  <a:gd name="T1" fmla="*/ 29 h 108"/>
                  <a:gd name="T2" fmla="*/ 26 w 104"/>
                  <a:gd name="T3" fmla="*/ 5 h 108"/>
                  <a:gd name="T4" fmla="*/ 15 w 104"/>
                  <a:gd name="T5" fmla="*/ 79 h 108"/>
                  <a:gd name="T6" fmla="*/ 87 w 104"/>
                  <a:gd name="T7" fmla="*/ 98 h 108"/>
                  <a:gd name="T8" fmla="*/ 90 w 104"/>
                  <a:gd name="T9" fmla="*/ 2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8">
                    <a:moveTo>
                      <a:pt x="90" y="29"/>
                    </a:moveTo>
                    <a:cubicBezTo>
                      <a:pt x="76" y="9"/>
                      <a:pt x="51" y="0"/>
                      <a:pt x="26" y="5"/>
                    </a:cubicBezTo>
                    <a:cubicBezTo>
                      <a:pt x="6" y="26"/>
                      <a:pt x="0" y="57"/>
                      <a:pt x="15" y="79"/>
                    </a:cubicBezTo>
                    <a:cubicBezTo>
                      <a:pt x="30" y="101"/>
                      <a:pt x="60" y="108"/>
                      <a:pt x="87" y="98"/>
                    </a:cubicBezTo>
                    <a:cubicBezTo>
                      <a:pt x="102" y="77"/>
                      <a:pt x="104" y="50"/>
                      <a:pt x="90" y="29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4" name="Freeform 530"/>
              <p:cNvSpPr/>
              <p:nvPr/>
            </p:nvSpPr>
            <p:spPr bwMode="auto">
              <a:xfrm>
                <a:off x="812" y="865"/>
                <a:ext cx="81" cy="93"/>
              </a:xfrm>
              <a:custGeom>
                <a:avLst/>
                <a:gdLst>
                  <a:gd name="T0" fmla="*/ 68 w 82"/>
                  <a:gd name="T1" fmla="*/ 28 h 98"/>
                  <a:gd name="T2" fmla="*/ 0 w 82"/>
                  <a:gd name="T3" fmla="*/ 8 h 98"/>
                  <a:gd name="T4" fmla="*/ 57 w 82"/>
                  <a:gd name="T5" fmla="*/ 35 h 98"/>
                  <a:gd name="T6" fmla="*/ 60 w 82"/>
                  <a:gd name="T7" fmla="*/ 98 h 98"/>
                  <a:gd name="T8" fmla="*/ 68 w 82"/>
                  <a:gd name="T9" fmla="*/ 2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98">
                    <a:moveTo>
                      <a:pt x="68" y="28"/>
                    </a:moveTo>
                    <a:cubicBezTo>
                      <a:pt x="54" y="7"/>
                      <a:pt x="26" y="0"/>
                      <a:pt x="0" y="8"/>
                    </a:cubicBezTo>
                    <a:cubicBezTo>
                      <a:pt x="23" y="7"/>
                      <a:pt x="45" y="16"/>
                      <a:pt x="57" y="35"/>
                    </a:cubicBezTo>
                    <a:cubicBezTo>
                      <a:pt x="70" y="54"/>
                      <a:pt x="70" y="78"/>
                      <a:pt x="60" y="98"/>
                    </a:cubicBezTo>
                    <a:cubicBezTo>
                      <a:pt x="78" y="78"/>
                      <a:pt x="82" y="49"/>
                      <a:pt x="68" y="28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5" name="Freeform 531"/>
              <p:cNvSpPr/>
              <p:nvPr/>
            </p:nvSpPr>
            <p:spPr bwMode="auto">
              <a:xfrm>
                <a:off x="815" y="850"/>
                <a:ext cx="100" cy="108"/>
              </a:xfrm>
              <a:custGeom>
                <a:avLst/>
                <a:gdLst>
                  <a:gd name="T0" fmla="*/ 85 w 102"/>
                  <a:gd name="T1" fmla="*/ 31 h 114"/>
                  <a:gd name="T2" fmla="*/ 0 w 102"/>
                  <a:gd name="T3" fmla="*/ 19 h 114"/>
                  <a:gd name="T4" fmla="*/ 68 w 102"/>
                  <a:gd name="T5" fmla="*/ 42 h 114"/>
                  <a:gd name="T6" fmla="*/ 63 w 102"/>
                  <a:gd name="T7" fmla="*/ 114 h 114"/>
                  <a:gd name="T8" fmla="*/ 85 w 102"/>
                  <a:gd name="T9" fmla="*/ 3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4">
                    <a:moveTo>
                      <a:pt x="85" y="31"/>
                    </a:moveTo>
                    <a:cubicBezTo>
                      <a:pt x="68" y="5"/>
                      <a:pt x="30" y="0"/>
                      <a:pt x="0" y="19"/>
                    </a:cubicBezTo>
                    <a:cubicBezTo>
                      <a:pt x="26" y="12"/>
                      <a:pt x="54" y="20"/>
                      <a:pt x="68" y="42"/>
                    </a:cubicBezTo>
                    <a:cubicBezTo>
                      <a:pt x="83" y="64"/>
                      <a:pt x="79" y="92"/>
                      <a:pt x="63" y="114"/>
                    </a:cubicBezTo>
                    <a:cubicBezTo>
                      <a:pt x="92" y="94"/>
                      <a:pt x="102" y="57"/>
                      <a:pt x="85" y="31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6" name="Freeform 532"/>
              <p:cNvSpPr>
                <a:spLocks noEditPoints="1"/>
              </p:cNvSpPr>
              <p:nvPr/>
            </p:nvSpPr>
            <p:spPr bwMode="auto">
              <a:xfrm>
                <a:off x="767" y="957"/>
                <a:ext cx="71" cy="32"/>
              </a:xfrm>
              <a:custGeom>
                <a:avLst/>
                <a:gdLst>
                  <a:gd name="T0" fmla="*/ 3 w 73"/>
                  <a:gd name="T1" fmla="*/ 0 h 34"/>
                  <a:gd name="T2" fmla="*/ 6 w 73"/>
                  <a:gd name="T3" fmla="*/ 4 h 34"/>
                  <a:gd name="T4" fmla="*/ 72 w 73"/>
                  <a:gd name="T5" fmla="*/ 24 h 34"/>
                  <a:gd name="T6" fmla="*/ 73 w 73"/>
                  <a:gd name="T7" fmla="*/ 24 h 34"/>
                  <a:gd name="T8" fmla="*/ 6 w 73"/>
                  <a:gd name="T9" fmla="*/ 3 h 34"/>
                  <a:gd name="T10" fmla="*/ 4 w 73"/>
                  <a:gd name="T11" fmla="*/ 0 h 34"/>
                  <a:gd name="T12" fmla="*/ 3 w 73"/>
                  <a:gd name="T13" fmla="*/ 0 h 34"/>
                  <a:gd name="T14" fmla="*/ 0 w 73"/>
                  <a:gd name="T15" fmla="*/ 1 h 34"/>
                  <a:gd name="T16" fmla="*/ 3 w 73"/>
                  <a:gd name="T17" fmla="*/ 6 h 34"/>
                  <a:gd name="T18" fmla="*/ 65 w 73"/>
                  <a:gd name="T19" fmla="*/ 30 h 34"/>
                  <a:gd name="T20" fmla="*/ 65 w 73"/>
                  <a:gd name="T21" fmla="*/ 29 h 34"/>
                  <a:gd name="T22" fmla="*/ 3 w 73"/>
                  <a:gd name="T23" fmla="*/ 5 h 34"/>
                  <a:gd name="T24" fmla="*/ 0 w 73"/>
                  <a:gd name="T25" fmla="*/ 1 h 34"/>
                  <a:gd name="T26" fmla="*/ 0 w 73"/>
                  <a:gd name="T27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34">
                    <a:moveTo>
                      <a:pt x="3" y="0"/>
                    </a:moveTo>
                    <a:cubicBezTo>
                      <a:pt x="4" y="1"/>
                      <a:pt x="5" y="2"/>
                      <a:pt x="6" y="4"/>
                    </a:cubicBezTo>
                    <a:cubicBezTo>
                      <a:pt x="19" y="24"/>
                      <a:pt x="46" y="32"/>
                      <a:pt x="72" y="24"/>
                    </a:cubicBezTo>
                    <a:cubicBezTo>
                      <a:pt x="72" y="24"/>
                      <a:pt x="72" y="24"/>
                      <a:pt x="73" y="24"/>
                    </a:cubicBezTo>
                    <a:cubicBezTo>
                      <a:pt x="47" y="32"/>
                      <a:pt x="20" y="24"/>
                      <a:pt x="6" y="3"/>
                    </a:cubicBezTo>
                    <a:cubicBezTo>
                      <a:pt x="5" y="2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moveTo>
                      <a:pt x="0" y="1"/>
                    </a:moveTo>
                    <a:cubicBezTo>
                      <a:pt x="1" y="2"/>
                      <a:pt x="1" y="4"/>
                      <a:pt x="3" y="6"/>
                    </a:cubicBezTo>
                    <a:cubicBezTo>
                      <a:pt x="16" y="26"/>
                      <a:pt x="40" y="34"/>
                      <a:pt x="65" y="30"/>
                    </a:cubicBezTo>
                    <a:cubicBezTo>
                      <a:pt x="65" y="30"/>
                      <a:pt x="65" y="30"/>
                      <a:pt x="65" y="29"/>
                    </a:cubicBezTo>
                    <a:cubicBezTo>
                      <a:pt x="41" y="34"/>
                      <a:pt x="16" y="25"/>
                      <a:pt x="3" y="5"/>
                    </a:cubicBezTo>
                    <a:cubicBezTo>
                      <a:pt x="2" y="4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7" name="Freeform 533"/>
              <p:cNvSpPr/>
              <p:nvPr/>
            </p:nvSpPr>
            <p:spPr bwMode="auto">
              <a:xfrm>
                <a:off x="767" y="957"/>
                <a:ext cx="70" cy="32"/>
              </a:xfrm>
              <a:custGeom>
                <a:avLst/>
                <a:gdLst>
                  <a:gd name="T0" fmla="*/ 0 w 72"/>
                  <a:gd name="T1" fmla="*/ 1 h 34"/>
                  <a:gd name="T2" fmla="*/ 3 w 72"/>
                  <a:gd name="T3" fmla="*/ 5 h 34"/>
                  <a:gd name="T4" fmla="*/ 65 w 72"/>
                  <a:gd name="T5" fmla="*/ 29 h 34"/>
                  <a:gd name="T6" fmla="*/ 72 w 72"/>
                  <a:gd name="T7" fmla="*/ 24 h 34"/>
                  <a:gd name="T8" fmla="*/ 6 w 72"/>
                  <a:gd name="T9" fmla="*/ 4 h 34"/>
                  <a:gd name="T10" fmla="*/ 3 w 72"/>
                  <a:gd name="T11" fmla="*/ 0 h 34"/>
                  <a:gd name="T12" fmla="*/ 0 w 72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34">
                    <a:moveTo>
                      <a:pt x="0" y="1"/>
                    </a:moveTo>
                    <a:cubicBezTo>
                      <a:pt x="1" y="2"/>
                      <a:pt x="2" y="4"/>
                      <a:pt x="3" y="5"/>
                    </a:cubicBezTo>
                    <a:cubicBezTo>
                      <a:pt x="16" y="25"/>
                      <a:pt x="41" y="34"/>
                      <a:pt x="65" y="29"/>
                    </a:cubicBezTo>
                    <a:cubicBezTo>
                      <a:pt x="68" y="28"/>
                      <a:pt x="70" y="26"/>
                      <a:pt x="72" y="24"/>
                    </a:cubicBezTo>
                    <a:cubicBezTo>
                      <a:pt x="46" y="32"/>
                      <a:pt x="19" y="24"/>
                      <a:pt x="6" y="4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8" name="Freeform 534"/>
              <p:cNvSpPr>
                <a:spLocks noEditPoints="1"/>
              </p:cNvSpPr>
              <p:nvPr/>
            </p:nvSpPr>
            <p:spPr bwMode="auto">
              <a:xfrm>
                <a:off x="863" y="895"/>
                <a:ext cx="32" cy="69"/>
              </a:xfrm>
              <a:custGeom>
                <a:avLst/>
                <a:gdLst>
                  <a:gd name="T0" fmla="*/ 9 w 33"/>
                  <a:gd name="T1" fmla="*/ 20 h 73"/>
                  <a:gd name="T2" fmla="*/ 9 w 33"/>
                  <a:gd name="T3" fmla="*/ 20 h 73"/>
                  <a:gd name="T4" fmla="*/ 0 w 33"/>
                  <a:gd name="T5" fmla="*/ 73 h 73"/>
                  <a:gd name="T6" fmla="*/ 1 w 33"/>
                  <a:gd name="T7" fmla="*/ 73 h 73"/>
                  <a:gd name="T8" fmla="*/ 9 w 33"/>
                  <a:gd name="T9" fmla="*/ 20 h 73"/>
                  <a:gd name="T10" fmla="*/ 19 w 33"/>
                  <a:gd name="T11" fmla="*/ 2 h 73"/>
                  <a:gd name="T12" fmla="*/ 19 w 33"/>
                  <a:gd name="T13" fmla="*/ 2 h 73"/>
                  <a:gd name="T14" fmla="*/ 8 w 33"/>
                  <a:gd name="T15" fmla="*/ 67 h 73"/>
                  <a:gd name="T16" fmla="*/ 11 w 33"/>
                  <a:gd name="T17" fmla="*/ 14 h 73"/>
                  <a:gd name="T18" fmla="*/ 11 w 33"/>
                  <a:gd name="T19" fmla="*/ 15 h 73"/>
                  <a:gd name="T20" fmla="*/ 7 w 33"/>
                  <a:gd name="T21" fmla="*/ 69 h 73"/>
                  <a:gd name="T22" fmla="*/ 19 w 33"/>
                  <a:gd name="T23" fmla="*/ 2 h 73"/>
                  <a:gd name="T24" fmla="*/ 22 w 33"/>
                  <a:gd name="T25" fmla="*/ 0 h 73"/>
                  <a:gd name="T26" fmla="*/ 14 w 33"/>
                  <a:gd name="T27" fmla="*/ 67 h 73"/>
                  <a:gd name="T28" fmla="*/ 14 w 33"/>
                  <a:gd name="T29" fmla="*/ 67 h 73"/>
                  <a:gd name="T30" fmla="*/ 14 w 33"/>
                  <a:gd name="T31" fmla="*/ 66 h 73"/>
                  <a:gd name="T32" fmla="*/ 22 w 33"/>
                  <a:gd name="T33" fmla="*/ 0 h 73"/>
                  <a:gd name="T34" fmla="*/ 22 w 33"/>
                  <a:gd name="T3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73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14" y="38"/>
                      <a:pt x="11" y="57"/>
                      <a:pt x="0" y="73"/>
                    </a:cubicBezTo>
                    <a:cubicBezTo>
                      <a:pt x="0" y="73"/>
                      <a:pt x="0" y="73"/>
                      <a:pt x="1" y="73"/>
                    </a:cubicBezTo>
                    <a:cubicBezTo>
                      <a:pt x="11" y="57"/>
                      <a:pt x="14" y="37"/>
                      <a:pt x="9" y="20"/>
                    </a:cubicBezTo>
                    <a:moveTo>
                      <a:pt x="19" y="2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29" y="23"/>
                      <a:pt x="24" y="48"/>
                      <a:pt x="8" y="67"/>
                    </a:cubicBezTo>
                    <a:cubicBezTo>
                      <a:pt x="16" y="51"/>
                      <a:pt x="18" y="31"/>
                      <a:pt x="11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8" y="32"/>
                      <a:pt x="16" y="52"/>
                      <a:pt x="7" y="69"/>
                    </a:cubicBezTo>
                    <a:cubicBezTo>
                      <a:pt x="25" y="50"/>
                      <a:pt x="30" y="23"/>
                      <a:pt x="19" y="2"/>
                    </a:cubicBezTo>
                    <a:moveTo>
                      <a:pt x="22" y="0"/>
                    </a:moveTo>
                    <a:cubicBezTo>
                      <a:pt x="33" y="21"/>
                      <a:pt x="29" y="4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29" y="46"/>
                      <a:pt x="33" y="2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9" name="Freeform 535"/>
              <p:cNvSpPr/>
              <p:nvPr/>
            </p:nvSpPr>
            <p:spPr bwMode="auto">
              <a:xfrm>
                <a:off x="864" y="909"/>
                <a:ext cx="17" cy="55"/>
              </a:xfrm>
              <a:custGeom>
                <a:avLst/>
                <a:gdLst>
                  <a:gd name="T0" fmla="*/ 10 w 17"/>
                  <a:gd name="T1" fmla="*/ 0 h 58"/>
                  <a:gd name="T2" fmla="*/ 8 w 17"/>
                  <a:gd name="T3" fmla="*/ 5 h 58"/>
                  <a:gd name="T4" fmla="*/ 0 w 17"/>
                  <a:gd name="T5" fmla="*/ 58 h 58"/>
                  <a:gd name="T6" fmla="*/ 4 w 17"/>
                  <a:gd name="T7" fmla="*/ 56 h 58"/>
                  <a:gd name="T8" fmla="*/ 6 w 17"/>
                  <a:gd name="T9" fmla="*/ 54 h 58"/>
                  <a:gd name="T10" fmla="*/ 10 w 17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58">
                    <a:moveTo>
                      <a:pt x="10" y="0"/>
                    </a:moveTo>
                    <a:cubicBezTo>
                      <a:pt x="9" y="1"/>
                      <a:pt x="8" y="3"/>
                      <a:pt x="8" y="5"/>
                    </a:cubicBezTo>
                    <a:cubicBezTo>
                      <a:pt x="13" y="22"/>
                      <a:pt x="10" y="42"/>
                      <a:pt x="0" y="58"/>
                    </a:cubicBezTo>
                    <a:cubicBezTo>
                      <a:pt x="1" y="57"/>
                      <a:pt x="3" y="57"/>
                      <a:pt x="4" y="56"/>
                    </a:cubicBezTo>
                    <a:cubicBezTo>
                      <a:pt x="5" y="55"/>
                      <a:pt x="5" y="55"/>
                      <a:pt x="6" y="54"/>
                    </a:cubicBezTo>
                    <a:cubicBezTo>
                      <a:pt x="15" y="37"/>
                      <a:pt x="17" y="17"/>
                      <a:pt x="1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0" name="Freeform 536"/>
              <p:cNvSpPr/>
              <p:nvPr/>
            </p:nvSpPr>
            <p:spPr bwMode="auto">
              <a:xfrm>
                <a:off x="868" y="895"/>
                <a:ext cx="27" cy="67"/>
              </a:xfrm>
              <a:custGeom>
                <a:avLst/>
                <a:gdLst>
                  <a:gd name="T0" fmla="*/ 16 w 28"/>
                  <a:gd name="T1" fmla="*/ 0 h 71"/>
                  <a:gd name="T2" fmla="*/ 14 w 28"/>
                  <a:gd name="T3" fmla="*/ 2 h 71"/>
                  <a:gd name="T4" fmla="*/ 2 w 28"/>
                  <a:gd name="T5" fmla="*/ 69 h 71"/>
                  <a:gd name="T6" fmla="*/ 0 w 28"/>
                  <a:gd name="T7" fmla="*/ 71 h 71"/>
                  <a:gd name="T8" fmla="*/ 9 w 28"/>
                  <a:gd name="T9" fmla="*/ 67 h 71"/>
                  <a:gd name="T10" fmla="*/ 17 w 28"/>
                  <a:gd name="T11" fmla="*/ 0 h 71"/>
                  <a:gd name="T12" fmla="*/ 16 w 28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71">
                    <a:moveTo>
                      <a:pt x="16" y="0"/>
                    </a:moveTo>
                    <a:cubicBezTo>
                      <a:pt x="15" y="1"/>
                      <a:pt x="15" y="1"/>
                      <a:pt x="14" y="2"/>
                    </a:cubicBezTo>
                    <a:cubicBezTo>
                      <a:pt x="25" y="23"/>
                      <a:pt x="20" y="50"/>
                      <a:pt x="2" y="69"/>
                    </a:cubicBezTo>
                    <a:cubicBezTo>
                      <a:pt x="1" y="70"/>
                      <a:pt x="1" y="70"/>
                      <a:pt x="0" y="71"/>
                    </a:cubicBezTo>
                    <a:cubicBezTo>
                      <a:pt x="3" y="70"/>
                      <a:pt x="6" y="68"/>
                      <a:pt x="9" y="67"/>
                    </a:cubicBezTo>
                    <a:cubicBezTo>
                      <a:pt x="24" y="47"/>
                      <a:pt x="28" y="21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1" name="Freeform 537"/>
              <p:cNvSpPr>
                <a:spLocks noEditPoints="1"/>
              </p:cNvSpPr>
              <p:nvPr/>
            </p:nvSpPr>
            <p:spPr bwMode="auto">
              <a:xfrm>
                <a:off x="801" y="963"/>
                <a:ext cx="54" cy="12"/>
              </a:xfrm>
              <a:custGeom>
                <a:avLst/>
                <a:gdLst>
                  <a:gd name="T0" fmla="*/ 7 w 56"/>
                  <a:gd name="T1" fmla="*/ 0 h 13"/>
                  <a:gd name="T2" fmla="*/ 55 w 56"/>
                  <a:gd name="T3" fmla="*/ 6 h 13"/>
                  <a:gd name="T4" fmla="*/ 56 w 56"/>
                  <a:gd name="T5" fmla="*/ 5 h 13"/>
                  <a:gd name="T6" fmla="*/ 8 w 56"/>
                  <a:gd name="T7" fmla="*/ 0 h 13"/>
                  <a:gd name="T8" fmla="*/ 7 w 56"/>
                  <a:gd name="T9" fmla="*/ 0 h 13"/>
                  <a:gd name="T10" fmla="*/ 0 w 56"/>
                  <a:gd name="T11" fmla="*/ 0 h 13"/>
                  <a:gd name="T12" fmla="*/ 46 w 56"/>
                  <a:gd name="T13" fmla="*/ 11 h 13"/>
                  <a:gd name="T14" fmla="*/ 46 w 56"/>
                  <a:gd name="T15" fmla="*/ 11 h 13"/>
                  <a:gd name="T16" fmla="*/ 1 w 56"/>
                  <a:gd name="T17" fmla="*/ 0 h 13"/>
                  <a:gd name="T18" fmla="*/ 0 w 5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3">
                    <a:moveTo>
                      <a:pt x="7" y="0"/>
                    </a:moveTo>
                    <a:cubicBezTo>
                      <a:pt x="21" y="8"/>
                      <a:pt x="38" y="10"/>
                      <a:pt x="55" y="6"/>
                    </a:cubicBezTo>
                    <a:cubicBezTo>
                      <a:pt x="55" y="5"/>
                      <a:pt x="55" y="5"/>
                      <a:pt x="56" y="5"/>
                    </a:cubicBezTo>
                    <a:cubicBezTo>
                      <a:pt x="39" y="10"/>
                      <a:pt x="22" y="8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moveTo>
                      <a:pt x="0" y="0"/>
                    </a:moveTo>
                    <a:cubicBezTo>
                      <a:pt x="13" y="9"/>
                      <a:pt x="29" y="13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30" y="13"/>
                      <a:pt x="13" y="9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2" name="Freeform 538"/>
              <p:cNvSpPr/>
              <p:nvPr/>
            </p:nvSpPr>
            <p:spPr bwMode="auto">
              <a:xfrm>
                <a:off x="802" y="963"/>
                <a:ext cx="52" cy="12"/>
              </a:xfrm>
              <a:custGeom>
                <a:avLst/>
                <a:gdLst>
                  <a:gd name="T0" fmla="*/ 0 w 54"/>
                  <a:gd name="T1" fmla="*/ 0 h 13"/>
                  <a:gd name="T2" fmla="*/ 45 w 54"/>
                  <a:gd name="T3" fmla="*/ 11 h 13"/>
                  <a:gd name="T4" fmla="*/ 48 w 54"/>
                  <a:gd name="T5" fmla="*/ 9 h 13"/>
                  <a:gd name="T6" fmla="*/ 48 w 54"/>
                  <a:gd name="T7" fmla="*/ 9 h 13"/>
                  <a:gd name="T8" fmla="*/ 54 w 54"/>
                  <a:gd name="T9" fmla="*/ 6 h 13"/>
                  <a:gd name="T10" fmla="*/ 6 w 54"/>
                  <a:gd name="T11" fmla="*/ 0 h 13"/>
                  <a:gd name="T12" fmla="*/ 0 w 5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3">
                    <a:moveTo>
                      <a:pt x="0" y="0"/>
                    </a:moveTo>
                    <a:cubicBezTo>
                      <a:pt x="12" y="9"/>
                      <a:pt x="29" y="13"/>
                      <a:pt x="45" y="11"/>
                    </a:cubicBezTo>
                    <a:cubicBezTo>
                      <a:pt x="46" y="10"/>
                      <a:pt x="47" y="10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50" y="8"/>
                      <a:pt x="52" y="7"/>
                      <a:pt x="54" y="6"/>
                    </a:cubicBezTo>
                    <a:cubicBezTo>
                      <a:pt x="37" y="10"/>
                      <a:pt x="20" y="8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3" name="Freeform 539"/>
              <p:cNvSpPr/>
              <p:nvPr/>
            </p:nvSpPr>
            <p:spPr bwMode="auto">
              <a:xfrm>
                <a:off x="760" y="958"/>
                <a:ext cx="70" cy="38"/>
              </a:xfrm>
              <a:custGeom>
                <a:avLst/>
                <a:gdLst>
                  <a:gd name="T0" fmla="*/ 6 w 72"/>
                  <a:gd name="T1" fmla="*/ 1 h 40"/>
                  <a:gd name="T2" fmla="*/ 2 w 72"/>
                  <a:gd name="T3" fmla="*/ 4 h 40"/>
                  <a:gd name="T4" fmla="*/ 4 w 72"/>
                  <a:gd name="T5" fmla="*/ 16 h 40"/>
                  <a:gd name="T6" fmla="*/ 14 w 72"/>
                  <a:gd name="T7" fmla="*/ 25 h 40"/>
                  <a:gd name="T8" fmla="*/ 66 w 72"/>
                  <a:gd name="T9" fmla="*/ 32 h 40"/>
                  <a:gd name="T10" fmla="*/ 71 w 72"/>
                  <a:gd name="T11" fmla="*/ 29 h 40"/>
                  <a:gd name="T12" fmla="*/ 72 w 72"/>
                  <a:gd name="T13" fmla="*/ 29 h 40"/>
                  <a:gd name="T14" fmla="*/ 10 w 72"/>
                  <a:gd name="T15" fmla="*/ 5 h 40"/>
                  <a:gd name="T16" fmla="*/ 7 w 72"/>
                  <a:gd name="T17" fmla="*/ 0 h 40"/>
                  <a:gd name="T18" fmla="*/ 6 w 72"/>
                  <a:gd name="T19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40">
                    <a:moveTo>
                      <a:pt x="6" y="1"/>
                    </a:moveTo>
                    <a:cubicBezTo>
                      <a:pt x="4" y="1"/>
                      <a:pt x="3" y="3"/>
                      <a:pt x="2" y="4"/>
                    </a:cubicBezTo>
                    <a:cubicBezTo>
                      <a:pt x="0" y="8"/>
                      <a:pt x="1" y="13"/>
                      <a:pt x="4" y="16"/>
                    </a:cubicBezTo>
                    <a:cubicBezTo>
                      <a:pt x="6" y="20"/>
                      <a:pt x="10" y="23"/>
                      <a:pt x="14" y="25"/>
                    </a:cubicBezTo>
                    <a:cubicBezTo>
                      <a:pt x="29" y="34"/>
                      <a:pt x="49" y="40"/>
                      <a:pt x="66" y="32"/>
                    </a:cubicBezTo>
                    <a:cubicBezTo>
                      <a:pt x="68" y="32"/>
                      <a:pt x="69" y="30"/>
                      <a:pt x="71" y="29"/>
                    </a:cubicBezTo>
                    <a:cubicBezTo>
                      <a:pt x="71" y="29"/>
                      <a:pt x="72" y="29"/>
                      <a:pt x="72" y="29"/>
                    </a:cubicBezTo>
                    <a:cubicBezTo>
                      <a:pt x="47" y="33"/>
                      <a:pt x="23" y="25"/>
                      <a:pt x="10" y="5"/>
                    </a:cubicBezTo>
                    <a:cubicBezTo>
                      <a:pt x="8" y="3"/>
                      <a:pt x="8" y="1"/>
                      <a:pt x="7" y="0"/>
                    </a:cubicBezTo>
                    <a:cubicBezTo>
                      <a:pt x="6" y="0"/>
                      <a:pt x="6" y="0"/>
                      <a:pt x="6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4" name="Freeform 540"/>
              <p:cNvSpPr/>
              <p:nvPr/>
            </p:nvSpPr>
            <p:spPr bwMode="auto">
              <a:xfrm>
                <a:off x="770" y="956"/>
                <a:ext cx="76" cy="31"/>
              </a:xfrm>
              <a:custGeom>
                <a:avLst/>
                <a:gdLst>
                  <a:gd name="T0" fmla="*/ 0 w 77"/>
                  <a:gd name="T1" fmla="*/ 1 h 33"/>
                  <a:gd name="T2" fmla="*/ 2 w 77"/>
                  <a:gd name="T3" fmla="*/ 4 h 33"/>
                  <a:gd name="T4" fmla="*/ 69 w 77"/>
                  <a:gd name="T5" fmla="*/ 25 h 33"/>
                  <a:gd name="T6" fmla="*/ 70 w 77"/>
                  <a:gd name="T7" fmla="*/ 24 h 33"/>
                  <a:gd name="T8" fmla="*/ 77 w 77"/>
                  <a:gd name="T9" fmla="*/ 18 h 33"/>
                  <a:gd name="T10" fmla="*/ 31 w 77"/>
                  <a:gd name="T11" fmla="*/ 7 h 33"/>
                  <a:gd name="T12" fmla="*/ 18 w 77"/>
                  <a:gd name="T13" fmla="*/ 4 h 33"/>
                  <a:gd name="T14" fmla="*/ 4 w 77"/>
                  <a:gd name="T15" fmla="*/ 0 h 33"/>
                  <a:gd name="T16" fmla="*/ 0 w 77"/>
                  <a:gd name="T1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33">
                    <a:moveTo>
                      <a:pt x="0" y="1"/>
                    </a:moveTo>
                    <a:cubicBezTo>
                      <a:pt x="0" y="2"/>
                      <a:pt x="1" y="3"/>
                      <a:pt x="2" y="4"/>
                    </a:cubicBezTo>
                    <a:cubicBezTo>
                      <a:pt x="16" y="25"/>
                      <a:pt x="43" y="33"/>
                      <a:pt x="69" y="25"/>
                    </a:cubicBezTo>
                    <a:cubicBezTo>
                      <a:pt x="69" y="24"/>
                      <a:pt x="70" y="24"/>
                      <a:pt x="70" y="24"/>
                    </a:cubicBezTo>
                    <a:cubicBezTo>
                      <a:pt x="72" y="22"/>
                      <a:pt x="75" y="20"/>
                      <a:pt x="77" y="18"/>
                    </a:cubicBezTo>
                    <a:cubicBezTo>
                      <a:pt x="60" y="20"/>
                      <a:pt x="44" y="16"/>
                      <a:pt x="31" y="7"/>
                    </a:cubicBezTo>
                    <a:cubicBezTo>
                      <a:pt x="27" y="6"/>
                      <a:pt x="22" y="5"/>
                      <a:pt x="18" y="4"/>
                    </a:cubicBezTo>
                    <a:cubicBezTo>
                      <a:pt x="13" y="3"/>
                      <a:pt x="9" y="1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5" name="Freeform 541"/>
              <p:cNvSpPr/>
              <p:nvPr/>
            </p:nvSpPr>
            <p:spPr bwMode="auto">
              <a:xfrm>
                <a:off x="809" y="913"/>
                <a:ext cx="68" cy="59"/>
              </a:xfrm>
              <a:custGeom>
                <a:avLst/>
                <a:gdLst>
                  <a:gd name="T0" fmla="*/ 65 w 70"/>
                  <a:gd name="T1" fmla="*/ 0 h 62"/>
                  <a:gd name="T2" fmla="*/ 61 w 70"/>
                  <a:gd name="T3" fmla="*/ 10 h 62"/>
                  <a:gd name="T4" fmla="*/ 36 w 70"/>
                  <a:gd name="T5" fmla="*/ 41 h 62"/>
                  <a:gd name="T6" fmla="*/ 27 w 70"/>
                  <a:gd name="T7" fmla="*/ 45 h 62"/>
                  <a:gd name="T8" fmla="*/ 0 w 70"/>
                  <a:gd name="T9" fmla="*/ 52 h 62"/>
                  <a:gd name="T10" fmla="*/ 48 w 70"/>
                  <a:gd name="T11" fmla="*/ 57 h 62"/>
                  <a:gd name="T12" fmla="*/ 56 w 70"/>
                  <a:gd name="T13" fmla="*/ 53 h 62"/>
                  <a:gd name="T14" fmla="*/ 65 w 70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2">
                    <a:moveTo>
                      <a:pt x="65" y="0"/>
                    </a:moveTo>
                    <a:cubicBezTo>
                      <a:pt x="63" y="4"/>
                      <a:pt x="62" y="7"/>
                      <a:pt x="61" y="10"/>
                    </a:cubicBezTo>
                    <a:cubicBezTo>
                      <a:pt x="56" y="23"/>
                      <a:pt x="47" y="33"/>
                      <a:pt x="36" y="41"/>
                    </a:cubicBezTo>
                    <a:cubicBezTo>
                      <a:pt x="33" y="43"/>
                      <a:pt x="30" y="44"/>
                      <a:pt x="27" y="45"/>
                    </a:cubicBezTo>
                    <a:cubicBezTo>
                      <a:pt x="19" y="49"/>
                      <a:pt x="9" y="52"/>
                      <a:pt x="0" y="52"/>
                    </a:cubicBezTo>
                    <a:cubicBezTo>
                      <a:pt x="14" y="60"/>
                      <a:pt x="31" y="62"/>
                      <a:pt x="48" y="57"/>
                    </a:cubicBezTo>
                    <a:cubicBezTo>
                      <a:pt x="51" y="56"/>
                      <a:pt x="53" y="54"/>
                      <a:pt x="56" y="53"/>
                    </a:cubicBezTo>
                    <a:cubicBezTo>
                      <a:pt x="67" y="37"/>
                      <a:pt x="70" y="18"/>
                      <a:pt x="6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6" name="Freeform 542"/>
              <p:cNvSpPr/>
              <p:nvPr/>
            </p:nvSpPr>
            <p:spPr bwMode="auto">
              <a:xfrm>
                <a:off x="871" y="896"/>
                <a:ext cx="21" cy="62"/>
              </a:xfrm>
              <a:custGeom>
                <a:avLst/>
                <a:gdLst>
                  <a:gd name="T0" fmla="*/ 11 w 21"/>
                  <a:gd name="T1" fmla="*/ 0 h 65"/>
                  <a:gd name="T2" fmla="*/ 8 w 21"/>
                  <a:gd name="T3" fmla="*/ 3 h 65"/>
                  <a:gd name="T4" fmla="*/ 3 w 21"/>
                  <a:gd name="T5" fmla="*/ 12 h 65"/>
                  <a:gd name="T6" fmla="*/ 0 w 21"/>
                  <a:gd name="T7" fmla="*/ 65 h 65"/>
                  <a:gd name="T8" fmla="*/ 11 w 2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5">
                    <a:moveTo>
                      <a:pt x="11" y="0"/>
                    </a:moveTo>
                    <a:cubicBezTo>
                      <a:pt x="10" y="1"/>
                      <a:pt x="9" y="2"/>
                      <a:pt x="8" y="3"/>
                    </a:cubicBezTo>
                    <a:cubicBezTo>
                      <a:pt x="6" y="6"/>
                      <a:pt x="4" y="9"/>
                      <a:pt x="3" y="12"/>
                    </a:cubicBezTo>
                    <a:cubicBezTo>
                      <a:pt x="10" y="29"/>
                      <a:pt x="8" y="49"/>
                      <a:pt x="0" y="65"/>
                    </a:cubicBezTo>
                    <a:cubicBezTo>
                      <a:pt x="16" y="46"/>
                      <a:pt x="21" y="21"/>
                      <a:pt x="11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7" name="Freeform 543"/>
              <p:cNvSpPr/>
              <p:nvPr/>
            </p:nvSpPr>
            <p:spPr bwMode="auto">
              <a:xfrm>
                <a:off x="877" y="890"/>
                <a:ext cx="32" cy="67"/>
              </a:xfrm>
              <a:custGeom>
                <a:avLst/>
                <a:gdLst>
                  <a:gd name="T0" fmla="*/ 8 w 33"/>
                  <a:gd name="T1" fmla="*/ 5 h 71"/>
                  <a:gd name="T2" fmla="*/ 0 w 33"/>
                  <a:gd name="T3" fmla="*/ 71 h 71"/>
                  <a:gd name="T4" fmla="*/ 2 w 33"/>
                  <a:gd name="T5" fmla="*/ 70 h 71"/>
                  <a:gd name="T6" fmla="*/ 5 w 33"/>
                  <a:gd name="T7" fmla="*/ 68 h 71"/>
                  <a:gd name="T8" fmla="*/ 30 w 33"/>
                  <a:gd name="T9" fmla="*/ 11 h 71"/>
                  <a:gd name="T10" fmla="*/ 27 w 33"/>
                  <a:gd name="T11" fmla="*/ 5 h 71"/>
                  <a:gd name="T12" fmla="*/ 8 w 33"/>
                  <a:gd name="T13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71">
                    <a:moveTo>
                      <a:pt x="8" y="5"/>
                    </a:moveTo>
                    <a:cubicBezTo>
                      <a:pt x="19" y="25"/>
                      <a:pt x="15" y="51"/>
                      <a:pt x="0" y="71"/>
                    </a:cubicBezTo>
                    <a:cubicBezTo>
                      <a:pt x="1" y="71"/>
                      <a:pt x="2" y="70"/>
                      <a:pt x="2" y="70"/>
                    </a:cubicBezTo>
                    <a:cubicBezTo>
                      <a:pt x="3" y="69"/>
                      <a:pt x="4" y="68"/>
                      <a:pt x="5" y="68"/>
                    </a:cubicBezTo>
                    <a:cubicBezTo>
                      <a:pt x="24" y="53"/>
                      <a:pt x="33" y="31"/>
                      <a:pt x="30" y="11"/>
                    </a:cubicBezTo>
                    <a:cubicBezTo>
                      <a:pt x="29" y="9"/>
                      <a:pt x="28" y="7"/>
                      <a:pt x="27" y="5"/>
                    </a:cubicBezTo>
                    <a:cubicBezTo>
                      <a:pt x="22" y="0"/>
                      <a:pt x="14" y="1"/>
                      <a:pt x="8" y="5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8" name="Freeform 544"/>
              <p:cNvSpPr>
                <a:spLocks noEditPoints="1"/>
              </p:cNvSpPr>
              <p:nvPr/>
            </p:nvSpPr>
            <p:spPr bwMode="auto">
              <a:xfrm>
                <a:off x="772" y="866"/>
                <a:ext cx="55" cy="40"/>
              </a:xfrm>
              <a:custGeom>
                <a:avLst/>
                <a:gdLst>
                  <a:gd name="T0" fmla="*/ 39 w 56"/>
                  <a:gd name="T1" fmla="*/ 11 h 42"/>
                  <a:gd name="T2" fmla="*/ 39 w 56"/>
                  <a:gd name="T3" fmla="*/ 11 h 42"/>
                  <a:gd name="T4" fmla="*/ 48 w 56"/>
                  <a:gd name="T5" fmla="*/ 11 h 42"/>
                  <a:gd name="T6" fmla="*/ 49 w 56"/>
                  <a:gd name="T7" fmla="*/ 11 h 42"/>
                  <a:gd name="T8" fmla="*/ 39 w 56"/>
                  <a:gd name="T9" fmla="*/ 11 h 42"/>
                  <a:gd name="T10" fmla="*/ 24 w 56"/>
                  <a:gd name="T11" fmla="*/ 20 h 42"/>
                  <a:gd name="T12" fmla="*/ 14 w 56"/>
                  <a:gd name="T13" fmla="*/ 41 h 42"/>
                  <a:gd name="T14" fmla="*/ 14 w 56"/>
                  <a:gd name="T15" fmla="*/ 41 h 42"/>
                  <a:gd name="T16" fmla="*/ 25 w 56"/>
                  <a:gd name="T17" fmla="*/ 20 h 42"/>
                  <a:gd name="T18" fmla="*/ 24 w 56"/>
                  <a:gd name="T19" fmla="*/ 20 h 42"/>
                  <a:gd name="T20" fmla="*/ 17 w 56"/>
                  <a:gd name="T21" fmla="*/ 24 h 42"/>
                  <a:gd name="T22" fmla="*/ 10 w 56"/>
                  <a:gd name="T23" fmla="*/ 42 h 42"/>
                  <a:gd name="T24" fmla="*/ 10 w 56"/>
                  <a:gd name="T25" fmla="*/ 42 h 42"/>
                  <a:gd name="T26" fmla="*/ 17 w 56"/>
                  <a:gd name="T27" fmla="*/ 24 h 42"/>
                  <a:gd name="T28" fmla="*/ 17 w 56"/>
                  <a:gd name="T29" fmla="*/ 24 h 42"/>
                  <a:gd name="T30" fmla="*/ 43 w 56"/>
                  <a:gd name="T31" fmla="*/ 7 h 42"/>
                  <a:gd name="T32" fmla="*/ 42 w 56"/>
                  <a:gd name="T33" fmla="*/ 7 h 42"/>
                  <a:gd name="T34" fmla="*/ 54 w 56"/>
                  <a:gd name="T35" fmla="*/ 8 h 42"/>
                  <a:gd name="T36" fmla="*/ 54 w 56"/>
                  <a:gd name="T37" fmla="*/ 7 h 42"/>
                  <a:gd name="T38" fmla="*/ 43 w 56"/>
                  <a:gd name="T39" fmla="*/ 7 h 42"/>
                  <a:gd name="T40" fmla="*/ 44 w 56"/>
                  <a:gd name="T41" fmla="*/ 6 h 42"/>
                  <a:gd name="T42" fmla="*/ 43 w 56"/>
                  <a:gd name="T43" fmla="*/ 6 h 42"/>
                  <a:gd name="T44" fmla="*/ 56 w 56"/>
                  <a:gd name="T45" fmla="*/ 4 h 42"/>
                  <a:gd name="T46" fmla="*/ 56 w 56"/>
                  <a:gd name="T47" fmla="*/ 4 h 42"/>
                  <a:gd name="T48" fmla="*/ 44 w 56"/>
                  <a:gd name="T49" fmla="*/ 6 h 42"/>
                  <a:gd name="T50" fmla="*/ 7 w 56"/>
                  <a:gd name="T51" fmla="*/ 30 h 42"/>
                  <a:gd name="T52" fmla="*/ 0 w 56"/>
                  <a:gd name="T53" fmla="*/ 39 h 42"/>
                  <a:gd name="T54" fmla="*/ 0 w 56"/>
                  <a:gd name="T55" fmla="*/ 40 h 42"/>
                  <a:gd name="T56" fmla="*/ 8 w 56"/>
                  <a:gd name="T57" fmla="*/ 29 h 42"/>
                  <a:gd name="T58" fmla="*/ 7 w 56"/>
                  <a:gd name="T59" fmla="*/ 30 h 42"/>
                  <a:gd name="T60" fmla="*/ 50 w 56"/>
                  <a:gd name="T61" fmla="*/ 1 h 42"/>
                  <a:gd name="T62" fmla="*/ 50 w 56"/>
                  <a:gd name="T63" fmla="*/ 1 h 42"/>
                  <a:gd name="T64" fmla="*/ 56 w 56"/>
                  <a:gd name="T65" fmla="*/ 0 h 42"/>
                  <a:gd name="T66" fmla="*/ 56 w 56"/>
                  <a:gd name="T67" fmla="*/ 0 h 42"/>
                  <a:gd name="T68" fmla="*/ 50 w 56"/>
                  <a:gd name="T6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" h="42">
                    <a:moveTo>
                      <a:pt x="39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42" y="11"/>
                      <a:pt x="45" y="11"/>
                      <a:pt x="48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6" y="11"/>
                      <a:pt x="42" y="11"/>
                      <a:pt x="39" y="11"/>
                    </a:cubicBezTo>
                    <a:moveTo>
                      <a:pt x="24" y="20"/>
                    </a:moveTo>
                    <a:cubicBezTo>
                      <a:pt x="19" y="27"/>
                      <a:pt x="16" y="34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34"/>
                      <a:pt x="20" y="26"/>
                      <a:pt x="25" y="20"/>
                    </a:cubicBezTo>
                    <a:cubicBezTo>
                      <a:pt x="25" y="20"/>
                      <a:pt x="25" y="20"/>
                      <a:pt x="24" y="20"/>
                    </a:cubicBezTo>
                    <a:moveTo>
                      <a:pt x="17" y="24"/>
                    </a:moveTo>
                    <a:cubicBezTo>
                      <a:pt x="14" y="30"/>
                      <a:pt x="11" y="36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2" y="36"/>
                      <a:pt x="14" y="30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moveTo>
                      <a:pt x="43" y="7"/>
                    </a:moveTo>
                    <a:cubicBezTo>
                      <a:pt x="43" y="7"/>
                      <a:pt x="43" y="7"/>
                      <a:pt x="42" y="7"/>
                    </a:cubicBezTo>
                    <a:cubicBezTo>
                      <a:pt x="46" y="7"/>
                      <a:pt x="50" y="7"/>
                      <a:pt x="54" y="8"/>
                    </a:cubicBezTo>
                    <a:cubicBezTo>
                      <a:pt x="54" y="8"/>
                      <a:pt x="54" y="7"/>
                      <a:pt x="54" y="7"/>
                    </a:cubicBezTo>
                    <a:cubicBezTo>
                      <a:pt x="50" y="7"/>
                      <a:pt x="47" y="7"/>
                      <a:pt x="43" y="7"/>
                    </a:cubicBezTo>
                    <a:moveTo>
                      <a:pt x="44" y="6"/>
                    </a:moveTo>
                    <a:cubicBezTo>
                      <a:pt x="44" y="6"/>
                      <a:pt x="44" y="6"/>
                      <a:pt x="43" y="6"/>
                    </a:cubicBezTo>
                    <a:cubicBezTo>
                      <a:pt x="48" y="5"/>
                      <a:pt x="52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2" y="4"/>
                      <a:pt x="48" y="5"/>
                      <a:pt x="44" y="6"/>
                    </a:cubicBezTo>
                    <a:moveTo>
                      <a:pt x="7" y="30"/>
                    </a:moveTo>
                    <a:cubicBezTo>
                      <a:pt x="4" y="33"/>
                      <a:pt x="2" y="36"/>
                      <a:pt x="0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36"/>
                      <a:pt x="5" y="33"/>
                      <a:pt x="8" y="29"/>
                    </a:cubicBezTo>
                    <a:cubicBezTo>
                      <a:pt x="7" y="29"/>
                      <a:pt x="7" y="29"/>
                      <a:pt x="7" y="30"/>
                    </a:cubicBezTo>
                    <a:moveTo>
                      <a:pt x="5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2" y="1"/>
                      <a:pt x="54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4" y="0"/>
                      <a:pt x="52" y="0"/>
                      <a:pt x="50" y="1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9" name="Freeform 545"/>
              <p:cNvSpPr/>
              <p:nvPr/>
            </p:nvSpPr>
            <p:spPr bwMode="auto">
              <a:xfrm>
                <a:off x="811" y="873"/>
                <a:ext cx="14" cy="4"/>
              </a:xfrm>
              <a:custGeom>
                <a:avLst/>
                <a:gdLst>
                  <a:gd name="T0" fmla="*/ 3 w 15"/>
                  <a:gd name="T1" fmla="*/ 0 h 4"/>
                  <a:gd name="T2" fmla="*/ 2 w 15"/>
                  <a:gd name="T3" fmla="*/ 1 h 4"/>
                  <a:gd name="T4" fmla="*/ 0 w 15"/>
                  <a:gd name="T5" fmla="*/ 4 h 4"/>
                  <a:gd name="T6" fmla="*/ 10 w 15"/>
                  <a:gd name="T7" fmla="*/ 4 h 4"/>
                  <a:gd name="T8" fmla="*/ 13 w 15"/>
                  <a:gd name="T9" fmla="*/ 2 h 4"/>
                  <a:gd name="T10" fmla="*/ 15 w 15"/>
                  <a:gd name="T11" fmla="*/ 1 h 4"/>
                  <a:gd name="T12" fmla="*/ 3 w 1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3" y="0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3" y="4"/>
                      <a:pt x="7" y="4"/>
                      <a:pt x="10" y="4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4" y="1"/>
                      <a:pt x="15" y="1"/>
                    </a:cubicBezTo>
                    <a:cubicBezTo>
                      <a:pt x="11" y="0"/>
                      <a:pt x="7" y="0"/>
                      <a:pt x="3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0" name="Freeform 546"/>
              <p:cNvSpPr>
                <a:spLocks noEditPoints="1"/>
              </p:cNvSpPr>
              <p:nvPr/>
            </p:nvSpPr>
            <p:spPr bwMode="auto">
              <a:xfrm>
                <a:off x="771" y="866"/>
                <a:ext cx="57" cy="37"/>
              </a:xfrm>
              <a:custGeom>
                <a:avLst/>
                <a:gdLst>
                  <a:gd name="T0" fmla="*/ 51 w 58"/>
                  <a:gd name="T1" fmla="*/ 1 h 39"/>
                  <a:gd name="T2" fmla="*/ 45 w 58"/>
                  <a:gd name="T3" fmla="*/ 6 h 39"/>
                  <a:gd name="T4" fmla="*/ 57 w 58"/>
                  <a:gd name="T5" fmla="*/ 4 h 39"/>
                  <a:gd name="T6" fmla="*/ 57 w 58"/>
                  <a:gd name="T7" fmla="*/ 0 h 39"/>
                  <a:gd name="T8" fmla="*/ 51 w 58"/>
                  <a:gd name="T9" fmla="*/ 1 h 39"/>
                  <a:gd name="T10" fmla="*/ 3 w 58"/>
                  <a:gd name="T11" fmla="*/ 32 h 39"/>
                  <a:gd name="T12" fmla="*/ 0 w 58"/>
                  <a:gd name="T13" fmla="*/ 37 h 39"/>
                  <a:gd name="T14" fmla="*/ 1 w 58"/>
                  <a:gd name="T15" fmla="*/ 39 h 39"/>
                  <a:gd name="T16" fmla="*/ 8 w 58"/>
                  <a:gd name="T17" fmla="*/ 30 h 39"/>
                  <a:gd name="T18" fmla="*/ 6 w 58"/>
                  <a:gd name="T19" fmla="*/ 31 h 39"/>
                  <a:gd name="T20" fmla="*/ 3 w 58"/>
                  <a:gd name="T21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39">
                    <a:moveTo>
                      <a:pt x="51" y="1"/>
                    </a:moveTo>
                    <a:cubicBezTo>
                      <a:pt x="49" y="3"/>
                      <a:pt x="47" y="4"/>
                      <a:pt x="45" y="6"/>
                    </a:cubicBezTo>
                    <a:cubicBezTo>
                      <a:pt x="49" y="5"/>
                      <a:pt x="53" y="4"/>
                      <a:pt x="57" y="4"/>
                    </a:cubicBezTo>
                    <a:cubicBezTo>
                      <a:pt x="58" y="3"/>
                      <a:pt x="58" y="1"/>
                      <a:pt x="57" y="0"/>
                    </a:cubicBezTo>
                    <a:cubicBezTo>
                      <a:pt x="55" y="0"/>
                      <a:pt x="53" y="1"/>
                      <a:pt x="51" y="1"/>
                    </a:cubicBezTo>
                    <a:moveTo>
                      <a:pt x="3" y="32"/>
                    </a:moveTo>
                    <a:cubicBezTo>
                      <a:pt x="1" y="33"/>
                      <a:pt x="0" y="35"/>
                      <a:pt x="0" y="37"/>
                    </a:cubicBezTo>
                    <a:cubicBezTo>
                      <a:pt x="0" y="38"/>
                      <a:pt x="0" y="39"/>
                      <a:pt x="1" y="39"/>
                    </a:cubicBezTo>
                    <a:cubicBezTo>
                      <a:pt x="3" y="36"/>
                      <a:pt x="5" y="33"/>
                      <a:pt x="8" y="30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5" y="31"/>
                      <a:pt x="4" y="32"/>
                      <a:pt x="3" y="32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1" name="Freeform 547"/>
              <p:cNvSpPr/>
              <p:nvPr/>
            </p:nvSpPr>
            <p:spPr bwMode="auto">
              <a:xfrm>
                <a:off x="782" y="885"/>
                <a:ext cx="14" cy="21"/>
              </a:xfrm>
              <a:custGeom>
                <a:avLst/>
                <a:gdLst>
                  <a:gd name="T0" fmla="*/ 7 w 14"/>
                  <a:gd name="T1" fmla="*/ 4 h 22"/>
                  <a:gd name="T2" fmla="*/ 0 w 14"/>
                  <a:gd name="T3" fmla="*/ 22 h 22"/>
                  <a:gd name="T4" fmla="*/ 4 w 14"/>
                  <a:gd name="T5" fmla="*/ 21 h 22"/>
                  <a:gd name="T6" fmla="*/ 14 w 14"/>
                  <a:gd name="T7" fmla="*/ 0 h 22"/>
                  <a:gd name="T8" fmla="*/ 7 w 14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7" y="4"/>
                    </a:moveTo>
                    <a:cubicBezTo>
                      <a:pt x="4" y="10"/>
                      <a:pt x="2" y="16"/>
                      <a:pt x="0" y="22"/>
                    </a:cubicBezTo>
                    <a:cubicBezTo>
                      <a:pt x="1" y="22"/>
                      <a:pt x="3" y="22"/>
                      <a:pt x="4" y="21"/>
                    </a:cubicBezTo>
                    <a:cubicBezTo>
                      <a:pt x="6" y="14"/>
                      <a:pt x="9" y="7"/>
                      <a:pt x="14" y="0"/>
                    </a:cubicBezTo>
                    <a:cubicBezTo>
                      <a:pt x="12" y="1"/>
                      <a:pt x="10" y="3"/>
                      <a:pt x="7" y="4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2" name="Freeform 548"/>
              <p:cNvSpPr/>
              <p:nvPr/>
            </p:nvSpPr>
            <p:spPr bwMode="auto">
              <a:xfrm>
                <a:off x="772" y="889"/>
                <a:ext cx="17" cy="17"/>
              </a:xfrm>
              <a:custGeom>
                <a:avLst/>
                <a:gdLst>
                  <a:gd name="T0" fmla="*/ 8 w 17"/>
                  <a:gd name="T1" fmla="*/ 5 h 18"/>
                  <a:gd name="T2" fmla="*/ 0 w 17"/>
                  <a:gd name="T3" fmla="*/ 16 h 18"/>
                  <a:gd name="T4" fmla="*/ 4 w 17"/>
                  <a:gd name="T5" fmla="*/ 18 h 18"/>
                  <a:gd name="T6" fmla="*/ 10 w 17"/>
                  <a:gd name="T7" fmla="*/ 18 h 18"/>
                  <a:gd name="T8" fmla="*/ 17 w 17"/>
                  <a:gd name="T9" fmla="*/ 0 h 18"/>
                  <a:gd name="T10" fmla="*/ 8 w 17"/>
                  <a:gd name="T11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8" y="5"/>
                    </a:moveTo>
                    <a:cubicBezTo>
                      <a:pt x="5" y="9"/>
                      <a:pt x="2" y="12"/>
                      <a:pt x="0" y="16"/>
                    </a:cubicBezTo>
                    <a:cubicBezTo>
                      <a:pt x="1" y="17"/>
                      <a:pt x="3" y="17"/>
                      <a:pt x="4" y="18"/>
                    </a:cubicBezTo>
                    <a:cubicBezTo>
                      <a:pt x="6" y="18"/>
                      <a:pt x="8" y="18"/>
                      <a:pt x="10" y="18"/>
                    </a:cubicBezTo>
                    <a:cubicBezTo>
                      <a:pt x="11" y="12"/>
                      <a:pt x="14" y="6"/>
                      <a:pt x="17" y="0"/>
                    </a:cubicBezTo>
                    <a:cubicBezTo>
                      <a:pt x="14" y="2"/>
                      <a:pt x="11" y="4"/>
                      <a:pt x="8" y="5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3" name="Freeform 549"/>
              <p:cNvSpPr/>
              <p:nvPr/>
            </p:nvSpPr>
            <p:spPr bwMode="auto">
              <a:xfrm>
                <a:off x="786" y="877"/>
                <a:ext cx="33" cy="28"/>
              </a:xfrm>
              <a:custGeom>
                <a:avLst/>
                <a:gdLst>
                  <a:gd name="T0" fmla="*/ 11 w 34"/>
                  <a:gd name="T1" fmla="*/ 9 h 30"/>
                  <a:gd name="T2" fmla="*/ 0 w 34"/>
                  <a:gd name="T3" fmla="*/ 30 h 30"/>
                  <a:gd name="T4" fmla="*/ 7 w 34"/>
                  <a:gd name="T5" fmla="*/ 27 h 30"/>
                  <a:gd name="T6" fmla="*/ 14 w 34"/>
                  <a:gd name="T7" fmla="*/ 20 h 30"/>
                  <a:gd name="T8" fmla="*/ 33 w 34"/>
                  <a:gd name="T9" fmla="*/ 1 h 30"/>
                  <a:gd name="T10" fmla="*/ 34 w 34"/>
                  <a:gd name="T11" fmla="*/ 0 h 30"/>
                  <a:gd name="T12" fmla="*/ 34 w 34"/>
                  <a:gd name="T13" fmla="*/ 0 h 30"/>
                  <a:gd name="T14" fmla="*/ 25 w 34"/>
                  <a:gd name="T15" fmla="*/ 0 h 30"/>
                  <a:gd name="T16" fmla="*/ 25 w 34"/>
                  <a:gd name="T17" fmla="*/ 1 h 30"/>
                  <a:gd name="T18" fmla="*/ 20 w 34"/>
                  <a:gd name="T19" fmla="*/ 5 h 30"/>
                  <a:gd name="T20" fmla="*/ 12 w 34"/>
                  <a:gd name="T21" fmla="*/ 8 h 30"/>
                  <a:gd name="T22" fmla="*/ 11 w 34"/>
                  <a:gd name="T2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30">
                    <a:moveTo>
                      <a:pt x="11" y="9"/>
                    </a:moveTo>
                    <a:cubicBezTo>
                      <a:pt x="6" y="15"/>
                      <a:pt x="2" y="23"/>
                      <a:pt x="0" y="30"/>
                    </a:cubicBezTo>
                    <a:cubicBezTo>
                      <a:pt x="3" y="29"/>
                      <a:pt x="5" y="28"/>
                      <a:pt x="7" y="27"/>
                    </a:cubicBezTo>
                    <a:cubicBezTo>
                      <a:pt x="10" y="25"/>
                      <a:pt x="12" y="23"/>
                      <a:pt x="14" y="20"/>
                    </a:cubicBezTo>
                    <a:cubicBezTo>
                      <a:pt x="21" y="14"/>
                      <a:pt x="26" y="6"/>
                      <a:pt x="33" y="1"/>
                    </a:cubicBezTo>
                    <a:cubicBezTo>
                      <a:pt x="34" y="1"/>
                      <a:pt x="34" y="1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8" y="0"/>
                      <a:pt x="25" y="0"/>
                    </a:cubicBezTo>
                    <a:cubicBezTo>
                      <a:pt x="25" y="0"/>
                      <a:pt x="25" y="0"/>
                      <a:pt x="25" y="1"/>
                    </a:cubicBezTo>
                    <a:cubicBezTo>
                      <a:pt x="23" y="2"/>
                      <a:pt x="22" y="4"/>
                      <a:pt x="20" y="5"/>
                    </a:cubicBezTo>
                    <a:cubicBezTo>
                      <a:pt x="17" y="7"/>
                      <a:pt x="15" y="8"/>
                      <a:pt x="12" y="8"/>
                    </a:cubicBezTo>
                    <a:cubicBezTo>
                      <a:pt x="12" y="8"/>
                      <a:pt x="11" y="8"/>
                      <a:pt x="11" y="9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4" name="Freeform 550"/>
              <p:cNvSpPr/>
              <p:nvPr/>
            </p:nvSpPr>
            <p:spPr bwMode="auto">
              <a:xfrm>
                <a:off x="814" y="870"/>
                <a:ext cx="13" cy="3"/>
              </a:xfrm>
              <a:custGeom>
                <a:avLst/>
                <a:gdLst>
                  <a:gd name="T0" fmla="*/ 0 w 13"/>
                  <a:gd name="T1" fmla="*/ 2 h 3"/>
                  <a:gd name="T2" fmla="*/ 0 w 13"/>
                  <a:gd name="T3" fmla="*/ 3 h 3"/>
                  <a:gd name="T4" fmla="*/ 11 w 13"/>
                  <a:gd name="T5" fmla="*/ 3 h 3"/>
                  <a:gd name="T6" fmla="*/ 12 w 13"/>
                  <a:gd name="T7" fmla="*/ 2 h 3"/>
                  <a:gd name="T8" fmla="*/ 13 w 13"/>
                  <a:gd name="T9" fmla="*/ 0 h 3"/>
                  <a:gd name="T10" fmla="*/ 0 w 1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4" y="3"/>
                      <a:pt x="7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3" y="1"/>
                      <a:pt x="13" y="1"/>
                      <a:pt x="13" y="0"/>
                    </a:cubicBezTo>
                    <a:cubicBezTo>
                      <a:pt x="9" y="0"/>
                      <a:pt x="5" y="1"/>
                      <a:pt x="0" y="2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5" name="Freeform 551"/>
              <p:cNvSpPr/>
              <p:nvPr/>
            </p:nvSpPr>
            <p:spPr bwMode="auto">
              <a:xfrm>
                <a:off x="821" y="863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0 w 6"/>
                  <a:gd name="T3" fmla="*/ 4 h 4"/>
                  <a:gd name="T4" fmla="*/ 6 w 6"/>
                  <a:gd name="T5" fmla="*/ 3 h 4"/>
                  <a:gd name="T6" fmla="*/ 4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1"/>
                      <a:pt x="2" y="3"/>
                      <a:pt x="0" y="4"/>
                    </a:cubicBezTo>
                    <a:cubicBezTo>
                      <a:pt x="2" y="3"/>
                      <a:pt x="4" y="3"/>
                      <a:pt x="6" y="3"/>
                    </a:cubicBezTo>
                    <a:cubicBezTo>
                      <a:pt x="6" y="2"/>
                      <a:pt x="5" y="1"/>
                      <a:pt x="4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6" name="Freeform 552"/>
              <p:cNvSpPr/>
              <p:nvPr/>
            </p:nvSpPr>
            <p:spPr bwMode="auto">
              <a:xfrm>
                <a:off x="824" y="928"/>
                <a:ext cx="13" cy="11"/>
              </a:xfrm>
              <a:custGeom>
                <a:avLst/>
                <a:gdLst>
                  <a:gd name="T0" fmla="*/ 13 w 13"/>
                  <a:gd name="T1" fmla="*/ 11 h 11"/>
                  <a:gd name="T2" fmla="*/ 0 w 13"/>
                  <a:gd name="T3" fmla="*/ 6 h 11"/>
                  <a:gd name="T4" fmla="*/ 11 w 13"/>
                  <a:gd name="T5" fmla="*/ 0 h 11"/>
                  <a:gd name="T6" fmla="*/ 13 w 13"/>
                  <a:gd name="T7" fmla="*/ 11 h 11"/>
                  <a:gd name="T8" fmla="*/ 13 w 1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lnTo>
                      <a:pt x="0" y="6"/>
                    </a:lnTo>
                    <a:lnTo>
                      <a:pt x="11" y="0"/>
                    </a:lnTo>
                    <a:lnTo>
                      <a:pt x="13" y="11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7" name="Freeform 553"/>
              <p:cNvSpPr/>
              <p:nvPr/>
            </p:nvSpPr>
            <p:spPr bwMode="auto">
              <a:xfrm>
                <a:off x="827" y="927"/>
                <a:ext cx="10" cy="12"/>
              </a:xfrm>
              <a:custGeom>
                <a:avLst/>
                <a:gdLst>
                  <a:gd name="T0" fmla="*/ 10 w 10"/>
                  <a:gd name="T1" fmla="*/ 12 h 12"/>
                  <a:gd name="T2" fmla="*/ 0 w 10"/>
                  <a:gd name="T3" fmla="*/ 5 h 12"/>
                  <a:gd name="T4" fmla="*/ 10 w 10"/>
                  <a:gd name="T5" fmla="*/ 0 h 12"/>
                  <a:gd name="T6" fmla="*/ 10 w 10"/>
                  <a:gd name="T7" fmla="*/ 12 h 12"/>
                  <a:gd name="T8" fmla="*/ 10 w 1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0" y="12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8" name="Freeform 554"/>
              <p:cNvSpPr/>
              <p:nvPr/>
            </p:nvSpPr>
            <p:spPr bwMode="auto">
              <a:xfrm>
                <a:off x="789" y="912"/>
                <a:ext cx="21" cy="18"/>
              </a:xfrm>
              <a:custGeom>
                <a:avLst/>
                <a:gdLst>
                  <a:gd name="T0" fmla="*/ 21 w 21"/>
                  <a:gd name="T1" fmla="*/ 18 h 18"/>
                  <a:gd name="T2" fmla="*/ 0 w 21"/>
                  <a:gd name="T3" fmla="*/ 11 h 18"/>
                  <a:gd name="T4" fmla="*/ 19 w 21"/>
                  <a:gd name="T5" fmla="*/ 0 h 18"/>
                  <a:gd name="T6" fmla="*/ 21 w 21"/>
                  <a:gd name="T7" fmla="*/ 18 h 18"/>
                  <a:gd name="T8" fmla="*/ 21 w 2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21" y="18"/>
                    </a:moveTo>
                    <a:lnTo>
                      <a:pt x="0" y="11"/>
                    </a:lnTo>
                    <a:lnTo>
                      <a:pt x="19" y="0"/>
                    </a:lnTo>
                    <a:lnTo>
                      <a:pt x="21" y="18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9" name="Freeform 555"/>
              <p:cNvSpPr/>
              <p:nvPr/>
            </p:nvSpPr>
            <p:spPr bwMode="auto">
              <a:xfrm>
                <a:off x="795" y="910"/>
                <a:ext cx="15" cy="20"/>
              </a:xfrm>
              <a:custGeom>
                <a:avLst/>
                <a:gdLst>
                  <a:gd name="T0" fmla="*/ 15 w 15"/>
                  <a:gd name="T1" fmla="*/ 20 h 20"/>
                  <a:gd name="T2" fmla="*/ 0 w 15"/>
                  <a:gd name="T3" fmla="*/ 9 h 20"/>
                  <a:gd name="T4" fmla="*/ 15 w 15"/>
                  <a:gd name="T5" fmla="*/ 0 h 20"/>
                  <a:gd name="T6" fmla="*/ 15 w 15"/>
                  <a:gd name="T7" fmla="*/ 20 h 20"/>
                  <a:gd name="T8" fmla="*/ 15 w 15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5" y="20"/>
                    </a:moveTo>
                    <a:lnTo>
                      <a:pt x="0" y="9"/>
                    </a:lnTo>
                    <a:lnTo>
                      <a:pt x="15" y="0"/>
                    </a:lnTo>
                    <a:lnTo>
                      <a:pt x="15" y="20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0" name="Freeform 556"/>
              <p:cNvSpPr/>
              <p:nvPr/>
            </p:nvSpPr>
            <p:spPr bwMode="auto">
              <a:xfrm>
                <a:off x="820" y="884"/>
                <a:ext cx="28" cy="25"/>
              </a:xfrm>
              <a:custGeom>
                <a:avLst/>
                <a:gdLst>
                  <a:gd name="T0" fmla="*/ 28 w 28"/>
                  <a:gd name="T1" fmla="*/ 25 h 25"/>
                  <a:gd name="T2" fmla="*/ 0 w 28"/>
                  <a:gd name="T3" fmla="*/ 15 h 25"/>
                  <a:gd name="T4" fmla="*/ 25 w 28"/>
                  <a:gd name="T5" fmla="*/ 0 h 25"/>
                  <a:gd name="T6" fmla="*/ 28 w 28"/>
                  <a:gd name="T7" fmla="*/ 25 h 25"/>
                  <a:gd name="T8" fmla="*/ 28 w 28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5">
                    <a:moveTo>
                      <a:pt x="28" y="25"/>
                    </a:moveTo>
                    <a:lnTo>
                      <a:pt x="0" y="15"/>
                    </a:lnTo>
                    <a:lnTo>
                      <a:pt x="25" y="0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1" name="Freeform 557"/>
              <p:cNvSpPr/>
              <p:nvPr/>
            </p:nvSpPr>
            <p:spPr bwMode="auto">
              <a:xfrm>
                <a:off x="828" y="881"/>
                <a:ext cx="21" cy="28"/>
              </a:xfrm>
              <a:custGeom>
                <a:avLst/>
                <a:gdLst>
                  <a:gd name="T0" fmla="*/ 20 w 21"/>
                  <a:gd name="T1" fmla="*/ 28 h 28"/>
                  <a:gd name="T2" fmla="*/ 0 w 21"/>
                  <a:gd name="T3" fmla="*/ 14 h 28"/>
                  <a:gd name="T4" fmla="*/ 21 w 21"/>
                  <a:gd name="T5" fmla="*/ 0 h 28"/>
                  <a:gd name="T6" fmla="*/ 20 w 21"/>
                  <a:gd name="T7" fmla="*/ 28 h 28"/>
                  <a:gd name="T8" fmla="*/ 20 w 2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8">
                    <a:moveTo>
                      <a:pt x="20" y="28"/>
                    </a:moveTo>
                    <a:lnTo>
                      <a:pt x="0" y="14"/>
                    </a:lnTo>
                    <a:lnTo>
                      <a:pt x="21" y="0"/>
                    </a:lnTo>
                    <a:lnTo>
                      <a:pt x="20" y="28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2" name="Freeform 558"/>
              <p:cNvSpPr>
                <a:spLocks noEditPoints="1"/>
              </p:cNvSpPr>
              <p:nvPr/>
            </p:nvSpPr>
            <p:spPr bwMode="auto">
              <a:xfrm>
                <a:off x="791" y="868"/>
                <a:ext cx="24" cy="16"/>
              </a:xfrm>
              <a:custGeom>
                <a:avLst/>
                <a:gdLst>
                  <a:gd name="T0" fmla="*/ 20 w 25"/>
                  <a:gd name="T1" fmla="*/ 5 h 17"/>
                  <a:gd name="T2" fmla="*/ 23 w 25"/>
                  <a:gd name="T3" fmla="*/ 5 h 17"/>
                  <a:gd name="T4" fmla="*/ 23 w 25"/>
                  <a:gd name="T5" fmla="*/ 5 h 17"/>
                  <a:gd name="T6" fmla="*/ 22 w 25"/>
                  <a:gd name="T7" fmla="*/ 5 h 17"/>
                  <a:gd name="T8" fmla="*/ 23 w 25"/>
                  <a:gd name="T9" fmla="*/ 5 h 17"/>
                  <a:gd name="T10" fmla="*/ 23 w 25"/>
                  <a:gd name="T11" fmla="*/ 4 h 17"/>
                  <a:gd name="T12" fmla="*/ 20 w 25"/>
                  <a:gd name="T13" fmla="*/ 5 h 17"/>
                  <a:gd name="T14" fmla="*/ 12 w 25"/>
                  <a:gd name="T15" fmla="*/ 10 h 17"/>
                  <a:gd name="T16" fmla="*/ 6 w 25"/>
                  <a:gd name="T17" fmla="*/ 17 h 17"/>
                  <a:gd name="T18" fmla="*/ 6 w 25"/>
                  <a:gd name="T19" fmla="*/ 17 h 17"/>
                  <a:gd name="T20" fmla="*/ 12 w 25"/>
                  <a:gd name="T21" fmla="*/ 10 h 17"/>
                  <a:gd name="T22" fmla="*/ 18 w 25"/>
                  <a:gd name="T23" fmla="*/ 9 h 17"/>
                  <a:gd name="T24" fmla="*/ 18 w 25"/>
                  <a:gd name="T25" fmla="*/ 9 h 17"/>
                  <a:gd name="T26" fmla="*/ 12 w 25"/>
                  <a:gd name="T27" fmla="*/ 10 h 17"/>
                  <a:gd name="T28" fmla="*/ 4 w 25"/>
                  <a:gd name="T29" fmla="*/ 14 h 17"/>
                  <a:gd name="T30" fmla="*/ 0 w 25"/>
                  <a:gd name="T31" fmla="*/ 16 h 17"/>
                  <a:gd name="T32" fmla="*/ 0 w 25"/>
                  <a:gd name="T33" fmla="*/ 16 h 17"/>
                  <a:gd name="T34" fmla="*/ 3 w 25"/>
                  <a:gd name="T35" fmla="*/ 14 h 17"/>
                  <a:gd name="T36" fmla="*/ 3 w 25"/>
                  <a:gd name="T37" fmla="*/ 14 h 17"/>
                  <a:gd name="T38" fmla="*/ 3 w 25"/>
                  <a:gd name="T39" fmla="*/ 14 h 17"/>
                  <a:gd name="T40" fmla="*/ 2 w 25"/>
                  <a:gd name="T41" fmla="*/ 17 h 17"/>
                  <a:gd name="T42" fmla="*/ 2 w 25"/>
                  <a:gd name="T43" fmla="*/ 17 h 17"/>
                  <a:gd name="T44" fmla="*/ 5 w 25"/>
                  <a:gd name="T45" fmla="*/ 13 h 17"/>
                  <a:gd name="T46" fmla="*/ 4 w 25"/>
                  <a:gd name="T47" fmla="*/ 14 h 17"/>
                  <a:gd name="T48" fmla="*/ 24 w 25"/>
                  <a:gd name="T49" fmla="*/ 0 h 17"/>
                  <a:gd name="T50" fmla="*/ 23 w 25"/>
                  <a:gd name="T51" fmla="*/ 1 h 17"/>
                  <a:gd name="T52" fmla="*/ 25 w 25"/>
                  <a:gd name="T53" fmla="*/ 0 h 17"/>
                  <a:gd name="T54" fmla="*/ 25 w 25"/>
                  <a:gd name="T55" fmla="*/ 0 h 17"/>
                  <a:gd name="T56" fmla="*/ 24 w 25"/>
                  <a:gd name="T5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" h="17">
                    <a:moveTo>
                      <a:pt x="20" y="5"/>
                    </a:moveTo>
                    <a:cubicBezTo>
                      <a:pt x="21" y="5"/>
                      <a:pt x="22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2" y="5"/>
                      <a:pt x="22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4"/>
                    </a:cubicBezTo>
                    <a:cubicBezTo>
                      <a:pt x="22" y="5"/>
                      <a:pt x="21" y="5"/>
                      <a:pt x="20" y="5"/>
                    </a:cubicBezTo>
                    <a:moveTo>
                      <a:pt x="12" y="10"/>
                    </a:moveTo>
                    <a:cubicBezTo>
                      <a:pt x="10" y="12"/>
                      <a:pt x="8" y="15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5"/>
                      <a:pt x="10" y="13"/>
                      <a:pt x="12" y="10"/>
                    </a:cubicBezTo>
                    <a:cubicBezTo>
                      <a:pt x="14" y="10"/>
                      <a:pt x="16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6" y="9"/>
                      <a:pt x="14" y="10"/>
                      <a:pt x="12" y="10"/>
                    </a:cubicBezTo>
                    <a:moveTo>
                      <a:pt x="4" y="14"/>
                    </a:moveTo>
                    <a:cubicBezTo>
                      <a:pt x="2" y="14"/>
                      <a:pt x="1" y="1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2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2" y="16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5"/>
                      <a:pt x="4" y="14"/>
                      <a:pt x="5" y="13"/>
                    </a:cubicBezTo>
                    <a:cubicBezTo>
                      <a:pt x="4" y="13"/>
                      <a:pt x="4" y="13"/>
                      <a:pt x="4" y="14"/>
                    </a:cubicBezTo>
                    <a:moveTo>
                      <a:pt x="24" y="0"/>
                    </a:moveTo>
                    <a:cubicBezTo>
                      <a:pt x="24" y="0"/>
                      <a:pt x="23" y="1"/>
                      <a:pt x="23" y="1"/>
                    </a:cubicBezTo>
                    <a:cubicBezTo>
                      <a:pt x="24" y="1"/>
                      <a:pt x="24" y="1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4" y="0"/>
                      <a:pt x="24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3" name="Freeform 559"/>
              <p:cNvSpPr>
                <a:spLocks noEditPoints="1"/>
              </p:cNvSpPr>
              <p:nvPr/>
            </p:nvSpPr>
            <p:spPr bwMode="auto">
              <a:xfrm>
                <a:off x="785" y="873"/>
                <a:ext cx="28" cy="9"/>
              </a:xfrm>
              <a:custGeom>
                <a:avLst/>
                <a:gdLst>
                  <a:gd name="T0" fmla="*/ 20 w 29"/>
                  <a:gd name="T1" fmla="*/ 3 h 10"/>
                  <a:gd name="T2" fmla="*/ 18 w 29"/>
                  <a:gd name="T3" fmla="*/ 5 h 10"/>
                  <a:gd name="T4" fmla="*/ 24 w 29"/>
                  <a:gd name="T5" fmla="*/ 4 h 10"/>
                  <a:gd name="T6" fmla="*/ 28 w 29"/>
                  <a:gd name="T7" fmla="*/ 1 h 10"/>
                  <a:gd name="T8" fmla="*/ 29 w 29"/>
                  <a:gd name="T9" fmla="*/ 0 h 10"/>
                  <a:gd name="T10" fmla="*/ 26 w 29"/>
                  <a:gd name="T11" fmla="*/ 0 h 10"/>
                  <a:gd name="T12" fmla="*/ 20 w 29"/>
                  <a:gd name="T13" fmla="*/ 3 h 10"/>
                  <a:gd name="T14" fmla="*/ 0 w 29"/>
                  <a:gd name="T15" fmla="*/ 10 h 10"/>
                  <a:gd name="T16" fmla="*/ 2 w 29"/>
                  <a:gd name="T17" fmla="*/ 10 h 10"/>
                  <a:gd name="T18" fmla="*/ 5 w 29"/>
                  <a:gd name="T19" fmla="*/ 7 h 10"/>
                  <a:gd name="T20" fmla="*/ 0 w 29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10">
                    <a:moveTo>
                      <a:pt x="20" y="3"/>
                    </a:moveTo>
                    <a:cubicBezTo>
                      <a:pt x="20" y="3"/>
                      <a:pt x="19" y="4"/>
                      <a:pt x="18" y="5"/>
                    </a:cubicBezTo>
                    <a:cubicBezTo>
                      <a:pt x="20" y="5"/>
                      <a:pt x="22" y="4"/>
                      <a:pt x="24" y="4"/>
                    </a:cubicBezTo>
                    <a:cubicBezTo>
                      <a:pt x="26" y="3"/>
                      <a:pt x="27" y="2"/>
                      <a:pt x="28" y="1"/>
                    </a:cubicBezTo>
                    <a:cubicBezTo>
                      <a:pt x="28" y="1"/>
                      <a:pt x="28" y="1"/>
                      <a:pt x="29" y="0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4" y="1"/>
                      <a:pt x="22" y="2"/>
                      <a:pt x="20" y="3"/>
                    </a:cubicBezTo>
                    <a:moveTo>
                      <a:pt x="0" y="10"/>
                    </a:moveTo>
                    <a:cubicBezTo>
                      <a:pt x="1" y="10"/>
                      <a:pt x="1" y="10"/>
                      <a:pt x="2" y="10"/>
                    </a:cubicBezTo>
                    <a:cubicBezTo>
                      <a:pt x="3" y="9"/>
                      <a:pt x="4" y="8"/>
                      <a:pt x="5" y="7"/>
                    </a:cubicBezTo>
                    <a:cubicBezTo>
                      <a:pt x="4" y="8"/>
                      <a:pt x="2" y="9"/>
                      <a:pt x="0" y="1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4" name="Freeform 560"/>
              <p:cNvSpPr>
                <a:spLocks noEditPoints="1"/>
              </p:cNvSpPr>
              <p:nvPr/>
            </p:nvSpPr>
            <p:spPr bwMode="auto">
              <a:xfrm>
                <a:off x="787" y="868"/>
                <a:ext cx="28" cy="15"/>
              </a:xfrm>
              <a:custGeom>
                <a:avLst/>
                <a:gdLst>
                  <a:gd name="T0" fmla="*/ 27 w 29"/>
                  <a:gd name="T1" fmla="*/ 1 h 16"/>
                  <a:gd name="T2" fmla="*/ 18 w 29"/>
                  <a:gd name="T3" fmla="*/ 8 h 16"/>
                  <a:gd name="T4" fmla="*/ 24 w 29"/>
                  <a:gd name="T5" fmla="*/ 5 h 16"/>
                  <a:gd name="T6" fmla="*/ 27 w 29"/>
                  <a:gd name="T7" fmla="*/ 4 h 16"/>
                  <a:gd name="T8" fmla="*/ 29 w 29"/>
                  <a:gd name="T9" fmla="*/ 0 h 16"/>
                  <a:gd name="T10" fmla="*/ 27 w 29"/>
                  <a:gd name="T11" fmla="*/ 1 h 16"/>
                  <a:gd name="T12" fmla="*/ 3 w 29"/>
                  <a:gd name="T13" fmla="*/ 12 h 16"/>
                  <a:gd name="T14" fmla="*/ 0 w 29"/>
                  <a:gd name="T15" fmla="*/ 15 h 16"/>
                  <a:gd name="T16" fmla="*/ 4 w 29"/>
                  <a:gd name="T17" fmla="*/ 16 h 16"/>
                  <a:gd name="T18" fmla="*/ 8 w 29"/>
                  <a:gd name="T19" fmla="*/ 14 h 16"/>
                  <a:gd name="T20" fmla="*/ 9 w 29"/>
                  <a:gd name="T21" fmla="*/ 13 h 16"/>
                  <a:gd name="T22" fmla="*/ 12 w 29"/>
                  <a:gd name="T23" fmla="*/ 9 h 16"/>
                  <a:gd name="T24" fmla="*/ 11 w 29"/>
                  <a:gd name="T25" fmla="*/ 10 h 16"/>
                  <a:gd name="T26" fmla="*/ 3 w 29"/>
                  <a:gd name="T2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6">
                    <a:moveTo>
                      <a:pt x="27" y="1"/>
                    </a:moveTo>
                    <a:cubicBezTo>
                      <a:pt x="24" y="3"/>
                      <a:pt x="21" y="5"/>
                      <a:pt x="18" y="8"/>
                    </a:cubicBezTo>
                    <a:cubicBezTo>
                      <a:pt x="20" y="7"/>
                      <a:pt x="22" y="6"/>
                      <a:pt x="24" y="5"/>
                    </a:cubicBezTo>
                    <a:cubicBezTo>
                      <a:pt x="25" y="5"/>
                      <a:pt x="26" y="5"/>
                      <a:pt x="27" y="4"/>
                    </a:cubicBezTo>
                    <a:cubicBezTo>
                      <a:pt x="28" y="3"/>
                      <a:pt x="28" y="2"/>
                      <a:pt x="29" y="0"/>
                    </a:cubicBezTo>
                    <a:cubicBezTo>
                      <a:pt x="28" y="1"/>
                      <a:pt x="28" y="1"/>
                      <a:pt x="27" y="1"/>
                    </a:cubicBezTo>
                    <a:moveTo>
                      <a:pt x="3" y="12"/>
                    </a:moveTo>
                    <a:cubicBezTo>
                      <a:pt x="2" y="13"/>
                      <a:pt x="1" y="14"/>
                      <a:pt x="0" y="15"/>
                    </a:cubicBezTo>
                    <a:cubicBezTo>
                      <a:pt x="1" y="16"/>
                      <a:pt x="2" y="16"/>
                      <a:pt x="4" y="16"/>
                    </a:cubicBezTo>
                    <a:cubicBezTo>
                      <a:pt x="5" y="15"/>
                      <a:pt x="6" y="14"/>
                      <a:pt x="8" y="14"/>
                    </a:cubicBezTo>
                    <a:cubicBezTo>
                      <a:pt x="8" y="13"/>
                      <a:pt x="8" y="13"/>
                      <a:pt x="9" y="13"/>
                    </a:cubicBezTo>
                    <a:cubicBezTo>
                      <a:pt x="10" y="11"/>
                      <a:pt x="11" y="10"/>
                      <a:pt x="12" y="9"/>
                    </a:cubicBezTo>
                    <a:cubicBezTo>
                      <a:pt x="12" y="9"/>
                      <a:pt x="11" y="9"/>
                      <a:pt x="11" y="10"/>
                    </a:cubicBezTo>
                    <a:cubicBezTo>
                      <a:pt x="8" y="10"/>
                      <a:pt x="6" y="11"/>
                      <a:pt x="3" y="12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5" name="Freeform 561"/>
              <p:cNvSpPr/>
              <p:nvPr/>
            </p:nvSpPr>
            <p:spPr bwMode="auto">
              <a:xfrm>
                <a:off x="793" y="865"/>
                <a:ext cx="22" cy="19"/>
              </a:xfrm>
              <a:custGeom>
                <a:avLst/>
                <a:gdLst>
                  <a:gd name="T0" fmla="*/ 21 w 23"/>
                  <a:gd name="T1" fmla="*/ 2 h 20"/>
                  <a:gd name="T2" fmla="*/ 11 w 23"/>
                  <a:gd name="T3" fmla="*/ 9 h 20"/>
                  <a:gd name="T4" fmla="*/ 6 w 23"/>
                  <a:gd name="T5" fmla="*/ 12 h 20"/>
                  <a:gd name="T6" fmla="*/ 3 w 23"/>
                  <a:gd name="T7" fmla="*/ 16 h 20"/>
                  <a:gd name="T8" fmla="*/ 0 w 23"/>
                  <a:gd name="T9" fmla="*/ 20 h 20"/>
                  <a:gd name="T10" fmla="*/ 3 w 23"/>
                  <a:gd name="T11" fmla="*/ 20 h 20"/>
                  <a:gd name="T12" fmla="*/ 4 w 23"/>
                  <a:gd name="T13" fmla="*/ 20 h 20"/>
                  <a:gd name="T14" fmla="*/ 10 w 23"/>
                  <a:gd name="T15" fmla="*/ 13 h 20"/>
                  <a:gd name="T16" fmla="*/ 12 w 23"/>
                  <a:gd name="T17" fmla="*/ 11 h 20"/>
                  <a:gd name="T18" fmla="*/ 21 w 23"/>
                  <a:gd name="T19" fmla="*/ 4 h 20"/>
                  <a:gd name="T20" fmla="*/ 22 w 23"/>
                  <a:gd name="T21" fmla="*/ 3 h 20"/>
                  <a:gd name="T22" fmla="*/ 23 w 23"/>
                  <a:gd name="T23" fmla="*/ 3 h 20"/>
                  <a:gd name="T24" fmla="*/ 23 w 23"/>
                  <a:gd name="T25" fmla="*/ 0 h 20"/>
                  <a:gd name="T26" fmla="*/ 21 w 23"/>
                  <a:gd name="T2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0">
                    <a:moveTo>
                      <a:pt x="21" y="2"/>
                    </a:moveTo>
                    <a:cubicBezTo>
                      <a:pt x="18" y="4"/>
                      <a:pt x="14" y="7"/>
                      <a:pt x="11" y="9"/>
                    </a:cubicBezTo>
                    <a:cubicBezTo>
                      <a:pt x="10" y="10"/>
                      <a:pt x="8" y="11"/>
                      <a:pt x="6" y="12"/>
                    </a:cubicBezTo>
                    <a:cubicBezTo>
                      <a:pt x="5" y="13"/>
                      <a:pt x="4" y="14"/>
                      <a:pt x="3" y="16"/>
                    </a:cubicBezTo>
                    <a:cubicBezTo>
                      <a:pt x="2" y="17"/>
                      <a:pt x="1" y="18"/>
                      <a:pt x="0" y="20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6" y="18"/>
                      <a:pt x="8" y="15"/>
                      <a:pt x="10" y="13"/>
                    </a:cubicBezTo>
                    <a:cubicBezTo>
                      <a:pt x="11" y="12"/>
                      <a:pt x="12" y="11"/>
                      <a:pt x="12" y="11"/>
                    </a:cubicBezTo>
                    <a:cubicBezTo>
                      <a:pt x="15" y="8"/>
                      <a:pt x="18" y="6"/>
                      <a:pt x="21" y="4"/>
                    </a:cubicBezTo>
                    <a:cubicBezTo>
                      <a:pt x="21" y="4"/>
                      <a:pt x="22" y="3"/>
                      <a:pt x="22" y="3"/>
                    </a:cubicBezTo>
                    <a:cubicBezTo>
                      <a:pt x="22" y="3"/>
                      <a:pt x="23" y="3"/>
                      <a:pt x="23" y="3"/>
                    </a:cubicBezTo>
                    <a:cubicBezTo>
                      <a:pt x="23" y="2"/>
                      <a:pt x="23" y="1"/>
                      <a:pt x="23" y="0"/>
                    </a:cubicBezTo>
                    <a:cubicBezTo>
                      <a:pt x="23" y="1"/>
                      <a:pt x="22" y="1"/>
                      <a:pt x="21" y="2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6" name="Freeform 562"/>
              <p:cNvSpPr/>
              <p:nvPr/>
            </p:nvSpPr>
            <p:spPr bwMode="auto">
              <a:xfrm>
                <a:off x="791" y="88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7" name="Freeform 563"/>
              <p:cNvSpPr/>
              <p:nvPr/>
            </p:nvSpPr>
            <p:spPr bwMode="auto">
              <a:xfrm>
                <a:off x="797" y="877"/>
                <a:ext cx="12" cy="7"/>
              </a:xfrm>
              <a:custGeom>
                <a:avLst/>
                <a:gdLst>
                  <a:gd name="T0" fmla="*/ 6 w 12"/>
                  <a:gd name="T1" fmla="*/ 1 h 8"/>
                  <a:gd name="T2" fmla="*/ 0 w 12"/>
                  <a:gd name="T3" fmla="*/ 8 h 8"/>
                  <a:gd name="T4" fmla="*/ 1 w 12"/>
                  <a:gd name="T5" fmla="*/ 8 h 8"/>
                  <a:gd name="T6" fmla="*/ 4 w 12"/>
                  <a:gd name="T7" fmla="*/ 6 h 8"/>
                  <a:gd name="T8" fmla="*/ 12 w 12"/>
                  <a:gd name="T9" fmla="*/ 0 h 8"/>
                  <a:gd name="T10" fmla="*/ 6 w 12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6" y="1"/>
                    </a:moveTo>
                    <a:cubicBezTo>
                      <a:pt x="4" y="4"/>
                      <a:pt x="2" y="6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3" y="7"/>
                      <a:pt x="4" y="6"/>
                    </a:cubicBezTo>
                    <a:cubicBezTo>
                      <a:pt x="7" y="4"/>
                      <a:pt x="9" y="2"/>
                      <a:pt x="12" y="0"/>
                    </a:cubicBezTo>
                    <a:cubicBezTo>
                      <a:pt x="10" y="1"/>
                      <a:pt x="8" y="1"/>
                      <a:pt x="6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8" name="Freeform 564"/>
              <p:cNvSpPr/>
              <p:nvPr/>
            </p:nvSpPr>
            <p:spPr bwMode="auto">
              <a:xfrm>
                <a:off x="812" y="8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9" name="Freeform 565"/>
              <p:cNvSpPr/>
              <p:nvPr/>
            </p:nvSpPr>
            <p:spPr bwMode="auto">
              <a:xfrm>
                <a:off x="809" y="877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0" name="Freeform 566"/>
              <p:cNvSpPr/>
              <p:nvPr/>
            </p:nvSpPr>
            <p:spPr bwMode="auto">
              <a:xfrm>
                <a:off x="809" y="874"/>
                <a:ext cx="3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3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1" name="Freeform 567"/>
              <p:cNvSpPr/>
              <p:nvPr/>
            </p:nvSpPr>
            <p:spPr bwMode="auto">
              <a:xfrm>
                <a:off x="798" y="877"/>
                <a:ext cx="13" cy="7"/>
              </a:xfrm>
              <a:custGeom>
                <a:avLst/>
                <a:gdLst>
                  <a:gd name="T0" fmla="*/ 11 w 13"/>
                  <a:gd name="T1" fmla="*/ 0 h 8"/>
                  <a:gd name="T2" fmla="*/ 3 w 13"/>
                  <a:gd name="T3" fmla="*/ 6 h 8"/>
                  <a:gd name="T4" fmla="*/ 0 w 13"/>
                  <a:gd name="T5" fmla="*/ 8 h 8"/>
                  <a:gd name="T6" fmla="*/ 8 w 13"/>
                  <a:gd name="T7" fmla="*/ 5 h 8"/>
                  <a:gd name="T8" fmla="*/ 13 w 13"/>
                  <a:gd name="T9" fmla="*/ 1 h 8"/>
                  <a:gd name="T10" fmla="*/ 13 w 13"/>
                  <a:gd name="T11" fmla="*/ 0 h 8"/>
                  <a:gd name="T12" fmla="*/ 11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1" y="0"/>
                    </a:moveTo>
                    <a:cubicBezTo>
                      <a:pt x="8" y="2"/>
                      <a:pt x="6" y="4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ubicBezTo>
                      <a:pt x="3" y="8"/>
                      <a:pt x="5" y="7"/>
                      <a:pt x="8" y="5"/>
                    </a:cubicBezTo>
                    <a:cubicBezTo>
                      <a:pt x="10" y="4"/>
                      <a:pt x="11" y="2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2" name="Freeform 568"/>
              <p:cNvSpPr/>
              <p:nvPr/>
            </p:nvSpPr>
            <p:spPr bwMode="auto">
              <a:xfrm>
                <a:off x="781" y="885"/>
                <a:ext cx="105" cy="84"/>
              </a:xfrm>
              <a:custGeom>
                <a:avLst/>
                <a:gdLst>
                  <a:gd name="T0" fmla="*/ 95 w 107"/>
                  <a:gd name="T1" fmla="*/ 33 h 89"/>
                  <a:gd name="T2" fmla="*/ 89 w 107"/>
                  <a:gd name="T3" fmla="*/ 46 h 89"/>
                  <a:gd name="T4" fmla="*/ 71 w 107"/>
                  <a:gd name="T5" fmla="*/ 54 h 89"/>
                  <a:gd name="T6" fmla="*/ 64 w 107"/>
                  <a:gd name="T7" fmla="*/ 65 h 89"/>
                  <a:gd name="T8" fmla="*/ 45 w 107"/>
                  <a:gd name="T9" fmla="*/ 73 h 89"/>
                  <a:gd name="T10" fmla="*/ 34 w 107"/>
                  <a:gd name="T11" fmla="*/ 79 h 89"/>
                  <a:gd name="T12" fmla="*/ 21 w 107"/>
                  <a:gd name="T13" fmla="*/ 78 h 89"/>
                  <a:gd name="T14" fmla="*/ 10 w 107"/>
                  <a:gd name="T15" fmla="*/ 80 h 89"/>
                  <a:gd name="T16" fmla="*/ 0 w 107"/>
                  <a:gd name="T17" fmla="*/ 78 h 89"/>
                  <a:gd name="T18" fmla="*/ 10 w 107"/>
                  <a:gd name="T19" fmla="*/ 86 h 89"/>
                  <a:gd name="T20" fmla="*/ 22 w 107"/>
                  <a:gd name="T21" fmla="*/ 88 h 89"/>
                  <a:gd name="T22" fmla="*/ 32 w 107"/>
                  <a:gd name="T23" fmla="*/ 85 h 89"/>
                  <a:gd name="T24" fmla="*/ 51 w 107"/>
                  <a:gd name="T25" fmla="*/ 84 h 89"/>
                  <a:gd name="T26" fmla="*/ 59 w 107"/>
                  <a:gd name="T27" fmla="*/ 74 h 89"/>
                  <a:gd name="T28" fmla="*/ 84 w 107"/>
                  <a:gd name="T29" fmla="*/ 67 h 89"/>
                  <a:gd name="T30" fmla="*/ 93 w 107"/>
                  <a:gd name="T31" fmla="*/ 58 h 89"/>
                  <a:gd name="T32" fmla="*/ 99 w 107"/>
                  <a:gd name="T33" fmla="*/ 46 h 89"/>
                  <a:gd name="T34" fmla="*/ 106 w 107"/>
                  <a:gd name="T35" fmla="*/ 31 h 89"/>
                  <a:gd name="T36" fmla="*/ 103 w 107"/>
                  <a:gd name="T37" fmla="*/ 14 h 89"/>
                  <a:gd name="T38" fmla="*/ 94 w 107"/>
                  <a:gd name="T39" fmla="*/ 0 h 89"/>
                  <a:gd name="T40" fmla="*/ 95 w 107"/>
                  <a:gd name="T41" fmla="*/ 3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89">
                    <a:moveTo>
                      <a:pt x="95" y="33"/>
                    </a:moveTo>
                    <a:cubicBezTo>
                      <a:pt x="94" y="38"/>
                      <a:pt x="92" y="43"/>
                      <a:pt x="89" y="46"/>
                    </a:cubicBezTo>
                    <a:cubicBezTo>
                      <a:pt x="83" y="50"/>
                      <a:pt x="76" y="50"/>
                      <a:pt x="71" y="54"/>
                    </a:cubicBezTo>
                    <a:cubicBezTo>
                      <a:pt x="68" y="57"/>
                      <a:pt x="67" y="62"/>
                      <a:pt x="64" y="65"/>
                    </a:cubicBezTo>
                    <a:cubicBezTo>
                      <a:pt x="59" y="70"/>
                      <a:pt x="51" y="69"/>
                      <a:pt x="45" y="73"/>
                    </a:cubicBezTo>
                    <a:cubicBezTo>
                      <a:pt x="41" y="75"/>
                      <a:pt x="38" y="78"/>
                      <a:pt x="34" y="79"/>
                    </a:cubicBezTo>
                    <a:cubicBezTo>
                      <a:pt x="29" y="80"/>
                      <a:pt x="25" y="78"/>
                      <a:pt x="21" y="78"/>
                    </a:cubicBezTo>
                    <a:cubicBezTo>
                      <a:pt x="17" y="78"/>
                      <a:pt x="14" y="80"/>
                      <a:pt x="10" y="80"/>
                    </a:cubicBezTo>
                    <a:cubicBezTo>
                      <a:pt x="6" y="81"/>
                      <a:pt x="2" y="81"/>
                      <a:pt x="0" y="78"/>
                    </a:cubicBezTo>
                    <a:cubicBezTo>
                      <a:pt x="3" y="81"/>
                      <a:pt x="6" y="84"/>
                      <a:pt x="10" y="86"/>
                    </a:cubicBezTo>
                    <a:cubicBezTo>
                      <a:pt x="13" y="88"/>
                      <a:pt x="18" y="89"/>
                      <a:pt x="22" y="88"/>
                    </a:cubicBezTo>
                    <a:cubicBezTo>
                      <a:pt x="26" y="88"/>
                      <a:pt x="29" y="85"/>
                      <a:pt x="32" y="85"/>
                    </a:cubicBezTo>
                    <a:cubicBezTo>
                      <a:pt x="39" y="84"/>
                      <a:pt x="46" y="87"/>
                      <a:pt x="51" y="84"/>
                    </a:cubicBezTo>
                    <a:cubicBezTo>
                      <a:pt x="55" y="81"/>
                      <a:pt x="56" y="77"/>
                      <a:pt x="59" y="74"/>
                    </a:cubicBezTo>
                    <a:cubicBezTo>
                      <a:pt x="66" y="68"/>
                      <a:pt x="76" y="71"/>
                      <a:pt x="84" y="67"/>
                    </a:cubicBezTo>
                    <a:cubicBezTo>
                      <a:pt x="88" y="65"/>
                      <a:pt x="91" y="62"/>
                      <a:pt x="93" y="58"/>
                    </a:cubicBezTo>
                    <a:cubicBezTo>
                      <a:pt x="96" y="54"/>
                      <a:pt x="97" y="50"/>
                      <a:pt x="99" y="46"/>
                    </a:cubicBezTo>
                    <a:cubicBezTo>
                      <a:pt x="102" y="41"/>
                      <a:pt x="105" y="36"/>
                      <a:pt x="106" y="31"/>
                    </a:cubicBezTo>
                    <a:cubicBezTo>
                      <a:pt x="107" y="25"/>
                      <a:pt x="105" y="19"/>
                      <a:pt x="103" y="14"/>
                    </a:cubicBezTo>
                    <a:cubicBezTo>
                      <a:pt x="101" y="9"/>
                      <a:pt x="97" y="5"/>
                      <a:pt x="94" y="0"/>
                    </a:cubicBezTo>
                    <a:cubicBezTo>
                      <a:pt x="97" y="11"/>
                      <a:pt x="97" y="22"/>
                      <a:pt x="95" y="3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3" name="Freeform 569"/>
              <p:cNvSpPr/>
              <p:nvPr/>
            </p:nvSpPr>
            <p:spPr bwMode="auto">
              <a:xfrm>
                <a:off x="813" y="961"/>
                <a:ext cx="18" cy="6"/>
              </a:xfrm>
              <a:custGeom>
                <a:avLst/>
                <a:gdLst>
                  <a:gd name="T0" fmla="*/ 18 w 18"/>
                  <a:gd name="T1" fmla="*/ 3 h 7"/>
                  <a:gd name="T2" fmla="*/ 2 w 18"/>
                  <a:gd name="T3" fmla="*/ 3 h 7"/>
                  <a:gd name="T4" fmla="*/ 0 w 18"/>
                  <a:gd name="T5" fmla="*/ 5 h 7"/>
                  <a:gd name="T6" fmla="*/ 18 w 18"/>
                  <a:gd name="T7" fmla="*/ 4 h 7"/>
                  <a:gd name="T8" fmla="*/ 18 w 1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8" y="3"/>
                    </a:moveTo>
                    <a:cubicBezTo>
                      <a:pt x="13" y="2"/>
                      <a:pt x="7" y="0"/>
                      <a:pt x="2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6" y="4"/>
                      <a:pt x="13" y="7"/>
                      <a:pt x="18" y="4"/>
                    </a:cubicBezTo>
                    <a:cubicBezTo>
                      <a:pt x="18" y="4"/>
                      <a:pt x="18" y="4"/>
                      <a:pt x="18" y="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4" name="Freeform 570"/>
              <p:cNvSpPr/>
              <p:nvPr/>
            </p:nvSpPr>
            <p:spPr bwMode="auto">
              <a:xfrm>
                <a:off x="842" y="947"/>
                <a:ext cx="24" cy="6"/>
              </a:xfrm>
              <a:custGeom>
                <a:avLst/>
                <a:gdLst>
                  <a:gd name="T0" fmla="*/ 25 w 25"/>
                  <a:gd name="T1" fmla="*/ 0 h 7"/>
                  <a:gd name="T2" fmla="*/ 0 w 25"/>
                  <a:gd name="T3" fmla="*/ 7 h 7"/>
                  <a:gd name="T4" fmla="*/ 22 w 25"/>
                  <a:gd name="T5" fmla="*/ 2 h 7"/>
                  <a:gd name="T6" fmla="*/ 25 w 2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7">
                    <a:moveTo>
                      <a:pt x="25" y="0"/>
                    </a:moveTo>
                    <a:cubicBezTo>
                      <a:pt x="17" y="2"/>
                      <a:pt x="7" y="1"/>
                      <a:pt x="0" y="7"/>
                    </a:cubicBezTo>
                    <a:cubicBezTo>
                      <a:pt x="6" y="4"/>
                      <a:pt x="15" y="5"/>
                      <a:pt x="22" y="2"/>
                    </a:cubicBezTo>
                    <a:cubicBezTo>
                      <a:pt x="23" y="2"/>
                      <a:pt x="24" y="1"/>
                      <a:pt x="25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5" name="Freeform 571"/>
              <p:cNvSpPr/>
              <p:nvPr/>
            </p:nvSpPr>
            <p:spPr bwMode="auto">
              <a:xfrm>
                <a:off x="780" y="843"/>
                <a:ext cx="34" cy="42"/>
              </a:xfrm>
              <a:custGeom>
                <a:avLst/>
                <a:gdLst>
                  <a:gd name="T0" fmla="*/ 25 w 35"/>
                  <a:gd name="T1" fmla="*/ 44 h 44"/>
                  <a:gd name="T2" fmla="*/ 24 w 35"/>
                  <a:gd name="T3" fmla="*/ 44 h 44"/>
                  <a:gd name="T4" fmla="*/ 21 w 35"/>
                  <a:gd name="T5" fmla="*/ 44 h 44"/>
                  <a:gd name="T6" fmla="*/ 10 w 35"/>
                  <a:gd name="T7" fmla="*/ 40 h 44"/>
                  <a:gd name="T8" fmla="*/ 5 w 35"/>
                  <a:gd name="T9" fmla="*/ 30 h 44"/>
                  <a:gd name="T10" fmla="*/ 5 w 35"/>
                  <a:gd name="T11" fmla="*/ 28 h 44"/>
                  <a:gd name="T12" fmla="*/ 6 w 35"/>
                  <a:gd name="T13" fmla="*/ 28 h 44"/>
                  <a:gd name="T14" fmla="*/ 6 w 35"/>
                  <a:gd name="T15" fmla="*/ 28 h 44"/>
                  <a:gd name="T16" fmla="*/ 6 w 35"/>
                  <a:gd name="T17" fmla="*/ 28 h 44"/>
                  <a:gd name="T18" fmla="*/ 6 w 35"/>
                  <a:gd name="T19" fmla="*/ 27 h 44"/>
                  <a:gd name="T20" fmla="*/ 10 w 35"/>
                  <a:gd name="T21" fmla="*/ 19 h 44"/>
                  <a:gd name="T22" fmla="*/ 10 w 35"/>
                  <a:gd name="T23" fmla="*/ 19 h 44"/>
                  <a:gd name="T24" fmla="*/ 10 w 35"/>
                  <a:gd name="T25" fmla="*/ 19 h 44"/>
                  <a:gd name="T26" fmla="*/ 10 w 35"/>
                  <a:gd name="T27" fmla="*/ 19 h 44"/>
                  <a:gd name="T28" fmla="*/ 11 w 35"/>
                  <a:gd name="T29" fmla="*/ 18 h 44"/>
                  <a:gd name="T30" fmla="*/ 12 w 35"/>
                  <a:gd name="T31" fmla="*/ 17 h 44"/>
                  <a:gd name="T32" fmla="*/ 12 w 35"/>
                  <a:gd name="T33" fmla="*/ 17 h 44"/>
                  <a:gd name="T34" fmla="*/ 12 w 35"/>
                  <a:gd name="T35" fmla="*/ 17 h 44"/>
                  <a:gd name="T36" fmla="*/ 12 w 35"/>
                  <a:gd name="T37" fmla="*/ 17 h 44"/>
                  <a:gd name="T38" fmla="*/ 12 w 35"/>
                  <a:gd name="T39" fmla="*/ 17 h 44"/>
                  <a:gd name="T40" fmla="*/ 12 w 35"/>
                  <a:gd name="T41" fmla="*/ 17 h 44"/>
                  <a:gd name="T42" fmla="*/ 12 w 35"/>
                  <a:gd name="T43" fmla="*/ 17 h 44"/>
                  <a:gd name="T44" fmla="*/ 10 w 35"/>
                  <a:gd name="T45" fmla="*/ 16 h 44"/>
                  <a:gd name="T46" fmla="*/ 5 w 35"/>
                  <a:gd name="T47" fmla="*/ 15 h 44"/>
                  <a:gd name="T48" fmla="*/ 2 w 35"/>
                  <a:gd name="T49" fmla="*/ 14 h 44"/>
                  <a:gd name="T50" fmla="*/ 1 w 35"/>
                  <a:gd name="T51" fmla="*/ 5 h 44"/>
                  <a:gd name="T52" fmla="*/ 4 w 35"/>
                  <a:gd name="T53" fmla="*/ 0 h 44"/>
                  <a:gd name="T54" fmla="*/ 2 w 35"/>
                  <a:gd name="T55" fmla="*/ 5 h 44"/>
                  <a:gd name="T56" fmla="*/ 3 w 35"/>
                  <a:gd name="T57" fmla="*/ 10 h 44"/>
                  <a:gd name="T58" fmla="*/ 5 w 35"/>
                  <a:gd name="T59" fmla="*/ 10 h 44"/>
                  <a:gd name="T60" fmla="*/ 8 w 35"/>
                  <a:gd name="T61" fmla="*/ 10 h 44"/>
                  <a:gd name="T62" fmla="*/ 13 w 35"/>
                  <a:gd name="T63" fmla="*/ 9 h 44"/>
                  <a:gd name="T64" fmla="*/ 16 w 35"/>
                  <a:gd name="T65" fmla="*/ 10 h 44"/>
                  <a:gd name="T66" fmla="*/ 17 w 35"/>
                  <a:gd name="T67" fmla="*/ 10 h 44"/>
                  <a:gd name="T68" fmla="*/ 17 w 35"/>
                  <a:gd name="T69" fmla="*/ 10 h 44"/>
                  <a:gd name="T70" fmla="*/ 17 w 35"/>
                  <a:gd name="T71" fmla="*/ 11 h 44"/>
                  <a:gd name="T72" fmla="*/ 20 w 35"/>
                  <a:gd name="T73" fmla="*/ 13 h 44"/>
                  <a:gd name="T74" fmla="*/ 21 w 35"/>
                  <a:gd name="T75" fmla="*/ 20 h 44"/>
                  <a:gd name="T76" fmla="*/ 20 w 35"/>
                  <a:gd name="T77" fmla="*/ 23 h 44"/>
                  <a:gd name="T78" fmla="*/ 20 w 35"/>
                  <a:gd name="T79" fmla="*/ 23 h 44"/>
                  <a:gd name="T80" fmla="*/ 20 w 35"/>
                  <a:gd name="T81" fmla="*/ 23 h 44"/>
                  <a:gd name="T82" fmla="*/ 20 w 35"/>
                  <a:gd name="T83" fmla="*/ 23 h 44"/>
                  <a:gd name="T84" fmla="*/ 19 w 35"/>
                  <a:gd name="T85" fmla="*/ 29 h 44"/>
                  <a:gd name="T86" fmla="*/ 19 w 35"/>
                  <a:gd name="T87" fmla="*/ 29 h 44"/>
                  <a:gd name="T88" fmla="*/ 19 w 35"/>
                  <a:gd name="T89" fmla="*/ 29 h 44"/>
                  <a:gd name="T90" fmla="*/ 19 w 35"/>
                  <a:gd name="T91" fmla="*/ 29 h 44"/>
                  <a:gd name="T92" fmla="*/ 19 w 35"/>
                  <a:gd name="T93" fmla="*/ 29 h 44"/>
                  <a:gd name="T94" fmla="*/ 19 w 35"/>
                  <a:gd name="T95" fmla="*/ 29 h 44"/>
                  <a:gd name="T96" fmla="*/ 20 w 35"/>
                  <a:gd name="T97" fmla="*/ 28 h 44"/>
                  <a:gd name="T98" fmla="*/ 19 w 35"/>
                  <a:gd name="T99" fmla="*/ 27 h 44"/>
                  <a:gd name="T100" fmla="*/ 19 w 35"/>
                  <a:gd name="T101" fmla="*/ 27 h 44"/>
                  <a:gd name="T102" fmla="*/ 19 w 35"/>
                  <a:gd name="T103" fmla="*/ 26 h 44"/>
                  <a:gd name="T104" fmla="*/ 32 w 35"/>
                  <a:gd name="T105" fmla="*/ 30 h 44"/>
                  <a:gd name="T106" fmla="*/ 26 w 35"/>
                  <a:gd name="T10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" h="44">
                    <a:moveTo>
                      <a:pt x="26" y="44"/>
                    </a:moveTo>
                    <a:cubicBezTo>
                      <a:pt x="26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3" y="44"/>
                      <a:pt x="23" y="44"/>
                      <a:pt x="22" y="44"/>
                    </a:cubicBezTo>
                    <a:cubicBezTo>
                      <a:pt x="22" y="44"/>
                      <a:pt x="22" y="44"/>
                      <a:pt x="21" y="44"/>
                    </a:cubicBezTo>
                    <a:cubicBezTo>
                      <a:pt x="20" y="44"/>
                      <a:pt x="18" y="44"/>
                      <a:pt x="16" y="43"/>
                    </a:cubicBezTo>
                    <a:cubicBezTo>
                      <a:pt x="14" y="43"/>
                      <a:pt x="11" y="42"/>
                      <a:pt x="10" y="40"/>
                    </a:cubicBezTo>
                    <a:cubicBezTo>
                      <a:pt x="8" y="38"/>
                      <a:pt x="6" y="35"/>
                      <a:pt x="5" y="32"/>
                    </a:cubicBezTo>
                    <a:cubicBezTo>
                      <a:pt x="5" y="31"/>
                      <a:pt x="5" y="31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9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8" y="22"/>
                      <a:pt x="9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1" y="16"/>
                      <a:pt x="10" y="16"/>
                    </a:cubicBezTo>
                    <a:cubicBezTo>
                      <a:pt x="10" y="16"/>
                      <a:pt x="9" y="16"/>
                      <a:pt x="8" y="16"/>
                    </a:cubicBezTo>
                    <a:cubicBezTo>
                      <a:pt x="7" y="16"/>
                      <a:pt x="6" y="16"/>
                      <a:pt x="5" y="15"/>
                    </a:cubicBezTo>
                    <a:cubicBezTo>
                      <a:pt x="5" y="15"/>
                      <a:pt x="4" y="15"/>
                      <a:pt x="4" y="15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0" y="12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4"/>
                      <a:pt x="2" y="5"/>
                    </a:cubicBezTo>
                    <a:cubicBezTo>
                      <a:pt x="2" y="6"/>
                      <a:pt x="2" y="7"/>
                      <a:pt x="3" y="8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0"/>
                      <a:pt x="9" y="10"/>
                      <a:pt x="10" y="9"/>
                    </a:cubicBezTo>
                    <a:cubicBezTo>
                      <a:pt x="11" y="9"/>
                      <a:pt x="12" y="9"/>
                      <a:pt x="13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9"/>
                      <a:pt x="15" y="10"/>
                      <a:pt x="16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2"/>
                      <a:pt x="19" y="12"/>
                      <a:pt x="20" y="13"/>
                    </a:cubicBezTo>
                    <a:cubicBezTo>
                      <a:pt x="20" y="14"/>
                      <a:pt x="20" y="15"/>
                      <a:pt x="21" y="16"/>
                    </a:cubicBezTo>
                    <a:cubicBezTo>
                      <a:pt x="21" y="17"/>
                      <a:pt x="21" y="18"/>
                      <a:pt x="21" y="20"/>
                    </a:cubicBezTo>
                    <a:cubicBezTo>
                      <a:pt x="21" y="20"/>
                      <a:pt x="21" y="21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5"/>
                      <a:pt x="19" y="27"/>
                      <a:pt x="19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4" y="24"/>
                      <a:pt x="30" y="25"/>
                      <a:pt x="32" y="30"/>
                    </a:cubicBezTo>
                    <a:cubicBezTo>
                      <a:pt x="35" y="34"/>
                      <a:pt x="33" y="40"/>
                      <a:pt x="29" y="43"/>
                    </a:cubicBezTo>
                    <a:cubicBezTo>
                      <a:pt x="28" y="43"/>
                      <a:pt x="27" y="43"/>
                      <a:pt x="26" y="44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6" name="Freeform 572"/>
              <p:cNvSpPr/>
              <p:nvPr/>
            </p:nvSpPr>
            <p:spPr bwMode="auto">
              <a:xfrm>
                <a:off x="789" y="874"/>
                <a:ext cx="20" cy="10"/>
              </a:xfrm>
              <a:custGeom>
                <a:avLst/>
                <a:gdLst>
                  <a:gd name="T0" fmla="*/ 4 w 20"/>
                  <a:gd name="T1" fmla="*/ 0 h 11"/>
                  <a:gd name="T2" fmla="*/ 14 w 20"/>
                  <a:gd name="T3" fmla="*/ 2 h 11"/>
                  <a:gd name="T4" fmla="*/ 18 w 20"/>
                  <a:gd name="T5" fmla="*/ 3 h 11"/>
                  <a:gd name="T6" fmla="*/ 19 w 20"/>
                  <a:gd name="T7" fmla="*/ 8 h 11"/>
                  <a:gd name="T8" fmla="*/ 14 w 20"/>
                  <a:gd name="T9" fmla="*/ 11 h 11"/>
                  <a:gd name="T10" fmla="*/ 2 w 20"/>
                  <a:gd name="T11" fmla="*/ 7 h 11"/>
                  <a:gd name="T12" fmla="*/ 0 w 20"/>
                  <a:gd name="T13" fmla="*/ 4 h 11"/>
                  <a:gd name="T14" fmla="*/ 2 w 20"/>
                  <a:gd name="T15" fmla="*/ 1 h 11"/>
                  <a:gd name="T16" fmla="*/ 4 w 20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1">
                    <a:moveTo>
                      <a:pt x="4" y="0"/>
                    </a:moveTo>
                    <a:cubicBezTo>
                      <a:pt x="8" y="1"/>
                      <a:pt x="11" y="1"/>
                      <a:pt x="14" y="2"/>
                    </a:cubicBezTo>
                    <a:cubicBezTo>
                      <a:pt x="16" y="2"/>
                      <a:pt x="17" y="2"/>
                      <a:pt x="18" y="3"/>
                    </a:cubicBezTo>
                    <a:cubicBezTo>
                      <a:pt x="20" y="4"/>
                      <a:pt x="20" y="6"/>
                      <a:pt x="19" y="8"/>
                    </a:cubicBezTo>
                    <a:cubicBezTo>
                      <a:pt x="17" y="10"/>
                      <a:pt x="16" y="10"/>
                      <a:pt x="14" y="11"/>
                    </a:cubicBezTo>
                    <a:cubicBezTo>
                      <a:pt x="9" y="11"/>
                      <a:pt x="5" y="10"/>
                      <a:pt x="2" y="7"/>
                    </a:cubicBezTo>
                    <a:cubicBezTo>
                      <a:pt x="1" y="6"/>
                      <a:pt x="1" y="5"/>
                      <a:pt x="0" y="4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7" name="Freeform 573"/>
              <p:cNvSpPr/>
              <p:nvPr/>
            </p:nvSpPr>
            <p:spPr bwMode="auto">
              <a:xfrm>
                <a:off x="784" y="854"/>
                <a:ext cx="9" cy="4"/>
              </a:xfrm>
              <a:custGeom>
                <a:avLst/>
                <a:gdLst>
                  <a:gd name="T0" fmla="*/ 9 w 9"/>
                  <a:gd name="T1" fmla="*/ 3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3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0" y="2"/>
                      <a:pt x="2" y="3"/>
                      <a:pt x="4" y="4"/>
                    </a:cubicBezTo>
                    <a:cubicBezTo>
                      <a:pt x="6" y="4"/>
                      <a:pt x="8" y="4"/>
                      <a:pt x="9" y="3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8" name="Freeform 574"/>
              <p:cNvSpPr/>
              <p:nvPr/>
            </p:nvSpPr>
            <p:spPr bwMode="auto">
              <a:xfrm>
                <a:off x="882" y="900"/>
                <a:ext cx="27" cy="54"/>
              </a:xfrm>
              <a:custGeom>
                <a:avLst/>
                <a:gdLst>
                  <a:gd name="T0" fmla="*/ 25 w 28"/>
                  <a:gd name="T1" fmla="*/ 0 h 57"/>
                  <a:gd name="T2" fmla="*/ 0 w 28"/>
                  <a:gd name="T3" fmla="*/ 57 h 57"/>
                  <a:gd name="T4" fmla="*/ 7 w 28"/>
                  <a:gd name="T5" fmla="*/ 51 h 57"/>
                  <a:gd name="T6" fmla="*/ 26 w 28"/>
                  <a:gd name="T7" fmla="*/ 1 h 57"/>
                  <a:gd name="T8" fmla="*/ 25 w 2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7">
                    <a:moveTo>
                      <a:pt x="25" y="0"/>
                    </a:moveTo>
                    <a:cubicBezTo>
                      <a:pt x="28" y="20"/>
                      <a:pt x="19" y="42"/>
                      <a:pt x="0" y="57"/>
                    </a:cubicBezTo>
                    <a:cubicBezTo>
                      <a:pt x="3" y="55"/>
                      <a:pt x="5" y="53"/>
                      <a:pt x="7" y="51"/>
                    </a:cubicBezTo>
                    <a:cubicBezTo>
                      <a:pt x="21" y="37"/>
                      <a:pt x="27" y="18"/>
                      <a:pt x="26" y="1"/>
                    </a:cubicBezTo>
                    <a:cubicBezTo>
                      <a:pt x="25" y="1"/>
                      <a:pt x="25" y="0"/>
                      <a:pt x="2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9" name="Freeform 575"/>
              <p:cNvSpPr/>
              <p:nvPr/>
            </p:nvSpPr>
            <p:spPr bwMode="auto">
              <a:xfrm>
                <a:off x="889" y="901"/>
                <a:ext cx="19" cy="47"/>
              </a:xfrm>
              <a:custGeom>
                <a:avLst/>
                <a:gdLst>
                  <a:gd name="T0" fmla="*/ 19 w 20"/>
                  <a:gd name="T1" fmla="*/ 0 h 50"/>
                  <a:gd name="T2" fmla="*/ 0 w 20"/>
                  <a:gd name="T3" fmla="*/ 50 h 50"/>
                  <a:gd name="T4" fmla="*/ 19 w 20"/>
                  <a:gd name="T5" fmla="*/ 10 h 50"/>
                  <a:gd name="T6" fmla="*/ 19 w 2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50">
                    <a:moveTo>
                      <a:pt x="19" y="0"/>
                    </a:moveTo>
                    <a:cubicBezTo>
                      <a:pt x="20" y="17"/>
                      <a:pt x="14" y="36"/>
                      <a:pt x="0" y="50"/>
                    </a:cubicBezTo>
                    <a:cubicBezTo>
                      <a:pt x="11" y="39"/>
                      <a:pt x="18" y="25"/>
                      <a:pt x="19" y="10"/>
                    </a:cubicBezTo>
                    <a:cubicBezTo>
                      <a:pt x="19" y="7"/>
                      <a:pt x="19" y="3"/>
                      <a:pt x="19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0" name="Freeform 576"/>
              <p:cNvSpPr/>
              <p:nvPr/>
            </p:nvSpPr>
            <p:spPr bwMode="auto">
              <a:xfrm>
                <a:off x="1140" y="1137"/>
                <a:ext cx="178" cy="129"/>
              </a:xfrm>
              <a:custGeom>
                <a:avLst/>
                <a:gdLst>
                  <a:gd name="T0" fmla="*/ 80 w 183"/>
                  <a:gd name="T1" fmla="*/ 5 h 136"/>
                  <a:gd name="T2" fmla="*/ 92 w 183"/>
                  <a:gd name="T3" fmla="*/ 8 h 136"/>
                  <a:gd name="T4" fmla="*/ 99 w 183"/>
                  <a:gd name="T5" fmla="*/ 8 h 136"/>
                  <a:gd name="T6" fmla="*/ 121 w 183"/>
                  <a:gd name="T7" fmla="*/ 8 h 136"/>
                  <a:gd name="T8" fmla="*/ 179 w 183"/>
                  <a:gd name="T9" fmla="*/ 79 h 136"/>
                  <a:gd name="T10" fmla="*/ 103 w 183"/>
                  <a:gd name="T11" fmla="*/ 131 h 136"/>
                  <a:gd name="T12" fmla="*/ 83 w 183"/>
                  <a:gd name="T13" fmla="*/ 125 h 136"/>
                  <a:gd name="T14" fmla="*/ 75 w 183"/>
                  <a:gd name="T15" fmla="*/ 123 h 136"/>
                  <a:gd name="T16" fmla="*/ 63 w 183"/>
                  <a:gd name="T17" fmla="*/ 122 h 136"/>
                  <a:gd name="T18" fmla="*/ 5 w 183"/>
                  <a:gd name="T19" fmla="*/ 54 h 136"/>
                  <a:gd name="T20" fmla="*/ 80 w 183"/>
                  <a:gd name="T21" fmla="*/ 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136">
                    <a:moveTo>
                      <a:pt x="80" y="5"/>
                    </a:moveTo>
                    <a:cubicBezTo>
                      <a:pt x="84" y="6"/>
                      <a:pt x="88" y="7"/>
                      <a:pt x="92" y="8"/>
                    </a:cubicBezTo>
                    <a:cubicBezTo>
                      <a:pt x="94" y="8"/>
                      <a:pt x="97" y="8"/>
                      <a:pt x="99" y="8"/>
                    </a:cubicBezTo>
                    <a:cubicBezTo>
                      <a:pt x="106" y="7"/>
                      <a:pt x="113" y="7"/>
                      <a:pt x="121" y="8"/>
                    </a:cubicBezTo>
                    <a:cubicBezTo>
                      <a:pt x="158" y="13"/>
                      <a:pt x="183" y="45"/>
                      <a:pt x="179" y="79"/>
                    </a:cubicBezTo>
                    <a:cubicBezTo>
                      <a:pt x="174" y="113"/>
                      <a:pt x="140" y="136"/>
                      <a:pt x="103" y="131"/>
                    </a:cubicBezTo>
                    <a:cubicBezTo>
                      <a:pt x="96" y="130"/>
                      <a:pt x="89" y="128"/>
                      <a:pt x="83" y="125"/>
                    </a:cubicBezTo>
                    <a:cubicBezTo>
                      <a:pt x="80" y="124"/>
                      <a:pt x="78" y="123"/>
                      <a:pt x="75" y="123"/>
                    </a:cubicBezTo>
                    <a:cubicBezTo>
                      <a:pt x="71" y="123"/>
                      <a:pt x="67" y="123"/>
                      <a:pt x="63" y="122"/>
                    </a:cubicBezTo>
                    <a:cubicBezTo>
                      <a:pt x="26" y="117"/>
                      <a:pt x="0" y="86"/>
                      <a:pt x="5" y="54"/>
                    </a:cubicBezTo>
                    <a:cubicBezTo>
                      <a:pt x="9" y="22"/>
                      <a:pt x="43" y="0"/>
                      <a:pt x="80" y="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1" name="Freeform 577"/>
              <p:cNvSpPr>
                <a:spLocks noEditPoints="1"/>
              </p:cNvSpPr>
              <p:nvPr/>
            </p:nvSpPr>
            <p:spPr bwMode="auto">
              <a:xfrm>
                <a:off x="1178" y="1138"/>
                <a:ext cx="142" cy="129"/>
              </a:xfrm>
              <a:custGeom>
                <a:avLst/>
                <a:gdLst>
                  <a:gd name="T0" fmla="*/ 64 w 146"/>
                  <a:gd name="T1" fmla="*/ 131 h 137"/>
                  <a:gd name="T2" fmla="*/ 5 w 146"/>
                  <a:gd name="T3" fmla="*/ 59 h 137"/>
                  <a:gd name="T4" fmla="*/ 82 w 146"/>
                  <a:gd name="T5" fmla="*/ 5 h 137"/>
                  <a:gd name="T6" fmla="*/ 141 w 146"/>
                  <a:gd name="T7" fmla="*/ 78 h 137"/>
                  <a:gd name="T8" fmla="*/ 64 w 146"/>
                  <a:gd name="T9" fmla="*/ 131 h 137"/>
                  <a:gd name="T10" fmla="*/ 82 w 146"/>
                  <a:gd name="T11" fmla="*/ 9 h 137"/>
                  <a:gd name="T12" fmla="*/ 8 w 146"/>
                  <a:gd name="T13" fmla="*/ 59 h 137"/>
                  <a:gd name="T14" fmla="*/ 64 w 146"/>
                  <a:gd name="T15" fmla="*/ 128 h 137"/>
                  <a:gd name="T16" fmla="*/ 138 w 146"/>
                  <a:gd name="T17" fmla="*/ 78 h 137"/>
                  <a:gd name="T18" fmla="*/ 82 w 146"/>
                  <a:gd name="T19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137">
                    <a:moveTo>
                      <a:pt x="64" y="131"/>
                    </a:moveTo>
                    <a:cubicBezTo>
                      <a:pt x="26" y="126"/>
                      <a:pt x="0" y="93"/>
                      <a:pt x="5" y="59"/>
                    </a:cubicBezTo>
                    <a:cubicBezTo>
                      <a:pt x="10" y="24"/>
                      <a:pt x="44" y="0"/>
                      <a:pt x="82" y="5"/>
                    </a:cubicBezTo>
                    <a:cubicBezTo>
                      <a:pt x="120" y="11"/>
                      <a:pt x="146" y="43"/>
                      <a:pt x="141" y="78"/>
                    </a:cubicBezTo>
                    <a:cubicBezTo>
                      <a:pt x="136" y="113"/>
                      <a:pt x="102" y="137"/>
                      <a:pt x="64" y="131"/>
                    </a:cubicBezTo>
                    <a:moveTo>
                      <a:pt x="82" y="9"/>
                    </a:moveTo>
                    <a:cubicBezTo>
                      <a:pt x="46" y="4"/>
                      <a:pt x="13" y="26"/>
                      <a:pt x="8" y="59"/>
                    </a:cubicBezTo>
                    <a:cubicBezTo>
                      <a:pt x="3" y="92"/>
                      <a:pt x="29" y="123"/>
                      <a:pt x="64" y="128"/>
                    </a:cubicBezTo>
                    <a:cubicBezTo>
                      <a:pt x="100" y="133"/>
                      <a:pt x="133" y="111"/>
                      <a:pt x="138" y="78"/>
                    </a:cubicBezTo>
                    <a:cubicBezTo>
                      <a:pt x="143" y="45"/>
                      <a:pt x="117" y="14"/>
                      <a:pt x="82" y="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2" name="Freeform 578"/>
              <p:cNvSpPr>
                <a:spLocks noEditPoints="1"/>
              </p:cNvSpPr>
              <p:nvPr/>
            </p:nvSpPr>
            <p:spPr bwMode="auto">
              <a:xfrm>
                <a:off x="1161" y="1138"/>
                <a:ext cx="144" cy="125"/>
              </a:xfrm>
              <a:custGeom>
                <a:avLst/>
                <a:gdLst>
                  <a:gd name="T0" fmla="*/ 65 w 147"/>
                  <a:gd name="T1" fmla="*/ 126 h 132"/>
                  <a:gd name="T2" fmla="*/ 5 w 147"/>
                  <a:gd name="T3" fmla="*/ 56 h 132"/>
                  <a:gd name="T4" fmla="*/ 82 w 147"/>
                  <a:gd name="T5" fmla="*/ 6 h 132"/>
                  <a:gd name="T6" fmla="*/ 142 w 147"/>
                  <a:gd name="T7" fmla="*/ 76 h 132"/>
                  <a:gd name="T8" fmla="*/ 65 w 147"/>
                  <a:gd name="T9" fmla="*/ 126 h 132"/>
                  <a:gd name="T10" fmla="*/ 82 w 147"/>
                  <a:gd name="T11" fmla="*/ 9 h 132"/>
                  <a:gd name="T12" fmla="*/ 8 w 147"/>
                  <a:gd name="T13" fmla="*/ 57 h 132"/>
                  <a:gd name="T14" fmla="*/ 65 w 147"/>
                  <a:gd name="T15" fmla="*/ 123 h 132"/>
                  <a:gd name="T16" fmla="*/ 138 w 147"/>
                  <a:gd name="T17" fmla="*/ 75 h 132"/>
                  <a:gd name="T18" fmla="*/ 82 w 147"/>
                  <a:gd name="T19" fmla="*/ 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32">
                    <a:moveTo>
                      <a:pt x="65" y="126"/>
                    </a:moveTo>
                    <a:cubicBezTo>
                      <a:pt x="27" y="121"/>
                      <a:pt x="0" y="89"/>
                      <a:pt x="5" y="56"/>
                    </a:cubicBezTo>
                    <a:cubicBezTo>
                      <a:pt x="10" y="23"/>
                      <a:pt x="44" y="0"/>
                      <a:pt x="82" y="6"/>
                    </a:cubicBezTo>
                    <a:cubicBezTo>
                      <a:pt x="120" y="11"/>
                      <a:pt x="147" y="43"/>
                      <a:pt x="142" y="76"/>
                    </a:cubicBezTo>
                    <a:cubicBezTo>
                      <a:pt x="137" y="109"/>
                      <a:pt x="103" y="132"/>
                      <a:pt x="65" y="126"/>
                    </a:cubicBezTo>
                    <a:moveTo>
                      <a:pt x="82" y="9"/>
                    </a:moveTo>
                    <a:cubicBezTo>
                      <a:pt x="46" y="4"/>
                      <a:pt x="13" y="25"/>
                      <a:pt x="8" y="57"/>
                    </a:cubicBezTo>
                    <a:cubicBezTo>
                      <a:pt x="4" y="88"/>
                      <a:pt x="29" y="118"/>
                      <a:pt x="65" y="123"/>
                    </a:cubicBezTo>
                    <a:cubicBezTo>
                      <a:pt x="101" y="128"/>
                      <a:pt x="134" y="107"/>
                      <a:pt x="138" y="75"/>
                    </a:cubicBezTo>
                    <a:cubicBezTo>
                      <a:pt x="143" y="44"/>
                      <a:pt x="117" y="14"/>
                      <a:pt x="82" y="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3" name="Freeform 579"/>
              <p:cNvSpPr>
                <a:spLocks noEditPoints="1"/>
              </p:cNvSpPr>
              <p:nvPr/>
            </p:nvSpPr>
            <p:spPr bwMode="auto">
              <a:xfrm>
                <a:off x="1138" y="1135"/>
                <a:ext cx="143" cy="124"/>
              </a:xfrm>
              <a:custGeom>
                <a:avLst/>
                <a:gdLst>
                  <a:gd name="T0" fmla="*/ 65 w 147"/>
                  <a:gd name="T1" fmla="*/ 126 h 131"/>
                  <a:gd name="T2" fmla="*/ 5 w 147"/>
                  <a:gd name="T3" fmla="*/ 56 h 131"/>
                  <a:gd name="T4" fmla="*/ 82 w 147"/>
                  <a:gd name="T5" fmla="*/ 5 h 131"/>
                  <a:gd name="T6" fmla="*/ 142 w 147"/>
                  <a:gd name="T7" fmla="*/ 75 h 131"/>
                  <a:gd name="T8" fmla="*/ 65 w 147"/>
                  <a:gd name="T9" fmla="*/ 126 h 131"/>
                  <a:gd name="T10" fmla="*/ 82 w 147"/>
                  <a:gd name="T11" fmla="*/ 9 h 131"/>
                  <a:gd name="T12" fmla="*/ 8 w 147"/>
                  <a:gd name="T13" fmla="*/ 56 h 131"/>
                  <a:gd name="T14" fmla="*/ 65 w 147"/>
                  <a:gd name="T15" fmla="*/ 122 h 131"/>
                  <a:gd name="T16" fmla="*/ 138 w 147"/>
                  <a:gd name="T17" fmla="*/ 75 h 131"/>
                  <a:gd name="T18" fmla="*/ 82 w 147"/>
                  <a:gd name="T19" fmla="*/ 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31">
                    <a:moveTo>
                      <a:pt x="65" y="126"/>
                    </a:moveTo>
                    <a:cubicBezTo>
                      <a:pt x="27" y="120"/>
                      <a:pt x="0" y="89"/>
                      <a:pt x="5" y="56"/>
                    </a:cubicBezTo>
                    <a:cubicBezTo>
                      <a:pt x="10" y="23"/>
                      <a:pt x="44" y="0"/>
                      <a:pt x="82" y="5"/>
                    </a:cubicBezTo>
                    <a:cubicBezTo>
                      <a:pt x="120" y="11"/>
                      <a:pt x="147" y="42"/>
                      <a:pt x="142" y="75"/>
                    </a:cubicBezTo>
                    <a:cubicBezTo>
                      <a:pt x="137" y="109"/>
                      <a:pt x="102" y="131"/>
                      <a:pt x="65" y="126"/>
                    </a:cubicBezTo>
                    <a:moveTo>
                      <a:pt x="82" y="9"/>
                    </a:moveTo>
                    <a:cubicBezTo>
                      <a:pt x="46" y="4"/>
                      <a:pt x="13" y="25"/>
                      <a:pt x="8" y="56"/>
                    </a:cubicBezTo>
                    <a:cubicBezTo>
                      <a:pt x="4" y="87"/>
                      <a:pt x="29" y="117"/>
                      <a:pt x="65" y="122"/>
                    </a:cubicBezTo>
                    <a:cubicBezTo>
                      <a:pt x="101" y="127"/>
                      <a:pt x="134" y="106"/>
                      <a:pt x="138" y="75"/>
                    </a:cubicBezTo>
                    <a:cubicBezTo>
                      <a:pt x="143" y="44"/>
                      <a:pt x="117" y="14"/>
                      <a:pt x="82" y="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4" name="Freeform 580"/>
              <p:cNvSpPr/>
              <p:nvPr/>
            </p:nvSpPr>
            <p:spPr bwMode="auto">
              <a:xfrm>
                <a:off x="1237" y="1146"/>
                <a:ext cx="79" cy="118"/>
              </a:xfrm>
              <a:custGeom>
                <a:avLst/>
                <a:gdLst>
                  <a:gd name="T0" fmla="*/ 64 w 81"/>
                  <a:gd name="T1" fmla="*/ 67 h 124"/>
                  <a:gd name="T2" fmla="*/ 17 w 81"/>
                  <a:gd name="T3" fmla="*/ 0 h 124"/>
                  <a:gd name="T4" fmla="*/ 20 w 81"/>
                  <a:gd name="T5" fmla="*/ 0 h 124"/>
                  <a:gd name="T6" fmla="*/ 77 w 81"/>
                  <a:gd name="T7" fmla="*/ 69 h 124"/>
                  <a:gd name="T8" fmla="*/ 3 w 81"/>
                  <a:gd name="T9" fmla="*/ 119 h 124"/>
                  <a:gd name="T10" fmla="*/ 0 w 81"/>
                  <a:gd name="T11" fmla="*/ 118 h 124"/>
                  <a:gd name="T12" fmla="*/ 64 w 81"/>
                  <a:gd name="T13" fmla="*/ 6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4">
                    <a:moveTo>
                      <a:pt x="64" y="67"/>
                    </a:moveTo>
                    <a:cubicBezTo>
                      <a:pt x="68" y="38"/>
                      <a:pt x="48" y="10"/>
                      <a:pt x="17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56" y="5"/>
                      <a:pt x="81" y="36"/>
                      <a:pt x="77" y="69"/>
                    </a:cubicBezTo>
                    <a:cubicBezTo>
                      <a:pt x="72" y="101"/>
                      <a:pt x="39" y="124"/>
                      <a:pt x="3" y="119"/>
                    </a:cubicBezTo>
                    <a:cubicBezTo>
                      <a:pt x="2" y="119"/>
                      <a:pt x="1" y="118"/>
                      <a:pt x="0" y="118"/>
                    </a:cubicBezTo>
                    <a:cubicBezTo>
                      <a:pt x="33" y="117"/>
                      <a:pt x="60" y="96"/>
                      <a:pt x="64" y="6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5" name="Freeform 581"/>
              <p:cNvSpPr/>
              <p:nvPr/>
            </p:nvSpPr>
            <p:spPr bwMode="auto">
              <a:xfrm>
                <a:off x="1225" y="1147"/>
                <a:ext cx="76" cy="111"/>
              </a:xfrm>
              <a:custGeom>
                <a:avLst/>
                <a:gdLst>
                  <a:gd name="T0" fmla="*/ 52 w 77"/>
                  <a:gd name="T1" fmla="*/ 62 h 117"/>
                  <a:gd name="T2" fmla="*/ 16 w 77"/>
                  <a:gd name="T3" fmla="*/ 0 h 117"/>
                  <a:gd name="T4" fmla="*/ 72 w 77"/>
                  <a:gd name="T5" fmla="*/ 65 h 117"/>
                  <a:gd name="T6" fmla="*/ 0 w 77"/>
                  <a:gd name="T7" fmla="*/ 112 h 117"/>
                  <a:gd name="T8" fmla="*/ 52 w 77"/>
                  <a:gd name="T9" fmla="*/ 6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17">
                    <a:moveTo>
                      <a:pt x="52" y="62"/>
                    </a:moveTo>
                    <a:cubicBezTo>
                      <a:pt x="56" y="37"/>
                      <a:pt x="41" y="12"/>
                      <a:pt x="16" y="0"/>
                    </a:cubicBezTo>
                    <a:cubicBezTo>
                      <a:pt x="51" y="5"/>
                      <a:pt x="77" y="34"/>
                      <a:pt x="72" y="65"/>
                    </a:cubicBezTo>
                    <a:cubicBezTo>
                      <a:pt x="68" y="96"/>
                      <a:pt x="35" y="117"/>
                      <a:pt x="0" y="112"/>
                    </a:cubicBezTo>
                    <a:cubicBezTo>
                      <a:pt x="27" y="107"/>
                      <a:pt x="48" y="88"/>
                      <a:pt x="52" y="62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6" name="Freeform 582"/>
              <p:cNvSpPr/>
              <p:nvPr/>
            </p:nvSpPr>
            <p:spPr bwMode="auto">
              <a:xfrm>
                <a:off x="1183" y="1147"/>
                <a:ext cx="93" cy="104"/>
              </a:xfrm>
              <a:custGeom>
                <a:avLst/>
                <a:gdLst>
                  <a:gd name="T0" fmla="*/ 3 w 96"/>
                  <a:gd name="T1" fmla="*/ 49 h 110"/>
                  <a:gd name="T2" fmla="*/ 51 w 96"/>
                  <a:gd name="T3" fmla="*/ 0 h 110"/>
                  <a:gd name="T4" fmla="*/ 92 w 96"/>
                  <a:gd name="T5" fmla="*/ 62 h 110"/>
                  <a:gd name="T6" fmla="*/ 35 w 96"/>
                  <a:gd name="T7" fmla="*/ 110 h 110"/>
                  <a:gd name="T8" fmla="*/ 3 w 96"/>
                  <a:gd name="T9" fmla="*/ 4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10">
                    <a:moveTo>
                      <a:pt x="3" y="49"/>
                    </a:moveTo>
                    <a:cubicBezTo>
                      <a:pt x="7" y="24"/>
                      <a:pt x="26" y="6"/>
                      <a:pt x="51" y="0"/>
                    </a:cubicBezTo>
                    <a:cubicBezTo>
                      <a:pt x="78" y="10"/>
                      <a:pt x="96" y="35"/>
                      <a:pt x="92" y="62"/>
                    </a:cubicBezTo>
                    <a:cubicBezTo>
                      <a:pt x="88" y="88"/>
                      <a:pt x="64" y="107"/>
                      <a:pt x="35" y="110"/>
                    </a:cubicBezTo>
                    <a:cubicBezTo>
                      <a:pt x="13" y="97"/>
                      <a:pt x="0" y="74"/>
                      <a:pt x="3" y="49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7" name="Freeform 583"/>
              <p:cNvSpPr/>
              <p:nvPr/>
            </p:nvSpPr>
            <p:spPr bwMode="auto">
              <a:xfrm>
                <a:off x="1166" y="1147"/>
                <a:ext cx="55" cy="101"/>
              </a:xfrm>
              <a:custGeom>
                <a:avLst/>
                <a:gdLst>
                  <a:gd name="T0" fmla="*/ 4 w 56"/>
                  <a:gd name="T1" fmla="*/ 47 h 107"/>
                  <a:gd name="T2" fmla="*/ 56 w 56"/>
                  <a:gd name="T3" fmla="*/ 0 h 107"/>
                  <a:gd name="T4" fmla="*/ 16 w 56"/>
                  <a:gd name="T5" fmla="*/ 49 h 107"/>
                  <a:gd name="T6" fmla="*/ 41 w 56"/>
                  <a:gd name="T7" fmla="*/ 107 h 107"/>
                  <a:gd name="T8" fmla="*/ 4 w 56"/>
                  <a:gd name="T9" fmla="*/ 4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07">
                    <a:moveTo>
                      <a:pt x="4" y="47"/>
                    </a:moveTo>
                    <a:cubicBezTo>
                      <a:pt x="7" y="22"/>
                      <a:pt x="29" y="3"/>
                      <a:pt x="56" y="0"/>
                    </a:cubicBezTo>
                    <a:cubicBezTo>
                      <a:pt x="35" y="8"/>
                      <a:pt x="19" y="26"/>
                      <a:pt x="16" y="49"/>
                    </a:cubicBezTo>
                    <a:cubicBezTo>
                      <a:pt x="13" y="71"/>
                      <a:pt x="23" y="93"/>
                      <a:pt x="41" y="107"/>
                    </a:cubicBezTo>
                    <a:cubicBezTo>
                      <a:pt x="16" y="96"/>
                      <a:pt x="0" y="72"/>
                      <a:pt x="4" y="4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8" name="Freeform 584"/>
              <p:cNvSpPr/>
              <p:nvPr/>
            </p:nvSpPr>
            <p:spPr bwMode="auto">
              <a:xfrm>
                <a:off x="1142" y="1139"/>
                <a:ext cx="75" cy="111"/>
              </a:xfrm>
              <a:custGeom>
                <a:avLst/>
                <a:gdLst>
                  <a:gd name="T0" fmla="*/ 5 w 77"/>
                  <a:gd name="T1" fmla="*/ 52 h 118"/>
                  <a:gd name="T2" fmla="*/ 77 w 77"/>
                  <a:gd name="T3" fmla="*/ 5 h 118"/>
                  <a:gd name="T4" fmla="*/ 25 w 77"/>
                  <a:gd name="T5" fmla="*/ 55 h 118"/>
                  <a:gd name="T6" fmla="*/ 61 w 77"/>
                  <a:gd name="T7" fmla="*/ 118 h 118"/>
                  <a:gd name="T8" fmla="*/ 5 w 77"/>
                  <a:gd name="T9" fmla="*/ 5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18">
                    <a:moveTo>
                      <a:pt x="5" y="52"/>
                    </a:moveTo>
                    <a:cubicBezTo>
                      <a:pt x="9" y="21"/>
                      <a:pt x="41" y="0"/>
                      <a:pt x="77" y="5"/>
                    </a:cubicBezTo>
                    <a:cubicBezTo>
                      <a:pt x="50" y="10"/>
                      <a:pt x="28" y="29"/>
                      <a:pt x="25" y="55"/>
                    </a:cubicBezTo>
                    <a:cubicBezTo>
                      <a:pt x="21" y="81"/>
                      <a:pt x="36" y="105"/>
                      <a:pt x="61" y="118"/>
                    </a:cubicBezTo>
                    <a:cubicBezTo>
                      <a:pt x="25" y="112"/>
                      <a:pt x="0" y="83"/>
                      <a:pt x="5" y="52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9" name="Freeform 585"/>
              <p:cNvSpPr>
                <a:spLocks noEditPoints="1"/>
              </p:cNvSpPr>
              <p:nvPr/>
            </p:nvSpPr>
            <p:spPr bwMode="auto">
              <a:xfrm>
                <a:off x="1246" y="1204"/>
                <a:ext cx="55" cy="51"/>
              </a:xfrm>
              <a:custGeom>
                <a:avLst/>
                <a:gdLst>
                  <a:gd name="T0" fmla="*/ 52 w 56"/>
                  <a:gd name="T1" fmla="*/ 1 h 54"/>
                  <a:gd name="T2" fmla="*/ 52 w 56"/>
                  <a:gd name="T3" fmla="*/ 1 h 54"/>
                  <a:gd name="T4" fmla="*/ 51 w 56"/>
                  <a:gd name="T5" fmla="*/ 5 h 54"/>
                  <a:gd name="T6" fmla="*/ 0 w 56"/>
                  <a:gd name="T7" fmla="*/ 52 h 54"/>
                  <a:gd name="T8" fmla="*/ 0 w 56"/>
                  <a:gd name="T9" fmla="*/ 53 h 54"/>
                  <a:gd name="T10" fmla="*/ 51 w 56"/>
                  <a:gd name="T11" fmla="*/ 5 h 54"/>
                  <a:gd name="T12" fmla="*/ 52 w 56"/>
                  <a:gd name="T13" fmla="*/ 1 h 54"/>
                  <a:gd name="T14" fmla="*/ 56 w 56"/>
                  <a:gd name="T15" fmla="*/ 0 h 54"/>
                  <a:gd name="T16" fmla="*/ 55 w 56"/>
                  <a:gd name="T17" fmla="*/ 0 h 54"/>
                  <a:gd name="T18" fmla="*/ 55 w 56"/>
                  <a:gd name="T19" fmla="*/ 6 h 54"/>
                  <a:gd name="T20" fmla="*/ 9 w 56"/>
                  <a:gd name="T21" fmla="*/ 54 h 54"/>
                  <a:gd name="T22" fmla="*/ 9 w 56"/>
                  <a:gd name="T23" fmla="*/ 54 h 54"/>
                  <a:gd name="T24" fmla="*/ 55 w 56"/>
                  <a:gd name="T25" fmla="*/ 6 h 54"/>
                  <a:gd name="T26" fmla="*/ 56 w 56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4"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48" y="30"/>
                      <a:pt x="26" y="48"/>
                      <a:pt x="0" y="52"/>
                    </a:cubicBezTo>
                    <a:cubicBezTo>
                      <a:pt x="0" y="52"/>
                      <a:pt x="0" y="52"/>
                      <a:pt x="0" y="53"/>
                    </a:cubicBezTo>
                    <a:cubicBezTo>
                      <a:pt x="27" y="48"/>
                      <a:pt x="48" y="30"/>
                      <a:pt x="51" y="5"/>
                    </a:cubicBezTo>
                    <a:cubicBezTo>
                      <a:pt x="52" y="4"/>
                      <a:pt x="52" y="2"/>
                      <a:pt x="52" y="1"/>
                    </a:cubicBezTo>
                    <a:moveTo>
                      <a:pt x="56" y="0"/>
                    </a:moveTo>
                    <a:cubicBezTo>
                      <a:pt x="56" y="0"/>
                      <a:pt x="55" y="0"/>
                      <a:pt x="55" y="0"/>
                    </a:cubicBezTo>
                    <a:cubicBezTo>
                      <a:pt x="55" y="2"/>
                      <a:pt x="55" y="4"/>
                      <a:pt x="55" y="6"/>
                    </a:cubicBezTo>
                    <a:cubicBezTo>
                      <a:pt x="51" y="30"/>
                      <a:pt x="33" y="48"/>
                      <a:pt x="9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33" y="48"/>
                      <a:pt x="52" y="30"/>
                      <a:pt x="55" y="6"/>
                    </a:cubicBezTo>
                    <a:cubicBezTo>
                      <a:pt x="55" y="4"/>
                      <a:pt x="56" y="2"/>
                      <a:pt x="5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0" name="Freeform 586"/>
              <p:cNvSpPr/>
              <p:nvPr/>
            </p:nvSpPr>
            <p:spPr bwMode="auto">
              <a:xfrm>
                <a:off x="1246" y="1204"/>
                <a:ext cx="54" cy="51"/>
              </a:xfrm>
              <a:custGeom>
                <a:avLst/>
                <a:gdLst>
                  <a:gd name="T0" fmla="*/ 55 w 55"/>
                  <a:gd name="T1" fmla="*/ 0 h 54"/>
                  <a:gd name="T2" fmla="*/ 52 w 55"/>
                  <a:gd name="T3" fmla="*/ 1 h 54"/>
                  <a:gd name="T4" fmla="*/ 51 w 55"/>
                  <a:gd name="T5" fmla="*/ 5 h 54"/>
                  <a:gd name="T6" fmla="*/ 0 w 55"/>
                  <a:gd name="T7" fmla="*/ 53 h 54"/>
                  <a:gd name="T8" fmla="*/ 9 w 55"/>
                  <a:gd name="T9" fmla="*/ 54 h 54"/>
                  <a:gd name="T10" fmla="*/ 55 w 55"/>
                  <a:gd name="T11" fmla="*/ 6 h 54"/>
                  <a:gd name="T12" fmla="*/ 55 w 55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4">
                    <a:moveTo>
                      <a:pt x="55" y="0"/>
                    </a:moveTo>
                    <a:cubicBezTo>
                      <a:pt x="54" y="0"/>
                      <a:pt x="53" y="1"/>
                      <a:pt x="52" y="1"/>
                    </a:cubicBezTo>
                    <a:cubicBezTo>
                      <a:pt x="52" y="2"/>
                      <a:pt x="52" y="4"/>
                      <a:pt x="51" y="5"/>
                    </a:cubicBezTo>
                    <a:cubicBezTo>
                      <a:pt x="48" y="30"/>
                      <a:pt x="27" y="48"/>
                      <a:pt x="0" y="53"/>
                    </a:cubicBezTo>
                    <a:cubicBezTo>
                      <a:pt x="3" y="53"/>
                      <a:pt x="6" y="54"/>
                      <a:pt x="9" y="54"/>
                    </a:cubicBezTo>
                    <a:cubicBezTo>
                      <a:pt x="33" y="48"/>
                      <a:pt x="51" y="30"/>
                      <a:pt x="55" y="6"/>
                    </a:cubicBezTo>
                    <a:cubicBezTo>
                      <a:pt x="55" y="4"/>
                      <a:pt x="55" y="2"/>
                      <a:pt x="5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1" name="Freeform 587"/>
              <p:cNvSpPr>
                <a:spLocks noEditPoints="1"/>
              </p:cNvSpPr>
              <p:nvPr/>
            </p:nvSpPr>
            <p:spPr bwMode="auto">
              <a:xfrm>
                <a:off x="1164" y="1196"/>
                <a:ext cx="52" cy="54"/>
              </a:xfrm>
              <a:custGeom>
                <a:avLst/>
                <a:gdLst>
                  <a:gd name="T0" fmla="*/ 22 w 53"/>
                  <a:gd name="T1" fmla="*/ 12 h 57"/>
                  <a:gd name="T2" fmla="*/ 52 w 53"/>
                  <a:gd name="T3" fmla="*/ 57 h 57"/>
                  <a:gd name="T4" fmla="*/ 53 w 53"/>
                  <a:gd name="T5" fmla="*/ 57 h 57"/>
                  <a:gd name="T6" fmla="*/ 22 w 53"/>
                  <a:gd name="T7" fmla="*/ 12 h 57"/>
                  <a:gd name="T8" fmla="*/ 22 w 53"/>
                  <a:gd name="T9" fmla="*/ 12 h 57"/>
                  <a:gd name="T10" fmla="*/ 5 w 53"/>
                  <a:gd name="T11" fmla="*/ 0 h 57"/>
                  <a:gd name="T12" fmla="*/ 45 w 53"/>
                  <a:gd name="T13" fmla="*/ 56 h 57"/>
                  <a:gd name="T14" fmla="*/ 18 w 53"/>
                  <a:gd name="T15" fmla="*/ 8 h 57"/>
                  <a:gd name="T16" fmla="*/ 18 w 53"/>
                  <a:gd name="T17" fmla="*/ 8 h 57"/>
                  <a:gd name="T18" fmla="*/ 43 w 53"/>
                  <a:gd name="T19" fmla="*/ 55 h 57"/>
                  <a:gd name="T20" fmla="*/ 5 w 53"/>
                  <a:gd name="T21" fmla="*/ 0 h 57"/>
                  <a:gd name="T22" fmla="*/ 5 w 53"/>
                  <a:gd name="T23" fmla="*/ 0 h 57"/>
                  <a:gd name="T24" fmla="*/ 2 w 53"/>
                  <a:gd name="T25" fmla="*/ 0 h 57"/>
                  <a:gd name="T26" fmla="*/ 1 w 53"/>
                  <a:gd name="T27" fmla="*/ 0 h 57"/>
                  <a:gd name="T28" fmla="*/ 37 w 53"/>
                  <a:gd name="T29" fmla="*/ 56 h 57"/>
                  <a:gd name="T30" fmla="*/ 37 w 53"/>
                  <a:gd name="T31" fmla="*/ 56 h 57"/>
                  <a:gd name="T32" fmla="*/ 38 w 53"/>
                  <a:gd name="T33" fmla="*/ 56 h 57"/>
                  <a:gd name="T34" fmla="*/ 2 w 53"/>
                  <a:gd name="T3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7">
                    <a:moveTo>
                      <a:pt x="22" y="12"/>
                    </a:moveTo>
                    <a:cubicBezTo>
                      <a:pt x="24" y="30"/>
                      <a:pt x="36" y="47"/>
                      <a:pt x="52" y="57"/>
                    </a:cubicBezTo>
                    <a:cubicBezTo>
                      <a:pt x="52" y="57"/>
                      <a:pt x="52" y="57"/>
                      <a:pt x="53" y="57"/>
                    </a:cubicBezTo>
                    <a:cubicBezTo>
                      <a:pt x="36" y="47"/>
                      <a:pt x="25" y="31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moveTo>
                      <a:pt x="5" y="0"/>
                    </a:moveTo>
                    <a:cubicBezTo>
                      <a:pt x="4" y="24"/>
                      <a:pt x="20" y="46"/>
                      <a:pt x="45" y="56"/>
                    </a:cubicBezTo>
                    <a:cubicBezTo>
                      <a:pt x="29" y="44"/>
                      <a:pt x="19" y="27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26"/>
                      <a:pt x="28" y="43"/>
                      <a:pt x="43" y="55"/>
                    </a:cubicBezTo>
                    <a:cubicBezTo>
                      <a:pt x="20" y="44"/>
                      <a:pt x="5" y="2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3"/>
                      <a:pt x="15" y="45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8" y="56"/>
                    </a:cubicBezTo>
                    <a:cubicBezTo>
                      <a:pt x="15" y="45"/>
                      <a:pt x="1" y="23"/>
                      <a:pt x="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2" name="Freeform 588"/>
              <p:cNvSpPr/>
              <p:nvPr/>
            </p:nvSpPr>
            <p:spPr bwMode="auto">
              <a:xfrm>
                <a:off x="1182" y="1204"/>
                <a:ext cx="33" cy="46"/>
              </a:xfrm>
              <a:custGeom>
                <a:avLst/>
                <a:gdLst>
                  <a:gd name="T0" fmla="*/ 0 w 34"/>
                  <a:gd name="T1" fmla="*/ 0 h 49"/>
                  <a:gd name="T2" fmla="*/ 27 w 34"/>
                  <a:gd name="T3" fmla="*/ 48 h 49"/>
                  <a:gd name="T4" fmla="*/ 29 w 34"/>
                  <a:gd name="T5" fmla="*/ 49 h 49"/>
                  <a:gd name="T6" fmla="*/ 34 w 34"/>
                  <a:gd name="T7" fmla="*/ 49 h 49"/>
                  <a:gd name="T8" fmla="*/ 4 w 34"/>
                  <a:gd name="T9" fmla="*/ 4 h 49"/>
                  <a:gd name="T10" fmla="*/ 0 w 34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cubicBezTo>
                      <a:pt x="1" y="19"/>
                      <a:pt x="11" y="36"/>
                      <a:pt x="27" y="48"/>
                    </a:cubicBezTo>
                    <a:cubicBezTo>
                      <a:pt x="27" y="48"/>
                      <a:pt x="28" y="48"/>
                      <a:pt x="29" y="49"/>
                    </a:cubicBezTo>
                    <a:cubicBezTo>
                      <a:pt x="31" y="49"/>
                      <a:pt x="32" y="49"/>
                      <a:pt x="34" y="49"/>
                    </a:cubicBezTo>
                    <a:cubicBezTo>
                      <a:pt x="18" y="39"/>
                      <a:pt x="6" y="22"/>
                      <a:pt x="4" y="4"/>
                    </a:cubicBezTo>
                    <a:cubicBezTo>
                      <a:pt x="3" y="3"/>
                      <a:pt x="1" y="2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3" name="Freeform 589"/>
              <p:cNvSpPr/>
              <p:nvPr/>
            </p:nvSpPr>
            <p:spPr bwMode="auto">
              <a:xfrm>
                <a:off x="1165" y="1196"/>
                <a:ext cx="45" cy="54"/>
              </a:xfrm>
              <a:custGeom>
                <a:avLst/>
                <a:gdLst>
                  <a:gd name="T0" fmla="*/ 1 w 46"/>
                  <a:gd name="T1" fmla="*/ 0 h 57"/>
                  <a:gd name="T2" fmla="*/ 1 w 46"/>
                  <a:gd name="T3" fmla="*/ 0 h 57"/>
                  <a:gd name="T4" fmla="*/ 37 w 46"/>
                  <a:gd name="T5" fmla="*/ 56 h 57"/>
                  <a:gd name="T6" fmla="*/ 46 w 46"/>
                  <a:gd name="T7" fmla="*/ 57 h 57"/>
                  <a:gd name="T8" fmla="*/ 44 w 46"/>
                  <a:gd name="T9" fmla="*/ 56 h 57"/>
                  <a:gd name="T10" fmla="*/ 4 w 46"/>
                  <a:gd name="T11" fmla="*/ 0 h 57"/>
                  <a:gd name="T12" fmla="*/ 1 w 46"/>
                  <a:gd name="T1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57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3"/>
                      <a:pt x="14" y="45"/>
                      <a:pt x="37" y="56"/>
                    </a:cubicBezTo>
                    <a:cubicBezTo>
                      <a:pt x="40" y="57"/>
                      <a:pt x="43" y="57"/>
                      <a:pt x="46" y="57"/>
                    </a:cubicBezTo>
                    <a:cubicBezTo>
                      <a:pt x="45" y="56"/>
                      <a:pt x="44" y="56"/>
                      <a:pt x="44" y="56"/>
                    </a:cubicBezTo>
                    <a:cubicBezTo>
                      <a:pt x="19" y="46"/>
                      <a:pt x="3" y="24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4" name="Freeform 590"/>
              <p:cNvSpPr>
                <a:spLocks noEditPoints="1"/>
              </p:cNvSpPr>
              <p:nvPr/>
            </p:nvSpPr>
            <p:spPr bwMode="auto">
              <a:xfrm>
                <a:off x="1225" y="1223"/>
                <a:ext cx="45" cy="28"/>
              </a:xfrm>
              <a:custGeom>
                <a:avLst/>
                <a:gdLst>
                  <a:gd name="T0" fmla="*/ 41 w 47"/>
                  <a:gd name="T1" fmla="*/ 3 h 30"/>
                  <a:gd name="T2" fmla="*/ 41 w 47"/>
                  <a:gd name="T3" fmla="*/ 3 h 30"/>
                  <a:gd name="T4" fmla="*/ 0 w 47"/>
                  <a:gd name="T5" fmla="*/ 29 h 30"/>
                  <a:gd name="T6" fmla="*/ 1 w 47"/>
                  <a:gd name="T7" fmla="*/ 29 h 30"/>
                  <a:gd name="T8" fmla="*/ 41 w 47"/>
                  <a:gd name="T9" fmla="*/ 3 h 30"/>
                  <a:gd name="T10" fmla="*/ 47 w 47"/>
                  <a:gd name="T11" fmla="*/ 0 h 30"/>
                  <a:gd name="T12" fmla="*/ 47 w 47"/>
                  <a:gd name="T13" fmla="*/ 0 h 30"/>
                  <a:gd name="T14" fmla="*/ 11 w 47"/>
                  <a:gd name="T15" fmla="*/ 30 h 30"/>
                  <a:gd name="T16" fmla="*/ 11 w 47"/>
                  <a:gd name="T17" fmla="*/ 30 h 30"/>
                  <a:gd name="T18" fmla="*/ 47 w 47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30">
                    <a:moveTo>
                      <a:pt x="41" y="3"/>
                    </a:moveTo>
                    <a:cubicBezTo>
                      <a:pt x="41" y="3"/>
                      <a:pt x="41" y="3"/>
                      <a:pt x="41" y="3"/>
                    </a:cubicBezTo>
                    <a:cubicBezTo>
                      <a:pt x="32" y="16"/>
                      <a:pt x="17" y="26"/>
                      <a:pt x="0" y="29"/>
                    </a:cubicBezTo>
                    <a:cubicBezTo>
                      <a:pt x="0" y="29"/>
                      <a:pt x="1" y="29"/>
                      <a:pt x="1" y="29"/>
                    </a:cubicBezTo>
                    <a:cubicBezTo>
                      <a:pt x="18" y="25"/>
                      <a:pt x="32" y="16"/>
                      <a:pt x="41" y="3"/>
                    </a:cubicBezTo>
                    <a:moveTo>
                      <a:pt x="47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0" y="14"/>
                      <a:pt x="26" y="24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27" y="24"/>
                      <a:pt x="40" y="14"/>
                      <a:pt x="47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5" name="Freeform 591"/>
              <p:cNvSpPr/>
              <p:nvPr/>
            </p:nvSpPr>
            <p:spPr bwMode="auto">
              <a:xfrm>
                <a:off x="1225" y="1223"/>
                <a:ext cx="45" cy="28"/>
              </a:xfrm>
              <a:custGeom>
                <a:avLst/>
                <a:gdLst>
                  <a:gd name="T0" fmla="*/ 46 w 46"/>
                  <a:gd name="T1" fmla="*/ 0 h 30"/>
                  <a:gd name="T2" fmla="*/ 40 w 46"/>
                  <a:gd name="T3" fmla="*/ 3 h 30"/>
                  <a:gd name="T4" fmla="*/ 0 w 46"/>
                  <a:gd name="T5" fmla="*/ 29 h 30"/>
                  <a:gd name="T6" fmla="*/ 7 w 46"/>
                  <a:gd name="T7" fmla="*/ 29 h 30"/>
                  <a:gd name="T8" fmla="*/ 7 w 46"/>
                  <a:gd name="T9" fmla="*/ 29 h 30"/>
                  <a:gd name="T10" fmla="*/ 10 w 46"/>
                  <a:gd name="T11" fmla="*/ 30 h 30"/>
                  <a:gd name="T12" fmla="*/ 46 w 4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0">
                    <a:moveTo>
                      <a:pt x="46" y="0"/>
                    </a:moveTo>
                    <a:cubicBezTo>
                      <a:pt x="44" y="1"/>
                      <a:pt x="42" y="2"/>
                      <a:pt x="40" y="3"/>
                    </a:cubicBezTo>
                    <a:cubicBezTo>
                      <a:pt x="31" y="16"/>
                      <a:pt x="17" y="25"/>
                      <a:pt x="0" y="29"/>
                    </a:cubicBezTo>
                    <a:cubicBezTo>
                      <a:pt x="2" y="29"/>
                      <a:pt x="4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29"/>
                      <a:pt x="9" y="30"/>
                      <a:pt x="10" y="30"/>
                    </a:cubicBezTo>
                    <a:cubicBezTo>
                      <a:pt x="25" y="24"/>
                      <a:pt x="39" y="14"/>
                      <a:pt x="4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6" name="Freeform 592"/>
              <p:cNvSpPr/>
              <p:nvPr/>
            </p:nvSpPr>
            <p:spPr bwMode="auto">
              <a:xfrm>
                <a:off x="1255" y="1204"/>
                <a:ext cx="55" cy="52"/>
              </a:xfrm>
              <a:custGeom>
                <a:avLst/>
                <a:gdLst>
                  <a:gd name="T0" fmla="*/ 48 w 57"/>
                  <a:gd name="T1" fmla="*/ 1 h 55"/>
                  <a:gd name="T2" fmla="*/ 47 w 57"/>
                  <a:gd name="T3" fmla="*/ 0 h 55"/>
                  <a:gd name="T4" fmla="*/ 46 w 57"/>
                  <a:gd name="T5" fmla="*/ 6 h 55"/>
                  <a:gd name="T6" fmla="*/ 0 w 57"/>
                  <a:gd name="T7" fmla="*/ 54 h 55"/>
                  <a:gd name="T8" fmla="*/ 1 w 57"/>
                  <a:gd name="T9" fmla="*/ 55 h 55"/>
                  <a:gd name="T10" fmla="*/ 7 w 57"/>
                  <a:gd name="T11" fmla="*/ 55 h 55"/>
                  <a:gd name="T12" fmla="*/ 51 w 57"/>
                  <a:gd name="T13" fmla="*/ 26 h 55"/>
                  <a:gd name="T14" fmla="*/ 56 w 57"/>
                  <a:gd name="T15" fmla="*/ 14 h 55"/>
                  <a:gd name="T16" fmla="*/ 52 w 57"/>
                  <a:gd name="T17" fmla="*/ 2 h 55"/>
                  <a:gd name="T18" fmla="*/ 48 w 57"/>
                  <a:gd name="T19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55">
                    <a:moveTo>
                      <a:pt x="48" y="1"/>
                    </a:moveTo>
                    <a:cubicBezTo>
                      <a:pt x="47" y="1"/>
                      <a:pt x="47" y="0"/>
                      <a:pt x="47" y="0"/>
                    </a:cubicBezTo>
                    <a:cubicBezTo>
                      <a:pt x="47" y="2"/>
                      <a:pt x="46" y="4"/>
                      <a:pt x="46" y="6"/>
                    </a:cubicBezTo>
                    <a:cubicBezTo>
                      <a:pt x="43" y="30"/>
                      <a:pt x="24" y="48"/>
                      <a:pt x="0" y="54"/>
                    </a:cubicBezTo>
                    <a:cubicBezTo>
                      <a:pt x="0" y="55"/>
                      <a:pt x="1" y="55"/>
                      <a:pt x="1" y="55"/>
                    </a:cubicBezTo>
                    <a:cubicBezTo>
                      <a:pt x="3" y="55"/>
                      <a:pt x="5" y="55"/>
                      <a:pt x="7" y="55"/>
                    </a:cubicBezTo>
                    <a:cubicBezTo>
                      <a:pt x="25" y="55"/>
                      <a:pt x="41" y="41"/>
                      <a:pt x="51" y="26"/>
                    </a:cubicBezTo>
                    <a:cubicBezTo>
                      <a:pt x="53" y="22"/>
                      <a:pt x="56" y="19"/>
                      <a:pt x="56" y="14"/>
                    </a:cubicBezTo>
                    <a:cubicBezTo>
                      <a:pt x="57" y="10"/>
                      <a:pt x="56" y="5"/>
                      <a:pt x="52" y="2"/>
                    </a:cubicBezTo>
                    <a:cubicBezTo>
                      <a:pt x="51" y="1"/>
                      <a:pt x="49" y="1"/>
                      <a:pt x="48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7" name="Freeform 593"/>
              <p:cNvSpPr/>
              <p:nvPr/>
            </p:nvSpPr>
            <p:spPr bwMode="auto">
              <a:xfrm>
                <a:off x="1235" y="1205"/>
                <a:ext cx="62" cy="48"/>
              </a:xfrm>
              <a:custGeom>
                <a:avLst/>
                <a:gdLst>
                  <a:gd name="T0" fmla="*/ 63 w 63"/>
                  <a:gd name="T1" fmla="*/ 0 h 51"/>
                  <a:gd name="T2" fmla="*/ 59 w 63"/>
                  <a:gd name="T3" fmla="*/ 2 h 51"/>
                  <a:gd name="T4" fmla="*/ 48 w 63"/>
                  <a:gd name="T5" fmla="*/ 11 h 51"/>
                  <a:gd name="T6" fmla="*/ 36 w 63"/>
                  <a:gd name="T7" fmla="*/ 19 h 51"/>
                  <a:gd name="T8" fmla="*/ 0 w 63"/>
                  <a:gd name="T9" fmla="*/ 49 h 51"/>
                  <a:gd name="T10" fmla="*/ 9 w 63"/>
                  <a:gd name="T11" fmla="*/ 51 h 51"/>
                  <a:gd name="T12" fmla="*/ 11 w 63"/>
                  <a:gd name="T13" fmla="*/ 51 h 51"/>
                  <a:gd name="T14" fmla="*/ 62 w 63"/>
                  <a:gd name="T15" fmla="*/ 4 h 51"/>
                  <a:gd name="T16" fmla="*/ 63 w 6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51">
                    <a:moveTo>
                      <a:pt x="63" y="0"/>
                    </a:moveTo>
                    <a:cubicBezTo>
                      <a:pt x="61" y="0"/>
                      <a:pt x="60" y="1"/>
                      <a:pt x="59" y="2"/>
                    </a:cubicBezTo>
                    <a:cubicBezTo>
                      <a:pt x="54" y="4"/>
                      <a:pt x="51" y="8"/>
                      <a:pt x="48" y="11"/>
                    </a:cubicBezTo>
                    <a:cubicBezTo>
                      <a:pt x="44" y="14"/>
                      <a:pt x="40" y="17"/>
                      <a:pt x="36" y="19"/>
                    </a:cubicBezTo>
                    <a:cubicBezTo>
                      <a:pt x="29" y="33"/>
                      <a:pt x="16" y="43"/>
                      <a:pt x="0" y="49"/>
                    </a:cubicBezTo>
                    <a:cubicBezTo>
                      <a:pt x="3" y="49"/>
                      <a:pt x="6" y="50"/>
                      <a:pt x="9" y="51"/>
                    </a:cubicBezTo>
                    <a:cubicBezTo>
                      <a:pt x="9" y="51"/>
                      <a:pt x="10" y="51"/>
                      <a:pt x="11" y="51"/>
                    </a:cubicBezTo>
                    <a:cubicBezTo>
                      <a:pt x="37" y="47"/>
                      <a:pt x="59" y="29"/>
                      <a:pt x="62" y="4"/>
                    </a:cubicBezTo>
                    <a:cubicBezTo>
                      <a:pt x="62" y="3"/>
                      <a:pt x="62" y="1"/>
                      <a:pt x="63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8" name="Freeform 594"/>
              <p:cNvSpPr/>
              <p:nvPr/>
            </p:nvSpPr>
            <p:spPr bwMode="auto">
              <a:xfrm>
                <a:off x="1185" y="1208"/>
                <a:ext cx="80" cy="42"/>
              </a:xfrm>
              <a:custGeom>
                <a:avLst/>
                <a:gdLst>
                  <a:gd name="T0" fmla="*/ 0 w 81"/>
                  <a:gd name="T1" fmla="*/ 0 h 45"/>
                  <a:gd name="T2" fmla="*/ 31 w 81"/>
                  <a:gd name="T3" fmla="*/ 45 h 45"/>
                  <a:gd name="T4" fmla="*/ 40 w 81"/>
                  <a:gd name="T5" fmla="*/ 45 h 45"/>
                  <a:gd name="T6" fmla="*/ 81 w 81"/>
                  <a:gd name="T7" fmla="*/ 19 h 45"/>
                  <a:gd name="T8" fmla="*/ 53 w 81"/>
                  <a:gd name="T9" fmla="*/ 25 h 45"/>
                  <a:gd name="T10" fmla="*/ 44 w 81"/>
                  <a:gd name="T11" fmla="*/ 25 h 45"/>
                  <a:gd name="T12" fmla="*/ 8 w 81"/>
                  <a:gd name="T13" fmla="*/ 8 h 45"/>
                  <a:gd name="T14" fmla="*/ 0 w 81"/>
                  <a:gd name="T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5">
                    <a:moveTo>
                      <a:pt x="0" y="0"/>
                    </a:moveTo>
                    <a:cubicBezTo>
                      <a:pt x="3" y="19"/>
                      <a:pt x="14" y="35"/>
                      <a:pt x="31" y="45"/>
                    </a:cubicBezTo>
                    <a:cubicBezTo>
                      <a:pt x="34" y="45"/>
                      <a:pt x="37" y="44"/>
                      <a:pt x="40" y="45"/>
                    </a:cubicBezTo>
                    <a:cubicBezTo>
                      <a:pt x="57" y="42"/>
                      <a:pt x="72" y="32"/>
                      <a:pt x="81" y="19"/>
                    </a:cubicBezTo>
                    <a:cubicBezTo>
                      <a:pt x="72" y="23"/>
                      <a:pt x="63" y="25"/>
                      <a:pt x="53" y="25"/>
                    </a:cubicBezTo>
                    <a:cubicBezTo>
                      <a:pt x="50" y="25"/>
                      <a:pt x="47" y="25"/>
                      <a:pt x="44" y="25"/>
                    </a:cubicBezTo>
                    <a:cubicBezTo>
                      <a:pt x="31" y="23"/>
                      <a:pt x="18" y="17"/>
                      <a:pt x="8" y="8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9" name="Freeform 595"/>
              <p:cNvSpPr/>
              <p:nvPr/>
            </p:nvSpPr>
            <p:spPr bwMode="auto">
              <a:xfrm>
                <a:off x="1148" y="1210"/>
                <a:ext cx="46" cy="38"/>
              </a:xfrm>
              <a:custGeom>
                <a:avLst/>
                <a:gdLst>
                  <a:gd name="T0" fmla="*/ 0 w 47"/>
                  <a:gd name="T1" fmla="*/ 0 h 41"/>
                  <a:gd name="T2" fmla="*/ 0 w 47"/>
                  <a:gd name="T3" fmla="*/ 2 h 41"/>
                  <a:gd name="T4" fmla="*/ 38 w 47"/>
                  <a:gd name="T5" fmla="*/ 39 h 41"/>
                  <a:gd name="T6" fmla="*/ 47 w 47"/>
                  <a:gd name="T7" fmla="*/ 41 h 41"/>
                  <a:gd name="T8" fmla="*/ 0 w 4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6" y="18"/>
                      <a:pt x="20" y="32"/>
                      <a:pt x="38" y="39"/>
                    </a:cubicBezTo>
                    <a:cubicBezTo>
                      <a:pt x="41" y="40"/>
                      <a:pt x="44" y="41"/>
                      <a:pt x="47" y="41"/>
                    </a:cubicBezTo>
                    <a:cubicBezTo>
                      <a:pt x="24" y="36"/>
                      <a:pt x="6" y="2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0" name="Freeform 596"/>
              <p:cNvSpPr/>
              <p:nvPr/>
            </p:nvSpPr>
            <p:spPr bwMode="auto">
              <a:xfrm>
                <a:off x="1148" y="1212"/>
                <a:ext cx="37" cy="35"/>
              </a:xfrm>
              <a:custGeom>
                <a:avLst/>
                <a:gdLst>
                  <a:gd name="T0" fmla="*/ 0 w 38"/>
                  <a:gd name="T1" fmla="*/ 0 h 37"/>
                  <a:gd name="T2" fmla="*/ 4 w 38"/>
                  <a:gd name="T3" fmla="*/ 9 h 37"/>
                  <a:gd name="T4" fmla="*/ 38 w 38"/>
                  <a:gd name="T5" fmla="*/ 37 h 37"/>
                  <a:gd name="T6" fmla="*/ 0 w 38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7">
                    <a:moveTo>
                      <a:pt x="0" y="0"/>
                    </a:moveTo>
                    <a:cubicBezTo>
                      <a:pt x="1" y="3"/>
                      <a:pt x="2" y="7"/>
                      <a:pt x="4" y="9"/>
                    </a:cubicBezTo>
                    <a:cubicBezTo>
                      <a:pt x="12" y="22"/>
                      <a:pt x="24" y="32"/>
                      <a:pt x="38" y="37"/>
                    </a:cubicBezTo>
                    <a:cubicBezTo>
                      <a:pt x="20" y="30"/>
                      <a:pt x="6" y="16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1" name="Freeform 597"/>
              <p:cNvSpPr/>
              <p:nvPr/>
            </p:nvSpPr>
            <p:spPr bwMode="auto">
              <a:xfrm>
                <a:off x="1169" y="1196"/>
                <a:ext cx="37" cy="52"/>
              </a:xfrm>
              <a:custGeom>
                <a:avLst/>
                <a:gdLst>
                  <a:gd name="T0" fmla="*/ 0 w 38"/>
                  <a:gd name="T1" fmla="*/ 0 h 55"/>
                  <a:gd name="T2" fmla="*/ 38 w 38"/>
                  <a:gd name="T3" fmla="*/ 55 h 55"/>
                  <a:gd name="T4" fmla="*/ 13 w 38"/>
                  <a:gd name="T5" fmla="*/ 8 h 55"/>
                  <a:gd name="T6" fmla="*/ 4 w 38"/>
                  <a:gd name="T7" fmla="*/ 2 h 55"/>
                  <a:gd name="T8" fmla="*/ 0 w 38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5">
                    <a:moveTo>
                      <a:pt x="0" y="0"/>
                    </a:moveTo>
                    <a:cubicBezTo>
                      <a:pt x="0" y="23"/>
                      <a:pt x="15" y="44"/>
                      <a:pt x="38" y="55"/>
                    </a:cubicBezTo>
                    <a:cubicBezTo>
                      <a:pt x="23" y="43"/>
                      <a:pt x="14" y="26"/>
                      <a:pt x="13" y="8"/>
                    </a:cubicBezTo>
                    <a:cubicBezTo>
                      <a:pt x="10" y="6"/>
                      <a:pt x="7" y="3"/>
                      <a:pt x="4" y="2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2" name="Freeform 598"/>
              <p:cNvSpPr/>
              <p:nvPr/>
            </p:nvSpPr>
            <p:spPr bwMode="auto">
              <a:xfrm>
                <a:off x="1148" y="1195"/>
                <a:ext cx="52" cy="54"/>
              </a:xfrm>
              <a:custGeom>
                <a:avLst/>
                <a:gdLst>
                  <a:gd name="T0" fmla="*/ 17 w 53"/>
                  <a:gd name="T1" fmla="*/ 1 h 57"/>
                  <a:gd name="T2" fmla="*/ 1 w 53"/>
                  <a:gd name="T3" fmla="*/ 9 h 57"/>
                  <a:gd name="T4" fmla="*/ 0 w 53"/>
                  <a:gd name="T5" fmla="*/ 15 h 57"/>
                  <a:gd name="T6" fmla="*/ 47 w 53"/>
                  <a:gd name="T7" fmla="*/ 56 h 57"/>
                  <a:gd name="T8" fmla="*/ 50 w 53"/>
                  <a:gd name="T9" fmla="*/ 57 h 57"/>
                  <a:gd name="T10" fmla="*/ 53 w 53"/>
                  <a:gd name="T11" fmla="*/ 57 h 57"/>
                  <a:gd name="T12" fmla="*/ 17 w 53"/>
                  <a:gd name="T13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7">
                    <a:moveTo>
                      <a:pt x="17" y="1"/>
                    </a:moveTo>
                    <a:cubicBezTo>
                      <a:pt x="10" y="0"/>
                      <a:pt x="3" y="3"/>
                      <a:pt x="1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6" y="35"/>
                      <a:pt x="24" y="51"/>
                      <a:pt x="47" y="56"/>
                    </a:cubicBezTo>
                    <a:cubicBezTo>
                      <a:pt x="48" y="57"/>
                      <a:pt x="49" y="57"/>
                      <a:pt x="50" y="57"/>
                    </a:cubicBezTo>
                    <a:cubicBezTo>
                      <a:pt x="51" y="57"/>
                      <a:pt x="52" y="57"/>
                      <a:pt x="53" y="57"/>
                    </a:cubicBezTo>
                    <a:cubicBezTo>
                      <a:pt x="31" y="46"/>
                      <a:pt x="16" y="24"/>
                      <a:pt x="17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3" name="Freeform 599"/>
              <p:cNvSpPr>
                <a:spLocks noEditPoints="1"/>
              </p:cNvSpPr>
              <p:nvPr/>
            </p:nvSpPr>
            <p:spPr bwMode="auto">
              <a:xfrm>
                <a:off x="1205" y="1145"/>
                <a:ext cx="65" cy="20"/>
              </a:xfrm>
              <a:custGeom>
                <a:avLst/>
                <a:gdLst>
                  <a:gd name="T0" fmla="*/ 20 w 67"/>
                  <a:gd name="T1" fmla="*/ 4 h 21"/>
                  <a:gd name="T2" fmla="*/ 11 w 67"/>
                  <a:gd name="T3" fmla="*/ 8 h 21"/>
                  <a:gd name="T4" fmla="*/ 11 w 67"/>
                  <a:gd name="T5" fmla="*/ 8 h 21"/>
                  <a:gd name="T6" fmla="*/ 20 w 67"/>
                  <a:gd name="T7" fmla="*/ 4 h 21"/>
                  <a:gd name="T8" fmla="*/ 20 w 67"/>
                  <a:gd name="T9" fmla="*/ 4 h 21"/>
                  <a:gd name="T10" fmla="*/ 37 w 67"/>
                  <a:gd name="T11" fmla="*/ 6 h 21"/>
                  <a:gd name="T12" fmla="*/ 36 w 67"/>
                  <a:gd name="T13" fmla="*/ 6 h 21"/>
                  <a:gd name="T14" fmla="*/ 55 w 67"/>
                  <a:gd name="T15" fmla="*/ 21 h 21"/>
                  <a:gd name="T16" fmla="*/ 56 w 67"/>
                  <a:gd name="T17" fmla="*/ 21 h 21"/>
                  <a:gd name="T18" fmla="*/ 37 w 67"/>
                  <a:gd name="T19" fmla="*/ 6 h 21"/>
                  <a:gd name="T20" fmla="*/ 46 w 67"/>
                  <a:gd name="T21" fmla="*/ 7 h 21"/>
                  <a:gd name="T22" fmla="*/ 45 w 67"/>
                  <a:gd name="T23" fmla="*/ 7 h 21"/>
                  <a:gd name="T24" fmla="*/ 59 w 67"/>
                  <a:gd name="T25" fmla="*/ 20 h 21"/>
                  <a:gd name="T26" fmla="*/ 60 w 67"/>
                  <a:gd name="T27" fmla="*/ 20 h 21"/>
                  <a:gd name="T28" fmla="*/ 46 w 67"/>
                  <a:gd name="T29" fmla="*/ 7 h 21"/>
                  <a:gd name="T30" fmla="*/ 15 w 67"/>
                  <a:gd name="T31" fmla="*/ 2 h 21"/>
                  <a:gd name="T32" fmla="*/ 5 w 67"/>
                  <a:gd name="T33" fmla="*/ 7 h 21"/>
                  <a:gd name="T34" fmla="*/ 5 w 67"/>
                  <a:gd name="T35" fmla="*/ 7 h 21"/>
                  <a:gd name="T36" fmla="*/ 15 w 67"/>
                  <a:gd name="T37" fmla="*/ 2 h 21"/>
                  <a:gd name="T38" fmla="*/ 15 w 67"/>
                  <a:gd name="T39" fmla="*/ 2 h 21"/>
                  <a:gd name="T40" fmla="*/ 13 w 67"/>
                  <a:gd name="T41" fmla="*/ 2 h 21"/>
                  <a:gd name="T42" fmla="*/ 1 w 67"/>
                  <a:gd name="T43" fmla="*/ 5 h 21"/>
                  <a:gd name="T44" fmla="*/ 1 w 67"/>
                  <a:gd name="T45" fmla="*/ 5 h 21"/>
                  <a:gd name="T46" fmla="*/ 14 w 67"/>
                  <a:gd name="T47" fmla="*/ 2 h 21"/>
                  <a:gd name="T48" fmla="*/ 13 w 67"/>
                  <a:gd name="T49" fmla="*/ 2 h 21"/>
                  <a:gd name="T50" fmla="*/ 57 w 67"/>
                  <a:gd name="T51" fmla="*/ 7 h 21"/>
                  <a:gd name="T52" fmla="*/ 56 w 67"/>
                  <a:gd name="T53" fmla="*/ 7 h 21"/>
                  <a:gd name="T54" fmla="*/ 67 w 67"/>
                  <a:gd name="T55" fmla="*/ 13 h 21"/>
                  <a:gd name="T56" fmla="*/ 67 w 67"/>
                  <a:gd name="T57" fmla="*/ 13 h 21"/>
                  <a:gd name="T58" fmla="*/ 57 w 67"/>
                  <a:gd name="T59" fmla="*/ 7 h 21"/>
                  <a:gd name="T60" fmla="*/ 5 w 67"/>
                  <a:gd name="T61" fmla="*/ 0 h 21"/>
                  <a:gd name="T62" fmla="*/ 0 w 67"/>
                  <a:gd name="T63" fmla="*/ 2 h 21"/>
                  <a:gd name="T64" fmla="*/ 0 w 67"/>
                  <a:gd name="T65" fmla="*/ 2 h 21"/>
                  <a:gd name="T66" fmla="*/ 6 w 67"/>
                  <a:gd name="T67" fmla="*/ 0 h 21"/>
                  <a:gd name="T68" fmla="*/ 5 w 67"/>
                  <a:gd name="T6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21">
                    <a:moveTo>
                      <a:pt x="20" y="4"/>
                    </a:moveTo>
                    <a:cubicBezTo>
                      <a:pt x="17" y="5"/>
                      <a:pt x="14" y="7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4" y="7"/>
                      <a:pt x="17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moveTo>
                      <a:pt x="37" y="6"/>
                    </a:moveTo>
                    <a:cubicBezTo>
                      <a:pt x="37" y="6"/>
                      <a:pt x="37" y="6"/>
                      <a:pt x="36" y="6"/>
                    </a:cubicBezTo>
                    <a:cubicBezTo>
                      <a:pt x="44" y="10"/>
                      <a:pt x="50" y="15"/>
                      <a:pt x="55" y="21"/>
                    </a:cubicBezTo>
                    <a:cubicBezTo>
                      <a:pt x="55" y="21"/>
                      <a:pt x="56" y="21"/>
                      <a:pt x="56" y="21"/>
                    </a:cubicBezTo>
                    <a:cubicBezTo>
                      <a:pt x="51" y="15"/>
                      <a:pt x="44" y="10"/>
                      <a:pt x="37" y="6"/>
                    </a:cubicBezTo>
                    <a:moveTo>
                      <a:pt x="46" y="7"/>
                    </a:moveTo>
                    <a:cubicBezTo>
                      <a:pt x="45" y="7"/>
                      <a:pt x="45" y="7"/>
                      <a:pt x="45" y="7"/>
                    </a:cubicBezTo>
                    <a:cubicBezTo>
                      <a:pt x="51" y="10"/>
                      <a:pt x="55" y="15"/>
                      <a:pt x="59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56" y="15"/>
                      <a:pt x="51" y="10"/>
                      <a:pt x="46" y="7"/>
                    </a:cubicBezTo>
                    <a:moveTo>
                      <a:pt x="15" y="2"/>
                    </a:moveTo>
                    <a:cubicBezTo>
                      <a:pt x="11" y="4"/>
                      <a:pt x="8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9" y="5"/>
                      <a:pt x="12" y="4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moveTo>
                      <a:pt x="13" y="2"/>
                    </a:moveTo>
                    <a:cubicBezTo>
                      <a:pt x="9" y="2"/>
                      <a:pt x="5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4"/>
                      <a:pt x="10" y="3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moveTo>
                      <a:pt x="57" y="7"/>
                    </a:moveTo>
                    <a:cubicBezTo>
                      <a:pt x="57" y="7"/>
                      <a:pt x="56" y="7"/>
                      <a:pt x="56" y="7"/>
                    </a:cubicBezTo>
                    <a:cubicBezTo>
                      <a:pt x="60" y="9"/>
                      <a:pt x="64" y="11"/>
                      <a:pt x="67" y="13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1"/>
                      <a:pt x="61" y="9"/>
                      <a:pt x="57" y="7"/>
                    </a:cubicBezTo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4" name="Freeform 600"/>
              <p:cNvSpPr/>
              <p:nvPr/>
            </p:nvSpPr>
            <p:spPr bwMode="auto">
              <a:xfrm>
                <a:off x="1210" y="1147"/>
                <a:ext cx="15" cy="6"/>
              </a:xfrm>
              <a:custGeom>
                <a:avLst/>
                <a:gdLst>
                  <a:gd name="T0" fmla="*/ 10 w 15"/>
                  <a:gd name="T1" fmla="*/ 0 h 6"/>
                  <a:gd name="T2" fmla="*/ 0 w 15"/>
                  <a:gd name="T3" fmla="*/ 5 h 6"/>
                  <a:gd name="T4" fmla="*/ 3 w 15"/>
                  <a:gd name="T5" fmla="*/ 6 h 6"/>
                  <a:gd name="T6" fmla="*/ 6 w 15"/>
                  <a:gd name="T7" fmla="*/ 6 h 6"/>
                  <a:gd name="T8" fmla="*/ 15 w 15"/>
                  <a:gd name="T9" fmla="*/ 2 h 6"/>
                  <a:gd name="T10" fmla="*/ 12 w 15"/>
                  <a:gd name="T11" fmla="*/ 1 h 6"/>
                  <a:gd name="T12" fmla="*/ 10 w 1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10" y="0"/>
                    </a:moveTo>
                    <a:cubicBezTo>
                      <a:pt x="7" y="2"/>
                      <a:pt x="4" y="3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5" name="Freeform 601"/>
              <p:cNvSpPr>
                <a:spLocks noEditPoints="1"/>
              </p:cNvSpPr>
              <p:nvPr/>
            </p:nvSpPr>
            <p:spPr bwMode="auto">
              <a:xfrm>
                <a:off x="1205" y="1145"/>
                <a:ext cx="66" cy="13"/>
              </a:xfrm>
              <a:custGeom>
                <a:avLst/>
                <a:gdLst>
                  <a:gd name="T0" fmla="*/ 6 w 68"/>
                  <a:gd name="T1" fmla="*/ 0 h 13"/>
                  <a:gd name="T2" fmla="*/ 0 w 68"/>
                  <a:gd name="T3" fmla="*/ 2 h 13"/>
                  <a:gd name="T4" fmla="*/ 1 w 68"/>
                  <a:gd name="T5" fmla="*/ 5 h 13"/>
                  <a:gd name="T6" fmla="*/ 13 w 68"/>
                  <a:gd name="T7" fmla="*/ 2 h 13"/>
                  <a:gd name="T8" fmla="*/ 6 w 68"/>
                  <a:gd name="T9" fmla="*/ 0 h 13"/>
                  <a:gd name="T10" fmla="*/ 62 w 68"/>
                  <a:gd name="T11" fmla="*/ 7 h 13"/>
                  <a:gd name="T12" fmla="*/ 59 w 68"/>
                  <a:gd name="T13" fmla="*/ 7 h 13"/>
                  <a:gd name="T14" fmla="*/ 57 w 68"/>
                  <a:gd name="T15" fmla="*/ 7 h 13"/>
                  <a:gd name="T16" fmla="*/ 67 w 68"/>
                  <a:gd name="T17" fmla="*/ 13 h 13"/>
                  <a:gd name="T18" fmla="*/ 67 w 68"/>
                  <a:gd name="T19" fmla="*/ 11 h 13"/>
                  <a:gd name="T20" fmla="*/ 62 w 68"/>
                  <a:gd name="T2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3">
                    <a:moveTo>
                      <a:pt x="6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5" y="3"/>
                      <a:pt x="9" y="2"/>
                      <a:pt x="13" y="2"/>
                    </a:cubicBezTo>
                    <a:cubicBezTo>
                      <a:pt x="11" y="1"/>
                      <a:pt x="8" y="0"/>
                      <a:pt x="6" y="0"/>
                    </a:cubicBezTo>
                    <a:moveTo>
                      <a:pt x="62" y="7"/>
                    </a:moveTo>
                    <a:cubicBezTo>
                      <a:pt x="61" y="7"/>
                      <a:pt x="60" y="7"/>
                      <a:pt x="59" y="7"/>
                    </a:cubicBezTo>
                    <a:cubicBezTo>
                      <a:pt x="59" y="7"/>
                      <a:pt x="58" y="7"/>
                      <a:pt x="57" y="7"/>
                    </a:cubicBezTo>
                    <a:cubicBezTo>
                      <a:pt x="61" y="9"/>
                      <a:pt x="64" y="11"/>
                      <a:pt x="67" y="13"/>
                    </a:cubicBezTo>
                    <a:cubicBezTo>
                      <a:pt x="68" y="12"/>
                      <a:pt x="68" y="12"/>
                      <a:pt x="67" y="11"/>
                    </a:cubicBezTo>
                    <a:cubicBezTo>
                      <a:pt x="67" y="9"/>
                      <a:pt x="65" y="8"/>
                      <a:pt x="62" y="7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6" name="Freeform 602"/>
              <p:cNvSpPr/>
              <p:nvPr/>
            </p:nvSpPr>
            <p:spPr bwMode="auto">
              <a:xfrm>
                <a:off x="1241" y="1151"/>
                <a:ext cx="22" cy="14"/>
              </a:xfrm>
              <a:custGeom>
                <a:avLst/>
                <a:gdLst>
                  <a:gd name="T0" fmla="*/ 8 w 22"/>
                  <a:gd name="T1" fmla="*/ 1 h 15"/>
                  <a:gd name="T2" fmla="*/ 0 w 22"/>
                  <a:gd name="T3" fmla="*/ 0 h 15"/>
                  <a:gd name="T4" fmla="*/ 19 w 22"/>
                  <a:gd name="T5" fmla="*/ 15 h 15"/>
                  <a:gd name="T6" fmla="*/ 22 w 22"/>
                  <a:gd name="T7" fmla="*/ 14 h 15"/>
                  <a:gd name="T8" fmla="*/ 8 w 22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5">
                    <a:moveTo>
                      <a:pt x="8" y="1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7" y="4"/>
                      <a:pt x="14" y="9"/>
                      <a:pt x="19" y="15"/>
                    </a:cubicBezTo>
                    <a:cubicBezTo>
                      <a:pt x="20" y="14"/>
                      <a:pt x="21" y="14"/>
                      <a:pt x="22" y="14"/>
                    </a:cubicBezTo>
                    <a:cubicBezTo>
                      <a:pt x="18" y="9"/>
                      <a:pt x="14" y="4"/>
                      <a:pt x="8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7" name="Freeform 603"/>
              <p:cNvSpPr/>
              <p:nvPr/>
            </p:nvSpPr>
            <p:spPr bwMode="auto">
              <a:xfrm>
                <a:off x="1250" y="1152"/>
                <a:ext cx="20" cy="12"/>
              </a:xfrm>
              <a:custGeom>
                <a:avLst/>
                <a:gdLst>
                  <a:gd name="T0" fmla="*/ 10 w 21"/>
                  <a:gd name="T1" fmla="*/ 0 h 13"/>
                  <a:gd name="T2" fmla="*/ 0 w 21"/>
                  <a:gd name="T3" fmla="*/ 0 h 13"/>
                  <a:gd name="T4" fmla="*/ 14 w 21"/>
                  <a:gd name="T5" fmla="*/ 13 h 13"/>
                  <a:gd name="T6" fmla="*/ 19 w 21"/>
                  <a:gd name="T7" fmla="*/ 10 h 13"/>
                  <a:gd name="T8" fmla="*/ 21 w 21"/>
                  <a:gd name="T9" fmla="*/ 6 h 13"/>
                  <a:gd name="T10" fmla="*/ 10 w 21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5" y="3"/>
                      <a:pt x="10" y="8"/>
                      <a:pt x="14" y="13"/>
                    </a:cubicBezTo>
                    <a:cubicBezTo>
                      <a:pt x="16" y="12"/>
                      <a:pt x="17" y="11"/>
                      <a:pt x="19" y="10"/>
                    </a:cubicBezTo>
                    <a:cubicBezTo>
                      <a:pt x="20" y="9"/>
                      <a:pt x="21" y="8"/>
                      <a:pt x="21" y="6"/>
                    </a:cubicBezTo>
                    <a:cubicBezTo>
                      <a:pt x="18" y="4"/>
                      <a:pt x="14" y="2"/>
                      <a:pt x="10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8" name="Freeform 604"/>
              <p:cNvSpPr/>
              <p:nvPr/>
            </p:nvSpPr>
            <p:spPr bwMode="auto">
              <a:xfrm>
                <a:off x="1216" y="1149"/>
                <a:ext cx="43" cy="16"/>
              </a:xfrm>
              <a:custGeom>
                <a:avLst/>
                <a:gdLst>
                  <a:gd name="T0" fmla="*/ 25 w 44"/>
                  <a:gd name="T1" fmla="*/ 2 h 17"/>
                  <a:gd name="T2" fmla="*/ 24 w 44"/>
                  <a:gd name="T3" fmla="*/ 2 h 17"/>
                  <a:gd name="T4" fmla="*/ 16 w 44"/>
                  <a:gd name="T5" fmla="*/ 2 h 17"/>
                  <a:gd name="T6" fmla="*/ 9 w 44"/>
                  <a:gd name="T7" fmla="*/ 1 h 17"/>
                  <a:gd name="T8" fmla="*/ 9 w 44"/>
                  <a:gd name="T9" fmla="*/ 0 h 17"/>
                  <a:gd name="T10" fmla="*/ 0 w 44"/>
                  <a:gd name="T11" fmla="*/ 4 h 17"/>
                  <a:gd name="T12" fmla="*/ 1 w 44"/>
                  <a:gd name="T13" fmla="*/ 4 h 17"/>
                  <a:gd name="T14" fmla="*/ 2 w 44"/>
                  <a:gd name="T15" fmla="*/ 4 h 17"/>
                  <a:gd name="T16" fmla="*/ 27 w 44"/>
                  <a:gd name="T17" fmla="*/ 14 h 17"/>
                  <a:gd name="T18" fmla="*/ 37 w 44"/>
                  <a:gd name="T19" fmla="*/ 17 h 17"/>
                  <a:gd name="T20" fmla="*/ 44 w 44"/>
                  <a:gd name="T21" fmla="*/ 17 h 17"/>
                  <a:gd name="T22" fmla="*/ 25 w 44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17">
                    <a:moveTo>
                      <a:pt x="25" y="2"/>
                    </a:moveTo>
                    <a:cubicBezTo>
                      <a:pt x="25" y="2"/>
                      <a:pt x="25" y="2"/>
                      <a:pt x="24" y="2"/>
                    </a:cubicBezTo>
                    <a:cubicBezTo>
                      <a:pt x="22" y="3"/>
                      <a:pt x="19" y="3"/>
                      <a:pt x="16" y="2"/>
                    </a:cubicBezTo>
                    <a:cubicBezTo>
                      <a:pt x="14" y="2"/>
                      <a:pt x="11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11" y="6"/>
                      <a:pt x="19" y="11"/>
                      <a:pt x="27" y="14"/>
                    </a:cubicBezTo>
                    <a:cubicBezTo>
                      <a:pt x="30" y="15"/>
                      <a:pt x="33" y="16"/>
                      <a:pt x="37" y="17"/>
                    </a:cubicBezTo>
                    <a:cubicBezTo>
                      <a:pt x="39" y="17"/>
                      <a:pt x="42" y="17"/>
                      <a:pt x="44" y="17"/>
                    </a:cubicBezTo>
                    <a:cubicBezTo>
                      <a:pt x="39" y="11"/>
                      <a:pt x="33" y="6"/>
                      <a:pt x="25" y="2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9" name="Freeform 605"/>
              <p:cNvSpPr/>
              <p:nvPr/>
            </p:nvSpPr>
            <p:spPr bwMode="auto">
              <a:xfrm>
                <a:off x="1206" y="1147"/>
                <a:ext cx="14" cy="5"/>
              </a:xfrm>
              <a:custGeom>
                <a:avLst/>
                <a:gdLst>
                  <a:gd name="T0" fmla="*/ 13 w 14"/>
                  <a:gd name="T1" fmla="*/ 0 h 5"/>
                  <a:gd name="T2" fmla="*/ 0 w 14"/>
                  <a:gd name="T3" fmla="*/ 3 h 5"/>
                  <a:gd name="T4" fmla="*/ 2 w 14"/>
                  <a:gd name="T5" fmla="*/ 4 h 5"/>
                  <a:gd name="T6" fmla="*/ 4 w 14"/>
                  <a:gd name="T7" fmla="*/ 5 h 5"/>
                  <a:gd name="T8" fmla="*/ 14 w 14"/>
                  <a:gd name="T9" fmla="*/ 0 h 5"/>
                  <a:gd name="T10" fmla="*/ 13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13" y="0"/>
                    </a:moveTo>
                    <a:cubicBezTo>
                      <a:pt x="9" y="1"/>
                      <a:pt x="4" y="2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7" y="3"/>
                      <a:pt x="10" y="2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0" name="Freeform 606"/>
              <p:cNvSpPr/>
              <p:nvPr/>
            </p:nvSpPr>
            <p:spPr bwMode="auto">
              <a:xfrm>
                <a:off x="1204" y="1143"/>
                <a:ext cx="6" cy="4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4 h 4"/>
                  <a:gd name="T4" fmla="*/ 6 w 6"/>
                  <a:gd name="T5" fmla="*/ 2 h 4"/>
                  <a:gd name="T6" fmla="*/ 1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2" y="3"/>
                      <a:pt x="4" y="2"/>
                      <a:pt x="6" y="2"/>
                    </a:cubicBezTo>
                    <a:cubicBezTo>
                      <a:pt x="5" y="1"/>
                      <a:pt x="3" y="1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Group 808"/>
            <p:cNvGrpSpPr/>
            <p:nvPr/>
          </p:nvGrpSpPr>
          <p:grpSpPr bwMode="auto">
            <a:xfrm>
              <a:off x="917575" y="1343026"/>
              <a:ext cx="1127125" cy="628650"/>
              <a:chOff x="578" y="846"/>
              <a:chExt cx="710" cy="396"/>
            </a:xfrm>
          </p:grpSpPr>
          <p:sp>
            <p:nvSpPr>
              <p:cNvPr id="1001" name="Freeform 608"/>
              <p:cNvSpPr>
                <a:spLocks noEditPoints="1"/>
              </p:cNvSpPr>
              <p:nvPr/>
            </p:nvSpPr>
            <p:spPr bwMode="auto">
              <a:xfrm>
                <a:off x="1217" y="1143"/>
                <a:ext cx="28" cy="8"/>
              </a:xfrm>
              <a:custGeom>
                <a:avLst/>
                <a:gdLst>
                  <a:gd name="T0" fmla="*/ 6 w 29"/>
                  <a:gd name="T1" fmla="*/ 3 h 8"/>
                  <a:gd name="T2" fmla="*/ 3 w 29"/>
                  <a:gd name="T3" fmla="*/ 3 h 8"/>
                  <a:gd name="T4" fmla="*/ 4 w 29"/>
                  <a:gd name="T5" fmla="*/ 4 h 8"/>
                  <a:gd name="T6" fmla="*/ 4 w 29"/>
                  <a:gd name="T7" fmla="*/ 4 h 8"/>
                  <a:gd name="T8" fmla="*/ 4 w 29"/>
                  <a:gd name="T9" fmla="*/ 4 h 8"/>
                  <a:gd name="T10" fmla="*/ 4 w 29"/>
                  <a:gd name="T11" fmla="*/ 4 h 8"/>
                  <a:gd name="T12" fmla="*/ 6 w 29"/>
                  <a:gd name="T13" fmla="*/ 3 h 8"/>
                  <a:gd name="T14" fmla="*/ 16 w 29"/>
                  <a:gd name="T15" fmla="*/ 4 h 8"/>
                  <a:gd name="T16" fmla="*/ 10 w 29"/>
                  <a:gd name="T17" fmla="*/ 6 h 8"/>
                  <a:gd name="T18" fmla="*/ 10 w 29"/>
                  <a:gd name="T19" fmla="*/ 6 h 8"/>
                  <a:gd name="T20" fmla="*/ 16 w 29"/>
                  <a:gd name="T21" fmla="*/ 4 h 8"/>
                  <a:gd name="T22" fmla="*/ 24 w 29"/>
                  <a:gd name="T23" fmla="*/ 8 h 8"/>
                  <a:gd name="T24" fmla="*/ 24 w 29"/>
                  <a:gd name="T25" fmla="*/ 7 h 8"/>
                  <a:gd name="T26" fmla="*/ 16 w 29"/>
                  <a:gd name="T27" fmla="*/ 4 h 8"/>
                  <a:gd name="T28" fmla="*/ 1 w 29"/>
                  <a:gd name="T29" fmla="*/ 0 h 8"/>
                  <a:gd name="T30" fmla="*/ 0 w 29"/>
                  <a:gd name="T31" fmla="*/ 0 h 8"/>
                  <a:gd name="T32" fmla="*/ 0 w 29"/>
                  <a:gd name="T33" fmla="*/ 0 h 8"/>
                  <a:gd name="T34" fmla="*/ 2 w 29"/>
                  <a:gd name="T35" fmla="*/ 0 h 8"/>
                  <a:gd name="T36" fmla="*/ 1 w 29"/>
                  <a:gd name="T37" fmla="*/ 0 h 8"/>
                  <a:gd name="T38" fmla="*/ 25 w 29"/>
                  <a:gd name="T39" fmla="*/ 3 h 8"/>
                  <a:gd name="T40" fmla="*/ 23 w 29"/>
                  <a:gd name="T41" fmla="*/ 3 h 8"/>
                  <a:gd name="T42" fmla="*/ 28 w 29"/>
                  <a:gd name="T43" fmla="*/ 5 h 8"/>
                  <a:gd name="T44" fmla="*/ 28 w 29"/>
                  <a:gd name="T45" fmla="*/ 5 h 8"/>
                  <a:gd name="T46" fmla="*/ 25 w 29"/>
                  <a:gd name="T47" fmla="*/ 4 h 8"/>
                  <a:gd name="T48" fmla="*/ 29 w 29"/>
                  <a:gd name="T49" fmla="*/ 4 h 8"/>
                  <a:gd name="T50" fmla="*/ 29 w 29"/>
                  <a:gd name="T51" fmla="*/ 4 h 8"/>
                  <a:gd name="T52" fmla="*/ 25 w 29"/>
                  <a:gd name="T5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8">
                    <a:moveTo>
                      <a:pt x="6" y="3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3"/>
                    </a:cubicBezTo>
                    <a:moveTo>
                      <a:pt x="16" y="4"/>
                    </a:moveTo>
                    <a:cubicBezTo>
                      <a:pt x="14" y="4"/>
                      <a:pt x="12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5"/>
                      <a:pt x="14" y="5"/>
                      <a:pt x="16" y="4"/>
                    </a:cubicBezTo>
                    <a:cubicBezTo>
                      <a:pt x="19" y="5"/>
                      <a:pt x="21" y="6"/>
                      <a:pt x="24" y="8"/>
                    </a:cubicBezTo>
                    <a:cubicBezTo>
                      <a:pt x="24" y="8"/>
                      <a:pt x="24" y="7"/>
                      <a:pt x="24" y="7"/>
                    </a:cubicBezTo>
                    <a:cubicBezTo>
                      <a:pt x="21" y="6"/>
                      <a:pt x="19" y="5"/>
                      <a:pt x="16" y="4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5" y="3"/>
                    </a:moveTo>
                    <a:cubicBezTo>
                      <a:pt x="24" y="3"/>
                      <a:pt x="24" y="3"/>
                      <a:pt x="23" y="3"/>
                    </a:cubicBezTo>
                    <a:cubicBezTo>
                      <a:pt x="25" y="4"/>
                      <a:pt x="26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6" y="4"/>
                      <a:pt x="25" y="4"/>
                    </a:cubicBezTo>
                    <a:cubicBezTo>
                      <a:pt x="26" y="4"/>
                      <a:pt x="28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6" y="4"/>
                      <a:pt x="25" y="3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2" name="Freeform 609"/>
              <p:cNvSpPr>
                <a:spLocks noEditPoints="1"/>
              </p:cNvSpPr>
              <p:nvPr/>
            </p:nvSpPr>
            <p:spPr bwMode="auto">
              <a:xfrm>
                <a:off x="1221" y="1143"/>
                <a:ext cx="29" cy="6"/>
              </a:xfrm>
              <a:custGeom>
                <a:avLst/>
                <a:gdLst>
                  <a:gd name="T0" fmla="*/ 8 w 30"/>
                  <a:gd name="T1" fmla="*/ 3 h 6"/>
                  <a:gd name="T2" fmla="*/ 2 w 30"/>
                  <a:gd name="T3" fmla="*/ 3 h 6"/>
                  <a:gd name="T4" fmla="*/ 0 w 30"/>
                  <a:gd name="T5" fmla="*/ 4 h 6"/>
                  <a:gd name="T6" fmla="*/ 1 w 30"/>
                  <a:gd name="T7" fmla="*/ 5 h 6"/>
                  <a:gd name="T8" fmla="*/ 6 w 30"/>
                  <a:gd name="T9" fmla="*/ 6 h 6"/>
                  <a:gd name="T10" fmla="*/ 12 w 30"/>
                  <a:gd name="T11" fmla="*/ 4 h 6"/>
                  <a:gd name="T12" fmla="*/ 8 w 30"/>
                  <a:gd name="T13" fmla="*/ 3 h 6"/>
                  <a:gd name="T14" fmla="*/ 30 w 30"/>
                  <a:gd name="T15" fmla="*/ 0 h 6"/>
                  <a:gd name="T16" fmla="*/ 24 w 30"/>
                  <a:gd name="T17" fmla="*/ 0 h 6"/>
                  <a:gd name="T18" fmla="*/ 29 w 30"/>
                  <a:gd name="T19" fmla="*/ 1 h 6"/>
                  <a:gd name="T20" fmla="*/ 30 w 30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">
                    <a:moveTo>
                      <a:pt x="8" y="3"/>
                    </a:move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4"/>
                      <a:pt x="1" y="4"/>
                      <a:pt x="1" y="5"/>
                    </a:cubicBezTo>
                    <a:cubicBezTo>
                      <a:pt x="3" y="5"/>
                      <a:pt x="4" y="5"/>
                      <a:pt x="6" y="6"/>
                    </a:cubicBezTo>
                    <a:cubicBezTo>
                      <a:pt x="8" y="5"/>
                      <a:pt x="10" y="4"/>
                      <a:pt x="12" y="4"/>
                    </a:cubicBezTo>
                    <a:cubicBezTo>
                      <a:pt x="11" y="3"/>
                      <a:pt x="10" y="3"/>
                      <a:pt x="8" y="3"/>
                    </a:cubicBezTo>
                    <a:moveTo>
                      <a:pt x="30" y="0"/>
                    </a:moveTo>
                    <a:cubicBezTo>
                      <a:pt x="28" y="0"/>
                      <a:pt x="26" y="0"/>
                      <a:pt x="24" y="0"/>
                    </a:cubicBezTo>
                    <a:cubicBezTo>
                      <a:pt x="26" y="1"/>
                      <a:pt x="27" y="1"/>
                      <a:pt x="29" y="1"/>
                    </a:cubicBezTo>
                    <a:cubicBezTo>
                      <a:pt x="29" y="1"/>
                      <a:pt x="29" y="1"/>
                      <a:pt x="3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3" name="Freeform 610"/>
              <p:cNvSpPr>
                <a:spLocks noEditPoints="1"/>
              </p:cNvSpPr>
              <p:nvPr/>
            </p:nvSpPr>
            <p:spPr bwMode="auto">
              <a:xfrm>
                <a:off x="1217" y="1143"/>
                <a:ext cx="32" cy="4"/>
              </a:xfrm>
              <a:custGeom>
                <a:avLst/>
                <a:gdLst>
                  <a:gd name="T0" fmla="*/ 2 w 33"/>
                  <a:gd name="T1" fmla="*/ 0 h 4"/>
                  <a:gd name="T2" fmla="*/ 0 w 33"/>
                  <a:gd name="T3" fmla="*/ 0 h 4"/>
                  <a:gd name="T4" fmla="*/ 3 w 33"/>
                  <a:gd name="T5" fmla="*/ 3 h 4"/>
                  <a:gd name="T6" fmla="*/ 6 w 33"/>
                  <a:gd name="T7" fmla="*/ 3 h 4"/>
                  <a:gd name="T8" fmla="*/ 12 w 33"/>
                  <a:gd name="T9" fmla="*/ 3 h 4"/>
                  <a:gd name="T10" fmla="*/ 2 w 33"/>
                  <a:gd name="T11" fmla="*/ 0 h 4"/>
                  <a:gd name="T12" fmla="*/ 28 w 33"/>
                  <a:gd name="T13" fmla="*/ 0 h 4"/>
                  <a:gd name="T14" fmla="*/ 20 w 33"/>
                  <a:gd name="T15" fmla="*/ 1 h 4"/>
                  <a:gd name="T16" fmla="*/ 18 w 33"/>
                  <a:gd name="T17" fmla="*/ 1 h 4"/>
                  <a:gd name="T18" fmla="*/ 23 w 33"/>
                  <a:gd name="T19" fmla="*/ 3 h 4"/>
                  <a:gd name="T20" fmla="*/ 25 w 33"/>
                  <a:gd name="T21" fmla="*/ 3 h 4"/>
                  <a:gd name="T22" fmla="*/ 29 w 33"/>
                  <a:gd name="T23" fmla="*/ 4 h 4"/>
                  <a:gd name="T24" fmla="*/ 33 w 33"/>
                  <a:gd name="T25" fmla="*/ 1 h 4"/>
                  <a:gd name="T26" fmla="*/ 28 w 33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8" y="3"/>
                      <a:pt x="10" y="3"/>
                      <a:pt x="12" y="3"/>
                    </a:cubicBezTo>
                    <a:cubicBezTo>
                      <a:pt x="9" y="1"/>
                      <a:pt x="5" y="1"/>
                      <a:pt x="2" y="0"/>
                    </a:cubicBezTo>
                    <a:moveTo>
                      <a:pt x="28" y="0"/>
                    </a:moveTo>
                    <a:cubicBezTo>
                      <a:pt x="25" y="0"/>
                      <a:pt x="23" y="1"/>
                      <a:pt x="20" y="1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20" y="2"/>
                      <a:pt x="22" y="2"/>
                      <a:pt x="23" y="3"/>
                    </a:cubicBezTo>
                    <a:cubicBezTo>
                      <a:pt x="24" y="3"/>
                      <a:pt x="24" y="3"/>
                      <a:pt x="25" y="3"/>
                    </a:cubicBezTo>
                    <a:cubicBezTo>
                      <a:pt x="26" y="4"/>
                      <a:pt x="28" y="4"/>
                      <a:pt x="29" y="4"/>
                    </a:cubicBezTo>
                    <a:cubicBezTo>
                      <a:pt x="30" y="3"/>
                      <a:pt x="32" y="2"/>
                      <a:pt x="33" y="1"/>
                    </a:cubicBezTo>
                    <a:cubicBezTo>
                      <a:pt x="31" y="1"/>
                      <a:pt x="30" y="1"/>
                      <a:pt x="2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4" name="Freeform 611"/>
              <p:cNvSpPr/>
              <p:nvPr/>
            </p:nvSpPr>
            <p:spPr bwMode="auto">
              <a:xfrm>
                <a:off x="1215" y="1142"/>
                <a:ext cx="29" cy="8"/>
              </a:xfrm>
              <a:custGeom>
                <a:avLst/>
                <a:gdLst>
                  <a:gd name="T0" fmla="*/ 3 w 30"/>
                  <a:gd name="T1" fmla="*/ 0 h 9"/>
                  <a:gd name="T2" fmla="*/ 0 w 30"/>
                  <a:gd name="T3" fmla="*/ 0 h 9"/>
                  <a:gd name="T4" fmla="*/ 2 w 30"/>
                  <a:gd name="T5" fmla="*/ 2 h 9"/>
                  <a:gd name="T6" fmla="*/ 3 w 30"/>
                  <a:gd name="T7" fmla="*/ 2 h 9"/>
                  <a:gd name="T8" fmla="*/ 4 w 30"/>
                  <a:gd name="T9" fmla="*/ 2 h 9"/>
                  <a:gd name="T10" fmla="*/ 14 w 30"/>
                  <a:gd name="T11" fmla="*/ 5 h 9"/>
                  <a:gd name="T12" fmla="*/ 18 w 30"/>
                  <a:gd name="T13" fmla="*/ 6 h 9"/>
                  <a:gd name="T14" fmla="*/ 26 w 30"/>
                  <a:gd name="T15" fmla="*/ 9 h 9"/>
                  <a:gd name="T16" fmla="*/ 27 w 30"/>
                  <a:gd name="T17" fmla="*/ 9 h 9"/>
                  <a:gd name="T18" fmla="*/ 30 w 30"/>
                  <a:gd name="T19" fmla="*/ 7 h 9"/>
                  <a:gd name="T20" fmla="*/ 25 w 30"/>
                  <a:gd name="T21" fmla="*/ 5 h 9"/>
                  <a:gd name="T22" fmla="*/ 20 w 30"/>
                  <a:gd name="T23" fmla="*/ 3 h 9"/>
                  <a:gd name="T24" fmla="*/ 15 w 30"/>
                  <a:gd name="T25" fmla="*/ 3 h 9"/>
                  <a:gd name="T26" fmla="*/ 3 w 30"/>
                  <a:gd name="T2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9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7" y="3"/>
                      <a:pt x="11" y="3"/>
                      <a:pt x="14" y="5"/>
                    </a:cubicBezTo>
                    <a:cubicBezTo>
                      <a:pt x="16" y="5"/>
                      <a:pt x="17" y="5"/>
                      <a:pt x="18" y="6"/>
                    </a:cubicBezTo>
                    <a:cubicBezTo>
                      <a:pt x="21" y="7"/>
                      <a:pt x="23" y="8"/>
                      <a:pt x="26" y="9"/>
                    </a:cubicBezTo>
                    <a:cubicBezTo>
                      <a:pt x="26" y="9"/>
                      <a:pt x="27" y="9"/>
                      <a:pt x="27" y="9"/>
                    </a:cubicBezTo>
                    <a:cubicBezTo>
                      <a:pt x="28" y="9"/>
                      <a:pt x="29" y="8"/>
                      <a:pt x="30" y="7"/>
                    </a:cubicBezTo>
                    <a:cubicBezTo>
                      <a:pt x="28" y="7"/>
                      <a:pt x="27" y="6"/>
                      <a:pt x="25" y="5"/>
                    </a:cubicBezTo>
                    <a:cubicBezTo>
                      <a:pt x="24" y="4"/>
                      <a:pt x="22" y="4"/>
                      <a:pt x="20" y="3"/>
                    </a:cubicBezTo>
                    <a:cubicBezTo>
                      <a:pt x="18" y="3"/>
                      <a:pt x="17" y="3"/>
                      <a:pt x="15" y="3"/>
                    </a:cubicBezTo>
                    <a:cubicBezTo>
                      <a:pt x="11" y="2"/>
                      <a:pt x="7" y="1"/>
                      <a:pt x="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5" name="Freeform 612"/>
              <p:cNvSpPr/>
              <p:nvPr/>
            </p:nvSpPr>
            <p:spPr bwMode="auto">
              <a:xfrm>
                <a:off x="1241" y="1147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6" name="Freeform 613"/>
              <p:cNvSpPr/>
              <p:nvPr/>
            </p:nvSpPr>
            <p:spPr bwMode="auto">
              <a:xfrm>
                <a:off x="1226" y="1147"/>
                <a:ext cx="14" cy="4"/>
              </a:xfrm>
              <a:custGeom>
                <a:avLst/>
                <a:gdLst>
                  <a:gd name="T0" fmla="*/ 6 w 14"/>
                  <a:gd name="T1" fmla="*/ 0 h 4"/>
                  <a:gd name="T2" fmla="*/ 0 w 14"/>
                  <a:gd name="T3" fmla="*/ 2 h 4"/>
                  <a:gd name="T4" fmla="*/ 10 w 14"/>
                  <a:gd name="T5" fmla="*/ 3 h 4"/>
                  <a:gd name="T6" fmla="*/ 13 w 14"/>
                  <a:gd name="T7" fmla="*/ 4 h 4"/>
                  <a:gd name="T8" fmla="*/ 14 w 14"/>
                  <a:gd name="T9" fmla="*/ 4 h 4"/>
                  <a:gd name="T10" fmla="*/ 6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6" y="0"/>
                    </a:moveTo>
                    <a:cubicBezTo>
                      <a:pt x="4" y="1"/>
                      <a:pt x="2" y="1"/>
                      <a:pt x="0" y="2"/>
                    </a:cubicBezTo>
                    <a:cubicBezTo>
                      <a:pt x="3" y="2"/>
                      <a:pt x="7" y="3"/>
                      <a:pt x="10" y="3"/>
                    </a:cubicBezTo>
                    <a:cubicBezTo>
                      <a:pt x="11" y="3"/>
                      <a:pt x="12" y="4"/>
                      <a:pt x="13" y="4"/>
                    </a:cubicBezTo>
                    <a:cubicBezTo>
                      <a:pt x="13" y="4"/>
                      <a:pt x="14" y="4"/>
                      <a:pt x="14" y="4"/>
                    </a:cubicBezTo>
                    <a:cubicBezTo>
                      <a:pt x="11" y="2"/>
                      <a:pt x="9" y="1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7" name="Freeform 614"/>
              <p:cNvSpPr/>
              <p:nvPr/>
            </p:nvSpPr>
            <p:spPr bwMode="auto">
              <a:xfrm>
                <a:off x="1221" y="11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8" name="Freeform 615"/>
              <p:cNvSpPr/>
              <p:nvPr/>
            </p:nvSpPr>
            <p:spPr bwMode="auto">
              <a:xfrm>
                <a:off x="1225" y="1149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9" name="Freeform 616"/>
              <p:cNvSpPr/>
              <p:nvPr/>
            </p:nvSpPr>
            <p:spPr bwMode="auto">
              <a:xfrm>
                <a:off x="1222" y="1148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5 w 5"/>
                  <a:gd name="T5" fmla="*/ 1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0" name="Freeform 617"/>
              <p:cNvSpPr/>
              <p:nvPr/>
            </p:nvSpPr>
            <p:spPr bwMode="auto">
              <a:xfrm>
                <a:off x="1225" y="1149"/>
                <a:ext cx="14" cy="3"/>
              </a:xfrm>
              <a:custGeom>
                <a:avLst/>
                <a:gdLst>
                  <a:gd name="T0" fmla="*/ 2 w 15"/>
                  <a:gd name="T1" fmla="*/ 0 h 3"/>
                  <a:gd name="T2" fmla="*/ 0 w 15"/>
                  <a:gd name="T3" fmla="*/ 0 h 3"/>
                  <a:gd name="T4" fmla="*/ 0 w 15"/>
                  <a:gd name="T5" fmla="*/ 1 h 3"/>
                  <a:gd name="T6" fmla="*/ 7 w 15"/>
                  <a:gd name="T7" fmla="*/ 2 h 3"/>
                  <a:gd name="T8" fmla="*/ 15 w 15"/>
                  <a:gd name="T9" fmla="*/ 2 h 3"/>
                  <a:gd name="T10" fmla="*/ 12 w 15"/>
                  <a:gd name="T11" fmla="*/ 1 h 3"/>
                  <a:gd name="T12" fmla="*/ 2 w 1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5" y="2"/>
                      <a:pt x="7" y="2"/>
                    </a:cubicBezTo>
                    <a:cubicBezTo>
                      <a:pt x="10" y="3"/>
                      <a:pt x="13" y="3"/>
                      <a:pt x="15" y="2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9" y="1"/>
                      <a:pt x="5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1" name="Freeform 618"/>
              <p:cNvSpPr/>
              <p:nvPr/>
            </p:nvSpPr>
            <p:spPr bwMode="auto">
              <a:xfrm>
                <a:off x="1225" y="1123"/>
                <a:ext cx="19" cy="26"/>
              </a:xfrm>
              <a:custGeom>
                <a:avLst/>
                <a:gdLst>
                  <a:gd name="T0" fmla="*/ 19 w 19"/>
                  <a:gd name="T1" fmla="*/ 0 h 28"/>
                  <a:gd name="T2" fmla="*/ 10 w 19"/>
                  <a:gd name="T3" fmla="*/ 17 h 28"/>
                  <a:gd name="T4" fmla="*/ 12 w 19"/>
                  <a:gd name="T5" fmla="*/ 24 h 28"/>
                  <a:gd name="T6" fmla="*/ 2 w 19"/>
                  <a:gd name="T7" fmla="*/ 24 h 28"/>
                  <a:gd name="T8" fmla="*/ 19 w 1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19" y="0"/>
                    </a:moveTo>
                    <a:cubicBezTo>
                      <a:pt x="19" y="0"/>
                      <a:pt x="9" y="12"/>
                      <a:pt x="10" y="17"/>
                    </a:cubicBezTo>
                    <a:cubicBezTo>
                      <a:pt x="12" y="22"/>
                      <a:pt x="12" y="24"/>
                      <a:pt x="12" y="24"/>
                    </a:cubicBezTo>
                    <a:cubicBezTo>
                      <a:pt x="12" y="24"/>
                      <a:pt x="3" y="28"/>
                      <a:pt x="2" y="24"/>
                    </a:cubicBezTo>
                    <a:cubicBezTo>
                      <a:pt x="0" y="21"/>
                      <a:pt x="19" y="0"/>
                      <a:pt x="19" y="0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2" name="Freeform 619"/>
              <p:cNvSpPr/>
              <p:nvPr/>
            </p:nvSpPr>
            <p:spPr bwMode="auto">
              <a:xfrm>
                <a:off x="1221" y="1118"/>
                <a:ext cx="28" cy="34"/>
              </a:xfrm>
              <a:custGeom>
                <a:avLst/>
                <a:gdLst>
                  <a:gd name="T0" fmla="*/ 8 w 29"/>
                  <a:gd name="T1" fmla="*/ 35 h 36"/>
                  <a:gd name="T2" fmla="*/ 3 w 29"/>
                  <a:gd name="T3" fmla="*/ 31 h 36"/>
                  <a:gd name="T4" fmla="*/ 21 w 29"/>
                  <a:gd name="T5" fmla="*/ 2 h 36"/>
                  <a:gd name="T6" fmla="*/ 27 w 29"/>
                  <a:gd name="T7" fmla="*/ 2 h 36"/>
                  <a:gd name="T8" fmla="*/ 28 w 29"/>
                  <a:gd name="T9" fmla="*/ 8 h 36"/>
                  <a:gd name="T10" fmla="*/ 20 w 29"/>
                  <a:gd name="T11" fmla="*/ 21 h 36"/>
                  <a:gd name="T12" fmla="*/ 22 w 29"/>
                  <a:gd name="T13" fmla="*/ 28 h 36"/>
                  <a:gd name="T14" fmla="*/ 19 w 29"/>
                  <a:gd name="T15" fmla="*/ 33 h 36"/>
                  <a:gd name="T16" fmla="*/ 8 w 29"/>
                  <a:gd name="T17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6">
                    <a:moveTo>
                      <a:pt x="8" y="35"/>
                    </a:moveTo>
                    <a:cubicBezTo>
                      <a:pt x="5" y="35"/>
                      <a:pt x="3" y="32"/>
                      <a:pt x="3" y="31"/>
                    </a:cubicBezTo>
                    <a:cubicBezTo>
                      <a:pt x="2" y="29"/>
                      <a:pt x="0" y="25"/>
                      <a:pt x="21" y="2"/>
                    </a:cubicBezTo>
                    <a:cubicBezTo>
                      <a:pt x="22" y="0"/>
                      <a:pt x="25" y="0"/>
                      <a:pt x="27" y="2"/>
                    </a:cubicBezTo>
                    <a:cubicBezTo>
                      <a:pt x="29" y="3"/>
                      <a:pt x="29" y="6"/>
                      <a:pt x="28" y="8"/>
                    </a:cubicBezTo>
                    <a:cubicBezTo>
                      <a:pt x="23" y="13"/>
                      <a:pt x="20" y="19"/>
                      <a:pt x="20" y="21"/>
                    </a:cubicBezTo>
                    <a:cubicBezTo>
                      <a:pt x="21" y="26"/>
                      <a:pt x="22" y="28"/>
                      <a:pt x="22" y="28"/>
                    </a:cubicBezTo>
                    <a:cubicBezTo>
                      <a:pt x="22" y="30"/>
                      <a:pt x="21" y="32"/>
                      <a:pt x="19" y="33"/>
                    </a:cubicBezTo>
                    <a:cubicBezTo>
                      <a:pt x="18" y="34"/>
                      <a:pt x="13" y="36"/>
                      <a:pt x="8" y="35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3" name="Freeform 620"/>
              <p:cNvSpPr/>
              <p:nvPr/>
            </p:nvSpPr>
            <p:spPr bwMode="auto">
              <a:xfrm>
                <a:off x="1255" y="1176"/>
                <a:ext cx="23" cy="23"/>
              </a:xfrm>
              <a:custGeom>
                <a:avLst/>
                <a:gdLst>
                  <a:gd name="T0" fmla="*/ 1 w 24"/>
                  <a:gd name="T1" fmla="*/ 0 h 25"/>
                  <a:gd name="T2" fmla="*/ 11 w 24"/>
                  <a:gd name="T3" fmla="*/ 2 h 25"/>
                  <a:gd name="T4" fmla="*/ 10 w 24"/>
                  <a:gd name="T5" fmla="*/ 10 h 25"/>
                  <a:gd name="T6" fmla="*/ 17 w 24"/>
                  <a:gd name="T7" fmla="*/ 12 h 25"/>
                  <a:gd name="T8" fmla="*/ 20 w 24"/>
                  <a:gd name="T9" fmla="*/ 5 h 25"/>
                  <a:gd name="T10" fmla="*/ 24 w 24"/>
                  <a:gd name="T11" fmla="*/ 10 h 25"/>
                  <a:gd name="T12" fmla="*/ 0 w 24"/>
                  <a:gd name="T13" fmla="*/ 25 h 25"/>
                  <a:gd name="T14" fmla="*/ 1 w 24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1" y="0"/>
                    </a:moveTo>
                    <a:cubicBezTo>
                      <a:pt x="4" y="0"/>
                      <a:pt x="8" y="1"/>
                      <a:pt x="11" y="2"/>
                    </a:cubicBezTo>
                    <a:cubicBezTo>
                      <a:pt x="9" y="4"/>
                      <a:pt x="8" y="8"/>
                      <a:pt x="10" y="10"/>
                    </a:cubicBezTo>
                    <a:cubicBezTo>
                      <a:pt x="11" y="12"/>
                      <a:pt x="14" y="13"/>
                      <a:pt x="17" y="12"/>
                    </a:cubicBezTo>
                    <a:cubicBezTo>
                      <a:pt x="19" y="11"/>
                      <a:pt x="21" y="8"/>
                      <a:pt x="20" y="5"/>
                    </a:cubicBezTo>
                    <a:cubicBezTo>
                      <a:pt x="21" y="7"/>
                      <a:pt x="23" y="8"/>
                      <a:pt x="24" y="10"/>
                    </a:cubicBezTo>
                    <a:cubicBezTo>
                      <a:pt x="17" y="15"/>
                      <a:pt x="9" y="20"/>
                      <a:pt x="0" y="25"/>
                    </a:cubicBezTo>
                    <a:cubicBezTo>
                      <a:pt x="0" y="16"/>
                      <a:pt x="1" y="8"/>
                      <a:pt x="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4" name="Freeform 621"/>
              <p:cNvSpPr/>
              <p:nvPr/>
            </p:nvSpPr>
            <p:spPr bwMode="auto">
              <a:xfrm>
                <a:off x="1255" y="1176"/>
                <a:ext cx="6" cy="23"/>
              </a:xfrm>
              <a:custGeom>
                <a:avLst/>
                <a:gdLst>
                  <a:gd name="T0" fmla="*/ 0 w 6"/>
                  <a:gd name="T1" fmla="*/ 23 h 23"/>
                  <a:gd name="T2" fmla="*/ 6 w 6"/>
                  <a:gd name="T3" fmla="*/ 1 h 23"/>
                  <a:gd name="T4" fmla="*/ 1 w 6"/>
                  <a:gd name="T5" fmla="*/ 0 h 23"/>
                  <a:gd name="T6" fmla="*/ 0 w 6"/>
                  <a:gd name="T7" fmla="*/ 23 h 23"/>
                  <a:gd name="T8" fmla="*/ 0 w 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3">
                    <a:moveTo>
                      <a:pt x="0" y="2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5" name="Freeform 622"/>
              <p:cNvSpPr/>
              <p:nvPr/>
            </p:nvSpPr>
            <p:spPr bwMode="auto">
              <a:xfrm>
                <a:off x="1189" y="1169"/>
                <a:ext cx="25" cy="24"/>
              </a:xfrm>
              <a:custGeom>
                <a:avLst/>
                <a:gdLst>
                  <a:gd name="T0" fmla="*/ 25 w 25"/>
                  <a:gd name="T1" fmla="*/ 1 h 25"/>
                  <a:gd name="T2" fmla="*/ 15 w 25"/>
                  <a:gd name="T3" fmla="*/ 1 h 25"/>
                  <a:gd name="T4" fmla="*/ 14 w 25"/>
                  <a:gd name="T5" fmla="*/ 8 h 25"/>
                  <a:gd name="T6" fmla="*/ 7 w 25"/>
                  <a:gd name="T7" fmla="*/ 9 h 25"/>
                  <a:gd name="T8" fmla="*/ 6 w 25"/>
                  <a:gd name="T9" fmla="*/ 1 h 25"/>
                  <a:gd name="T10" fmla="*/ 0 w 25"/>
                  <a:gd name="T11" fmla="*/ 5 h 25"/>
                  <a:gd name="T12" fmla="*/ 20 w 25"/>
                  <a:gd name="T13" fmla="*/ 25 h 25"/>
                  <a:gd name="T14" fmla="*/ 25 w 25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25" y="1"/>
                    </a:moveTo>
                    <a:cubicBezTo>
                      <a:pt x="22" y="0"/>
                      <a:pt x="18" y="1"/>
                      <a:pt x="15" y="1"/>
                    </a:cubicBezTo>
                    <a:cubicBezTo>
                      <a:pt x="16" y="3"/>
                      <a:pt x="16" y="7"/>
                      <a:pt x="14" y="8"/>
                    </a:cubicBezTo>
                    <a:cubicBezTo>
                      <a:pt x="12" y="10"/>
                      <a:pt x="9" y="10"/>
                      <a:pt x="7" y="9"/>
                    </a:cubicBezTo>
                    <a:cubicBezTo>
                      <a:pt x="5" y="7"/>
                      <a:pt x="4" y="4"/>
                      <a:pt x="6" y="1"/>
                    </a:cubicBezTo>
                    <a:cubicBezTo>
                      <a:pt x="4" y="3"/>
                      <a:pt x="2" y="4"/>
                      <a:pt x="0" y="5"/>
                    </a:cubicBezTo>
                    <a:cubicBezTo>
                      <a:pt x="6" y="12"/>
                      <a:pt x="12" y="19"/>
                      <a:pt x="20" y="25"/>
                    </a:cubicBezTo>
                    <a:cubicBezTo>
                      <a:pt x="21" y="17"/>
                      <a:pt x="23" y="9"/>
                      <a:pt x="2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6" name="Freeform 623"/>
              <p:cNvSpPr/>
              <p:nvPr/>
            </p:nvSpPr>
            <p:spPr bwMode="auto">
              <a:xfrm>
                <a:off x="1189" y="1172"/>
                <a:ext cx="20" cy="21"/>
              </a:xfrm>
              <a:custGeom>
                <a:avLst/>
                <a:gdLst>
                  <a:gd name="T0" fmla="*/ 5 w 20"/>
                  <a:gd name="T1" fmla="*/ 3 h 22"/>
                  <a:gd name="T2" fmla="*/ 8 w 20"/>
                  <a:gd name="T3" fmla="*/ 7 h 22"/>
                  <a:gd name="T4" fmla="*/ 20 w 20"/>
                  <a:gd name="T5" fmla="*/ 22 h 22"/>
                  <a:gd name="T6" fmla="*/ 0 w 20"/>
                  <a:gd name="T7" fmla="*/ 2 h 22"/>
                  <a:gd name="T8" fmla="*/ 3 w 20"/>
                  <a:gd name="T9" fmla="*/ 0 h 22"/>
                  <a:gd name="T10" fmla="*/ 5 w 20"/>
                  <a:gd name="T11" fmla="*/ 2 h 22"/>
                  <a:gd name="T12" fmla="*/ 5 w 20"/>
                  <a:gd name="T13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2">
                    <a:moveTo>
                      <a:pt x="5" y="3"/>
                    </a:moveTo>
                    <a:cubicBezTo>
                      <a:pt x="5" y="5"/>
                      <a:pt x="6" y="6"/>
                      <a:pt x="8" y="7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3" y="8"/>
                      <a:pt x="0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7" name="Freeform 624"/>
              <p:cNvSpPr/>
              <p:nvPr/>
            </p:nvSpPr>
            <p:spPr bwMode="auto">
              <a:xfrm>
                <a:off x="1194" y="1195"/>
                <a:ext cx="73" cy="47"/>
              </a:xfrm>
              <a:custGeom>
                <a:avLst/>
                <a:gdLst>
                  <a:gd name="T0" fmla="*/ 19 w 75"/>
                  <a:gd name="T1" fmla="*/ 48 h 49"/>
                  <a:gd name="T2" fmla="*/ 13 w 75"/>
                  <a:gd name="T3" fmla="*/ 31 h 49"/>
                  <a:gd name="T4" fmla="*/ 7 w 75"/>
                  <a:gd name="T5" fmla="*/ 48 h 49"/>
                  <a:gd name="T6" fmla="*/ 2 w 75"/>
                  <a:gd name="T7" fmla="*/ 9 h 49"/>
                  <a:gd name="T8" fmla="*/ 12 w 75"/>
                  <a:gd name="T9" fmla="*/ 21 h 49"/>
                  <a:gd name="T10" fmla="*/ 30 w 75"/>
                  <a:gd name="T11" fmla="*/ 2 h 49"/>
                  <a:gd name="T12" fmla="*/ 57 w 75"/>
                  <a:gd name="T13" fmla="*/ 3 h 49"/>
                  <a:gd name="T14" fmla="*/ 53 w 75"/>
                  <a:gd name="T15" fmla="*/ 20 h 49"/>
                  <a:gd name="T16" fmla="*/ 71 w 75"/>
                  <a:gd name="T17" fmla="*/ 10 h 49"/>
                  <a:gd name="T18" fmla="*/ 69 w 75"/>
                  <a:gd name="T19" fmla="*/ 36 h 49"/>
                  <a:gd name="T20" fmla="*/ 45 w 75"/>
                  <a:gd name="T21" fmla="*/ 49 h 49"/>
                  <a:gd name="T22" fmla="*/ 47 w 75"/>
                  <a:gd name="T23" fmla="*/ 35 h 49"/>
                  <a:gd name="T24" fmla="*/ 31 w 75"/>
                  <a:gd name="T25" fmla="*/ 49 h 49"/>
                  <a:gd name="T26" fmla="*/ 19 w 75"/>
                  <a:gd name="T2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49">
                    <a:moveTo>
                      <a:pt x="19" y="48"/>
                    </a:moveTo>
                    <a:cubicBezTo>
                      <a:pt x="17" y="42"/>
                      <a:pt x="15" y="37"/>
                      <a:pt x="13" y="31"/>
                    </a:cubicBezTo>
                    <a:cubicBezTo>
                      <a:pt x="10" y="36"/>
                      <a:pt x="8" y="42"/>
                      <a:pt x="7" y="48"/>
                    </a:cubicBezTo>
                    <a:cubicBezTo>
                      <a:pt x="2" y="36"/>
                      <a:pt x="0" y="22"/>
                      <a:pt x="2" y="9"/>
                    </a:cubicBezTo>
                    <a:cubicBezTo>
                      <a:pt x="6" y="12"/>
                      <a:pt x="10" y="16"/>
                      <a:pt x="12" y="21"/>
                    </a:cubicBezTo>
                    <a:cubicBezTo>
                      <a:pt x="13" y="12"/>
                      <a:pt x="21" y="4"/>
                      <a:pt x="30" y="2"/>
                    </a:cubicBezTo>
                    <a:cubicBezTo>
                      <a:pt x="39" y="0"/>
                      <a:pt x="48" y="2"/>
                      <a:pt x="57" y="3"/>
                    </a:cubicBezTo>
                    <a:cubicBezTo>
                      <a:pt x="56" y="9"/>
                      <a:pt x="55" y="15"/>
                      <a:pt x="53" y="20"/>
                    </a:cubicBezTo>
                    <a:cubicBezTo>
                      <a:pt x="59" y="17"/>
                      <a:pt x="65" y="13"/>
                      <a:pt x="71" y="10"/>
                    </a:cubicBezTo>
                    <a:cubicBezTo>
                      <a:pt x="75" y="18"/>
                      <a:pt x="74" y="28"/>
                      <a:pt x="69" y="36"/>
                    </a:cubicBezTo>
                    <a:cubicBezTo>
                      <a:pt x="64" y="44"/>
                      <a:pt x="55" y="49"/>
                      <a:pt x="45" y="49"/>
                    </a:cubicBezTo>
                    <a:cubicBezTo>
                      <a:pt x="46" y="44"/>
                      <a:pt x="47" y="40"/>
                      <a:pt x="47" y="35"/>
                    </a:cubicBezTo>
                    <a:cubicBezTo>
                      <a:pt x="41" y="38"/>
                      <a:pt x="35" y="43"/>
                      <a:pt x="31" y="49"/>
                    </a:cubicBezTo>
                    <a:cubicBezTo>
                      <a:pt x="27" y="48"/>
                      <a:pt x="23" y="48"/>
                      <a:pt x="19" y="4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8" name="Freeform 625"/>
              <p:cNvSpPr/>
              <p:nvPr/>
            </p:nvSpPr>
            <p:spPr bwMode="auto">
              <a:xfrm>
                <a:off x="1194" y="1204"/>
                <a:ext cx="10" cy="37"/>
              </a:xfrm>
              <a:custGeom>
                <a:avLst/>
                <a:gdLst>
                  <a:gd name="T0" fmla="*/ 2 w 10"/>
                  <a:gd name="T1" fmla="*/ 0 h 39"/>
                  <a:gd name="T2" fmla="*/ 7 w 10"/>
                  <a:gd name="T3" fmla="*/ 39 h 39"/>
                  <a:gd name="T4" fmla="*/ 10 w 10"/>
                  <a:gd name="T5" fmla="*/ 29 h 39"/>
                  <a:gd name="T6" fmla="*/ 6 w 10"/>
                  <a:gd name="T7" fmla="*/ 4 h 39"/>
                  <a:gd name="T8" fmla="*/ 2 w 1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9">
                    <a:moveTo>
                      <a:pt x="2" y="0"/>
                    </a:moveTo>
                    <a:cubicBezTo>
                      <a:pt x="0" y="13"/>
                      <a:pt x="2" y="27"/>
                      <a:pt x="7" y="39"/>
                    </a:cubicBezTo>
                    <a:cubicBezTo>
                      <a:pt x="7" y="36"/>
                      <a:pt x="8" y="32"/>
                      <a:pt x="10" y="29"/>
                    </a:cubicBezTo>
                    <a:cubicBezTo>
                      <a:pt x="8" y="21"/>
                      <a:pt x="7" y="12"/>
                      <a:pt x="6" y="4"/>
                    </a:cubicBezTo>
                    <a:cubicBezTo>
                      <a:pt x="5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9" name="Freeform 626"/>
              <p:cNvSpPr/>
              <p:nvPr/>
            </p:nvSpPr>
            <p:spPr bwMode="auto">
              <a:xfrm>
                <a:off x="1241" y="1119"/>
                <a:ext cx="7" cy="6"/>
              </a:xfrm>
              <a:custGeom>
                <a:avLst/>
                <a:gdLst>
                  <a:gd name="T0" fmla="*/ 5 w 7"/>
                  <a:gd name="T1" fmla="*/ 7 h 7"/>
                  <a:gd name="T2" fmla="*/ 1 w 7"/>
                  <a:gd name="T3" fmla="*/ 5 h 7"/>
                  <a:gd name="T4" fmla="*/ 3 w 7"/>
                  <a:gd name="T5" fmla="*/ 1 h 7"/>
                  <a:gd name="T6" fmla="*/ 7 w 7"/>
                  <a:gd name="T7" fmla="*/ 3 h 7"/>
                  <a:gd name="T8" fmla="*/ 5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cubicBezTo>
                      <a:pt x="3" y="7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0" name="Freeform 627"/>
              <p:cNvSpPr/>
              <p:nvPr/>
            </p:nvSpPr>
            <p:spPr bwMode="auto">
              <a:xfrm>
                <a:off x="1225" y="1137"/>
                <a:ext cx="11" cy="13"/>
              </a:xfrm>
              <a:custGeom>
                <a:avLst/>
                <a:gdLst>
                  <a:gd name="T0" fmla="*/ 9 w 12"/>
                  <a:gd name="T1" fmla="*/ 2 h 14"/>
                  <a:gd name="T2" fmla="*/ 12 w 12"/>
                  <a:gd name="T3" fmla="*/ 13 h 14"/>
                  <a:gd name="T4" fmla="*/ 7 w 12"/>
                  <a:gd name="T5" fmla="*/ 14 h 14"/>
                  <a:gd name="T6" fmla="*/ 1 w 12"/>
                  <a:gd name="T7" fmla="*/ 12 h 14"/>
                  <a:gd name="T8" fmla="*/ 1 w 12"/>
                  <a:gd name="T9" fmla="*/ 5 h 14"/>
                  <a:gd name="T10" fmla="*/ 3 w 12"/>
                  <a:gd name="T11" fmla="*/ 1 h 14"/>
                  <a:gd name="T12" fmla="*/ 7 w 12"/>
                  <a:gd name="T13" fmla="*/ 0 h 14"/>
                  <a:gd name="T14" fmla="*/ 9 w 12"/>
                  <a:gd name="T15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4">
                    <a:moveTo>
                      <a:pt x="9" y="2"/>
                    </a:moveTo>
                    <a:cubicBezTo>
                      <a:pt x="11" y="5"/>
                      <a:pt x="12" y="9"/>
                      <a:pt x="12" y="13"/>
                    </a:cubicBezTo>
                    <a:cubicBezTo>
                      <a:pt x="11" y="13"/>
                      <a:pt x="9" y="14"/>
                      <a:pt x="7" y="14"/>
                    </a:cubicBezTo>
                    <a:cubicBezTo>
                      <a:pt x="5" y="14"/>
                      <a:pt x="2" y="14"/>
                      <a:pt x="1" y="12"/>
                    </a:cubicBezTo>
                    <a:cubicBezTo>
                      <a:pt x="0" y="10"/>
                      <a:pt x="0" y="7"/>
                      <a:pt x="1" y="5"/>
                    </a:cubicBezTo>
                    <a:cubicBezTo>
                      <a:pt x="1" y="4"/>
                      <a:pt x="2" y="2"/>
                      <a:pt x="3" y="1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7" y="1"/>
                      <a:pt x="8" y="1"/>
                      <a:pt x="9" y="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1" name="Freeform 628"/>
              <p:cNvSpPr/>
              <p:nvPr/>
            </p:nvSpPr>
            <p:spPr bwMode="auto">
              <a:xfrm>
                <a:off x="999" y="960"/>
                <a:ext cx="183" cy="149"/>
              </a:xfrm>
              <a:custGeom>
                <a:avLst/>
                <a:gdLst>
                  <a:gd name="T0" fmla="*/ 98 w 187"/>
                  <a:gd name="T1" fmla="*/ 15 h 158"/>
                  <a:gd name="T2" fmla="*/ 109 w 187"/>
                  <a:gd name="T3" fmla="*/ 21 h 158"/>
                  <a:gd name="T4" fmla="*/ 116 w 187"/>
                  <a:gd name="T5" fmla="*/ 23 h 158"/>
                  <a:gd name="T6" fmla="*/ 137 w 187"/>
                  <a:gd name="T7" fmla="*/ 29 h 158"/>
                  <a:gd name="T8" fmla="*/ 174 w 187"/>
                  <a:gd name="T9" fmla="*/ 113 h 158"/>
                  <a:gd name="T10" fmla="*/ 87 w 187"/>
                  <a:gd name="T11" fmla="*/ 143 h 158"/>
                  <a:gd name="T12" fmla="*/ 69 w 187"/>
                  <a:gd name="T13" fmla="*/ 131 h 158"/>
                  <a:gd name="T14" fmla="*/ 62 w 187"/>
                  <a:gd name="T15" fmla="*/ 127 h 158"/>
                  <a:gd name="T16" fmla="*/ 51 w 187"/>
                  <a:gd name="T17" fmla="*/ 123 h 158"/>
                  <a:gd name="T18" fmla="*/ 13 w 187"/>
                  <a:gd name="T19" fmla="*/ 42 h 158"/>
                  <a:gd name="T20" fmla="*/ 98 w 187"/>
                  <a:gd name="T21" fmla="*/ 1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158">
                    <a:moveTo>
                      <a:pt x="98" y="15"/>
                    </a:moveTo>
                    <a:cubicBezTo>
                      <a:pt x="102" y="17"/>
                      <a:pt x="106" y="19"/>
                      <a:pt x="109" y="21"/>
                    </a:cubicBezTo>
                    <a:cubicBezTo>
                      <a:pt x="111" y="22"/>
                      <a:pt x="114" y="23"/>
                      <a:pt x="116" y="23"/>
                    </a:cubicBezTo>
                    <a:cubicBezTo>
                      <a:pt x="123" y="24"/>
                      <a:pt x="130" y="26"/>
                      <a:pt x="137" y="29"/>
                    </a:cubicBezTo>
                    <a:cubicBezTo>
                      <a:pt x="171" y="44"/>
                      <a:pt x="187" y="82"/>
                      <a:pt x="174" y="113"/>
                    </a:cubicBezTo>
                    <a:cubicBezTo>
                      <a:pt x="160" y="144"/>
                      <a:pt x="121" y="158"/>
                      <a:pt x="87" y="143"/>
                    </a:cubicBezTo>
                    <a:cubicBezTo>
                      <a:pt x="80" y="140"/>
                      <a:pt x="74" y="136"/>
                      <a:pt x="69" y="131"/>
                    </a:cubicBezTo>
                    <a:cubicBezTo>
                      <a:pt x="67" y="130"/>
                      <a:pt x="64" y="129"/>
                      <a:pt x="62" y="127"/>
                    </a:cubicBezTo>
                    <a:cubicBezTo>
                      <a:pt x="58" y="126"/>
                      <a:pt x="55" y="125"/>
                      <a:pt x="51" y="123"/>
                    </a:cubicBezTo>
                    <a:cubicBezTo>
                      <a:pt x="17" y="108"/>
                      <a:pt x="0" y="72"/>
                      <a:pt x="13" y="42"/>
                    </a:cubicBezTo>
                    <a:cubicBezTo>
                      <a:pt x="26" y="13"/>
                      <a:pt x="64" y="0"/>
                      <a:pt x="98" y="1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2" name="Freeform 629"/>
              <p:cNvSpPr>
                <a:spLocks noEditPoints="1"/>
              </p:cNvSpPr>
              <p:nvPr/>
            </p:nvSpPr>
            <p:spPr bwMode="auto">
              <a:xfrm>
                <a:off x="1033" y="971"/>
                <a:ext cx="150" cy="139"/>
              </a:xfrm>
              <a:custGeom>
                <a:avLst/>
                <a:gdLst>
                  <a:gd name="T0" fmla="*/ 51 w 154"/>
                  <a:gd name="T1" fmla="*/ 132 h 147"/>
                  <a:gd name="T2" fmla="*/ 14 w 154"/>
                  <a:gd name="T3" fmla="*/ 46 h 147"/>
                  <a:gd name="T4" fmla="*/ 103 w 154"/>
                  <a:gd name="T5" fmla="*/ 16 h 147"/>
                  <a:gd name="T6" fmla="*/ 140 w 154"/>
                  <a:gd name="T7" fmla="*/ 102 h 147"/>
                  <a:gd name="T8" fmla="*/ 51 w 154"/>
                  <a:gd name="T9" fmla="*/ 132 h 147"/>
                  <a:gd name="T10" fmla="*/ 101 w 154"/>
                  <a:gd name="T11" fmla="*/ 19 h 147"/>
                  <a:gd name="T12" fmla="*/ 17 w 154"/>
                  <a:gd name="T13" fmla="*/ 47 h 147"/>
                  <a:gd name="T14" fmla="*/ 53 w 154"/>
                  <a:gd name="T15" fmla="*/ 129 h 147"/>
                  <a:gd name="T16" fmla="*/ 137 w 154"/>
                  <a:gd name="T17" fmla="*/ 100 h 147"/>
                  <a:gd name="T18" fmla="*/ 101 w 154"/>
                  <a:gd name="T19" fmla="*/ 1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47">
                    <a:moveTo>
                      <a:pt x="51" y="132"/>
                    </a:moveTo>
                    <a:cubicBezTo>
                      <a:pt x="17" y="117"/>
                      <a:pt x="0" y="78"/>
                      <a:pt x="14" y="46"/>
                    </a:cubicBezTo>
                    <a:cubicBezTo>
                      <a:pt x="28" y="14"/>
                      <a:pt x="68" y="0"/>
                      <a:pt x="103" y="16"/>
                    </a:cubicBezTo>
                    <a:cubicBezTo>
                      <a:pt x="137" y="31"/>
                      <a:pt x="154" y="69"/>
                      <a:pt x="140" y="102"/>
                    </a:cubicBezTo>
                    <a:cubicBezTo>
                      <a:pt x="126" y="134"/>
                      <a:pt x="86" y="147"/>
                      <a:pt x="51" y="132"/>
                    </a:cubicBezTo>
                    <a:moveTo>
                      <a:pt x="101" y="19"/>
                    </a:moveTo>
                    <a:cubicBezTo>
                      <a:pt x="68" y="4"/>
                      <a:pt x="30" y="17"/>
                      <a:pt x="17" y="47"/>
                    </a:cubicBezTo>
                    <a:cubicBezTo>
                      <a:pt x="4" y="78"/>
                      <a:pt x="20" y="114"/>
                      <a:pt x="53" y="129"/>
                    </a:cubicBezTo>
                    <a:cubicBezTo>
                      <a:pt x="86" y="144"/>
                      <a:pt x="124" y="131"/>
                      <a:pt x="137" y="100"/>
                    </a:cubicBezTo>
                    <a:cubicBezTo>
                      <a:pt x="150" y="70"/>
                      <a:pt x="134" y="33"/>
                      <a:pt x="101" y="1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3" name="Freeform 630"/>
              <p:cNvSpPr>
                <a:spLocks noEditPoints="1"/>
              </p:cNvSpPr>
              <p:nvPr/>
            </p:nvSpPr>
            <p:spPr bwMode="auto">
              <a:xfrm>
                <a:off x="1018" y="967"/>
                <a:ext cx="150" cy="135"/>
              </a:xfrm>
              <a:custGeom>
                <a:avLst/>
                <a:gdLst>
                  <a:gd name="T0" fmla="*/ 52 w 153"/>
                  <a:gd name="T1" fmla="*/ 127 h 142"/>
                  <a:gd name="T2" fmla="*/ 13 w 153"/>
                  <a:gd name="T3" fmla="*/ 43 h 142"/>
                  <a:gd name="T4" fmla="*/ 101 w 153"/>
                  <a:gd name="T5" fmla="*/ 16 h 142"/>
                  <a:gd name="T6" fmla="*/ 140 w 153"/>
                  <a:gd name="T7" fmla="*/ 99 h 142"/>
                  <a:gd name="T8" fmla="*/ 52 w 153"/>
                  <a:gd name="T9" fmla="*/ 127 h 142"/>
                  <a:gd name="T10" fmla="*/ 100 w 153"/>
                  <a:gd name="T11" fmla="*/ 19 h 142"/>
                  <a:gd name="T12" fmla="*/ 17 w 153"/>
                  <a:gd name="T13" fmla="*/ 45 h 142"/>
                  <a:gd name="T14" fmla="*/ 54 w 153"/>
                  <a:gd name="T15" fmla="*/ 124 h 142"/>
                  <a:gd name="T16" fmla="*/ 137 w 153"/>
                  <a:gd name="T17" fmla="*/ 98 h 142"/>
                  <a:gd name="T18" fmla="*/ 100 w 153"/>
                  <a:gd name="T19" fmla="*/ 1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2">
                    <a:moveTo>
                      <a:pt x="52" y="127"/>
                    </a:moveTo>
                    <a:cubicBezTo>
                      <a:pt x="17" y="111"/>
                      <a:pt x="0" y="74"/>
                      <a:pt x="13" y="43"/>
                    </a:cubicBezTo>
                    <a:cubicBezTo>
                      <a:pt x="27" y="13"/>
                      <a:pt x="66" y="0"/>
                      <a:pt x="101" y="16"/>
                    </a:cubicBezTo>
                    <a:cubicBezTo>
                      <a:pt x="136" y="31"/>
                      <a:pt x="153" y="68"/>
                      <a:pt x="140" y="99"/>
                    </a:cubicBezTo>
                    <a:cubicBezTo>
                      <a:pt x="127" y="130"/>
                      <a:pt x="87" y="142"/>
                      <a:pt x="52" y="127"/>
                    </a:cubicBezTo>
                    <a:moveTo>
                      <a:pt x="100" y="19"/>
                    </a:moveTo>
                    <a:cubicBezTo>
                      <a:pt x="67" y="4"/>
                      <a:pt x="29" y="16"/>
                      <a:pt x="17" y="45"/>
                    </a:cubicBezTo>
                    <a:cubicBezTo>
                      <a:pt x="4" y="74"/>
                      <a:pt x="21" y="109"/>
                      <a:pt x="54" y="124"/>
                    </a:cubicBezTo>
                    <a:cubicBezTo>
                      <a:pt x="87" y="138"/>
                      <a:pt x="124" y="126"/>
                      <a:pt x="137" y="98"/>
                    </a:cubicBezTo>
                    <a:cubicBezTo>
                      <a:pt x="150" y="69"/>
                      <a:pt x="133" y="33"/>
                      <a:pt x="100" y="1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631"/>
              <p:cNvSpPr>
                <a:spLocks noEditPoints="1"/>
              </p:cNvSpPr>
              <p:nvPr/>
            </p:nvSpPr>
            <p:spPr bwMode="auto">
              <a:xfrm>
                <a:off x="997" y="958"/>
                <a:ext cx="149" cy="134"/>
              </a:xfrm>
              <a:custGeom>
                <a:avLst/>
                <a:gdLst>
                  <a:gd name="T0" fmla="*/ 52 w 153"/>
                  <a:gd name="T1" fmla="*/ 127 h 142"/>
                  <a:gd name="T2" fmla="*/ 13 w 153"/>
                  <a:gd name="T3" fmla="*/ 44 h 142"/>
                  <a:gd name="T4" fmla="*/ 101 w 153"/>
                  <a:gd name="T5" fmla="*/ 16 h 142"/>
                  <a:gd name="T6" fmla="*/ 140 w 153"/>
                  <a:gd name="T7" fmla="*/ 99 h 142"/>
                  <a:gd name="T8" fmla="*/ 52 w 153"/>
                  <a:gd name="T9" fmla="*/ 127 h 142"/>
                  <a:gd name="T10" fmla="*/ 99 w 153"/>
                  <a:gd name="T11" fmla="*/ 19 h 142"/>
                  <a:gd name="T12" fmla="*/ 16 w 153"/>
                  <a:gd name="T13" fmla="*/ 45 h 142"/>
                  <a:gd name="T14" fmla="*/ 53 w 153"/>
                  <a:gd name="T15" fmla="*/ 124 h 142"/>
                  <a:gd name="T16" fmla="*/ 137 w 153"/>
                  <a:gd name="T17" fmla="*/ 98 h 142"/>
                  <a:gd name="T18" fmla="*/ 99 w 153"/>
                  <a:gd name="T19" fmla="*/ 1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2">
                    <a:moveTo>
                      <a:pt x="52" y="127"/>
                    </a:moveTo>
                    <a:cubicBezTo>
                      <a:pt x="17" y="112"/>
                      <a:pt x="0" y="74"/>
                      <a:pt x="13" y="44"/>
                    </a:cubicBezTo>
                    <a:cubicBezTo>
                      <a:pt x="27" y="13"/>
                      <a:pt x="66" y="0"/>
                      <a:pt x="101" y="16"/>
                    </a:cubicBezTo>
                    <a:cubicBezTo>
                      <a:pt x="136" y="31"/>
                      <a:pt x="153" y="69"/>
                      <a:pt x="140" y="99"/>
                    </a:cubicBezTo>
                    <a:cubicBezTo>
                      <a:pt x="126" y="130"/>
                      <a:pt x="87" y="142"/>
                      <a:pt x="52" y="127"/>
                    </a:cubicBezTo>
                    <a:moveTo>
                      <a:pt x="99" y="19"/>
                    </a:moveTo>
                    <a:cubicBezTo>
                      <a:pt x="66" y="4"/>
                      <a:pt x="29" y="16"/>
                      <a:pt x="16" y="45"/>
                    </a:cubicBezTo>
                    <a:cubicBezTo>
                      <a:pt x="4" y="74"/>
                      <a:pt x="20" y="109"/>
                      <a:pt x="53" y="124"/>
                    </a:cubicBezTo>
                    <a:cubicBezTo>
                      <a:pt x="87" y="138"/>
                      <a:pt x="124" y="127"/>
                      <a:pt x="137" y="98"/>
                    </a:cubicBezTo>
                    <a:cubicBezTo>
                      <a:pt x="149" y="69"/>
                      <a:pt x="133" y="34"/>
                      <a:pt x="99" y="1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Freeform 632"/>
              <p:cNvSpPr/>
              <p:nvPr/>
            </p:nvSpPr>
            <p:spPr bwMode="auto">
              <a:xfrm>
                <a:off x="1082" y="988"/>
                <a:ext cx="98" cy="119"/>
              </a:xfrm>
              <a:custGeom>
                <a:avLst/>
                <a:gdLst>
                  <a:gd name="T0" fmla="*/ 75 w 100"/>
                  <a:gd name="T1" fmla="*/ 77 h 125"/>
                  <a:gd name="T2" fmla="*/ 48 w 100"/>
                  <a:gd name="T3" fmla="*/ 0 h 125"/>
                  <a:gd name="T4" fmla="*/ 51 w 100"/>
                  <a:gd name="T5" fmla="*/ 1 h 125"/>
                  <a:gd name="T6" fmla="*/ 87 w 100"/>
                  <a:gd name="T7" fmla="*/ 82 h 125"/>
                  <a:gd name="T8" fmla="*/ 3 w 100"/>
                  <a:gd name="T9" fmla="*/ 111 h 125"/>
                  <a:gd name="T10" fmla="*/ 0 w 100"/>
                  <a:gd name="T11" fmla="*/ 109 h 125"/>
                  <a:gd name="T12" fmla="*/ 75 w 100"/>
                  <a:gd name="T13" fmla="*/ 7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25">
                    <a:moveTo>
                      <a:pt x="75" y="77"/>
                    </a:moveTo>
                    <a:cubicBezTo>
                      <a:pt x="87" y="50"/>
                      <a:pt x="75" y="18"/>
                      <a:pt x="48" y="0"/>
                    </a:cubicBezTo>
                    <a:cubicBezTo>
                      <a:pt x="49" y="0"/>
                      <a:pt x="50" y="1"/>
                      <a:pt x="51" y="1"/>
                    </a:cubicBezTo>
                    <a:cubicBezTo>
                      <a:pt x="84" y="15"/>
                      <a:pt x="100" y="52"/>
                      <a:pt x="87" y="82"/>
                    </a:cubicBezTo>
                    <a:cubicBezTo>
                      <a:pt x="74" y="112"/>
                      <a:pt x="36" y="125"/>
                      <a:pt x="3" y="111"/>
                    </a:cubicBezTo>
                    <a:cubicBezTo>
                      <a:pt x="2" y="110"/>
                      <a:pt x="1" y="110"/>
                      <a:pt x="0" y="109"/>
                    </a:cubicBezTo>
                    <a:cubicBezTo>
                      <a:pt x="31" y="117"/>
                      <a:pt x="63" y="104"/>
                      <a:pt x="75" y="7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6" name="Freeform 633"/>
              <p:cNvSpPr/>
              <p:nvPr/>
            </p:nvSpPr>
            <p:spPr bwMode="auto">
              <a:xfrm>
                <a:off x="1071" y="985"/>
                <a:ext cx="93" cy="113"/>
              </a:xfrm>
              <a:custGeom>
                <a:avLst/>
                <a:gdLst>
                  <a:gd name="T0" fmla="*/ 64 w 95"/>
                  <a:gd name="T1" fmla="*/ 70 h 119"/>
                  <a:gd name="T2" fmla="*/ 46 w 95"/>
                  <a:gd name="T3" fmla="*/ 0 h 119"/>
                  <a:gd name="T4" fmla="*/ 83 w 95"/>
                  <a:gd name="T5" fmla="*/ 78 h 119"/>
                  <a:gd name="T6" fmla="*/ 0 w 95"/>
                  <a:gd name="T7" fmla="*/ 105 h 119"/>
                  <a:gd name="T8" fmla="*/ 64 w 95"/>
                  <a:gd name="T9" fmla="*/ 7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19">
                    <a:moveTo>
                      <a:pt x="64" y="70"/>
                    </a:moveTo>
                    <a:cubicBezTo>
                      <a:pt x="74" y="47"/>
                      <a:pt x="66" y="19"/>
                      <a:pt x="46" y="0"/>
                    </a:cubicBezTo>
                    <a:cubicBezTo>
                      <a:pt x="79" y="15"/>
                      <a:pt x="95" y="50"/>
                      <a:pt x="83" y="78"/>
                    </a:cubicBezTo>
                    <a:cubicBezTo>
                      <a:pt x="70" y="107"/>
                      <a:pt x="33" y="119"/>
                      <a:pt x="0" y="105"/>
                    </a:cubicBezTo>
                    <a:cubicBezTo>
                      <a:pt x="28" y="107"/>
                      <a:pt x="54" y="94"/>
                      <a:pt x="64" y="70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634"/>
              <p:cNvSpPr/>
              <p:nvPr/>
            </p:nvSpPr>
            <p:spPr bwMode="auto">
              <a:xfrm>
                <a:off x="1040" y="983"/>
                <a:ext cx="101" cy="102"/>
              </a:xfrm>
              <a:custGeom>
                <a:avLst/>
                <a:gdLst>
                  <a:gd name="T0" fmla="*/ 10 w 103"/>
                  <a:gd name="T1" fmla="*/ 36 h 108"/>
                  <a:gd name="T2" fmla="*/ 69 w 103"/>
                  <a:gd name="T3" fmla="*/ 1 h 108"/>
                  <a:gd name="T4" fmla="*/ 92 w 103"/>
                  <a:gd name="T5" fmla="*/ 72 h 108"/>
                  <a:gd name="T6" fmla="*/ 25 w 103"/>
                  <a:gd name="T7" fmla="*/ 102 h 108"/>
                  <a:gd name="T8" fmla="*/ 10 w 103"/>
                  <a:gd name="T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8">
                    <a:moveTo>
                      <a:pt x="10" y="36"/>
                    </a:moveTo>
                    <a:cubicBezTo>
                      <a:pt x="20" y="13"/>
                      <a:pt x="44" y="0"/>
                      <a:pt x="69" y="1"/>
                    </a:cubicBezTo>
                    <a:cubicBezTo>
                      <a:pt x="93" y="18"/>
                      <a:pt x="103" y="47"/>
                      <a:pt x="92" y="72"/>
                    </a:cubicBezTo>
                    <a:cubicBezTo>
                      <a:pt x="82" y="96"/>
                      <a:pt x="53" y="108"/>
                      <a:pt x="25" y="102"/>
                    </a:cubicBezTo>
                    <a:cubicBezTo>
                      <a:pt x="7" y="85"/>
                      <a:pt x="0" y="58"/>
                      <a:pt x="10" y="3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8" name="Freeform 635"/>
              <p:cNvSpPr/>
              <p:nvPr/>
            </p:nvSpPr>
            <p:spPr bwMode="auto">
              <a:xfrm>
                <a:off x="1025" y="977"/>
                <a:ext cx="72" cy="97"/>
              </a:xfrm>
              <a:custGeom>
                <a:avLst/>
                <a:gdLst>
                  <a:gd name="T0" fmla="*/ 10 w 73"/>
                  <a:gd name="T1" fmla="*/ 35 h 103"/>
                  <a:gd name="T2" fmla="*/ 73 w 73"/>
                  <a:gd name="T3" fmla="*/ 3 h 103"/>
                  <a:gd name="T4" fmla="*/ 21 w 73"/>
                  <a:gd name="T5" fmla="*/ 40 h 103"/>
                  <a:gd name="T6" fmla="*/ 29 w 73"/>
                  <a:gd name="T7" fmla="*/ 103 h 103"/>
                  <a:gd name="T8" fmla="*/ 10 w 73"/>
                  <a:gd name="T9" fmla="*/ 3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3">
                    <a:moveTo>
                      <a:pt x="10" y="35"/>
                    </a:moveTo>
                    <a:cubicBezTo>
                      <a:pt x="20" y="12"/>
                      <a:pt x="46" y="0"/>
                      <a:pt x="73" y="3"/>
                    </a:cubicBezTo>
                    <a:cubicBezTo>
                      <a:pt x="51" y="6"/>
                      <a:pt x="31" y="19"/>
                      <a:pt x="21" y="40"/>
                    </a:cubicBezTo>
                    <a:cubicBezTo>
                      <a:pt x="12" y="61"/>
                      <a:pt x="16" y="84"/>
                      <a:pt x="29" y="103"/>
                    </a:cubicBezTo>
                    <a:cubicBezTo>
                      <a:pt x="8" y="85"/>
                      <a:pt x="0" y="58"/>
                      <a:pt x="10" y="3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9" name="Freeform 636"/>
              <p:cNvSpPr/>
              <p:nvPr/>
            </p:nvSpPr>
            <p:spPr bwMode="auto">
              <a:xfrm>
                <a:off x="1001" y="963"/>
                <a:ext cx="93" cy="111"/>
              </a:xfrm>
              <a:custGeom>
                <a:avLst/>
                <a:gdLst>
                  <a:gd name="T0" fmla="*/ 13 w 95"/>
                  <a:gd name="T1" fmla="*/ 40 h 118"/>
                  <a:gd name="T2" fmla="*/ 95 w 95"/>
                  <a:gd name="T3" fmla="*/ 14 h 118"/>
                  <a:gd name="T4" fmla="*/ 31 w 95"/>
                  <a:gd name="T5" fmla="*/ 48 h 118"/>
                  <a:gd name="T6" fmla="*/ 49 w 95"/>
                  <a:gd name="T7" fmla="*/ 118 h 118"/>
                  <a:gd name="T8" fmla="*/ 13 w 95"/>
                  <a:gd name="T9" fmla="*/ 4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18">
                    <a:moveTo>
                      <a:pt x="13" y="40"/>
                    </a:moveTo>
                    <a:cubicBezTo>
                      <a:pt x="25" y="12"/>
                      <a:pt x="62" y="0"/>
                      <a:pt x="95" y="14"/>
                    </a:cubicBezTo>
                    <a:cubicBezTo>
                      <a:pt x="67" y="12"/>
                      <a:pt x="42" y="25"/>
                      <a:pt x="31" y="48"/>
                    </a:cubicBezTo>
                    <a:cubicBezTo>
                      <a:pt x="21" y="72"/>
                      <a:pt x="29" y="100"/>
                      <a:pt x="49" y="118"/>
                    </a:cubicBezTo>
                    <a:cubicBezTo>
                      <a:pt x="16" y="104"/>
                      <a:pt x="0" y="69"/>
                      <a:pt x="13" y="4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0" name="Freeform 637"/>
              <p:cNvSpPr>
                <a:spLocks noEditPoints="1"/>
              </p:cNvSpPr>
              <p:nvPr/>
            </p:nvSpPr>
            <p:spPr bwMode="auto">
              <a:xfrm>
                <a:off x="1091" y="1055"/>
                <a:ext cx="66" cy="39"/>
              </a:xfrm>
              <a:custGeom>
                <a:avLst/>
                <a:gdLst>
                  <a:gd name="T0" fmla="*/ 64 w 68"/>
                  <a:gd name="T1" fmla="*/ 0 h 41"/>
                  <a:gd name="T2" fmla="*/ 64 w 68"/>
                  <a:gd name="T3" fmla="*/ 0 h 41"/>
                  <a:gd name="T4" fmla="*/ 63 w 68"/>
                  <a:gd name="T5" fmla="*/ 4 h 41"/>
                  <a:gd name="T6" fmla="*/ 0 w 68"/>
                  <a:gd name="T7" fmla="*/ 36 h 41"/>
                  <a:gd name="T8" fmla="*/ 1 w 68"/>
                  <a:gd name="T9" fmla="*/ 36 h 41"/>
                  <a:gd name="T10" fmla="*/ 63 w 68"/>
                  <a:gd name="T11" fmla="*/ 5 h 41"/>
                  <a:gd name="T12" fmla="*/ 64 w 68"/>
                  <a:gd name="T13" fmla="*/ 0 h 41"/>
                  <a:gd name="T14" fmla="*/ 68 w 68"/>
                  <a:gd name="T15" fmla="*/ 1 h 41"/>
                  <a:gd name="T16" fmla="*/ 68 w 68"/>
                  <a:gd name="T17" fmla="*/ 1 h 41"/>
                  <a:gd name="T18" fmla="*/ 66 w 68"/>
                  <a:gd name="T19" fmla="*/ 6 h 41"/>
                  <a:gd name="T20" fmla="*/ 8 w 68"/>
                  <a:gd name="T21" fmla="*/ 40 h 41"/>
                  <a:gd name="T22" fmla="*/ 9 w 68"/>
                  <a:gd name="T23" fmla="*/ 41 h 41"/>
                  <a:gd name="T24" fmla="*/ 66 w 68"/>
                  <a:gd name="T25" fmla="*/ 6 h 41"/>
                  <a:gd name="T26" fmla="*/ 68 w 68"/>
                  <a:gd name="T27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41">
                    <a:moveTo>
                      <a:pt x="64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2"/>
                      <a:pt x="63" y="3"/>
                      <a:pt x="63" y="4"/>
                    </a:cubicBezTo>
                    <a:cubicBezTo>
                      <a:pt x="53" y="27"/>
                      <a:pt x="27" y="39"/>
                      <a:pt x="0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28" y="39"/>
                      <a:pt x="53" y="27"/>
                      <a:pt x="63" y="5"/>
                    </a:cubicBezTo>
                    <a:cubicBezTo>
                      <a:pt x="63" y="3"/>
                      <a:pt x="64" y="2"/>
                      <a:pt x="64" y="0"/>
                    </a:cubicBezTo>
                    <a:moveTo>
                      <a:pt x="68" y="1"/>
                    </a:moveTo>
                    <a:cubicBezTo>
                      <a:pt x="68" y="1"/>
                      <a:pt x="68" y="1"/>
                      <a:pt x="68" y="1"/>
                    </a:cubicBezTo>
                    <a:cubicBezTo>
                      <a:pt x="67" y="3"/>
                      <a:pt x="67" y="4"/>
                      <a:pt x="66" y="6"/>
                    </a:cubicBezTo>
                    <a:cubicBezTo>
                      <a:pt x="56" y="28"/>
                      <a:pt x="33" y="41"/>
                      <a:pt x="8" y="40"/>
                    </a:cubicBezTo>
                    <a:cubicBezTo>
                      <a:pt x="9" y="40"/>
                      <a:pt x="9" y="40"/>
                      <a:pt x="9" y="41"/>
                    </a:cubicBezTo>
                    <a:cubicBezTo>
                      <a:pt x="34" y="41"/>
                      <a:pt x="57" y="28"/>
                      <a:pt x="66" y="6"/>
                    </a:cubicBezTo>
                    <a:cubicBezTo>
                      <a:pt x="67" y="4"/>
                      <a:pt x="68" y="3"/>
                      <a:pt x="68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1" name="Freeform 638"/>
              <p:cNvSpPr/>
              <p:nvPr/>
            </p:nvSpPr>
            <p:spPr bwMode="auto">
              <a:xfrm>
                <a:off x="1092" y="1055"/>
                <a:ext cx="65" cy="39"/>
              </a:xfrm>
              <a:custGeom>
                <a:avLst/>
                <a:gdLst>
                  <a:gd name="T0" fmla="*/ 67 w 67"/>
                  <a:gd name="T1" fmla="*/ 1 h 41"/>
                  <a:gd name="T2" fmla="*/ 63 w 67"/>
                  <a:gd name="T3" fmla="*/ 0 h 41"/>
                  <a:gd name="T4" fmla="*/ 62 w 67"/>
                  <a:gd name="T5" fmla="*/ 5 h 41"/>
                  <a:gd name="T6" fmla="*/ 0 w 67"/>
                  <a:gd name="T7" fmla="*/ 36 h 41"/>
                  <a:gd name="T8" fmla="*/ 7 w 67"/>
                  <a:gd name="T9" fmla="*/ 40 h 41"/>
                  <a:gd name="T10" fmla="*/ 65 w 67"/>
                  <a:gd name="T11" fmla="*/ 6 h 41"/>
                  <a:gd name="T12" fmla="*/ 67 w 67"/>
                  <a:gd name="T13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1">
                    <a:moveTo>
                      <a:pt x="67" y="1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63" y="2"/>
                      <a:pt x="62" y="3"/>
                      <a:pt x="62" y="5"/>
                    </a:cubicBezTo>
                    <a:cubicBezTo>
                      <a:pt x="52" y="27"/>
                      <a:pt x="27" y="39"/>
                      <a:pt x="0" y="36"/>
                    </a:cubicBezTo>
                    <a:cubicBezTo>
                      <a:pt x="2" y="38"/>
                      <a:pt x="5" y="39"/>
                      <a:pt x="7" y="40"/>
                    </a:cubicBezTo>
                    <a:cubicBezTo>
                      <a:pt x="32" y="41"/>
                      <a:pt x="55" y="28"/>
                      <a:pt x="65" y="6"/>
                    </a:cubicBezTo>
                    <a:cubicBezTo>
                      <a:pt x="66" y="4"/>
                      <a:pt x="66" y="3"/>
                      <a:pt x="67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2" name="Freeform 639"/>
              <p:cNvSpPr>
                <a:spLocks noEditPoints="1"/>
              </p:cNvSpPr>
              <p:nvPr/>
            </p:nvSpPr>
            <p:spPr bwMode="auto">
              <a:xfrm>
                <a:off x="1022" y="1014"/>
                <a:ext cx="40" cy="64"/>
              </a:xfrm>
              <a:custGeom>
                <a:avLst/>
                <a:gdLst>
                  <a:gd name="T0" fmla="*/ 24 w 41"/>
                  <a:gd name="T1" fmla="*/ 17 h 68"/>
                  <a:gd name="T2" fmla="*/ 41 w 41"/>
                  <a:gd name="T3" fmla="*/ 68 h 68"/>
                  <a:gd name="T4" fmla="*/ 41 w 41"/>
                  <a:gd name="T5" fmla="*/ 68 h 68"/>
                  <a:gd name="T6" fmla="*/ 24 w 41"/>
                  <a:gd name="T7" fmla="*/ 17 h 68"/>
                  <a:gd name="T8" fmla="*/ 24 w 41"/>
                  <a:gd name="T9" fmla="*/ 17 h 68"/>
                  <a:gd name="T10" fmla="*/ 11 w 41"/>
                  <a:gd name="T11" fmla="*/ 1 h 68"/>
                  <a:gd name="T12" fmla="*/ 34 w 41"/>
                  <a:gd name="T13" fmla="*/ 65 h 68"/>
                  <a:gd name="T14" fmla="*/ 21 w 41"/>
                  <a:gd name="T15" fmla="*/ 12 h 68"/>
                  <a:gd name="T16" fmla="*/ 21 w 41"/>
                  <a:gd name="T17" fmla="*/ 12 h 68"/>
                  <a:gd name="T18" fmla="*/ 32 w 41"/>
                  <a:gd name="T19" fmla="*/ 64 h 68"/>
                  <a:gd name="T20" fmla="*/ 11 w 41"/>
                  <a:gd name="T21" fmla="*/ 1 h 68"/>
                  <a:gd name="T22" fmla="*/ 11 w 41"/>
                  <a:gd name="T23" fmla="*/ 1 h 68"/>
                  <a:gd name="T24" fmla="*/ 7 w 41"/>
                  <a:gd name="T25" fmla="*/ 0 h 68"/>
                  <a:gd name="T26" fmla="*/ 7 w 41"/>
                  <a:gd name="T27" fmla="*/ 0 h 68"/>
                  <a:gd name="T28" fmla="*/ 26 w 41"/>
                  <a:gd name="T29" fmla="*/ 64 h 68"/>
                  <a:gd name="T30" fmla="*/ 27 w 41"/>
                  <a:gd name="T31" fmla="*/ 64 h 68"/>
                  <a:gd name="T32" fmla="*/ 27 w 41"/>
                  <a:gd name="T33" fmla="*/ 64 h 68"/>
                  <a:gd name="T34" fmla="*/ 7 w 41"/>
                  <a:gd name="T3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68">
                    <a:moveTo>
                      <a:pt x="24" y="17"/>
                    </a:moveTo>
                    <a:cubicBezTo>
                      <a:pt x="21" y="35"/>
                      <a:pt x="28" y="54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28" y="54"/>
                      <a:pt x="22" y="35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moveTo>
                      <a:pt x="11" y="1"/>
                    </a:moveTo>
                    <a:cubicBezTo>
                      <a:pt x="4" y="24"/>
                      <a:pt x="13" y="49"/>
                      <a:pt x="34" y="65"/>
                    </a:cubicBezTo>
                    <a:cubicBezTo>
                      <a:pt x="22" y="50"/>
                      <a:pt x="17" y="31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17" y="30"/>
                      <a:pt x="21" y="49"/>
                      <a:pt x="32" y="64"/>
                    </a:cubicBezTo>
                    <a:cubicBezTo>
                      <a:pt x="13" y="48"/>
                      <a:pt x="4" y="23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22"/>
                      <a:pt x="8" y="46"/>
                      <a:pt x="26" y="64"/>
                    </a:cubicBezTo>
                    <a:cubicBezTo>
                      <a:pt x="26" y="64"/>
                      <a:pt x="27" y="64"/>
                      <a:pt x="27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8" y="47"/>
                      <a:pt x="0" y="22"/>
                      <a:pt x="7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3" name="Freeform 640"/>
              <p:cNvSpPr/>
              <p:nvPr/>
            </p:nvSpPr>
            <p:spPr bwMode="auto">
              <a:xfrm>
                <a:off x="1039" y="1025"/>
                <a:ext cx="23" cy="53"/>
              </a:xfrm>
              <a:custGeom>
                <a:avLst/>
                <a:gdLst>
                  <a:gd name="T0" fmla="*/ 4 w 24"/>
                  <a:gd name="T1" fmla="*/ 0 h 56"/>
                  <a:gd name="T2" fmla="*/ 17 w 24"/>
                  <a:gd name="T3" fmla="*/ 53 h 56"/>
                  <a:gd name="T4" fmla="*/ 19 w 24"/>
                  <a:gd name="T5" fmla="*/ 55 h 56"/>
                  <a:gd name="T6" fmla="*/ 24 w 24"/>
                  <a:gd name="T7" fmla="*/ 56 h 56"/>
                  <a:gd name="T8" fmla="*/ 7 w 24"/>
                  <a:gd name="T9" fmla="*/ 5 h 56"/>
                  <a:gd name="T10" fmla="*/ 4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4" y="0"/>
                    </a:moveTo>
                    <a:cubicBezTo>
                      <a:pt x="0" y="19"/>
                      <a:pt x="5" y="38"/>
                      <a:pt x="17" y="53"/>
                    </a:cubicBezTo>
                    <a:cubicBezTo>
                      <a:pt x="18" y="54"/>
                      <a:pt x="18" y="54"/>
                      <a:pt x="19" y="55"/>
                    </a:cubicBezTo>
                    <a:cubicBezTo>
                      <a:pt x="21" y="55"/>
                      <a:pt x="22" y="56"/>
                      <a:pt x="24" y="56"/>
                    </a:cubicBezTo>
                    <a:cubicBezTo>
                      <a:pt x="11" y="42"/>
                      <a:pt x="4" y="23"/>
                      <a:pt x="7" y="5"/>
                    </a:cubicBezTo>
                    <a:cubicBezTo>
                      <a:pt x="6" y="3"/>
                      <a:pt x="5" y="2"/>
                      <a:pt x="4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4" name="Freeform 641"/>
              <p:cNvSpPr/>
              <p:nvPr/>
            </p:nvSpPr>
            <p:spPr bwMode="auto">
              <a:xfrm>
                <a:off x="1022" y="1014"/>
                <a:ext cx="36" cy="63"/>
              </a:xfrm>
              <a:custGeom>
                <a:avLst/>
                <a:gdLst>
                  <a:gd name="T0" fmla="*/ 8 w 36"/>
                  <a:gd name="T1" fmla="*/ 0 h 67"/>
                  <a:gd name="T2" fmla="*/ 7 w 36"/>
                  <a:gd name="T3" fmla="*/ 0 h 67"/>
                  <a:gd name="T4" fmla="*/ 27 w 36"/>
                  <a:gd name="T5" fmla="*/ 64 h 67"/>
                  <a:gd name="T6" fmla="*/ 36 w 36"/>
                  <a:gd name="T7" fmla="*/ 67 h 67"/>
                  <a:gd name="T8" fmla="*/ 34 w 36"/>
                  <a:gd name="T9" fmla="*/ 65 h 67"/>
                  <a:gd name="T10" fmla="*/ 11 w 36"/>
                  <a:gd name="T11" fmla="*/ 1 h 67"/>
                  <a:gd name="T12" fmla="*/ 8 w 36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0" y="22"/>
                      <a:pt x="8" y="47"/>
                      <a:pt x="27" y="64"/>
                    </a:cubicBezTo>
                    <a:cubicBezTo>
                      <a:pt x="30" y="65"/>
                      <a:pt x="33" y="66"/>
                      <a:pt x="36" y="67"/>
                    </a:cubicBezTo>
                    <a:cubicBezTo>
                      <a:pt x="35" y="66"/>
                      <a:pt x="35" y="66"/>
                      <a:pt x="34" y="65"/>
                    </a:cubicBezTo>
                    <a:cubicBezTo>
                      <a:pt x="13" y="49"/>
                      <a:pt x="4" y="24"/>
                      <a:pt x="11" y="1"/>
                    </a:cubicBezTo>
                    <a:cubicBezTo>
                      <a:pt x="10" y="1"/>
                      <a:pt x="9" y="0"/>
                      <a:pt x="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642"/>
              <p:cNvSpPr>
                <a:spLocks noEditPoints="1"/>
              </p:cNvSpPr>
              <p:nvPr/>
            </p:nvSpPr>
            <p:spPr bwMode="auto">
              <a:xfrm>
                <a:off x="1071" y="1067"/>
                <a:ext cx="53" cy="18"/>
              </a:xfrm>
              <a:custGeom>
                <a:avLst/>
                <a:gdLst>
                  <a:gd name="T0" fmla="*/ 47 w 54"/>
                  <a:gd name="T1" fmla="*/ 1 h 19"/>
                  <a:gd name="T2" fmla="*/ 46 w 54"/>
                  <a:gd name="T3" fmla="*/ 1 h 19"/>
                  <a:gd name="T4" fmla="*/ 0 w 54"/>
                  <a:gd name="T5" fmla="*/ 14 h 19"/>
                  <a:gd name="T6" fmla="*/ 2 w 54"/>
                  <a:gd name="T7" fmla="*/ 15 h 19"/>
                  <a:gd name="T8" fmla="*/ 47 w 54"/>
                  <a:gd name="T9" fmla="*/ 1 h 19"/>
                  <a:gd name="T10" fmla="*/ 54 w 54"/>
                  <a:gd name="T11" fmla="*/ 0 h 19"/>
                  <a:gd name="T12" fmla="*/ 53 w 54"/>
                  <a:gd name="T13" fmla="*/ 0 h 19"/>
                  <a:gd name="T14" fmla="*/ 10 w 54"/>
                  <a:gd name="T15" fmla="*/ 18 h 19"/>
                  <a:gd name="T16" fmla="*/ 11 w 54"/>
                  <a:gd name="T17" fmla="*/ 19 h 19"/>
                  <a:gd name="T18" fmla="*/ 54 w 54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9">
                    <a:moveTo>
                      <a:pt x="47" y="1"/>
                    </a:moveTo>
                    <a:cubicBezTo>
                      <a:pt x="47" y="1"/>
                      <a:pt x="47" y="1"/>
                      <a:pt x="46" y="1"/>
                    </a:cubicBezTo>
                    <a:cubicBezTo>
                      <a:pt x="34" y="11"/>
                      <a:pt x="18" y="16"/>
                      <a:pt x="0" y="14"/>
                    </a:cubicBezTo>
                    <a:cubicBezTo>
                      <a:pt x="1" y="15"/>
                      <a:pt x="1" y="15"/>
                      <a:pt x="2" y="15"/>
                    </a:cubicBezTo>
                    <a:cubicBezTo>
                      <a:pt x="19" y="16"/>
                      <a:pt x="35" y="11"/>
                      <a:pt x="47" y="1"/>
                    </a:cubicBezTo>
                    <a:moveTo>
                      <a:pt x="54" y="0"/>
                    </a:moveTo>
                    <a:cubicBezTo>
                      <a:pt x="54" y="0"/>
                      <a:pt x="54" y="0"/>
                      <a:pt x="53" y="0"/>
                    </a:cubicBezTo>
                    <a:cubicBezTo>
                      <a:pt x="43" y="11"/>
                      <a:pt x="27" y="18"/>
                      <a:pt x="10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28" y="18"/>
                      <a:pt x="43" y="11"/>
                      <a:pt x="54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643"/>
              <p:cNvSpPr/>
              <p:nvPr/>
            </p:nvSpPr>
            <p:spPr bwMode="auto">
              <a:xfrm>
                <a:off x="1073" y="1067"/>
                <a:ext cx="50" cy="17"/>
              </a:xfrm>
              <a:custGeom>
                <a:avLst/>
                <a:gdLst>
                  <a:gd name="T0" fmla="*/ 51 w 51"/>
                  <a:gd name="T1" fmla="*/ 0 h 18"/>
                  <a:gd name="T2" fmla="*/ 45 w 51"/>
                  <a:gd name="T3" fmla="*/ 1 h 18"/>
                  <a:gd name="T4" fmla="*/ 0 w 51"/>
                  <a:gd name="T5" fmla="*/ 15 h 18"/>
                  <a:gd name="T6" fmla="*/ 6 w 51"/>
                  <a:gd name="T7" fmla="*/ 17 h 18"/>
                  <a:gd name="T8" fmla="*/ 6 w 51"/>
                  <a:gd name="T9" fmla="*/ 17 h 18"/>
                  <a:gd name="T10" fmla="*/ 8 w 51"/>
                  <a:gd name="T11" fmla="*/ 18 h 18"/>
                  <a:gd name="T12" fmla="*/ 51 w 5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8">
                    <a:moveTo>
                      <a:pt x="51" y="0"/>
                    </a:moveTo>
                    <a:cubicBezTo>
                      <a:pt x="49" y="0"/>
                      <a:pt x="47" y="1"/>
                      <a:pt x="45" y="1"/>
                    </a:cubicBezTo>
                    <a:cubicBezTo>
                      <a:pt x="33" y="11"/>
                      <a:pt x="17" y="16"/>
                      <a:pt x="0" y="15"/>
                    </a:cubicBezTo>
                    <a:cubicBezTo>
                      <a:pt x="2" y="16"/>
                      <a:pt x="4" y="16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25" y="18"/>
                      <a:pt x="41" y="11"/>
                      <a:pt x="5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644"/>
              <p:cNvSpPr/>
              <p:nvPr/>
            </p:nvSpPr>
            <p:spPr bwMode="auto">
              <a:xfrm>
                <a:off x="1100" y="1056"/>
                <a:ext cx="65" cy="45"/>
              </a:xfrm>
              <a:custGeom>
                <a:avLst/>
                <a:gdLst>
                  <a:gd name="T0" fmla="*/ 60 w 67"/>
                  <a:gd name="T1" fmla="*/ 0 h 47"/>
                  <a:gd name="T2" fmla="*/ 59 w 67"/>
                  <a:gd name="T3" fmla="*/ 0 h 47"/>
                  <a:gd name="T4" fmla="*/ 57 w 67"/>
                  <a:gd name="T5" fmla="*/ 5 h 47"/>
                  <a:gd name="T6" fmla="*/ 0 w 67"/>
                  <a:gd name="T7" fmla="*/ 40 h 47"/>
                  <a:gd name="T8" fmla="*/ 1 w 67"/>
                  <a:gd name="T9" fmla="*/ 40 h 47"/>
                  <a:gd name="T10" fmla="*/ 7 w 67"/>
                  <a:gd name="T11" fmla="*/ 42 h 47"/>
                  <a:gd name="T12" fmla="*/ 56 w 67"/>
                  <a:gd name="T13" fmla="*/ 26 h 47"/>
                  <a:gd name="T14" fmla="*/ 65 w 67"/>
                  <a:gd name="T15" fmla="*/ 16 h 47"/>
                  <a:gd name="T16" fmla="*/ 64 w 67"/>
                  <a:gd name="T17" fmla="*/ 3 h 47"/>
                  <a:gd name="T18" fmla="*/ 60 w 67"/>
                  <a:gd name="T1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47">
                    <a:moveTo>
                      <a:pt x="60" y="0"/>
                    </a:moveTo>
                    <a:cubicBezTo>
                      <a:pt x="60" y="0"/>
                      <a:pt x="60" y="0"/>
                      <a:pt x="59" y="0"/>
                    </a:cubicBezTo>
                    <a:cubicBezTo>
                      <a:pt x="59" y="2"/>
                      <a:pt x="58" y="3"/>
                      <a:pt x="57" y="5"/>
                    </a:cubicBezTo>
                    <a:cubicBezTo>
                      <a:pt x="48" y="27"/>
                      <a:pt x="25" y="40"/>
                      <a:pt x="0" y="40"/>
                    </a:cubicBezTo>
                    <a:cubicBezTo>
                      <a:pt x="0" y="40"/>
                      <a:pt x="0" y="40"/>
                      <a:pt x="1" y="40"/>
                    </a:cubicBezTo>
                    <a:cubicBezTo>
                      <a:pt x="3" y="41"/>
                      <a:pt x="5" y="41"/>
                      <a:pt x="7" y="42"/>
                    </a:cubicBezTo>
                    <a:cubicBezTo>
                      <a:pt x="24" y="47"/>
                      <a:pt x="43" y="38"/>
                      <a:pt x="56" y="26"/>
                    </a:cubicBezTo>
                    <a:cubicBezTo>
                      <a:pt x="60" y="23"/>
                      <a:pt x="63" y="20"/>
                      <a:pt x="65" y="16"/>
                    </a:cubicBezTo>
                    <a:cubicBezTo>
                      <a:pt x="67" y="12"/>
                      <a:pt x="67" y="7"/>
                      <a:pt x="64" y="3"/>
                    </a:cubicBezTo>
                    <a:cubicBezTo>
                      <a:pt x="63" y="2"/>
                      <a:pt x="62" y="1"/>
                      <a:pt x="60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645"/>
              <p:cNvSpPr/>
              <p:nvPr/>
            </p:nvSpPr>
            <p:spPr bwMode="auto">
              <a:xfrm>
                <a:off x="1082" y="1055"/>
                <a:ext cx="71" cy="37"/>
              </a:xfrm>
              <a:custGeom>
                <a:avLst/>
                <a:gdLst>
                  <a:gd name="T0" fmla="*/ 73 w 73"/>
                  <a:gd name="T1" fmla="*/ 0 h 39"/>
                  <a:gd name="T2" fmla="*/ 69 w 73"/>
                  <a:gd name="T3" fmla="*/ 1 h 39"/>
                  <a:gd name="T4" fmla="*/ 56 w 73"/>
                  <a:gd name="T5" fmla="*/ 7 h 39"/>
                  <a:gd name="T6" fmla="*/ 43 w 73"/>
                  <a:gd name="T7" fmla="*/ 12 h 39"/>
                  <a:gd name="T8" fmla="*/ 0 w 73"/>
                  <a:gd name="T9" fmla="*/ 31 h 39"/>
                  <a:gd name="T10" fmla="*/ 8 w 73"/>
                  <a:gd name="T11" fmla="*/ 35 h 39"/>
                  <a:gd name="T12" fmla="*/ 9 w 73"/>
                  <a:gd name="T13" fmla="*/ 36 h 39"/>
                  <a:gd name="T14" fmla="*/ 72 w 73"/>
                  <a:gd name="T15" fmla="*/ 4 h 39"/>
                  <a:gd name="T16" fmla="*/ 73 w 73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9">
                    <a:moveTo>
                      <a:pt x="73" y="0"/>
                    </a:moveTo>
                    <a:cubicBezTo>
                      <a:pt x="72" y="0"/>
                      <a:pt x="70" y="0"/>
                      <a:pt x="69" y="1"/>
                    </a:cubicBezTo>
                    <a:cubicBezTo>
                      <a:pt x="64" y="2"/>
                      <a:pt x="60" y="5"/>
                      <a:pt x="56" y="7"/>
                    </a:cubicBezTo>
                    <a:cubicBezTo>
                      <a:pt x="52" y="9"/>
                      <a:pt x="47" y="10"/>
                      <a:pt x="43" y="12"/>
                    </a:cubicBezTo>
                    <a:cubicBezTo>
                      <a:pt x="32" y="23"/>
                      <a:pt x="17" y="30"/>
                      <a:pt x="0" y="31"/>
                    </a:cubicBezTo>
                    <a:cubicBezTo>
                      <a:pt x="3" y="32"/>
                      <a:pt x="5" y="34"/>
                      <a:pt x="8" y="35"/>
                    </a:cubicBezTo>
                    <a:cubicBezTo>
                      <a:pt x="8" y="35"/>
                      <a:pt x="9" y="36"/>
                      <a:pt x="9" y="36"/>
                    </a:cubicBezTo>
                    <a:cubicBezTo>
                      <a:pt x="36" y="39"/>
                      <a:pt x="62" y="27"/>
                      <a:pt x="72" y="4"/>
                    </a:cubicBezTo>
                    <a:cubicBezTo>
                      <a:pt x="72" y="3"/>
                      <a:pt x="73" y="2"/>
                      <a:pt x="73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646"/>
              <p:cNvSpPr/>
              <p:nvPr/>
            </p:nvSpPr>
            <p:spPr bwMode="auto">
              <a:xfrm>
                <a:off x="1044" y="1030"/>
                <a:ext cx="72" cy="52"/>
              </a:xfrm>
              <a:custGeom>
                <a:avLst/>
                <a:gdLst>
                  <a:gd name="T0" fmla="*/ 2 w 74"/>
                  <a:gd name="T1" fmla="*/ 0 h 55"/>
                  <a:gd name="T2" fmla="*/ 19 w 74"/>
                  <a:gd name="T3" fmla="*/ 51 h 55"/>
                  <a:gd name="T4" fmla="*/ 28 w 74"/>
                  <a:gd name="T5" fmla="*/ 53 h 55"/>
                  <a:gd name="T6" fmla="*/ 74 w 74"/>
                  <a:gd name="T7" fmla="*/ 40 h 55"/>
                  <a:gd name="T8" fmla="*/ 47 w 74"/>
                  <a:gd name="T9" fmla="*/ 39 h 55"/>
                  <a:gd name="T10" fmla="*/ 37 w 74"/>
                  <a:gd name="T11" fmla="*/ 35 h 55"/>
                  <a:gd name="T12" fmla="*/ 7 w 74"/>
                  <a:gd name="T13" fmla="*/ 10 h 55"/>
                  <a:gd name="T14" fmla="*/ 2 w 74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55">
                    <a:moveTo>
                      <a:pt x="2" y="0"/>
                    </a:moveTo>
                    <a:cubicBezTo>
                      <a:pt x="0" y="18"/>
                      <a:pt x="6" y="37"/>
                      <a:pt x="19" y="51"/>
                    </a:cubicBezTo>
                    <a:cubicBezTo>
                      <a:pt x="22" y="52"/>
                      <a:pt x="25" y="53"/>
                      <a:pt x="28" y="53"/>
                    </a:cubicBezTo>
                    <a:cubicBezTo>
                      <a:pt x="46" y="55"/>
                      <a:pt x="62" y="50"/>
                      <a:pt x="74" y="40"/>
                    </a:cubicBezTo>
                    <a:cubicBezTo>
                      <a:pt x="65" y="42"/>
                      <a:pt x="56" y="41"/>
                      <a:pt x="47" y="39"/>
                    </a:cubicBezTo>
                    <a:cubicBezTo>
                      <a:pt x="43" y="38"/>
                      <a:pt x="40" y="37"/>
                      <a:pt x="37" y="35"/>
                    </a:cubicBezTo>
                    <a:cubicBezTo>
                      <a:pt x="25" y="30"/>
                      <a:pt x="15" y="21"/>
                      <a:pt x="7" y="10"/>
                    </a:cubicBezTo>
                    <a:cubicBezTo>
                      <a:pt x="6" y="7"/>
                      <a:pt x="4" y="3"/>
                      <a:pt x="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647"/>
              <p:cNvSpPr/>
              <p:nvPr/>
            </p:nvSpPr>
            <p:spPr bwMode="auto">
              <a:xfrm>
                <a:off x="1009" y="1022"/>
                <a:ext cx="34" cy="49"/>
              </a:xfrm>
              <a:custGeom>
                <a:avLst/>
                <a:gdLst>
                  <a:gd name="T0" fmla="*/ 0 w 35"/>
                  <a:gd name="T1" fmla="*/ 0 h 52"/>
                  <a:gd name="T2" fmla="*/ 0 w 35"/>
                  <a:gd name="T3" fmla="*/ 1 h 52"/>
                  <a:gd name="T4" fmla="*/ 27 w 35"/>
                  <a:gd name="T5" fmla="*/ 47 h 52"/>
                  <a:gd name="T6" fmla="*/ 35 w 35"/>
                  <a:gd name="T7" fmla="*/ 52 h 52"/>
                  <a:gd name="T8" fmla="*/ 0 w 35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" y="19"/>
                      <a:pt x="11" y="36"/>
                      <a:pt x="27" y="47"/>
                    </a:cubicBezTo>
                    <a:cubicBezTo>
                      <a:pt x="29" y="49"/>
                      <a:pt x="32" y="51"/>
                      <a:pt x="35" y="52"/>
                    </a:cubicBezTo>
                    <a:cubicBezTo>
                      <a:pt x="14" y="40"/>
                      <a:pt x="1" y="2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648"/>
              <p:cNvSpPr/>
              <p:nvPr/>
            </p:nvSpPr>
            <p:spPr bwMode="auto">
              <a:xfrm>
                <a:off x="1009" y="1023"/>
                <a:ext cx="26" cy="44"/>
              </a:xfrm>
              <a:custGeom>
                <a:avLst/>
                <a:gdLst>
                  <a:gd name="T0" fmla="*/ 0 w 27"/>
                  <a:gd name="T1" fmla="*/ 0 h 46"/>
                  <a:gd name="T2" fmla="*/ 2 w 27"/>
                  <a:gd name="T3" fmla="*/ 11 h 46"/>
                  <a:gd name="T4" fmla="*/ 27 w 27"/>
                  <a:gd name="T5" fmla="*/ 46 h 46"/>
                  <a:gd name="T6" fmla="*/ 0 w 27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6">
                    <a:moveTo>
                      <a:pt x="0" y="0"/>
                    </a:moveTo>
                    <a:cubicBezTo>
                      <a:pt x="0" y="4"/>
                      <a:pt x="1" y="7"/>
                      <a:pt x="2" y="11"/>
                    </a:cubicBezTo>
                    <a:cubicBezTo>
                      <a:pt x="6" y="25"/>
                      <a:pt x="15" y="38"/>
                      <a:pt x="27" y="46"/>
                    </a:cubicBezTo>
                    <a:cubicBezTo>
                      <a:pt x="11" y="35"/>
                      <a:pt x="2" y="18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Freeform 649"/>
              <p:cNvSpPr/>
              <p:nvPr/>
            </p:nvSpPr>
            <p:spPr bwMode="auto">
              <a:xfrm>
                <a:off x="1026" y="1015"/>
                <a:ext cx="28" cy="59"/>
              </a:xfrm>
              <a:custGeom>
                <a:avLst/>
                <a:gdLst>
                  <a:gd name="T0" fmla="*/ 7 w 28"/>
                  <a:gd name="T1" fmla="*/ 0 h 63"/>
                  <a:gd name="T2" fmla="*/ 28 w 28"/>
                  <a:gd name="T3" fmla="*/ 63 h 63"/>
                  <a:gd name="T4" fmla="*/ 17 w 28"/>
                  <a:gd name="T5" fmla="*/ 11 h 63"/>
                  <a:gd name="T6" fmla="*/ 10 w 28"/>
                  <a:gd name="T7" fmla="*/ 3 h 63"/>
                  <a:gd name="T8" fmla="*/ 7 w 28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3">
                    <a:moveTo>
                      <a:pt x="7" y="0"/>
                    </a:moveTo>
                    <a:cubicBezTo>
                      <a:pt x="0" y="22"/>
                      <a:pt x="9" y="47"/>
                      <a:pt x="28" y="63"/>
                    </a:cubicBezTo>
                    <a:cubicBezTo>
                      <a:pt x="17" y="48"/>
                      <a:pt x="13" y="29"/>
                      <a:pt x="17" y="11"/>
                    </a:cubicBezTo>
                    <a:cubicBezTo>
                      <a:pt x="15" y="8"/>
                      <a:pt x="13" y="5"/>
                      <a:pt x="10" y="3"/>
                    </a:cubicBezTo>
                    <a:cubicBezTo>
                      <a:pt x="9" y="2"/>
                      <a:pt x="8" y="1"/>
                      <a:pt x="7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3" name="Freeform 650"/>
              <p:cNvSpPr/>
              <p:nvPr/>
            </p:nvSpPr>
            <p:spPr bwMode="auto">
              <a:xfrm>
                <a:off x="1009" y="1011"/>
                <a:ext cx="39" cy="63"/>
              </a:xfrm>
              <a:custGeom>
                <a:avLst/>
                <a:gdLst>
                  <a:gd name="T0" fmla="*/ 21 w 40"/>
                  <a:gd name="T1" fmla="*/ 3 h 67"/>
                  <a:gd name="T2" fmla="*/ 3 w 40"/>
                  <a:gd name="T3" fmla="*/ 6 h 67"/>
                  <a:gd name="T4" fmla="*/ 0 w 40"/>
                  <a:gd name="T5" fmla="*/ 12 h 67"/>
                  <a:gd name="T6" fmla="*/ 35 w 40"/>
                  <a:gd name="T7" fmla="*/ 64 h 67"/>
                  <a:gd name="T8" fmla="*/ 38 w 40"/>
                  <a:gd name="T9" fmla="*/ 66 h 67"/>
                  <a:gd name="T10" fmla="*/ 40 w 40"/>
                  <a:gd name="T11" fmla="*/ 67 h 67"/>
                  <a:gd name="T12" fmla="*/ 21 w 40"/>
                  <a:gd name="T13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7">
                    <a:moveTo>
                      <a:pt x="21" y="3"/>
                    </a:moveTo>
                    <a:cubicBezTo>
                      <a:pt x="15" y="0"/>
                      <a:pt x="7" y="1"/>
                      <a:pt x="3" y="6"/>
                    </a:cubicBezTo>
                    <a:cubicBezTo>
                      <a:pt x="2" y="8"/>
                      <a:pt x="1" y="10"/>
                      <a:pt x="0" y="12"/>
                    </a:cubicBezTo>
                    <a:cubicBezTo>
                      <a:pt x="1" y="32"/>
                      <a:pt x="14" y="52"/>
                      <a:pt x="35" y="64"/>
                    </a:cubicBezTo>
                    <a:cubicBezTo>
                      <a:pt x="36" y="65"/>
                      <a:pt x="37" y="65"/>
                      <a:pt x="38" y="66"/>
                    </a:cubicBezTo>
                    <a:cubicBezTo>
                      <a:pt x="39" y="66"/>
                      <a:pt x="39" y="66"/>
                      <a:pt x="40" y="67"/>
                    </a:cubicBezTo>
                    <a:cubicBezTo>
                      <a:pt x="22" y="49"/>
                      <a:pt x="14" y="25"/>
                      <a:pt x="21" y="3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4" name="Freeform 651"/>
              <p:cNvSpPr>
                <a:spLocks noEditPoints="1"/>
              </p:cNvSpPr>
              <p:nvPr/>
            </p:nvSpPr>
            <p:spPr bwMode="auto">
              <a:xfrm>
                <a:off x="1081" y="976"/>
                <a:ext cx="61" cy="32"/>
              </a:xfrm>
              <a:custGeom>
                <a:avLst/>
                <a:gdLst>
                  <a:gd name="T0" fmla="*/ 19 w 62"/>
                  <a:gd name="T1" fmla="*/ 8 h 34"/>
                  <a:gd name="T2" fmla="*/ 9 w 62"/>
                  <a:gd name="T3" fmla="*/ 9 h 34"/>
                  <a:gd name="T4" fmla="*/ 10 w 62"/>
                  <a:gd name="T5" fmla="*/ 10 h 34"/>
                  <a:gd name="T6" fmla="*/ 19 w 62"/>
                  <a:gd name="T7" fmla="*/ 8 h 34"/>
                  <a:gd name="T8" fmla="*/ 19 w 62"/>
                  <a:gd name="T9" fmla="*/ 8 h 34"/>
                  <a:gd name="T10" fmla="*/ 35 w 62"/>
                  <a:gd name="T11" fmla="*/ 14 h 34"/>
                  <a:gd name="T12" fmla="*/ 34 w 62"/>
                  <a:gd name="T13" fmla="*/ 14 h 34"/>
                  <a:gd name="T14" fmla="*/ 49 w 62"/>
                  <a:gd name="T15" fmla="*/ 33 h 34"/>
                  <a:gd name="T16" fmla="*/ 49 w 62"/>
                  <a:gd name="T17" fmla="*/ 33 h 34"/>
                  <a:gd name="T18" fmla="*/ 35 w 62"/>
                  <a:gd name="T19" fmla="*/ 14 h 34"/>
                  <a:gd name="T20" fmla="*/ 43 w 62"/>
                  <a:gd name="T21" fmla="*/ 17 h 34"/>
                  <a:gd name="T22" fmla="*/ 42 w 62"/>
                  <a:gd name="T23" fmla="*/ 17 h 34"/>
                  <a:gd name="T24" fmla="*/ 53 w 62"/>
                  <a:gd name="T25" fmla="*/ 34 h 34"/>
                  <a:gd name="T26" fmla="*/ 53 w 62"/>
                  <a:gd name="T27" fmla="*/ 34 h 34"/>
                  <a:gd name="T28" fmla="*/ 43 w 62"/>
                  <a:gd name="T29" fmla="*/ 17 h 34"/>
                  <a:gd name="T30" fmla="*/ 15 w 62"/>
                  <a:gd name="T31" fmla="*/ 5 h 34"/>
                  <a:gd name="T32" fmla="*/ 4 w 62"/>
                  <a:gd name="T33" fmla="*/ 7 h 34"/>
                  <a:gd name="T34" fmla="*/ 4 w 62"/>
                  <a:gd name="T35" fmla="*/ 7 h 34"/>
                  <a:gd name="T36" fmla="*/ 15 w 62"/>
                  <a:gd name="T37" fmla="*/ 5 h 34"/>
                  <a:gd name="T38" fmla="*/ 15 w 62"/>
                  <a:gd name="T39" fmla="*/ 5 h 34"/>
                  <a:gd name="T40" fmla="*/ 13 w 62"/>
                  <a:gd name="T41" fmla="*/ 4 h 34"/>
                  <a:gd name="T42" fmla="*/ 1 w 62"/>
                  <a:gd name="T43" fmla="*/ 4 h 34"/>
                  <a:gd name="T44" fmla="*/ 1 w 62"/>
                  <a:gd name="T45" fmla="*/ 4 h 34"/>
                  <a:gd name="T46" fmla="*/ 14 w 62"/>
                  <a:gd name="T47" fmla="*/ 4 h 34"/>
                  <a:gd name="T48" fmla="*/ 13 w 62"/>
                  <a:gd name="T49" fmla="*/ 4 h 34"/>
                  <a:gd name="T50" fmla="*/ 54 w 62"/>
                  <a:gd name="T51" fmla="*/ 21 h 34"/>
                  <a:gd name="T52" fmla="*/ 53 w 62"/>
                  <a:gd name="T53" fmla="*/ 21 h 34"/>
                  <a:gd name="T54" fmla="*/ 62 w 62"/>
                  <a:gd name="T55" fmla="*/ 30 h 34"/>
                  <a:gd name="T56" fmla="*/ 62 w 62"/>
                  <a:gd name="T57" fmla="*/ 29 h 34"/>
                  <a:gd name="T58" fmla="*/ 54 w 62"/>
                  <a:gd name="T59" fmla="*/ 21 h 34"/>
                  <a:gd name="T60" fmla="*/ 6 w 62"/>
                  <a:gd name="T61" fmla="*/ 0 h 34"/>
                  <a:gd name="T62" fmla="*/ 0 w 62"/>
                  <a:gd name="T63" fmla="*/ 0 h 34"/>
                  <a:gd name="T64" fmla="*/ 0 w 62"/>
                  <a:gd name="T65" fmla="*/ 0 h 34"/>
                  <a:gd name="T66" fmla="*/ 7 w 62"/>
                  <a:gd name="T67" fmla="*/ 0 h 34"/>
                  <a:gd name="T68" fmla="*/ 6 w 62"/>
                  <a:gd name="T6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34">
                    <a:moveTo>
                      <a:pt x="19" y="8"/>
                    </a:moveTo>
                    <a:cubicBezTo>
                      <a:pt x="15" y="8"/>
                      <a:pt x="12" y="9"/>
                      <a:pt x="9" y="9"/>
                    </a:cubicBezTo>
                    <a:cubicBezTo>
                      <a:pt x="9" y="9"/>
                      <a:pt x="9" y="10"/>
                      <a:pt x="10" y="10"/>
                    </a:cubicBezTo>
                    <a:cubicBezTo>
                      <a:pt x="13" y="9"/>
                      <a:pt x="16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moveTo>
                      <a:pt x="35" y="14"/>
                    </a:moveTo>
                    <a:cubicBezTo>
                      <a:pt x="35" y="14"/>
                      <a:pt x="35" y="14"/>
                      <a:pt x="34" y="14"/>
                    </a:cubicBezTo>
                    <a:cubicBezTo>
                      <a:pt x="40" y="20"/>
                      <a:pt x="45" y="26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6" y="27"/>
                      <a:pt x="41" y="20"/>
                      <a:pt x="35" y="14"/>
                    </a:cubicBezTo>
                    <a:moveTo>
                      <a:pt x="43" y="17"/>
                    </a:moveTo>
                    <a:cubicBezTo>
                      <a:pt x="43" y="17"/>
                      <a:pt x="43" y="17"/>
                      <a:pt x="42" y="17"/>
                    </a:cubicBezTo>
                    <a:cubicBezTo>
                      <a:pt x="47" y="22"/>
                      <a:pt x="50" y="28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1" y="28"/>
                      <a:pt x="47" y="22"/>
                      <a:pt x="43" y="17"/>
                    </a:cubicBezTo>
                    <a:moveTo>
                      <a:pt x="15" y="5"/>
                    </a:moveTo>
                    <a:cubicBezTo>
                      <a:pt x="11" y="5"/>
                      <a:pt x="7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8" y="6"/>
                      <a:pt x="11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moveTo>
                      <a:pt x="13" y="4"/>
                    </a:moveTo>
                    <a:cubicBezTo>
                      <a:pt x="9" y="3"/>
                      <a:pt x="5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9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moveTo>
                      <a:pt x="54" y="21"/>
                    </a:moveTo>
                    <a:cubicBezTo>
                      <a:pt x="53" y="21"/>
                      <a:pt x="53" y="21"/>
                      <a:pt x="53" y="21"/>
                    </a:cubicBezTo>
                    <a:cubicBezTo>
                      <a:pt x="56" y="23"/>
                      <a:pt x="59" y="26"/>
                      <a:pt x="62" y="30"/>
                    </a:cubicBezTo>
                    <a:cubicBezTo>
                      <a:pt x="62" y="30"/>
                      <a:pt x="62" y="30"/>
                      <a:pt x="62" y="29"/>
                    </a:cubicBezTo>
                    <a:cubicBezTo>
                      <a:pt x="60" y="26"/>
                      <a:pt x="57" y="23"/>
                      <a:pt x="54" y="21"/>
                    </a:cubicBezTo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5" name="Freeform 652"/>
              <p:cNvSpPr/>
              <p:nvPr/>
            </p:nvSpPr>
            <p:spPr bwMode="auto">
              <a:xfrm>
                <a:off x="1085" y="981"/>
                <a:ext cx="15" cy="3"/>
              </a:xfrm>
              <a:custGeom>
                <a:avLst/>
                <a:gdLst>
                  <a:gd name="T0" fmla="*/ 11 w 15"/>
                  <a:gd name="T1" fmla="*/ 0 h 4"/>
                  <a:gd name="T2" fmla="*/ 0 w 15"/>
                  <a:gd name="T3" fmla="*/ 2 h 4"/>
                  <a:gd name="T4" fmla="*/ 2 w 15"/>
                  <a:gd name="T5" fmla="*/ 3 h 4"/>
                  <a:gd name="T6" fmla="*/ 5 w 15"/>
                  <a:gd name="T7" fmla="*/ 4 h 4"/>
                  <a:gd name="T8" fmla="*/ 15 w 15"/>
                  <a:gd name="T9" fmla="*/ 3 h 4"/>
                  <a:gd name="T10" fmla="*/ 13 w 15"/>
                  <a:gd name="T11" fmla="*/ 1 h 4"/>
                  <a:gd name="T12" fmla="*/ 11 w 1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11" y="0"/>
                    </a:moveTo>
                    <a:cubicBezTo>
                      <a:pt x="7" y="0"/>
                      <a:pt x="4" y="1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8" y="4"/>
                      <a:pt x="11" y="3"/>
                      <a:pt x="15" y="3"/>
                    </a:cubicBezTo>
                    <a:cubicBezTo>
                      <a:pt x="14" y="2"/>
                      <a:pt x="13" y="2"/>
                      <a:pt x="13" y="1"/>
                    </a:cubicBezTo>
                    <a:cubicBezTo>
                      <a:pt x="12" y="0"/>
                      <a:pt x="12" y="0"/>
                      <a:pt x="11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6" name="Freeform 653"/>
              <p:cNvSpPr>
                <a:spLocks noEditPoints="1"/>
              </p:cNvSpPr>
              <p:nvPr/>
            </p:nvSpPr>
            <p:spPr bwMode="auto">
              <a:xfrm>
                <a:off x="1081" y="976"/>
                <a:ext cx="61" cy="27"/>
              </a:xfrm>
              <a:custGeom>
                <a:avLst/>
                <a:gdLst>
                  <a:gd name="T0" fmla="*/ 7 w 63"/>
                  <a:gd name="T1" fmla="*/ 0 h 29"/>
                  <a:gd name="T2" fmla="*/ 0 w 63"/>
                  <a:gd name="T3" fmla="*/ 0 h 29"/>
                  <a:gd name="T4" fmla="*/ 1 w 63"/>
                  <a:gd name="T5" fmla="*/ 4 h 29"/>
                  <a:gd name="T6" fmla="*/ 13 w 63"/>
                  <a:gd name="T7" fmla="*/ 4 h 29"/>
                  <a:gd name="T8" fmla="*/ 7 w 63"/>
                  <a:gd name="T9" fmla="*/ 0 h 29"/>
                  <a:gd name="T10" fmla="*/ 59 w 63"/>
                  <a:gd name="T11" fmla="*/ 23 h 29"/>
                  <a:gd name="T12" fmla="*/ 56 w 63"/>
                  <a:gd name="T13" fmla="*/ 22 h 29"/>
                  <a:gd name="T14" fmla="*/ 54 w 63"/>
                  <a:gd name="T15" fmla="*/ 21 h 29"/>
                  <a:gd name="T16" fmla="*/ 62 w 63"/>
                  <a:gd name="T17" fmla="*/ 29 h 29"/>
                  <a:gd name="T18" fmla="*/ 63 w 63"/>
                  <a:gd name="T19" fmla="*/ 27 h 29"/>
                  <a:gd name="T20" fmla="*/ 59 w 63"/>
                  <a:gd name="T21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29">
                    <a:moveTo>
                      <a:pt x="7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5" y="3"/>
                      <a:pt x="9" y="3"/>
                      <a:pt x="13" y="4"/>
                    </a:cubicBezTo>
                    <a:cubicBezTo>
                      <a:pt x="11" y="3"/>
                      <a:pt x="9" y="1"/>
                      <a:pt x="7" y="0"/>
                    </a:cubicBezTo>
                    <a:moveTo>
                      <a:pt x="59" y="23"/>
                    </a:moveTo>
                    <a:cubicBezTo>
                      <a:pt x="58" y="22"/>
                      <a:pt x="57" y="22"/>
                      <a:pt x="56" y="22"/>
                    </a:cubicBezTo>
                    <a:cubicBezTo>
                      <a:pt x="55" y="21"/>
                      <a:pt x="54" y="21"/>
                      <a:pt x="54" y="21"/>
                    </a:cubicBezTo>
                    <a:cubicBezTo>
                      <a:pt x="57" y="23"/>
                      <a:pt x="60" y="26"/>
                      <a:pt x="62" y="29"/>
                    </a:cubicBezTo>
                    <a:cubicBezTo>
                      <a:pt x="63" y="29"/>
                      <a:pt x="63" y="28"/>
                      <a:pt x="63" y="27"/>
                    </a:cubicBezTo>
                    <a:cubicBezTo>
                      <a:pt x="63" y="25"/>
                      <a:pt x="61" y="23"/>
                      <a:pt x="59" y="23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7" name="Freeform 654"/>
              <p:cNvSpPr/>
              <p:nvPr/>
            </p:nvSpPr>
            <p:spPr bwMode="auto">
              <a:xfrm>
                <a:off x="1115" y="989"/>
                <a:ext cx="18" cy="19"/>
              </a:xfrm>
              <a:custGeom>
                <a:avLst/>
                <a:gdLst>
                  <a:gd name="T0" fmla="*/ 7 w 18"/>
                  <a:gd name="T1" fmla="*/ 3 h 20"/>
                  <a:gd name="T2" fmla="*/ 0 w 18"/>
                  <a:gd name="T3" fmla="*/ 0 h 20"/>
                  <a:gd name="T4" fmla="*/ 14 w 18"/>
                  <a:gd name="T5" fmla="*/ 19 h 20"/>
                  <a:gd name="T6" fmla="*/ 18 w 18"/>
                  <a:gd name="T7" fmla="*/ 20 h 20"/>
                  <a:gd name="T8" fmla="*/ 7 w 18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7" y="3"/>
                    </a:moveTo>
                    <a:cubicBezTo>
                      <a:pt x="5" y="2"/>
                      <a:pt x="2" y="1"/>
                      <a:pt x="0" y="0"/>
                    </a:cubicBezTo>
                    <a:cubicBezTo>
                      <a:pt x="6" y="6"/>
                      <a:pt x="11" y="13"/>
                      <a:pt x="14" y="19"/>
                    </a:cubicBezTo>
                    <a:cubicBezTo>
                      <a:pt x="15" y="20"/>
                      <a:pt x="17" y="20"/>
                      <a:pt x="18" y="20"/>
                    </a:cubicBezTo>
                    <a:cubicBezTo>
                      <a:pt x="15" y="14"/>
                      <a:pt x="12" y="8"/>
                      <a:pt x="7" y="3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" name="Freeform 655"/>
              <p:cNvSpPr/>
              <p:nvPr/>
            </p:nvSpPr>
            <p:spPr bwMode="auto">
              <a:xfrm>
                <a:off x="1123" y="992"/>
                <a:ext cx="19" cy="16"/>
              </a:xfrm>
              <a:custGeom>
                <a:avLst/>
                <a:gdLst>
                  <a:gd name="T0" fmla="*/ 10 w 19"/>
                  <a:gd name="T1" fmla="*/ 4 h 17"/>
                  <a:gd name="T2" fmla="*/ 0 w 19"/>
                  <a:gd name="T3" fmla="*/ 0 h 17"/>
                  <a:gd name="T4" fmla="*/ 10 w 19"/>
                  <a:gd name="T5" fmla="*/ 17 h 17"/>
                  <a:gd name="T6" fmla="*/ 16 w 19"/>
                  <a:gd name="T7" fmla="*/ 15 h 17"/>
                  <a:gd name="T8" fmla="*/ 19 w 19"/>
                  <a:gd name="T9" fmla="*/ 13 h 17"/>
                  <a:gd name="T10" fmla="*/ 10 w 19"/>
                  <a:gd name="T1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10" y="4"/>
                    </a:moveTo>
                    <a:cubicBezTo>
                      <a:pt x="7" y="3"/>
                      <a:pt x="3" y="2"/>
                      <a:pt x="0" y="0"/>
                    </a:cubicBezTo>
                    <a:cubicBezTo>
                      <a:pt x="4" y="5"/>
                      <a:pt x="8" y="11"/>
                      <a:pt x="10" y="17"/>
                    </a:cubicBezTo>
                    <a:cubicBezTo>
                      <a:pt x="12" y="16"/>
                      <a:pt x="14" y="16"/>
                      <a:pt x="16" y="15"/>
                    </a:cubicBezTo>
                    <a:cubicBezTo>
                      <a:pt x="17" y="15"/>
                      <a:pt x="18" y="14"/>
                      <a:pt x="19" y="13"/>
                    </a:cubicBezTo>
                    <a:cubicBezTo>
                      <a:pt x="16" y="9"/>
                      <a:pt x="13" y="6"/>
                      <a:pt x="10" y="4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9" name="Freeform 656"/>
              <p:cNvSpPr/>
              <p:nvPr/>
            </p:nvSpPr>
            <p:spPr bwMode="auto">
              <a:xfrm>
                <a:off x="1091" y="983"/>
                <a:ext cx="38" cy="24"/>
              </a:xfrm>
              <a:custGeom>
                <a:avLst/>
                <a:gdLst>
                  <a:gd name="T0" fmla="*/ 24 w 39"/>
                  <a:gd name="T1" fmla="*/ 6 h 25"/>
                  <a:gd name="T2" fmla="*/ 23 w 39"/>
                  <a:gd name="T3" fmla="*/ 6 h 25"/>
                  <a:gd name="T4" fmla="*/ 15 w 39"/>
                  <a:gd name="T5" fmla="*/ 4 h 25"/>
                  <a:gd name="T6" fmla="*/ 9 w 39"/>
                  <a:gd name="T7" fmla="*/ 0 h 25"/>
                  <a:gd name="T8" fmla="*/ 9 w 39"/>
                  <a:gd name="T9" fmla="*/ 0 h 25"/>
                  <a:gd name="T10" fmla="*/ 0 w 39"/>
                  <a:gd name="T11" fmla="*/ 2 h 25"/>
                  <a:gd name="T12" fmla="*/ 0 w 39"/>
                  <a:gd name="T13" fmla="*/ 2 h 25"/>
                  <a:gd name="T14" fmla="*/ 1 w 39"/>
                  <a:gd name="T15" fmla="*/ 2 h 25"/>
                  <a:gd name="T16" fmla="*/ 23 w 39"/>
                  <a:gd name="T17" fmla="*/ 18 h 25"/>
                  <a:gd name="T18" fmla="*/ 31 w 39"/>
                  <a:gd name="T19" fmla="*/ 23 h 25"/>
                  <a:gd name="T20" fmla="*/ 39 w 39"/>
                  <a:gd name="T21" fmla="*/ 25 h 25"/>
                  <a:gd name="T22" fmla="*/ 24 w 39"/>
                  <a:gd name="T2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25">
                    <a:moveTo>
                      <a:pt x="24" y="6"/>
                    </a:moveTo>
                    <a:cubicBezTo>
                      <a:pt x="24" y="6"/>
                      <a:pt x="24" y="6"/>
                      <a:pt x="23" y="6"/>
                    </a:cubicBezTo>
                    <a:cubicBezTo>
                      <a:pt x="20" y="6"/>
                      <a:pt x="18" y="5"/>
                      <a:pt x="15" y="4"/>
                    </a:cubicBezTo>
                    <a:cubicBezTo>
                      <a:pt x="13" y="3"/>
                      <a:pt x="11" y="2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9" y="6"/>
                      <a:pt x="16" y="13"/>
                      <a:pt x="23" y="18"/>
                    </a:cubicBezTo>
                    <a:cubicBezTo>
                      <a:pt x="25" y="20"/>
                      <a:pt x="28" y="22"/>
                      <a:pt x="31" y="23"/>
                    </a:cubicBezTo>
                    <a:cubicBezTo>
                      <a:pt x="34" y="24"/>
                      <a:pt x="36" y="25"/>
                      <a:pt x="39" y="25"/>
                    </a:cubicBezTo>
                    <a:cubicBezTo>
                      <a:pt x="35" y="18"/>
                      <a:pt x="30" y="12"/>
                      <a:pt x="24" y="6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0" name="Freeform 657"/>
              <p:cNvSpPr/>
              <p:nvPr/>
            </p:nvSpPr>
            <p:spPr bwMode="auto">
              <a:xfrm>
                <a:off x="1082" y="980"/>
                <a:ext cx="14" cy="3"/>
              </a:xfrm>
              <a:custGeom>
                <a:avLst/>
                <a:gdLst>
                  <a:gd name="T0" fmla="*/ 13 w 14"/>
                  <a:gd name="T1" fmla="*/ 0 h 3"/>
                  <a:gd name="T2" fmla="*/ 0 w 14"/>
                  <a:gd name="T3" fmla="*/ 0 h 3"/>
                  <a:gd name="T4" fmla="*/ 1 w 14"/>
                  <a:gd name="T5" fmla="*/ 1 h 3"/>
                  <a:gd name="T6" fmla="*/ 3 w 14"/>
                  <a:gd name="T7" fmla="*/ 3 h 3"/>
                  <a:gd name="T8" fmla="*/ 14 w 14"/>
                  <a:gd name="T9" fmla="*/ 1 h 3"/>
                  <a:gd name="T10" fmla="*/ 13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13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6" y="2"/>
                      <a:pt x="10" y="1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1" name="Freeform 658"/>
              <p:cNvSpPr/>
              <p:nvPr/>
            </p:nvSpPr>
            <p:spPr bwMode="auto">
              <a:xfrm>
                <a:off x="1081" y="973"/>
                <a:ext cx="6" cy="3"/>
              </a:xfrm>
              <a:custGeom>
                <a:avLst/>
                <a:gdLst>
                  <a:gd name="T0" fmla="*/ 2 w 6"/>
                  <a:gd name="T1" fmla="*/ 0 h 3"/>
                  <a:gd name="T2" fmla="*/ 0 w 6"/>
                  <a:gd name="T3" fmla="*/ 3 h 3"/>
                  <a:gd name="T4" fmla="*/ 6 w 6"/>
                  <a:gd name="T5" fmla="*/ 3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3"/>
                      <a:pt x="4" y="3"/>
                      <a:pt x="6" y="3"/>
                    </a:cubicBezTo>
                    <a:cubicBezTo>
                      <a:pt x="5" y="2"/>
                      <a:pt x="3" y="1"/>
                      <a:pt x="2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2" name="Freeform 659"/>
              <p:cNvSpPr>
                <a:spLocks noEditPoints="1"/>
              </p:cNvSpPr>
              <p:nvPr/>
            </p:nvSpPr>
            <p:spPr bwMode="auto">
              <a:xfrm>
                <a:off x="1094" y="976"/>
                <a:ext cx="26" cy="13"/>
              </a:xfrm>
              <a:custGeom>
                <a:avLst/>
                <a:gdLst>
                  <a:gd name="T0" fmla="*/ 5 w 27"/>
                  <a:gd name="T1" fmla="*/ 4 h 14"/>
                  <a:gd name="T2" fmla="*/ 2 w 27"/>
                  <a:gd name="T3" fmla="*/ 4 h 14"/>
                  <a:gd name="T4" fmla="*/ 3 w 27"/>
                  <a:gd name="T5" fmla="*/ 4 h 14"/>
                  <a:gd name="T6" fmla="*/ 3 w 27"/>
                  <a:gd name="T7" fmla="*/ 4 h 14"/>
                  <a:gd name="T8" fmla="*/ 3 w 27"/>
                  <a:gd name="T9" fmla="*/ 4 h 14"/>
                  <a:gd name="T10" fmla="*/ 3 w 27"/>
                  <a:gd name="T11" fmla="*/ 5 h 14"/>
                  <a:gd name="T12" fmla="*/ 5 w 27"/>
                  <a:gd name="T13" fmla="*/ 4 h 14"/>
                  <a:gd name="T14" fmla="*/ 14 w 27"/>
                  <a:gd name="T15" fmla="*/ 8 h 14"/>
                  <a:gd name="T16" fmla="*/ 8 w 27"/>
                  <a:gd name="T17" fmla="*/ 8 h 14"/>
                  <a:gd name="T18" fmla="*/ 8 w 27"/>
                  <a:gd name="T19" fmla="*/ 8 h 14"/>
                  <a:gd name="T20" fmla="*/ 14 w 27"/>
                  <a:gd name="T21" fmla="*/ 8 h 14"/>
                  <a:gd name="T22" fmla="*/ 21 w 27"/>
                  <a:gd name="T23" fmla="*/ 14 h 14"/>
                  <a:gd name="T24" fmla="*/ 21 w 27"/>
                  <a:gd name="T25" fmla="*/ 14 h 14"/>
                  <a:gd name="T26" fmla="*/ 14 w 27"/>
                  <a:gd name="T27" fmla="*/ 8 h 14"/>
                  <a:gd name="T28" fmla="*/ 0 w 27"/>
                  <a:gd name="T29" fmla="*/ 0 h 14"/>
                  <a:gd name="T30" fmla="*/ 0 w 27"/>
                  <a:gd name="T31" fmla="*/ 0 h 14"/>
                  <a:gd name="T32" fmla="*/ 0 w 27"/>
                  <a:gd name="T33" fmla="*/ 0 h 14"/>
                  <a:gd name="T34" fmla="*/ 2 w 27"/>
                  <a:gd name="T35" fmla="*/ 0 h 14"/>
                  <a:gd name="T36" fmla="*/ 0 w 27"/>
                  <a:gd name="T37" fmla="*/ 0 h 14"/>
                  <a:gd name="T38" fmla="*/ 23 w 27"/>
                  <a:gd name="T39" fmla="*/ 10 h 14"/>
                  <a:gd name="T40" fmla="*/ 22 w 27"/>
                  <a:gd name="T41" fmla="*/ 9 h 14"/>
                  <a:gd name="T42" fmla="*/ 25 w 27"/>
                  <a:gd name="T43" fmla="*/ 13 h 14"/>
                  <a:gd name="T44" fmla="*/ 25 w 27"/>
                  <a:gd name="T45" fmla="*/ 12 h 14"/>
                  <a:gd name="T46" fmla="*/ 23 w 27"/>
                  <a:gd name="T47" fmla="*/ 10 h 14"/>
                  <a:gd name="T48" fmla="*/ 27 w 27"/>
                  <a:gd name="T49" fmla="*/ 12 h 14"/>
                  <a:gd name="T50" fmla="*/ 27 w 27"/>
                  <a:gd name="T51" fmla="*/ 12 h 14"/>
                  <a:gd name="T52" fmla="*/ 23 w 27"/>
                  <a:gd name="T5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14">
                    <a:moveTo>
                      <a:pt x="5" y="4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5" y="4"/>
                    </a:cubicBezTo>
                    <a:moveTo>
                      <a:pt x="14" y="8"/>
                    </a:moveTo>
                    <a:cubicBezTo>
                      <a:pt x="12" y="8"/>
                      <a:pt x="10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8"/>
                      <a:pt x="12" y="8"/>
                      <a:pt x="14" y="8"/>
                    </a:cubicBezTo>
                    <a:cubicBezTo>
                      <a:pt x="16" y="10"/>
                      <a:pt x="19" y="12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9" y="12"/>
                      <a:pt x="17" y="10"/>
                      <a:pt x="14" y="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moveTo>
                      <a:pt x="23" y="10"/>
                    </a:moveTo>
                    <a:cubicBezTo>
                      <a:pt x="22" y="10"/>
                      <a:pt x="22" y="9"/>
                      <a:pt x="22" y="9"/>
                    </a:cubicBezTo>
                    <a:cubicBezTo>
                      <a:pt x="23" y="10"/>
                      <a:pt x="24" y="11"/>
                      <a:pt x="25" y="13"/>
                    </a:cubicBezTo>
                    <a:cubicBezTo>
                      <a:pt x="25" y="13"/>
                      <a:pt x="25" y="13"/>
                      <a:pt x="25" y="12"/>
                    </a:cubicBezTo>
                    <a:cubicBezTo>
                      <a:pt x="25" y="12"/>
                      <a:pt x="24" y="11"/>
                      <a:pt x="23" y="10"/>
                    </a:cubicBezTo>
                    <a:cubicBezTo>
                      <a:pt x="24" y="11"/>
                      <a:pt x="26" y="11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1"/>
                      <a:pt x="24" y="10"/>
                      <a:pt x="23" y="1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3" name="Freeform 660"/>
              <p:cNvSpPr>
                <a:spLocks noEditPoints="1"/>
              </p:cNvSpPr>
              <p:nvPr/>
            </p:nvSpPr>
            <p:spPr bwMode="auto">
              <a:xfrm>
                <a:off x="1097" y="980"/>
                <a:ext cx="28" cy="5"/>
              </a:xfrm>
              <a:custGeom>
                <a:avLst/>
                <a:gdLst>
                  <a:gd name="T0" fmla="*/ 8 w 29"/>
                  <a:gd name="T1" fmla="*/ 2 h 6"/>
                  <a:gd name="T2" fmla="*/ 2 w 29"/>
                  <a:gd name="T3" fmla="*/ 0 h 6"/>
                  <a:gd name="T4" fmla="*/ 0 w 29"/>
                  <a:gd name="T5" fmla="*/ 1 h 6"/>
                  <a:gd name="T6" fmla="*/ 1 w 29"/>
                  <a:gd name="T7" fmla="*/ 2 h 6"/>
                  <a:gd name="T8" fmla="*/ 5 w 29"/>
                  <a:gd name="T9" fmla="*/ 4 h 6"/>
                  <a:gd name="T10" fmla="*/ 11 w 29"/>
                  <a:gd name="T11" fmla="*/ 4 h 6"/>
                  <a:gd name="T12" fmla="*/ 8 w 29"/>
                  <a:gd name="T13" fmla="*/ 2 h 6"/>
                  <a:gd name="T14" fmla="*/ 29 w 29"/>
                  <a:gd name="T15" fmla="*/ 5 h 6"/>
                  <a:gd name="T16" fmla="*/ 24 w 29"/>
                  <a:gd name="T17" fmla="*/ 4 h 6"/>
                  <a:gd name="T18" fmla="*/ 28 w 29"/>
                  <a:gd name="T19" fmla="*/ 6 h 6"/>
                  <a:gd name="T20" fmla="*/ 29 w 29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6">
                    <a:moveTo>
                      <a:pt x="8" y="2"/>
                    </a:moveTo>
                    <a:cubicBezTo>
                      <a:pt x="6" y="1"/>
                      <a:pt x="4" y="1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7" y="4"/>
                      <a:pt x="9" y="4"/>
                      <a:pt x="11" y="4"/>
                    </a:cubicBezTo>
                    <a:cubicBezTo>
                      <a:pt x="10" y="3"/>
                      <a:pt x="9" y="2"/>
                      <a:pt x="8" y="2"/>
                    </a:cubicBezTo>
                    <a:moveTo>
                      <a:pt x="29" y="5"/>
                    </a:moveTo>
                    <a:cubicBezTo>
                      <a:pt x="28" y="5"/>
                      <a:pt x="26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8" y="6"/>
                      <a:pt x="29" y="6"/>
                      <a:pt x="29" y="5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4" name="Freeform 661"/>
              <p:cNvSpPr>
                <a:spLocks noEditPoints="1"/>
              </p:cNvSpPr>
              <p:nvPr/>
            </p:nvSpPr>
            <p:spPr bwMode="auto">
              <a:xfrm>
                <a:off x="1094" y="976"/>
                <a:ext cx="30" cy="11"/>
              </a:xfrm>
              <a:custGeom>
                <a:avLst/>
                <a:gdLst>
                  <a:gd name="T0" fmla="*/ 2 w 31"/>
                  <a:gd name="T1" fmla="*/ 0 h 12"/>
                  <a:gd name="T2" fmla="*/ 0 w 31"/>
                  <a:gd name="T3" fmla="*/ 0 h 12"/>
                  <a:gd name="T4" fmla="*/ 2 w 31"/>
                  <a:gd name="T5" fmla="*/ 4 h 12"/>
                  <a:gd name="T6" fmla="*/ 5 w 31"/>
                  <a:gd name="T7" fmla="*/ 4 h 12"/>
                  <a:gd name="T8" fmla="*/ 11 w 31"/>
                  <a:gd name="T9" fmla="*/ 6 h 12"/>
                  <a:gd name="T10" fmla="*/ 2 w 31"/>
                  <a:gd name="T11" fmla="*/ 0 h 12"/>
                  <a:gd name="T12" fmla="*/ 27 w 31"/>
                  <a:gd name="T13" fmla="*/ 8 h 12"/>
                  <a:gd name="T14" fmla="*/ 19 w 31"/>
                  <a:gd name="T15" fmla="*/ 6 h 12"/>
                  <a:gd name="T16" fmla="*/ 17 w 31"/>
                  <a:gd name="T17" fmla="*/ 6 h 12"/>
                  <a:gd name="T18" fmla="*/ 22 w 31"/>
                  <a:gd name="T19" fmla="*/ 9 h 12"/>
                  <a:gd name="T20" fmla="*/ 23 w 31"/>
                  <a:gd name="T21" fmla="*/ 10 h 12"/>
                  <a:gd name="T22" fmla="*/ 27 w 31"/>
                  <a:gd name="T23" fmla="*/ 12 h 12"/>
                  <a:gd name="T24" fmla="*/ 31 w 31"/>
                  <a:gd name="T25" fmla="*/ 10 h 12"/>
                  <a:gd name="T26" fmla="*/ 27 w 31"/>
                  <a:gd name="T2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7" y="5"/>
                      <a:pt x="9" y="5"/>
                      <a:pt x="11" y="6"/>
                    </a:cubicBezTo>
                    <a:cubicBezTo>
                      <a:pt x="8" y="4"/>
                      <a:pt x="5" y="2"/>
                      <a:pt x="2" y="0"/>
                    </a:cubicBezTo>
                    <a:moveTo>
                      <a:pt x="27" y="8"/>
                    </a:moveTo>
                    <a:cubicBezTo>
                      <a:pt x="24" y="7"/>
                      <a:pt x="22" y="7"/>
                      <a:pt x="19" y="6"/>
                    </a:cubicBezTo>
                    <a:cubicBezTo>
                      <a:pt x="19" y="6"/>
                      <a:pt x="18" y="6"/>
                      <a:pt x="17" y="6"/>
                    </a:cubicBezTo>
                    <a:cubicBezTo>
                      <a:pt x="19" y="7"/>
                      <a:pt x="20" y="8"/>
                      <a:pt x="22" y="9"/>
                    </a:cubicBezTo>
                    <a:cubicBezTo>
                      <a:pt x="22" y="9"/>
                      <a:pt x="22" y="10"/>
                      <a:pt x="23" y="10"/>
                    </a:cubicBezTo>
                    <a:cubicBezTo>
                      <a:pt x="24" y="10"/>
                      <a:pt x="26" y="11"/>
                      <a:pt x="27" y="12"/>
                    </a:cubicBezTo>
                    <a:cubicBezTo>
                      <a:pt x="28" y="11"/>
                      <a:pt x="30" y="11"/>
                      <a:pt x="31" y="10"/>
                    </a:cubicBezTo>
                    <a:cubicBezTo>
                      <a:pt x="30" y="9"/>
                      <a:pt x="28" y="8"/>
                      <a:pt x="27" y="8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5" name="Freeform 662"/>
              <p:cNvSpPr/>
              <p:nvPr/>
            </p:nvSpPr>
            <p:spPr bwMode="auto">
              <a:xfrm>
                <a:off x="1093" y="973"/>
                <a:ext cx="25" cy="16"/>
              </a:xfrm>
              <a:custGeom>
                <a:avLst/>
                <a:gdLst>
                  <a:gd name="T0" fmla="*/ 2 w 26"/>
                  <a:gd name="T1" fmla="*/ 1 h 17"/>
                  <a:gd name="T2" fmla="*/ 0 w 26"/>
                  <a:gd name="T3" fmla="*/ 0 h 17"/>
                  <a:gd name="T4" fmla="*/ 1 w 26"/>
                  <a:gd name="T5" fmla="*/ 3 h 17"/>
                  <a:gd name="T6" fmla="*/ 1 w 26"/>
                  <a:gd name="T7" fmla="*/ 3 h 17"/>
                  <a:gd name="T8" fmla="*/ 3 w 26"/>
                  <a:gd name="T9" fmla="*/ 3 h 17"/>
                  <a:gd name="T10" fmla="*/ 12 w 26"/>
                  <a:gd name="T11" fmla="*/ 9 h 17"/>
                  <a:gd name="T12" fmla="*/ 15 w 26"/>
                  <a:gd name="T13" fmla="*/ 11 h 17"/>
                  <a:gd name="T14" fmla="*/ 22 w 26"/>
                  <a:gd name="T15" fmla="*/ 17 h 17"/>
                  <a:gd name="T16" fmla="*/ 23 w 26"/>
                  <a:gd name="T17" fmla="*/ 16 h 17"/>
                  <a:gd name="T18" fmla="*/ 26 w 26"/>
                  <a:gd name="T19" fmla="*/ 16 h 17"/>
                  <a:gd name="T20" fmla="*/ 23 w 26"/>
                  <a:gd name="T21" fmla="*/ 12 h 17"/>
                  <a:gd name="T22" fmla="*/ 18 w 26"/>
                  <a:gd name="T23" fmla="*/ 9 h 17"/>
                  <a:gd name="T24" fmla="*/ 13 w 26"/>
                  <a:gd name="T25" fmla="*/ 7 h 17"/>
                  <a:gd name="T26" fmla="*/ 2 w 26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17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6" y="5"/>
                      <a:pt x="9" y="7"/>
                      <a:pt x="12" y="9"/>
                    </a:cubicBezTo>
                    <a:cubicBezTo>
                      <a:pt x="13" y="9"/>
                      <a:pt x="14" y="10"/>
                      <a:pt x="15" y="11"/>
                    </a:cubicBezTo>
                    <a:cubicBezTo>
                      <a:pt x="18" y="13"/>
                      <a:pt x="20" y="15"/>
                      <a:pt x="22" y="17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6"/>
                      <a:pt x="25" y="16"/>
                      <a:pt x="26" y="16"/>
                    </a:cubicBezTo>
                    <a:cubicBezTo>
                      <a:pt x="25" y="14"/>
                      <a:pt x="24" y="13"/>
                      <a:pt x="23" y="12"/>
                    </a:cubicBezTo>
                    <a:cubicBezTo>
                      <a:pt x="21" y="11"/>
                      <a:pt x="20" y="10"/>
                      <a:pt x="18" y="9"/>
                    </a:cubicBezTo>
                    <a:cubicBezTo>
                      <a:pt x="16" y="8"/>
                      <a:pt x="15" y="8"/>
                      <a:pt x="13" y="7"/>
                    </a:cubicBezTo>
                    <a:cubicBezTo>
                      <a:pt x="10" y="5"/>
                      <a:pt x="6" y="3"/>
                      <a:pt x="2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6" name="Freeform 663"/>
              <p:cNvSpPr/>
              <p:nvPr/>
            </p:nvSpPr>
            <p:spPr bwMode="auto">
              <a:xfrm>
                <a:off x="1116" y="98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7" name="Freeform 664"/>
              <p:cNvSpPr/>
              <p:nvPr/>
            </p:nvSpPr>
            <p:spPr bwMode="auto">
              <a:xfrm>
                <a:off x="1101" y="983"/>
                <a:ext cx="13" cy="6"/>
              </a:xfrm>
              <a:custGeom>
                <a:avLst/>
                <a:gdLst>
                  <a:gd name="T0" fmla="*/ 6 w 13"/>
                  <a:gd name="T1" fmla="*/ 0 h 6"/>
                  <a:gd name="T2" fmla="*/ 0 w 13"/>
                  <a:gd name="T3" fmla="*/ 0 h 6"/>
                  <a:gd name="T4" fmla="*/ 9 w 13"/>
                  <a:gd name="T5" fmla="*/ 4 h 6"/>
                  <a:gd name="T6" fmla="*/ 12 w 13"/>
                  <a:gd name="T7" fmla="*/ 6 h 6"/>
                  <a:gd name="T8" fmla="*/ 13 w 13"/>
                  <a:gd name="T9" fmla="*/ 6 h 6"/>
                  <a:gd name="T10" fmla="*/ 6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3" y="2"/>
                      <a:pt x="6" y="3"/>
                      <a:pt x="9" y="4"/>
                    </a:cubicBezTo>
                    <a:cubicBezTo>
                      <a:pt x="10" y="5"/>
                      <a:pt x="11" y="5"/>
                      <a:pt x="12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1" y="4"/>
                      <a:pt x="8" y="2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8" name="Freeform 665"/>
              <p:cNvSpPr/>
              <p:nvPr/>
            </p:nvSpPr>
            <p:spPr bwMode="auto">
              <a:xfrm>
                <a:off x="1097" y="9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9" name="Freeform 666"/>
              <p:cNvSpPr/>
              <p:nvPr/>
            </p:nvSpPr>
            <p:spPr bwMode="auto">
              <a:xfrm>
                <a:off x="1100" y="983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0" name="Freeform 667"/>
              <p:cNvSpPr/>
              <p:nvPr/>
            </p:nvSpPr>
            <p:spPr bwMode="auto">
              <a:xfrm>
                <a:off x="1098" y="982"/>
                <a:ext cx="3" cy="1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1" name="Freeform 668"/>
              <p:cNvSpPr/>
              <p:nvPr/>
            </p:nvSpPr>
            <p:spPr bwMode="auto">
              <a:xfrm>
                <a:off x="1100" y="983"/>
                <a:ext cx="13" cy="6"/>
              </a:xfrm>
              <a:custGeom>
                <a:avLst/>
                <a:gdLst>
                  <a:gd name="T0" fmla="*/ 2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6 w 14"/>
                  <a:gd name="T7" fmla="*/ 4 h 6"/>
                  <a:gd name="T8" fmla="*/ 14 w 14"/>
                  <a:gd name="T9" fmla="*/ 6 h 6"/>
                  <a:gd name="T10" fmla="*/ 11 w 14"/>
                  <a:gd name="T11" fmla="*/ 4 h 6"/>
                  <a:gd name="T12" fmla="*/ 2 w 1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9" y="5"/>
                      <a:pt x="11" y="6"/>
                      <a:pt x="14" y="6"/>
                    </a:cubicBezTo>
                    <a:cubicBezTo>
                      <a:pt x="13" y="5"/>
                      <a:pt x="12" y="5"/>
                      <a:pt x="11" y="4"/>
                    </a:cubicBezTo>
                    <a:cubicBezTo>
                      <a:pt x="8" y="3"/>
                      <a:pt x="5" y="2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2" name="Freeform 669"/>
              <p:cNvSpPr/>
              <p:nvPr/>
            </p:nvSpPr>
            <p:spPr bwMode="auto">
              <a:xfrm>
                <a:off x="1097" y="947"/>
                <a:ext cx="28" cy="44"/>
              </a:xfrm>
              <a:custGeom>
                <a:avLst/>
                <a:gdLst>
                  <a:gd name="T0" fmla="*/ 13 w 29"/>
                  <a:gd name="T1" fmla="*/ 29 h 47"/>
                  <a:gd name="T2" fmla="*/ 13 w 29"/>
                  <a:gd name="T3" fmla="*/ 29 h 47"/>
                  <a:gd name="T4" fmla="*/ 13 w 29"/>
                  <a:gd name="T5" fmla="*/ 29 h 47"/>
                  <a:gd name="T6" fmla="*/ 13 w 29"/>
                  <a:gd name="T7" fmla="*/ 30 h 47"/>
                  <a:gd name="T8" fmla="*/ 13 w 29"/>
                  <a:gd name="T9" fmla="*/ 31 h 47"/>
                  <a:gd name="T10" fmla="*/ 14 w 29"/>
                  <a:gd name="T11" fmla="*/ 31 h 47"/>
                  <a:gd name="T12" fmla="*/ 14 w 29"/>
                  <a:gd name="T13" fmla="*/ 32 h 47"/>
                  <a:gd name="T14" fmla="*/ 14 w 29"/>
                  <a:gd name="T15" fmla="*/ 31 h 47"/>
                  <a:gd name="T16" fmla="*/ 14 w 29"/>
                  <a:gd name="T17" fmla="*/ 31 h 47"/>
                  <a:gd name="T18" fmla="*/ 14 w 29"/>
                  <a:gd name="T19" fmla="*/ 31 h 47"/>
                  <a:gd name="T20" fmla="*/ 12 w 29"/>
                  <a:gd name="T21" fmla="*/ 26 h 47"/>
                  <a:gd name="T22" fmla="*/ 12 w 29"/>
                  <a:gd name="T23" fmla="*/ 25 h 47"/>
                  <a:gd name="T24" fmla="*/ 11 w 29"/>
                  <a:gd name="T25" fmla="*/ 25 h 47"/>
                  <a:gd name="T26" fmla="*/ 11 w 29"/>
                  <a:gd name="T27" fmla="*/ 25 h 47"/>
                  <a:gd name="T28" fmla="*/ 10 w 29"/>
                  <a:gd name="T29" fmla="*/ 22 h 47"/>
                  <a:gd name="T30" fmla="*/ 10 w 29"/>
                  <a:gd name="T31" fmla="*/ 16 h 47"/>
                  <a:gd name="T32" fmla="*/ 12 w 29"/>
                  <a:gd name="T33" fmla="*/ 13 h 47"/>
                  <a:gd name="T34" fmla="*/ 13 w 29"/>
                  <a:gd name="T35" fmla="*/ 12 h 47"/>
                  <a:gd name="T36" fmla="*/ 13 w 29"/>
                  <a:gd name="T37" fmla="*/ 12 h 47"/>
                  <a:gd name="T38" fmla="*/ 14 w 29"/>
                  <a:gd name="T39" fmla="*/ 12 h 47"/>
                  <a:gd name="T40" fmla="*/ 16 w 29"/>
                  <a:gd name="T41" fmla="*/ 11 h 47"/>
                  <a:gd name="T42" fmla="*/ 22 w 29"/>
                  <a:gd name="T43" fmla="*/ 10 h 47"/>
                  <a:gd name="T44" fmla="*/ 24 w 29"/>
                  <a:gd name="T45" fmla="*/ 10 h 47"/>
                  <a:gd name="T46" fmla="*/ 26 w 29"/>
                  <a:gd name="T47" fmla="*/ 9 h 47"/>
                  <a:gd name="T48" fmla="*/ 26 w 29"/>
                  <a:gd name="T49" fmla="*/ 5 h 47"/>
                  <a:gd name="T50" fmla="*/ 24 w 29"/>
                  <a:gd name="T51" fmla="*/ 0 h 47"/>
                  <a:gd name="T52" fmla="*/ 28 w 29"/>
                  <a:gd name="T53" fmla="*/ 4 h 47"/>
                  <a:gd name="T54" fmla="*/ 28 w 29"/>
                  <a:gd name="T55" fmla="*/ 13 h 47"/>
                  <a:gd name="T56" fmla="*/ 25 w 29"/>
                  <a:gd name="T57" fmla="*/ 15 h 47"/>
                  <a:gd name="T58" fmla="*/ 20 w 29"/>
                  <a:gd name="T59" fmla="*/ 17 h 47"/>
                  <a:gd name="T60" fmla="*/ 18 w 29"/>
                  <a:gd name="T61" fmla="*/ 18 h 47"/>
                  <a:gd name="T62" fmla="*/ 19 w 29"/>
                  <a:gd name="T63" fmla="*/ 18 h 47"/>
                  <a:gd name="T64" fmla="*/ 19 w 29"/>
                  <a:gd name="T65" fmla="*/ 18 h 47"/>
                  <a:gd name="T66" fmla="*/ 18 w 29"/>
                  <a:gd name="T67" fmla="*/ 18 h 47"/>
                  <a:gd name="T68" fmla="*/ 19 w 29"/>
                  <a:gd name="T69" fmla="*/ 18 h 47"/>
                  <a:gd name="T70" fmla="*/ 19 w 29"/>
                  <a:gd name="T71" fmla="*/ 18 h 47"/>
                  <a:gd name="T72" fmla="*/ 19 w 29"/>
                  <a:gd name="T73" fmla="*/ 18 h 47"/>
                  <a:gd name="T74" fmla="*/ 20 w 29"/>
                  <a:gd name="T75" fmla="*/ 19 h 47"/>
                  <a:gd name="T76" fmla="*/ 21 w 29"/>
                  <a:gd name="T77" fmla="*/ 19 h 47"/>
                  <a:gd name="T78" fmla="*/ 21 w 29"/>
                  <a:gd name="T79" fmla="*/ 20 h 47"/>
                  <a:gd name="T80" fmla="*/ 21 w 29"/>
                  <a:gd name="T81" fmla="*/ 20 h 47"/>
                  <a:gd name="T82" fmla="*/ 21 w 29"/>
                  <a:gd name="T83" fmla="*/ 20 h 47"/>
                  <a:gd name="T84" fmla="*/ 26 w 29"/>
                  <a:gd name="T85" fmla="*/ 27 h 47"/>
                  <a:gd name="T86" fmla="*/ 27 w 29"/>
                  <a:gd name="T87" fmla="*/ 28 h 47"/>
                  <a:gd name="T88" fmla="*/ 27 w 29"/>
                  <a:gd name="T89" fmla="*/ 28 h 47"/>
                  <a:gd name="T90" fmla="*/ 27 w 29"/>
                  <a:gd name="T91" fmla="*/ 28 h 47"/>
                  <a:gd name="T92" fmla="*/ 27 w 29"/>
                  <a:gd name="T93" fmla="*/ 28 h 47"/>
                  <a:gd name="T94" fmla="*/ 27 w 29"/>
                  <a:gd name="T95" fmla="*/ 30 h 47"/>
                  <a:gd name="T96" fmla="*/ 25 w 29"/>
                  <a:gd name="T97" fmla="*/ 40 h 47"/>
                  <a:gd name="T98" fmla="*/ 14 w 29"/>
                  <a:gd name="T99" fmla="*/ 46 h 47"/>
                  <a:gd name="T100" fmla="*/ 12 w 29"/>
                  <a:gd name="T101" fmla="*/ 47 h 47"/>
                  <a:gd name="T102" fmla="*/ 10 w 29"/>
                  <a:gd name="T103" fmla="*/ 47 h 47"/>
                  <a:gd name="T104" fmla="*/ 0 w 29"/>
                  <a:gd name="T105" fmla="*/ 37 h 47"/>
                  <a:gd name="T106" fmla="*/ 13 w 29"/>
                  <a:gd name="T107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47">
                    <a:moveTo>
                      <a:pt x="13" y="28"/>
                    </a:moveTo>
                    <a:cubicBezTo>
                      <a:pt x="13" y="28"/>
                      <a:pt x="13" y="28"/>
                      <a:pt x="13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30"/>
                      <a:pt x="13" y="30"/>
                    </a:cubicBezTo>
                    <a:cubicBezTo>
                      <a:pt x="13" y="30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0"/>
                    </a:cubicBezTo>
                    <a:cubicBezTo>
                      <a:pt x="13" y="29"/>
                      <a:pt x="13" y="28"/>
                      <a:pt x="12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3"/>
                      <a:pt x="11" y="23"/>
                      <a:pt x="10" y="22"/>
                    </a:cubicBezTo>
                    <a:cubicBezTo>
                      <a:pt x="10" y="21"/>
                      <a:pt x="10" y="20"/>
                      <a:pt x="10" y="18"/>
                    </a:cubicBezTo>
                    <a:cubicBezTo>
                      <a:pt x="10" y="17"/>
                      <a:pt x="10" y="16"/>
                      <a:pt x="10" y="16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5" y="11"/>
                      <a:pt x="15" y="11"/>
                    </a:cubicBezTo>
                    <a:cubicBezTo>
                      <a:pt x="15" y="11"/>
                      <a:pt x="16" y="11"/>
                      <a:pt x="16" y="11"/>
                    </a:cubicBezTo>
                    <a:cubicBezTo>
                      <a:pt x="17" y="10"/>
                      <a:pt x="18" y="10"/>
                      <a:pt x="19" y="10"/>
                    </a:cubicBezTo>
                    <a:cubicBezTo>
                      <a:pt x="20" y="10"/>
                      <a:pt x="21" y="10"/>
                      <a:pt x="22" y="10"/>
                    </a:cubicBezTo>
                    <a:cubicBezTo>
                      <a:pt x="22" y="10"/>
                      <a:pt x="23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6" y="10"/>
                      <a:pt x="26" y="9"/>
                    </a:cubicBezTo>
                    <a:cubicBezTo>
                      <a:pt x="26" y="9"/>
                      <a:pt x="26" y="8"/>
                      <a:pt x="26" y="8"/>
                    </a:cubicBezTo>
                    <a:cubicBezTo>
                      <a:pt x="26" y="7"/>
                      <a:pt x="26" y="6"/>
                      <a:pt x="26" y="5"/>
                    </a:cubicBezTo>
                    <a:cubicBezTo>
                      <a:pt x="26" y="4"/>
                      <a:pt x="25" y="3"/>
                      <a:pt x="25" y="2"/>
                    </a:cubicBezTo>
                    <a:cubicBezTo>
                      <a:pt x="25" y="1"/>
                      <a:pt x="24" y="0"/>
                      <a:pt x="24" y="0"/>
                    </a:cubicBezTo>
                    <a:cubicBezTo>
                      <a:pt x="24" y="0"/>
                      <a:pt x="25" y="1"/>
                      <a:pt x="26" y="2"/>
                    </a:cubicBezTo>
                    <a:cubicBezTo>
                      <a:pt x="26" y="2"/>
                      <a:pt x="27" y="3"/>
                      <a:pt x="28" y="4"/>
                    </a:cubicBezTo>
                    <a:cubicBezTo>
                      <a:pt x="28" y="5"/>
                      <a:pt x="29" y="6"/>
                      <a:pt x="29" y="8"/>
                    </a:cubicBezTo>
                    <a:cubicBezTo>
                      <a:pt x="29" y="9"/>
                      <a:pt x="29" y="11"/>
                      <a:pt x="28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5"/>
                      <a:pt x="26" y="15"/>
                      <a:pt x="25" y="15"/>
                    </a:cubicBezTo>
                    <a:cubicBezTo>
                      <a:pt x="24" y="16"/>
                      <a:pt x="23" y="16"/>
                      <a:pt x="22" y="16"/>
                    </a:cubicBezTo>
                    <a:cubicBezTo>
                      <a:pt x="22" y="16"/>
                      <a:pt x="21" y="17"/>
                      <a:pt x="20" y="17"/>
                    </a:cubicBezTo>
                    <a:cubicBezTo>
                      <a:pt x="19" y="17"/>
                      <a:pt x="19" y="17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1"/>
                      <a:pt x="23" y="22"/>
                      <a:pt x="24" y="24"/>
                    </a:cubicBezTo>
                    <a:cubicBezTo>
                      <a:pt x="25" y="24"/>
                      <a:pt x="26" y="25"/>
                      <a:pt x="26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30"/>
                      <a:pt x="27" y="30"/>
                    </a:cubicBezTo>
                    <a:cubicBezTo>
                      <a:pt x="27" y="30"/>
                      <a:pt x="28" y="31"/>
                      <a:pt x="28" y="31"/>
                    </a:cubicBezTo>
                    <a:cubicBezTo>
                      <a:pt x="28" y="35"/>
                      <a:pt x="27" y="38"/>
                      <a:pt x="25" y="40"/>
                    </a:cubicBezTo>
                    <a:cubicBezTo>
                      <a:pt x="23" y="42"/>
                      <a:pt x="21" y="44"/>
                      <a:pt x="20" y="45"/>
                    </a:cubicBezTo>
                    <a:cubicBezTo>
                      <a:pt x="18" y="46"/>
                      <a:pt x="16" y="46"/>
                      <a:pt x="14" y="46"/>
                    </a:cubicBezTo>
                    <a:cubicBezTo>
                      <a:pt x="14" y="47"/>
                      <a:pt x="13" y="47"/>
                      <a:pt x="13" y="47"/>
                    </a:cubicBezTo>
                    <a:cubicBezTo>
                      <a:pt x="13" y="47"/>
                      <a:pt x="12" y="47"/>
                      <a:pt x="12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5" y="47"/>
                      <a:pt x="0" y="42"/>
                      <a:pt x="0" y="37"/>
                    </a:cubicBezTo>
                    <a:cubicBezTo>
                      <a:pt x="0" y="32"/>
                      <a:pt x="4" y="28"/>
                      <a:pt x="10" y="28"/>
                    </a:cubicBezTo>
                    <a:cubicBezTo>
                      <a:pt x="11" y="28"/>
                      <a:pt x="12" y="28"/>
                      <a:pt x="13" y="28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3" name="Freeform 670"/>
              <p:cNvSpPr/>
              <p:nvPr/>
            </p:nvSpPr>
            <p:spPr bwMode="auto">
              <a:xfrm>
                <a:off x="1052" y="985"/>
                <a:ext cx="33" cy="26"/>
              </a:xfrm>
              <a:custGeom>
                <a:avLst/>
                <a:gdLst>
                  <a:gd name="T0" fmla="*/ 12 w 34"/>
                  <a:gd name="T1" fmla="*/ 0 h 27"/>
                  <a:gd name="T2" fmla="*/ 34 w 34"/>
                  <a:gd name="T3" fmla="*/ 27 h 27"/>
                  <a:gd name="T4" fmla="*/ 0 w 34"/>
                  <a:gd name="T5" fmla="*/ 10 h 27"/>
                  <a:gd name="T6" fmla="*/ 12 w 3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12" y="0"/>
                    </a:moveTo>
                    <a:cubicBezTo>
                      <a:pt x="20" y="9"/>
                      <a:pt x="27" y="18"/>
                      <a:pt x="34" y="27"/>
                    </a:cubicBezTo>
                    <a:cubicBezTo>
                      <a:pt x="22" y="25"/>
                      <a:pt x="10" y="19"/>
                      <a:pt x="0" y="10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4" name="Freeform 671"/>
              <p:cNvSpPr/>
              <p:nvPr/>
            </p:nvSpPr>
            <p:spPr bwMode="auto">
              <a:xfrm>
                <a:off x="1052" y="985"/>
                <a:ext cx="16" cy="14"/>
              </a:xfrm>
              <a:custGeom>
                <a:avLst/>
                <a:gdLst>
                  <a:gd name="T0" fmla="*/ 5 w 17"/>
                  <a:gd name="T1" fmla="*/ 14 h 14"/>
                  <a:gd name="T2" fmla="*/ 17 w 17"/>
                  <a:gd name="T3" fmla="*/ 5 h 14"/>
                  <a:gd name="T4" fmla="*/ 12 w 17"/>
                  <a:gd name="T5" fmla="*/ 0 h 14"/>
                  <a:gd name="T6" fmla="*/ 0 w 17"/>
                  <a:gd name="T7" fmla="*/ 10 h 14"/>
                  <a:gd name="T8" fmla="*/ 5 w 17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5" y="14"/>
                    </a:moveTo>
                    <a:cubicBezTo>
                      <a:pt x="9" y="11"/>
                      <a:pt x="13" y="8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8" y="4"/>
                      <a:pt x="4" y="7"/>
                      <a:pt x="0" y="10"/>
                    </a:cubicBezTo>
                    <a:cubicBezTo>
                      <a:pt x="1" y="12"/>
                      <a:pt x="3" y="13"/>
                      <a:pt x="5" y="14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5" name="Freeform 672"/>
              <p:cNvSpPr/>
              <p:nvPr/>
            </p:nvSpPr>
            <p:spPr bwMode="auto">
              <a:xfrm>
                <a:off x="1108" y="1019"/>
                <a:ext cx="35" cy="16"/>
              </a:xfrm>
              <a:custGeom>
                <a:avLst/>
                <a:gdLst>
                  <a:gd name="T0" fmla="*/ 35 w 36"/>
                  <a:gd name="T1" fmla="*/ 0 h 16"/>
                  <a:gd name="T2" fmla="*/ 0 w 36"/>
                  <a:gd name="T3" fmla="*/ 1 h 16"/>
                  <a:gd name="T4" fmla="*/ 36 w 36"/>
                  <a:gd name="T5" fmla="*/ 16 h 16"/>
                  <a:gd name="T6" fmla="*/ 35 w 36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6">
                    <a:moveTo>
                      <a:pt x="35" y="0"/>
                    </a:moveTo>
                    <a:cubicBezTo>
                      <a:pt x="23" y="0"/>
                      <a:pt x="12" y="0"/>
                      <a:pt x="0" y="1"/>
                    </a:cubicBezTo>
                    <a:cubicBezTo>
                      <a:pt x="10" y="9"/>
                      <a:pt x="23" y="14"/>
                      <a:pt x="36" y="16"/>
                    </a:cubicBezTo>
                    <a:cubicBezTo>
                      <a:pt x="35" y="10"/>
                      <a:pt x="35" y="5"/>
                      <a:pt x="35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6" name="Freeform 673"/>
              <p:cNvSpPr/>
              <p:nvPr/>
            </p:nvSpPr>
            <p:spPr bwMode="auto">
              <a:xfrm>
                <a:off x="1136" y="1019"/>
                <a:ext cx="7" cy="16"/>
              </a:xfrm>
              <a:custGeom>
                <a:avLst/>
                <a:gdLst>
                  <a:gd name="T0" fmla="*/ 2 w 8"/>
                  <a:gd name="T1" fmla="*/ 15 h 16"/>
                  <a:gd name="T2" fmla="*/ 0 w 8"/>
                  <a:gd name="T3" fmla="*/ 0 h 16"/>
                  <a:gd name="T4" fmla="*/ 7 w 8"/>
                  <a:gd name="T5" fmla="*/ 0 h 16"/>
                  <a:gd name="T6" fmla="*/ 8 w 8"/>
                  <a:gd name="T7" fmla="*/ 16 h 16"/>
                  <a:gd name="T8" fmla="*/ 2 w 8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1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5"/>
                      <a:pt x="7" y="10"/>
                      <a:pt x="8" y="16"/>
                    </a:cubicBezTo>
                    <a:cubicBezTo>
                      <a:pt x="6" y="15"/>
                      <a:pt x="4" y="15"/>
                      <a:pt x="2" y="15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7" name="Freeform 674"/>
              <p:cNvSpPr/>
              <p:nvPr/>
            </p:nvSpPr>
            <p:spPr bwMode="auto">
              <a:xfrm>
                <a:off x="1038" y="1007"/>
                <a:ext cx="103" cy="72"/>
              </a:xfrm>
              <a:custGeom>
                <a:avLst/>
                <a:gdLst>
                  <a:gd name="T0" fmla="*/ 22 w 105"/>
                  <a:gd name="T1" fmla="*/ 39 h 76"/>
                  <a:gd name="T2" fmla="*/ 19 w 105"/>
                  <a:gd name="T3" fmla="*/ 41 h 76"/>
                  <a:gd name="T4" fmla="*/ 10 w 105"/>
                  <a:gd name="T5" fmla="*/ 21 h 76"/>
                  <a:gd name="T6" fmla="*/ 3 w 105"/>
                  <a:gd name="T7" fmla="*/ 0 h 76"/>
                  <a:gd name="T8" fmla="*/ 2 w 105"/>
                  <a:gd name="T9" fmla="*/ 24 h 76"/>
                  <a:gd name="T10" fmla="*/ 13 w 105"/>
                  <a:gd name="T11" fmla="*/ 45 h 76"/>
                  <a:gd name="T12" fmla="*/ 41 w 105"/>
                  <a:gd name="T13" fmla="*/ 68 h 76"/>
                  <a:gd name="T14" fmla="*/ 77 w 105"/>
                  <a:gd name="T15" fmla="*/ 73 h 76"/>
                  <a:gd name="T16" fmla="*/ 105 w 105"/>
                  <a:gd name="T17" fmla="*/ 51 h 76"/>
                  <a:gd name="T18" fmla="*/ 76 w 105"/>
                  <a:gd name="T19" fmla="*/ 62 h 76"/>
                  <a:gd name="T20" fmla="*/ 76 w 105"/>
                  <a:gd name="T21" fmla="*/ 59 h 76"/>
                  <a:gd name="T22" fmla="*/ 62 w 105"/>
                  <a:gd name="T23" fmla="*/ 62 h 76"/>
                  <a:gd name="T24" fmla="*/ 58 w 105"/>
                  <a:gd name="T25" fmla="*/ 59 h 76"/>
                  <a:gd name="T26" fmla="*/ 52 w 105"/>
                  <a:gd name="T27" fmla="*/ 60 h 76"/>
                  <a:gd name="T28" fmla="*/ 48 w 105"/>
                  <a:gd name="T29" fmla="*/ 53 h 76"/>
                  <a:gd name="T30" fmla="*/ 35 w 105"/>
                  <a:gd name="T31" fmla="*/ 48 h 76"/>
                  <a:gd name="T32" fmla="*/ 29 w 105"/>
                  <a:gd name="T33" fmla="*/ 51 h 76"/>
                  <a:gd name="T34" fmla="*/ 22 w 105"/>
                  <a:gd name="T3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76">
                    <a:moveTo>
                      <a:pt x="22" y="39"/>
                    </a:moveTo>
                    <a:cubicBezTo>
                      <a:pt x="21" y="40"/>
                      <a:pt x="20" y="41"/>
                      <a:pt x="19" y="41"/>
                    </a:cubicBezTo>
                    <a:cubicBezTo>
                      <a:pt x="15" y="35"/>
                      <a:pt x="12" y="28"/>
                      <a:pt x="10" y="21"/>
                    </a:cubicBezTo>
                    <a:cubicBezTo>
                      <a:pt x="5" y="15"/>
                      <a:pt x="3" y="8"/>
                      <a:pt x="3" y="0"/>
                    </a:cubicBezTo>
                    <a:cubicBezTo>
                      <a:pt x="0" y="8"/>
                      <a:pt x="0" y="16"/>
                      <a:pt x="2" y="24"/>
                    </a:cubicBezTo>
                    <a:cubicBezTo>
                      <a:pt x="4" y="32"/>
                      <a:pt x="8" y="39"/>
                      <a:pt x="13" y="45"/>
                    </a:cubicBezTo>
                    <a:cubicBezTo>
                      <a:pt x="21" y="55"/>
                      <a:pt x="30" y="63"/>
                      <a:pt x="41" y="68"/>
                    </a:cubicBezTo>
                    <a:cubicBezTo>
                      <a:pt x="52" y="74"/>
                      <a:pt x="65" y="76"/>
                      <a:pt x="77" y="73"/>
                    </a:cubicBezTo>
                    <a:cubicBezTo>
                      <a:pt x="89" y="70"/>
                      <a:pt x="100" y="62"/>
                      <a:pt x="105" y="51"/>
                    </a:cubicBezTo>
                    <a:cubicBezTo>
                      <a:pt x="96" y="56"/>
                      <a:pt x="86" y="59"/>
                      <a:pt x="76" y="62"/>
                    </a:cubicBezTo>
                    <a:cubicBezTo>
                      <a:pt x="76" y="61"/>
                      <a:pt x="76" y="60"/>
                      <a:pt x="76" y="59"/>
                    </a:cubicBezTo>
                    <a:cubicBezTo>
                      <a:pt x="71" y="60"/>
                      <a:pt x="67" y="61"/>
                      <a:pt x="62" y="62"/>
                    </a:cubicBezTo>
                    <a:cubicBezTo>
                      <a:pt x="63" y="60"/>
                      <a:pt x="60" y="58"/>
                      <a:pt x="58" y="59"/>
                    </a:cubicBezTo>
                    <a:cubicBezTo>
                      <a:pt x="56" y="59"/>
                      <a:pt x="54" y="60"/>
                      <a:pt x="52" y="60"/>
                    </a:cubicBezTo>
                    <a:cubicBezTo>
                      <a:pt x="49" y="59"/>
                      <a:pt x="48" y="56"/>
                      <a:pt x="48" y="53"/>
                    </a:cubicBezTo>
                    <a:cubicBezTo>
                      <a:pt x="43" y="56"/>
                      <a:pt x="36" y="53"/>
                      <a:pt x="35" y="48"/>
                    </a:cubicBezTo>
                    <a:cubicBezTo>
                      <a:pt x="33" y="49"/>
                      <a:pt x="31" y="51"/>
                      <a:pt x="29" y="51"/>
                    </a:cubicBezTo>
                    <a:cubicBezTo>
                      <a:pt x="27" y="47"/>
                      <a:pt x="25" y="43"/>
                      <a:pt x="22" y="3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8" name="Freeform 675"/>
              <p:cNvSpPr/>
              <p:nvPr/>
            </p:nvSpPr>
            <p:spPr bwMode="auto">
              <a:xfrm>
                <a:off x="1038" y="1007"/>
                <a:ext cx="5" cy="25"/>
              </a:xfrm>
              <a:custGeom>
                <a:avLst/>
                <a:gdLst>
                  <a:gd name="T0" fmla="*/ 2 w 5"/>
                  <a:gd name="T1" fmla="*/ 24 h 26"/>
                  <a:gd name="T2" fmla="*/ 3 w 5"/>
                  <a:gd name="T3" fmla="*/ 26 h 26"/>
                  <a:gd name="T4" fmla="*/ 4 w 5"/>
                  <a:gd name="T5" fmla="*/ 14 h 26"/>
                  <a:gd name="T6" fmla="*/ 5 w 5"/>
                  <a:gd name="T7" fmla="*/ 11 h 26"/>
                  <a:gd name="T8" fmla="*/ 3 w 5"/>
                  <a:gd name="T9" fmla="*/ 0 h 26"/>
                  <a:gd name="T10" fmla="*/ 2 w 5"/>
                  <a:gd name="T11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6">
                    <a:moveTo>
                      <a:pt x="2" y="24"/>
                    </a:moveTo>
                    <a:cubicBezTo>
                      <a:pt x="2" y="24"/>
                      <a:pt x="2" y="25"/>
                      <a:pt x="3" y="26"/>
                    </a:cubicBezTo>
                    <a:cubicBezTo>
                      <a:pt x="2" y="22"/>
                      <a:pt x="3" y="18"/>
                      <a:pt x="4" y="14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3" y="8"/>
                      <a:pt x="3" y="4"/>
                      <a:pt x="3" y="0"/>
                    </a:cubicBezTo>
                    <a:cubicBezTo>
                      <a:pt x="0" y="8"/>
                      <a:pt x="0" y="16"/>
                      <a:pt x="2" y="2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9" name="Freeform 676"/>
              <p:cNvSpPr/>
              <p:nvPr/>
            </p:nvSpPr>
            <p:spPr bwMode="auto">
              <a:xfrm>
                <a:off x="1100" y="978"/>
                <a:ext cx="18" cy="11"/>
              </a:xfrm>
              <a:custGeom>
                <a:avLst/>
                <a:gdLst>
                  <a:gd name="T0" fmla="*/ 15 w 19"/>
                  <a:gd name="T1" fmla="*/ 0 h 12"/>
                  <a:gd name="T2" fmla="*/ 5 w 19"/>
                  <a:gd name="T3" fmla="*/ 3 h 12"/>
                  <a:gd name="T4" fmla="*/ 2 w 19"/>
                  <a:gd name="T5" fmla="*/ 5 h 12"/>
                  <a:gd name="T6" fmla="*/ 2 w 19"/>
                  <a:gd name="T7" fmla="*/ 10 h 12"/>
                  <a:gd name="T8" fmla="*/ 7 w 19"/>
                  <a:gd name="T9" fmla="*/ 12 h 12"/>
                  <a:gd name="T10" fmla="*/ 18 w 19"/>
                  <a:gd name="T11" fmla="*/ 6 h 12"/>
                  <a:gd name="T12" fmla="*/ 19 w 19"/>
                  <a:gd name="T13" fmla="*/ 3 h 12"/>
                  <a:gd name="T14" fmla="*/ 17 w 19"/>
                  <a:gd name="T15" fmla="*/ 0 h 12"/>
                  <a:gd name="T16" fmla="*/ 15 w 19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">
                    <a:moveTo>
                      <a:pt x="15" y="0"/>
                    </a:moveTo>
                    <a:cubicBezTo>
                      <a:pt x="12" y="1"/>
                      <a:pt x="8" y="2"/>
                      <a:pt x="5" y="3"/>
                    </a:cubicBezTo>
                    <a:cubicBezTo>
                      <a:pt x="4" y="4"/>
                      <a:pt x="2" y="4"/>
                      <a:pt x="2" y="5"/>
                    </a:cubicBezTo>
                    <a:cubicBezTo>
                      <a:pt x="0" y="6"/>
                      <a:pt x="1" y="9"/>
                      <a:pt x="2" y="10"/>
                    </a:cubicBezTo>
                    <a:cubicBezTo>
                      <a:pt x="3" y="12"/>
                      <a:pt x="5" y="12"/>
                      <a:pt x="7" y="12"/>
                    </a:cubicBezTo>
                    <a:cubicBezTo>
                      <a:pt x="12" y="12"/>
                      <a:pt x="16" y="10"/>
                      <a:pt x="18" y="6"/>
                    </a:cubicBezTo>
                    <a:cubicBezTo>
                      <a:pt x="19" y="5"/>
                      <a:pt x="19" y="4"/>
                      <a:pt x="19" y="3"/>
                    </a:cubicBezTo>
                    <a:cubicBezTo>
                      <a:pt x="19" y="2"/>
                      <a:pt x="19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0" name="Freeform 677"/>
              <p:cNvSpPr/>
              <p:nvPr/>
            </p:nvSpPr>
            <p:spPr bwMode="auto">
              <a:xfrm>
                <a:off x="1110" y="957"/>
                <a:ext cx="10" cy="5"/>
              </a:xfrm>
              <a:custGeom>
                <a:avLst/>
                <a:gdLst>
                  <a:gd name="T0" fmla="*/ 0 w 10"/>
                  <a:gd name="T1" fmla="*/ 2 h 5"/>
                  <a:gd name="T2" fmla="*/ 10 w 10"/>
                  <a:gd name="T3" fmla="*/ 1 h 5"/>
                  <a:gd name="T4" fmla="*/ 5 w 10"/>
                  <a:gd name="T5" fmla="*/ 4 h 5"/>
                  <a:gd name="T6" fmla="*/ 0 w 10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0" y="2"/>
                    </a:moveTo>
                    <a:cubicBezTo>
                      <a:pt x="3" y="1"/>
                      <a:pt x="7" y="0"/>
                      <a:pt x="10" y="1"/>
                    </a:cubicBezTo>
                    <a:cubicBezTo>
                      <a:pt x="9" y="3"/>
                      <a:pt x="7" y="4"/>
                      <a:pt x="5" y="4"/>
                    </a:cubicBezTo>
                    <a:cubicBezTo>
                      <a:pt x="3" y="5"/>
                      <a:pt x="1" y="4"/>
                      <a:pt x="0" y="2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1" name="Freeform 678"/>
              <p:cNvSpPr/>
              <p:nvPr/>
            </p:nvSpPr>
            <p:spPr bwMode="auto">
              <a:xfrm>
                <a:off x="579" y="1048"/>
                <a:ext cx="184" cy="139"/>
              </a:xfrm>
              <a:custGeom>
                <a:avLst/>
                <a:gdLst>
                  <a:gd name="T0" fmla="*/ 58 w 188"/>
                  <a:gd name="T1" fmla="*/ 24 h 147"/>
                  <a:gd name="T2" fmla="*/ 70 w 188"/>
                  <a:gd name="T3" fmla="*/ 21 h 147"/>
                  <a:gd name="T4" fmla="*/ 77 w 188"/>
                  <a:gd name="T5" fmla="*/ 19 h 147"/>
                  <a:gd name="T6" fmla="*/ 97 w 188"/>
                  <a:gd name="T7" fmla="*/ 10 h 147"/>
                  <a:gd name="T8" fmla="*/ 178 w 188"/>
                  <a:gd name="T9" fmla="*/ 51 h 147"/>
                  <a:gd name="T10" fmla="*/ 130 w 188"/>
                  <a:gd name="T11" fmla="*/ 129 h 147"/>
                  <a:gd name="T12" fmla="*/ 109 w 188"/>
                  <a:gd name="T13" fmla="*/ 132 h 147"/>
                  <a:gd name="T14" fmla="*/ 102 w 188"/>
                  <a:gd name="T15" fmla="*/ 133 h 147"/>
                  <a:gd name="T16" fmla="*/ 90 w 188"/>
                  <a:gd name="T17" fmla="*/ 137 h 147"/>
                  <a:gd name="T18" fmla="*/ 9 w 188"/>
                  <a:gd name="T19" fmla="*/ 99 h 147"/>
                  <a:gd name="T20" fmla="*/ 58 w 188"/>
                  <a:gd name="T21" fmla="*/ 2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47">
                    <a:moveTo>
                      <a:pt x="58" y="24"/>
                    </a:moveTo>
                    <a:cubicBezTo>
                      <a:pt x="62" y="23"/>
                      <a:pt x="66" y="22"/>
                      <a:pt x="70" y="21"/>
                    </a:cubicBezTo>
                    <a:cubicBezTo>
                      <a:pt x="72" y="20"/>
                      <a:pt x="75" y="19"/>
                      <a:pt x="77" y="19"/>
                    </a:cubicBezTo>
                    <a:cubicBezTo>
                      <a:pt x="83" y="15"/>
                      <a:pt x="90" y="12"/>
                      <a:pt x="97" y="10"/>
                    </a:cubicBezTo>
                    <a:cubicBezTo>
                      <a:pt x="133" y="0"/>
                      <a:pt x="169" y="18"/>
                      <a:pt x="178" y="51"/>
                    </a:cubicBezTo>
                    <a:cubicBezTo>
                      <a:pt x="188" y="84"/>
                      <a:pt x="166" y="119"/>
                      <a:pt x="130" y="129"/>
                    </a:cubicBezTo>
                    <a:cubicBezTo>
                      <a:pt x="123" y="131"/>
                      <a:pt x="116" y="132"/>
                      <a:pt x="109" y="132"/>
                    </a:cubicBezTo>
                    <a:cubicBezTo>
                      <a:pt x="107" y="132"/>
                      <a:pt x="104" y="133"/>
                      <a:pt x="102" y="133"/>
                    </a:cubicBezTo>
                    <a:cubicBezTo>
                      <a:pt x="98" y="135"/>
                      <a:pt x="94" y="136"/>
                      <a:pt x="90" y="137"/>
                    </a:cubicBezTo>
                    <a:cubicBezTo>
                      <a:pt x="54" y="147"/>
                      <a:pt x="18" y="130"/>
                      <a:pt x="9" y="99"/>
                    </a:cubicBezTo>
                    <a:cubicBezTo>
                      <a:pt x="0" y="67"/>
                      <a:pt x="22" y="34"/>
                      <a:pt x="58" y="24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2" name="Freeform 679"/>
              <p:cNvSpPr>
                <a:spLocks noEditPoints="1"/>
              </p:cNvSpPr>
              <p:nvPr/>
            </p:nvSpPr>
            <p:spPr bwMode="auto">
              <a:xfrm>
                <a:off x="616" y="1046"/>
                <a:ext cx="149" cy="135"/>
              </a:xfrm>
              <a:custGeom>
                <a:avLst/>
                <a:gdLst>
                  <a:gd name="T0" fmla="*/ 93 w 152"/>
                  <a:gd name="T1" fmla="*/ 133 h 143"/>
                  <a:gd name="T2" fmla="*/ 9 w 152"/>
                  <a:gd name="T3" fmla="*/ 90 h 143"/>
                  <a:gd name="T4" fmla="*/ 58 w 152"/>
                  <a:gd name="T5" fmla="*/ 10 h 143"/>
                  <a:gd name="T6" fmla="*/ 142 w 152"/>
                  <a:gd name="T7" fmla="*/ 53 h 143"/>
                  <a:gd name="T8" fmla="*/ 93 w 152"/>
                  <a:gd name="T9" fmla="*/ 133 h 143"/>
                  <a:gd name="T10" fmla="*/ 59 w 152"/>
                  <a:gd name="T11" fmla="*/ 13 h 143"/>
                  <a:gd name="T12" fmla="*/ 12 w 152"/>
                  <a:gd name="T13" fmla="*/ 89 h 143"/>
                  <a:gd name="T14" fmla="*/ 92 w 152"/>
                  <a:gd name="T15" fmla="*/ 129 h 143"/>
                  <a:gd name="T16" fmla="*/ 139 w 152"/>
                  <a:gd name="T17" fmla="*/ 54 h 143"/>
                  <a:gd name="T18" fmla="*/ 59 w 152"/>
                  <a:gd name="T19" fmla="*/ 1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43">
                    <a:moveTo>
                      <a:pt x="93" y="133"/>
                    </a:moveTo>
                    <a:cubicBezTo>
                      <a:pt x="56" y="143"/>
                      <a:pt x="19" y="124"/>
                      <a:pt x="9" y="90"/>
                    </a:cubicBezTo>
                    <a:cubicBezTo>
                      <a:pt x="0" y="56"/>
                      <a:pt x="22" y="20"/>
                      <a:pt x="58" y="10"/>
                    </a:cubicBezTo>
                    <a:cubicBezTo>
                      <a:pt x="95" y="0"/>
                      <a:pt x="133" y="19"/>
                      <a:pt x="142" y="53"/>
                    </a:cubicBezTo>
                    <a:cubicBezTo>
                      <a:pt x="152" y="87"/>
                      <a:pt x="129" y="122"/>
                      <a:pt x="93" y="133"/>
                    </a:cubicBezTo>
                    <a:moveTo>
                      <a:pt x="59" y="13"/>
                    </a:moveTo>
                    <a:cubicBezTo>
                      <a:pt x="24" y="23"/>
                      <a:pt x="3" y="57"/>
                      <a:pt x="12" y="89"/>
                    </a:cubicBezTo>
                    <a:cubicBezTo>
                      <a:pt x="21" y="121"/>
                      <a:pt x="57" y="139"/>
                      <a:pt x="92" y="129"/>
                    </a:cubicBezTo>
                    <a:cubicBezTo>
                      <a:pt x="127" y="120"/>
                      <a:pt x="148" y="86"/>
                      <a:pt x="139" y="54"/>
                    </a:cubicBezTo>
                    <a:cubicBezTo>
                      <a:pt x="130" y="22"/>
                      <a:pt x="94" y="4"/>
                      <a:pt x="59" y="1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3" name="Freeform 680"/>
              <p:cNvSpPr>
                <a:spLocks noEditPoints="1"/>
              </p:cNvSpPr>
              <p:nvPr/>
            </p:nvSpPr>
            <p:spPr bwMode="auto">
              <a:xfrm>
                <a:off x="601" y="1053"/>
                <a:ext cx="147" cy="130"/>
              </a:xfrm>
              <a:custGeom>
                <a:avLst/>
                <a:gdLst>
                  <a:gd name="T0" fmla="*/ 92 w 151"/>
                  <a:gd name="T1" fmla="*/ 127 h 138"/>
                  <a:gd name="T2" fmla="*/ 9 w 151"/>
                  <a:gd name="T3" fmla="*/ 88 h 138"/>
                  <a:gd name="T4" fmla="*/ 59 w 151"/>
                  <a:gd name="T5" fmla="*/ 11 h 138"/>
                  <a:gd name="T6" fmla="*/ 142 w 151"/>
                  <a:gd name="T7" fmla="*/ 50 h 138"/>
                  <a:gd name="T8" fmla="*/ 92 w 151"/>
                  <a:gd name="T9" fmla="*/ 127 h 138"/>
                  <a:gd name="T10" fmla="*/ 60 w 151"/>
                  <a:gd name="T11" fmla="*/ 14 h 138"/>
                  <a:gd name="T12" fmla="*/ 12 w 151"/>
                  <a:gd name="T13" fmla="*/ 87 h 138"/>
                  <a:gd name="T14" fmla="*/ 91 w 151"/>
                  <a:gd name="T15" fmla="*/ 124 h 138"/>
                  <a:gd name="T16" fmla="*/ 139 w 151"/>
                  <a:gd name="T17" fmla="*/ 51 h 138"/>
                  <a:gd name="T18" fmla="*/ 60 w 151"/>
                  <a:gd name="T19" fmla="*/ 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38">
                    <a:moveTo>
                      <a:pt x="92" y="127"/>
                    </a:moveTo>
                    <a:cubicBezTo>
                      <a:pt x="55" y="138"/>
                      <a:pt x="18" y="120"/>
                      <a:pt x="9" y="88"/>
                    </a:cubicBezTo>
                    <a:cubicBezTo>
                      <a:pt x="0" y="55"/>
                      <a:pt x="22" y="21"/>
                      <a:pt x="59" y="11"/>
                    </a:cubicBezTo>
                    <a:cubicBezTo>
                      <a:pt x="96" y="0"/>
                      <a:pt x="133" y="18"/>
                      <a:pt x="142" y="50"/>
                    </a:cubicBezTo>
                    <a:cubicBezTo>
                      <a:pt x="151" y="83"/>
                      <a:pt x="129" y="117"/>
                      <a:pt x="92" y="127"/>
                    </a:cubicBezTo>
                    <a:moveTo>
                      <a:pt x="60" y="14"/>
                    </a:moveTo>
                    <a:cubicBezTo>
                      <a:pt x="25" y="24"/>
                      <a:pt x="4" y="56"/>
                      <a:pt x="12" y="87"/>
                    </a:cubicBezTo>
                    <a:cubicBezTo>
                      <a:pt x="21" y="117"/>
                      <a:pt x="56" y="134"/>
                      <a:pt x="91" y="124"/>
                    </a:cubicBezTo>
                    <a:cubicBezTo>
                      <a:pt x="126" y="114"/>
                      <a:pt x="147" y="82"/>
                      <a:pt x="139" y="51"/>
                    </a:cubicBezTo>
                    <a:cubicBezTo>
                      <a:pt x="130" y="21"/>
                      <a:pt x="95" y="4"/>
                      <a:pt x="60" y="1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4" name="Freeform 681"/>
              <p:cNvSpPr>
                <a:spLocks noEditPoints="1"/>
              </p:cNvSpPr>
              <p:nvPr/>
            </p:nvSpPr>
            <p:spPr bwMode="auto">
              <a:xfrm>
                <a:off x="578" y="1059"/>
                <a:ext cx="148" cy="130"/>
              </a:xfrm>
              <a:custGeom>
                <a:avLst/>
                <a:gdLst>
                  <a:gd name="T0" fmla="*/ 92 w 151"/>
                  <a:gd name="T1" fmla="*/ 127 h 137"/>
                  <a:gd name="T2" fmla="*/ 9 w 151"/>
                  <a:gd name="T3" fmla="*/ 87 h 137"/>
                  <a:gd name="T4" fmla="*/ 59 w 151"/>
                  <a:gd name="T5" fmla="*/ 10 h 137"/>
                  <a:gd name="T6" fmla="*/ 142 w 151"/>
                  <a:gd name="T7" fmla="*/ 50 h 137"/>
                  <a:gd name="T8" fmla="*/ 92 w 151"/>
                  <a:gd name="T9" fmla="*/ 127 h 137"/>
                  <a:gd name="T10" fmla="*/ 60 w 151"/>
                  <a:gd name="T11" fmla="*/ 13 h 137"/>
                  <a:gd name="T12" fmla="*/ 12 w 151"/>
                  <a:gd name="T13" fmla="*/ 86 h 137"/>
                  <a:gd name="T14" fmla="*/ 91 w 151"/>
                  <a:gd name="T15" fmla="*/ 124 h 137"/>
                  <a:gd name="T16" fmla="*/ 138 w 151"/>
                  <a:gd name="T17" fmla="*/ 51 h 137"/>
                  <a:gd name="T18" fmla="*/ 60 w 151"/>
                  <a:gd name="T19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37">
                    <a:moveTo>
                      <a:pt x="92" y="127"/>
                    </a:moveTo>
                    <a:cubicBezTo>
                      <a:pt x="55" y="137"/>
                      <a:pt x="18" y="119"/>
                      <a:pt x="9" y="87"/>
                    </a:cubicBezTo>
                    <a:cubicBezTo>
                      <a:pt x="0" y="55"/>
                      <a:pt x="22" y="20"/>
                      <a:pt x="59" y="10"/>
                    </a:cubicBezTo>
                    <a:cubicBezTo>
                      <a:pt x="95" y="0"/>
                      <a:pt x="133" y="18"/>
                      <a:pt x="142" y="50"/>
                    </a:cubicBezTo>
                    <a:cubicBezTo>
                      <a:pt x="151" y="82"/>
                      <a:pt x="128" y="117"/>
                      <a:pt x="92" y="127"/>
                    </a:cubicBezTo>
                    <a:moveTo>
                      <a:pt x="60" y="13"/>
                    </a:moveTo>
                    <a:cubicBezTo>
                      <a:pt x="25" y="23"/>
                      <a:pt x="3" y="56"/>
                      <a:pt x="12" y="86"/>
                    </a:cubicBezTo>
                    <a:cubicBezTo>
                      <a:pt x="20" y="117"/>
                      <a:pt x="56" y="133"/>
                      <a:pt x="91" y="124"/>
                    </a:cubicBezTo>
                    <a:cubicBezTo>
                      <a:pt x="125" y="114"/>
                      <a:pt x="147" y="81"/>
                      <a:pt x="138" y="51"/>
                    </a:cubicBezTo>
                    <a:cubicBezTo>
                      <a:pt x="130" y="20"/>
                      <a:pt x="94" y="4"/>
                      <a:pt x="60" y="1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5" name="Freeform 682"/>
              <p:cNvSpPr/>
              <p:nvPr/>
            </p:nvSpPr>
            <p:spPr bwMode="auto">
              <a:xfrm>
                <a:off x="671" y="1050"/>
                <a:ext cx="89" cy="119"/>
              </a:xfrm>
              <a:custGeom>
                <a:avLst/>
                <a:gdLst>
                  <a:gd name="T0" fmla="*/ 70 w 91"/>
                  <a:gd name="T1" fmla="*/ 53 h 126"/>
                  <a:gd name="T2" fmla="*/ 0 w 91"/>
                  <a:gd name="T3" fmla="*/ 11 h 126"/>
                  <a:gd name="T4" fmla="*/ 3 w 91"/>
                  <a:gd name="T5" fmla="*/ 10 h 126"/>
                  <a:gd name="T6" fmla="*/ 82 w 91"/>
                  <a:gd name="T7" fmla="*/ 50 h 126"/>
                  <a:gd name="T8" fmla="*/ 36 w 91"/>
                  <a:gd name="T9" fmla="*/ 125 h 126"/>
                  <a:gd name="T10" fmla="*/ 33 w 91"/>
                  <a:gd name="T11" fmla="*/ 126 h 126"/>
                  <a:gd name="T12" fmla="*/ 70 w 91"/>
                  <a:gd name="T13" fmla="*/ 5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26">
                    <a:moveTo>
                      <a:pt x="70" y="53"/>
                    </a:moveTo>
                    <a:cubicBezTo>
                      <a:pt x="62" y="25"/>
                      <a:pt x="32" y="7"/>
                      <a:pt x="0" y="11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38" y="0"/>
                      <a:pt x="74" y="18"/>
                      <a:pt x="82" y="50"/>
                    </a:cubicBezTo>
                    <a:cubicBezTo>
                      <a:pt x="91" y="82"/>
                      <a:pt x="70" y="115"/>
                      <a:pt x="36" y="125"/>
                    </a:cubicBezTo>
                    <a:cubicBezTo>
                      <a:pt x="35" y="125"/>
                      <a:pt x="34" y="126"/>
                      <a:pt x="33" y="126"/>
                    </a:cubicBezTo>
                    <a:cubicBezTo>
                      <a:pt x="62" y="112"/>
                      <a:pt x="78" y="82"/>
                      <a:pt x="70" y="53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6" name="Freeform 683"/>
              <p:cNvSpPr/>
              <p:nvPr/>
            </p:nvSpPr>
            <p:spPr bwMode="auto">
              <a:xfrm>
                <a:off x="660" y="1057"/>
                <a:ext cx="84" cy="113"/>
              </a:xfrm>
              <a:custGeom>
                <a:avLst/>
                <a:gdLst>
                  <a:gd name="T0" fmla="*/ 58 w 86"/>
                  <a:gd name="T1" fmla="*/ 52 h 119"/>
                  <a:gd name="T2" fmla="*/ 0 w 86"/>
                  <a:gd name="T3" fmla="*/ 9 h 119"/>
                  <a:gd name="T4" fmla="*/ 77 w 86"/>
                  <a:gd name="T5" fmla="*/ 46 h 119"/>
                  <a:gd name="T6" fmla="*/ 30 w 86"/>
                  <a:gd name="T7" fmla="*/ 119 h 119"/>
                  <a:gd name="T8" fmla="*/ 58 w 86"/>
                  <a:gd name="T9" fmla="*/ 5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9">
                    <a:moveTo>
                      <a:pt x="58" y="52"/>
                    </a:moveTo>
                    <a:cubicBezTo>
                      <a:pt x="51" y="27"/>
                      <a:pt x="27" y="10"/>
                      <a:pt x="0" y="9"/>
                    </a:cubicBezTo>
                    <a:cubicBezTo>
                      <a:pt x="34" y="0"/>
                      <a:pt x="69" y="16"/>
                      <a:pt x="77" y="46"/>
                    </a:cubicBezTo>
                    <a:cubicBezTo>
                      <a:pt x="86" y="76"/>
                      <a:pt x="65" y="109"/>
                      <a:pt x="30" y="119"/>
                    </a:cubicBezTo>
                    <a:cubicBezTo>
                      <a:pt x="53" y="103"/>
                      <a:pt x="65" y="77"/>
                      <a:pt x="58" y="52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7" name="Freeform 684"/>
              <p:cNvSpPr/>
              <p:nvPr/>
            </p:nvSpPr>
            <p:spPr bwMode="auto">
              <a:xfrm>
                <a:off x="622" y="1068"/>
                <a:ext cx="98" cy="103"/>
              </a:xfrm>
              <a:custGeom>
                <a:avLst/>
                <a:gdLst>
                  <a:gd name="T0" fmla="*/ 7 w 100"/>
                  <a:gd name="T1" fmla="*/ 66 h 109"/>
                  <a:gd name="T2" fmla="*/ 30 w 100"/>
                  <a:gd name="T3" fmla="*/ 2 h 109"/>
                  <a:gd name="T4" fmla="*/ 93 w 100"/>
                  <a:gd name="T5" fmla="*/ 42 h 109"/>
                  <a:gd name="T6" fmla="*/ 60 w 100"/>
                  <a:gd name="T7" fmla="*/ 109 h 109"/>
                  <a:gd name="T8" fmla="*/ 7 w 100"/>
                  <a:gd name="T9" fmla="*/ 6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9">
                    <a:moveTo>
                      <a:pt x="7" y="66"/>
                    </a:moveTo>
                    <a:cubicBezTo>
                      <a:pt x="0" y="42"/>
                      <a:pt x="10" y="17"/>
                      <a:pt x="30" y="2"/>
                    </a:cubicBezTo>
                    <a:cubicBezTo>
                      <a:pt x="59" y="0"/>
                      <a:pt x="86" y="16"/>
                      <a:pt x="93" y="42"/>
                    </a:cubicBezTo>
                    <a:cubicBezTo>
                      <a:pt x="100" y="68"/>
                      <a:pt x="86" y="95"/>
                      <a:pt x="60" y="109"/>
                    </a:cubicBezTo>
                    <a:cubicBezTo>
                      <a:pt x="35" y="106"/>
                      <a:pt x="13" y="90"/>
                      <a:pt x="7" y="6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8" name="Freeform 685"/>
              <p:cNvSpPr/>
              <p:nvPr/>
            </p:nvSpPr>
            <p:spPr bwMode="auto">
              <a:xfrm>
                <a:off x="606" y="1073"/>
                <a:ext cx="64" cy="100"/>
              </a:xfrm>
              <a:custGeom>
                <a:avLst/>
                <a:gdLst>
                  <a:gd name="T0" fmla="*/ 7 w 65"/>
                  <a:gd name="T1" fmla="*/ 65 h 105"/>
                  <a:gd name="T2" fmla="*/ 35 w 65"/>
                  <a:gd name="T3" fmla="*/ 0 h 105"/>
                  <a:gd name="T4" fmla="*/ 19 w 65"/>
                  <a:gd name="T5" fmla="*/ 61 h 105"/>
                  <a:gd name="T6" fmla="*/ 65 w 65"/>
                  <a:gd name="T7" fmla="*/ 105 h 105"/>
                  <a:gd name="T8" fmla="*/ 7 w 65"/>
                  <a:gd name="T9" fmla="*/ 6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05">
                    <a:moveTo>
                      <a:pt x="7" y="65"/>
                    </a:moveTo>
                    <a:cubicBezTo>
                      <a:pt x="0" y="40"/>
                      <a:pt x="12" y="15"/>
                      <a:pt x="35" y="0"/>
                    </a:cubicBezTo>
                    <a:cubicBezTo>
                      <a:pt x="20" y="16"/>
                      <a:pt x="13" y="39"/>
                      <a:pt x="19" y="61"/>
                    </a:cubicBezTo>
                    <a:cubicBezTo>
                      <a:pt x="25" y="83"/>
                      <a:pt x="43" y="99"/>
                      <a:pt x="65" y="105"/>
                    </a:cubicBezTo>
                    <a:cubicBezTo>
                      <a:pt x="37" y="104"/>
                      <a:pt x="13" y="89"/>
                      <a:pt x="7" y="6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9" name="Freeform 686"/>
              <p:cNvSpPr/>
              <p:nvPr/>
            </p:nvSpPr>
            <p:spPr bwMode="auto">
              <a:xfrm>
                <a:off x="582" y="1072"/>
                <a:ext cx="84" cy="113"/>
              </a:xfrm>
              <a:custGeom>
                <a:avLst/>
                <a:gdLst>
                  <a:gd name="T0" fmla="*/ 8 w 86"/>
                  <a:gd name="T1" fmla="*/ 72 h 119"/>
                  <a:gd name="T2" fmla="*/ 55 w 86"/>
                  <a:gd name="T3" fmla="*/ 0 h 119"/>
                  <a:gd name="T4" fmla="*/ 28 w 86"/>
                  <a:gd name="T5" fmla="*/ 67 h 119"/>
                  <a:gd name="T6" fmla="*/ 86 w 86"/>
                  <a:gd name="T7" fmla="*/ 110 h 119"/>
                  <a:gd name="T8" fmla="*/ 8 w 86"/>
                  <a:gd name="T9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9">
                    <a:moveTo>
                      <a:pt x="8" y="72"/>
                    </a:moveTo>
                    <a:cubicBezTo>
                      <a:pt x="0" y="42"/>
                      <a:pt x="21" y="10"/>
                      <a:pt x="55" y="0"/>
                    </a:cubicBezTo>
                    <a:cubicBezTo>
                      <a:pt x="32" y="15"/>
                      <a:pt x="21" y="42"/>
                      <a:pt x="28" y="67"/>
                    </a:cubicBezTo>
                    <a:cubicBezTo>
                      <a:pt x="35" y="92"/>
                      <a:pt x="59" y="108"/>
                      <a:pt x="86" y="110"/>
                    </a:cubicBezTo>
                    <a:cubicBezTo>
                      <a:pt x="51" y="119"/>
                      <a:pt x="17" y="102"/>
                      <a:pt x="8" y="72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0" name="Freeform 687"/>
              <p:cNvSpPr>
                <a:spLocks noEditPoints="1"/>
              </p:cNvSpPr>
              <p:nvPr/>
            </p:nvSpPr>
            <p:spPr bwMode="auto">
              <a:xfrm>
                <a:off x="708" y="1095"/>
                <a:ext cx="38" cy="66"/>
              </a:xfrm>
              <a:custGeom>
                <a:avLst/>
                <a:gdLst>
                  <a:gd name="T0" fmla="*/ 27 w 39"/>
                  <a:gd name="T1" fmla="*/ 2 h 70"/>
                  <a:gd name="T2" fmla="*/ 27 w 39"/>
                  <a:gd name="T3" fmla="*/ 2 h 70"/>
                  <a:gd name="T4" fmla="*/ 28 w 39"/>
                  <a:gd name="T5" fmla="*/ 6 h 70"/>
                  <a:gd name="T6" fmla="*/ 0 w 39"/>
                  <a:gd name="T7" fmla="*/ 70 h 70"/>
                  <a:gd name="T8" fmla="*/ 1 w 39"/>
                  <a:gd name="T9" fmla="*/ 70 h 70"/>
                  <a:gd name="T10" fmla="*/ 29 w 39"/>
                  <a:gd name="T11" fmla="*/ 6 h 70"/>
                  <a:gd name="T12" fmla="*/ 27 w 39"/>
                  <a:gd name="T13" fmla="*/ 2 h 70"/>
                  <a:gd name="T14" fmla="*/ 31 w 39"/>
                  <a:gd name="T15" fmla="*/ 0 h 70"/>
                  <a:gd name="T16" fmla="*/ 30 w 39"/>
                  <a:gd name="T17" fmla="*/ 0 h 70"/>
                  <a:gd name="T18" fmla="*/ 32 w 39"/>
                  <a:gd name="T19" fmla="*/ 5 h 70"/>
                  <a:gd name="T20" fmla="*/ 9 w 39"/>
                  <a:gd name="T21" fmla="*/ 68 h 70"/>
                  <a:gd name="T22" fmla="*/ 10 w 39"/>
                  <a:gd name="T23" fmla="*/ 68 h 70"/>
                  <a:gd name="T24" fmla="*/ 32 w 39"/>
                  <a:gd name="T25" fmla="*/ 5 h 70"/>
                  <a:gd name="T26" fmla="*/ 31 w 39"/>
                  <a:gd name="T2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70">
                    <a:moveTo>
                      <a:pt x="27" y="2"/>
                    </a:moveTo>
                    <a:cubicBezTo>
                      <a:pt x="27" y="2"/>
                      <a:pt x="27" y="2"/>
                      <a:pt x="27" y="2"/>
                    </a:cubicBezTo>
                    <a:cubicBezTo>
                      <a:pt x="28" y="3"/>
                      <a:pt x="28" y="5"/>
                      <a:pt x="28" y="6"/>
                    </a:cubicBezTo>
                    <a:cubicBezTo>
                      <a:pt x="35" y="30"/>
                      <a:pt x="23" y="56"/>
                      <a:pt x="0" y="7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24" y="56"/>
                      <a:pt x="35" y="30"/>
                      <a:pt x="29" y="6"/>
                    </a:cubicBezTo>
                    <a:cubicBezTo>
                      <a:pt x="28" y="5"/>
                      <a:pt x="28" y="3"/>
                      <a:pt x="27" y="2"/>
                    </a:cubicBezTo>
                    <a:moveTo>
                      <a:pt x="31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1" y="2"/>
                      <a:pt x="32" y="4"/>
                      <a:pt x="32" y="5"/>
                    </a:cubicBezTo>
                    <a:cubicBezTo>
                      <a:pt x="39" y="28"/>
                      <a:pt x="29" y="53"/>
                      <a:pt x="9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29" y="52"/>
                      <a:pt x="39" y="28"/>
                      <a:pt x="32" y="5"/>
                    </a:cubicBezTo>
                    <a:cubicBezTo>
                      <a:pt x="32" y="3"/>
                      <a:pt x="31" y="2"/>
                      <a:pt x="31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1" name="Freeform 688"/>
              <p:cNvSpPr/>
              <p:nvPr/>
            </p:nvSpPr>
            <p:spPr bwMode="auto">
              <a:xfrm>
                <a:off x="709" y="1095"/>
                <a:ext cx="37" cy="66"/>
              </a:xfrm>
              <a:custGeom>
                <a:avLst/>
                <a:gdLst>
                  <a:gd name="T0" fmla="*/ 29 w 38"/>
                  <a:gd name="T1" fmla="*/ 0 h 70"/>
                  <a:gd name="T2" fmla="*/ 26 w 38"/>
                  <a:gd name="T3" fmla="*/ 2 h 70"/>
                  <a:gd name="T4" fmla="*/ 28 w 38"/>
                  <a:gd name="T5" fmla="*/ 6 h 70"/>
                  <a:gd name="T6" fmla="*/ 0 w 38"/>
                  <a:gd name="T7" fmla="*/ 70 h 70"/>
                  <a:gd name="T8" fmla="*/ 8 w 38"/>
                  <a:gd name="T9" fmla="*/ 68 h 70"/>
                  <a:gd name="T10" fmla="*/ 31 w 38"/>
                  <a:gd name="T11" fmla="*/ 5 h 70"/>
                  <a:gd name="T12" fmla="*/ 29 w 38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70">
                    <a:moveTo>
                      <a:pt x="29" y="0"/>
                    </a:moveTo>
                    <a:cubicBezTo>
                      <a:pt x="28" y="1"/>
                      <a:pt x="27" y="1"/>
                      <a:pt x="26" y="2"/>
                    </a:cubicBezTo>
                    <a:cubicBezTo>
                      <a:pt x="27" y="3"/>
                      <a:pt x="27" y="5"/>
                      <a:pt x="28" y="6"/>
                    </a:cubicBezTo>
                    <a:cubicBezTo>
                      <a:pt x="34" y="30"/>
                      <a:pt x="23" y="56"/>
                      <a:pt x="0" y="70"/>
                    </a:cubicBezTo>
                    <a:cubicBezTo>
                      <a:pt x="3" y="70"/>
                      <a:pt x="6" y="69"/>
                      <a:pt x="8" y="68"/>
                    </a:cubicBezTo>
                    <a:cubicBezTo>
                      <a:pt x="28" y="53"/>
                      <a:pt x="38" y="28"/>
                      <a:pt x="31" y="5"/>
                    </a:cubicBezTo>
                    <a:cubicBezTo>
                      <a:pt x="31" y="4"/>
                      <a:pt x="30" y="2"/>
                      <a:pt x="29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2" name="Freeform 689"/>
              <p:cNvSpPr>
                <a:spLocks noEditPoints="1"/>
              </p:cNvSpPr>
              <p:nvPr/>
            </p:nvSpPr>
            <p:spPr bwMode="auto">
              <a:xfrm>
                <a:off x="610" y="1140"/>
                <a:ext cx="69" cy="36"/>
              </a:xfrm>
              <a:custGeom>
                <a:avLst/>
                <a:gdLst>
                  <a:gd name="T0" fmla="*/ 24 w 70"/>
                  <a:gd name="T1" fmla="*/ 4 h 38"/>
                  <a:gd name="T2" fmla="*/ 70 w 70"/>
                  <a:gd name="T3" fmla="*/ 33 h 38"/>
                  <a:gd name="T4" fmla="*/ 70 w 70"/>
                  <a:gd name="T5" fmla="*/ 32 h 38"/>
                  <a:gd name="T6" fmla="*/ 25 w 70"/>
                  <a:gd name="T7" fmla="*/ 4 h 38"/>
                  <a:gd name="T8" fmla="*/ 24 w 70"/>
                  <a:gd name="T9" fmla="*/ 4 h 38"/>
                  <a:gd name="T10" fmla="*/ 4 w 70"/>
                  <a:gd name="T11" fmla="*/ 0 h 38"/>
                  <a:gd name="T12" fmla="*/ 63 w 70"/>
                  <a:gd name="T13" fmla="*/ 35 h 38"/>
                  <a:gd name="T14" fmla="*/ 19 w 70"/>
                  <a:gd name="T15" fmla="*/ 2 h 38"/>
                  <a:gd name="T16" fmla="*/ 19 w 70"/>
                  <a:gd name="T17" fmla="*/ 2 h 38"/>
                  <a:gd name="T18" fmla="*/ 61 w 70"/>
                  <a:gd name="T19" fmla="*/ 35 h 38"/>
                  <a:gd name="T20" fmla="*/ 4 w 70"/>
                  <a:gd name="T21" fmla="*/ 0 h 38"/>
                  <a:gd name="T22" fmla="*/ 4 w 70"/>
                  <a:gd name="T23" fmla="*/ 0 h 38"/>
                  <a:gd name="T24" fmla="*/ 1 w 70"/>
                  <a:gd name="T25" fmla="*/ 1 h 38"/>
                  <a:gd name="T26" fmla="*/ 0 w 70"/>
                  <a:gd name="T27" fmla="*/ 1 h 38"/>
                  <a:gd name="T28" fmla="*/ 56 w 70"/>
                  <a:gd name="T29" fmla="*/ 38 h 38"/>
                  <a:gd name="T30" fmla="*/ 56 w 70"/>
                  <a:gd name="T31" fmla="*/ 38 h 38"/>
                  <a:gd name="T32" fmla="*/ 57 w 70"/>
                  <a:gd name="T33" fmla="*/ 38 h 38"/>
                  <a:gd name="T34" fmla="*/ 1 w 70"/>
                  <a:gd name="T3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38">
                    <a:moveTo>
                      <a:pt x="24" y="4"/>
                    </a:moveTo>
                    <a:cubicBezTo>
                      <a:pt x="34" y="20"/>
                      <a:pt x="51" y="30"/>
                      <a:pt x="70" y="33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51" y="30"/>
                      <a:pt x="34" y="20"/>
                      <a:pt x="25" y="4"/>
                    </a:cubicBezTo>
                    <a:cubicBezTo>
                      <a:pt x="25" y="4"/>
                      <a:pt x="24" y="4"/>
                      <a:pt x="24" y="4"/>
                    </a:cubicBezTo>
                    <a:moveTo>
                      <a:pt x="4" y="0"/>
                    </a:moveTo>
                    <a:cubicBezTo>
                      <a:pt x="13" y="22"/>
                      <a:pt x="37" y="36"/>
                      <a:pt x="63" y="35"/>
                    </a:cubicBezTo>
                    <a:cubicBezTo>
                      <a:pt x="44" y="31"/>
                      <a:pt x="28" y="19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7" y="18"/>
                      <a:pt x="43" y="30"/>
                      <a:pt x="61" y="35"/>
                    </a:cubicBezTo>
                    <a:cubicBezTo>
                      <a:pt x="36" y="35"/>
                      <a:pt x="13" y="2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9" y="23"/>
                      <a:pt x="31" y="37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7" y="38"/>
                      <a:pt x="57" y="38"/>
                    </a:cubicBezTo>
                    <a:cubicBezTo>
                      <a:pt x="31" y="37"/>
                      <a:pt x="9" y="23"/>
                      <a:pt x="1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3" name="Freeform 690"/>
              <p:cNvSpPr/>
              <p:nvPr/>
            </p:nvSpPr>
            <p:spPr bwMode="auto">
              <a:xfrm>
                <a:off x="629" y="1142"/>
                <a:ext cx="50" cy="31"/>
              </a:xfrm>
              <a:custGeom>
                <a:avLst/>
                <a:gdLst>
                  <a:gd name="T0" fmla="*/ 0 w 51"/>
                  <a:gd name="T1" fmla="*/ 0 h 33"/>
                  <a:gd name="T2" fmla="*/ 44 w 51"/>
                  <a:gd name="T3" fmla="*/ 33 h 33"/>
                  <a:gd name="T4" fmla="*/ 46 w 51"/>
                  <a:gd name="T5" fmla="*/ 33 h 33"/>
                  <a:gd name="T6" fmla="*/ 51 w 51"/>
                  <a:gd name="T7" fmla="*/ 31 h 33"/>
                  <a:gd name="T8" fmla="*/ 5 w 51"/>
                  <a:gd name="T9" fmla="*/ 2 h 33"/>
                  <a:gd name="T10" fmla="*/ 0 w 51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3">
                    <a:moveTo>
                      <a:pt x="0" y="0"/>
                    </a:moveTo>
                    <a:cubicBezTo>
                      <a:pt x="9" y="17"/>
                      <a:pt x="25" y="29"/>
                      <a:pt x="44" y="33"/>
                    </a:cubicBezTo>
                    <a:cubicBezTo>
                      <a:pt x="45" y="33"/>
                      <a:pt x="45" y="33"/>
                      <a:pt x="46" y="33"/>
                    </a:cubicBezTo>
                    <a:cubicBezTo>
                      <a:pt x="48" y="32"/>
                      <a:pt x="49" y="31"/>
                      <a:pt x="51" y="31"/>
                    </a:cubicBezTo>
                    <a:cubicBezTo>
                      <a:pt x="32" y="28"/>
                      <a:pt x="15" y="18"/>
                      <a:pt x="5" y="2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4" name="Freeform 691"/>
              <p:cNvSpPr/>
              <p:nvPr/>
            </p:nvSpPr>
            <p:spPr bwMode="auto">
              <a:xfrm>
                <a:off x="611" y="1140"/>
                <a:ext cx="63" cy="36"/>
              </a:xfrm>
              <a:custGeom>
                <a:avLst/>
                <a:gdLst>
                  <a:gd name="T0" fmla="*/ 1 w 64"/>
                  <a:gd name="T1" fmla="*/ 1 h 38"/>
                  <a:gd name="T2" fmla="*/ 0 w 64"/>
                  <a:gd name="T3" fmla="*/ 1 h 38"/>
                  <a:gd name="T4" fmla="*/ 56 w 64"/>
                  <a:gd name="T5" fmla="*/ 38 h 38"/>
                  <a:gd name="T6" fmla="*/ 64 w 64"/>
                  <a:gd name="T7" fmla="*/ 35 h 38"/>
                  <a:gd name="T8" fmla="*/ 62 w 64"/>
                  <a:gd name="T9" fmla="*/ 35 h 38"/>
                  <a:gd name="T10" fmla="*/ 3 w 64"/>
                  <a:gd name="T11" fmla="*/ 0 h 38"/>
                  <a:gd name="T12" fmla="*/ 1 w 64"/>
                  <a:gd name="T1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8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8" y="23"/>
                      <a:pt x="30" y="37"/>
                      <a:pt x="56" y="38"/>
                    </a:cubicBezTo>
                    <a:cubicBezTo>
                      <a:pt x="59" y="37"/>
                      <a:pt x="61" y="36"/>
                      <a:pt x="64" y="35"/>
                    </a:cubicBezTo>
                    <a:cubicBezTo>
                      <a:pt x="63" y="35"/>
                      <a:pt x="63" y="35"/>
                      <a:pt x="62" y="35"/>
                    </a:cubicBezTo>
                    <a:cubicBezTo>
                      <a:pt x="36" y="36"/>
                      <a:pt x="12" y="22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5" name="Freeform 692"/>
              <p:cNvSpPr>
                <a:spLocks noEditPoints="1"/>
              </p:cNvSpPr>
              <p:nvPr/>
            </p:nvSpPr>
            <p:spPr bwMode="auto">
              <a:xfrm>
                <a:off x="687" y="1124"/>
                <a:ext cx="32" cy="43"/>
              </a:xfrm>
              <a:custGeom>
                <a:avLst/>
                <a:gdLst>
                  <a:gd name="T0" fmla="*/ 27 w 32"/>
                  <a:gd name="T1" fmla="*/ 6 h 46"/>
                  <a:gd name="T2" fmla="*/ 27 w 32"/>
                  <a:gd name="T3" fmla="*/ 6 h 46"/>
                  <a:gd name="T4" fmla="*/ 0 w 32"/>
                  <a:gd name="T5" fmla="*/ 46 h 46"/>
                  <a:gd name="T6" fmla="*/ 1 w 32"/>
                  <a:gd name="T7" fmla="*/ 45 h 46"/>
                  <a:gd name="T8" fmla="*/ 27 w 32"/>
                  <a:gd name="T9" fmla="*/ 6 h 46"/>
                  <a:gd name="T10" fmla="*/ 32 w 32"/>
                  <a:gd name="T11" fmla="*/ 0 h 46"/>
                  <a:gd name="T12" fmla="*/ 31 w 32"/>
                  <a:gd name="T13" fmla="*/ 0 h 46"/>
                  <a:gd name="T14" fmla="*/ 10 w 32"/>
                  <a:gd name="T15" fmla="*/ 42 h 46"/>
                  <a:gd name="T16" fmla="*/ 11 w 32"/>
                  <a:gd name="T17" fmla="*/ 42 h 46"/>
                  <a:gd name="T18" fmla="*/ 32 w 32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46">
                    <a:moveTo>
                      <a:pt x="27" y="6"/>
                    </a:moveTo>
                    <a:cubicBezTo>
                      <a:pt x="27" y="6"/>
                      <a:pt x="27" y="6"/>
                      <a:pt x="27" y="6"/>
                    </a:cubicBezTo>
                    <a:cubicBezTo>
                      <a:pt x="24" y="22"/>
                      <a:pt x="14" y="36"/>
                      <a:pt x="0" y="46"/>
                    </a:cubicBezTo>
                    <a:cubicBezTo>
                      <a:pt x="0" y="45"/>
                      <a:pt x="1" y="45"/>
                      <a:pt x="1" y="45"/>
                    </a:cubicBezTo>
                    <a:cubicBezTo>
                      <a:pt x="15" y="35"/>
                      <a:pt x="25" y="21"/>
                      <a:pt x="27" y="6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30" y="16"/>
                      <a:pt x="23" y="31"/>
                      <a:pt x="10" y="42"/>
                    </a:cubicBezTo>
                    <a:cubicBezTo>
                      <a:pt x="10" y="42"/>
                      <a:pt x="11" y="42"/>
                      <a:pt x="11" y="42"/>
                    </a:cubicBezTo>
                    <a:cubicBezTo>
                      <a:pt x="23" y="31"/>
                      <a:pt x="31" y="16"/>
                      <a:pt x="3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6" name="Freeform 693"/>
              <p:cNvSpPr/>
              <p:nvPr/>
            </p:nvSpPr>
            <p:spPr bwMode="auto">
              <a:xfrm>
                <a:off x="688" y="1124"/>
                <a:ext cx="30" cy="42"/>
              </a:xfrm>
              <a:custGeom>
                <a:avLst/>
                <a:gdLst>
                  <a:gd name="T0" fmla="*/ 30 w 30"/>
                  <a:gd name="T1" fmla="*/ 0 h 45"/>
                  <a:gd name="T2" fmla="*/ 26 w 30"/>
                  <a:gd name="T3" fmla="*/ 6 h 45"/>
                  <a:gd name="T4" fmla="*/ 0 w 30"/>
                  <a:gd name="T5" fmla="*/ 45 h 45"/>
                  <a:gd name="T6" fmla="*/ 6 w 30"/>
                  <a:gd name="T7" fmla="*/ 43 h 45"/>
                  <a:gd name="T8" fmla="*/ 6 w 30"/>
                  <a:gd name="T9" fmla="*/ 43 h 45"/>
                  <a:gd name="T10" fmla="*/ 9 w 30"/>
                  <a:gd name="T11" fmla="*/ 42 h 45"/>
                  <a:gd name="T12" fmla="*/ 30 w 30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5">
                    <a:moveTo>
                      <a:pt x="30" y="0"/>
                    </a:moveTo>
                    <a:cubicBezTo>
                      <a:pt x="29" y="2"/>
                      <a:pt x="28" y="4"/>
                      <a:pt x="26" y="6"/>
                    </a:cubicBezTo>
                    <a:cubicBezTo>
                      <a:pt x="24" y="21"/>
                      <a:pt x="14" y="35"/>
                      <a:pt x="0" y="45"/>
                    </a:cubicBezTo>
                    <a:cubicBezTo>
                      <a:pt x="2" y="44"/>
                      <a:pt x="4" y="44"/>
                      <a:pt x="6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3"/>
                      <a:pt x="8" y="42"/>
                      <a:pt x="9" y="42"/>
                    </a:cubicBezTo>
                    <a:cubicBezTo>
                      <a:pt x="22" y="31"/>
                      <a:pt x="29" y="16"/>
                      <a:pt x="3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7" name="Freeform 694"/>
              <p:cNvSpPr/>
              <p:nvPr/>
            </p:nvSpPr>
            <p:spPr bwMode="auto">
              <a:xfrm>
                <a:off x="718" y="1094"/>
                <a:ext cx="35" cy="66"/>
              </a:xfrm>
              <a:custGeom>
                <a:avLst/>
                <a:gdLst>
                  <a:gd name="T0" fmla="*/ 22 w 36"/>
                  <a:gd name="T1" fmla="*/ 1 h 69"/>
                  <a:gd name="T2" fmla="*/ 21 w 36"/>
                  <a:gd name="T3" fmla="*/ 1 h 69"/>
                  <a:gd name="T4" fmla="*/ 22 w 36"/>
                  <a:gd name="T5" fmla="*/ 6 h 69"/>
                  <a:gd name="T6" fmla="*/ 0 w 36"/>
                  <a:gd name="T7" fmla="*/ 69 h 69"/>
                  <a:gd name="T8" fmla="*/ 1 w 36"/>
                  <a:gd name="T9" fmla="*/ 69 h 69"/>
                  <a:gd name="T10" fmla="*/ 7 w 36"/>
                  <a:gd name="T11" fmla="*/ 67 h 69"/>
                  <a:gd name="T12" fmla="*/ 35 w 36"/>
                  <a:gd name="T13" fmla="*/ 23 h 69"/>
                  <a:gd name="T14" fmla="*/ 35 w 36"/>
                  <a:gd name="T15" fmla="*/ 10 h 69"/>
                  <a:gd name="T16" fmla="*/ 26 w 36"/>
                  <a:gd name="T17" fmla="*/ 0 h 69"/>
                  <a:gd name="T18" fmla="*/ 22 w 36"/>
                  <a:gd name="T19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69">
                    <a:moveTo>
                      <a:pt x="22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1" y="3"/>
                      <a:pt x="22" y="4"/>
                      <a:pt x="22" y="6"/>
                    </a:cubicBezTo>
                    <a:cubicBezTo>
                      <a:pt x="29" y="29"/>
                      <a:pt x="19" y="53"/>
                      <a:pt x="0" y="69"/>
                    </a:cubicBezTo>
                    <a:cubicBezTo>
                      <a:pt x="0" y="69"/>
                      <a:pt x="0" y="69"/>
                      <a:pt x="1" y="69"/>
                    </a:cubicBezTo>
                    <a:cubicBezTo>
                      <a:pt x="3" y="68"/>
                      <a:pt x="5" y="68"/>
                      <a:pt x="7" y="67"/>
                    </a:cubicBezTo>
                    <a:cubicBezTo>
                      <a:pt x="23" y="59"/>
                      <a:pt x="32" y="41"/>
                      <a:pt x="35" y="23"/>
                    </a:cubicBezTo>
                    <a:cubicBezTo>
                      <a:pt x="36" y="18"/>
                      <a:pt x="36" y="14"/>
                      <a:pt x="35" y="10"/>
                    </a:cubicBezTo>
                    <a:cubicBezTo>
                      <a:pt x="34" y="5"/>
                      <a:pt x="31" y="1"/>
                      <a:pt x="26" y="0"/>
                    </a:cubicBezTo>
                    <a:cubicBezTo>
                      <a:pt x="25" y="0"/>
                      <a:pt x="23" y="0"/>
                      <a:pt x="22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8" name="Freeform 695"/>
              <p:cNvSpPr/>
              <p:nvPr/>
            </p:nvSpPr>
            <p:spPr bwMode="auto">
              <a:xfrm>
                <a:off x="698" y="1097"/>
                <a:ext cx="44" cy="66"/>
              </a:xfrm>
              <a:custGeom>
                <a:avLst/>
                <a:gdLst>
                  <a:gd name="T0" fmla="*/ 37 w 45"/>
                  <a:gd name="T1" fmla="*/ 0 h 70"/>
                  <a:gd name="T2" fmla="*/ 34 w 45"/>
                  <a:gd name="T3" fmla="*/ 3 h 70"/>
                  <a:gd name="T4" fmla="*/ 28 w 45"/>
                  <a:gd name="T5" fmla="*/ 16 h 70"/>
                  <a:gd name="T6" fmla="*/ 21 w 45"/>
                  <a:gd name="T7" fmla="*/ 28 h 70"/>
                  <a:gd name="T8" fmla="*/ 0 w 45"/>
                  <a:gd name="T9" fmla="*/ 70 h 70"/>
                  <a:gd name="T10" fmla="*/ 9 w 45"/>
                  <a:gd name="T11" fmla="*/ 68 h 70"/>
                  <a:gd name="T12" fmla="*/ 10 w 45"/>
                  <a:gd name="T13" fmla="*/ 68 h 70"/>
                  <a:gd name="T14" fmla="*/ 38 w 45"/>
                  <a:gd name="T15" fmla="*/ 4 h 70"/>
                  <a:gd name="T16" fmla="*/ 37 w 45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0">
                    <a:moveTo>
                      <a:pt x="37" y="0"/>
                    </a:moveTo>
                    <a:cubicBezTo>
                      <a:pt x="36" y="1"/>
                      <a:pt x="35" y="2"/>
                      <a:pt x="34" y="3"/>
                    </a:cubicBezTo>
                    <a:cubicBezTo>
                      <a:pt x="31" y="7"/>
                      <a:pt x="30" y="12"/>
                      <a:pt x="28" y="16"/>
                    </a:cubicBezTo>
                    <a:cubicBezTo>
                      <a:pt x="26" y="20"/>
                      <a:pt x="24" y="24"/>
                      <a:pt x="21" y="28"/>
                    </a:cubicBezTo>
                    <a:cubicBezTo>
                      <a:pt x="20" y="44"/>
                      <a:pt x="12" y="59"/>
                      <a:pt x="0" y="70"/>
                    </a:cubicBezTo>
                    <a:cubicBezTo>
                      <a:pt x="3" y="69"/>
                      <a:pt x="6" y="69"/>
                      <a:pt x="9" y="68"/>
                    </a:cubicBezTo>
                    <a:cubicBezTo>
                      <a:pt x="9" y="68"/>
                      <a:pt x="10" y="68"/>
                      <a:pt x="10" y="68"/>
                    </a:cubicBezTo>
                    <a:cubicBezTo>
                      <a:pt x="33" y="54"/>
                      <a:pt x="45" y="28"/>
                      <a:pt x="38" y="4"/>
                    </a:cubicBezTo>
                    <a:cubicBezTo>
                      <a:pt x="38" y="3"/>
                      <a:pt x="38" y="1"/>
                      <a:pt x="37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9" name="Freeform 696"/>
              <p:cNvSpPr/>
              <p:nvPr/>
            </p:nvSpPr>
            <p:spPr bwMode="auto">
              <a:xfrm>
                <a:off x="635" y="1129"/>
                <a:ext cx="79" cy="41"/>
              </a:xfrm>
              <a:custGeom>
                <a:avLst/>
                <a:gdLst>
                  <a:gd name="T0" fmla="*/ 0 w 81"/>
                  <a:gd name="T1" fmla="*/ 15 h 43"/>
                  <a:gd name="T2" fmla="*/ 45 w 81"/>
                  <a:gd name="T3" fmla="*/ 43 h 43"/>
                  <a:gd name="T4" fmla="*/ 54 w 81"/>
                  <a:gd name="T5" fmla="*/ 40 h 43"/>
                  <a:gd name="T6" fmla="*/ 81 w 81"/>
                  <a:gd name="T7" fmla="*/ 0 h 43"/>
                  <a:gd name="T8" fmla="*/ 58 w 81"/>
                  <a:gd name="T9" fmla="*/ 16 h 43"/>
                  <a:gd name="T10" fmla="*/ 49 w 81"/>
                  <a:gd name="T11" fmla="*/ 20 h 43"/>
                  <a:gd name="T12" fmla="*/ 10 w 81"/>
                  <a:gd name="T13" fmla="*/ 19 h 43"/>
                  <a:gd name="T14" fmla="*/ 0 w 81"/>
                  <a:gd name="T15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3">
                    <a:moveTo>
                      <a:pt x="0" y="15"/>
                    </a:moveTo>
                    <a:cubicBezTo>
                      <a:pt x="9" y="31"/>
                      <a:pt x="26" y="41"/>
                      <a:pt x="45" y="43"/>
                    </a:cubicBezTo>
                    <a:cubicBezTo>
                      <a:pt x="48" y="42"/>
                      <a:pt x="51" y="41"/>
                      <a:pt x="54" y="40"/>
                    </a:cubicBezTo>
                    <a:cubicBezTo>
                      <a:pt x="68" y="30"/>
                      <a:pt x="78" y="16"/>
                      <a:pt x="81" y="0"/>
                    </a:cubicBezTo>
                    <a:cubicBezTo>
                      <a:pt x="75" y="7"/>
                      <a:pt x="67" y="13"/>
                      <a:pt x="58" y="16"/>
                    </a:cubicBezTo>
                    <a:cubicBezTo>
                      <a:pt x="55" y="18"/>
                      <a:pt x="52" y="19"/>
                      <a:pt x="49" y="20"/>
                    </a:cubicBezTo>
                    <a:cubicBezTo>
                      <a:pt x="37" y="23"/>
                      <a:pt x="23" y="23"/>
                      <a:pt x="10" y="19"/>
                    </a:cubicBezTo>
                    <a:cubicBezTo>
                      <a:pt x="7" y="18"/>
                      <a:pt x="3" y="16"/>
                      <a:pt x="0" y="15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0" name="Freeform 697"/>
              <p:cNvSpPr/>
              <p:nvPr/>
            </p:nvSpPr>
            <p:spPr bwMode="auto">
              <a:xfrm>
                <a:off x="601" y="1160"/>
                <a:ext cx="58" cy="21"/>
              </a:xfrm>
              <a:custGeom>
                <a:avLst/>
                <a:gdLst>
                  <a:gd name="T0" fmla="*/ 0 w 60"/>
                  <a:gd name="T1" fmla="*/ 0 h 23"/>
                  <a:gd name="T2" fmla="*/ 1 w 60"/>
                  <a:gd name="T3" fmla="*/ 2 h 23"/>
                  <a:gd name="T4" fmla="*/ 51 w 60"/>
                  <a:gd name="T5" fmla="*/ 20 h 23"/>
                  <a:gd name="T6" fmla="*/ 60 w 60"/>
                  <a:gd name="T7" fmla="*/ 19 h 23"/>
                  <a:gd name="T8" fmla="*/ 0 w 6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3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3" y="14"/>
                      <a:pt x="32" y="21"/>
                      <a:pt x="51" y="20"/>
                    </a:cubicBezTo>
                    <a:cubicBezTo>
                      <a:pt x="54" y="20"/>
                      <a:pt x="57" y="20"/>
                      <a:pt x="60" y="19"/>
                    </a:cubicBezTo>
                    <a:cubicBezTo>
                      <a:pt x="37" y="23"/>
                      <a:pt x="14" y="16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1" name="Freeform 698"/>
              <p:cNvSpPr/>
              <p:nvPr/>
            </p:nvSpPr>
            <p:spPr bwMode="auto">
              <a:xfrm>
                <a:off x="602" y="1161"/>
                <a:ext cx="48" cy="18"/>
              </a:xfrm>
              <a:custGeom>
                <a:avLst/>
                <a:gdLst>
                  <a:gd name="T0" fmla="*/ 0 w 50"/>
                  <a:gd name="T1" fmla="*/ 0 h 19"/>
                  <a:gd name="T2" fmla="*/ 8 w 50"/>
                  <a:gd name="T3" fmla="*/ 7 h 19"/>
                  <a:gd name="T4" fmla="*/ 50 w 50"/>
                  <a:gd name="T5" fmla="*/ 18 h 19"/>
                  <a:gd name="T6" fmla="*/ 0 w 50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9">
                    <a:moveTo>
                      <a:pt x="0" y="0"/>
                    </a:moveTo>
                    <a:cubicBezTo>
                      <a:pt x="2" y="3"/>
                      <a:pt x="5" y="5"/>
                      <a:pt x="8" y="7"/>
                    </a:cubicBezTo>
                    <a:cubicBezTo>
                      <a:pt x="20" y="16"/>
                      <a:pt x="35" y="19"/>
                      <a:pt x="50" y="18"/>
                    </a:cubicBezTo>
                    <a:cubicBezTo>
                      <a:pt x="31" y="19"/>
                      <a:pt x="12" y="12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2" name="Freeform 699"/>
              <p:cNvSpPr/>
              <p:nvPr/>
            </p:nvSpPr>
            <p:spPr bwMode="auto">
              <a:xfrm>
                <a:off x="614" y="1140"/>
                <a:ext cx="56" cy="33"/>
              </a:xfrm>
              <a:custGeom>
                <a:avLst/>
                <a:gdLst>
                  <a:gd name="T0" fmla="*/ 0 w 57"/>
                  <a:gd name="T1" fmla="*/ 0 h 35"/>
                  <a:gd name="T2" fmla="*/ 57 w 57"/>
                  <a:gd name="T3" fmla="*/ 35 h 35"/>
                  <a:gd name="T4" fmla="*/ 15 w 57"/>
                  <a:gd name="T5" fmla="*/ 2 h 35"/>
                  <a:gd name="T6" fmla="*/ 4 w 57"/>
                  <a:gd name="T7" fmla="*/ 0 h 35"/>
                  <a:gd name="T8" fmla="*/ 0 w 5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5">
                    <a:moveTo>
                      <a:pt x="0" y="0"/>
                    </a:moveTo>
                    <a:cubicBezTo>
                      <a:pt x="9" y="21"/>
                      <a:pt x="32" y="35"/>
                      <a:pt x="57" y="35"/>
                    </a:cubicBezTo>
                    <a:cubicBezTo>
                      <a:pt x="39" y="30"/>
                      <a:pt x="23" y="18"/>
                      <a:pt x="15" y="2"/>
                    </a:cubicBezTo>
                    <a:cubicBezTo>
                      <a:pt x="11" y="1"/>
                      <a:pt x="8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3" name="Freeform 700"/>
              <p:cNvSpPr/>
              <p:nvPr/>
            </p:nvSpPr>
            <p:spPr bwMode="auto">
              <a:xfrm>
                <a:off x="599" y="1141"/>
                <a:ext cx="66" cy="40"/>
              </a:xfrm>
              <a:custGeom>
                <a:avLst/>
                <a:gdLst>
                  <a:gd name="T0" fmla="*/ 12 w 68"/>
                  <a:gd name="T1" fmla="*/ 0 h 43"/>
                  <a:gd name="T2" fmla="*/ 1 w 68"/>
                  <a:gd name="T3" fmla="*/ 14 h 43"/>
                  <a:gd name="T4" fmla="*/ 2 w 68"/>
                  <a:gd name="T5" fmla="*/ 20 h 43"/>
                  <a:gd name="T6" fmla="*/ 62 w 68"/>
                  <a:gd name="T7" fmla="*/ 39 h 43"/>
                  <a:gd name="T8" fmla="*/ 65 w 68"/>
                  <a:gd name="T9" fmla="*/ 38 h 43"/>
                  <a:gd name="T10" fmla="*/ 68 w 68"/>
                  <a:gd name="T11" fmla="*/ 37 h 43"/>
                  <a:gd name="T12" fmla="*/ 12 w 68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3">
                    <a:moveTo>
                      <a:pt x="12" y="0"/>
                    </a:moveTo>
                    <a:cubicBezTo>
                      <a:pt x="6" y="2"/>
                      <a:pt x="0" y="8"/>
                      <a:pt x="1" y="14"/>
                    </a:cubicBezTo>
                    <a:cubicBezTo>
                      <a:pt x="1" y="17"/>
                      <a:pt x="1" y="19"/>
                      <a:pt x="2" y="20"/>
                    </a:cubicBezTo>
                    <a:cubicBezTo>
                      <a:pt x="16" y="36"/>
                      <a:pt x="39" y="43"/>
                      <a:pt x="62" y="39"/>
                    </a:cubicBezTo>
                    <a:cubicBezTo>
                      <a:pt x="63" y="39"/>
                      <a:pt x="64" y="39"/>
                      <a:pt x="65" y="38"/>
                    </a:cubicBezTo>
                    <a:cubicBezTo>
                      <a:pt x="66" y="38"/>
                      <a:pt x="67" y="38"/>
                      <a:pt x="68" y="37"/>
                    </a:cubicBezTo>
                    <a:cubicBezTo>
                      <a:pt x="43" y="36"/>
                      <a:pt x="21" y="22"/>
                      <a:pt x="12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4" name="Freeform 701"/>
              <p:cNvSpPr>
                <a:spLocks noEditPoints="1"/>
              </p:cNvSpPr>
              <p:nvPr/>
            </p:nvSpPr>
            <p:spPr bwMode="auto">
              <a:xfrm>
                <a:off x="626" y="1063"/>
                <a:ext cx="65" cy="20"/>
              </a:xfrm>
              <a:custGeom>
                <a:avLst/>
                <a:gdLst>
                  <a:gd name="T0" fmla="*/ 20 w 67"/>
                  <a:gd name="T1" fmla="*/ 12 h 21"/>
                  <a:gd name="T2" fmla="*/ 13 w 67"/>
                  <a:gd name="T3" fmla="*/ 19 h 21"/>
                  <a:gd name="T4" fmla="*/ 14 w 67"/>
                  <a:gd name="T5" fmla="*/ 19 h 21"/>
                  <a:gd name="T6" fmla="*/ 20 w 67"/>
                  <a:gd name="T7" fmla="*/ 12 h 21"/>
                  <a:gd name="T8" fmla="*/ 20 w 67"/>
                  <a:gd name="T9" fmla="*/ 12 h 21"/>
                  <a:gd name="T10" fmla="*/ 36 w 67"/>
                  <a:gd name="T11" fmla="*/ 7 h 21"/>
                  <a:gd name="T12" fmla="*/ 36 w 67"/>
                  <a:gd name="T13" fmla="*/ 7 h 21"/>
                  <a:gd name="T14" fmla="*/ 59 w 67"/>
                  <a:gd name="T15" fmla="*/ 13 h 21"/>
                  <a:gd name="T16" fmla="*/ 59 w 67"/>
                  <a:gd name="T17" fmla="*/ 13 h 21"/>
                  <a:gd name="T18" fmla="*/ 36 w 67"/>
                  <a:gd name="T19" fmla="*/ 7 h 21"/>
                  <a:gd name="T20" fmla="*/ 44 w 67"/>
                  <a:gd name="T21" fmla="*/ 4 h 21"/>
                  <a:gd name="T22" fmla="*/ 44 w 67"/>
                  <a:gd name="T23" fmla="*/ 4 h 21"/>
                  <a:gd name="T24" fmla="*/ 62 w 67"/>
                  <a:gd name="T25" fmla="*/ 10 h 21"/>
                  <a:gd name="T26" fmla="*/ 63 w 67"/>
                  <a:gd name="T27" fmla="*/ 10 h 21"/>
                  <a:gd name="T28" fmla="*/ 44 w 67"/>
                  <a:gd name="T29" fmla="*/ 4 h 21"/>
                  <a:gd name="T30" fmla="*/ 14 w 67"/>
                  <a:gd name="T31" fmla="*/ 12 h 21"/>
                  <a:gd name="T32" fmla="*/ 8 w 67"/>
                  <a:gd name="T33" fmla="*/ 21 h 21"/>
                  <a:gd name="T34" fmla="*/ 8 w 67"/>
                  <a:gd name="T35" fmla="*/ 21 h 21"/>
                  <a:gd name="T36" fmla="*/ 15 w 67"/>
                  <a:gd name="T37" fmla="*/ 12 h 21"/>
                  <a:gd name="T38" fmla="*/ 14 w 67"/>
                  <a:gd name="T39" fmla="*/ 12 h 21"/>
                  <a:gd name="T40" fmla="*/ 13 w 67"/>
                  <a:gd name="T41" fmla="*/ 13 h 21"/>
                  <a:gd name="T42" fmla="*/ 3 w 67"/>
                  <a:gd name="T43" fmla="*/ 20 h 21"/>
                  <a:gd name="T44" fmla="*/ 3 w 67"/>
                  <a:gd name="T45" fmla="*/ 21 h 21"/>
                  <a:gd name="T46" fmla="*/ 14 w 67"/>
                  <a:gd name="T47" fmla="*/ 12 h 21"/>
                  <a:gd name="T48" fmla="*/ 13 w 67"/>
                  <a:gd name="T49" fmla="*/ 13 h 21"/>
                  <a:gd name="T50" fmla="*/ 55 w 67"/>
                  <a:gd name="T51" fmla="*/ 0 h 21"/>
                  <a:gd name="T52" fmla="*/ 54 w 67"/>
                  <a:gd name="T53" fmla="*/ 0 h 21"/>
                  <a:gd name="T54" fmla="*/ 67 w 67"/>
                  <a:gd name="T55" fmla="*/ 2 h 21"/>
                  <a:gd name="T56" fmla="*/ 67 w 67"/>
                  <a:gd name="T57" fmla="*/ 1 h 21"/>
                  <a:gd name="T58" fmla="*/ 55 w 67"/>
                  <a:gd name="T59" fmla="*/ 0 h 21"/>
                  <a:gd name="T60" fmla="*/ 5 w 67"/>
                  <a:gd name="T61" fmla="*/ 14 h 21"/>
                  <a:gd name="T62" fmla="*/ 0 w 67"/>
                  <a:gd name="T63" fmla="*/ 18 h 21"/>
                  <a:gd name="T64" fmla="*/ 0 w 67"/>
                  <a:gd name="T65" fmla="*/ 18 h 21"/>
                  <a:gd name="T66" fmla="*/ 5 w 67"/>
                  <a:gd name="T67" fmla="*/ 14 h 21"/>
                  <a:gd name="T68" fmla="*/ 5 w 67"/>
                  <a:gd name="T6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21">
                    <a:moveTo>
                      <a:pt x="20" y="12"/>
                    </a:moveTo>
                    <a:cubicBezTo>
                      <a:pt x="17" y="15"/>
                      <a:pt x="15" y="17"/>
                      <a:pt x="13" y="19"/>
                    </a:cubicBezTo>
                    <a:cubicBezTo>
                      <a:pt x="13" y="19"/>
                      <a:pt x="14" y="19"/>
                      <a:pt x="14" y="19"/>
                    </a:cubicBezTo>
                    <a:cubicBezTo>
                      <a:pt x="16" y="17"/>
                      <a:pt x="18" y="14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moveTo>
                      <a:pt x="36" y="7"/>
                    </a:moveTo>
                    <a:cubicBezTo>
                      <a:pt x="36" y="7"/>
                      <a:pt x="36" y="7"/>
                      <a:pt x="36" y="7"/>
                    </a:cubicBezTo>
                    <a:cubicBezTo>
                      <a:pt x="44" y="8"/>
                      <a:pt x="52" y="10"/>
                      <a:pt x="5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2" y="10"/>
                      <a:pt x="45" y="8"/>
                      <a:pt x="36" y="7"/>
                    </a:cubicBezTo>
                    <a:moveTo>
                      <a:pt x="44" y="4"/>
                    </a:moveTo>
                    <a:cubicBezTo>
                      <a:pt x="44" y="4"/>
                      <a:pt x="44" y="4"/>
                      <a:pt x="44" y="4"/>
                    </a:cubicBezTo>
                    <a:cubicBezTo>
                      <a:pt x="50" y="6"/>
                      <a:pt x="57" y="8"/>
                      <a:pt x="62" y="10"/>
                    </a:cubicBezTo>
                    <a:cubicBezTo>
                      <a:pt x="62" y="10"/>
                      <a:pt x="63" y="10"/>
                      <a:pt x="63" y="10"/>
                    </a:cubicBezTo>
                    <a:cubicBezTo>
                      <a:pt x="57" y="7"/>
                      <a:pt x="51" y="5"/>
                      <a:pt x="44" y="4"/>
                    </a:cubicBezTo>
                    <a:moveTo>
                      <a:pt x="14" y="12"/>
                    </a:moveTo>
                    <a:cubicBezTo>
                      <a:pt x="12" y="15"/>
                      <a:pt x="10" y="18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0" y="18"/>
                      <a:pt x="12" y="15"/>
                      <a:pt x="15" y="12"/>
                    </a:cubicBezTo>
                    <a:cubicBezTo>
                      <a:pt x="15" y="12"/>
                      <a:pt x="15" y="12"/>
                      <a:pt x="14" y="12"/>
                    </a:cubicBezTo>
                    <a:moveTo>
                      <a:pt x="13" y="13"/>
                    </a:moveTo>
                    <a:cubicBezTo>
                      <a:pt x="9" y="15"/>
                      <a:pt x="6" y="18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" y="18"/>
                      <a:pt x="10" y="15"/>
                      <a:pt x="14" y="12"/>
                    </a:cubicBezTo>
                    <a:cubicBezTo>
                      <a:pt x="13" y="13"/>
                      <a:pt x="13" y="13"/>
                      <a:pt x="13" y="13"/>
                    </a:cubicBezTo>
                    <a:moveTo>
                      <a:pt x="55" y="0"/>
                    </a:moveTo>
                    <a:cubicBezTo>
                      <a:pt x="55" y="0"/>
                      <a:pt x="54" y="0"/>
                      <a:pt x="54" y="0"/>
                    </a:cubicBezTo>
                    <a:cubicBezTo>
                      <a:pt x="59" y="0"/>
                      <a:pt x="63" y="1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3" y="1"/>
                      <a:pt x="59" y="0"/>
                      <a:pt x="55" y="0"/>
                    </a:cubicBezTo>
                    <a:moveTo>
                      <a:pt x="5" y="14"/>
                    </a:moveTo>
                    <a:cubicBezTo>
                      <a:pt x="3" y="15"/>
                      <a:pt x="2" y="17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7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5" name="Freeform 702"/>
              <p:cNvSpPr/>
              <p:nvPr/>
            </p:nvSpPr>
            <p:spPr bwMode="auto">
              <a:xfrm>
                <a:off x="634" y="1074"/>
                <a:ext cx="11" cy="9"/>
              </a:xfrm>
              <a:custGeom>
                <a:avLst/>
                <a:gdLst>
                  <a:gd name="T0" fmla="*/ 7 w 12"/>
                  <a:gd name="T1" fmla="*/ 0 h 9"/>
                  <a:gd name="T2" fmla="*/ 0 w 12"/>
                  <a:gd name="T3" fmla="*/ 9 h 9"/>
                  <a:gd name="T4" fmla="*/ 2 w 12"/>
                  <a:gd name="T5" fmla="*/ 8 h 9"/>
                  <a:gd name="T6" fmla="*/ 5 w 12"/>
                  <a:gd name="T7" fmla="*/ 7 h 9"/>
                  <a:gd name="T8" fmla="*/ 12 w 12"/>
                  <a:gd name="T9" fmla="*/ 0 h 9"/>
                  <a:gd name="T10" fmla="*/ 9 w 12"/>
                  <a:gd name="T11" fmla="*/ 0 h 9"/>
                  <a:gd name="T12" fmla="*/ 7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7" y="0"/>
                    </a:moveTo>
                    <a:cubicBezTo>
                      <a:pt x="4" y="3"/>
                      <a:pt x="2" y="6"/>
                      <a:pt x="0" y="9"/>
                    </a:cubicBezTo>
                    <a:cubicBezTo>
                      <a:pt x="1" y="9"/>
                      <a:pt x="1" y="9"/>
                      <a:pt x="2" y="8"/>
                    </a:cubicBezTo>
                    <a:cubicBezTo>
                      <a:pt x="3" y="8"/>
                      <a:pt x="4" y="8"/>
                      <a:pt x="5" y="7"/>
                    </a:cubicBezTo>
                    <a:cubicBezTo>
                      <a:pt x="7" y="5"/>
                      <a:pt x="9" y="3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6" name="Freeform 703"/>
              <p:cNvSpPr>
                <a:spLocks noEditPoints="1"/>
              </p:cNvSpPr>
              <p:nvPr/>
            </p:nvSpPr>
            <p:spPr bwMode="auto">
              <a:xfrm>
                <a:off x="626" y="1060"/>
                <a:ext cx="65" cy="22"/>
              </a:xfrm>
              <a:custGeom>
                <a:avLst/>
                <a:gdLst>
                  <a:gd name="T0" fmla="*/ 5 w 67"/>
                  <a:gd name="T1" fmla="*/ 17 h 23"/>
                  <a:gd name="T2" fmla="*/ 0 w 67"/>
                  <a:gd name="T3" fmla="*/ 21 h 23"/>
                  <a:gd name="T4" fmla="*/ 3 w 67"/>
                  <a:gd name="T5" fmla="*/ 23 h 23"/>
                  <a:gd name="T6" fmla="*/ 13 w 67"/>
                  <a:gd name="T7" fmla="*/ 16 h 23"/>
                  <a:gd name="T8" fmla="*/ 5 w 67"/>
                  <a:gd name="T9" fmla="*/ 17 h 23"/>
                  <a:gd name="T10" fmla="*/ 60 w 67"/>
                  <a:gd name="T11" fmla="*/ 1 h 23"/>
                  <a:gd name="T12" fmla="*/ 57 w 67"/>
                  <a:gd name="T13" fmla="*/ 2 h 23"/>
                  <a:gd name="T14" fmla="*/ 55 w 67"/>
                  <a:gd name="T15" fmla="*/ 3 h 23"/>
                  <a:gd name="T16" fmla="*/ 67 w 67"/>
                  <a:gd name="T17" fmla="*/ 4 h 23"/>
                  <a:gd name="T18" fmla="*/ 66 w 67"/>
                  <a:gd name="T19" fmla="*/ 2 h 23"/>
                  <a:gd name="T20" fmla="*/ 60 w 67"/>
                  <a:gd name="T21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23">
                    <a:moveTo>
                      <a:pt x="5" y="17"/>
                    </a:moveTo>
                    <a:cubicBezTo>
                      <a:pt x="4" y="18"/>
                      <a:pt x="2" y="20"/>
                      <a:pt x="0" y="21"/>
                    </a:cubicBezTo>
                    <a:cubicBezTo>
                      <a:pt x="1" y="22"/>
                      <a:pt x="2" y="23"/>
                      <a:pt x="3" y="23"/>
                    </a:cubicBezTo>
                    <a:cubicBezTo>
                      <a:pt x="6" y="21"/>
                      <a:pt x="9" y="18"/>
                      <a:pt x="13" y="16"/>
                    </a:cubicBezTo>
                    <a:cubicBezTo>
                      <a:pt x="10" y="16"/>
                      <a:pt x="8" y="16"/>
                      <a:pt x="5" y="17"/>
                    </a:cubicBezTo>
                    <a:moveTo>
                      <a:pt x="60" y="1"/>
                    </a:moveTo>
                    <a:cubicBezTo>
                      <a:pt x="59" y="1"/>
                      <a:pt x="58" y="2"/>
                      <a:pt x="57" y="2"/>
                    </a:cubicBezTo>
                    <a:cubicBezTo>
                      <a:pt x="57" y="2"/>
                      <a:pt x="56" y="3"/>
                      <a:pt x="55" y="3"/>
                    </a:cubicBezTo>
                    <a:cubicBezTo>
                      <a:pt x="59" y="3"/>
                      <a:pt x="63" y="4"/>
                      <a:pt x="67" y="4"/>
                    </a:cubicBezTo>
                    <a:cubicBezTo>
                      <a:pt x="67" y="3"/>
                      <a:pt x="67" y="3"/>
                      <a:pt x="66" y="2"/>
                    </a:cubicBezTo>
                    <a:cubicBezTo>
                      <a:pt x="65" y="0"/>
                      <a:pt x="62" y="0"/>
                      <a:pt x="60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7" name="Freeform 704"/>
              <p:cNvSpPr/>
              <p:nvPr/>
            </p:nvSpPr>
            <p:spPr bwMode="auto">
              <a:xfrm>
                <a:off x="661" y="1067"/>
                <a:ext cx="25" cy="8"/>
              </a:xfrm>
              <a:custGeom>
                <a:avLst/>
                <a:gdLst>
                  <a:gd name="T0" fmla="*/ 8 w 26"/>
                  <a:gd name="T1" fmla="*/ 0 h 9"/>
                  <a:gd name="T2" fmla="*/ 0 w 26"/>
                  <a:gd name="T3" fmla="*/ 3 h 9"/>
                  <a:gd name="T4" fmla="*/ 23 w 26"/>
                  <a:gd name="T5" fmla="*/ 9 h 9"/>
                  <a:gd name="T6" fmla="*/ 26 w 26"/>
                  <a:gd name="T7" fmla="*/ 6 h 9"/>
                  <a:gd name="T8" fmla="*/ 8 w 2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8" y="0"/>
                    </a:moveTo>
                    <a:cubicBezTo>
                      <a:pt x="5" y="1"/>
                      <a:pt x="3" y="2"/>
                      <a:pt x="0" y="3"/>
                    </a:cubicBezTo>
                    <a:cubicBezTo>
                      <a:pt x="9" y="4"/>
                      <a:pt x="16" y="6"/>
                      <a:pt x="23" y="9"/>
                    </a:cubicBezTo>
                    <a:cubicBezTo>
                      <a:pt x="24" y="8"/>
                      <a:pt x="25" y="7"/>
                      <a:pt x="26" y="6"/>
                    </a:cubicBezTo>
                    <a:cubicBezTo>
                      <a:pt x="21" y="4"/>
                      <a:pt x="14" y="2"/>
                      <a:pt x="8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8" name="Freeform 705"/>
              <p:cNvSpPr/>
              <p:nvPr/>
            </p:nvSpPr>
            <p:spPr bwMode="auto">
              <a:xfrm>
                <a:off x="669" y="1063"/>
                <a:ext cx="22" cy="9"/>
              </a:xfrm>
              <a:custGeom>
                <a:avLst/>
                <a:gdLst>
                  <a:gd name="T0" fmla="*/ 10 w 23"/>
                  <a:gd name="T1" fmla="*/ 0 h 10"/>
                  <a:gd name="T2" fmla="*/ 0 w 23"/>
                  <a:gd name="T3" fmla="*/ 4 h 10"/>
                  <a:gd name="T4" fmla="*/ 19 w 23"/>
                  <a:gd name="T5" fmla="*/ 10 h 10"/>
                  <a:gd name="T6" fmla="*/ 22 w 23"/>
                  <a:gd name="T7" fmla="*/ 6 h 10"/>
                  <a:gd name="T8" fmla="*/ 23 w 23"/>
                  <a:gd name="T9" fmla="*/ 2 h 10"/>
                  <a:gd name="T10" fmla="*/ 10 w 2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0">
                    <a:moveTo>
                      <a:pt x="10" y="0"/>
                    </a:moveTo>
                    <a:cubicBezTo>
                      <a:pt x="7" y="2"/>
                      <a:pt x="4" y="3"/>
                      <a:pt x="0" y="4"/>
                    </a:cubicBezTo>
                    <a:cubicBezTo>
                      <a:pt x="7" y="5"/>
                      <a:pt x="13" y="7"/>
                      <a:pt x="19" y="10"/>
                    </a:cubicBezTo>
                    <a:cubicBezTo>
                      <a:pt x="20" y="9"/>
                      <a:pt x="21" y="7"/>
                      <a:pt x="22" y="6"/>
                    </a:cubicBezTo>
                    <a:cubicBezTo>
                      <a:pt x="23" y="4"/>
                      <a:pt x="23" y="3"/>
                      <a:pt x="23" y="2"/>
                    </a:cubicBezTo>
                    <a:cubicBezTo>
                      <a:pt x="19" y="1"/>
                      <a:pt x="15" y="0"/>
                      <a:pt x="10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9" name="Freeform 706"/>
              <p:cNvSpPr/>
              <p:nvPr/>
            </p:nvSpPr>
            <p:spPr bwMode="auto">
              <a:xfrm>
                <a:off x="640" y="1070"/>
                <a:ext cx="44" cy="11"/>
              </a:xfrm>
              <a:custGeom>
                <a:avLst/>
                <a:gdLst>
                  <a:gd name="T0" fmla="*/ 22 w 45"/>
                  <a:gd name="T1" fmla="*/ 0 h 12"/>
                  <a:gd name="T2" fmla="*/ 21 w 45"/>
                  <a:gd name="T3" fmla="*/ 0 h 12"/>
                  <a:gd name="T4" fmla="*/ 13 w 45"/>
                  <a:gd name="T5" fmla="*/ 4 h 12"/>
                  <a:gd name="T6" fmla="*/ 7 w 45"/>
                  <a:gd name="T7" fmla="*/ 5 h 12"/>
                  <a:gd name="T8" fmla="*/ 6 w 45"/>
                  <a:gd name="T9" fmla="*/ 5 h 12"/>
                  <a:gd name="T10" fmla="*/ 0 w 45"/>
                  <a:gd name="T11" fmla="*/ 12 h 12"/>
                  <a:gd name="T12" fmla="*/ 1 w 45"/>
                  <a:gd name="T13" fmla="*/ 12 h 12"/>
                  <a:gd name="T14" fmla="*/ 1 w 45"/>
                  <a:gd name="T15" fmla="*/ 12 h 12"/>
                  <a:gd name="T16" fmla="*/ 28 w 45"/>
                  <a:gd name="T17" fmla="*/ 11 h 12"/>
                  <a:gd name="T18" fmla="*/ 38 w 45"/>
                  <a:gd name="T19" fmla="*/ 9 h 12"/>
                  <a:gd name="T20" fmla="*/ 45 w 45"/>
                  <a:gd name="T21" fmla="*/ 6 h 12"/>
                  <a:gd name="T22" fmla="*/ 22 w 45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2">
                    <a:moveTo>
                      <a:pt x="22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8" y="2"/>
                      <a:pt x="16" y="4"/>
                      <a:pt x="13" y="4"/>
                    </a:cubicBezTo>
                    <a:cubicBezTo>
                      <a:pt x="11" y="5"/>
                      <a:pt x="9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7"/>
                      <a:pt x="2" y="10"/>
                      <a:pt x="0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0" y="9"/>
                      <a:pt x="19" y="11"/>
                      <a:pt x="28" y="11"/>
                    </a:cubicBezTo>
                    <a:cubicBezTo>
                      <a:pt x="31" y="10"/>
                      <a:pt x="35" y="10"/>
                      <a:pt x="38" y="9"/>
                    </a:cubicBezTo>
                    <a:cubicBezTo>
                      <a:pt x="40" y="8"/>
                      <a:pt x="43" y="7"/>
                      <a:pt x="45" y="6"/>
                    </a:cubicBezTo>
                    <a:cubicBezTo>
                      <a:pt x="38" y="3"/>
                      <a:pt x="30" y="1"/>
                      <a:pt x="22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0" name="Freeform 707"/>
              <p:cNvSpPr/>
              <p:nvPr/>
            </p:nvSpPr>
            <p:spPr bwMode="auto">
              <a:xfrm>
                <a:off x="629" y="1074"/>
                <a:ext cx="11" cy="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2 w 11"/>
                  <a:gd name="T5" fmla="*/ 9 h 9"/>
                  <a:gd name="T6" fmla="*/ 5 w 11"/>
                  <a:gd name="T7" fmla="*/ 9 h 9"/>
                  <a:gd name="T8" fmla="*/ 11 w 11"/>
                  <a:gd name="T9" fmla="*/ 0 h 9"/>
                  <a:gd name="T10" fmla="*/ 11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7" y="3"/>
                      <a:pt x="3" y="6"/>
                      <a:pt x="0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7" y="6"/>
                      <a:pt x="9" y="3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1" name="Freeform 708"/>
              <p:cNvSpPr/>
              <p:nvPr/>
            </p:nvSpPr>
            <p:spPr bwMode="auto">
              <a:xfrm>
                <a:off x="625" y="1076"/>
                <a:ext cx="6" cy="4"/>
              </a:xfrm>
              <a:custGeom>
                <a:avLst/>
                <a:gdLst>
                  <a:gd name="T0" fmla="*/ 1 w 6"/>
                  <a:gd name="T1" fmla="*/ 1 h 4"/>
                  <a:gd name="T2" fmla="*/ 1 w 6"/>
                  <a:gd name="T3" fmla="*/ 4 h 4"/>
                  <a:gd name="T4" fmla="*/ 6 w 6"/>
                  <a:gd name="T5" fmla="*/ 0 h 4"/>
                  <a:gd name="T6" fmla="*/ 1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cubicBezTo>
                      <a:pt x="0" y="2"/>
                      <a:pt x="1" y="3"/>
                      <a:pt x="1" y="4"/>
                    </a:cubicBezTo>
                    <a:cubicBezTo>
                      <a:pt x="3" y="3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1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2" name="Freeform 709"/>
              <p:cNvSpPr>
                <a:spLocks noEditPoints="1"/>
              </p:cNvSpPr>
              <p:nvPr/>
            </p:nvSpPr>
            <p:spPr bwMode="auto">
              <a:xfrm>
                <a:off x="636" y="1065"/>
                <a:ext cx="28" cy="9"/>
              </a:xfrm>
              <a:custGeom>
                <a:avLst/>
                <a:gdLst>
                  <a:gd name="T0" fmla="*/ 7 w 29"/>
                  <a:gd name="T1" fmla="*/ 8 h 10"/>
                  <a:gd name="T2" fmla="*/ 5 w 29"/>
                  <a:gd name="T3" fmla="*/ 9 h 10"/>
                  <a:gd name="T4" fmla="*/ 5 w 29"/>
                  <a:gd name="T5" fmla="*/ 10 h 10"/>
                  <a:gd name="T6" fmla="*/ 5 w 29"/>
                  <a:gd name="T7" fmla="*/ 9 h 10"/>
                  <a:gd name="T8" fmla="*/ 5 w 29"/>
                  <a:gd name="T9" fmla="*/ 10 h 10"/>
                  <a:gd name="T10" fmla="*/ 5 w 29"/>
                  <a:gd name="T11" fmla="*/ 10 h 10"/>
                  <a:gd name="T12" fmla="*/ 7 w 29"/>
                  <a:gd name="T13" fmla="*/ 8 h 10"/>
                  <a:gd name="T14" fmla="*/ 16 w 29"/>
                  <a:gd name="T15" fmla="*/ 5 h 10"/>
                  <a:gd name="T16" fmla="*/ 11 w 29"/>
                  <a:gd name="T17" fmla="*/ 9 h 10"/>
                  <a:gd name="T18" fmla="*/ 12 w 29"/>
                  <a:gd name="T19" fmla="*/ 9 h 10"/>
                  <a:gd name="T20" fmla="*/ 16 w 29"/>
                  <a:gd name="T21" fmla="*/ 5 h 10"/>
                  <a:gd name="T22" fmla="*/ 25 w 29"/>
                  <a:gd name="T23" fmla="*/ 5 h 10"/>
                  <a:gd name="T24" fmla="*/ 25 w 29"/>
                  <a:gd name="T25" fmla="*/ 5 h 10"/>
                  <a:gd name="T26" fmla="*/ 16 w 29"/>
                  <a:gd name="T27" fmla="*/ 5 h 10"/>
                  <a:gd name="T28" fmla="*/ 1 w 29"/>
                  <a:gd name="T29" fmla="*/ 7 h 10"/>
                  <a:gd name="T30" fmla="*/ 0 w 29"/>
                  <a:gd name="T31" fmla="*/ 8 h 10"/>
                  <a:gd name="T32" fmla="*/ 0 w 29"/>
                  <a:gd name="T33" fmla="*/ 8 h 10"/>
                  <a:gd name="T34" fmla="*/ 2 w 29"/>
                  <a:gd name="T35" fmla="*/ 7 h 10"/>
                  <a:gd name="T36" fmla="*/ 1 w 29"/>
                  <a:gd name="T37" fmla="*/ 7 h 10"/>
                  <a:gd name="T38" fmla="*/ 24 w 29"/>
                  <a:gd name="T39" fmla="*/ 1 h 10"/>
                  <a:gd name="T40" fmla="*/ 23 w 29"/>
                  <a:gd name="T41" fmla="*/ 1 h 10"/>
                  <a:gd name="T42" fmla="*/ 28 w 29"/>
                  <a:gd name="T43" fmla="*/ 1 h 10"/>
                  <a:gd name="T44" fmla="*/ 28 w 29"/>
                  <a:gd name="T45" fmla="*/ 1 h 10"/>
                  <a:gd name="T46" fmla="*/ 25 w 29"/>
                  <a:gd name="T47" fmla="*/ 1 h 10"/>
                  <a:gd name="T48" fmla="*/ 29 w 29"/>
                  <a:gd name="T49" fmla="*/ 0 h 10"/>
                  <a:gd name="T50" fmla="*/ 29 w 29"/>
                  <a:gd name="T51" fmla="*/ 0 h 10"/>
                  <a:gd name="T52" fmla="*/ 24 w 29"/>
                  <a:gd name="T5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10">
                    <a:moveTo>
                      <a:pt x="7" y="8"/>
                    </a:moveTo>
                    <a:cubicBezTo>
                      <a:pt x="6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9"/>
                      <a:pt x="7" y="8"/>
                      <a:pt x="7" y="8"/>
                    </a:cubicBezTo>
                    <a:moveTo>
                      <a:pt x="16" y="5"/>
                    </a:moveTo>
                    <a:cubicBezTo>
                      <a:pt x="14" y="6"/>
                      <a:pt x="13" y="7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3" y="7"/>
                      <a:pt x="15" y="6"/>
                      <a:pt x="16" y="5"/>
                    </a:cubicBezTo>
                    <a:cubicBezTo>
                      <a:pt x="19" y="5"/>
                      <a:pt x="22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2" y="5"/>
                      <a:pt x="19" y="5"/>
                      <a:pt x="16" y="5"/>
                    </a:cubicBezTo>
                    <a:moveTo>
                      <a:pt x="1" y="7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moveTo>
                      <a:pt x="24" y="1"/>
                    </a:moveTo>
                    <a:cubicBezTo>
                      <a:pt x="24" y="1"/>
                      <a:pt x="23" y="1"/>
                      <a:pt x="23" y="1"/>
                    </a:cubicBezTo>
                    <a:cubicBezTo>
                      <a:pt x="24" y="1"/>
                      <a:pt x="26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1"/>
                      <a:pt x="26" y="1"/>
                      <a:pt x="25" y="1"/>
                    </a:cubicBezTo>
                    <a:cubicBezTo>
                      <a:pt x="26" y="1"/>
                      <a:pt x="27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6" y="0"/>
                      <a:pt x="24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3" name="Freeform 710"/>
              <p:cNvSpPr>
                <a:spLocks noEditPoints="1"/>
              </p:cNvSpPr>
              <p:nvPr/>
            </p:nvSpPr>
            <p:spPr bwMode="auto">
              <a:xfrm>
                <a:off x="641" y="1059"/>
                <a:ext cx="25" cy="15"/>
              </a:xfrm>
              <a:custGeom>
                <a:avLst/>
                <a:gdLst>
                  <a:gd name="T0" fmla="*/ 8 w 26"/>
                  <a:gd name="T1" fmla="*/ 11 h 16"/>
                  <a:gd name="T2" fmla="*/ 2 w 26"/>
                  <a:gd name="T3" fmla="*/ 14 h 16"/>
                  <a:gd name="T4" fmla="*/ 0 w 26"/>
                  <a:gd name="T5" fmla="*/ 16 h 16"/>
                  <a:gd name="T6" fmla="*/ 2 w 26"/>
                  <a:gd name="T7" fmla="*/ 16 h 16"/>
                  <a:gd name="T8" fmla="*/ 6 w 26"/>
                  <a:gd name="T9" fmla="*/ 15 h 16"/>
                  <a:gd name="T10" fmla="*/ 11 w 26"/>
                  <a:gd name="T11" fmla="*/ 11 h 16"/>
                  <a:gd name="T12" fmla="*/ 8 w 26"/>
                  <a:gd name="T13" fmla="*/ 11 h 16"/>
                  <a:gd name="T14" fmla="*/ 26 w 26"/>
                  <a:gd name="T15" fmla="*/ 0 h 16"/>
                  <a:gd name="T16" fmla="*/ 21 w 26"/>
                  <a:gd name="T17" fmla="*/ 3 h 16"/>
                  <a:gd name="T18" fmla="*/ 26 w 26"/>
                  <a:gd name="T19" fmla="*/ 2 h 16"/>
                  <a:gd name="T20" fmla="*/ 26 w 26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6">
                    <a:moveTo>
                      <a:pt x="8" y="11"/>
                    </a:moveTo>
                    <a:cubicBezTo>
                      <a:pt x="6" y="12"/>
                      <a:pt x="4" y="13"/>
                      <a:pt x="2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3" y="16"/>
                      <a:pt x="5" y="15"/>
                      <a:pt x="6" y="15"/>
                    </a:cubicBezTo>
                    <a:cubicBezTo>
                      <a:pt x="8" y="13"/>
                      <a:pt x="9" y="12"/>
                      <a:pt x="11" y="11"/>
                    </a:cubicBezTo>
                    <a:cubicBezTo>
                      <a:pt x="10" y="11"/>
                      <a:pt x="9" y="11"/>
                      <a:pt x="8" y="11"/>
                    </a:cubicBezTo>
                    <a:moveTo>
                      <a:pt x="26" y="0"/>
                    </a:moveTo>
                    <a:cubicBezTo>
                      <a:pt x="24" y="1"/>
                      <a:pt x="23" y="2"/>
                      <a:pt x="21" y="3"/>
                    </a:cubicBezTo>
                    <a:cubicBezTo>
                      <a:pt x="22" y="2"/>
                      <a:pt x="24" y="2"/>
                      <a:pt x="26" y="2"/>
                    </a:cubicBezTo>
                    <a:cubicBezTo>
                      <a:pt x="26" y="1"/>
                      <a:pt x="26" y="1"/>
                      <a:pt x="2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4" name="Freeform 711"/>
              <p:cNvSpPr>
                <a:spLocks noEditPoints="1"/>
              </p:cNvSpPr>
              <p:nvPr/>
            </p:nvSpPr>
            <p:spPr bwMode="auto">
              <a:xfrm>
                <a:off x="636" y="1061"/>
                <a:ext cx="30" cy="12"/>
              </a:xfrm>
              <a:custGeom>
                <a:avLst/>
                <a:gdLst>
                  <a:gd name="T0" fmla="*/ 2 w 31"/>
                  <a:gd name="T1" fmla="*/ 11 h 13"/>
                  <a:gd name="T2" fmla="*/ 0 w 31"/>
                  <a:gd name="T3" fmla="*/ 12 h 13"/>
                  <a:gd name="T4" fmla="*/ 5 w 31"/>
                  <a:gd name="T5" fmla="*/ 13 h 13"/>
                  <a:gd name="T6" fmla="*/ 7 w 31"/>
                  <a:gd name="T7" fmla="*/ 12 h 13"/>
                  <a:gd name="T8" fmla="*/ 13 w 31"/>
                  <a:gd name="T9" fmla="*/ 9 h 13"/>
                  <a:gd name="T10" fmla="*/ 2 w 31"/>
                  <a:gd name="T11" fmla="*/ 11 h 13"/>
                  <a:gd name="T12" fmla="*/ 26 w 31"/>
                  <a:gd name="T13" fmla="*/ 1 h 13"/>
                  <a:gd name="T14" fmla="*/ 19 w 31"/>
                  <a:gd name="T15" fmla="*/ 5 h 13"/>
                  <a:gd name="T16" fmla="*/ 17 w 31"/>
                  <a:gd name="T17" fmla="*/ 5 h 13"/>
                  <a:gd name="T18" fmla="*/ 23 w 31"/>
                  <a:gd name="T19" fmla="*/ 5 h 13"/>
                  <a:gd name="T20" fmla="*/ 24 w 31"/>
                  <a:gd name="T21" fmla="*/ 5 h 13"/>
                  <a:gd name="T22" fmla="*/ 29 w 31"/>
                  <a:gd name="T23" fmla="*/ 4 h 13"/>
                  <a:gd name="T24" fmla="*/ 31 w 31"/>
                  <a:gd name="T25" fmla="*/ 0 h 13"/>
                  <a:gd name="T26" fmla="*/ 26 w 31"/>
                  <a:gd name="T2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3">
                    <a:moveTo>
                      <a:pt x="2" y="11"/>
                    </a:moveTo>
                    <a:cubicBezTo>
                      <a:pt x="1" y="11"/>
                      <a:pt x="1" y="12"/>
                      <a:pt x="0" y="12"/>
                    </a:cubicBezTo>
                    <a:cubicBezTo>
                      <a:pt x="2" y="13"/>
                      <a:pt x="3" y="13"/>
                      <a:pt x="5" y="13"/>
                    </a:cubicBezTo>
                    <a:cubicBezTo>
                      <a:pt x="5" y="13"/>
                      <a:pt x="6" y="12"/>
                      <a:pt x="7" y="12"/>
                    </a:cubicBezTo>
                    <a:cubicBezTo>
                      <a:pt x="9" y="11"/>
                      <a:pt x="11" y="10"/>
                      <a:pt x="13" y="9"/>
                    </a:cubicBezTo>
                    <a:cubicBezTo>
                      <a:pt x="9" y="9"/>
                      <a:pt x="5" y="10"/>
                      <a:pt x="2" y="11"/>
                    </a:cubicBezTo>
                    <a:moveTo>
                      <a:pt x="26" y="1"/>
                    </a:moveTo>
                    <a:cubicBezTo>
                      <a:pt x="24" y="2"/>
                      <a:pt x="21" y="3"/>
                      <a:pt x="19" y="5"/>
                    </a:cubicBezTo>
                    <a:cubicBezTo>
                      <a:pt x="19" y="5"/>
                      <a:pt x="18" y="5"/>
                      <a:pt x="17" y="5"/>
                    </a:cubicBezTo>
                    <a:cubicBezTo>
                      <a:pt x="19" y="5"/>
                      <a:pt x="21" y="5"/>
                      <a:pt x="23" y="5"/>
                    </a:cubicBezTo>
                    <a:cubicBezTo>
                      <a:pt x="23" y="5"/>
                      <a:pt x="24" y="5"/>
                      <a:pt x="24" y="5"/>
                    </a:cubicBezTo>
                    <a:cubicBezTo>
                      <a:pt x="26" y="4"/>
                      <a:pt x="27" y="4"/>
                      <a:pt x="29" y="4"/>
                    </a:cubicBezTo>
                    <a:cubicBezTo>
                      <a:pt x="29" y="2"/>
                      <a:pt x="30" y="1"/>
                      <a:pt x="31" y="0"/>
                    </a:cubicBezTo>
                    <a:cubicBezTo>
                      <a:pt x="29" y="0"/>
                      <a:pt x="27" y="0"/>
                      <a:pt x="26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5" name="Freeform 712"/>
              <p:cNvSpPr/>
              <p:nvPr/>
            </p:nvSpPr>
            <p:spPr bwMode="auto">
              <a:xfrm>
                <a:off x="634" y="1066"/>
                <a:ext cx="29" cy="6"/>
              </a:xfrm>
              <a:custGeom>
                <a:avLst/>
                <a:gdLst>
                  <a:gd name="T0" fmla="*/ 2 w 30"/>
                  <a:gd name="T1" fmla="*/ 5 h 7"/>
                  <a:gd name="T2" fmla="*/ 0 w 30"/>
                  <a:gd name="T3" fmla="*/ 6 h 7"/>
                  <a:gd name="T4" fmla="*/ 2 w 30"/>
                  <a:gd name="T5" fmla="*/ 7 h 7"/>
                  <a:gd name="T6" fmla="*/ 3 w 30"/>
                  <a:gd name="T7" fmla="*/ 6 h 7"/>
                  <a:gd name="T8" fmla="*/ 4 w 30"/>
                  <a:gd name="T9" fmla="*/ 6 h 7"/>
                  <a:gd name="T10" fmla="*/ 15 w 30"/>
                  <a:gd name="T11" fmla="*/ 4 h 7"/>
                  <a:gd name="T12" fmla="*/ 18 w 30"/>
                  <a:gd name="T13" fmla="*/ 4 h 7"/>
                  <a:gd name="T14" fmla="*/ 27 w 30"/>
                  <a:gd name="T15" fmla="*/ 4 h 7"/>
                  <a:gd name="T16" fmla="*/ 28 w 30"/>
                  <a:gd name="T17" fmla="*/ 3 h 7"/>
                  <a:gd name="T18" fmla="*/ 30 w 30"/>
                  <a:gd name="T19" fmla="*/ 0 h 7"/>
                  <a:gd name="T20" fmla="*/ 25 w 30"/>
                  <a:gd name="T21" fmla="*/ 0 h 7"/>
                  <a:gd name="T22" fmla="*/ 19 w 30"/>
                  <a:gd name="T23" fmla="*/ 0 h 7"/>
                  <a:gd name="T24" fmla="*/ 14 w 30"/>
                  <a:gd name="T25" fmla="*/ 2 h 7"/>
                  <a:gd name="T26" fmla="*/ 2 w 30"/>
                  <a:gd name="T2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7">
                    <a:moveTo>
                      <a:pt x="2" y="5"/>
                    </a:move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2" y="7"/>
                    </a:cubicBezTo>
                    <a:cubicBezTo>
                      <a:pt x="2" y="7"/>
                      <a:pt x="2" y="7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21" y="4"/>
                      <a:pt x="24" y="4"/>
                      <a:pt x="27" y="4"/>
                    </a:cubicBezTo>
                    <a:cubicBezTo>
                      <a:pt x="27" y="4"/>
                      <a:pt x="28" y="3"/>
                      <a:pt x="28" y="3"/>
                    </a:cubicBezTo>
                    <a:cubicBezTo>
                      <a:pt x="29" y="2"/>
                      <a:pt x="29" y="1"/>
                      <a:pt x="30" y="0"/>
                    </a:cubicBezTo>
                    <a:cubicBezTo>
                      <a:pt x="28" y="0"/>
                      <a:pt x="26" y="0"/>
                      <a:pt x="25" y="0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18" y="1"/>
                      <a:pt x="16" y="2"/>
                      <a:pt x="14" y="2"/>
                    </a:cubicBezTo>
                    <a:cubicBezTo>
                      <a:pt x="10" y="3"/>
                      <a:pt x="6" y="4"/>
                      <a:pt x="2" y="5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6" name="Freeform 713"/>
              <p:cNvSpPr/>
              <p:nvPr/>
            </p:nvSpPr>
            <p:spPr bwMode="auto">
              <a:xfrm>
                <a:off x="660" y="1065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2" y="0"/>
                      <a:pt x="1" y="1"/>
                      <a:pt x="0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7" name="Freeform 714"/>
              <p:cNvSpPr/>
              <p:nvPr/>
            </p:nvSpPr>
            <p:spPr bwMode="auto">
              <a:xfrm>
                <a:off x="647" y="1070"/>
                <a:ext cx="13" cy="3"/>
              </a:xfrm>
              <a:custGeom>
                <a:avLst/>
                <a:gdLst>
                  <a:gd name="T0" fmla="*/ 4 w 13"/>
                  <a:gd name="T1" fmla="*/ 0 h 4"/>
                  <a:gd name="T2" fmla="*/ 0 w 13"/>
                  <a:gd name="T3" fmla="*/ 4 h 4"/>
                  <a:gd name="T4" fmla="*/ 9 w 13"/>
                  <a:gd name="T5" fmla="*/ 1 h 4"/>
                  <a:gd name="T6" fmla="*/ 13 w 13"/>
                  <a:gd name="T7" fmla="*/ 0 h 4"/>
                  <a:gd name="T8" fmla="*/ 13 w 13"/>
                  <a:gd name="T9" fmla="*/ 0 h 4"/>
                  <a:gd name="T10" fmla="*/ 4 w 1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4" y="0"/>
                    </a:moveTo>
                    <a:cubicBezTo>
                      <a:pt x="3" y="1"/>
                      <a:pt x="1" y="2"/>
                      <a:pt x="0" y="4"/>
                    </a:cubicBezTo>
                    <a:cubicBezTo>
                      <a:pt x="3" y="3"/>
                      <a:pt x="6" y="2"/>
                      <a:pt x="9" y="1"/>
                    </a:cubicBezTo>
                    <a:cubicBezTo>
                      <a:pt x="10" y="1"/>
                      <a:pt x="11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0"/>
                      <a:pt x="7" y="0"/>
                      <a:pt x="4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8" name="Freeform 715"/>
              <p:cNvSpPr/>
              <p:nvPr/>
            </p:nvSpPr>
            <p:spPr bwMode="auto">
              <a:xfrm>
                <a:off x="641" y="107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9" name="Freeform 716"/>
              <p:cNvSpPr/>
              <p:nvPr/>
            </p:nvSpPr>
            <p:spPr bwMode="auto">
              <a:xfrm>
                <a:off x="645" y="1073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0" name="Freeform 717"/>
              <p:cNvSpPr/>
              <p:nvPr/>
            </p:nvSpPr>
            <p:spPr bwMode="auto">
              <a:xfrm>
                <a:off x="643" y="107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1" name="Freeform 718"/>
              <p:cNvSpPr/>
              <p:nvPr/>
            </p:nvSpPr>
            <p:spPr bwMode="auto">
              <a:xfrm>
                <a:off x="645" y="1070"/>
                <a:ext cx="15" cy="4"/>
              </a:xfrm>
              <a:custGeom>
                <a:avLst/>
                <a:gdLst>
                  <a:gd name="T0" fmla="*/ 2 w 15"/>
                  <a:gd name="T1" fmla="*/ 4 h 5"/>
                  <a:gd name="T2" fmla="*/ 0 w 15"/>
                  <a:gd name="T3" fmla="*/ 5 h 5"/>
                  <a:gd name="T4" fmla="*/ 1 w 15"/>
                  <a:gd name="T5" fmla="*/ 5 h 5"/>
                  <a:gd name="T6" fmla="*/ 7 w 15"/>
                  <a:gd name="T7" fmla="*/ 4 h 5"/>
                  <a:gd name="T8" fmla="*/ 15 w 15"/>
                  <a:gd name="T9" fmla="*/ 0 h 5"/>
                  <a:gd name="T10" fmla="*/ 11 w 15"/>
                  <a:gd name="T11" fmla="*/ 1 h 5"/>
                  <a:gd name="T12" fmla="*/ 2 w 1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2" y="4"/>
                    </a:move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5"/>
                      <a:pt x="5" y="5"/>
                      <a:pt x="7" y="4"/>
                    </a:cubicBezTo>
                    <a:cubicBezTo>
                      <a:pt x="10" y="4"/>
                      <a:pt x="12" y="2"/>
                      <a:pt x="15" y="0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8" y="2"/>
                      <a:pt x="5" y="3"/>
                      <a:pt x="2" y="4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2" name="Freeform 719"/>
              <p:cNvSpPr/>
              <p:nvPr/>
            </p:nvSpPr>
            <p:spPr bwMode="auto">
              <a:xfrm>
                <a:off x="623" y="1028"/>
                <a:ext cx="46" cy="50"/>
              </a:xfrm>
              <a:custGeom>
                <a:avLst/>
                <a:gdLst>
                  <a:gd name="T0" fmla="*/ 40 w 47"/>
                  <a:gd name="T1" fmla="*/ 49 h 53"/>
                  <a:gd name="T2" fmla="*/ 37 w 47"/>
                  <a:gd name="T3" fmla="*/ 50 h 53"/>
                  <a:gd name="T4" fmla="*/ 26 w 47"/>
                  <a:gd name="T5" fmla="*/ 52 h 53"/>
                  <a:gd name="T6" fmla="*/ 11 w 47"/>
                  <a:gd name="T7" fmla="*/ 48 h 53"/>
                  <a:gd name="T8" fmla="*/ 10 w 47"/>
                  <a:gd name="T9" fmla="*/ 46 h 53"/>
                  <a:gd name="T10" fmla="*/ 9 w 47"/>
                  <a:gd name="T11" fmla="*/ 46 h 53"/>
                  <a:gd name="T12" fmla="*/ 8 w 47"/>
                  <a:gd name="T13" fmla="*/ 45 h 53"/>
                  <a:gd name="T14" fmla="*/ 1 w 47"/>
                  <a:gd name="T15" fmla="*/ 32 h 53"/>
                  <a:gd name="T16" fmla="*/ 4 w 47"/>
                  <a:gd name="T17" fmla="*/ 13 h 53"/>
                  <a:gd name="T18" fmla="*/ 18 w 47"/>
                  <a:gd name="T19" fmla="*/ 1 h 53"/>
                  <a:gd name="T20" fmla="*/ 30 w 47"/>
                  <a:gd name="T21" fmla="*/ 0 h 53"/>
                  <a:gd name="T22" fmla="*/ 39 w 47"/>
                  <a:gd name="T23" fmla="*/ 8 h 53"/>
                  <a:gd name="T24" fmla="*/ 39 w 47"/>
                  <a:gd name="T25" fmla="*/ 11 h 53"/>
                  <a:gd name="T26" fmla="*/ 36 w 47"/>
                  <a:gd name="T27" fmla="*/ 17 h 53"/>
                  <a:gd name="T28" fmla="*/ 23 w 47"/>
                  <a:gd name="T29" fmla="*/ 20 h 53"/>
                  <a:gd name="T30" fmla="*/ 18 w 47"/>
                  <a:gd name="T31" fmla="*/ 19 h 53"/>
                  <a:gd name="T32" fmla="*/ 23 w 47"/>
                  <a:gd name="T33" fmla="*/ 19 h 53"/>
                  <a:gd name="T34" fmla="*/ 34 w 47"/>
                  <a:gd name="T35" fmla="*/ 15 h 53"/>
                  <a:gd name="T36" fmla="*/ 35 w 47"/>
                  <a:gd name="T37" fmla="*/ 12 h 53"/>
                  <a:gd name="T38" fmla="*/ 35 w 47"/>
                  <a:gd name="T39" fmla="*/ 10 h 53"/>
                  <a:gd name="T40" fmla="*/ 32 w 47"/>
                  <a:gd name="T41" fmla="*/ 7 h 53"/>
                  <a:gd name="T42" fmla="*/ 21 w 47"/>
                  <a:gd name="T43" fmla="*/ 8 h 53"/>
                  <a:gd name="T44" fmla="*/ 13 w 47"/>
                  <a:gd name="T45" fmla="*/ 18 h 53"/>
                  <a:gd name="T46" fmla="*/ 13 w 47"/>
                  <a:gd name="T47" fmla="*/ 28 h 53"/>
                  <a:gd name="T48" fmla="*/ 17 w 47"/>
                  <a:gd name="T49" fmla="*/ 34 h 53"/>
                  <a:gd name="T50" fmla="*/ 18 w 47"/>
                  <a:gd name="T51" fmla="*/ 34 h 53"/>
                  <a:gd name="T52" fmla="*/ 19 w 47"/>
                  <a:gd name="T53" fmla="*/ 35 h 53"/>
                  <a:gd name="T54" fmla="*/ 19 w 47"/>
                  <a:gd name="T55" fmla="*/ 35 h 53"/>
                  <a:gd name="T56" fmla="*/ 19 w 47"/>
                  <a:gd name="T57" fmla="*/ 35 h 53"/>
                  <a:gd name="T58" fmla="*/ 22 w 47"/>
                  <a:gd name="T59" fmla="*/ 36 h 53"/>
                  <a:gd name="T60" fmla="*/ 29 w 47"/>
                  <a:gd name="T61" fmla="*/ 35 h 53"/>
                  <a:gd name="T62" fmla="*/ 29 w 47"/>
                  <a:gd name="T63" fmla="*/ 34 h 53"/>
                  <a:gd name="T64" fmla="*/ 30 w 47"/>
                  <a:gd name="T65" fmla="*/ 34 h 53"/>
                  <a:gd name="T66" fmla="*/ 44 w 47"/>
                  <a:gd name="T67" fmla="*/ 35 h 53"/>
                  <a:gd name="T68" fmla="*/ 41 w 47"/>
                  <a:gd name="T69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" h="53">
                    <a:moveTo>
                      <a:pt x="41" y="49"/>
                    </a:moveTo>
                    <a:cubicBezTo>
                      <a:pt x="41" y="49"/>
                      <a:pt x="40" y="49"/>
                      <a:pt x="40" y="49"/>
                    </a:cubicBezTo>
                    <a:cubicBezTo>
                      <a:pt x="39" y="49"/>
                      <a:pt x="39" y="50"/>
                      <a:pt x="39" y="50"/>
                    </a:cubicBezTo>
                    <a:cubicBezTo>
                      <a:pt x="38" y="50"/>
                      <a:pt x="38" y="50"/>
                      <a:pt x="37" y="50"/>
                    </a:cubicBezTo>
                    <a:cubicBezTo>
                      <a:pt x="36" y="51"/>
                      <a:pt x="35" y="51"/>
                      <a:pt x="34" y="51"/>
                    </a:cubicBezTo>
                    <a:cubicBezTo>
                      <a:pt x="32" y="52"/>
                      <a:pt x="29" y="53"/>
                      <a:pt x="26" y="52"/>
                    </a:cubicBezTo>
                    <a:cubicBezTo>
                      <a:pt x="23" y="52"/>
                      <a:pt x="20" y="52"/>
                      <a:pt x="16" y="50"/>
                    </a:cubicBezTo>
                    <a:cubicBezTo>
                      <a:pt x="15" y="50"/>
                      <a:pt x="13" y="49"/>
                      <a:pt x="11" y="48"/>
                    </a:cubicBezTo>
                    <a:cubicBezTo>
                      <a:pt x="11" y="47"/>
                      <a:pt x="10" y="47"/>
                      <a:pt x="10" y="47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4"/>
                      <a:pt x="7" y="44"/>
                      <a:pt x="7" y="43"/>
                    </a:cubicBezTo>
                    <a:cubicBezTo>
                      <a:pt x="4" y="40"/>
                      <a:pt x="2" y="36"/>
                      <a:pt x="1" y="32"/>
                    </a:cubicBezTo>
                    <a:cubicBezTo>
                      <a:pt x="0" y="28"/>
                      <a:pt x="0" y="23"/>
                      <a:pt x="1" y="19"/>
                    </a:cubicBezTo>
                    <a:cubicBezTo>
                      <a:pt x="2" y="17"/>
                      <a:pt x="3" y="15"/>
                      <a:pt x="4" y="13"/>
                    </a:cubicBezTo>
                    <a:cubicBezTo>
                      <a:pt x="5" y="11"/>
                      <a:pt x="6" y="9"/>
                      <a:pt x="8" y="8"/>
                    </a:cubicBezTo>
                    <a:cubicBezTo>
                      <a:pt x="11" y="5"/>
                      <a:pt x="14" y="3"/>
                      <a:pt x="18" y="1"/>
                    </a:cubicBezTo>
                    <a:cubicBezTo>
                      <a:pt x="20" y="0"/>
                      <a:pt x="22" y="0"/>
                      <a:pt x="24" y="0"/>
                    </a:cubicBezTo>
                    <a:cubicBezTo>
                      <a:pt x="26" y="0"/>
                      <a:pt x="28" y="0"/>
                      <a:pt x="30" y="0"/>
                    </a:cubicBezTo>
                    <a:cubicBezTo>
                      <a:pt x="32" y="1"/>
                      <a:pt x="34" y="2"/>
                      <a:pt x="35" y="3"/>
                    </a:cubicBezTo>
                    <a:cubicBezTo>
                      <a:pt x="37" y="4"/>
                      <a:pt x="38" y="6"/>
                      <a:pt x="39" y="8"/>
                    </a:cubicBezTo>
                    <a:cubicBezTo>
                      <a:pt x="39" y="8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12"/>
                      <a:pt x="39" y="13"/>
                      <a:pt x="38" y="13"/>
                    </a:cubicBezTo>
                    <a:cubicBezTo>
                      <a:pt x="38" y="15"/>
                      <a:pt x="37" y="16"/>
                      <a:pt x="36" y="17"/>
                    </a:cubicBezTo>
                    <a:cubicBezTo>
                      <a:pt x="34" y="19"/>
                      <a:pt x="31" y="20"/>
                      <a:pt x="29" y="21"/>
                    </a:cubicBezTo>
                    <a:cubicBezTo>
                      <a:pt x="26" y="21"/>
                      <a:pt x="24" y="20"/>
                      <a:pt x="23" y="20"/>
                    </a:cubicBezTo>
                    <a:cubicBezTo>
                      <a:pt x="21" y="20"/>
                      <a:pt x="20" y="19"/>
                      <a:pt x="19" y="19"/>
                    </a:cubicBezTo>
                    <a:cubicBezTo>
                      <a:pt x="19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19" y="19"/>
                    </a:cubicBezTo>
                    <a:cubicBezTo>
                      <a:pt x="20" y="19"/>
                      <a:pt x="21" y="19"/>
                      <a:pt x="23" y="19"/>
                    </a:cubicBezTo>
                    <a:cubicBezTo>
                      <a:pt x="24" y="19"/>
                      <a:pt x="26" y="19"/>
                      <a:pt x="28" y="19"/>
                    </a:cubicBezTo>
                    <a:cubicBezTo>
                      <a:pt x="30" y="18"/>
                      <a:pt x="32" y="17"/>
                      <a:pt x="34" y="15"/>
                    </a:cubicBezTo>
                    <a:cubicBezTo>
                      <a:pt x="34" y="15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4" y="8"/>
                      <a:pt x="33" y="8"/>
                      <a:pt x="32" y="7"/>
                    </a:cubicBezTo>
                    <a:cubicBezTo>
                      <a:pt x="31" y="6"/>
                      <a:pt x="30" y="6"/>
                      <a:pt x="29" y="6"/>
                    </a:cubicBezTo>
                    <a:cubicBezTo>
                      <a:pt x="27" y="6"/>
                      <a:pt x="24" y="7"/>
                      <a:pt x="21" y="8"/>
                    </a:cubicBezTo>
                    <a:cubicBezTo>
                      <a:pt x="19" y="9"/>
                      <a:pt x="16" y="12"/>
                      <a:pt x="15" y="14"/>
                    </a:cubicBezTo>
                    <a:cubicBezTo>
                      <a:pt x="14" y="15"/>
                      <a:pt x="13" y="16"/>
                      <a:pt x="13" y="18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24"/>
                      <a:pt x="12" y="26"/>
                      <a:pt x="13" y="28"/>
                    </a:cubicBezTo>
                    <a:cubicBezTo>
                      <a:pt x="14" y="31"/>
                      <a:pt x="16" y="32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8" y="34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0" y="35"/>
                      <a:pt x="21" y="36"/>
                      <a:pt x="22" y="36"/>
                    </a:cubicBezTo>
                    <a:cubicBezTo>
                      <a:pt x="23" y="36"/>
                      <a:pt x="25" y="36"/>
                      <a:pt x="26" y="36"/>
                    </a:cubicBezTo>
                    <a:cubicBezTo>
                      <a:pt x="27" y="35"/>
                      <a:pt x="28" y="35"/>
                      <a:pt x="29" y="35"/>
                    </a:cubicBezTo>
                    <a:cubicBezTo>
                      <a:pt x="29" y="35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3"/>
                      <a:pt x="31" y="33"/>
                      <a:pt x="31" y="33"/>
                    </a:cubicBezTo>
                    <a:cubicBezTo>
                      <a:pt x="35" y="30"/>
                      <a:pt x="41" y="31"/>
                      <a:pt x="44" y="35"/>
                    </a:cubicBezTo>
                    <a:cubicBezTo>
                      <a:pt x="47" y="39"/>
                      <a:pt x="46" y="45"/>
                      <a:pt x="42" y="48"/>
                    </a:cubicBezTo>
                    <a:cubicBezTo>
                      <a:pt x="42" y="48"/>
                      <a:pt x="41" y="48"/>
                      <a:pt x="41" y="49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3" name="Freeform 720"/>
              <p:cNvSpPr/>
              <p:nvPr/>
            </p:nvSpPr>
            <p:spPr bwMode="auto">
              <a:xfrm>
                <a:off x="630" y="1103"/>
                <a:ext cx="26" cy="26"/>
              </a:xfrm>
              <a:custGeom>
                <a:avLst/>
                <a:gdLst>
                  <a:gd name="T0" fmla="*/ 26 w 26"/>
                  <a:gd name="T1" fmla="*/ 21 h 26"/>
                  <a:gd name="T2" fmla="*/ 16 w 26"/>
                  <a:gd name="T3" fmla="*/ 20 h 26"/>
                  <a:gd name="T4" fmla="*/ 10 w 26"/>
                  <a:gd name="T5" fmla="*/ 26 h 26"/>
                  <a:gd name="T6" fmla="*/ 9 w 26"/>
                  <a:gd name="T7" fmla="*/ 18 h 26"/>
                  <a:gd name="T8" fmla="*/ 0 w 26"/>
                  <a:gd name="T9" fmla="*/ 13 h 26"/>
                  <a:gd name="T10" fmla="*/ 8 w 26"/>
                  <a:gd name="T11" fmla="*/ 9 h 26"/>
                  <a:gd name="T12" fmla="*/ 10 w 26"/>
                  <a:gd name="T13" fmla="*/ 0 h 26"/>
                  <a:gd name="T14" fmla="*/ 16 w 26"/>
                  <a:gd name="T15" fmla="*/ 6 h 26"/>
                  <a:gd name="T16" fmla="*/ 25 w 26"/>
                  <a:gd name="T17" fmla="*/ 4 h 26"/>
                  <a:gd name="T18" fmla="*/ 21 w 26"/>
                  <a:gd name="T19" fmla="*/ 13 h 26"/>
                  <a:gd name="T20" fmla="*/ 26 w 26"/>
                  <a:gd name="T21" fmla="*/ 21 h 26"/>
                  <a:gd name="T22" fmla="*/ 26 w 26"/>
                  <a:gd name="T23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6">
                    <a:moveTo>
                      <a:pt x="26" y="21"/>
                    </a:moveTo>
                    <a:lnTo>
                      <a:pt x="16" y="20"/>
                    </a:lnTo>
                    <a:lnTo>
                      <a:pt x="10" y="26"/>
                    </a:lnTo>
                    <a:lnTo>
                      <a:pt x="9" y="18"/>
                    </a:lnTo>
                    <a:lnTo>
                      <a:pt x="0" y="13"/>
                    </a:lnTo>
                    <a:lnTo>
                      <a:pt x="8" y="9"/>
                    </a:lnTo>
                    <a:lnTo>
                      <a:pt x="10" y="0"/>
                    </a:lnTo>
                    <a:lnTo>
                      <a:pt x="16" y="6"/>
                    </a:lnTo>
                    <a:lnTo>
                      <a:pt x="25" y="4"/>
                    </a:lnTo>
                    <a:lnTo>
                      <a:pt x="21" y="13"/>
                    </a:lnTo>
                    <a:lnTo>
                      <a:pt x="26" y="21"/>
                    </a:lnTo>
                    <a:lnTo>
                      <a:pt x="26" y="2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4" name="Freeform 721"/>
              <p:cNvSpPr/>
              <p:nvPr/>
            </p:nvSpPr>
            <p:spPr bwMode="auto">
              <a:xfrm>
                <a:off x="630" y="1116"/>
                <a:ext cx="10" cy="13"/>
              </a:xfrm>
              <a:custGeom>
                <a:avLst/>
                <a:gdLst>
                  <a:gd name="T0" fmla="*/ 0 w 10"/>
                  <a:gd name="T1" fmla="*/ 0 h 13"/>
                  <a:gd name="T2" fmla="*/ 1 w 10"/>
                  <a:gd name="T3" fmla="*/ 0 h 13"/>
                  <a:gd name="T4" fmla="*/ 10 w 10"/>
                  <a:gd name="T5" fmla="*/ 4 h 13"/>
                  <a:gd name="T6" fmla="*/ 10 w 10"/>
                  <a:gd name="T7" fmla="*/ 13 h 13"/>
                  <a:gd name="T8" fmla="*/ 9 w 10"/>
                  <a:gd name="T9" fmla="*/ 5 h 13"/>
                  <a:gd name="T10" fmla="*/ 0 w 10"/>
                  <a:gd name="T11" fmla="*/ 0 h 13"/>
                  <a:gd name="T12" fmla="*/ 0 w 1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lnTo>
                      <a:pt x="1" y="0"/>
                    </a:lnTo>
                    <a:lnTo>
                      <a:pt x="10" y="4"/>
                    </a:lnTo>
                    <a:lnTo>
                      <a:pt x="10" y="13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5" name="Freeform 722"/>
              <p:cNvSpPr/>
              <p:nvPr/>
            </p:nvSpPr>
            <p:spPr bwMode="auto">
              <a:xfrm>
                <a:off x="676" y="1081"/>
                <a:ext cx="27" cy="26"/>
              </a:xfrm>
              <a:custGeom>
                <a:avLst/>
                <a:gdLst>
                  <a:gd name="T0" fmla="*/ 27 w 27"/>
                  <a:gd name="T1" fmla="*/ 22 h 26"/>
                  <a:gd name="T2" fmla="*/ 17 w 27"/>
                  <a:gd name="T3" fmla="*/ 21 h 26"/>
                  <a:gd name="T4" fmla="*/ 10 w 27"/>
                  <a:gd name="T5" fmla="*/ 26 h 26"/>
                  <a:gd name="T6" fmla="*/ 9 w 27"/>
                  <a:gd name="T7" fmla="*/ 18 h 26"/>
                  <a:gd name="T8" fmla="*/ 0 w 27"/>
                  <a:gd name="T9" fmla="*/ 14 h 26"/>
                  <a:gd name="T10" fmla="*/ 9 w 27"/>
                  <a:gd name="T11" fmla="*/ 9 h 26"/>
                  <a:gd name="T12" fmla="*/ 10 w 27"/>
                  <a:gd name="T13" fmla="*/ 0 h 26"/>
                  <a:gd name="T14" fmla="*/ 17 w 27"/>
                  <a:gd name="T15" fmla="*/ 7 h 26"/>
                  <a:gd name="T16" fmla="*/ 26 w 27"/>
                  <a:gd name="T17" fmla="*/ 5 h 26"/>
                  <a:gd name="T18" fmla="*/ 22 w 27"/>
                  <a:gd name="T19" fmla="*/ 13 h 26"/>
                  <a:gd name="T20" fmla="*/ 27 w 27"/>
                  <a:gd name="T21" fmla="*/ 22 h 26"/>
                  <a:gd name="T22" fmla="*/ 27 w 27"/>
                  <a:gd name="T23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6">
                    <a:moveTo>
                      <a:pt x="27" y="22"/>
                    </a:moveTo>
                    <a:lnTo>
                      <a:pt x="17" y="21"/>
                    </a:lnTo>
                    <a:lnTo>
                      <a:pt x="10" y="26"/>
                    </a:lnTo>
                    <a:lnTo>
                      <a:pt x="9" y="18"/>
                    </a:lnTo>
                    <a:lnTo>
                      <a:pt x="0" y="14"/>
                    </a:lnTo>
                    <a:lnTo>
                      <a:pt x="9" y="9"/>
                    </a:lnTo>
                    <a:lnTo>
                      <a:pt x="10" y="0"/>
                    </a:lnTo>
                    <a:lnTo>
                      <a:pt x="17" y="7"/>
                    </a:lnTo>
                    <a:lnTo>
                      <a:pt x="26" y="5"/>
                    </a:lnTo>
                    <a:lnTo>
                      <a:pt x="22" y="13"/>
                    </a:lnTo>
                    <a:lnTo>
                      <a:pt x="27" y="22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6" name="Freeform 723"/>
              <p:cNvSpPr/>
              <p:nvPr/>
            </p:nvSpPr>
            <p:spPr bwMode="auto">
              <a:xfrm>
                <a:off x="676" y="1094"/>
                <a:ext cx="10" cy="13"/>
              </a:xfrm>
              <a:custGeom>
                <a:avLst/>
                <a:gdLst>
                  <a:gd name="T0" fmla="*/ 0 w 10"/>
                  <a:gd name="T1" fmla="*/ 1 h 13"/>
                  <a:gd name="T2" fmla="*/ 2 w 10"/>
                  <a:gd name="T3" fmla="*/ 0 h 13"/>
                  <a:gd name="T4" fmla="*/ 10 w 10"/>
                  <a:gd name="T5" fmla="*/ 4 h 13"/>
                  <a:gd name="T6" fmla="*/ 10 w 10"/>
                  <a:gd name="T7" fmla="*/ 13 h 13"/>
                  <a:gd name="T8" fmla="*/ 9 w 10"/>
                  <a:gd name="T9" fmla="*/ 5 h 13"/>
                  <a:gd name="T10" fmla="*/ 0 w 10"/>
                  <a:gd name="T11" fmla="*/ 1 h 13"/>
                  <a:gd name="T12" fmla="*/ 0 w 10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0" y="1"/>
                    </a:moveTo>
                    <a:lnTo>
                      <a:pt x="2" y="0"/>
                    </a:lnTo>
                    <a:lnTo>
                      <a:pt x="10" y="4"/>
                    </a:lnTo>
                    <a:lnTo>
                      <a:pt x="10" y="13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7" name="Freeform 724"/>
              <p:cNvSpPr/>
              <p:nvPr/>
            </p:nvSpPr>
            <p:spPr bwMode="auto">
              <a:xfrm>
                <a:off x="622" y="1103"/>
                <a:ext cx="105" cy="65"/>
              </a:xfrm>
              <a:custGeom>
                <a:avLst/>
                <a:gdLst>
                  <a:gd name="T0" fmla="*/ 43 w 107"/>
                  <a:gd name="T1" fmla="*/ 44 h 69"/>
                  <a:gd name="T2" fmla="*/ 71 w 107"/>
                  <a:gd name="T3" fmla="*/ 29 h 69"/>
                  <a:gd name="T4" fmla="*/ 83 w 107"/>
                  <a:gd name="T5" fmla="*/ 36 h 69"/>
                  <a:gd name="T6" fmla="*/ 85 w 107"/>
                  <a:gd name="T7" fmla="*/ 23 h 69"/>
                  <a:gd name="T8" fmla="*/ 107 w 107"/>
                  <a:gd name="T9" fmla="*/ 0 h 69"/>
                  <a:gd name="T10" fmla="*/ 65 w 107"/>
                  <a:gd name="T11" fmla="*/ 61 h 69"/>
                  <a:gd name="T12" fmla="*/ 29 w 107"/>
                  <a:gd name="T13" fmla="*/ 66 h 69"/>
                  <a:gd name="T14" fmla="*/ 0 w 107"/>
                  <a:gd name="T15" fmla="*/ 46 h 69"/>
                  <a:gd name="T16" fmla="*/ 25 w 107"/>
                  <a:gd name="T17" fmla="*/ 47 h 69"/>
                  <a:gd name="T18" fmla="*/ 38 w 107"/>
                  <a:gd name="T19" fmla="*/ 59 h 69"/>
                  <a:gd name="T20" fmla="*/ 43 w 107"/>
                  <a:gd name="T21" fmla="*/ 4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69">
                    <a:moveTo>
                      <a:pt x="43" y="44"/>
                    </a:moveTo>
                    <a:cubicBezTo>
                      <a:pt x="53" y="41"/>
                      <a:pt x="63" y="36"/>
                      <a:pt x="71" y="29"/>
                    </a:cubicBezTo>
                    <a:cubicBezTo>
                      <a:pt x="75" y="31"/>
                      <a:pt x="79" y="34"/>
                      <a:pt x="83" y="36"/>
                    </a:cubicBezTo>
                    <a:cubicBezTo>
                      <a:pt x="83" y="32"/>
                      <a:pt x="83" y="27"/>
                      <a:pt x="85" y="23"/>
                    </a:cubicBezTo>
                    <a:cubicBezTo>
                      <a:pt x="89" y="13"/>
                      <a:pt x="103" y="10"/>
                      <a:pt x="107" y="0"/>
                    </a:cubicBezTo>
                    <a:cubicBezTo>
                      <a:pt x="105" y="26"/>
                      <a:pt x="88" y="51"/>
                      <a:pt x="65" y="61"/>
                    </a:cubicBezTo>
                    <a:cubicBezTo>
                      <a:pt x="53" y="66"/>
                      <a:pt x="41" y="69"/>
                      <a:pt x="29" y="66"/>
                    </a:cubicBezTo>
                    <a:cubicBezTo>
                      <a:pt x="17" y="64"/>
                      <a:pt x="6" y="57"/>
                      <a:pt x="0" y="46"/>
                    </a:cubicBezTo>
                    <a:cubicBezTo>
                      <a:pt x="8" y="49"/>
                      <a:pt x="17" y="49"/>
                      <a:pt x="25" y="47"/>
                    </a:cubicBezTo>
                    <a:cubicBezTo>
                      <a:pt x="29" y="52"/>
                      <a:pt x="33" y="56"/>
                      <a:pt x="38" y="59"/>
                    </a:cubicBezTo>
                    <a:cubicBezTo>
                      <a:pt x="39" y="54"/>
                      <a:pt x="41" y="49"/>
                      <a:pt x="43" y="4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8" name="Freeform 725"/>
              <p:cNvSpPr/>
              <p:nvPr/>
            </p:nvSpPr>
            <p:spPr bwMode="auto">
              <a:xfrm>
                <a:off x="622" y="1146"/>
                <a:ext cx="36" cy="20"/>
              </a:xfrm>
              <a:custGeom>
                <a:avLst/>
                <a:gdLst>
                  <a:gd name="T0" fmla="*/ 8 w 37"/>
                  <a:gd name="T1" fmla="*/ 2 h 21"/>
                  <a:gd name="T2" fmla="*/ 0 w 37"/>
                  <a:gd name="T3" fmla="*/ 0 h 21"/>
                  <a:gd name="T4" fmla="*/ 29 w 37"/>
                  <a:gd name="T5" fmla="*/ 20 h 21"/>
                  <a:gd name="T6" fmla="*/ 37 w 37"/>
                  <a:gd name="T7" fmla="*/ 21 h 21"/>
                  <a:gd name="T8" fmla="*/ 8 w 37"/>
                  <a:gd name="T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1">
                    <a:moveTo>
                      <a:pt x="8" y="2"/>
                    </a:moveTo>
                    <a:cubicBezTo>
                      <a:pt x="5" y="2"/>
                      <a:pt x="2" y="1"/>
                      <a:pt x="0" y="0"/>
                    </a:cubicBezTo>
                    <a:cubicBezTo>
                      <a:pt x="6" y="11"/>
                      <a:pt x="17" y="18"/>
                      <a:pt x="29" y="20"/>
                    </a:cubicBezTo>
                    <a:cubicBezTo>
                      <a:pt x="32" y="21"/>
                      <a:pt x="34" y="21"/>
                      <a:pt x="37" y="21"/>
                    </a:cubicBezTo>
                    <a:cubicBezTo>
                      <a:pt x="26" y="17"/>
                      <a:pt x="16" y="11"/>
                      <a:pt x="8" y="2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9" name="Freeform 726"/>
              <p:cNvSpPr/>
              <p:nvPr/>
            </p:nvSpPr>
            <p:spPr bwMode="auto">
              <a:xfrm>
                <a:off x="659" y="1142"/>
                <a:ext cx="11" cy="17"/>
              </a:xfrm>
              <a:custGeom>
                <a:avLst/>
                <a:gdLst>
                  <a:gd name="T0" fmla="*/ 0 w 11"/>
                  <a:gd name="T1" fmla="*/ 17 h 17"/>
                  <a:gd name="T2" fmla="*/ 11 w 11"/>
                  <a:gd name="T3" fmla="*/ 0 h 17"/>
                  <a:gd name="T4" fmla="*/ 5 w 11"/>
                  <a:gd name="T5" fmla="*/ 2 h 17"/>
                  <a:gd name="T6" fmla="*/ 0 w 11"/>
                  <a:gd name="T7" fmla="*/ 17 h 17"/>
                  <a:gd name="T8" fmla="*/ 0 w 1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0" y="17"/>
                    </a:moveTo>
                    <a:lnTo>
                      <a:pt x="11" y="0"/>
                    </a:lnTo>
                    <a:lnTo>
                      <a:pt x="5" y="2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0" name="Freeform 727"/>
              <p:cNvSpPr/>
              <p:nvPr/>
            </p:nvSpPr>
            <p:spPr bwMode="auto">
              <a:xfrm>
                <a:off x="703" y="1118"/>
                <a:ext cx="7" cy="19"/>
              </a:xfrm>
              <a:custGeom>
                <a:avLst/>
                <a:gdLst>
                  <a:gd name="T0" fmla="*/ 7 w 7"/>
                  <a:gd name="T1" fmla="*/ 0 h 20"/>
                  <a:gd name="T2" fmla="*/ 2 w 7"/>
                  <a:gd name="T3" fmla="*/ 7 h 20"/>
                  <a:gd name="T4" fmla="*/ 0 w 7"/>
                  <a:gd name="T5" fmla="*/ 20 h 20"/>
                  <a:gd name="T6" fmla="*/ 7 w 7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0">
                    <a:moveTo>
                      <a:pt x="7" y="0"/>
                    </a:moveTo>
                    <a:cubicBezTo>
                      <a:pt x="5" y="2"/>
                      <a:pt x="3" y="4"/>
                      <a:pt x="2" y="7"/>
                    </a:cubicBezTo>
                    <a:cubicBezTo>
                      <a:pt x="0" y="11"/>
                      <a:pt x="0" y="16"/>
                      <a:pt x="0" y="2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1" name="Freeform 728"/>
              <p:cNvSpPr/>
              <p:nvPr/>
            </p:nvSpPr>
            <p:spPr bwMode="auto">
              <a:xfrm>
                <a:off x="641" y="1059"/>
                <a:ext cx="22" cy="15"/>
              </a:xfrm>
              <a:custGeom>
                <a:avLst/>
                <a:gdLst>
                  <a:gd name="T0" fmla="*/ 11 w 23"/>
                  <a:gd name="T1" fmla="*/ 14 h 16"/>
                  <a:gd name="T2" fmla="*/ 19 w 23"/>
                  <a:gd name="T3" fmla="*/ 13 h 16"/>
                  <a:gd name="T4" fmla="*/ 23 w 23"/>
                  <a:gd name="T5" fmla="*/ 5 h 16"/>
                  <a:gd name="T6" fmla="*/ 20 w 23"/>
                  <a:gd name="T7" fmla="*/ 1 h 16"/>
                  <a:gd name="T8" fmla="*/ 13 w 23"/>
                  <a:gd name="T9" fmla="*/ 3 h 16"/>
                  <a:gd name="T10" fmla="*/ 0 w 23"/>
                  <a:gd name="T11" fmla="*/ 5 h 16"/>
                  <a:gd name="T12" fmla="*/ 0 w 23"/>
                  <a:gd name="T13" fmla="*/ 6 h 16"/>
                  <a:gd name="T14" fmla="*/ 11 w 23"/>
                  <a:gd name="T1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6">
                    <a:moveTo>
                      <a:pt x="11" y="14"/>
                    </a:moveTo>
                    <a:cubicBezTo>
                      <a:pt x="14" y="16"/>
                      <a:pt x="17" y="15"/>
                      <a:pt x="19" y="13"/>
                    </a:cubicBezTo>
                    <a:cubicBezTo>
                      <a:pt x="22" y="12"/>
                      <a:pt x="23" y="8"/>
                      <a:pt x="23" y="5"/>
                    </a:cubicBezTo>
                    <a:cubicBezTo>
                      <a:pt x="23" y="4"/>
                      <a:pt x="22" y="2"/>
                      <a:pt x="20" y="1"/>
                    </a:cubicBezTo>
                    <a:cubicBezTo>
                      <a:pt x="18" y="0"/>
                      <a:pt x="15" y="2"/>
                      <a:pt x="13" y="3"/>
                    </a:cubicBezTo>
                    <a:cubicBezTo>
                      <a:pt x="9" y="6"/>
                      <a:pt x="4" y="6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4" y="8"/>
                      <a:pt x="7" y="13"/>
                      <a:pt x="11" y="14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2" name="Freeform 729"/>
              <p:cNvSpPr/>
              <p:nvPr/>
            </p:nvSpPr>
            <p:spPr bwMode="auto">
              <a:xfrm>
                <a:off x="629" y="1032"/>
                <a:ext cx="11" cy="10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0 w 11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cubicBezTo>
                      <a:pt x="1" y="5"/>
                      <a:pt x="5" y="1"/>
                      <a:pt x="11" y="0"/>
                    </a:cubicBezTo>
                    <a:cubicBezTo>
                      <a:pt x="9" y="5"/>
                      <a:pt x="5" y="9"/>
                      <a:pt x="0" y="11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3" name="Freeform 730"/>
              <p:cNvSpPr/>
              <p:nvPr/>
            </p:nvSpPr>
            <p:spPr bwMode="auto">
              <a:xfrm>
                <a:off x="1000" y="862"/>
                <a:ext cx="183" cy="147"/>
              </a:xfrm>
              <a:custGeom>
                <a:avLst/>
                <a:gdLst>
                  <a:gd name="T0" fmla="*/ 96 w 188"/>
                  <a:gd name="T1" fmla="*/ 14 h 155"/>
                  <a:gd name="T2" fmla="*/ 107 w 188"/>
                  <a:gd name="T3" fmla="*/ 19 h 155"/>
                  <a:gd name="T4" fmla="*/ 115 w 188"/>
                  <a:gd name="T5" fmla="*/ 21 h 155"/>
                  <a:gd name="T6" fmla="*/ 136 w 188"/>
                  <a:gd name="T7" fmla="*/ 26 h 155"/>
                  <a:gd name="T8" fmla="*/ 176 w 188"/>
                  <a:gd name="T9" fmla="*/ 108 h 155"/>
                  <a:gd name="T10" fmla="*/ 91 w 188"/>
                  <a:gd name="T11" fmla="*/ 141 h 155"/>
                  <a:gd name="T12" fmla="*/ 72 w 188"/>
                  <a:gd name="T13" fmla="*/ 131 h 155"/>
                  <a:gd name="T14" fmla="*/ 65 w 188"/>
                  <a:gd name="T15" fmla="*/ 127 h 155"/>
                  <a:gd name="T16" fmla="*/ 54 w 188"/>
                  <a:gd name="T17" fmla="*/ 124 h 155"/>
                  <a:gd name="T18" fmla="*/ 12 w 188"/>
                  <a:gd name="T19" fmla="*/ 44 h 155"/>
                  <a:gd name="T20" fmla="*/ 96 w 188"/>
                  <a:gd name="T21" fmla="*/ 1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55">
                    <a:moveTo>
                      <a:pt x="96" y="14"/>
                    </a:moveTo>
                    <a:cubicBezTo>
                      <a:pt x="100" y="15"/>
                      <a:pt x="104" y="17"/>
                      <a:pt x="107" y="19"/>
                    </a:cubicBezTo>
                    <a:cubicBezTo>
                      <a:pt x="110" y="20"/>
                      <a:pt x="112" y="20"/>
                      <a:pt x="115" y="21"/>
                    </a:cubicBezTo>
                    <a:cubicBezTo>
                      <a:pt x="122" y="22"/>
                      <a:pt x="129" y="23"/>
                      <a:pt x="136" y="26"/>
                    </a:cubicBezTo>
                    <a:cubicBezTo>
                      <a:pt x="170" y="39"/>
                      <a:pt x="188" y="76"/>
                      <a:pt x="176" y="108"/>
                    </a:cubicBezTo>
                    <a:cubicBezTo>
                      <a:pt x="164" y="140"/>
                      <a:pt x="125" y="155"/>
                      <a:pt x="91" y="141"/>
                    </a:cubicBezTo>
                    <a:cubicBezTo>
                      <a:pt x="84" y="139"/>
                      <a:pt x="78" y="135"/>
                      <a:pt x="72" y="131"/>
                    </a:cubicBezTo>
                    <a:cubicBezTo>
                      <a:pt x="70" y="130"/>
                      <a:pt x="67" y="128"/>
                      <a:pt x="65" y="127"/>
                    </a:cubicBezTo>
                    <a:cubicBezTo>
                      <a:pt x="61" y="126"/>
                      <a:pt x="57" y="125"/>
                      <a:pt x="54" y="124"/>
                    </a:cubicBezTo>
                    <a:cubicBezTo>
                      <a:pt x="19" y="110"/>
                      <a:pt x="0" y="75"/>
                      <a:pt x="12" y="44"/>
                    </a:cubicBezTo>
                    <a:cubicBezTo>
                      <a:pt x="24" y="14"/>
                      <a:pt x="62" y="0"/>
                      <a:pt x="96" y="14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4" name="Freeform 731"/>
              <p:cNvSpPr>
                <a:spLocks noEditPoints="1"/>
              </p:cNvSpPr>
              <p:nvPr/>
            </p:nvSpPr>
            <p:spPr bwMode="auto">
              <a:xfrm>
                <a:off x="1035" y="872"/>
                <a:ext cx="150" cy="139"/>
              </a:xfrm>
              <a:custGeom>
                <a:avLst/>
                <a:gdLst>
                  <a:gd name="T0" fmla="*/ 54 w 154"/>
                  <a:gd name="T1" fmla="*/ 133 h 147"/>
                  <a:gd name="T2" fmla="*/ 13 w 154"/>
                  <a:gd name="T3" fmla="*/ 48 h 147"/>
                  <a:gd name="T4" fmla="*/ 100 w 154"/>
                  <a:gd name="T5" fmla="*/ 14 h 147"/>
                  <a:gd name="T6" fmla="*/ 142 w 154"/>
                  <a:gd name="T7" fmla="*/ 99 h 147"/>
                  <a:gd name="T8" fmla="*/ 54 w 154"/>
                  <a:gd name="T9" fmla="*/ 133 h 147"/>
                  <a:gd name="T10" fmla="*/ 99 w 154"/>
                  <a:gd name="T11" fmla="*/ 17 h 147"/>
                  <a:gd name="T12" fmla="*/ 16 w 154"/>
                  <a:gd name="T13" fmla="*/ 50 h 147"/>
                  <a:gd name="T14" fmla="*/ 55 w 154"/>
                  <a:gd name="T15" fmla="*/ 130 h 147"/>
                  <a:gd name="T16" fmla="*/ 138 w 154"/>
                  <a:gd name="T17" fmla="*/ 97 h 147"/>
                  <a:gd name="T18" fmla="*/ 99 w 154"/>
                  <a:gd name="T19" fmla="*/ 1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47">
                    <a:moveTo>
                      <a:pt x="54" y="133"/>
                    </a:moveTo>
                    <a:cubicBezTo>
                      <a:pt x="19" y="119"/>
                      <a:pt x="0" y="81"/>
                      <a:pt x="13" y="48"/>
                    </a:cubicBezTo>
                    <a:cubicBezTo>
                      <a:pt x="26" y="16"/>
                      <a:pt x="65" y="0"/>
                      <a:pt x="100" y="14"/>
                    </a:cubicBezTo>
                    <a:cubicBezTo>
                      <a:pt x="136" y="28"/>
                      <a:pt x="154" y="66"/>
                      <a:pt x="142" y="99"/>
                    </a:cubicBezTo>
                    <a:cubicBezTo>
                      <a:pt x="129" y="131"/>
                      <a:pt x="90" y="147"/>
                      <a:pt x="54" y="133"/>
                    </a:cubicBezTo>
                    <a:moveTo>
                      <a:pt x="99" y="17"/>
                    </a:moveTo>
                    <a:cubicBezTo>
                      <a:pt x="65" y="4"/>
                      <a:pt x="28" y="19"/>
                      <a:pt x="16" y="50"/>
                    </a:cubicBezTo>
                    <a:cubicBezTo>
                      <a:pt x="4" y="81"/>
                      <a:pt x="22" y="116"/>
                      <a:pt x="55" y="130"/>
                    </a:cubicBezTo>
                    <a:cubicBezTo>
                      <a:pt x="89" y="143"/>
                      <a:pt x="126" y="128"/>
                      <a:pt x="138" y="97"/>
                    </a:cubicBezTo>
                    <a:cubicBezTo>
                      <a:pt x="150" y="66"/>
                      <a:pt x="133" y="30"/>
                      <a:pt x="99" y="17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5" name="Freeform 732"/>
              <p:cNvSpPr>
                <a:spLocks noEditPoints="1"/>
              </p:cNvSpPr>
              <p:nvPr/>
            </p:nvSpPr>
            <p:spPr bwMode="auto">
              <a:xfrm>
                <a:off x="1020" y="869"/>
                <a:ext cx="150" cy="133"/>
              </a:xfrm>
              <a:custGeom>
                <a:avLst/>
                <a:gdLst>
                  <a:gd name="T0" fmla="*/ 55 w 153"/>
                  <a:gd name="T1" fmla="*/ 127 h 141"/>
                  <a:gd name="T2" fmla="*/ 12 w 153"/>
                  <a:gd name="T3" fmla="*/ 45 h 141"/>
                  <a:gd name="T4" fmla="*/ 99 w 153"/>
                  <a:gd name="T5" fmla="*/ 14 h 141"/>
                  <a:gd name="T6" fmla="*/ 141 w 153"/>
                  <a:gd name="T7" fmla="*/ 96 h 141"/>
                  <a:gd name="T8" fmla="*/ 55 w 153"/>
                  <a:gd name="T9" fmla="*/ 127 h 141"/>
                  <a:gd name="T10" fmla="*/ 97 w 153"/>
                  <a:gd name="T11" fmla="*/ 17 h 141"/>
                  <a:gd name="T12" fmla="*/ 15 w 153"/>
                  <a:gd name="T13" fmla="*/ 47 h 141"/>
                  <a:gd name="T14" fmla="*/ 56 w 153"/>
                  <a:gd name="T15" fmla="*/ 124 h 141"/>
                  <a:gd name="T16" fmla="*/ 138 w 153"/>
                  <a:gd name="T17" fmla="*/ 94 h 141"/>
                  <a:gd name="T18" fmla="*/ 97 w 153"/>
                  <a:gd name="T19" fmla="*/ 1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1">
                    <a:moveTo>
                      <a:pt x="55" y="127"/>
                    </a:moveTo>
                    <a:cubicBezTo>
                      <a:pt x="19" y="113"/>
                      <a:pt x="0" y="77"/>
                      <a:pt x="12" y="45"/>
                    </a:cubicBezTo>
                    <a:cubicBezTo>
                      <a:pt x="24" y="14"/>
                      <a:pt x="63" y="0"/>
                      <a:pt x="99" y="14"/>
                    </a:cubicBezTo>
                    <a:cubicBezTo>
                      <a:pt x="134" y="28"/>
                      <a:pt x="153" y="64"/>
                      <a:pt x="141" y="96"/>
                    </a:cubicBezTo>
                    <a:cubicBezTo>
                      <a:pt x="129" y="127"/>
                      <a:pt x="90" y="141"/>
                      <a:pt x="55" y="127"/>
                    </a:cubicBezTo>
                    <a:moveTo>
                      <a:pt x="97" y="17"/>
                    </a:moveTo>
                    <a:cubicBezTo>
                      <a:pt x="64" y="4"/>
                      <a:pt x="27" y="17"/>
                      <a:pt x="15" y="47"/>
                    </a:cubicBezTo>
                    <a:cubicBezTo>
                      <a:pt x="4" y="76"/>
                      <a:pt x="22" y="111"/>
                      <a:pt x="56" y="124"/>
                    </a:cubicBezTo>
                    <a:cubicBezTo>
                      <a:pt x="90" y="137"/>
                      <a:pt x="126" y="124"/>
                      <a:pt x="138" y="94"/>
                    </a:cubicBezTo>
                    <a:cubicBezTo>
                      <a:pt x="149" y="65"/>
                      <a:pt x="131" y="30"/>
                      <a:pt x="97" y="17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6" name="Freeform 733"/>
              <p:cNvSpPr>
                <a:spLocks noEditPoints="1"/>
              </p:cNvSpPr>
              <p:nvPr/>
            </p:nvSpPr>
            <p:spPr bwMode="auto">
              <a:xfrm>
                <a:off x="998" y="860"/>
                <a:ext cx="150" cy="134"/>
              </a:xfrm>
              <a:custGeom>
                <a:avLst/>
                <a:gdLst>
                  <a:gd name="T0" fmla="*/ 55 w 154"/>
                  <a:gd name="T1" fmla="*/ 127 h 141"/>
                  <a:gd name="T2" fmla="*/ 13 w 154"/>
                  <a:gd name="T3" fmla="*/ 46 h 141"/>
                  <a:gd name="T4" fmla="*/ 99 w 154"/>
                  <a:gd name="T5" fmla="*/ 14 h 141"/>
                  <a:gd name="T6" fmla="*/ 141 w 154"/>
                  <a:gd name="T7" fmla="*/ 96 h 141"/>
                  <a:gd name="T8" fmla="*/ 55 w 154"/>
                  <a:gd name="T9" fmla="*/ 127 h 141"/>
                  <a:gd name="T10" fmla="*/ 98 w 154"/>
                  <a:gd name="T11" fmla="*/ 17 h 141"/>
                  <a:gd name="T12" fmla="*/ 16 w 154"/>
                  <a:gd name="T13" fmla="*/ 47 h 141"/>
                  <a:gd name="T14" fmla="*/ 56 w 154"/>
                  <a:gd name="T15" fmla="*/ 124 h 141"/>
                  <a:gd name="T16" fmla="*/ 138 w 154"/>
                  <a:gd name="T17" fmla="*/ 94 h 141"/>
                  <a:gd name="T18" fmla="*/ 98 w 154"/>
                  <a:gd name="T19" fmla="*/ 1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41">
                    <a:moveTo>
                      <a:pt x="55" y="127"/>
                    </a:moveTo>
                    <a:cubicBezTo>
                      <a:pt x="19" y="113"/>
                      <a:pt x="0" y="77"/>
                      <a:pt x="13" y="46"/>
                    </a:cubicBezTo>
                    <a:cubicBezTo>
                      <a:pt x="25" y="14"/>
                      <a:pt x="64" y="0"/>
                      <a:pt x="99" y="14"/>
                    </a:cubicBezTo>
                    <a:cubicBezTo>
                      <a:pt x="135" y="28"/>
                      <a:pt x="154" y="64"/>
                      <a:pt x="141" y="96"/>
                    </a:cubicBezTo>
                    <a:cubicBezTo>
                      <a:pt x="129" y="127"/>
                      <a:pt x="91" y="141"/>
                      <a:pt x="55" y="127"/>
                    </a:cubicBezTo>
                    <a:moveTo>
                      <a:pt x="98" y="17"/>
                    </a:moveTo>
                    <a:cubicBezTo>
                      <a:pt x="64" y="4"/>
                      <a:pt x="27" y="17"/>
                      <a:pt x="16" y="47"/>
                    </a:cubicBezTo>
                    <a:cubicBezTo>
                      <a:pt x="4" y="76"/>
                      <a:pt x="23" y="111"/>
                      <a:pt x="56" y="124"/>
                    </a:cubicBezTo>
                    <a:cubicBezTo>
                      <a:pt x="90" y="137"/>
                      <a:pt x="127" y="124"/>
                      <a:pt x="138" y="94"/>
                    </a:cubicBezTo>
                    <a:cubicBezTo>
                      <a:pt x="150" y="65"/>
                      <a:pt x="132" y="30"/>
                      <a:pt x="98" y="17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7" name="Freeform 734"/>
              <p:cNvSpPr/>
              <p:nvPr/>
            </p:nvSpPr>
            <p:spPr bwMode="auto">
              <a:xfrm>
                <a:off x="1086" y="888"/>
                <a:ext cx="96" cy="118"/>
              </a:xfrm>
              <a:custGeom>
                <a:avLst/>
                <a:gdLst>
                  <a:gd name="T0" fmla="*/ 74 w 98"/>
                  <a:gd name="T1" fmla="*/ 76 h 125"/>
                  <a:gd name="T2" fmla="*/ 44 w 98"/>
                  <a:gd name="T3" fmla="*/ 0 h 125"/>
                  <a:gd name="T4" fmla="*/ 47 w 98"/>
                  <a:gd name="T5" fmla="*/ 1 h 125"/>
                  <a:gd name="T6" fmla="*/ 86 w 98"/>
                  <a:gd name="T7" fmla="*/ 80 h 125"/>
                  <a:gd name="T8" fmla="*/ 3 w 98"/>
                  <a:gd name="T9" fmla="*/ 112 h 125"/>
                  <a:gd name="T10" fmla="*/ 0 w 98"/>
                  <a:gd name="T11" fmla="*/ 111 h 125"/>
                  <a:gd name="T12" fmla="*/ 74 w 98"/>
                  <a:gd name="T13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125">
                    <a:moveTo>
                      <a:pt x="74" y="76"/>
                    </a:moveTo>
                    <a:cubicBezTo>
                      <a:pt x="85" y="48"/>
                      <a:pt x="72" y="16"/>
                      <a:pt x="44" y="0"/>
                    </a:cubicBezTo>
                    <a:cubicBezTo>
                      <a:pt x="45" y="0"/>
                      <a:pt x="46" y="0"/>
                      <a:pt x="47" y="1"/>
                    </a:cubicBezTo>
                    <a:cubicBezTo>
                      <a:pt x="80" y="14"/>
                      <a:pt x="98" y="49"/>
                      <a:pt x="86" y="80"/>
                    </a:cubicBezTo>
                    <a:cubicBezTo>
                      <a:pt x="74" y="111"/>
                      <a:pt x="37" y="125"/>
                      <a:pt x="3" y="112"/>
                    </a:cubicBezTo>
                    <a:cubicBezTo>
                      <a:pt x="2" y="112"/>
                      <a:pt x="1" y="112"/>
                      <a:pt x="0" y="111"/>
                    </a:cubicBezTo>
                    <a:cubicBezTo>
                      <a:pt x="32" y="118"/>
                      <a:pt x="64" y="103"/>
                      <a:pt x="74" y="76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8" name="Freeform 735"/>
              <p:cNvSpPr/>
              <p:nvPr/>
            </p:nvSpPr>
            <p:spPr bwMode="auto">
              <a:xfrm>
                <a:off x="1076" y="886"/>
                <a:ext cx="90" cy="112"/>
              </a:xfrm>
              <a:custGeom>
                <a:avLst/>
                <a:gdLst>
                  <a:gd name="T0" fmla="*/ 62 w 92"/>
                  <a:gd name="T1" fmla="*/ 69 h 118"/>
                  <a:gd name="T2" fmla="*/ 41 w 92"/>
                  <a:gd name="T3" fmla="*/ 0 h 118"/>
                  <a:gd name="T4" fmla="*/ 81 w 92"/>
                  <a:gd name="T5" fmla="*/ 76 h 118"/>
                  <a:gd name="T6" fmla="*/ 0 w 92"/>
                  <a:gd name="T7" fmla="*/ 106 h 118"/>
                  <a:gd name="T8" fmla="*/ 62 w 92"/>
                  <a:gd name="T9" fmla="*/ 6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18">
                    <a:moveTo>
                      <a:pt x="62" y="69"/>
                    </a:moveTo>
                    <a:cubicBezTo>
                      <a:pt x="71" y="45"/>
                      <a:pt x="62" y="17"/>
                      <a:pt x="41" y="0"/>
                    </a:cubicBezTo>
                    <a:cubicBezTo>
                      <a:pt x="74" y="13"/>
                      <a:pt x="92" y="47"/>
                      <a:pt x="81" y="76"/>
                    </a:cubicBezTo>
                    <a:cubicBezTo>
                      <a:pt x="69" y="105"/>
                      <a:pt x="33" y="118"/>
                      <a:pt x="0" y="106"/>
                    </a:cubicBezTo>
                    <a:cubicBezTo>
                      <a:pt x="27" y="107"/>
                      <a:pt x="52" y="93"/>
                      <a:pt x="62" y="69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9" name="Freeform 736"/>
              <p:cNvSpPr/>
              <p:nvPr/>
            </p:nvSpPr>
            <p:spPr bwMode="auto">
              <a:xfrm>
                <a:off x="1042" y="884"/>
                <a:ext cx="100" cy="101"/>
              </a:xfrm>
              <a:custGeom>
                <a:avLst/>
                <a:gdLst>
                  <a:gd name="T0" fmla="*/ 9 w 103"/>
                  <a:gd name="T1" fmla="*/ 37 h 107"/>
                  <a:gd name="T2" fmla="*/ 67 w 103"/>
                  <a:gd name="T3" fmla="*/ 0 h 107"/>
                  <a:gd name="T4" fmla="*/ 93 w 103"/>
                  <a:gd name="T5" fmla="*/ 69 h 107"/>
                  <a:gd name="T6" fmla="*/ 27 w 103"/>
                  <a:gd name="T7" fmla="*/ 103 h 107"/>
                  <a:gd name="T8" fmla="*/ 9 w 103"/>
                  <a:gd name="T9" fmla="*/ 3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7">
                    <a:moveTo>
                      <a:pt x="9" y="37"/>
                    </a:moveTo>
                    <a:cubicBezTo>
                      <a:pt x="18" y="14"/>
                      <a:pt x="41" y="0"/>
                      <a:pt x="67" y="0"/>
                    </a:cubicBezTo>
                    <a:cubicBezTo>
                      <a:pt x="91" y="16"/>
                      <a:pt x="103" y="44"/>
                      <a:pt x="93" y="69"/>
                    </a:cubicBezTo>
                    <a:cubicBezTo>
                      <a:pt x="83" y="94"/>
                      <a:pt x="55" y="107"/>
                      <a:pt x="27" y="103"/>
                    </a:cubicBezTo>
                    <a:cubicBezTo>
                      <a:pt x="8" y="86"/>
                      <a:pt x="0" y="60"/>
                      <a:pt x="9" y="37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0" name="Freeform 737"/>
              <p:cNvSpPr/>
              <p:nvPr/>
            </p:nvSpPr>
            <p:spPr bwMode="auto">
              <a:xfrm>
                <a:off x="1027" y="878"/>
                <a:ext cx="69" cy="99"/>
              </a:xfrm>
              <a:custGeom>
                <a:avLst/>
                <a:gdLst>
                  <a:gd name="T0" fmla="*/ 9 w 70"/>
                  <a:gd name="T1" fmla="*/ 37 h 104"/>
                  <a:gd name="T2" fmla="*/ 70 w 70"/>
                  <a:gd name="T3" fmla="*/ 3 h 104"/>
                  <a:gd name="T4" fmla="*/ 21 w 70"/>
                  <a:gd name="T5" fmla="*/ 41 h 104"/>
                  <a:gd name="T6" fmla="*/ 31 w 70"/>
                  <a:gd name="T7" fmla="*/ 104 h 104"/>
                  <a:gd name="T8" fmla="*/ 9 w 70"/>
                  <a:gd name="T9" fmla="*/ 3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04">
                    <a:moveTo>
                      <a:pt x="9" y="37"/>
                    </a:moveTo>
                    <a:cubicBezTo>
                      <a:pt x="18" y="13"/>
                      <a:pt x="43" y="0"/>
                      <a:pt x="70" y="3"/>
                    </a:cubicBezTo>
                    <a:cubicBezTo>
                      <a:pt x="48" y="6"/>
                      <a:pt x="29" y="20"/>
                      <a:pt x="21" y="41"/>
                    </a:cubicBezTo>
                    <a:cubicBezTo>
                      <a:pt x="12" y="63"/>
                      <a:pt x="17" y="86"/>
                      <a:pt x="31" y="104"/>
                    </a:cubicBezTo>
                    <a:cubicBezTo>
                      <a:pt x="9" y="87"/>
                      <a:pt x="0" y="60"/>
                      <a:pt x="9" y="3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1" name="Freeform 738"/>
              <p:cNvSpPr/>
              <p:nvPr/>
            </p:nvSpPr>
            <p:spPr bwMode="auto">
              <a:xfrm>
                <a:off x="1003" y="865"/>
                <a:ext cx="90" cy="112"/>
              </a:xfrm>
              <a:custGeom>
                <a:avLst/>
                <a:gdLst>
                  <a:gd name="T0" fmla="*/ 11 w 92"/>
                  <a:gd name="T1" fmla="*/ 42 h 118"/>
                  <a:gd name="T2" fmla="*/ 92 w 92"/>
                  <a:gd name="T3" fmla="*/ 12 h 118"/>
                  <a:gd name="T4" fmla="*/ 30 w 92"/>
                  <a:gd name="T5" fmla="*/ 49 h 118"/>
                  <a:gd name="T6" fmla="*/ 51 w 92"/>
                  <a:gd name="T7" fmla="*/ 118 h 118"/>
                  <a:gd name="T8" fmla="*/ 11 w 92"/>
                  <a:gd name="T9" fmla="*/ 4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18">
                    <a:moveTo>
                      <a:pt x="11" y="42"/>
                    </a:moveTo>
                    <a:cubicBezTo>
                      <a:pt x="22" y="13"/>
                      <a:pt x="59" y="0"/>
                      <a:pt x="92" y="12"/>
                    </a:cubicBezTo>
                    <a:cubicBezTo>
                      <a:pt x="65" y="11"/>
                      <a:pt x="39" y="25"/>
                      <a:pt x="30" y="49"/>
                    </a:cubicBezTo>
                    <a:cubicBezTo>
                      <a:pt x="21" y="73"/>
                      <a:pt x="30" y="101"/>
                      <a:pt x="51" y="118"/>
                    </a:cubicBezTo>
                    <a:cubicBezTo>
                      <a:pt x="18" y="105"/>
                      <a:pt x="0" y="71"/>
                      <a:pt x="11" y="42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2" name="Freeform 739"/>
              <p:cNvSpPr>
                <a:spLocks noEditPoints="1"/>
              </p:cNvSpPr>
              <p:nvPr/>
            </p:nvSpPr>
            <p:spPr bwMode="auto">
              <a:xfrm>
                <a:off x="1096" y="954"/>
                <a:ext cx="64" cy="41"/>
              </a:xfrm>
              <a:custGeom>
                <a:avLst/>
                <a:gdLst>
                  <a:gd name="T0" fmla="*/ 62 w 66"/>
                  <a:gd name="T1" fmla="*/ 0 h 43"/>
                  <a:gd name="T2" fmla="*/ 62 w 66"/>
                  <a:gd name="T3" fmla="*/ 0 h 43"/>
                  <a:gd name="T4" fmla="*/ 61 w 66"/>
                  <a:gd name="T5" fmla="*/ 4 h 43"/>
                  <a:gd name="T6" fmla="*/ 0 w 66"/>
                  <a:gd name="T7" fmla="*/ 38 h 43"/>
                  <a:gd name="T8" fmla="*/ 0 w 66"/>
                  <a:gd name="T9" fmla="*/ 39 h 43"/>
                  <a:gd name="T10" fmla="*/ 61 w 66"/>
                  <a:gd name="T11" fmla="*/ 4 h 43"/>
                  <a:gd name="T12" fmla="*/ 62 w 66"/>
                  <a:gd name="T13" fmla="*/ 0 h 43"/>
                  <a:gd name="T14" fmla="*/ 66 w 66"/>
                  <a:gd name="T15" fmla="*/ 0 h 43"/>
                  <a:gd name="T16" fmla="*/ 66 w 66"/>
                  <a:gd name="T17" fmla="*/ 0 h 43"/>
                  <a:gd name="T18" fmla="*/ 64 w 66"/>
                  <a:gd name="T19" fmla="*/ 6 h 43"/>
                  <a:gd name="T20" fmla="*/ 8 w 66"/>
                  <a:gd name="T21" fmla="*/ 42 h 43"/>
                  <a:gd name="T22" fmla="*/ 9 w 66"/>
                  <a:gd name="T23" fmla="*/ 43 h 43"/>
                  <a:gd name="T24" fmla="*/ 64 w 66"/>
                  <a:gd name="T25" fmla="*/ 6 h 43"/>
                  <a:gd name="T26" fmla="*/ 66 w 66"/>
                  <a:gd name="T2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43">
                    <a:moveTo>
                      <a:pt x="62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2" y="1"/>
                      <a:pt x="61" y="3"/>
                      <a:pt x="61" y="4"/>
                    </a:cubicBezTo>
                    <a:cubicBezTo>
                      <a:pt x="51" y="27"/>
                      <a:pt x="26" y="41"/>
                      <a:pt x="0" y="38"/>
                    </a:cubicBezTo>
                    <a:cubicBezTo>
                      <a:pt x="0" y="38"/>
                      <a:pt x="0" y="39"/>
                      <a:pt x="0" y="39"/>
                    </a:cubicBezTo>
                    <a:cubicBezTo>
                      <a:pt x="27" y="41"/>
                      <a:pt x="52" y="27"/>
                      <a:pt x="61" y="4"/>
                    </a:cubicBezTo>
                    <a:cubicBezTo>
                      <a:pt x="61" y="3"/>
                      <a:pt x="62" y="1"/>
                      <a:pt x="62" y="0"/>
                    </a:cubicBezTo>
                    <a:moveTo>
                      <a:pt x="66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5" y="2"/>
                      <a:pt x="65" y="4"/>
                      <a:pt x="64" y="6"/>
                    </a:cubicBezTo>
                    <a:cubicBezTo>
                      <a:pt x="55" y="28"/>
                      <a:pt x="33" y="41"/>
                      <a:pt x="8" y="42"/>
                    </a:cubicBezTo>
                    <a:cubicBezTo>
                      <a:pt x="8" y="42"/>
                      <a:pt x="8" y="42"/>
                      <a:pt x="9" y="43"/>
                    </a:cubicBezTo>
                    <a:cubicBezTo>
                      <a:pt x="33" y="42"/>
                      <a:pt x="56" y="28"/>
                      <a:pt x="64" y="6"/>
                    </a:cubicBezTo>
                    <a:cubicBezTo>
                      <a:pt x="65" y="4"/>
                      <a:pt x="66" y="2"/>
                      <a:pt x="6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3" name="Freeform 740"/>
              <p:cNvSpPr/>
              <p:nvPr/>
            </p:nvSpPr>
            <p:spPr bwMode="auto">
              <a:xfrm>
                <a:off x="1096" y="954"/>
                <a:ext cx="64" cy="40"/>
              </a:xfrm>
              <a:custGeom>
                <a:avLst/>
                <a:gdLst>
                  <a:gd name="T0" fmla="*/ 66 w 66"/>
                  <a:gd name="T1" fmla="*/ 0 h 42"/>
                  <a:gd name="T2" fmla="*/ 62 w 66"/>
                  <a:gd name="T3" fmla="*/ 0 h 42"/>
                  <a:gd name="T4" fmla="*/ 61 w 66"/>
                  <a:gd name="T5" fmla="*/ 4 h 42"/>
                  <a:gd name="T6" fmla="*/ 0 w 66"/>
                  <a:gd name="T7" fmla="*/ 39 h 42"/>
                  <a:gd name="T8" fmla="*/ 8 w 66"/>
                  <a:gd name="T9" fmla="*/ 42 h 42"/>
                  <a:gd name="T10" fmla="*/ 64 w 66"/>
                  <a:gd name="T11" fmla="*/ 6 h 42"/>
                  <a:gd name="T12" fmla="*/ 66 w 6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42">
                    <a:moveTo>
                      <a:pt x="66" y="0"/>
                    </a:moveTo>
                    <a:cubicBezTo>
                      <a:pt x="65" y="0"/>
                      <a:pt x="63" y="0"/>
                      <a:pt x="62" y="0"/>
                    </a:cubicBezTo>
                    <a:cubicBezTo>
                      <a:pt x="62" y="1"/>
                      <a:pt x="61" y="3"/>
                      <a:pt x="61" y="4"/>
                    </a:cubicBezTo>
                    <a:cubicBezTo>
                      <a:pt x="52" y="27"/>
                      <a:pt x="27" y="41"/>
                      <a:pt x="0" y="39"/>
                    </a:cubicBezTo>
                    <a:cubicBezTo>
                      <a:pt x="3" y="40"/>
                      <a:pt x="5" y="41"/>
                      <a:pt x="8" y="42"/>
                    </a:cubicBezTo>
                    <a:cubicBezTo>
                      <a:pt x="33" y="41"/>
                      <a:pt x="55" y="28"/>
                      <a:pt x="64" y="6"/>
                    </a:cubicBezTo>
                    <a:cubicBezTo>
                      <a:pt x="65" y="4"/>
                      <a:pt x="65" y="2"/>
                      <a:pt x="6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4" name="Freeform 741"/>
              <p:cNvSpPr>
                <a:spLocks noEditPoints="1"/>
              </p:cNvSpPr>
              <p:nvPr/>
            </p:nvSpPr>
            <p:spPr bwMode="auto">
              <a:xfrm>
                <a:off x="1024" y="917"/>
                <a:ext cx="42" cy="64"/>
              </a:xfrm>
              <a:custGeom>
                <a:avLst/>
                <a:gdLst>
                  <a:gd name="T0" fmla="*/ 24 w 43"/>
                  <a:gd name="T1" fmla="*/ 16 h 67"/>
                  <a:gd name="T2" fmla="*/ 43 w 43"/>
                  <a:gd name="T3" fmla="*/ 67 h 67"/>
                  <a:gd name="T4" fmla="*/ 43 w 43"/>
                  <a:gd name="T5" fmla="*/ 67 h 67"/>
                  <a:gd name="T6" fmla="*/ 24 w 43"/>
                  <a:gd name="T7" fmla="*/ 17 h 67"/>
                  <a:gd name="T8" fmla="*/ 24 w 43"/>
                  <a:gd name="T9" fmla="*/ 16 h 67"/>
                  <a:gd name="T10" fmla="*/ 10 w 43"/>
                  <a:gd name="T11" fmla="*/ 1 h 67"/>
                  <a:gd name="T12" fmla="*/ 36 w 43"/>
                  <a:gd name="T13" fmla="*/ 64 h 67"/>
                  <a:gd name="T14" fmla="*/ 21 w 43"/>
                  <a:gd name="T15" fmla="*/ 12 h 67"/>
                  <a:gd name="T16" fmla="*/ 20 w 43"/>
                  <a:gd name="T17" fmla="*/ 11 h 67"/>
                  <a:gd name="T18" fmla="*/ 34 w 43"/>
                  <a:gd name="T19" fmla="*/ 63 h 67"/>
                  <a:gd name="T20" fmla="*/ 10 w 43"/>
                  <a:gd name="T21" fmla="*/ 1 h 67"/>
                  <a:gd name="T22" fmla="*/ 10 w 43"/>
                  <a:gd name="T23" fmla="*/ 1 h 67"/>
                  <a:gd name="T24" fmla="*/ 6 w 43"/>
                  <a:gd name="T25" fmla="*/ 0 h 67"/>
                  <a:gd name="T26" fmla="*/ 6 w 43"/>
                  <a:gd name="T27" fmla="*/ 0 h 67"/>
                  <a:gd name="T28" fmla="*/ 28 w 43"/>
                  <a:gd name="T29" fmla="*/ 63 h 67"/>
                  <a:gd name="T30" fmla="*/ 29 w 43"/>
                  <a:gd name="T31" fmla="*/ 63 h 67"/>
                  <a:gd name="T32" fmla="*/ 29 w 43"/>
                  <a:gd name="T33" fmla="*/ 63 h 67"/>
                  <a:gd name="T34" fmla="*/ 6 w 43"/>
                  <a:gd name="T3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67">
                    <a:moveTo>
                      <a:pt x="24" y="16"/>
                    </a:moveTo>
                    <a:cubicBezTo>
                      <a:pt x="22" y="35"/>
                      <a:pt x="29" y="53"/>
                      <a:pt x="43" y="67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29" y="53"/>
                      <a:pt x="22" y="35"/>
                      <a:pt x="24" y="17"/>
                    </a:cubicBezTo>
                    <a:cubicBezTo>
                      <a:pt x="24" y="17"/>
                      <a:pt x="24" y="16"/>
                      <a:pt x="24" y="16"/>
                    </a:cubicBezTo>
                    <a:moveTo>
                      <a:pt x="10" y="1"/>
                    </a:moveTo>
                    <a:cubicBezTo>
                      <a:pt x="4" y="24"/>
                      <a:pt x="14" y="49"/>
                      <a:pt x="36" y="64"/>
                    </a:cubicBezTo>
                    <a:cubicBezTo>
                      <a:pt x="23" y="49"/>
                      <a:pt x="17" y="30"/>
                      <a:pt x="21" y="12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17" y="29"/>
                      <a:pt x="23" y="48"/>
                      <a:pt x="34" y="63"/>
                    </a:cubicBezTo>
                    <a:cubicBezTo>
                      <a:pt x="14" y="47"/>
                      <a:pt x="4" y="2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22"/>
                      <a:pt x="9" y="46"/>
                      <a:pt x="28" y="63"/>
                    </a:cubicBezTo>
                    <a:cubicBezTo>
                      <a:pt x="28" y="63"/>
                      <a:pt x="28" y="63"/>
                      <a:pt x="29" y="63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9" y="47"/>
                      <a:pt x="0" y="22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5" name="Freeform 742"/>
              <p:cNvSpPr/>
              <p:nvPr/>
            </p:nvSpPr>
            <p:spPr bwMode="auto">
              <a:xfrm>
                <a:off x="1041" y="929"/>
                <a:ext cx="25" cy="52"/>
              </a:xfrm>
              <a:custGeom>
                <a:avLst/>
                <a:gdLst>
                  <a:gd name="T0" fmla="*/ 4 w 26"/>
                  <a:gd name="T1" fmla="*/ 0 h 55"/>
                  <a:gd name="T2" fmla="*/ 19 w 26"/>
                  <a:gd name="T3" fmla="*/ 52 h 55"/>
                  <a:gd name="T4" fmla="*/ 21 w 26"/>
                  <a:gd name="T5" fmla="*/ 53 h 55"/>
                  <a:gd name="T6" fmla="*/ 26 w 26"/>
                  <a:gd name="T7" fmla="*/ 55 h 55"/>
                  <a:gd name="T8" fmla="*/ 7 w 26"/>
                  <a:gd name="T9" fmla="*/ 4 h 55"/>
                  <a:gd name="T10" fmla="*/ 4 w 26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55">
                    <a:moveTo>
                      <a:pt x="4" y="0"/>
                    </a:moveTo>
                    <a:cubicBezTo>
                      <a:pt x="0" y="18"/>
                      <a:pt x="6" y="37"/>
                      <a:pt x="19" y="52"/>
                    </a:cubicBezTo>
                    <a:cubicBezTo>
                      <a:pt x="19" y="53"/>
                      <a:pt x="20" y="53"/>
                      <a:pt x="21" y="53"/>
                    </a:cubicBezTo>
                    <a:cubicBezTo>
                      <a:pt x="22" y="54"/>
                      <a:pt x="24" y="54"/>
                      <a:pt x="26" y="55"/>
                    </a:cubicBezTo>
                    <a:cubicBezTo>
                      <a:pt x="12" y="41"/>
                      <a:pt x="5" y="23"/>
                      <a:pt x="7" y="4"/>
                    </a:cubicBezTo>
                    <a:cubicBezTo>
                      <a:pt x="6" y="3"/>
                      <a:pt x="5" y="1"/>
                      <a:pt x="4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6" name="Freeform 743"/>
              <p:cNvSpPr/>
              <p:nvPr/>
            </p:nvSpPr>
            <p:spPr bwMode="auto">
              <a:xfrm>
                <a:off x="1024" y="917"/>
                <a:ext cx="37" cy="62"/>
              </a:xfrm>
              <a:custGeom>
                <a:avLst/>
                <a:gdLst>
                  <a:gd name="T0" fmla="*/ 7 w 38"/>
                  <a:gd name="T1" fmla="*/ 0 h 65"/>
                  <a:gd name="T2" fmla="*/ 6 w 38"/>
                  <a:gd name="T3" fmla="*/ 0 h 65"/>
                  <a:gd name="T4" fmla="*/ 29 w 38"/>
                  <a:gd name="T5" fmla="*/ 63 h 65"/>
                  <a:gd name="T6" fmla="*/ 38 w 38"/>
                  <a:gd name="T7" fmla="*/ 65 h 65"/>
                  <a:gd name="T8" fmla="*/ 36 w 38"/>
                  <a:gd name="T9" fmla="*/ 64 h 65"/>
                  <a:gd name="T10" fmla="*/ 10 w 38"/>
                  <a:gd name="T11" fmla="*/ 1 h 65"/>
                  <a:gd name="T12" fmla="*/ 7 w 38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5">
                    <a:moveTo>
                      <a:pt x="7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0" y="22"/>
                      <a:pt x="9" y="47"/>
                      <a:pt x="29" y="63"/>
                    </a:cubicBezTo>
                    <a:cubicBezTo>
                      <a:pt x="32" y="64"/>
                      <a:pt x="35" y="65"/>
                      <a:pt x="38" y="65"/>
                    </a:cubicBezTo>
                    <a:cubicBezTo>
                      <a:pt x="37" y="65"/>
                      <a:pt x="36" y="65"/>
                      <a:pt x="36" y="64"/>
                    </a:cubicBezTo>
                    <a:cubicBezTo>
                      <a:pt x="14" y="49"/>
                      <a:pt x="4" y="24"/>
                      <a:pt x="10" y="1"/>
                    </a:cubicBezTo>
                    <a:cubicBezTo>
                      <a:pt x="9" y="1"/>
                      <a:pt x="8" y="0"/>
                      <a:pt x="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7" name="Freeform 744"/>
              <p:cNvSpPr>
                <a:spLocks noEditPoints="1"/>
              </p:cNvSpPr>
              <p:nvPr/>
            </p:nvSpPr>
            <p:spPr bwMode="auto">
              <a:xfrm>
                <a:off x="1075" y="966"/>
                <a:ext cx="52" cy="19"/>
              </a:xfrm>
              <a:custGeom>
                <a:avLst/>
                <a:gdLst>
                  <a:gd name="T0" fmla="*/ 46 w 53"/>
                  <a:gd name="T1" fmla="*/ 1 h 20"/>
                  <a:gd name="T2" fmla="*/ 46 w 53"/>
                  <a:gd name="T3" fmla="*/ 1 h 20"/>
                  <a:gd name="T4" fmla="*/ 0 w 53"/>
                  <a:gd name="T5" fmla="*/ 17 h 20"/>
                  <a:gd name="T6" fmla="*/ 2 w 53"/>
                  <a:gd name="T7" fmla="*/ 17 h 20"/>
                  <a:gd name="T8" fmla="*/ 46 w 53"/>
                  <a:gd name="T9" fmla="*/ 1 h 20"/>
                  <a:gd name="T10" fmla="*/ 53 w 53"/>
                  <a:gd name="T11" fmla="*/ 0 h 20"/>
                  <a:gd name="T12" fmla="*/ 53 w 53"/>
                  <a:gd name="T13" fmla="*/ 0 h 20"/>
                  <a:gd name="T14" fmla="*/ 11 w 53"/>
                  <a:gd name="T15" fmla="*/ 20 h 20"/>
                  <a:gd name="T16" fmla="*/ 11 w 53"/>
                  <a:gd name="T17" fmla="*/ 20 h 20"/>
                  <a:gd name="T18" fmla="*/ 53 w 53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20">
                    <a:moveTo>
                      <a:pt x="46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34" y="12"/>
                      <a:pt x="18" y="18"/>
                      <a:pt x="0" y="17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19" y="18"/>
                      <a:pt x="35" y="12"/>
                      <a:pt x="46" y="1"/>
                    </a:cubicBezTo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42" y="11"/>
                      <a:pt x="27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28" y="19"/>
                      <a:pt x="43" y="11"/>
                      <a:pt x="5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8" name="Freeform 745"/>
              <p:cNvSpPr/>
              <p:nvPr/>
            </p:nvSpPr>
            <p:spPr bwMode="auto">
              <a:xfrm>
                <a:off x="1077" y="966"/>
                <a:ext cx="50" cy="19"/>
              </a:xfrm>
              <a:custGeom>
                <a:avLst/>
                <a:gdLst>
                  <a:gd name="T0" fmla="*/ 51 w 51"/>
                  <a:gd name="T1" fmla="*/ 0 h 20"/>
                  <a:gd name="T2" fmla="*/ 44 w 51"/>
                  <a:gd name="T3" fmla="*/ 1 h 20"/>
                  <a:gd name="T4" fmla="*/ 0 w 51"/>
                  <a:gd name="T5" fmla="*/ 17 h 20"/>
                  <a:gd name="T6" fmla="*/ 6 w 51"/>
                  <a:gd name="T7" fmla="*/ 19 h 20"/>
                  <a:gd name="T8" fmla="*/ 6 w 51"/>
                  <a:gd name="T9" fmla="*/ 19 h 20"/>
                  <a:gd name="T10" fmla="*/ 9 w 51"/>
                  <a:gd name="T11" fmla="*/ 20 h 20"/>
                  <a:gd name="T12" fmla="*/ 51 w 5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20">
                    <a:moveTo>
                      <a:pt x="51" y="0"/>
                    </a:moveTo>
                    <a:cubicBezTo>
                      <a:pt x="49" y="0"/>
                      <a:pt x="46" y="1"/>
                      <a:pt x="44" y="1"/>
                    </a:cubicBezTo>
                    <a:cubicBezTo>
                      <a:pt x="33" y="12"/>
                      <a:pt x="17" y="18"/>
                      <a:pt x="0" y="17"/>
                    </a:cubicBezTo>
                    <a:cubicBezTo>
                      <a:pt x="2" y="18"/>
                      <a:pt x="4" y="18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25" y="19"/>
                      <a:pt x="40" y="11"/>
                      <a:pt x="5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9" name="Freeform 746"/>
              <p:cNvSpPr/>
              <p:nvPr/>
            </p:nvSpPr>
            <p:spPr bwMode="auto">
              <a:xfrm>
                <a:off x="1104" y="954"/>
                <a:ext cx="64" cy="47"/>
              </a:xfrm>
              <a:custGeom>
                <a:avLst/>
                <a:gdLst>
                  <a:gd name="T0" fmla="*/ 58 w 65"/>
                  <a:gd name="T1" fmla="*/ 1 h 49"/>
                  <a:gd name="T2" fmla="*/ 57 w 65"/>
                  <a:gd name="T3" fmla="*/ 0 h 49"/>
                  <a:gd name="T4" fmla="*/ 55 w 65"/>
                  <a:gd name="T5" fmla="*/ 6 h 49"/>
                  <a:gd name="T6" fmla="*/ 0 w 65"/>
                  <a:gd name="T7" fmla="*/ 43 h 49"/>
                  <a:gd name="T8" fmla="*/ 0 w 65"/>
                  <a:gd name="T9" fmla="*/ 43 h 49"/>
                  <a:gd name="T10" fmla="*/ 6 w 65"/>
                  <a:gd name="T11" fmla="*/ 45 h 49"/>
                  <a:gd name="T12" fmla="*/ 55 w 65"/>
                  <a:gd name="T13" fmla="*/ 26 h 49"/>
                  <a:gd name="T14" fmla="*/ 63 w 65"/>
                  <a:gd name="T15" fmla="*/ 16 h 49"/>
                  <a:gd name="T16" fmla="*/ 62 w 65"/>
                  <a:gd name="T17" fmla="*/ 3 h 49"/>
                  <a:gd name="T18" fmla="*/ 58 w 65"/>
                  <a:gd name="T1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49">
                    <a:moveTo>
                      <a:pt x="58" y="1"/>
                    </a:moveTo>
                    <a:cubicBezTo>
                      <a:pt x="58" y="1"/>
                      <a:pt x="57" y="1"/>
                      <a:pt x="57" y="0"/>
                    </a:cubicBezTo>
                    <a:cubicBezTo>
                      <a:pt x="57" y="2"/>
                      <a:pt x="56" y="4"/>
                      <a:pt x="55" y="6"/>
                    </a:cubicBezTo>
                    <a:cubicBezTo>
                      <a:pt x="47" y="28"/>
                      <a:pt x="24" y="42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44"/>
                      <a:pt x="4" y="44"/>
                      <a:pt x="6" y="45"/>
                    </a:cubicBezTo>
                    <a:cubicBezTo>
                      <a:pt x="24" y="49"/>
                      <a:pt x="42" y="39"/>
                      <a:pt x="55" y="26"/>
                    </a:cubicBezTo>
                    <a:cubicBezTo>
                      <a:pt x="59" y="23"/>
                      <a:pt x="62" y="20"/>
                      <a:pt x="63" y="16"/>
                    </a:cubicBezTo>
                    <a:cubicBezTo>
                      <a:pt x="65" y="12"/>
                      <a:pt x="65" y="7"/>
                      <a:pt x="62" y="3"/>
                    </a:cubicBezTo>
                    <a:cubicBezTo>
                      <a:pt x="61" y="2"/>
                      <a:pt x="60" y="1"/>
                      <a:pt x="58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0" name="Freeform 747"/>
              <p:cNvSpPr/>
              <p:nvPr/>
            </p:nvSpPr>
            <p:spPr bwMode="auto">
              <a:xfrm>
                <a:off x="1086" y="954"/>
                <a:ext cx="70" cy="39"/>
              </a:xfrm>
              <a:custGeom>
                <a:avLst/>
                <a:gdLst>
                  <a:gd name="T0" fmla="*/ 72 w 72"/>
                  <a:gd name="T1" fmla="*/ 0 h 41"/>
                  <a:gd name="T2" fmla="*/ 68 w 72"/>
                  <a:gd name="T3" fmla="*/ 1 h 41"/>
                  <a:gd name="T4" fmla="*/ 55 w 72"/>
                  <a:gd name="T5" fmla="*/ 7 h 41"/>
                  <a:gd name="T6" fmla="*/ 42 w 72"/>
                  <a:gd name="T7" fmla="*/ 13 h 41"/>
                  <a:gd name="T8" fmla="*/ 0 w 72"/>
                  <a:gd name="T9" fmla="*/ 33 h 41"/>
                  <a:gd name="T10" fmla="*/ 8 w 72"/>
                  <a:gd name="T11" fmla="*/ 37 h 41"/>
                  <a:gd name="T12" fmla="*/ 10 w 72"/>
                  <a:gd name="T13" fmla="*/ 38 h 41"/>
                  <a:gd name="T14" fmla="*/ 71 w 72"/>
                  <a:gd name="T15" fmla="*/ 4 h 41"/>
                  <a:gd name="T16" fmla="*/ 72 w 72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1">
                    <a:moveTo>
                      <a:pt x="72" y="0"/>
                    </a:moveTo>
                    <a:cubicBezTo>
                      <a:pt x="71" y="0"/>
                      <a:pt x="69" y="0"/>
                      <a:pt x="68" y="1"/>
                    </a:cubicBezTo>
                    <a:cubicBezTo>
                      <a:pt x="63" y="2"/>
                      <a:pt x="59" y="5"/>
                      <a:pt x="55" y="7"/>
                    </a:cubicBezTo>
                    <a:cubicBezTo>
                      <a:pt x="51" y="9"/>
                      <a:pt x="47" y="11"/>
                      <a:pt x="42" y="13"/>
                    </a:cubicBezTo>
                    <a:cubicBezTo>
                      <a:pt x="32" y="24"/>
                      <a:pt x="17" y="32"/>
                      <a:pt x="0" y="33"/>
                    </a:cubicBezTo>
                    <a:cubicBezTo>
                      <a:pt x="3" y="35"/>
                      <a:pt x="5" y="36"/>
                      <a:pt x="8" y="37"/>
                    </a:cubicBezTo>
                    <a:cubicBezTo>
                      <a:pt x="9" y="38"/>
                      <a:pt x="9" y="38"/>
                      <a:pt x="10" y="38"/>
                    </a:cubicBezTo>
                    <a:cubicBezTo>
                      <a:pt x="36" y="41"/>
                      <a:pt x="61" y="27"/>
                      <a:pt x="71" y="4"/>
                    </a:cubicBezTo>
                    <a:cubicBezTo>
                      <a:pt x="71" y="3"/>
                      <a:pt x="72" y="1"/>
                      <a:pt x="72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1" name="Freeform 748"/>
              <p:cNvSpPr/>
              <p:nvPr/>
            </p:nvSpPr>
            <p:spPr bwMode="auto">
              <a:xfrm>
                <a:off x="1046" y="933"/>
                <a:ext cx="74" cy="50"/>
              </a:xfrm>
              <a:custGeom>
                <a:avLst/>
                <a:gdLst>
                  <a:gd name="T0" fmla="*/ 2 w 76"/>
                  <a:gd name="T1" fmla="*/ 0 h 53"/>
                  <a:gd name="T2" fmla="*/ 21 w 76"/>
                  <a:gd name="T3" fmla="*/ 50 h 53"/>
                  <a:gd name="T4" fmla="*/ 30 w 76"/>
                  <a:gd name="T5" fmla="*/ 52 h 53"/>
                  <a:gd name="T6" fmla="*/ 76 w 76"/>
                  <a:gd name="T7" fmla="*/ 36 h 53"/>
                  <a:gd name="T8" fmla="*/ 48 w 76"/>
                  <a:gd name="T9" fmla="*/ 36 h 53"/>
                  <a:gd name="T10" fmla="*/ 39 w 76"/>
                  <a:gd name="T11" fmla="*/ 33 h 53"/>
                  <a:gd name="T12" fmla="*/ 8 w 76"/>
                  <a:gd name="T13" fmla="*/ 9 h 53"/>
                  <a:gd name="T14" fmla="*/ 2 w 76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53">
                    <a:moveTo>
                      <a:pt x="2" y="0"/>
                    </a:moveTo>
                    <a:cubicBezTo>
                      <a:pt x="0" y="18"/>
                      <a:pt x="7" y="36"/>
                      <a:pt x="21" y="50"/>
                    </a:cubicBezTo>
                    <a:cubicBezTo>
                      <a:pt x="24" y="50"/>
                      <a:pt x="27" y="51"/>
                      <a:pt x="30" y="52"/>
                    </a:cubicBezTo>
                    <a:cubicBezTo>
                      <a:pt x="48" y="53"/>
                      <a:pt x="64" y="47"/>
                      <a:pt x="76" y="36"/>
                    </a:cubicBezTo>
                    <a:cubicBezTo>
                      <a:pt x="67" y="38"/>
                      <a:pt x="57" y="38"/>
                      <a:pt x="48" y="36"/>
                    </a:cubicBezTo>
                    <a:cubicBezTo>
                      <a:pt x="45" y="35"/>
                      <a:pt x="42" y="34"/>
                      <a:pt x="39" y="33"/>
                    </a:cubicBezTo>
                    <a:cubicBezTo>
                      <a:pt x="26" y="28"/>
                      <a:pt x="15" y="20"/>
                      <a:pt x="8" y="9"/>
                    </a:cubicBezTo>
                    <a:cubicBezTo>
                      <a:pt x="6" y="6"/>
                      <a:pt x="4" y="3"/>
                      <a:pt x="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2" name="Freeform 749"/>
              <p:cNvSpPr/>
              <p:nvPr/>
            </p:nvSpPr>
            <p:spPr bwMode="auto">
              <a:xfrm>
                <a:off x="1011" y="927"/>
                <a:ext cx="35" cy="47"/>
              </a:xfrm>
              <a:custGeom>
                <a:avLst/>
                <a:gdLst>
                  <a:gd name="T0" fmla="*/ 0 w 36"/>
                  <a:gd name="T1" fmla="*/ 0 h 50"/>
                  <a:gd name="T2" fmla="*/ 0 w 36"/>
                  <a:gd name="T3" fmla="*/ 1 h 50"/>
                  <a:gd name="T4" fmla="*/ 28 w 36"/>
                  <a:gd name="T5" fmla="*/ 46 h 50"/>
                  <a:gd name="T6" fmla="*/ 36 w 36"/>
                  <a:gd name="T7" fmla="*/ 50 h 50"/>
                  <a:gd name="T8" fmla="*/ 0 w 3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" y="19"/>
                      <a:pt x="12" y="35"/>
                      <a:pt x="28" y="46"/>
                    </a:cubicBezTo>
                    <a:cubicBezTo>
                      <a:pt x="31" y="48"/>
                      <a:pt x="33" y="49"/>
                      <a:pt x="36" y="50"/>
                    </a:cubicBezTo>
                    <a:cubicBezTo>
                      <a:pt x="15" y="40"/>
                      <a:pt x="2" y="2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3" name="Freeform 750"/>
              <p:cNvSpPr/>
              <p:nvPr/>
            </p:nvSpPr>
            <p:spPr bwMode="auto">
              <a:xfrm>
                <a:off x="1011" y="928"/>
                <a:ext cx="27" cy="42"/>
              </a:xfrm>
              <a:custGeom>
                <a:avLst/>
                <a:gdLst>
                  <a:gd name="T0" fmla="*/ 0 w 28"/>
                  <a:gd name="T1" fmla="*/ 0 h 45"/>
                  <a:gd name="T2" fmla="*/ 1 w 28"/>
                  <a:gd name="T3" fmla="*/ 11 h 45"/>
                  <a:gd name="T4" fmla="*/ 28 w 28"/>
                  <a:gd name="T5" fmla="*/ 45 h 45"/>
                  <a:gd name="T6" fmla="*/ 0 w 28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5">
                    <a:moveTo>
                      <a:pt x="0" y="0"/>
                    </a:moveTo>
                    <a:cubicBezTo>
                      <a:pt x="0" y="4"/>
                      <a:pt x="0" y="7"/>
                      <a:pt x="1" y="11"/>
                    </a:cubicBezTo>
                    <a:cubicBezTo>
                      <a:pt x="6" y="25"/>
                      <a:pt x="16" y="37"/>
                      <a:pt x="28" y="45"/>
                    </a:cubicBezTo>
                    <a:cubicBezTo>
                      <a:pt x="12" y="34"/>
                      <a:pt x="2" y="18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4" name="Freeform 751"/>
              <p:cNvSpPr/>
              <p:nvPr/>
            </p:nvSpPr>
            <p:spPr bwMode="auto">
              <a:xfrm>
                <a:off x="1028" y="918"/>
                <a:ext cx="30" cy="59"/>
              </a:xfrm>
              <a:custGeom>
                <a:avLst/>
                <a:gdLst>
                  <a:gd name="T0" fmla="*/ 6 w 30"/>
                  <a:gd name="T1" fmla="*/ 0 h 62"/>
                  <a:gd name="T2" fmla="*/ 30 w 30"/>
                  <a:gd name="T3" fmla="*/ 62 h 62"/>
                  <a:gd name="T4" fmla="*/ 16 w 30"/>
                  <a:gd name="T5" fmla="*/ 10 h 62"/>
                  <a:gd name="T6" fmla="*/ 9 w 30"/>
                  <a:gd name="T7" fmla="*/ 2 h 62"/>
                  <a:gd name="T8" fmla="*/ 6 w 3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2">
                    <a:moveTo>
                      <a:pt x="6" y="0"/>
                    </a:moveTo>
                    <a:cubicBezTo>
                      <a:pt x="0" y="22"/>
                      <a:pt x="10" y="46"/>
                      <a:pt x="30" y="62"/>
                    </a:cubicBezTo>
                    <a:cubicBezTo>
                      <a:pt x="19" y="47"/>
                      <a:pt x="13" y="28"/>
                      <a:pt x="16" y="10"/>
                    </a:cubicBezTo>
                    <a:cubicBezTo>
                      <a:pt x="14" y="7"/>
                      <a:pt x="12" y="5"/>
                      <a:pt x="9" y="2"/>
                    </a:cubicBezTo>
                    <a:cubicBezTo>
                      <a:pt x="8" y="2"/>
                      <a:pt x="7" y="1"/>
                      <a:pt x="6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5" name="Freeform 752"/>
              <p:cNvSpPr/>
              <p:nvPr/>
            </p:nvSpPr>
            <p:spPr bwMode="auto">
              <a:xfrm>
                <a:off x="1011" y="914"/>
                <a:ext cx="41" cy="63"/>
              </a:xfrm>
              <a:custGeom>
                <a:avLst/>
                <a:gdLst>
                  <a:gd name="T0" fmla="*/ 20 w 42"/>
                  <a:gd name="T1" fmla="*/ 3 h 66"/>
                  <a:gd name="T2" fmla="*/ 2 w 42"/>
                  <a:gd name="T3" fmla="*/ 7 h 66"/>
                  <a:gd name="T4" fmla="*/ 0 w 42"/>
                  <a:gd name="T5" fmla="*/ 13 h 66"/>
                  <a:gd name="T6" fmla="*/ 36 w 42"/>
                  <a:gd name="T7" fmla="*/ 63 h 66"/>
                  <a:gd name="T8" fmla="*/ 40 w 42"/>
                  <a:gd name="T9" fmla="*/ 65 h 66"/>
                  <a:gd name="T10" fmla="*/ 42 w 42"/>
                  <a:gd name="T11" fmla="*/ 66 h 66"/>
                  <a:gd name="T12" fmla="*/ 20 w 42"/>
                  <a:gd name="T13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6">
                    <a:moveTo>
                      <a:pt x="20" y="3"/>
                    </a:moveTo>
                    <a:cubicBezTo>
                      <a:pt x="14" y="0"/>
                      <a:pt x="6" y="1"/>
                      <a:pt x="2" y="7"/>
                    </a:cubicBezTo>
                    <a:cubicBezTo>
                      <a:pt x="1" y="9"/>
                      <a:pt x="0" y="11"/>
                      <a:pt x="0" y="13"/>
                    </a:cubicBezTo>
                    <a:cubicBezTo>
                      <a:pt x="2" y="33"/>
                      <a:pt x="15" y="53"/>
                      <a:pt x="36" y="63"/>
                    </a:cubicBezTo>
                    <a:cubicBezTo>
                      <a:pt x="37" y="64"/>
                      <a:pt x="38" y="64"/>
                      <a:pt x="40" y="65"/>
                    </a:cubicBezTo>
                    <a:cubicBezTo>
                      <a:pt x="40" y="65"/>
                      <a:pt x="41" y="66"/>
                      <a:pt x="42" y="66"/>
                    </a:cubicBezTo>
                    <a:cubicBezTo>
                      <a:pt x="23" y="49"/>
                      <a:pt x="14" y="25"/>
                      <a:pt x="20" y="3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6" name="Freeform 753"/>
              <p:cNvSpPr>
                <a:spLocks noEditPoints="1"/>
              </p:cNvSpPr>
              <p:nvPr/>
            </p:nvSpPr>
            <p:spPr bwMode="auto">
              <a:xfrm>
                <a:off x="1080" y="877"/>
                <a:ext cx="62" cy="30"/>
              </a:xfrm>
              <a:custGeom>
                <a:avLst/>
                <a:gdLst>
                  <a:gd name="T0" fmla="*/ 19 w 64"/>
                  <a:gd name="T1" fmla="*/ 8 h 32"/>
                  <a:gd name="T2" fmla="*/ 10 w 64"/>
                  <a:gd name="T3" fmla="*/ 10 h 32"/>
                  <a:gd name="T4" fmla="*/ 10 w 64"/>
                  <a:gd name="T5" fmla="*/ 10 h 32"/>
                  <a:gd name="T6" fmla="*/ 20 w 64"/>
                  <a:gd name="T7" fmla="*/ 8 h 32"/>
                  <a:gd name="T8" fmla="*/ 19 w 64"/>
                  <a:gd name="T9" fmla="*/ 8 h 32"/>
                  <a:gd name="T10" fmla="*/ 36 w 64"/>
                  <a:gd name="T11" fmla="*/ 14 h 32"/>
                  <a:gd name="T12" fmla="*/ 35 w 64"/>
                  <a:gd name="T13" fmla="*/ 13 h 32"/>
                  <a:gd name="T14" fmla="*/ 50 w 64"/>
                  <a:gd name="T15" fmla="*/ 32 h 32"/>
                  <a:gd name="T16" fmla="*/ 51 w 64"/>
                  <a:gd name="T17" fmla="*/ 32 h 32"/>
                  <a:gd name="T18" fmla="*/ 36 w 64"/>
                  <a:gd name="T19" fmla="*/ 14 h 32"/>
                  <a:gd name="T20" fmla="*/ 44 w 64"/>
                  <a:gd name="T21" fmla="*/ 16 h 32"/>
                  <a:gd name="T22" fmla="*/ 43 w 64"/>
                  <a:gd name="T23" fmla="*/ 16 h 32"/>
                  <a:gd name="T24" fmla="*/ 55 w 64"/>
                  <a:gd name="T25" fmla="*/ 32 h 32"/>
                  <a:gd name="T26" fmla="*/ 55 w 64"/>
                  <a:gd name="T27" fmla="*/ 32 h 32"/>
                  <a:gd name="T28" fmla="*/ 44 w 64"/>
                  <a:gd name="T29" fmla="*/ 16 h 32"/>
                  <a:gd name="T30" fmla="*/ 15 w 64"/>
                  <a:gd name="T31" fmla="*/ 5 h 32"/>
                  <a:gd name="T32" fmla="*/ 4 w 64"/>
                  <a:gd name="T33" fmla="*/ 8 h 32"/>
                  <a:gd name="T34" fmla="*/ 5 w 64"/>
                  <a:gd name="T35" fmla="*/ 8 h 32"/>
                  <a:gd name="T36" fmla="*/ 15 w 64"/>
                  <a:gd name="T37" fmla="*/ 5 h 32"/>
                  <a:gd name="T38" fmla="*/ 15 w 64"/>
                  <a:gd name="T39" fmla="*/ 5 h 32"/>
                  <a:gd name="T40" fmla="*/ 14 w 64"/>
                  <a:gd name="T41" fmla="*/ 4 h 32"/>
                  <a:gd name="T42" fmla="*/ 1 w 64"/>
                  <a:gd name="T43" fmla="*/ 5 h 32"/>
                  <a:gd name="T44" fmla="*/ 1 w 64"/>
                  <a:gd name="T45" fmla="*/ 5 h 32"/>
                  <a:gd name="T46" fmla="*/ 14 w 64"/>
                  <a:gd name="T47" fmla="*/ 4 h 32"/>
                  <a:gd name="T48" fmla="*/ 14 w 64"/>
                  <a:gd name="T49" fmla="*/ 4 h 32"/>
                  <a:gd name="T50" fmla="*/ 55 w 64"/>
                  <a:gd name="T51" fmla="*/ 19 h 32"/>
                  <a:gd name="T52" fmla="*/ 54 w 64"/>
                  <a:gd name="T53" fmla="*/ 19 h 32"/>
                  <a:gd name="T54" fmla="*/ 64 w 64"/>
                  <a:gd name="T55" fmla="*/ 28 h 32"/>
                  <a:gd name="T56" fmla="*/ 64 w 64"/>
                  <a:gd name="T57" fmla="*/ 28 h 32"/>
                  <a:gd name="T58" fmla="*/ 55 w 64"/>
                  <a:gd name="T59" fmla="*/ 19 h 32"/>
                  <a:gd name="T60" fmla="*/ 6 w 64"/>
                  <a:gd name="T61" fmla="*/ 0 h 32"/>
                  <a:gd name="T62" fmla="*/ 0 w 64"/>
                  <a:gd name="T63" fmla="*/ 1 h 32"/>
                  <a:gd name="T64" fmla="*/ 0 w 64"/>
                  <a:gd name="T65" fmla="*/ 1 h 32"/>
                  <a:gd name="T66" fmla="*/ 7 w 64"/>
                  <a:gd name="T67" fmla="*/ 1 h 32"/>
                  <a:gd name="T68" fmla="*/ 6 w 64"/>
                  <a:gd name="T6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32">
                    <a:moveTo>
                      <a:pt x="19" y="8"/>
                    </a:moveTo>
                    <a:cubicBezTo>
                      <a:pt x="16" y="8"/>
                      <a:pt x="13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9"/>
                      <a:pt x="16" y="9"/>
                      <a:pt x="20" y="8"/>
                    </a:cubicBezTo>
                    <a:cubicBezTo>
                      <a:pt x="20" y="8"/>
                      <a:pt x="19" y="8"/>
                      <a:pt x="19" y="8"/>
                    </a:cubicBezTo>
                    <a:moveTo>
                      <a:pt x="36" y="14"/>
                    </a:moveTo>
                    <a:cubicBezTo>
                      <a:pt x="36" y="14"/>
                      <a:pt x="35" y="14"/>
                      <a:pt x="35" y="13"/>
                    </a:cubicBezTo>
                    <a:cubicBezTo>
                      <a:pt x="41" y="19"/>
                      <a:pt x="47" y="25"/>
                      <a:pt x="50" y="32"/>
                    </a:cubicBezTo>
                    <a:cubicBezTo>
                      <a:pt x="50" y="32"/>
                      <a:pt x="51" y="32"/>
                      <a:pt x="51" y="32"/>
                    </a:cubicBezTo>
                    <a:cubicBezTo>
                      <a:pt x="47" y="25"/>
                      <a:pt x="42" y="19"/>
                      <a:pt x="36" y="14"/>
                    </a:cubicBezTo>
                    <a:moveTo>
                      <a:pt x="44" y="16"/>
                    </a:moveTo>
                    <a:cubicBezTo>
                      <a:pt x="44" y="16"/>
                      <a:pt x="44" y="16"/>
                      <a:pt x="43" y="16"/>
                    </a:cubicBezTo>
                    <a:cubicBezTo>
                      <a:pt x="48" y="21"/>
                      <a:pt x="52" y="27"/>
                      <a:pt x="55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2" y="27"/>
                      <a:pt x="48" y="21"/>
                      <a:pt x="44" y="16"/>
                    </a:cubicBezTo>
                    <a:moveTo>
                      <a:pt x="15" y="5"/>
                    </a:moveTo>
                    <a:cubicBezTo>
                      <a:pt x="11" y="6"/>
                      <a:pt x="8" y="6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8" y="7"/>
                      <a:pt x="12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moveTo>
                      <a:pt x="14" y="4"/>
                    </a:moveTo>
                    <a:cubicBezTo>
                      <a:pt x="9" y="4"/>
                      <a:pt x="5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4"/>
                      <a:pt x="10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moveTo>
                      <a:pt x="55" y="19"/>
                    </a:moveTo>
                    <a:cubicBezTo>
                      <a:pt x="55" y="19"/>
                      <a:pt x="54" y="19"/>
                      <a:pt x="54" y="19"/>
                    </a:cubicBezTo>
                    <a:cubicBezTo>
                      <a:pt x="58" y="22"/>
                      <a:pt x="61" y="25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1" y="25"/>
                      <a:pt x="58" y="22"/>
                      <a:pt x="55" y="19"/>
                    </a:cubicBezTo>
                    <a:moveTo>
                      <a:pt x="6" y="0"/>
                    </a:moveTo>
                    <a:cubicBezTo>
                      <a:pt x="4" y="0"/>
                      <a:pt x="2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5" y="1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7" name="Freeform 754"/>
              <p:cNvSpPr/>
              <p:nvPr/>
            </p:nvSpPr>
            <p:spPr bwMode="auto">
              <a:xfrm>
                <a:off x="1085" y="881"/>
                <a:ext cx="14" cy="5"/>
              </a:xfrm>
              <a:custGeom>
                <a:avLst/>
                <a:gdLst>
                  <a:gd name="T0" fmla="*/ 10 w 14"/>
                  <a:gd name="T1" fmla="*/ 0 h 5"/>
                  <a:gd name="T2" fmla="*/ 0 w 14"/>
                  <a:gd name="T3" fmla="*/ 3 h 5"/>
                  <a:gd name="T4" fmla="*/ 2 w 14"/>
                  <a:gd name="T5" fmla="*/ 4 h 5"/>
                  <a:gd name="T6" fmla="*/ 5 w 14"/>
                  <a:gd name="T7" fmla="*/ 5 h 5"/>
                  <a:gd name="T8" fmla="*/ 14 w 14"/>
                  <a:gd name="T9" fmla="*/ 3 h 5"/>
                  <a:gd name="T10" fmla="*/ 12 w 14"/>
                  <a:gd name="T11" fmla="*/ 1 h 5"/>
                  <a:gd name="T12" fmla="*/ 10 w 1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10" y="0"/>
                    </a:moveTo>
                    <a:cubicBezTo>
                      <a:pt x="7" y="1"/>
                      <a:pt x="3" y="2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8" y="4"/>
                      <a:pt x="11" y="3"/>
                      <a:pt x="14" y="3"/>
                    </a:cubicBezTo>
                    <a:cubicBezTo>
                      <a:pt x="14" y="2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8" name="Freeform 755"/>
              <p:cNvSpPr>
                <a:spLocks noEditPoints="1"/>
              </p:cNvSpPr>
              <p:nvPr/>
            </p:nvSpPr>
            <p:spPr bwMode="auto">
              <a:xfrm>
                <a:off x="1080" y="877"/>
                <a:ext cx="62" cy="26"/>
              </a:xfrm>
              <a:custGeom>
                <a:avLst/>
                <a:gdLst>
                  <a:gd name="T0" fmla="*/ 7 w 64"/>
                  <a:gd name="T1" fmla="*/ 0 h 27"/>
                  <a:gd name="T2" fmla="*/ 0 w 64"/>
                  <a:gd name="T3" fmla="*/ 0 h 27"/>
                  <a:gd name="T4" fmla="*/ 1 w 64"/>
                  <a:gd name="T5" fmla="*/ 4 h 27"/>
                  <a:gd name="T6" fmla="*/ 14 w 64"/>
                  <a:gd name="T7" fmla="*/ 3 h 27"/>
                  <a:gd name="T8" fmla="*/ 7 w 64"/>
                  <a:gd name="T9" fmla="*/ 0 h 27"/>
                  <a:gd name="T10" fmla="*/ 60 w 64"/>
                  <a:gd name="T11" fmla="*/ 20 h 27"/>
                  <a:gd name="T12" fmla="*/ 57 w 64"/>
                  <a:gd name="T13" fmla="*/ 19 h 27"/>
                  <a:gd name="T14" fmla="*/ 55 w 64"/>
                  <a:gd name="T15" fmla="*/ 18 h 27"/>
                  <a:gd name="T16" fmla="*/ 64 w 64"/>
                  <a:gd name="T17" fmla="*/ 27 h 27"/>
                  <a:gd name="T18" fmla="*/ 64 w 64"/>
                  <a:gd name="T19" fmla="*/ 24 h 27"/>
                  <a:gd name="T20" fmla="*/ 60 w 64"/>
                  <a:gd name="T2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27">
                    <a:moveTo>
                      <a:pt x="7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1"/>
                      <a:pt x="1" y="3"/>
                      <a:pt x="1" y="4"/>
                    </a:cubicBezTo>
                    <a:cubicBezTo>
                      <a:pt x="5" y="3"/>
                      <a:pt x="9" y="3"/>
                      <a:pt x="14" y="3"/>
                    </a:cubicBezTo>
                    <a:cubicBezTo>
                      <a:pt x="11" y="2"/>
                      <a:pt x="9" y="1"/>
                      <a:pt x="7" y="0"/>
                    </a:cubicBezTo>
                    <a:moveTo>
                      <a:pt x="60" y="20"/>
                    </a:moveTo>
                    <a:cubicBezTo>
                      <a:pt x="59" y="20"/>
                      <a:pt x="58" y="19"/>
                      <a:pt x="57" y="19"/>
                    </a:cubicBezTo>
                    <a:cubicBezTo>
                      <a:pt x="56" y="19"/>
                      <a:pt x="56" y="19"/>
                      <a:pt x="55" y="18"/>
                    </a:cubicBezTo>
                    <a:cubicBezTo>
                      <a:pt x="58" y="21"/>
                      <a:pt x="61" y="24"/>
                      <a:pt x="64" y="27"/>
                    </a:cubicBezTo>
                    <a:cubicBezTo>
                      <a:pt x="64" y="26"/>
                      <a:pt x="64" y="25"/>
                      <a:pt x="64" y="24"/>
                    </a:cubicBezTo>
                    <a:cubicBezTo>
                      <a:pt x="64" y="22"/>
                      <a:pt x="62" y="21"/>
                      <a:pt x="60" y="2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9" name="Freeform 756"/>
              <p:cNvSpPr/>
              <p:nvPr/>
            </p:nvSpPr>
            <p:spPr bwMode="auto">
              <a:xfrm>
                <a:off x="1115" y="890"/>
                <a:ext cx="19" cy="17"/>
              </a:xfrm>
              <a:custGeom>
                <a:avLst/>
                <a:gdLst>
                  <a:gd name="T0" fmla="*/ 7 w 19"/>
                  <a:gd name="T1" fmla="*/ 2 h 18"/>
                  <a:gd name="T2" fmla="*/ 0 w 19"/>
                  <a:gd name="T3" fmla="*/ 0 h 18"/>
                  <a:gd name="T4" fmla="*/ 15 w 19"/>
                  <a:gd name="T5" fmla="*/ 18 h 18"/>
                  <a:gd name="T6" fmla="*/ 19 w 19"/>
                  <a:gd name="T7" fmla="*/ 18 h 18"/>
                  <a:gd name="T8" fmla="*/ 7 w 1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7" y="2"/>
                    </a:moveTo>
                    <a:cubicBezTo>
                      <a:pt x="5" y="1"/>
                      <a:pt x="2" y="1"/>
                      <a:pt x="0" y="0"/>
                    </a:cubicBezTo>
                    <a:cubicBezTo>
                      <a:pt x="6" y="5"/>
                      <a:pt x="11" y="11"/>
                      <a:pt x="15" y="18"/>
                    </a:cubicBezTo>
                    <a:cubicBezTo>
                      <a:pt x="16" y="18"/>
                      <a:pt x="17" y="18"/>
                      <a:pt x="19" y="18"/>
                    </a:cubicBezTo>
                    <a:cubicBezTo>
                      <a:pt x="16" y="13"/>
                      <a:pt x="12" y="7"/>
                      <a:pt x="7" y="2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0" name="Freeform 757"/>
              <p:cNvSpPr/>
              <p:nvPr/>
            </p:nvSpPr>
            <p:spPr bwMode="auto">
              <a:xfrm>
                <a:off x="1123" y="892"/>
                <a:ext cx="19" cy="15"/>
              </a:xfrm>
              <a:custGeom>
                <a:avLst/>
                <a:gdLst>
                  <a:gd name="T0" fmla="*/ 10 w 20"/>
                  <a:gd name="T1" fmla="*/ 3 h 16"/>
                  <a:gd name="T2" fmla="*/ 0 w 20"/>
                  <a:gd name="T3" fmla="*/ 0 h 16"/>
                  <a:gd name="T4" fmla="*/ 11 w 20"/>
                  <a:gd name="T5" fmla="*/ 16 h 16"/>
                  <a:gd name="T6" fmla="*/ 16 w 20"/>
                  <a:gd name="T7" fmla="*/ 15 h 16"/>
                  <a:gd name="T8" fmla="*/ 20 w 20"/>
                  <a:gd name="T9" fmla="*/ 12 h 16"/>
                  <a:gd name="T10" fmla="*/ 10 w 20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6">
                    <a:moveTo>
                      <a:pt x="10" y="3"/>
                    </a:moveTo>
                    <a:cubicBezTo>
                      <a:pt x="7" y="2"/>
                      <a:pt x="3" y="1"/>
                      <a:pt x="0" y="0"/>
                    </a:cubicBezTo>
                    <a:cubicBezTo>
                      <a:pt x="4" y="5"/>
                      <a:pt x="8" y="11"/>
                      <a:pt x="11" y="16"/>
                    </a:cubicBezTo>
                    <a:cubicBezTo>
                      <a:pt x="13" y="16"/>
                      <a:pt x="15" y="15"/>
                      <a:pt x="16" y="15"/>
                    </a:cubicBezTo>
                    <a:cubicBezTo>
                      <a:pt x="18" y="14"/>
                      <a:pt x="19" y="13"/>
                      <a:pt x="20" y="12"/>
                    </a:cubicBezTo>
                    <a:cubicBezTo>
                      <a:pt x="17" y="9"/>
                      <a:pt x="14" y="6"/>
                      <a:pt x="10" y="3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1" name="Freeform 758"/>
              <p:cNvSpPr/>
              <p:nvPr/>
            </p:nvSpPr>
            <p:spPr bwMode="auto">
              <a:xfrm>
                <a:off x="1090" y="884"/>
                <a:ext cx="39" cy="23"/>
              </a:xfrm>
              <a:custGeom>
                <a:avLst/>
                <a:gdLst>
                  <a:gd name="T0" fmla="*/ 25 w 40"/>
                  <a:gd name="T1" fmla="*/ 5 h 24"/>
                  <a:gd name="T2" fmla="*/ 24 w 40"/>
                  <a:gd name="T3" fmla="*/ 5 h 24"/>
                  <a:gd name="T4" fmla="*/ 16 w 40"/>
                  <a:gd name="T5" fmla="*/ 4 h 24"/>
                  <a:gd name="T6" fmla="*/ 10 w 40"/>
                  <a:gd name="T7" fmla="*/ 1 h 24"/>
                  <a:gd name="T8" fmla="*/ 10 w 40"/>
                  <a:gd name="T9" fmla="*/ 0 h 24"/>
                  <a:gd name="T10" fmla="*/ 0 w 40"/>
                  <a:gd name="T11" fmla="*/ 2 h 24"/>
                  <a:gd name="T12" fmla="*/ 1 w 40"/>
                  <a:gd name="T13" fmla="*/ 2 h 24"/>
                  <a:gd name="T14" fmla="*/ 1 w 40"/>
                  <a:gd name="T15" fmla="*/ 2 h 24"/>
                  <a:gd name="T16" fmla="*/ 24 w 40"/>
                  <a:gd name="T17" fmla="*/ 18 h 24"/>
                  <a:gd name="T18" fmla="*/ 33 w 40"/>
                  <a:gd name="T19" fmla="*/ 22 h 24"/>
                  <a:gd name="T20" fmla="*/ 40 w 40"/>
                  <a:gd name="T21" fmla="*/ 24 h 24"/>
                  <a:gd name="T22" fmla="*/ 25 w 40"/>
                  <a:gd name="T23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4">
                    <a:moveTo>
                      <a:pt x="25" y="5"/>
                    </a:moveTo>
                    <a:cubicBezTo>
                      <a:pt x="25" y="5"/>
                      <a:pt x="24" y="5"/>
                      <a:pt x="24" y="5"/>
                    </a:cubicBezTo>
                    <a:cubicBezTo>
                      <a:pt x="21" y="5"/>
                      <a:pt x="18" y="5"/>
                      <a:pt x="16" y="4"/>
                    </a:cubicBezTo>
                    <a:cubicBezTo>
                      <a:pt x="14" y="3"/>
                      <a:pt x="12" y="2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3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0" y="6"/>
                      <a:pt x="17" y="13"/>
                      <a:pt x="24" y="18"/>
                    </a:cubicBezTo>
                    <a:cubicBezTo>
                      <a:pt x="27" y="20"/>
                      <a:pt x="30" y="21"/>
                      <a:pt x="33" y="22"/>
                    </a:cubicBezTo>
                    <a:cubicBezTo>
                      <a:pt x="35" y="23"/>
                      <a:pt x="38" y="24"/>
                      <a:pt x="40" y="24"/>
                    </a:cubicBezTo>
                    <a:cubicBezTo>
                      <a:pt x="37" y="17"/>
                      <a:pt x="31" y="11"/>
                      <a:pt x="25" y="5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2" name="Freeform 759"/>
              <p:cNvSpPr/>
              <p:nvPr/>
            </p:nvSpPr>
            <p:spPr bwMode="auto">
              <a:xfrm>
                <a:off x="1081" y="880"/>
                <a:ext cx="14" cy="4"/>
              </a:xfrm>
              <a:custGeom>
                <a:avLst/>
                <a:gdLst>
                  <a:gd name="T0" fmla="*/ 13 w 14"/>
                  <a:gd name="T1" fmla="*/ 0 h 4"/>
                  <a:gd name="T2" fmla="*/ 0 w 14"/>
                  <a:gd name="T3" fmla="*/ 1 h 4"/>
                  <a:gd name="T4" fmla="*/ 1 w 14"/>
                  <a:gd name="T5" fmla="*/ 2 h 4"/>
                  <a:gd name="T6" fmla="*/ 3 w 14"/>
                  <a:gd name="T7" fmla="*/ 4 h 4"/>
                  <a:gd name="T8" fmla="*/ 14 w 14"/>
                  <a:gd name="T9" fmla="*/ 1 h 4"/>
                  <a:gd name="T10" fmla="*/ 13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13" y="0"/>
                    </a:moveTo>
                    <a:cubicBezTo>
                      <a:pt x="9" y="0"/>
                      <a:pt x="4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7" y="2"/>
                      <a:pt x="10" y="2"/>
                      <a:pt x="14" y="1"/>
                    </a:cubicBezTo>
                    <a:cubicBezTo>
                      <a:pt x="14" y="1"/>
                      <a:pt x="14" y="1"/>
                      <a:pt x="13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3" name="Freeform 760"/>
              <p:cNvSpPr/>
              <p:nvPr/>
            </p:nvSpPr>
            <p:spPr bwMode="auto">
              <a:xfrm>
                <a:off x="1080" y="875"/>
                <a:ext cx="6" cy="2"/>
              </a:xfrm>
              <a:custGeom>
                <a:avLst/>
                <a:gdLst>
                  <a:gd name="T0" fmla="*/ 2 w 6"/>
                  <a:gd name="T1" fmla="*/ 0 h 3"/>
                  <a:gd name="T2" fmla="*/ 0 w 6"/>
                  <a:gd name="T3" fmla="*/ 3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3"/>
                      <a:pt x="4" y="2"/>
                      <a:pt x="6" y="2"/>
                    </a:cubicBezTo>
                    <a:cubicBezTo>
                      <a:pt x="5" y="2"/>
                      <a:pt x="3" y="1"/>
                      <a:pt x="2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4" name="Freeform 761"/>
              <p:cNvSpPr>
                <a:spLocks noEditPoints="1"/>
              </p:cNvSpPr>
              <p:nvPr/>
            </p:nvSpPr>
            <p:spPr bwMode="auto">
              <a:xfrm>
                <a:off x="1093" y="877"/>
                <a:ext cx="27" cy="12"/>
              </a:xfrm>
              <a:custGeom>
                <a:avLst/>
                <a:gdLst>
                  <a:gd name="T0" fmla="*/ 6 w 28"/>
                  <a:gd name="T1" fmla="*/ 5 h 13"/>
                  <a:gd name="T2" fmla="*/ 3 w 28"/>
                  <a:gd name="T3" fmla="*/ 4 h 13"/>
                  <a:gd name="T4" fmla="*/ 3 w 28"/>
                  <a:gd name="T5" fmla="*/ 5 h 13"/>
                  <a:gd name="T6" fmla="*/ 3 w 28"/>
                  <a:gd name="T7" fmla="*/ 5 h 13"/>
                  <a:gd name="T8" fmla="*/ 3 w 28"/>
                  <a:gd name="T9" fmla="*/ 5 h 13"/>
                  <a:gd name="T10" fmla="*/ 3 w 28"/>
                  <a:gd name="T11" fmla="*/ 5 h 13"/>
                  <a:gd name="T12" fmla="*/ 6 w 28"/>
                  <a:gd name="T13" fmla="*/ 5 h 13"/>
                  <a:gd name="T14" fmla="*/ 15 w 28"/>
                  <a:gd name="T15" fmla="*/ 8 h 13"/>
                  <a:gd name="T16" fmla="*/ 8 w 28"/>
                  <a:gd name="T17" fmla="*/ 8 h 13"/>
                  <a:gd name="T18" fmla="*/ 9 w 28"/>
                  <a:gd name="T19" fmla="*/ 8 h 13"/>
                  <a:gd name="T20" fmla="*/ 15 w 28"/>
                  <a:gd name="T21" fmla="*/ 8 h 13"/>
                  <a:gd name="T22" fmla="*/ 22 w 28"/>
                  <a:gd name="T23" fmla="*/ 13 h 13"/>
                  <a:gd name="T24" fmla="*/ 22 w 28"/>
                  <a:gd name="T25" fmla="*/ 13 h 13"/>
                  <a:gd name="T26" fmla="*/ 15 w 28"/>
                  <a:gd name="T27" fmla="*/ 8 h 13"/>
                  <a:gd name="T28" fmla="*/ 1 w 28"/>
                  <a:gd name="T29" fmla="*/ 0 h 13"/>
                  <a:gd name="T30" fmla="*/ 0 w 28"/>
                  <a:gd name="T31" fmla="*/ 0 h 13"/>
                  <a:gd name="T32" fmla="*/ 0 w 28"/>
                  <a:gd name="T33" fmla="*/ 1 h 13"/>
                  <a:gd name="T34" fmla="*/ 2 w 28"/>
                  <a:gd name="T35" fmla="*/ 1 h 13"/>
                  <a:gd name="T36" fmla="*/ 1 w 28"/>
                  <a:gd name="T37" fmla="*/ 0 h 13"/>
                  <a:gd name="T38" fmla="*/ 23 w 28"/>
                  <a:gd name="T39" fmla="*/ 9 h 13"/>
                  <a:gd name="T40" fmla="*/ 22 w 28"/>
                  <a:gd name="T41" fmla="*/ 9 h 13"/>
                  <a:gd name="T42" fmla="*/ 26 w 28"/>
                  <a:gd name="T43" fmla="*/ 12 h 13"/>
                  <a:gd name="T44" fmla="*/ 26 w 28"/>
                  <a:gd name="T45" fmla="*/ 12 h 13"/>
                  <a:gd name="T46" fmla="*/ 24 w 28"/>
                  <a:gd name="T47" fmla="*/ 10 h 13"/>
                  <a:gd name="T48" fmla="*/ 28 w 28"/>
                  <a:gd name="T49" fmla="*/ 11 h 13"/>
                  <a:gd name="T50" fmla="*/ 28 w 28"/>
                  <a:gd name="T51" fmla="*/ 11 h 13"/>
                  <a:gd name="T52" fmla="*/ 23 w 28"/>
                  <a:gd name="T5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13">
                    <a:moveTo>
                      <a:pt x="6" y="5"/>
                    </a:moveTo>
                    <a:cubicBezTo>
                      <a:pt x="5" y="4"/>
                      <a:pt x="4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5"/>
                    </a:cubicBezTo>
                    <a:moveTo>
                      <a:pt x="15" y="8"/>
                    </a:moveTo>
                    <a:cubicBezTo>
                      <a:pt x="13" y="8"/>
                      <a:pt x="10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7" y="9"/>
                      <a:pt x="19" y="11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1"/>
                      <a:pt x="17" y="9"/>
                      <a:pt x="15" y="8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moveTo>
                      <a:pt x="23" y="9"/>
                    </a:moveTo>
                    <a:cubicBezTo>
                      <a:pt x="23" y="9"/>
                      <a:pt x="23" y="9"/>
                      <a:pt x="22" y="9"/>
                    </a:cubicBezTo>
                    <a:cubicBezTo>
                      <a:pt x="24" y="10"/>
                      <a:pt x="25" y="11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5" y="11"/>
                      <a:pt x="25" y="10"/>
                      <a:pt x="24" y="10"/>
                    </a:cubicBezTo>
                    <a:cubicBezTo>
                      <a:pt x="25" y="10"/>
                      <a:pt x="26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6" y="10"/>
                      <a:pt x="25" y="10"/>
                      <a:pt x="23" y="9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5" name="Freeform 762"/>
              <p:cNvSpPr>
                <a:spLocks noEditPoints="1"/>
              </p:cNvSpPr>
              <p:nvPr/>
            </p:nvSpPr>
            <p:spPr bwMode="auto">
              <a:xfrm>
                <a:off x="1096" y="881"/>
                <a:ext cx="29" cy="4"/>
              </a:xfrm>
              <a:custGeom>
                <a:avLst/>
                <a:gdLst>
                  <a:gd name="T0" fmla="*/ 9 w 30"/>
                  <a:gd name="T1" fmla="*/ 1 h 4"/>
                  <a:gd name="T2" fmla="*/ 3 w 30"/>
                  <a:gd name="T3" fmla="*/ 0 h 4"/>
                  <a:gd name="T4" fmla="*/ 0 w 30"/>
                  <a:gd name="T5" fmla="*/ 0 h 4"/>
                  <a:gd name="T6" fmla="*/ 1 w 30"/>
                  <a:gd name="T7" fmla="*/ 1 h 4"/>
                  <a:gd name="T8" fmla="*/ 5 w 30"/>
                  <a:gd name="T9" fmla="*/ 3 h 4"/>
                  <a:gd name="T10" fmla="*/ 12 w 30"/>
                  <a:gd name="T11" fmla="*/ 3 h 4"/>
                  <a:gd name="T12" fmla="*/ 9 w 30"/>
                  <a:gd name="T13" fmla="*/ 1 h 4"/>
                  <a:gd name="T14" fmla="*/ 30 w 30"/>
                  <a:gd name="T15" fmla="*/ 3 h 4"/>
                  <a:gd name="T16" fmla="*/ 24 w 30"/>
                  <a:gd name="T17" fmla="*/ 2 h 4"/>
                  <a:gd name="T18" fmla="*/ 29 w 30"/>
                  <a:gd name="T19" fmla="*/ 4 h 4"/>
                  <a:gd name="T20" fmla="*/ 30 w 30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">
                    <a:moveTo>
                      <a:pt x="9" y="1"/>
                    </a:moveTo>
                    <a:cubicBezTo>
                      <a:pt x="7" y="0"/>
                      <a:pt x="5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7" y="3"/>
                      <a:pt x="10" y="3"/>
                      <a:pt x="12" y="3"/>
                    </a:cubicBezTo>
                    <a:cubicBezTo>
                      <a:pt x="11" y="2"/>
                      <a:pt x="10" y="1"/>
                      <a:pt x="9" y="1"/>
                    </a:cubicBezTo>
                    <a:moveTo>
                      <a:pt x="30" y="3"/>
                    </a:moveTo>
                    <a:cubicBezTo>
                      <a:pt x="28" y="3"/>
                      <a:pt x="26" y="2"/>
                      <a:pt x="24" y="2"/>
                    </a:cubicBezTo>
                    <a:cubicBezTo>
                      <a:pt x="26" y="3"/>
                      <a:pt x="27" y="3"/>
                      <a:pt x="29" y="4"/>
                    </a:cubicBezTo>
                    <a:cubicBezTo>
                      <a:pt x="29" y="4"/>
                      <a:pt x="30" y="4"/>
                      <a:pt x="30" y="3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6" name="Freeform 763"/>
              <p:cNvSpPr>
                <a:spLocks noEditPoints="1"/>
              </p:cNvSpPr>
              <p:nvPr/>
            </p:nvSpPr>
            <p:spPr bwMode="auto">
              <a:xfrm>
                <a:off x="1093" y="877"/>
                <a:ext cx="31" cy="10"/>
              </a:xfrm>
              <a:custGeom>
                <a:avLst/>
                <a:gdLst>
                  <a:gd name="T0" fmla="*/ 2 w 32"/>
                  <a:gd name="T1" fmla="*/ 0 h 10"/>
                  <a:gd name="T2" fmla="*/ 0 w 32"/>
                  <a:gd name="T3" fmla="*/ 0 h 10"/>
                  <a:gd name="T4" fmla="*/ 3 w 32"/>
                  <a:gd name="T5" fmla="*/ 3 h 10"/>
                  <a:gd name="T6" fmla="*/ 6 w 32"/>
                  <a:gd name="T7" fmla="*/ 4 h 10"/>
                  <a:gd name="T8" fmla="*/ 12 w 32"/>
                  <a:gd name="T9" fmla="*/ 5 h 10"/>
                  <a:gd name="T10" fmla="*/ 2 w 32"/>
                  <a:gd name="T11" fmla="*/ 0 h 10"/>
                  <a:gd name="T12" fmla="*/ 27 w 32"/>
                  <a:gd name="T13" fmla="*/ 6 h 10"/>
                  <a:gd name="T14" fmla="*/ 20 w 32"/>
                  <a:gd name="T15" fmla="*/ 5 h 10"/>
                  <a:gd name="T16" fmla="*/ 18 w 32"/>
                  <a:gd name="T17" fmla="*/ 4 h 10"/>
                  <a:gd name="T18" fmla="*/ 22 w 32"/>
                  <a:gd name="T19" fmla="*/ 8 h 10"/>
                  <a:gd name="T20" fmla="*/ 23 w 32"/>
                  <a:gd name="T21" fmla="*/ 8 h 10"/>
                  <a:gd name="T22" fmla="*/ 28 w 32"/>
                  <a:gd name="T23" fmla="*/ 10 h 10"/>
                  <a:gd name="T24" fmla="*/ 32 w 32"/>
                  <a:gd name="T25" fmla="*/ 8 h 10"/>
                  <a:gd name="T26" fmla="*/ 27 w 32"/>
                  <a:gd name="T2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0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8" y="4"/>
                      <a:pt x="10" y="4"/>
                      <a:pt x="12" y="5"/>
                    </a:cubicBezTo>
                    <a:cubicBezTo>
                      <a:pt x="9" y="3"/>
                      <a:pt x="5" y="1"/>
                      <a:pt x="2" y="0"/>
                    </a:cubicBezTo>
                    <a:moveTo>
                      <a:pt x="27" y="6"/>
                    </a:moveTo>
                    <a:cubicBezTo>
                      <a:pt x="25" y="6"/>
                      <a:pt x="22" y="5"/>
                      <a:pt x="20" y="5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9" y="5"/>
                      <a:pt x="21" y="7"/>
                      <a:pt x="22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5" y="9"/>
                      <a:pt x="26" y="9"/>
                      <a:pt x="28" y="10"/>
                    </a:cubicBezTo>
                    <a:cubicBezTo>
                      <a:pt x="29" y="9"/>
                      <a:pt x="30" y="9"/>
                      <a:pt x="32" y="8"/>
                    </a:cubicBezTo>
                    <a:cubicBezTo>
                      <a:pt x="30" y="7"/>
                      <a:pt x="29" y="7"/>
                      <a:pt x="27" y="6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7" name="Freeform 764"/>
              <p:cNvSpPr/>
              <p:nvPr/>
            </p:nvSpPr>
            <p:spPr bwMode="auto">
              <a:xfrm>
                <a:off x="1092" y="875"/>
                <a:ext cx="26" cy="14"/>
              </a:xfrm>
              <a:custGeom>
                <a:avLst/>
                <a:gdLst>
                  <a:gd name="T0" fmla="*/ 2 w 27"/>
                  <a:gd name="T1" fmla="*/ 1 h 15"/>
                  <a:gd name="T2" fmla="*/ 0 w 27"/>
                  <a:gd name="T3" fmla="*/ 0 h 15"/>
                  <a:gd name="T4" fmla="*/ 1 w 27"/>
                  <a:gd name="T5" fmla="*/ 2 h 15"/>
                  <a:gd name="T6" fmla="*/ 2 w 27"/>
                  <a:gd name="T7" fmla="*/ 2 h 15"/>
                  <a:gd name="T8" fmla="*/ 3 w 27"/>
                  <a:gd name="T9" fmla="*/ 3 h 15"/>
                  <a:gd name="T10" fmla="*/ 13 w 27"/>
                  <a:gd name="T11" fmla="*/ 8 h 15"/>
                  <a:gd name="T12" fmla="*/ 16 w 27"/>
                  <a:gd name="T13" fmla="*/ 10 h 15"/>
                  <a:gd name="T14" fmla="*/ 23 w 27"/>
                  <a:gd name="T15" fmla="*/ 15 h 15"/>
                  <a:gd name="T16" fmla="*/ 24 w 27"/>
                  <a:gd name="T17" fmla="*/ 15 h 15"/>
                  <a:gd name="T18" fmla="*/ 27 w 27"/>
                  <a:gd name="T19" fmla="*/ 14 h 15"/>
                  <a:gd name="T20" fmla="*/ 23 w 27"/>
                  <a:gd name="T21" fmla="*/ 11 h 15"/>
                  <a:gd name="T22" fmla="*/ 19 w 27"/>
                  <a:gd name="T23" fmla="*/ 7 h 15"/>
                  <a:gd name="T24" fmla="*/ 13 w 27"/>
                  <a:gd name="T25" fmla="*/ 6 h 15"/>
                  <a:gd name="T26" fmla="*/ 2 w 27"/>
                  <a:gd name="T2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5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6" y="4"/>
                      <a:pt x="10" y="6"/>
                      <a:pt x="13" y="8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8" y="11"/>
                      <a:pt x="21" y="13"/>
                      <a:pt x="23" y="15"/>
                    </a:cubicBezTo>
                    <a:cubicBezTo>
                      <a:pt x="23" y="15"/>
                      <a:pt x="24" y="15"/>
                      <a:pt x="24" y="15"/>
                    </a:cubicBezTo>
                    <a:cubicBezTo>
                      <a:pt x="25" y="15"/>
                      <a:pt x="26" y="14"/>
                      <a:pt x="27" y="14"/>
                    </a:cubicBezTo>
                    <a:cubicBezTo>
                      <a:pt x="26" y="13"/>
                      <a:pt x="25" y="12"/>
                      <a:pt x="23" y="11"/>
                    </a:cubicBezTo>
                    <a:cubicBezTo>
                      <a:pt x="22" y="10"/>
                      <a:pt x="20" y="8"/>
                      <a:pt x="19" y="7"/>
                    </a:cubicBezTo>
                    <a:cubicBezTo>
                      <a:pt x="17" y="7"/>
                      <a:pt x="15" y="6"/>
                      <a:pt x="13" y="6"/>
                    </a:cubicBezTo>
                    <a:cubicBezTo>
                      <a:pt x="10" y="4"/>
                      <a:pt x="6" y="2"/>
                      <a:pt x="2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8" name="Freeform 765"/>
              <p:cNvSpPr/>
              <p:nvPr/>
            </p:nvSpPr>
            <p:spPr bwMode="auto">
              <a:xfrm>
                <a:off x="1116" y="88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4 w 4"/>
                  <a:gd name="T5" fmla="*/ 1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9" name="Freeform 766"/>
              <p:cNvSpPr/>
              <p:nvPr/>
            </p:nvSpPr>
            <p:spPr bwMode="auto">
              <a:xfrm>
                <a:off x="1101" y="884"/>
                <a:ext cx="13" cy="5"/>
              </a:xfrm>
              <a:custGeom>
                <a:avLst/>
                <a:gdLst>
                  <a:gd name="T0" fmla="*/ 6 w 13"/>
                  <a:gd name="T1" fmla="*/ 0 h 5"/>
                  <a:gd name="T2" fmla="*/ 0 w 13"/>
                  <a:gd name="T3" fmla="*/ 0 h 5"/>
                  <a:gd name="T4" fmla="*/ 9 w 13"/>
                  <a:gd name="T5" fmla="*/ 4 h 5"/>
                  <a:gd name="T6" fmla="*/ 12 w 13"/>
                  <a:gd name="T7" fmla="*/ 5 h 5"/>
                  <a:gd name="T8" fmla="*/ 13 w 13"/>
                  <a:gd name="T9" fmla="*/ 5 h 5"/>
                  <a:gd name="T10" fmla="*/ 6 w 1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3" y="1"/>
                      <a:pt x="6" y="3"/>
                      <a:pt x="9" y="4"/>
                    </a:cubicBezTo>
                    <a:cubicBezTo>
                      <a:pt x="10" y="4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0" y="3"/>
                      <a:pt x="8" y="1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0" name="Freeform 767"/>
              <p:cNvSpPr/>
              <p:nvPr/>
            </p:nvSpPr>
            <p:spPr bwMode="auto">
              <a:xfrm>
                <a:off x="1096" y="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1" name="Freeform 768"/>
              <p:cNvSpPr/>
              <p:nvPr/>
            </p:nvSpPr>
            <p:spPr bwMode="auto">
              <a:xfrm>
                <a:off x="1099" y="884"/>
                <a:ext cx="2" cy="0"/>
              </a:xfrm>
              <a:custGeom>
                <a:avLst/>
                <a:gdLst>
                  <a:gd name="T0" fmla="*/ 2 w 3"/>
                  <a:gd name="T1" fmla="*/ 0 w 3"/>
                  <a:gd name="T2" fmla="*/ 1 w 3"/>
                  <a:gd name="T3" fmla="*/ 3 w 3"/>
                  <a:gd name="T4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2" name="Freeform 769"/>
              <p:cNvSpPr/>
              <p:nvPr/>
            </p:nvSpPr>
            <p:spPr bwMode="auto">
              <a:xfrm>
                <a:off x="1097" y="882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3" name="Freeform 770"/>
              <p:cNvSpPr/>
              <p:nvPr/>
            </p:nvSpPr>
            <p:spPr bwMode="auto">
              <a:xfrm>
                <a:off x="1100" y="884"/>
                <a:ext cx="13" cy="5"/>
              </a:xfrm>
              <a:custGeom>
                <a:avLst/>
                <a:gdLst>
                  <a:gd name="T0" fmla="*/ 2 w 14"/>
                  <a:gd name="T1" fmla="*/ 0 h 5"/>
                  <a:gd name="T2" fmla="*/ 0 w 14"/>
                  <a:gd name="T3" fmla="*/ 0 h 5"/>
                  <a:gd name="T4" fmla="*/ 0 w 14"/>
                  <a:gd name="T5" fmla="*/ 1 h 5"/>
                  <a:gd name="T6" fmla="*/ 6 w 14"/>
                  <a:gd name="T7" fmla="*/ 4 h 5"/>
                  <a:gd name="T8" fmla="*/ 14 w 14"/>
                  <a:gd name="T9" fmla="*/ 5 h 5"/>
                  <a:gd name="T10" fmla="*/ 11 w 14"/>
                  <a:gd name="T11" fmla="*/ 4 h 5"/>
                  <a:gd name="T12" fmla="*/ 2 w 1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8" y="5"/>
                      <a:pt x="11" y="5"/>
                      <a:pt x="14" y="5"/>
                    </a:cubicBezTo>
                    <a:cubicBezTo>
                      <a:pt x="13" y="5"/>
                      <a:pt x="12" y="4"/>
                      <a:pt x="11" y="4"/>
                    </a:cubicBezTo>
                    <a:cubicBezTo>
                      <a:pt x="8" y="3"/>
                      <a:pt x="5" y="1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4" name="Freeform 771"/>
              <p:cNvSpPr/>
              <p:nvPr/>
            </p:nvSpPr>
            <p:spPr bwMode="auto">
              <a:xfrm>
                <a:off x="1097" y="846"/>
                <a:ext cx="27" cy="46"/>
              </a:xfrm>
              <a:custGeom>
                <a:avLst/>
                <a:gdLst>
                  <a:gd name="T0" fmla="*/ 12 w 28"/>
                  <a:gd name="T1" fmla="*/ 29 h 48"/>
                  <a:gd name="T2" fmla="*/ 13 w 28"/>
                  <a:gd name="T3" fmla="*/ 29 h 48"/>
                  <a:gd name="T4" fmla="*/ 12 w 28"/>
                  <a:gd name="T5" fmla="*/ 29 h 48"/>
                  <a:gd name="T6" fmla="*/ 12 w 28"/>
                  <a:gd name="T7" fmla="*/ 31 h 48"/>
                  <a:gd name="T8" fmla="*/ 13 w 28"/>
                  <a:gd name="T9" fmla="*/ 32 h 48"/>
                  <a:gd name="T10" fmla="*/ 13 w 28"/>
                  <a:gd name="T11" fmla="*/ 32 h 48"/>
                  <a:gd name="T12" fmla="*/ 13 w 28"/>
                  <a:gd name="T13" fmla="*/ 32 h 48"/>
                  <a:gd name="T14" fmla="*/ 13 w 28"/>
                  <a:gd name="T15" fmla="*/ 32 h 48"/>
                  <a:gd name="T16" fmla="*/ 13 w 28"/>
                  <a:gd name="T17" fmla="*/ 32 h 48"/>
                  <a:gd name="T18" fmla="*/ 13 w 28"/>
                  <a:gd name="T19" fmla="*/ 32 h 48"/>
                  <a:gd name="T20" fmla="*/ 11 w 28"/>
                  <a:gd name="T21" fmla="*/ 26 h 48"/>
                  <a:gd name="T22" fmla="*/ 11 w 28"/>
                  <a:gd name="T23" fmla="*/ 26 h 48"/>
                  <a:gd name="T24" fmla="*/ 10 w 28"/>
                  <a:gd name="T25" fmla="*/ 26 h 48"/>
                  <a:gd name="T26" fmla="*/ 10 w 28"/>
                  <a:gd name="T27" fmla="*/ 26 h 48"/>
                  <a:gd name="T28" fmla="*/ 9 w 28"/>
                  <a:gd name="T29" fmla="*/ 23 h 48"/>
                  <a:gd name="T30" fmla="*/ 9 w 28"/>
                  <a:gd name="T31" fmla="*/ 16 h 48"/>
                  <a:gd name="T32" fmla="*/ 11 w 28"/>
                  <a:gd name="T33" fmla="*/ 13 h 48"/>
                  <a:gd name="T34" fmla="*/ 11 w 28"/>
                  <a:gd name="T35" fmla="*/ 13 h 48"/>
                  <a:gd name="T36" fmla="*/ 11 w 28"/>
                  <a:gd name="T37" fmla="*/ 13 h 48"/>
                  <a:gd name="T38" fmla="*/ 12 w 28"/>
                  <a:gd name="T39" fmla="*/ 12 h 48"/>
                  <a:gd name="T40" fmla="*/ 14 w 28"/>
                  <a:gd name="T41" fmla="*/ 11 h 48"/>
                  <a:gd name="T42" fmla="*/ 20 w 28"/>
                  <a:gd name="T43" fmla="*/ 11 h 48"/>
                  <a:gd name="T44" fmla="*/ 23 w 28"/>
                  <a:gd name="T45" fmla="*/ 10 h 48"/>
                  <a:gd name="T46" fmla="*/ 24 w 28"/>
                  <a:gd name="T47" fmla="*/ 9 h 48"/>
                  <a:gd name="T48" fmla="*/ 24 w 28"/>
                  <a:gd name="T49" fmla="*/ 5 h 48"/>
                  <a:gd name="T50" fmla="*/ 22 w 28"/>
                  <a:gd name="T51" fmla="*/ 0 h 48"/>
                  <a:gd name="T52" fmla="*/ 26 w 28"/>
                  <a:gd name="T53" fmla="*/ 4 h 48"/>
                  <a:gd name="T54" fmla="*/ 26 w 28"/>
                  <a:gd name="T55" fmla="*/ 13 h 48"/>
                  <a:gd name="T56" fmla="*/ 24 w 28"/>
                  <a:gd name="T57" fmla="*/ 15 h 48"/>
                  <a:gd name="T58" fmla="*/ 19 w 28"/>
                  <a:gd name="T59" fmla="*/ 17 h 48"/>
                  <a:gd name="T60" fmla="*/ 17 w 28"/>
                  <a:gd name="T61" fmla="*/ 18 h 48"/>
                  <a:gd name="T62" fmla="*/ 17 w 28"/>
                  <a:gd name="T63" fmla="*/ 18 h 48"/>
                  <a:gd name="T64" fmla="*/ 17 w 28"/>
                  <a:gd name="T65" fmla="*/ 18 h 48"/>
                  <a:gd name="T66" fmla="*/ 17 w 28"/>
                  <a:gd name="T67" fmla="*/ 19 h 48"/>
                  <a:gd name="T68" fmla="*/ 17 w 28"/>
                  <a:gd name="T69" fmla="*/ 18 h 48"/>
                  <a:gd name="T70" fmla="*/ 17 w 28"/>
                  <a:gd name="T71" fmla="*/ 18 h 48"/>
                  <a:gd name="T72" fmla="*/ 18 w 28"/>
                  <a:gd name="T73" fmla="*/ 18 h 48"/>
                  <a:gd name="T74" fmla="*/ 19 w 28"/>
                  <a:gd name="T75" fmla="*/ 19 h 48"/>
                  <a:gd name="T76" fmla="*/ 19 w 28"/>
                  <a:gd name="T77" fmla="*/ 20 h 48"/>
                  <a:gd name="T78" fmla="*/ 20 w 28"/>
                  <a:gd name="T79" fmla="*/ 20 h 48"/>
                  <a:gd name="T80" fmla="*/ 20 w 28"/>
                  <a:gd name="T81" fmla="*/ 20 h 48"/>
                  <a:gd name="T82" fmla="*/ 20 w 28"/>
                  <a:gd name="T83" fmla="*/ 20 h 48"/>
                  <a:gd name="T84" fmla="*/ 26 w 28"/>
                  <a:gd name="T85" fmla="*/ 27 h 48"/>
                  <a:gd name="T86" fmla="*/ 26 w 28"/>
                  <a:gd name="T87" fmla="*/ 28 h 48"/>
                  <a:gd name="T88" fmla="*/ 26 w 28"/>
                  <a:gd name="T89" fmla="*/ 28 h 48"/>
                  <a:gd name="T90" fmla="*/ 26 w 28"/>
                  <a:gd name="T91" fmla="*/ 28 h 48"/>
                  <a:gd name="T92" fmla="*/ 26 w 28"/>
                  <a:gd name="T93" fmla="*/ 28 h 48"/>
                  <a:gd name="T94" fmla="*/ 27 w 28"/>
                  <a:gd name="T95" fmla="*/ 30 h 48"/>
                  <a:gd name="T96" fmla="*/ 25 w 28"/>
                  <a:gd name="T97" fmla="*/ 40 h 48"/>
                  <a:gd name="T98" fmla="*/ 14 w 28"/>
                  <a:gd name="T99" fmla="*/ 47 h 48"/>
                  <a:gd name="T100" fmla="*/ 12 w 28"/>
                  <a:gd name="T101" fmla="*/ 47 h 48"/>
                  <a:gd name="T102" fmla="*/ 10 w 28"/>
                  <a:gd name="T103" fmla="*/ 47 h 48"/>
                  <a:gd name="T104" fmla="*/ 0 w 28"/>
                  <a:gd name="T105" fmla="*/ 38 h 48"/>
                  <a:gd name="T106" fmla="*/ 12 w 28"/>
                  <a:gd name="T107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" h="48">
                    <a:moveTo>
                      <a:pt x="12" y="29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1"/>
                    </a:cubicBezTo>
                    <a:cubicBezTo>
                      <a:pt x="12" y="31"/>
                      <a:pt x="12" y="31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1"/>
                      <a:pt x="13" y="31"/>
                    </a:cubicBezTo>
                    <a:cubicBezTo>
                      <a:pt x="12" y="30"/>
                      <a:pt x="12" y="28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9" y="22"/>
                      <a:pt x="9" y="20"/>
                      <a:pt x="9" y="19"/>
                    </a:cubicBezTo>
                    <a:cubicBezTo>
                      <a:pt x="9" y="18"/>
                      <a:pt x="9" y="17"/>
                      <a:pt x="9" y="16"/>
                    </a:cubicBezTo>
                    <a:cubicBezTo>
                      <a:pt x="9" y="15"/>
                      <a:pt x="10" y="15"/>
                      <a:pt x="10" y="14"/>
                    </a:cubicBezTo>
                    <a:cubicBezTo>
                      <a:pt x="10" y="14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2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3" y="12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1"/>
                      <a:pt x="17" y="11"/>
                      <a:pt x="18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1" y="11"/>
                      <a:pt x="21" y="11"/>
                      <a:pt x="22" y="11"/>
                    </a:cubicBezTo>
                    <a:cubicBezTo>
                      <a:pt x="22" y="11"/>
                      <a:pt x="22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4" y="10"/>
                      <a:pt x="24" y="9"/>
                    </a:cubicBezTo>
                    <a:cubicBezTo>
                      <a:pt x="24" y="9"/>
                      <a:pt x="24" y="9"/>
                      <a:pt x="25" y="8"/>
                    </a:cubicBezTo>
                    <a:cubicBezTo>
                      <a:pt x="25" y="7"/>
                      <a:pt x="25" y="6"/>
                      <a:pt x="24" y="5"/>
                    </a:cubicBezTo>
                    <a:cubicBezTo>
                      <a:pt x="24" y="4"/>
                      <a:pt x="24" y="3"/>
                      <a:pt x="23" y="3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2" y="0"/>
                      <a:pt x="23" y="1"/>
                      <a:pt x="24" y="2"/>
                    </a:cubicBezTo>
                    <a:cubicBezTo>
                      <a:pt x="24" y="3"/>
                      <a:pt x="25" y="3"/>
                      <a:pt x="26" y="4"/>
                    </a:cubicBezTo>
                    <a:cubicBezTo>
                      <a:pt x="26" y="5"/>
                      <a:pt x="27" y="6"/>
                      <a:pt x="27" y="8"/>
                    </a:cubicBezTo>
                    <a:cubicBezTo>
                      <a:pt x="28" y="9"/>
                      <a:pt x="28" y="11"/>
                      <a:pt x="26" y="13"/>
                    </a:cubicBezTo>
                    <a:cubicBezTo>
                      <a:pt x="26" y="14"/>
                      <a:pt x="26" y="14"/>
                      <a:pt x="25" y="14"/>
                    </a:cubicBezTo>
                    <a:cubicBezTo>
                      <a:pt x="25" y="15"/>
                      <a:pt x="24" y="15"/>
                      <a:pt x="24" y="15"/>
                    </a:cubicBezTo>
                    <a:cubicBezTo>
                      <a:pt x="23" y="16"/>
                      <a:pt x="22" y="16"/>
                      <a:pt x="21" y="16"/>
                    </a:cubicBezTo>
                    <a:cubicBezTo>
                      <a:pt x="20" y="17"/>
                      <a:pt x="19" y="17"/>
                      <a:pt x="19" y="17"/>
                    </a:cubicBezTo>
                    <a:cubicBezTo>
                      <a:pt x="18" y="17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9"/>
                      <a:pt x="19" y="19"/>
                    </a:cubicBezTo>
                    <a:cubicBezTo>
                      <a:pt x="19" y="19"/>
                      <a:pt x="19" y="19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1"/>
                      <a:pt x="22" y="22"/>
                      <a:pt x="23" y="24"/>
                    </a:cubicBezTo>
                    <a:cubicBezTo>
                      <a:pt x="24" y="25"/>
                      <a:pt x="25" y="25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7" y="30"/>
                      <a:pt x="27" y="30"/>
                    </a:cubicBezTo>
                    <a:cubicBezTo>
                      <a:pt x="27" y="30"/>
                      <a:pt x="27" y="31"/>
                      <a:pt x="27" y="31"/>
                    </a:cubicBezTo>
                    <a:cubicBezTo>
                      <a:pt x="27" y="35"/>
                      <a:pt x="26" y="38"/>
                      <a:pt x="25" y="40"/>
                    </a:cubicBezTo>
                    <a:cubicBezTo>
                      <a:pt x="23" y="42"/>
                      <a:pt x="21" y="44"/>
                      <a:pt x="19" y="45"/>
                    </a:cubicBezTo>
                    <a:cubicBezTo>
                      <a:pt x="18" y="46"/>
                      <a:pt x="16" y="47"/>
                      <a:pt x="14" y="47"/>
                    </a:cubicBezTo>
                    <a:cubicBezTo>
                      <a:pt x="14" y="47"/>
                      <a:pt x="13" y="47"/>
                      <a:pt x="13" y="47"/>
                    </a:cubicBezTo>
                    <a:cubicBezTo>
                      <a:pt x="13" y="47"/>
                      <a:pt x="12" y="47"/>
                      <a:pt x="12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4" y="48"/>
                      <a:pt x="0" y="44"/>
                      <a:pt x="0" y="38"/>
                    </a:cubicBezTo>
                    <a:cubicBezTo>
                      <a:pt x="0" y="33"/>
                      <a:pt x="4" y="29"/>
                      <a:pt x="9" y="29"/>
                    </a:cubicBezTo>
                    <a:cubicBezTo>
                      <a:pt x="10" y="29"/>
                      <a:pt x="11" y="29"/>
                      <a:pt x="12" y="29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5" name="Freeform 772"/>
              <p:cNvSpPr/>
              <p:nvPr/>
            </p:nvSpPr>
            <p:spPr bwMode="auto">
              <a:xfrm>
                <a:off x="1078" y="925"/>
                <a:ext cx="23" cy="22"/>
              </a:xfrm>
              <a:custGeom>
                <a:avLst/>
                <a:gdLst>
                  <a:gd name="T0" fmla="*/ 23 w 24"/>
                  <a:gd name="T1" fmla="*/ 11 h 23"/>
                  <a:gd name="T2" fmla="*/ 23 w 24"/>
                  <a:gd name="T3" fmla="*/ 7 h 23"/>
                  <a:gd name="T4" fmla="*/ 22 w 24"/>
                  <a:gd name="T5" fmla="*/ 6 h 23"/>
                  <a:gd name="T6" fmla="*/ 19 w 24"/>
                  <a:gd name="T7" fmla="*/ 7 h 23"/>
                  <a:gd name="T8" fmla="*/ 21 w 24"/>
                  <a:gd name="T9" fmla="*/ 6 h 23"/>
                  <a:gd name="T10" fmla="*/ 23 w 24"/>
                  <a:gd name="T11" fmla="*/ 5 h 23"/>
                  <a:gd name="T12" fmla="*/ 21 w 24"/>
                  <a:gd name="T13" fmla="*/ 2 h 23"/>
                  <a:gd name="T14" fmla="*/ 17 w 24"/>
                  <a:gd name="T15" fmla="*/ 6 h 23"/>
                  <a:gd name="T16" fmla="*/ 11 w 24"/>
                  <a:gd name="T17" fmla="*/ 1 h 23"/>
                  <a:gd name="T18" fmla="*/ 7 w 24"/>
                  <a:gd name="T19" fmla="*/ 9 h 23"/>
                  <a:gd name="T20" fmla="*/ 7 w 24"/>
                  <a:gd name="T21" fmla="*/ 11 h 23"/>
                  <a:gd name="T22" fmla="*/ 0 w 24"/>
                  <a:gd name="T23" fmla="*/ 9 h 23"/>
                  <a:gd name="T24" fmla="*/ 1 w 24"/>
                  <a:gd name="T25" fmla="*/ 12 h 23"/>
                  <a:gd name="T26" fmla="*/ 3 w 24"/>
                  <a:gd name="T27" fmla="*/ 12 h 23"/>
                  <a:gd name="T28" fmla="*/ 7 w 24"/>
                  <a:gd name="T29" fmla="*/ 13 h 23"/>
                  <a:gd name="T30" fmla="*/ 7 w 24"/>
                  <a:gd name="T31" fmla="*/ 13 h 23"/>
                  <a:gd name="T32" fmla="*/ 2 w 24"/>
                  <a:gd name="T33" fmla="*/ 14 h 23"/>
                  <a:gd name="T34" fmla="*/ 3 w 24"/>
                  <a:gd name="T35" fmla="*/ 17 h 23"/>
                  <a:gd name="T36" fmla="*/ 4 w 24"/>
                  <a:gd name="T37" fmla="*/ 18 h 23"/>
                  <a:gd name="T38" fmla="*/ 4 w 24"/>
                  <a:gd name="T39" fmla="*/ 15 h 23"/>
                  <a:gd name="T40" fmla="*/ 8 w 24"/>
                  <a:gd name="T41" fmla="*/ 17 h 23"/>
                  <a:gd name="T42" fmla="*/ 5 w 24"/>
                  <a:gd name="T43" fmla="*/ 20 h 23"/>
                  <a:gd name="T44" fmla="*/ 6 w 24"/>
                  <a:gd name="T45" fmla="*/ 23 h 23"/>
                  <a:gd name="T46" fmla="*/ 8 w 24"/>
                  <a:gd name="T47" fmla="*/ 23 h 23"/>
                  <a:gd name="T48" fmla="*/ 7 w 24"/>
                  <a:gd name="T49" fmla="*/ 20 h 23"/>
                  <a:gd name="T50" fmla="*/ 13 w 24"/>
                  <a:gd name="T51" fmla="*/ 19 h 23"/>
                  <a:gd name="T52" fmla="*/ 20 w 24"/>
                  <a:gd name="T53" fmla="*/ 15 h 23"/>
                  <a:gd name="T54" fmla="*/ 22 w 24"/>
                  <a:gd name="T55" fmla="*/ 17 h 23"/>
                  <a:gd name="T56" fmla="*/ 23 w 24"/>
                  <a:gd name="T57" fmla="*/ 18 h 23"/>
                  <a:gd name="T58" fmla="*/ 24 w 24"/>
                  <a:gd name="T59" fmla="*/ 14 h 23"/>
                  <a:gd name="T60" fmla="*/ 23 w 24"/>
                  <a:gd name="T61" fmla="*/ 13 h 23"/>
                  <a:gd name="T62" fmla="*/ 20 w 24"/>
                  <a:gd name="T63" fmla="*/ 10 h 23"/>
                  <a:gd name="T64" fmla="*/ 22 w 24"/>
                  <a:gd name="T6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3">
                    <a:moveTo>
                      <a:pt x="22" y="10"/>
                    </a:moveTo>
                    <a:cubicBezTo>
                      <a:pt x="22" y="11"/>
                      <a:pt x="23" y="11"/>
                      <a:pt x="23" y="11"/>
                    </a:cubicBezTo>
                    <a:cubicBezTo>
                      <a:pt x="24" y="11"/>
                      <a:pt x="24" y="10"/>
                      <a:pt x="24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2" y="7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7"/>
                      <a:pt x="20" y="7"/>
                      <a:pt x="19" y="8"/>
                    </a:cubicBezTo>
                    <a:cubicBezTo>
                      <a:pt x="19" y="8"/>
                      <a:pt x="19" y="8"/>
                      <a:pt x="19" y="7"/>
                    </a:cubicBezTo>
                    <a:cubicBezTo>
                      <a:pt x="19" y="7"/>
                      <a:pt x="20" y="6"/>
                      <a:pt x="20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2" y="6"/>
                    </a:cubicBezTo>
                    <a:cubicBezTo>
                      <a:pt x="22" y="6"/>
                      <a:pt x="23" y="6"/>
                      <a:pt x="23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21" y="2"/>
                      <a:pt x="20" y="2"/>
                      <a:pt x="20" y="2"/>
                    </a:cubicBezTo>
                    <a:cubicBezTo>
                      <a:pt x="19" y="3"/>
                      <a:pt x="18" y="5"/>
                      <a:pt x="17" y="6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4" y="3"/>
                      <a:pt x="13" y="1"/>
                      <a:pt x="11" y="1"/>
                    </a:cubicBezTo>
                    <a:cubicBezTo>
                      <a:pt x="9" y="0"/>
                      <a:pt x="7" y="1"/>
                      <a:pt x="6" y="3"/>
                    </a:cubicBezTo>
                    <a:cubicBezTo>
                      <a:pt x="5" y="5"/>
                      <a:pt x="6" y="8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7" y="11"/>
                    </a:cubicBezTo>
                    <a:cubicBezTo>
                      <a:pt x="6" y="10"/>
                      <a:pt x="4" y="9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5" y="12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3"/>
                      <a:pt x="4" y="13"/>
                      <a:pt x="2" y="13"/>
                    </a:cubicBezTo>
                    <a:cubicBezTo>
                      <a:pt x="2" y="13"/>
                      <a:pt x="2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5" y="17"/>
                      <a:pt x="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6" y="15"/>
                      <a:pt x="7" y="15"/>
                    </a:cubicBezTo>
                    <a:cubicBezTo>
                      <a:pt x="7" y="16"/>
                      <a:pt x="7" y="17"/>
                      <a:pt x="8" y="17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2"/>
                      <a:pt x="8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2" y="19"/>
                      <a:pt x="13" y="19"/>
                    </a:cubicBezTo>
                    <a:cubicBezTo>
                      <a:pt x="16" y="18"/>
                      <a:pt x="18" y="18"/>
                      <a:pt x="20" y="16"/>
                    </a:cubicBezTo>
                    <a:cubicBezTo>
                      <a:pt x="20" y="16"/>
                      <a:pt x="20" y="15"/>
                      <a:pt x="20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0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10"/>
                      <a:pt x="22" y="10"/>
                      <a:pt x="22" y="1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6" name="Freeform 773"/>
              <p:cNvSpPr/>
              <p:nvPr/>
            </p:nvSpPr>
            <p:spPr bwMode="auto">
              <a:xfrm>
                <a:off x="1116" y="916"/>
                <a:ext cx="23" cy="19"/>
              </a:xfrm>
              <a:custGeom>
                <a:avLst/>
                <a:gdLst>
                  <a:gd name="T0" fmla="*/ 17 w 23"/>
                  <a:gd name="T1" fmla="*/ 19 h 19"/>
                  <a:gd name="T2" fmla="*/ 6 w 23"/>
                  <a:gd name="T3" fmla="*/ 19 h 19"/>
                  <a:gd name="T4" fmla="*/ 0 w 23"/>
                  <a:gd name="T5" fmla="*/ 10 h 19"/>
                  <a:gd name="T6" fmla="*/ 6 w 23"/>
                  <a:gd name="T7" fmla="*/ 0 h 19"/>
                  <a:gd name="T8" fmla="*/ 17 w 23"/>
                  <a:gd name="T9" fmla="*/ 0 h 19"/>
                  <a:gd name="T10" fmla="*/ 23 w 23"/>
                  <a:gd name="T11" fmla="*/ 10 h 19"/>
                  <a:gd name="T12" fmla="*/ 17 w 23"/>
                  <a:gd name="T13" fmla="*/ 19 h 19"/>
                  <a:gd name="T14" fmla="*/ 17 w 23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9">
                    <a:moveTo>
                      <a:pt x="17" y="19"/>
                    </a:moveTo>
                    <a:lnTo>
                      <a:pt x="6" y="19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3" y="10"/>
                    </a:lnTo>
                    <a:lnTo>
                      <a:pt x="17" y="19"/>
                    </a:lnTo>
                    <a:lnTo>
                      <a:pt x="17" y="19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7" name="Freeform 774"/>
              <p:cNvSpPr/>
              <p:nvPr/>
            </p:nvSpPr>
            <p:spPr bwMode="auto">
              <a:xfrm>
                <a:off x="1120" y="916"/>
                <a:ext cx="22" cy="19"/>
              </a:xfrm>
              <a:custGeom>
                <a:avLst/>
                <a:gdLst>
                  <a:gd name="T0" fmla="*/ 17 w 22"/>
                  <a:gd name="T1" fmla="*/ 19 h 19"/>
                  <a:gd name="T2" fmla="*/ 5 w 22"/>
                  <a:gd name="T3" fmla="*/ 19 h 19"/>
                  <a:gd name="T4" fmla="*/ 0 w 22"/>
                  <a:gd name="T5" fmla="*/ 10 h 19"/>
                  <a:gd name="T6" fmla="*/ 6 w 22"/>
                  <a:gd name="T7" fmla="*/ 0 h 19"/>
                  <a:gd name="T8" fmla="*/ 17 w 22"/>
                  <a:gd name="T9" fmla="*/ 1 h 19"/>
                  <a:gd name="T10" fmla="*/ 22 w 22"/>
                  <a:gd name="T11" fmla="*/ 10 h 19"/>
                  <a:gd name="T12" fmla="*/ 17 w 22"/>
                  <a:gd name="T13" fmla="*/ 19 h 19"/>
                  <a:gd name="T14" fmla="*/ 17 w 22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9">
                    <a:moveTo>
                      <a:pt x="17" y="19"/>
                    </a:moveTo>
                    <a:lnTo>
                      <a:pt x="5" y="19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17" y="1"/>
                    </a:lnTo>
                    <a:lnTo>
                      <a:pt x="22" y="10"/>
                    </a:lnTo>
                    <a:lnTo>
                      <a:pt x="17" y="19"/>
                    </a:lnTo>
                    <a:lnTo>
                      <a:pt x="17" y="19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8" name="Freeform 775"/>
              <p:cNvSpPr/>
              <p:nvPr/>
            </p:nvSpPr>
            <p:spPr bwMode="auto">
              <a:xfrm>
                <a:off x="1058" y="892"/>
                <a:ext cx="21" cy="20"/>
              </a:xfrm>
              <a:custGeom>
                <a:avLst/>
                <a:gdLst>
                  <a:gd name="T0" fmla="*/ 7 w 21"/>
                  <a:gd name="T1" fmla="*/ 20 h 20"/>
                  <a:gd name="T2" fmla="*/ 0 w 21"/>
                  <a:gd name="T3" fmla="*/ 13 h 20"/>
                  <a:gd name="T4" fmla="*/ 2 w 21"/>
                  <a:gd name="T5" fmla="*/ 3 h 20"/>
                  <a:gd name="T6" fmla="*/ 13 w 21"/>
                  <a:gd name="T7" fmla="*/ 0 h 20"/>
                  <a:gd name="T8" fmla="*/ 21 w 21"/>
                  <a:gd name="T9" fmla="*/ 7 h 20"/>
                  <a:gd name="T10" fmla="*/ 18 w 21"/>
                  <a:gd name="T11" fmla="*/ 18 h 20"/>
                  <a:gd name="T12" fmla="*/ 7 w 21"/>
                  <a:gd name="T13" fmla="*/ 20 h 20"/>
                  <a:gd name="T14" fmla="*/ 7 w 2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7" y="20"/>
                    </a:moveTo>
                    <a:lnTo>
                      <a:pt x="0" y="13"/>
                    </a:lnTo>
                    <a:lnTo>
                      <a:pt x="2" y="3"/>
                    </a:lnTo>
                    <a:lnTo>
                      <a:pt x="13" y="0"/>
                    </a:lnTo>
                    <a:lnTo>
                      <a:pt x="21" y="7"/>
                    </a:lnTo>
                    <a:lnTo>
                      <a:pt x="18" y="18"/>
                    </a:lnTo>
                    <a:lnTo>
                      <a:pt x="7" y="20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9" name="Freeform 776"/>
              <p:cNvSpPr/>
              <p:nvPr/>
            </p:nvSpPr>
            <p:spPr bwMode="auto">
              <a:xfrm>
                <a:off x="1060" y="895"/>
                <a:ext cx="22" cy="20"/>
              </a:xfrm>
              <a:custGeom>
                <a:avLst/>
                <a:gdLst>
                  <a:gd name="T0" fmla="*/ 7 w 22"/>
                  <a:gd name="T1" fmla="*/ 20 h 20"/>
                  <a:gd name="T2" fmla="*/ 0 w 22"/>
                  <a:gd name="T3" fmla="*/ 12 h 20"/>
                  <a:gd name="T4" fmla="*/ 3 w 22"/>
                  <a:gd name="T5" fmla="*/ 1 h 20"/>
                  <a:gd name="T6" fmla="*/ 14 w 22"/>
                  <a:gd name="T7" fmla="*/ 0 h 20"/>
                  <a:gd name="T8" fmla="*/ 22 w 22"/>
                  <a:gd name="T9" fmla="*/ 7 h 20"/>
                  <a:gd name="T10" fmla="*/ 18 w 22"/>
                  <a:gd name="T11" fmla="*/ 17 h 20"/>
                  <a:gd name="T12" fmla="*/ 7 w 22"/>
                  <a:gd name="T13" fmla="*/ 20 h 20"/>
                  <a:gd name="T14" fmla="*/ 7 w 22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0">
                    <a:moveTo>
                      <a:pt x="7" y="20"/>
                    </a:moveTo>
                    <a:lnTo>
                      <a:pt x="0" y="12"/>
                    </a:lnTo>
                    <a:lnTo>
                      <a:pt x="3" y="1"/>
                    </a:lnTo>
                    <a:lnTo>
                      <a:pt x="14" y="0"/>
                    </a:lnTo>
                    <a:lnTo>
                      <a:pt x="22" y="7"/>
                    </a:lnTo>
                    <a:lnTo>
                      <a:pt x="18" y="17"/>
                    </a:lnTo>
                    <a:lnTo>
                      <a:pt x="7" y="20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0" name="Freeform 777"/>
              <p:cNvSpPr/>
              <p:nvPr/>
            </p:nvSpPr>
            <p:spPr bwMode="auto">
              <a:xfrm>
                <a:off x="1059" y="962"/>
                <a:ext cx="8" cy="8"/>
              </a:xfrm>
              <a:custGeom>
                <a:avLst/>
                <a:gdLst>
                  <a:gd name="T0" fmla="*/ 4 w 9"/>
                  <a:gd name="T1" fmla="*/ 9 h 9"/>
                  <a:gd name="T2" fmla="*/ 6 w 9"/>
                  <a:gd name="T3" fmla="*/ 9 h 9"/>
                  <a:gd name="T4" fmla="*/ 9 w 9"/>
                  <a:gd name="T5" fmla="*/ 7 h 9"/>
                  <a:gd name="T6" fmla="*/ 9 w 9"/>
                  <a:gd name="T7" fmla="*/ 4 h 9"/>
                  <a:gd name="T8" fmla="*/ 4 w 9"/>
                  <a:gd name="T9" fmla="*/ 1 h 9"/>
                  <a:gd name="T10" fmla="*/ 1 w 9"/>
                  <a:gd name="T11" fmla="*/ 1 h 9"/>
                  <a:gd name="T12" fmla="*/ 0 w 9"/>
                  <a:gd name="T13" fmla="*/ 3 h 9"/>
                  <a:gd name="T14" fmla="*/ 0 w 9"/>
                  <a:gd name="T15" fmla="*/ 6 h 9"/>
                  <a:gd name="T16" fmla="*/ 4 w 9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5" y="9"/>
                      <a:pt x="5" y="9"/>
                      <a:pt x="6" y="9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7" y="3"/>
                      <a:pt x="6" y="2"/>
                      <a:pt x="4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3" y="8"/>
                      <a:pt x="4" y="9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1" name="Freeform 778"/>
              <p:cNvSpPr/>
              <p:nvPr/>
            </p:nvSpPr>
            <p:spPr bwMode="auto">
              <a:xfrm>
                <a:off x="1077" y="966"/>
                <a:ext cx="11" cy="8"/>
              </a:xfrm>
              <a:custGeom>
                <a:avLst/>
                <a:gdLst>
                  <a:gd name="T0" fmla="*/ 1 w 11"/>
                  <a:gd name="T1" fmla="*/ 1 h 8"/>
                  <a:gd name="T2" fmla="*/ 1 w 11"/>
                  <a:gd name="T3" fmla="*/ 6 h 8"/>
                  <a:gd name="T4" fmla="*/ 5 w 11"/>
                  <a:gd name="T5" fmla="*/ 8 h 8"/>
                  <a:gd name="T6" fmla="*/ 10 w 11"/>
                  <a:gd name="T7" fmla="*/ 8 h 8"/>
                  <a:gd name="T8" fmla="*/ 11 w 11"/>
                  <a:gd name="T9" fmla="*/ 1 h 8"/>
                  <a:gd name="T10" fmla="*/ 1 w 11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1" y="1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2" y="7"/>
                      <a:pt x="4" y="8"/>
                      <a:pt x="5" y="8"/>
                    </a:cubicBezTo>
                    <a:cubicBezTo>
                      <a:pt x="7" y="8"/>
                      <a:pt x="9" y="8"/>
                      <a:pt x="10" y="8"/>
                    </a:cubicBezTo>
                    <a:cubicBezTo>
                      <a:pt x="11" y="5"/>
                      <a:pt x="11" y="3"/>
                      <a:pt x="11" y="1"/>
                    </a:cubicBezTo>
                    <a:cubicBezTo>
                      <a:pt x="8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2" name="Freeform 779"/>
              <p:cNvSpPr/>
              <p:nvPr/>
            </p:nvSpPr>
            <p:spPr bwMode="auto">
              <a:xfrm>
                <a:off x="1101" y="965"/>
                <a:ext cx="8" cy="8"/>
              </a:xfrm>
              <a:custGeom>
                <a:avLst/>
                <a:gdLst>
                  <a:gd name="T0" fmla="*/ 1 w 9"/>
                  <a:gd name="T1" fmla="*/ 8 h 9"/>
                  <a:gd name="T2" fmla="*/ 6 w 9"/>
                  <a:gd name="T3" fmla="*/ 9 h 9"/>
                  <a:gd name="T4" fmla="*/ 8 w 9"/>
                  <a:gd name="T5" fmla="*/ 8 h 9"/>
                  <a:gd name="T6" fmla="*/ 9 w 9"/>
                  <a:gd name="T7" fmla="*/ 4 h 9"/>
                  <a:gd name="T8" fmla="*/ 8 w 9"/>
                  <a:gd name="T9" fmla="*/ 0 h 9"/>
                  <a:gd name="T10" fmla="*/ 0 w 9"/>
                  <a:gd name="T11" fmla="*/ 3 h 9"/>
                  <a:gd name="T12" fmla="*/ 1 w 9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1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5" y="1"/>
                      <a:pt x="3" y="2"/>
                      <a:pt x="0" y="3"/>
                    </a:cubicBezTo>
                    <a:cubicBezTo>
                      <a:pt x="0" y="5"/>
                      <a:pt x="0" y="7"/>
                      <a:pt x="1" y="8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3" name="Freeform 780"/>
              <p:cNvSpPr/>
              <p:nvPr/>
            </p:nvSpPr>
            <p:spPr bwMode="auto">
              <a:xfrm>
                <a:off x="1117" y="957"/>
                <a:ext cx="13" cy="11"/>
              </a:xfrm>
              <a:custGeom>
                <a:avLst/>
                <a:gdLst>
                  <a:gd name="T0" fmla="*/ 1 w 13"/>
                  <a:gd name="T1" fmla="*/ 5 h 12"/>
                  <a:gd name="T2" fmla="*/ 0 w 13"/>
                  <a:gd name="T3" fmla="*/ 5 h 12"/>
                  <a:gd name="T4" fmla="*/ 2 w 13"/>
                  <a:gd name="T5" fmla="*/ 9 h 12"/>
                  <a:gd name="T6" fmla="*/ 6 w 13"/>
                  <a:gd name="T7" fmla="*/ 12 h 12"/>
                  <a:gd name="T8" fmla="*/ 9 w 13"/>
                  <a:gd name="T9" fmla="*/ 10 h 12"/>
                  <a:gd name="T10" fmla="*/ 12 w 13"/>
                  <a:gd name="T11" fmla="*/ 6 h 12"/>
                  <a:gd name="T12" fmla="*/ 11 w 13"/>
                  <a:gd name="T13" fmla="*/ 1 h 12"/>
                  <a:gd name="T14" fmla="*/ 6 w 13"/>
                  <a:gd name="T15" fmla="*/ 1 h 12"/>
                  <a:gd name="T16" fmla="*/ 2 w 13"/>
                  <a:gd name="T17" fmla="*/ 3 h 12"/>
                  <a:gd name="T18" fmla="*/ 1 w 13"/>
                  <a:gd name="T19" fmla="*/ 4 h 12"/>
                  <a:gd name="T20" fmla="*/ 2 w 13"/>
                  <a:gd name="T21" fmla="*/ 7 h 12"/>
                  <a:gd name="T22" fmla="*/ 1 w 13"/>
                  <a:gd name="T2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2">
                    <a:moveTo>
                      <a:pt x="1" y="5"/>
                    </a:moveTo>
                    <a:cubicBezTo>
                      <a:pt x="1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2" y="9"/>
                    </a:cubicBezTo>
                    <a:cubicBezTo>
                      <a:pt x="3" y="10"/>
                      <a:pt x="4" y="12"/>
                      <a:pt x="6" y="12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10" y="9"/>
                      <a:pt x="11" y="8"/>
                      <a:pt x="12" y="6"/>
                    </a:cubicBezTo>
                    <a:cubicBezTo>
                      <a:pt x="13" y="5"/>
                      <a:pt x="13" y="2"/>
                      <a:pt x="11" y="1"/>
                    </a:cubicBezTo>
                    <a:cubicBezTo>
                      <a:pt x="10" y="0"/>
                      <a:pt x="8" y="1"/>
                      <a:pt x="6" y="1"/>
                    </a:cubicBezTo>
                    <a:cubicBezTo>
                      <a:pt x="5" y="2"/>
                      <a:pt x="4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3" y="7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4" name="Freeform 781"/>
              <p:cNvSpPr/>
              <p:nvPr/>
            </p:nvSpPr>
            <p:spPr bwMode="auto">
              <a:xfrm>
                <a:off x="1056" y="962"/>
                <a:ext cx="9" cy="8"/>
              </a:xfrm>
              <a:custGeom>
                <a:avLst/>
                <a:gdLst>
                  <a:gd name="T0" fmla="*/ 6 w 10"/>
                  <a:gd name="T1" fmla="*/ 8 h 9"/>
                  <a:gd name="T2" fmla="*/ 7 w 10"/>
                  <a:gd name="T3" fmla="*/ 9 h 9"/>
                  <a:gd name="T4" fmla="*/ 9 w 10"/>
                  <a:gd name="T5" fmla="*/ 7 h 9"/>
                  <a:gd name="T6" fmla="*/ 10 w 10"/>
                  <a:gd name="T7" fmla="*/ 3 h 9"/>
                  <a:gd name="T8" fmla="*/ 5 w 10"/>
                  <a:gd name="T9" fmla="*/ 0 h 9"/>
                  <a:gd name="T10" fmla="*/ 1 w 10"/>
                  <a:gd name="T11" fmla="*/ 1 h 9"/>
                  <a:gd name="T12" fmla="*/ 1 w 10"/>
                  <a:gd name="T13" fmla="*/ 3 h 9"/>
                  <a:gd name="T14" fmla="*/ 1 w 10"/>
                  <a:gd name="T15" fmla="*/ 6 h 9"/>
                  <a:gd name="T16" fmla="*/ 6 w 10"/>
                  <a:gd name="T1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6" y="8"/>
                    </a:moveTo>
                    <a:cubicBezTo>
                      <a:pt x="6" y="8"/>
                      <a:pt x="7" y="9"/>
                      <a:pt x="7" y="9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10" y="6"/>
                      <a:pt x="10" y="4"/>
                      <a:pt x="10" y="3"/>
                    </a:cubicBezTo>
                    <a:cubicBezTo>
                      <a:pt x="9" y="2"/>
                      <a:pt x="8" y="1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5" name="Freeform 782"/>
              <p:cNvSpPr/>
              <p:nvPr/>
            </p:nvSpPr>
            <p:spPr bwMode="auto">
              <a:xfrm>
                <a:off x="1075" y="966"/>
                <a:ext cx="11" cy="9"/>
              </a:xfrm>
              <a:custGeom>
                <a:avLst/>
                <a:gdLst>
                  <a:gd name="T0" fmla="*/ 1 w 11"/>
                  <a:gd name="T1" fmla="*/ 1 h 9"/>
                  <a:gd name="T2" fmla="*/ 1 w 11"/>
                  <a:gd name="T3" fmla="*/ 6 h 9"/>
                  <a:gd name="T4" fmla="*/ 5 w 11"/>
                  <a:gd name="T5" fmla="*/ 8 h 9"/>
                  <a:gd name="T6" fmla="*/ 10 w 11"/>
                  <a:gd name="T7" fmla="*/ 8 h 9"/>
                  <a:gd name="T8" fmla="*/ 11 w 11"/>
                  <a:gd name="T9" fmla="*/ 0 h 9"/>
                  <a:gd name="T10" fmla="*/ 1 w 11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" y="1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2" y="7"/>
                      <a:pt x="3" y="8"/>
                      <a:pt x="5" y="8"/>
                    </a:cubicBezTo>
                    <a:cubicBezTo>
                      <a:pt x="7" y="8"/>
                      <a:pt x="8" y="9"/>
                      <a:pt x="10" y="8"/>
                    </a:cubicBezTo>
                    <a:cubicBezTo>
                      <a:pt x="10" y="6"/>
                      <a:pt x="11" y="0"/>
                      <a:pt x="11" y="0"/>
                    </a:cubicBezTo>
                    <a:cubicBezTo>
                      <a:pt x="8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6" name="Freeform 783"/>
              <p:cNvSpPr/>
              <p:nvPr/>
            </p:nvSpPr>
            <p:spPr bwMode="auto">
              <a:xfrm>
                <a:off x="1098" y="965"/>
                <a:ext cx="9" cy="8"/>
              </a:xfrm>
              <a:custGeom>
                <a:avLst/>
                <a:gdLst>
                  <a:gd name="T0" fmla="*/ 2 w 10"/>
                  <a:gd name="T1" fmla="*/ 7 h 8"/>
                  <a:gd name="T2" fmla="*/ 7 w 10"/>
                  <a:gd name="T3" fmla="*/ 8 h 8"/>
                  <a:gd name="T4" fmla="*/ 9 w 10"/>
                  <a:gd name="T5" fmla="*/ 7 h 8"/>
                  <a:gd name="T6" fmla="*/ 9 w 10"/>
                  <a:gd name="T7" fmla="*/ 3 h 8"/>
                  <a:gd name="T8" fmla="*/ 9 w 10"/>
                  <a:gd name="T9" fmla="*/ 0 h 8"/>
                  <a:gd name="T10" fmla="*/ 1 w 10"/>
                  <a:gd name="T11" fmla="*/ 2 h 8"/>
                  <a:gd name="T12" fmla="*/ 2 w 10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">
                    <a:moveTo>
                      <a:pt x="2" y="7"/>
                    </a:moveTo>
                    <a:cubicBezTo>
                      <a:pt x="3" y="8"/>
                      <a:pt x="5" y="8"/>
                      <a:pt x="7" y="8"/>
                    </a:cubicBezTo>
                    <a:cubicBezTo>
                      <a:pt x="8" y="8"/>
                      <a:pt x="8" y="7"/>
                      <a:pt x="9" y="7"/>
                    </a:cubicBezTo>
                    <a:cubicBezTo>
                      <a:pt x="10" y="6"/>
                      <a:pt x="10" y="4"/>
                      <a:pt x="9" y="3"/>
                    </a:cubicBezTo>
                    <a:cubicBezTo>
                      <a:pt x="9" y="2"/>
                      <a:pt x="8" y="1"/>
                      <a:pt x="9" y="0"/>
                    </a:cubicBezTo>
                    <a:cubicBezTo>
                      <a:pt x="6" y="1"/>
                      <a:pt x="3" y="1"/>
                      <a:pt x="1" y="2"/>
                    </a:cubicBezTo>
                    <a:cubicBezTo>
                      <a:pt x="0" y="4"/>
                      <a:pt x="0" y="6"/>
                      <a:pt x="2" y="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7" name="Freeform 784"/>
              <p:cNvSpPr/>
              <p:nvPr/>
            </p:nvSpPr>
            <p:spPr bwMode="auto">
              <a:xfrm>
                <a:off x="1116" y="958"/>
                <a:ext cx="12" cy="10"/>
              </a:xfrm>
              <a:custGeom>
                <a:avLst/>
                <a:gdLst>
                  <a:gd name="T0" fmla="*/ 2 w 12"/>
                  <a:gd name="T1" fmla="*/ 8 h 11"/>
                  <a:gd name="T2" fmla="*/ 5 w 12"/>
                  <a:gd name="T3" fmla="*/ 11 h 11"/>
                  <a:gd name="T4" fmla="*/ 8 w 12"/>
                  <a:gd name="T5" fmla="*/ 9 h 11"/>
                  <a:gd name="T6" fmla="*/ 11 w 12"/>
                  <a:gd name="T7" fmla="*/ 6 h 11"/>
                  <a:gd name="T8" fmla="*/ 10 w 12"/>
                  <a:gd name="T9" fmla="*/ 1 h 11"/>
                  <a:gd name="T10" fmla="*/ 5 w 12"/>
                  <a:gd name="T11" fmla="*/ 1 h 11"/>
                  <a:gd name="T12" fmla="*/ 2 w 12"/>
                  <a:gd name="T13" fmla="*/ 3 h 11"/>
                  <a:gd name="T14" fmla="*/ 0 w 12"/>
                  <a:gd name="T15" fmla="*/ 4 h 11"/>
                  <a:gd name="T16" fmla="*/ 2 w 12"/>
                  <a:gd name="T1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">
                    <a:moveTo>
                      <a:pt x="2" y="8"/>
                    </a:moveTo>
                    <a:cubicBezTo>
                      <a:pt x="2" y="10"/>
                      <a:pt x="3" y="11"/>
                      <a:pt x="5" y="11"/>
                    </a:cubicBezTo>
                    <a:cubicBezTo>
                      <a:pt x="6" y="11"/>
                      <a:pt x="7" y="10"/>
                      <a:pt x="8" y="9"/>
                    </a:cubicBezTo>
                    <a:cubicBezTo>
                      <a:pt x="9" y="8"/>
                      <a:pt x="10" y="7"/>
                      <a:pt x="11" y="6"/>
                    </a:cubicBezTo>
                    <a:cubicBezTo>
                      <a:pt x="12" y="4"/>
                      <a:pt x="12" y="2"/>
                      <a:pt x="10" y="1"/>
                    </a:cubicBezTo>
                    <a:cubicBezTo>
                      <a:pt x="9" y="0"/>
                      <a:pt x="7" y="1"/>
                      <a:pt x="5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5"/>
                      <a:pt x="1" y="7"/>
                      <a:pt x="2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8" name="Freeform 785"/>
              <p:cNvSpPr/>
              <p:nvPr/>
            </p:nvSpPr>
            <p:spPr bwMode="auto">
              <a:xfrm>
                <a:off x="1100" y="877"/>
                <a:ext cx="18" cy="12"/>
              </a:xfrm>
              <a:custGeom>
                <a:avLst/>
                <a:gdLst>
                  <a:gd name="T0" fmla="*/ 15 w 19"/>
                  <a:gd name="T1" fmla="*/ 0 h 12"/>
                  <a:gd name="T2" fmla="*/ 5 w 19"/>
                  <a:gd name="T3" fmla="*/ 3 h 12"/>
                  <a:gd name="T4" fmla="*/ 2 w 19"/>
                  <a:gd name="T5" fmla="*/ 5 h 12"/>
                  <a:gd name="T6" fmla="*/ 2 w 19"/>
                  <a:gd name="T7" fmla="*/ 11 h 12"/>
                  <a:gd name="T8" fmla="*/ 8 w 19"/>
                  <a:gd name="T9" fmla="*/ 12 h 12"/>
                  <a:gd name="T10" fmla="*/ 18 w 19"/>
                  <a:gd name="T11" fmla="*/ 6 h 12"/>
                  <a:gd name="T12" fmla="*/ 19 w 19"/>
                  <a:gd name="T13" fmla="*/ 2 h 12"/>
                  <a:gd name="T14" fmla="*/ 17 w 19"/>
                  <a:gd name="T15" fmla="*/ 0 h 12"/>
                  <a:gd name="T16" fmla="*/ 15 w 19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">
                    <a:moveTo>
                      <a:pt x="15" y="0"/>
                    </a:moveTo>
                    <a:cubicBezTo>
                      <a:pt x="12" y="1"/>
                      <a:pt x="8" y="2"/>
                      <a:pt x="5" y="3"/>
                    </a:cubicBezTo>
                    <a:cubicBezTo>
                      <a:pt x="4" y="4"/>
                      <a:pt x="2" y="4"/>
                      <a:pt x="2" y="5"/>
                    </a:cubicBezTo>
                    <a:cubicBezTo>
                      <a:pt x="0" y="7"/>
                      <a:pt x="1" y="9"/>
                      <a:pt x="2" y="11"/>
                    </a:cubicBezTo>
                    <a:cubicBezTo>
                      <a:pt x="4" y="12"/>
                      <a:pt x="6" y="12"/>
                      <a:pt x="8" y="12"/>
                    </a:cubicBezTo>
                    <a:cubicBezTo>
                      <a:pt x="12" y="12"/>
                      <a:pt x="16" y="10"/>
                      <a:pt x="18" y="6"/>
                    </a:cubicBezTo>
                    <a:cubicBezTo>
                      <a:pt x="19" y="5"/>
                      <a:pt x="19" y="4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9" name="Freeform 786"/>
              <p:cNvSpPr/>
              <p:nvPr/>
            </p:nvSpPr>
            <p:spPr bwMode="auto">
              <a:xfrm>
                <a:off x="1109" y="857"/>
                <a:ext cx="10" cy="3"/>
              </a:xfrm>
              <a:custGeom>
                <a:avLst/>
                <a:gdLst>
                  <a:gd name="T0" fmla="*/ 0 w 10"/>
                  <a:gd name="T1" fmla="*/ 2 h 4"/>
                  <a:gd name="T2" fmla="*/ 10 w 10"/>
                  <a:gd name="T3" fmla="*/ 1 h 4"/>
                  <a:gd name="T4" fmla="*/ 5 w 10"/>
                  <a:gd name="T5" fmla="*/ 4 h 4"/>
                  <a:gd name="T6" fmla="*/ 0 w 10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cubicBezTo>
                      <a:pt x="3" y="1"/>
                      <a:pt x="7" y="0"/>
                      <a:pt x="10" y="1"/>
                    </a:cubicBezTo>
                    <a:cubicBezTo>
                      <a:pt x="9" y="3"/>
                      <a:pt x="7" y="4"/>
                      <a:pt x="5" y="4"/>
                    </a:cubicBezTo>
                    <a:cubicBezTo>
                      <a:pt x="4" y="4"/>
                      <a:pt x="1" y="4"/>
                      <a:pt x="0" y="2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0" name="Freeform 787"/>
              <p:cNvSpPr/>
              <p:nvPr/>
            </p:nvSpPr>
            <p:spPr bwMode="auto">
              <a:xfrm>
                <a:off x="1086" y="926"/>
                <a:ext cx="6" cy="4"/>
              </a:xfrm>
              <a:custGeom>
                <a:avLst/>
                <a:gdLst>
                  <a:gd name="T0" fmla="*/ 5 w 6"/>
                  <a:gd name="T1" fmla="*/ 3 h 4"/>
                  <a:gd name="T2" fmla="*/ 2 w 6"/>
                  <a:gd name="T3" fmla="*/ 4 h 4"/>
                  <a:gd name="T4" fmla="*/ 1 w 6"/>
                  <a:gd name="T5" fmla="*/ 1 h 4"/>
                  <a:gd name="T6" fmla="*/ 4 w 6"/>
                  <a:gd name="T7" fmla="*/ 1 h 4"/>
                  <a:gd name="T8" fmla="*/ 5 w 6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4"/>
                      <a:pt x="4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4" y="1"/>
                    </a:cubicBezTo>
                    <a:cubicBezTo>
                      <a:pt x="5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1" name="Freeform 788"/>
              <p:cNvSpPr/>
              <p:nvPr/>
            </p:nvSpPr>
            <p:spPr bwMode="auto">
              <a:xfrm>
                <a:off x="1102" y="1042"/>
                <a:ext cx="184" cy="141"/>
              </a:xfrm>
              <a:custGeom>
                <a:avLst/>
                <a:gdLst>
                  <a:gd name="T0" fmla="*/ 91 w 188"/>
                  <a:gd name="T1" fmla="*/ 10 h 149"/>
                  <a:gd name="T2" fmla="*/ 102 w 188"/>
                  <a:gd name="T3" fmla="*/ 15 h 149"/>
                  <a:gd name="T4" fmla="*/ 110 w 188"/>
                  <a:gd name="T5" fmla="*/ 16 h 149"/>
                  <a:gd name="T6" fmla="*/ 131 w 188"/>
                  <a:gd name="T7" fmla="*/ 19 h 149"/>
                  <a:gd name="T8" fmla="*/ 178 w 188"/>
                  <a:gd name="T9" fmla="*/ 98 h 149"/>
                  <a:gd name="T10" fmla="*/ 96 w 188"/>
                  <a:gd name="T11" fmla="*/ 138 h 149"/>
                  <a:gd name="T12" fmla="*/ 77 w 188"/>
                  <a:gd name="T13" fmla="*/ 129 h 149"/>
                  <a:gd name="T14" fmla="*/ 69 w 188"/>
                  <a:gd name="T15" fmla="*/ 126 h 149"/>
                  <a:gd name="T16" fmla="*/ 58 w 188"/>
                  <a:gd name="T17" fmla="*/ 124 h 149"/>
                  <a:gd name="T18" fmla="*/ 10 w 188"/>
                  <a:gd name="T19" fmla="*/ 48 h 149"/>
                  <a:gd name="T20" fmla="*/ 91 w 188"/>
                  <a:gd name="T21" fmla="*/ 1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49">
                    <a:moveTo>
                      <a:pt x="91" y="10"/>
                    </a:moveTo>
                    <a:cubicBezTo>
                      <a:pt x="95" y="12"/>
                      <a:pt x="99" y="13"/>
                      <a:pt x="102" y="15"/>
                    </a:cubicBezTo>
                    <a:cubicBezTo>
                      <a:pt x="105" y="15"/>
                      <a:pt x="107" y="16"/>
                      <a:pt x="110" y="16"/>
                    </a:cubicBezTo>
                    <a:cubicBezTo>
                      <a:pt x="117" y="16"/>
                      <a:pt x="124" y="17"/>
                      <a:pt x="131" y="19"/>
                    </a:cubicBezTo>
                    <a:cubicBezTo>
                      <a:pt x="167" y="30"/>
                      <a:pt x="188" y="65"/>
                      <a:pt x="178" y="98"/>
                    </a:cubicBezTo>
                    <a:cubicBezTo>
                      <a:pt x="168" y="130"/>
                      <a:pt x="132" y="149"/>
                      <a:pt x="96" y="138"/>
                    </a:cubicBezTo>
                    <a:cubicBezTo>
                      <a:pt x="89" y="136"/>
                      <a:pt x="82" y="133"/>
                      <a:pt x="77" y="129"/>
                    </a:cubicBezTo>
                    <a:cubicBezTo>
                      <a:pt x="74" y="128"/>
                      <a:pt x="72" y="127"/>
                      <a:pt x="69" y="126"/>
                    </a:cubicBezTo>
                    <a:cubicBezTo>
                      <a:pt x="66" y="126"/>
                      <a:pt x="62" y="125"/>
                      <a:pt x="58" y="124"/>
                    </a:cubicBezTo>
                    <a:cubicBezTo>
                      <a:pt x="22" y="113"/>
                      <a:pt x="0" y="79"/>
                      <a:pt x="10" y="48"/>
                    </a:cubicBezTo>
                    <a:cubicBezTo>
                      <a:pt x="19" y="17"/>
                      <a:pt x="55" y="0"/>
                      <a:pt x="91" y="10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2" name="Freeform 789"/>
              <p:cNvSpPr>
                <a:spLocks noEditPoints="1"/>
              </p:cNvSpPr>
              <p:nvPr/>
            </p:nvSpPr>
            <p:spPr bwMode="auto">
              <a:xfrm>
                <a:off x="1139" y="1049"/>
                <a:ext cx="149" cy="135"/>
              </a:xfrm>
              <a:custGeom>
                <a:avLst/>
                <a:gdLst>
                  <a:gd name="T0" fmla="*/ 59 w 153"/>
                  <a:gd name="T1" fmla="*/ 133 h 143"/>
                  <a:gd name="T2" fmla="*/ 10 w 153"/>
                  <a:gd name="T3" fmla="*/ 52 h 143"/>
                  <a:gd name="T4" fmla="*/ 95 w 153"/>
                  <a:gd name="T5" fmla="*/ 10 h 143"/>
                  <a:gd name="T6" fmla="*/ 143 w 153"/>
                  <a:gd name="T7" fmla="*/ 91 h 143"/>
                  <a:gd name="T8" fmla="*/ 59 w 153"/>
                  <a:gd name="T9" fmla="*/ 133 h 143"/>
                  <a:gd name="T10" fmla="*/ 94 w 153"/>
                  <a:gd name="T11" fmla="*/ 14 h 143"/>
                  <a:gd name="T12" fmla="*/ 14 w 153"/>
                  <a:gd name="T13" fmla="*/ 53 h 143"/>
                  <a:gd name="T14" fmla="*/ 60 w 153"/>
                  <a:gd name="T15" fmla="*/ 129 h 143"/>
                  <a:gd name="T16" fmla="*/ 139 w 153"/>
                  <a:gd name="T17" fmla="*/ 90 h 143"/>
                  <a:gd name="T18" fmla="*/ 94 w 153"/>
                  <a:gd name="T19" fmla="*/ 1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3">
                    <a:moveTo>
                      <a:pt x="59" y="133"/>
                    </a:moveTo>
                    <a:cubicBezTo>
                      <a:pt x="22" y="122"/>
                      <a:pt x="0" y="86"/>
                      <a:pt x="10" y="52"/>
                    </a:cubicBezTo>
                    <a:cubicBezTo>
                      <a:pt x="20" y="18"/>
                      <a:pt x="58" y="0"/>
                      <a:pt x="95" y="10"/>
                    </a:cubicBezTo>
                    <a:cubicBezTo>
                      <a:pt x="131" y="21"/>
                      <a:pt x="153" y="57"/>
                      <a:pt x="143" y="91"/>
                    </a:cubicBezTo>
                    <a:cubicBezTo>
                      <a:pt x="133" y="125"/>
                      <a:pt x="95" y="143"/>
                      <a:pt x="59" y="133"/>
                    </a:cubicBezTo>
                    <a:moveTo>
                      <a:pt x="94" y="14"/>
                    </a:moveTo>
                    <a:cubicBezTo>
                      <a:pt x="59" y="4"/>
                      <a:pt x="23" y="21"/>
                      <a:pt x="14" y="53"/>
                    </a:cubicBezTo>
                    <a:cubicBezTo>
                      <a:pt x="4" y="85"/>
                      <a:pt x="25" y="119"/>
                      <a:pt x="60" y="129"/>
                    </a:cubicBezTo>
                    <a:cubicBezTo>
                      <a:pt x="94" y="140"/>
                      <a:pt x="130" y="122"/>
                      <a:pt x="139" y="90"/>
                    </a:cubicBezTo>
                    <a:cubicBezTo>
                      <a:pt x="149" y="58"/>
                      <a:pt x="128" y="24"/>
                      <a:pt x="94" y="1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3" name="Freeform 790"/>
              <p:cNvSpPr>
                <a:spLocks noEditPoints="1"/>
              </p:cNvSpPr>
              <p:nvPr/>
            </p:nvSpPr>
            <p:spPr bwMode="auto">
              <a:xfrm>
                <a:off x="1124" y="1047"/>
                <a:ext cx="147" cy="130"/>
              </a:xfrm>
              <a:custGeom>
                <a:avLst/>
                <a:gdLst>
                  <a:gd name="T0" fmla="*/ 58 w 151"/>
                  <a:gd name="T1" fmla="*/ 127 h 138"/>
                  <a:gd name="T2" fmla="*/ 9 w 151"/>
                  <a:gd name="T3" fmla="*/ 49 h 138"/>
                  <a:gd name="T4" fmla="*/ 93 w 151"/>
                  <a:gd name="T5" fmla="*/ 11 h 138"/>
                  <a:gd name="T6" fmla="*/ 142 w 151"/>
                  <a:gd name="T7" fmla="*/ 88 h 138"/>
                  <a:gd name="T8" fmla="*/ 58 w 151"/>
                  <a:gd name="T9" fmla="*/ 127 h 138"/>
                  <a:gd name="T10" fmla="*/ 92 w 151"/>
                  <a:gd name="T11" fmla="*/ 14 h 138"/>
                  <a:gd name="T12" fmla="*/ 13 w 151"/>
                  <a:gd name="T13" fmla="*/ 50 h 138"/>
                  <a:gd name="T14" fmla="*/ 59 w 151"/>
                  <a:gd name="T15" fmla="*/ 124 h 138"/>
                  <a:gd name="T16" fmla="*/ 138 w 151"/>
                  <a:gd name="T17" fmla="*/ 87 h 138"/>
                  <a:gd name="T18" fmla="*/ 92 w 151"/>
                  <a:gd name="T19" fmla="*/ 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38">
                    <a:moveTo>
                      <a:pt x="58" y="127"/>
                    </a:moveTo>
                    <a:cubicBezTo>
                      <a:pt x="22" y="116"/>
                      <a:pt x="0" y="81"/>
                      <a:pt x="9" y="49"/>
                    </a:cubicBezTo>
                    <a:cubicBezTo>
                      <a:pt x="19" y="17"/>
                      <a:pt x="56" y="0"/>
                      <a:pt x="93" y="11"/>
                    </a:cubicBezTo>
                    <a:cubicBezTo>
                      <a:pt x="129" y="21"/>
                      <a:pt x="151" y="56"/>
                      <a:pt x="142" y="88"/>
                    </a:cubicBezTo>
                    <a:cubicBezTo>
                      <a:pt x="132" y="121"/>
                      <a:pt x="95" y="138"/>
                      <a:pt x="58" y="127"/>
                    </a:cubicBezTo>
                    <a:moveTo>
                      <a:pt x="92" y="14"/>
                    </a:moveTo>
                    <a:cubicBezTo>
                      <a:pt x="57" y="4"/>
                      <a:pt x="21" y="20"/>
                      <a:pt x="13" y="50"/>
                    </a:cubicBezTo>
                    <a:cubicBezTo>
                      <a:pt x="4" y="81"/>
                      <a:pt x="25" y="114"/>
                      <a:pt x="59" y="124"/>
                    </a:cubicBezTo>
                    <a:cubicBezTo>
                      <a:pt x="94" y="134"/>
                      <a:pt x="130" y="118"/>
                      <a:pt x="138" y="87"/>
                    </a:cubicBezTo>
                    <a:cubicBezTo>
                      <a:pt x="147" y="57"/>
                      <a:pt x="126" y="24"/>
                      <a:pt x="92" y="1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4" name="Freeform 791"/>
              <p:cNvSpPr>
                <a:spLocks noEditPoints="1"/>
              </p:cNvSpPr>
              <p:nvPr/>
            </p:nvSpPr>
            <p:spPr bwMode="auto">
              <a:xfrm>
                <a:off x="1101" y="1040"/>
                <a:ext cx="148" cy="131"/>
              </a:xfrm>
              <a:custGeom>
                <a:avLst/>
                <a:gdLst>
                  <a:gd name="T0" fmla="*/ 59 w 152"/>
                  <a:gd name="T1" fmla="*/ 127 h 138"/>
                  <a:gd name="T2" fmla="*/ 10 w 152"/>
                  <a:gd name="T3" fmla="*/ 49 h 138"/>
                  <a:gd name="T4" fmla="*/ 93 w 152"/>
                  <a:gd name="T5" fmla="*/ 11 h 138"/>
                  <a:gd name="T6" fmla="*/ 143 w 152"/>
                  <a:gd name="T7" fmla="*/ 89 h 138"/>
                  <a:gd name="T8" fmla="*/ 59 w 152"/>
                  <a:gd name="T9" fmla="*/ 127 h 138"/>
                  <a:gd name="T10" fmla="*/ 92 w 152"/>
                  <a:gd name="T11" fmla="*/ 14 h 138"/>
                  <a:gd name="T12" fmla="*/ 13 w 152"/>
                  <a:gd name="T13" fmla="*/ 50 h 138"/>
                  <a:gd name="T14" fmla="*/ 60 w 152"/>
                  <a:gd name="T15" fmla="*/ 124 h 138"/>
                  <a:gd name="T16" fmla="*/ 139 w 152"/>
                  <a:gd name="T17" fmla="*/ 88 h 138"/>
                  <a:gd name="T18" fmla="*/ 92 w 152"/>
                  <a:gd name="T19" fmla="*/ 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38">
                    <a:moveTo>
                      <a:pt x="59" y="127"/>
                    </a:moveTo>
                    <a:cubicBezTo>
                      <a:pt x="23" y="116"/>
                      <a:pt x="0" y="82"/>
                      <a:pt x="10" y="49"/>
                    </a:cubicBezTo>
                    <a:cubicBezTo>
                      <a:pt x="19" y="17"/>
                      <a:pt x="57" y="0"/>
                      <a:pt x="93" y="11"/>
                    </a:cubicBezTo>
                    <a:cubicBezTo>
                      <a:pt x="130" y="22"/>
                      <a:pt x="152" y="56"/>
                      <a:pt x="143" y="89"/>
                    </a:cubicBezTo>
                    <a:cubicBezTo>
                      <a:pt x="133" y="121"/>
                      <a:pt x="96" y="138"/>
                      <a:pt x="59" y="127"/>
                    </a:cubicBezTo>
                    <a:moveTo>
                      <a:pt x="92" y="14"/>
                    </a:moveTo>
                    <a:cubicBezTo>
                      <a:pt x="58" y="4"/>
                      <a:pt x="22" y="20"/>
                      <a:pt x="13" y="50"/>
                    </a:cubicBezTo>
                    <a:cubicBezTo>
                      <a:pt x="4" y="81"/>
                      <a:pt x="25" y="114"/>
                      <a:pt x="60" y="124"/>
                    </a:cubicBezTo>
                    <a:cubicBezTo>
                      <a:pt x="95" y="134"/>
                      <a:pt x="130" y="118"/>
                      <a:pt x="139" y="88"/>
                    </a:cubicBezTo>
                    <a:cubicBezTo>
                      <a:pt x="148" y="57"/>
                      <a:pt x="127" y="24"/>
                      <a:pt x="92" y="1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5" name="Freeform 792"/>
              <p:cNvSpPr/>
              <p:nvPr/>
            </p:nvSpPr>
            <p:spPr bwMode="auto">
              <a:xfrm>
                <a:off x="1194" y="1061"/>
                <a:ext cx="90" cy="119"/>
              </a:xfrm>
              <a:custGeom>
                <a:avLst/>
                <a:gdLst>
                  <a:gd name="T0" fmla="*/ 70 w 92"/>
                  <a:gd name="T1" fmla="*/ 73 h 126"/>
                  <a:gd name="T2" fmla="*/ 33 w 92"/>
                  <a:gd name="T3" fmla="*/ 0 h 126"/>
                  <a:gd name="T4" fmla="*/ 36 w 92"/>
                  <a:gd name="T5" fmla="*/ 1 h 126"/>
                  <a:gd name="T6" fmla="*/ 82 w 92"/>
                  <a:gd name="T7" fmla="*/ 77 h 126"/>
                  <a:gd name="T8" fmla="*/ 3 w 92"/>
                  <a:gd name="T9" fmla="*/ 116 h 126"/>
                  <a:gd name="T10" fmla="*/ 0 w 92"/>
                  <a:gd name="T11" fmla="*/ 115 h 126"/>
                  <a:gd name="T12" fmla="*/ 70 w 92"/>
                  <a:gd name="T13" fmla="*/ 7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126">
                    <a:moveTo>
                      <a:pt x="70" y="73"/>
                    </a:moveTo>
                    <a:cubicBezTo>
                      <a:pt x="78" y="45"/>
                      <a:pt x="62" y="15"/>
                      <a:pt x="33" y="0"/>
                    </a:cubicBezTo>
                    <a:cubicBezTo>
                      <a:pt x="34" y="1"/>
                      <a:pt x="35" y="1"/>
                      <a:pt x="36" y="1"/>
                    </a:cubicBezTo>
                    <a:cubicBezTo>
                      <a:pt x="71" y="11"/>
                      <a:pt x="92" y="45"/>
                      <a:pt x="82" y="77"/>
                    </a:cubicBezTo>
                    <a:cubicBezTo>
                      <a:pt x="73" y="109"/>
                      <a:pt x="37" y="126"/>
                      <a:pt x="3" y="116"/>
                    </a:cubicBezTo>
                    <a:cubicBezTo>
                      <a:pt x="2" y="116"/>
                      <a:pt x="1" y="115"/>
                      <a:pt x="0" y="115"/>
                    </a:cubicBezTo>
                    <a:cubicBezTo>
                      <a:pt x="32" y="119"/>
                      <a:pt x="62" y="102"/>
                      <a:pt x="70" y="73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6" name="Freeform 793"/>
              <p:cNvSpPr/>
              <p:nvPr/>
            </p:nvSpPr>
            <p:spPr bwMode="auto">
              <a:xfrm>
                <a:off x="1183" y="1060"/>
                <a:ext cx="84" cy="113"/>
              </a:xfrm>
              <a:custGeom>
                <a:avLst/>
                <a:gdLst>
                  <a:gd name="T0" fmla="*/ 59 w 87"/>
                  <a:gd name="T1" fmla="*/ 68 h 119"/>
                  <a:gd name="T2" fmla="*/ 32 w 87"/>
                  <a:gd name="T3" fmla="*/ 0 h 119"/>
                  <a:gd name="T4" fmla="*/ 78 w 87"/>
                  <a:gd name="T5" fmla="*/ 73 h 119"/>
                  <a:gd name="T6" fmla="*/ 0 w 87"/>
                  <a:gd name="T7" fmla="*/ 110 h 119"/>
                  <a:gd name="T8" fmla="*/ 59 w 87"/>
                  <a:gd name="T9" fmla="*/ 6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9">
                    <a:moveTo>
                      <a:pt x="59" y="68"/>
                    </a:moveTo>
                    <a:cubicBezTo>
                      <a:pt x="66" y="43"/>
                      <a:pt x="55" y="16"/>
                      <a:pt x="32" y="0"/>
                    </a:cubicBezTo>
                    <a:cubicBezTo>
                      <a:pt x="66" y="11"/>
                      <a:pt x="87" y="43"/>
                      <a:pt x="78" y="73"/>
                    </a:cubicBezTo>
                    <a:cubicBezTo>
                      <a:pt x="69" y="103"/>
                      <a:pt x="34" y="119"/>
                      <a:pt x="0" y="110"/>
                    </a:cubicBezTo>
                    <a:cubicBezTo>
                      <a:pt x="27" y="109"/>
                      <a:pt x="51" y="92"/>
                      <a:pt x="59" y="68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7" name="Freeform 794"/>
              <p:cNvSpPr/>
              <p:nvPr/>
            </p:nvSpPr>
            <p:spPr bwMode="auto">
              <a:xfrm>
                <a:off x="1145" y="1059"/>
                <a:ext cx="98" cy="103"/>
              </a:xfrm>
              <a:custGeom>
                <a:avLst/>
                <a:gdLst>
                  <a:gd name="T0" fmla="*/ 7 w 100"/>
                  <a:gd name="T1" fmla="*/ 42 h 109"/>
                  <a:gd name="T2" fmla="*/ 61 w 100"/>
                  <a:gd name="T3" fmla="*/ 0 h 109"/>
                  <a:gd name="T4" fmla="*/ 93 w 100"/>
                  <a:gd name="T5" fmla="*/ 67 h 109"/>
                  <a:gd name="T6" fmla="*/ 30 w 100"/>
                  <a:gd name="T7" fmla="*/ 106 h 109"/>
                  <a:gd name="T8" fmla="*/ 7 w 100"/>
                  <a:gd name="T9" fmla="*/ 4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9">
                    <a:moveTo>
                      <a:pt x="7" y="42"/>
                    </a:moveTo>
                    <a:cubicBezTo>
                      <a:pt x="14" y="18"/>
                      <a:pt x="36" y="2"/>
                      <a:pt x="61" y="0"/>
                    </a:cubicBezTo>
                    <a:cubicBezTo>
                      <a:pt x="87" y="14"/>
                      <a:pt x="100" y="42"/>
                      <a:pt x="93" y="67"/>
                    </a:cubicBezTo>
                    <a:cubicBezTo>
                      <a:pt x="85" y="93"/>
                      <a:pt x="59" y="109"/>
                      <a:pt x="30" y="106"/>
                    </a:cubicBezTo>
                    <a:cubicBezTo>
                      <a:pt x="10" y="91"/>
                      <a:pt x="0" y="66"/>
                      <a:pt x="7" y="42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8" name="Freeform 795"/>
              <p:cNvSpPr/>
              <p:nvPr/>
            </p:nvSpPr>
            <p:spPr bwMode="auto">
              <a:xfrm>
                <a:off x="1130" y="1057"/>
                <a:ext cx="63" cy="99"/>
              </a:xfrm>
              <a:custGeom>
                <a:avLst/>
                <a:gdLst>
                  <a:gd name="T0" fmla="*/ 7 w 65"/>
                  <a:gd name="T1" fmla="*/ 39 h 104"/>
                  <a:gd name="T2" fmla="*/ 65 w 65"/>
                  <a:gd name="T3" fmla="*/ 0 h 104"/>
                  <a:gd name="T4" fmla="*/ 19 w 65"/>
                  <a:gd name="T5" fmla="*/ 43 h 104"/>
                  <a:gd name="T6" fmla="*/ 35 w 65"/>
                  <a:gd name="T7" fmla="*/ 104 h 104"/>
                  <a:gd name="T8" fmla="*/ 7 w 65"/>
                  <a:gd name="T9" fmla="*/ 3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04">
                    <a:moveTo>
                      <a:pt x="7" y="39"/>
                    </a:moveTo>
                    <a:cubicBezTo>
                      <a:pt x="14" y="15"/>
                      <a:pt x="38" y="0"/>
                      <a:pt x="65" y="0"/>
                    </a:cubicBezTo>
                    <a:cubicBezTo>
                      <a:pt x="44" y="6"/>
                      <a:pt x="25" y="21"/>
                      <a:pt x="19" y="43"/>
                    </a:cubicBezTo>
                    <a:cubicBezTo>
                      <a:pt x="13" y="65"/>
                      <a:pt x="19" y="88"/>
                      <a:pt x="35" y="104"/>
                    </a:cubicBezTo>
                    <a:cubicBezTo>
                      <a:pt x="12" y="90"/>
                      <a:pt x="0" y="64"/>
                      <a:pt x="7" y="39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9" name="Freeform 796"/>
              <p:cNvSpPr/>
              <p:nvPr/>
            </p:nvSpPr>
            <p:spPr bwMode="auto">
              <a:xfrm>
                <a:off x="1105" y="1044"/>
                <a:ext cx="85" cy="113"/>
              </a:xfrm>
              <a:custGeom>
                <a:avLst/>
                <a:gdLst>
                  <a:gd name="T0" fmla="*/ 9 w 87"/>
                  <a:gd name="T1" fmla="*/ 47 h 119"/>
                  <a:gd name="T2" fmla="*/ 87 w 87"/>
                  <a:gd name="T3" fmla="*/ 10 h 119"/>
                  <a:gd name="T4" fmla="*/ 28 w 87"/>
                  <a:gd name="T5" fmla="*/ 52 h 119"/>
                  <a:gd name="T6" fmla="*/ 55 w 87"/>
                  <a:gd name="T7" fmla="*/ 119 h 119"/>
                  <a:gd name="T8" fmla="*/ 9 w 87"/>
                  <a:gd name="T9" fmla="*/ 4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9">
                    <a:moveTo>
                      <a:pt x="9" y="47"/>
                    </a:moveTo>
                    <a:cubicBezTo>
                      <a:pt x="17" y="17"/>
                      <a:pt x="52" y="0"/>
                      <a:pt x="87" y="10"/>
                    </a:cubicBezTo>
                    <a:cubicBezTo>
                      <a:pt x="59" y="11"/>
                      <a:pt x="35" y="27"/>
                      <a:pt x="28" y="52"/>
                    </a:cubicBezTo>
                    <a:cubicBezTo>
                      <a:pt x="21" y="77"/>
                      <a:pt x="32" y="104"/>
                      <a:pt x="55" y="119"/>
                    </a:cubicBezTo>
                    <a:cubicBezTo>
                      <a:pt x="20" y="109"/>
                      <a:pt x="0" y="76"/>
                      <a:pt x="9" y="4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0" name="Freeform 797"/>
              <p:cNvSpPr>
                <a:spLocks noEditPoints="1"/>
              </p:cNvSpPr>
              <p:nvPr/>
            </p:nvSpPr>
            <p:spPr bwMode="auto">
              <a:xfrm>
                <a:off x="1202" y="1125"/>
                <a:ext cx="62" cy="45"/>
              </a:xfrm>
              <a:custGeom>
                <a:avLst/>
                <a:gdLst>
                  <a:gd name="T0" fmla="*/ 60 w 63"/>
                  <a:gd name="T1" fmla="*/ 0 h 47"/>
                  <a:gd name="T2" fmla="*/ 59 w 63"/>
                  <a:gd name="T3" fmla="*/ 0 h 47"/>
                  <a:gd name="T4" fmla="*/ 58 w 63"/>
                  <a:gd name="T5" fmla="*/ 4 h 47"/>
                  <a:gd name="T6" fmla="*/ 0 w 63"/>
                  <a:gd name="T7" fmla="*/ 44 h 47"/>
                  <a:gd name="T8" fmla="*/ 1 w 63"/>
                  <a:gd name="T9" fmla="*/ 44 h 47"/>
                  <a:gd name="T10" fmla="*/ 58 w 63"/>
                  <a:gd name="T11" fmla="*/ 4 h 47"/>
                  <a:gd name="T12" fmla="*/ 60 w 63"/>
                  <a:gd name="T13" fmla="*/ 0 h 47"/>
                  <a:gd name="T14" fmla="*/ 63 w 63"/>
                  <a:gd name="T15" fmla="*/ 0 h 47"/>
                  <a:gd name="T16" fmla="*/ 63 w 63"/>
                  <a:gd name="T17" fmla="*/ 0 h 47"/>
                  <a:gd name="T18" fmla="*/ 62 w 63"/>
                  <a:gd name="T19" fmla="*/ 5 h 47"/>
                  <a:gd name="T20" fmla="*/ 9 w 63"/>
                  <a:gd name="T21" fmla="*/ 47 h 47"/>
                  <a:gd name="T22" fmla="*/ 10 w 63"/>
                  <a:gd name="T23" fmla="*/ 47 h 47"/>
                  <a:gd name="T24" fmla="*/ 62 w 63"/>
                  <a:gd name="T25" fmla="*/ 5 h 47"/>
                  <a:gd name="T26" fmla="*/ 63 w 63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47">
                    <a:moveTo>
                      <a:pt x="6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2"/>
                      <a:pt x="59" y="3"/>
                      <a:pt x="58" y="4"/>
                    </a:cubicBezTo>
                    <a:cubicBezTo>
                      <a:pt x="51" y="28"/>
                      <a:pt x="27" y="43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28" y="43"/>
                      <a:pt x="51" y="28"/>
                      <a:pt x="58" y="4"/>
                    </a:cubicBezTo>
                    <a:cubicBezTo>
                      <a:pt x="59" y="3"/>
                      <a:pt x="59" y="2"/>
                      <a:pt x="60" y="0"/>
                    </a:cubicBezTo>
                    <a:moveTo>
                      <a:pt x="6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2"/>
                      <a:pt x="62" y="4"/>
                      <a:pt x="62" y="5"/>
                    </a:cubicBezTo>
                    <a:cubicBezTo>
                      <a:pt x="55" y="28"/>
                      <a:pt x="34" y="44"/>
                      <a:pt x="9" y="47"/>
                    </a:cubicBezTo>
                    <a:cubicBezTo>
                      <a:pt x="9" y="47"/>
                      <a:pt x="9" y="47"/>
                      <a:pt x="10" y="47"/>
                    </a:cubicBezTo>
                    <a:cubicBezTo>
                      <a:pt x="34" y="44"/>
                      <a:pt x="55" y="28"/>
                      <a:pt x="62" y="5"/>
                    </a:cubicBezTo>
                    <a:cubicBezTo>
                      <a:pt x="63" y="4"/>
                      <a:pt x="63" y="2"/>
                      <a:pt x="6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1" name="Freeform 798"/>
              <p:cNvSpPr/>
              <p:nvPr/>
            </p:nvSpPr>
            <p:spPr bwMode="auto">
              <a:xfrm>
                <a:off x="1203" y="1125"/>
                <a:ext cx="61" cy="45"/>
              </a:xfrm>
              <a:custGeom>
                <a:avLst/>
                <a:gdLst>
                  <a:gd name="T0" fmla="*/ 62 w 62"/>
                  <a:gd name="T1" fmla="*/ 0 h 47"/>
                  <a:gd name="T2" fmla="*/ 59 w 62"/>
                  <a:gd name="T3" fmla="*/ 0 h 47"/>
                  <a:gd name="T4" fmla="*/ 57 w 62"/>
                  <a:gd name="T5" fmla="*/ 4 h 47"/>
                  <a:gd name="T6" fmla="*/ 0 w 62"/>
                  <a:gd name="T7" fmla="*/ 44 h 47"/>
                  <a:gd name="T8" fmla="*/ 8 w 62"/>
                  <a:gd name="T9" fmla="*/ 47 h 47"/>
                  <a:gd name="T10" fmla="*/ 61 w 62"/>
                  <a:gd name="T11" fmla="*/ 5 h 47"/>
                  <a:gd name="T12" fmla="*/ 62 w 62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7">
                    <a:moveTo>
                      <a:pt x="62" y="0"/>
                    </a:moveTo>
                    <a:cubicBezTo>
                      <a:pt x="61" y="0"/>
                      <a:pt x="60" y="0"/>
                      <a:pt x="59" y="0"/>
                    </a:cubicBezTo>
                    <a:cubicBezTo>
                      <a:pt x="58" y="2"/>
                      <a:pt x="58" y="3"/>
                      <a:pt x="57" y="4"/>
                    </a:cubicBezTo>
                    <a:cubicBezTo>
                      <a:pt x="50" y="28"/>
                      <a:pt x="27" y="43"/>
                      <a:pt x="0" y="44"/>
                    </a:cubicBezTo>
                    <a:cubicBezTo>
                      <a:pt x="3" y="45"/>
                      <a:pt x="5" y="46"/>
                      <a:pt x="8" y="47"/>
                    </a:cubicBezTo>
                    <a:cubicBezTo>
                      <a:pt x="33" y="44"/>
                      <a:pt x="54" y="28"/>
                      <a:pt x="61" y="5"/>
                    </a:cubicBezTo>
                    <a:cubicBezTo>
                      <a:pt x="61" y="4"/>
                      <a:pt x="62" y="2"/>
                      <a:pt x="62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2" name="Freeform 799"/>
              <p:cNvSpPr>
                <a:spLocks noEditPoints="1"/>
              </p:cNvSpPr>
              <p:nvPr/>
            </p:nvSpPr>
            <p:spPr bwMode="auto">
              <a:xfrm>
                <a:off x="1127" y="1099"/>
                <a:ext cx="46" cy="60"/>
              </a:xfrm>
              <a:custGeom>
                <a:avLst/>
                <a:gdLst>
                  <a:gd name="T0" fmla="*/ 23 w 47"/>
                  <a:gd name="T1" fmla="*/ 15 h 63"/>
                  <a:gd name="T2" fmla="*/ 47 w 47"/>
                  <a:gd name="T3" fmla="*/ 63 h 63"/>
                  <a:gd name="T4" fmla="*/ 47 w 47"/>
                  <a:gd name="T5" fmla="*/ 63 h 63"/>
                  <a:gd name="T6" fmla="*/ 24 w 47"/>
                  <a:gd name="T7" fmla="*/ 15 h 63"/>
                  <a:gd name="T8" fmla="*/ 23 w 47"/>
                  <a:gd name="T9" fmla="*/ 15 h 63"/>
                  <a:gd name="T10" fmla="*/ 8 w 47"/>
                  <a:gd name="T11" fmla="*/ 1 h 63"/>
                  <a:gd name="T12" fmla="*/ 40 w 47"/>
                  <a:gd name="T13" fmla="*/ 62 h 63"/>
                  <a:gd name="T14" fmla="*/ 20 w 47"/>
                  <a:gd name="T15" fmla="*/ 11 h 63"/>
                  <a:gd name="T16" fmla="*/ 20 w 47"/>
                  <a:gd name="T17" fmla="*/ 10 h 63"/>
                  <a:gd name="T18" fmla="*/ 38 w 47"/>
                  <a:gd name="T19" fmla="*/ 60 h 63"/>
                  <a:gd name="T20" fmla="*/ 9 w 47"/>
                  <a:gd name="T21" fmla="*/ 1 h 63"/>
                  <a:gd name="T22" fmla="*/ 8 w 47"/>
                  <a:gd name="T23" fmla="*/ 1 h 63"/>
                  <a:gd name="T24" fmla="*/ 5 w 47"/>
                  <a:gd name="T25" fmla="*/ 0 h 63"/>
                  <a:gd name="T26" fmla="*/ 5 w 47"/>
                  <a:gd name="T27" fmla="*/ 0 h 63"/>
                  <a:gd name="T28" fmla="*/ 32 w 47"/>
                  <a:gd name="T29" fmla="*/ 61 h 63"/>
                  <a:gd name="T30" fmla="*/ 32 w 47"/>
                  <a:gd name="T31" fmla="*/ 61 h 63"/>
                  <a:gd name="T32" fmla="*/ 32 w 47"/>
                  <a:gd name="T33" fmla="*/ 61 h 63"/>
                  <a:gd name="T34" fmla="*/ 5 w 47"/>
                  <a:gd name="T3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63">
                    <a:moveTo>
                      <a:pt x="23" y="15"/>
                    </a:moveTo>
                    <a:cubicBezTo>
                      <a:pt x="23" y="33"/>
                      <a:pt x="32" y="51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32" y="51"/>
                      <a:pt x="23" y="34"/>
                      <a:pt x="24" y="15"/>
                    </a:cubicBezTo>
                    <a:cubicBezTo>
                      <a:pt x="24" y="15"/>
                      <a:pt x="23" y="15"/>
                      <a:pt x="23" y="15"/>
                    </a:cubicBezTo>
                    <a:moveTo>
                      <a:pt x="8" y="1"/>
                    </a:moveTo>
                    <a:cubicBezTo>
                      <a:pt x="4" y="24"/>
                      <a:pt x="17" y="48"/>
                      <a:pt x="40" y="62"/>
                    </a:cubicBezTo>
                    <a:cubicBezTo>
                      <a:pt x="26" y="48"/>
                      <a:pt x="18" y="29"/>
                      <a:pt x="20" y="11"/>
                    </a:cubicBezTo>
                    <a:cubicBezTo>
                      <a:pt x="20" y="11"/>
                      <a:pt x="20" y="10"/>
                      <a:pt x="20" y="10"/>
                    </a:cubicBezTo>
                    <a:cubicBezTo>
                      <a:pt x="18" y="29"/>
                      <a:pt x="25" y="47"/>
                      <a:pt x="38" y="60"/>
                    </a:cubicBezTo>
                    <a:cubicBezTo>
                      <a:pt x="17" y="47"/>
                      <a:pt x="5" y="24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23"/>
                      <a:pt x="11" y="46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12" y="46"/>
                      <a:pt x="1" y="23"/>
                      <a:pt x="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3" name="Freeform 800"/>
              <p:cNvSpPr/>
              <p:nvPr/>
            </p:nvSpPr>
            <p:spPr bwMode="auto">
              <a:xfrm>
                <a:off x="1144" y="1109"/>
                <a:ext cx="29" cy="50"/>
              </a:xfrm>
              <a:custGeom>
                <a:avLst/>
                <a:gdLst>
                  <a:gd name="T0" fmla="*/ 2 w 29"/>
                  <a:gd name="T1" fmla="*/ 0 h 52"/>
                  <a:gd name="T2" fmla="*/ 22 w 29"/>
                  <a:gd name="T3" fmla="*/ 51 h 52"/>
                  <a:gd name="T4" fmla="*/ 24 w 29"/>
                  <a:gd name="T5" fmla="*/ 52 h 52"/>
                  <a:gd name="T6" fmla="*/ 29 w 29"/>
                  <a:gd name="T7" fmla="*/ 52 h 52"/>
                  <a:gd name="T8" fmla="*/ 5 w 29"/>
                  <a:gd name="T9" fmla="*/ 4 h 52"/>
                  <a:gd name="T10" fmla="*/ 2 w 29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52">
                    <a:moveTo>
                      <a:pt x="2" y="0"/>
                    </a:moveTo>
                    <a:cubicBezTo>
                      <a:pt x="0" y="18"/>
                      <a:pt x="8" y="37"/>
                      <a:pt x="22" y="51"/>
                    </a:cubicBezTo>
                    <a:cubicBezTo>
                      <a:pt x="22" y="51"/>
                      <a:pt x="23" y="51"/>
                      <a:pt x="24" y="52"/>
                    </a:cubicBezTo>
                    <a:cubicBezTo>
                      <a:pt x="25" y="52"/>
                      <a:pt x="27" y="52"/>
                      <a:pt x="29" y="52"/>
                    </a:cubicBezTo>
                    <a:cubicBezTo>
                      <a:pt x="14" y="40"/>
                      <a:pt x="5" y="22"/>
                      <a:pt x="5" y="4"/>
                    </a:cubicBezTo>
                    <a:cubicBezTo>
                      <a:pt x="4" y="2"/>
                      <a:pt x="3" y="1"/>
                      <a:pt x="2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4" name="Freeform 801"/>
              <p:cNvSpPr/>
              <p:nvPr/>
            </p:nvSpPr>
            <p:spPr bwMode="auto">
              <a:xfrm>
                <a:off x="1128" y="1099"/>
                <a:ext cx="40" cy="60"/>
              </a:xfrm>
              <a:custGeom>
                <a:avLst/>
                <a:gdLst>
                  <a:gd name="T0" fmla="*/ 5 w 41"/>
                  <a:gd name="T1" fmla="*/ 0 h 63"/>
                  <a:gd name="T2" fmla="*/ 4 w 41"/>
                  <a:gd name="T3" fmla="*/ 0 h 63"/>
                  <a:gd name="T4" fmla="*/ 31 w 41"/>
                  <a:gd name="T5" fmla="*/ 61 h 63"/>
                  <a:gd name="T6" fmla="*/ 41 w 41"/>
                  <a:gd name="T7" fmla="*/ 63 h 63"/>
                  <a:gd name="T8" fmla="*/ 39 w 41"/>
                  <a:gd name="T9" fmla="*/ 62 h 63"/>
                  <a:gd name="T10" fmla="*/ 7 w 41"/>
                  <a:gd name="T11" fmla="*/ 1 h 63"/>
                  <a:gd name="T12" fmla="*/ 5 w 41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63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3"/>
                      <a:pt x="11" y="46"/>
                      <a:pt x="31" y="61"/>
                    </a:cubicBezTo>
                    <a:cubicBezTo>
                      <a:pt x="34" y="62"/>
                      <a:pt x="37" y="62"/>
                      <a:pt x="41" y="63"/>
                    </a:cubicBezTo>
                    <a:cubicBezTo>
                      <a:pt x="40" y="62"/>
                      <a:pt x="39" y="62"/>
                      <a:pt x="39" y="62"/>
                    </a:cubicBezTo>
                    <a:cubicBezTo>
                      <a:pt x="16" y="48"/>
                      <a:pt x="3" y="24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5" name="Freeform 802"/>
              <p:cNvSpPr>
                <a:spLocks noEditPoints="1"/>
              </p:cNvSpPr>
              <p:nvPr/>
            </p:nvSpPr>
            <p:spPr bwMode="auto">
              <a:xfrm>
                <a:off x="1182" y="1140"/>
                <a:ext cx="50" cy="22"/>
              </a:xfrm>
              <a:custGeom>
                <a:avLst/>
                <a:gdLst>
                  <a:gd name="T0" fmla="*/ 45 w 52"/>
                  <a:gd name="T1" fmla="*/ 2 h 24"/>
                  <a:gd name="T2" fmla="*/ 44 w 52"/>
                  <a:gd name="T3" fmla="*/ 3 h 24"/>
                  <a:gd name="T4" fmla="*/ 0 w 52"/>
                  <a:gd name="T5" fmla="*/ 22 h 24"/>
                  <a:gd name="T6" fmla="*/ 2 w 52"/>
                  <a:gd name="T7" fmla="*/ 22 h 24"/>
                  <a:gd name="T8" fmla="*/ 45 w 52"/>
                  <a:gd name="T9" fmla="*/ 2 h 24"/>
                  <a:gd name="T10" fmla="*/ 52 w 52"/>
                  <a:gd name="T11" fmla="*/ 0 h 24"/>
                  <a:gd name="T12" fmla="*/ 51 w 52"/>
                  <a:gd name="T13" fmla="*/ 0 h 24"/>
                  <a:gd name="T14" fmla="*/ 11 w 52"/>
                  <a:gd name="T15" fmla="*/ 24 h 24"/>
                  <a:gd name="T16" fmla="*/ 11 w 52"/>
                  <a:gd name="T17" fmla="*/ 24 h 24"/>
                  <a:gd name="T18" fmla="*/ 52 w 52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24">
                    <a:moveTo>
                      <a:pt x="45" y="2"/>
                    </a:moveTo>
                    <a:cubicBezTo>
                      <a:pt x="45" y="3"/>
                      <a:pt x="45" y="3"/>
                      <a:pt x="44" y="3"/>
                    </a:cubicBezTo>
                    <a:cubicBezTo>
                      <a:pt x="34" y="14"/>
                      <a:pt x="18" y="21"/>
                      <a:pt x="0" y="22"/>
                    </a:cubicBezTo>
                    <a:cubicBezTo>
                      <a:pt x="1" y="22"/>
                      <a:pt x="1" y="22"/>
                      <a:pt x="2" y="22"/>
                    </a:cubicBezTo>
                    <a:cubicBezTo>
                      <a:pt x="19" y="21"/>
                      <a:pt x="34" y="14"/>
                      <a:pt x="45" y="2"/>
                    </a:cubicBezTo>
                    <a:moveTo>
                      <a:pt x="52" y="0"/>
                    </a:moveTo>
                    <a:cubicBezTo>
                      <a:pt x="52" y="0"/>
                      <a:pt x="51" y="0"/>
                      <a:pt x="51" y="0"/>
                    </a:cubicBezTo>
                    <a:cubicBezTo>
                      <a:pt x="42" y="13"/>
                      <a:pt x="27" y="21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28" y="21"/>
                      <a:pt x="42" y="13"/>
                      <a:pt x="5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6" name="Freeform 803"/>
              <p:cNvSpPr/>
              <p:nvPr/>
            </p:nvSpPr>
            <p:spPr bwMode="auto">
              <a:xfrm>
                <a:off x="1183" y="1140"/>
                <a:ext cx="48" cy="22"/>
              </a:xfrm>
              <a:custGeom>
                <a:avLst/>
                <a:gdLst>
                  <a:gd name="T0" fmla="*/ 49 w 49"/>
                  <a:gd name="T1" fmla="*/ 0 h 24"/>
                  <a:gd name="T2" fmla="*/ 43 w 49"/>
                  <a:gd name="T3" fmla="*/ 2 h 24"/>
                  <a:gd name="T4" fmla="*/ 0 w 49"/>
                  <a:gd name="T5" fmla="*/ 22 h 24"/>
                  <a:gd name="T6" fmla="*/ 6 w 49"/>
                  <a:gd name="T7" fmla="*/ 23 h 24"/>
                  <a:gd name="T8" fmla="*/ 6 w 49"/>
                  <a:gd name="T9" fmla="*/ 23 h 24"/>
                  <a:gd name="T10" fmla="*/ 9 w 49"/>
                  <a:gd name="T11" fmla="*/ 24 h 24"/>
                  <a:gd name="T12" fmla="*/ 49 w 4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24">
                    <a:moveTo>
                      <a:pt x="49" y="0"/>
                    </a:moveTo>
                    <a:cubicBezTo>
                      <a:pt x="47" y="1"/>
                      <a:pt x="45" y="2"/>
                      <a:pt x="43" y="2"/>
                    </a:cubicBezTo>
                    <a:cubicBezTo>
                      <a:pt x="32" y="14"/>
                      <a:pt x="17" y="21"/>
                      <a:pt x="0" y="22"/>
                    </a:cubicBezTo>
                    <a:cubicBezTo>
                      <a:pt x="2" y="22"/>
                      <a:pt x="4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4"/>
                      <a:pt x="8" y="24"/>
                      <a:pt x="9" y="24"/>
                    </a:cubicBezTo>
                    <a:cubicBezTo>
                      <a:pt x="25" y="21"/>
                      <a:pt x="40" y="13"/>
                      <a:pt x="49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7" name="Freeform 804"/>
              <p:cNvSpPr/>
              <p:nvPr/>
            </p:nvSpPr>
            <p:spPr bwMode="auto">
              <a:xfrm>
                <a:off x="1212" y="1125"/>
                <a:ext cx="60" cy="49"/>
              </a:xfrm>
              <a:custGeom>
                <a:avLst/>
                <a:gdLst>
                  <a:gd name="T0" fmla="*/ 55 w 62"/>
                  <a:gd name="T1" fmla="*/ 0 h 51"/>
                  <a:gd name="T2" fmla="*/ 53 w 62"/>
                  <a:gd name="T3" fmla="*/ 0 h 51"/>
                  <a:gd name="T4" fmla="*/ 52 w 62"/>
                  <a:gd name="T5" fmla="*/ 5 h 51"/>
                  <a:gd name="T6" fmla="*/ 0 w 62"/>
                  <a:gd name="T7" fmla="*/ 47 h 51"/>
                  <a:gd name="T8" fmla="*/ 0 w 62"/>
                  <a:gd name="T9" fmla="*/ 47 h 51"/>
                  <a:gd name="T10" fmla="*/ 7 w 62"/>
                  <a:gd name="T11" fmla="*/ 49 h 51"/>
                  <a:gd name="T12" fmla="*/ 54 w 62"/>
                  <a:gd name="T13" fmla="*/ 26 h 51"/>
                  <a:gd name="T14" fmla="*/ 61 w 62"/>
                  <a:gd name="T15" fmla="*/ 15 h 51"/>
                  <a:gd name="T16" fmla="*/ 59 w 62"/>
                  <a:gd name="T17" fmla="*/ 3 h 51"/>
                  <a:gd name="T18" fmla="*/ 55 w 62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51">
                    <a:moveTo>
                      <a:pt x="55" y="0"/>
                    </a:moveTo>
                    <a:cubicBezTo>
                      <a:pt x="54" y="0"/>
                      <a:pt x="54" y="0"/>
                      <a:pt x="53" y="0"/>
                    </a:cubicBezTo>
                    <a:cubicBezTo>
                      <a:pt x="53" y="2"/>
                      <a:pt x="53" y="4"/>
                      <a:pt x="52" y="5"/>
                    </a:cubicBezTo>
                    <a:cubicBezTo>
                      <a:pt x="45" y="28"/>
                      <a:pt x="24" y="44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48"/>
                      <a:pt x="5" y="48"/>
                      <a:pt x="7" y="49"/>
                    </a:cubicBezTo>
                    <a:cubicBezTo>
                      <a:pt x="25" y="51"/>
                      <a:pt x="42" y="40"/>
                      <a:pt x="54" y="26"/>
                    </a:cubicBezTo>
                    <a:cubicBezTo>
                      <a:pt x="57" y="23"/>
                      <a:pt x="60" y="19"/>
                      <a:pt x="61" y="15"/>
                    </a:cubicBezTo>
                    <a:cubicBezTo>
                      <a:pt x="62" y="11"/>
                      <a:pt x="62" y="6"/>
                      <a:pt x="59" y="3"/>
                    </a:cubicBezTo>
                    <a:cubicBezTo>
                      <a:pt x="57" y="2"/>
                      <a:pt x="56" y="1"/>
                      <a:pt x="55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8" name="Freeform 805"/>
              <p:cNvSpPr/>
              <p:nvPr/>
            </p:nvSpPr>
            <p:spPr bwMode="auto">
              <a:xfrm>
                <a:off x="1192" y="1125"/>
                <a:ext cx="68" cy="42"/>
              </a:xfrm>
              <a:custGeom>
                <a:avLst/>
                <a:gdLst>
                  <a:gd name="T0" fmla="*/ 69 w 69"/>
                  <a:gd name="T1" fmla="*/ 0 h 44"/>
                  <a:gd name="T2" fmla="*/ 65 w 69"/>
                  <a:gd name="T3" fmla="*/ 1 h 44"/>
                  <a:gd name="T4" fmla="*/ 53 w 69"/>
                  <a:gd name="T5" fmla="*/ 9 h 44"/>
                  <a:gd name="T6" fmla="*/ 41 w 69"/>
                  <a:gd name="T7" fmla="*/ 15 h 44"/>
                  <a:gd name="T8" fmla="*/ 0 w 69"/>
                  <a:gd name="T9" fmla="*/ 39 h 44"/>
                  <a:gd name="T10" fmla="*/ 9 w 69"/>
                  <a:gd name="T11" fmla="*/ 43 h 44"/>
                  <a:gd name="T12" fmla="*/ 10 w 69"/>
                  <a:gd name="T13" fmla="*/ 44 h 44"/>
                  <a:gd name="T14" fmla="*/ 68 w 69"/>
                  <a:gd name="T15" fmla="*/ 4 h 44"/>
                  <a:gd name="T16" fmla="*/ 69 w 69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44">
                    <a:moveTo>
                      <a:pt x="69" y="0"/>
                    </a:moveTo>
                    <a:cubicBezTo>
                      <a:pt x="68" y="0"/>
                      <a:pt x="66" y="1"/>
                      <a:pt x="65" y="1"/>
                    </a:cubicBezTo>
                    <a:cubicBezTo>
                      <a:pt x="61" y="3"/>
                      <a:pt x="57" y="6"/>
                      <a:pt x="53" y="9"/>
                    </a:cubicBezTo>
                    <a:cubicBezTo>
                      <a:pt x="49" y="11"/>
                      <a:pt x="45" y="13"/>
                      <a:pt x="41" y="15"/>
                    </a:cubicBezTo>
                    <a:cubicBezTo>
                      <a:pt x="31" y="28"/>
                      <a:pt x="17" y="36"/>
                      <a:pt x="0" y="39"/>
                    </a:cubicBezTo>
                    <a:cubicBezTo>
                      <a:pt x="3" y="40"/>
                      <a:pt x="6" y="42"/>
                      <a:pt x="9" y="43"/>
                    </a:cubicBezTo>
                    <a:cubicBezTo>
                      <a:pt x="9" y="43"/>
                      <a:pt x="10" y="43"/>
                      <a:pt x="10" y="44"/>
                    </a:cubicBezTo>
                    <a:cubicBezTo>
                      <a:pt x="37" y="43"/>
                      <a:pt x="61" y="28"/>
                      <a:pt x="68" y="4"/>
                    </a:cubicBezTo>
                    <a:cubicBezTo>
                      <a:pt x="69" y="3"/>
                      <a:pt x="69" y="2"/>
                      <a:pt x="69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9" name="Freeform 806"/>
              <p:cNvSpPr/>
              <p:nvPr/>
            </p:nvSpPr>
            <p:spPr bwMode="auto">
              <a:xfrm>
                <a:off x="1149" y="1113"/>
                <a:ext cx="76" cy="47"/>
              </a:xfrm>
              <a:custGeom>
                <a:avLst/>
                <a:gdLst>
                  <a:gd name="T0" fmla="*/ 1 w 77"/>
                  <a:gd name="T1" fmla="*/ 0 h 50"/>
                  <a:gd name="T2" fmla="*/ 24 w 77"/>
                  <a:gd name="T3" fmla="*/ 48 h 50"/>
                  <a:gd name="T4" fmla="*/ 33 w 77"/>
                  <a:gd name="T5" fmla="*/ 50 h 50"/>
                  <a:gd name="T6" fmla="*/ 77 w 77"/>
                  <a:gd name="T7" fmla="*/ 31 h 50"/>
                  <a:gd name="T8" fmla="*/ 50 w 77"/>
                  <a:gd name="T9" fmla="*/ 33 h 50"/>
                  <a:gd name="T10" fmla="*/ 40 w 77"/>
                  <a:gd name="T11" fmla="*/ 30 h 50"/>
                  <a:gd name="T12" fmla="*/ 7 w 77"/>
                  <a:gd name="T13" fmla="*/ 9 h 50"/>
                  <a:gd name="T14" fmla="*/ 1 w 77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50">
                    <a:moveTo>
                      <a:pt x="1" y="0"/>
                    </a:moveTo>
                    <a:cubicBezTo>
                      <a:pt x="0" y="19"/>
                      <a:pt x="9" y="36"/>
                      <a:pt x="24" y="48"/>
                    </a:cubicBezTo>
                    <a:cubicBezTo>
                      <a:pt x="27" y="49"/>
                      <a:pt x="30" y="49"/>
                      <a:pt x="33" y="50"/>
                    </a:cubicBezTo>
                    <a:cubicBezTo>
                      <a:pt x="51" y="49"/>
                      <a:pt x="67" y="42"/>
                      <a:pt x="77" y="31"/>
                    </a:cubicBezTo>
                    <a:cubicBezTo>
                      <a:pt x="68" y="33"/>
                      <a:pt x="59" y="34"/>
                      <a:pt x="50" y="33"/>
                    </a:cubicBezTo>
                    <a:cubicBezTo>
                      <a:pt x="46" y="32"/>
                      <a:pt x="43" y="31"/>
                      <a:pt x="40" y="30"/>
                    </a:cubicBezTo>
                    <a:cubicBezTo>
                      <a:pt x="27" y="27"/>
                      <a:pt x="16" y="19"/>
                      <a:pt x="7" y="9"/>
                    </a:cubicBezTo>
                    <a:cubicBezTo>
                      <a:pt x="5" y="6"/>
                      <a:pt x="3" y="3"/>
                      <a:pt x="1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0" name="Freeform 807"/>
              <p:cNvSpPr/>
              <p:nvPr/>
            </p:nvSpPr>
            <p:spPr bwMode="auto">
              <a:xfrm>
                <a:off x="1112" y="1110"/>
                <a:ext cx="40" cy="45"/>
              </a:xfrm>
              <a:custGeom>
                <a:avLst/>
                <a:gdLst>
                  <a:gd name="T0" fmla="*/ 0 w 41"/>
                  <a:gd name="T1" fmla="*/ 0 h 47"/>
                  <a:gd name="T2" fmla="*/ 0 w 41"/>
                  <a:gd name="T3" fmla="*/ 1 h 47"/>
                  <a:gd name="T4" fmla="*/ 33 w 41"/>
                  <a:gd name="T5" fmla="*/ 43 h 47"/>
                  <a:gd name="T6" fmla="*/ 41 w 41"/>
                  <a:gd name="T7" fmla="*/ 47 h 47"/>
                  <a:gd name="T8" fmla="*/ 0 w 4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7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" y="18"/>
                      <a:pt x="16" y="34"/>
                      <a:pt x="33" y="43"/>
                    </a:cubicBezTo>
                    <a:cubicBezTo>
                      <a:pt x="35" y="45"/>
                      <a:pt x="38" y="46"/>
                      <a:pt x="41" y="47"/>
                    </a:cubicBezTo>
                    <a:cubicBezTo>
                      <a:pt x="19" y="38"/>
                      <a:pt x="4" y="2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" name="Group 1009"/>
            <p:cNvGrpSpPr/>
            <p:nvPr/>
          </p:nvGrpSpPr>
          <p:grpSpPr bwMode="auto">
            <a:xfrm>
              <a:off x="503238" y="1485901"/>
              <a:ext cx="1468438" cy="541338"/>
              <a:chOff x="317" y="936"/>
              <a:chExt cx="925" cy="341"/>
            </a:xfrm>
          </p:grpSpPr>
          <p:sp>
            <p:nvSpPr>
              <p:cNvPr id="801" name="Freeform 809"/>
              <p:cNvSpPr/>
              <p:nvPr/>
            </p:nvSpPr>
            <p:spPr bwMode="auto">
              <a:xfrm>
                <a:off x="1112" y="1111"/>
                <a:ext cx="32" cy="40"/>
              </a:xfrm>
              <a:custGeom>
                <a:avLst/>
                <a:gdLst>
                  <a:gd name="T0" fmla="*/ 0 w 33"/>
                  <a:gd name="T1" fmla="*/ 0 h 42"/>
                  <a:gd name="T2" fmla="*/ 3 w 33"/>
                  <a:gd name="T3" fmla="*/ 10 h 42"/>
                  <a:gd name="T4" fmla="*/ 33 w 33"/>
                  <a:gd name="T5" fmla="*/ 42 h 42"/>
                  <a:gd name="T6" fmla="*/ 0 w 3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4"/>
                      <a:pt x="2" y="7"/>
                      <a:pt x="3" y="10"/>
                    </a:cubicBezTo>
                    <a:cubicBezTo>
                      <a:pt x="9" y="24"/>
                      <a:pt x="19" y="36"/>
                      <a:pt x="33" y="42"/>
                    </a:cubicBezTo>
                    <a:cubicBezTo>
                      <a:pt x="16" y="33"/>
                      <a:pt x="4" y="17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2" name="Freeform 810"/>
              <p:cNvSpPr/>
              <p:nvPr/>
            </p:nvSpPr>
            <p:spPr bwMode="auto">
              <a:xfrm>
                <a:off x="1132" y="1100"/>
                <a:ext cx="32" cy="56"/>
              </a:xfrm>
              <a:custGeom>
                <a:avLst/>
                <a:gdLst>
                  <a:gd name="T0" fmla="*/ 4 w 33"/>
                  <a:gd name="T1" fmla="*/ 0 h 59"/>
                  <a:gd name="T2" fmla="*/ 33 w 33"/>
                  <a:gd name="T3" fmla="*/ 59 h 59"/>
                  <a:gd name="T4" fmla="*/ 15 w 33"/>
                  <a:gd name="T5" fmla="*/ 9 h 59"/>
                  <a:gd name="T6" fmla="*/ 7 w 33"/>
                  <a:gd name="T7" fmla="*/ 2 h 59"/>
                  <a:gd name="T8" fmla="*/ 4 w 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9">
                    <a:moveTo>
                      <a:pt x="4" y="0"/>
                    </a:moveTo>
                    <a:cubicBezTo>
                      <a:pt x="0" y="23"/>
                      <a:pt x="12" y="46"/>
                      <a:pt x="33" y="59"/>
                    </a:cubicBezTo>
                    <a:cubicBezTo>
                      <a:pt x="20" y="46"/>
                      <a:pt x="13" y="28"/>
                      <a:pt x="15" y="9"/>
                    </a:cubicBezTo>
                    <a:cubicBezTo>
                      <a:pt x="12" y="7"/>
                      <a:pt x="10" y="4"/>
                      <a:pt x="7" y="2"/>
                    </a:cubicBezTo>
                    <a:cubicBezTo>
                      <a:pt x="6" y="1"/>
                      <a:pt x="5" y="1"/>
                      <a:pt x="4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3" name="Freeform 811"/>
              <p:cNvSpPr/>
              <p:nvPr/>
            </p:nvSpPr>
            <p:spPr bwMode="auto">
              <a:xfrm>
                <a:off x="1112" y="1097"/>
                <a:ext cx="46" cy="60"/>
              </a:xfrm>
              <a:custGeom>
                <a:avLst/>
                <a:gdLst>
                  <a:gd name="T0" fmla="*/ 20 w 47"/>
                  <a:gd name="T1" fmla="*/ 2 h 63"/>
                  <a:gd name="T2" fmla="*/ 2 w 47"/>
                  <a:gd name="T3" fmla="*/ 7 h 63"/>
                  <a:gd name="T4" fmla="*/ 0 w 47"/>
                  <a:gd name="T5" fmla="*/ 14 h 63"/>
                  <a:gd name="T6" fmla="*/ 41 w 47"/>
                  <a:gd name="T7" fmla="*/ 61 h 63"/>
                  <a:gd name="T8" fmla="*/ 44 w 47"/>
                  <a:gd name="T9" fmla="*/ 62 h 63"/>
                  <a:gd name="T10" fmla="*/ 47 w 47"/>
                  <a:gd name="T11" fmla="*/ 63 h 63"/>
                  <a:gd name="T12" fmla="*/ 20 w 47"/>
                  <a:gd name="T13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3">
                    <a:moveTo>
                      <a:pt x="20" y="2"/>
                    </a:moveTo>
                    <a:cubicBezTo>
                      <a:pt x="13" y="0"/>
                      <a:pt x="5" y="2"/>
                      <a:pt x="2" y="7"/>
                    </a:cubicBezTo>
                    <a:cubicBezTo>
                      <a:pt x="1" y="9"/>
                      <a:pt x="0" y="11"/>
                      <a:pt x="0" y="14"/>
                    </a:cubicBezTo>
                    <a:cubicBezTo>
                      <a:pt x="4" y="34"/>
                      <a:pt x="19" y="52"/>
                      <a:pt x="41" y="61"/>
                    </a:cubicBezTo>
                    <a:cubicBezTo>
                      <a:pt x="42" y="61"/>
                      <a:pt x="43" y="62"/>
                      <a:pt x="44" y="62"/>
                    </a:cubicBezTo>
                    <a:cubicBezTo>
                      <a:pt x="45" y="62"/>
                      <a:pt x="46" y="63"/>
                      <a:pt x="47" y="63"/>
                    </a:cubicBezTo>
                    <a:cubicBezTo>
                      <a:pt x="26" y="48"/>
                      <a:pt x="15" y="25"/>
                      <a:pt x="20" y="2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4" name="Freeform 812"/>
              <p:cNvSpPr>
                <a:spLocks noEditPoints="1"/>
              </p:cNvSpPr>
              <p:nvPr/>
            </p:nvSpPr>
            <p:spPr bwMode="auto">
              <a:xfrm>
                <a:off x="1178" y="1054"/>
                <a:ext cx="64" cy="27"/>
              </a:xfrm>
              <a:custGeom>
                <a:avLst/>
                <a:gdLst>
                  <a:gd name="T0" fmla="*/ 20 w 66"/>
                  <a:gd name="T1" fmla="*/ 6 h 28"/>
                  <a:gd name="T2" fmla="*/ 10 w 66"/>
                  <a:gd name="T3" fmla="*/ 9 h 28"/>
                  <a:gd name="T4" fmla="*/ 11 w 66"/>
                  <a:gd name="T5" fmla="*/ 9 h 28"/>
                  <a:gd name="T6" fmla="*/ 20 w 66"/>
                  <a:gd name="T7" fmla="*/ 7 h 28"/>
                  <a:gd name="T8" fmla="*/ 20 w 66"/>
                  <a:gd name="T9" fmla="*/ 6 h 28"/>
                  <a:gd name="T10" fmla="*/ 37 w 66"/>
                  <a:gd name="T11" fmla="*/ 11 h 28"/>
                  <a:gd name="T12" fmla="*/ 36 w 66"/>
                  <a:gd name="T13" fmla="*/ 10 h 28"/>
                  <a:gd name="T14" fmla="*/ 53 w 66"/>
                  <a:gd name="T15" fmla="*/ 28 h 28"/>
                  <a:gd name="T16" fmla="*/ 53 w 66"/>
                  <a:gd name="T17" fmla="*/ 28 h 28"/>
                  <a:gd name="T18" fmla="*/ 37 w 66"/>
                  <a:gd name="T19" fmla="*/ 11 h 28"/>
                  <a:gd name="T20" fmla="*/ 45 w 66"/>
                  <a:gd name="T21" fmla="*/ 13 h 28"/>
                  <a:gd name="T22" fmla="*/ 44 w 66"/>
                  <a:gd name="T23" fmla="*/ 12 h 28"/>
                  <a:gd name="T24" fmla="*/ 57 w 66"/>
                  <a:gd name="T25" fmla="*/ 27 h 28"/>
                  <a:gd name="T26" fmla="*/ 57 w 66"/>
                  <a:gd name="T27" fmla="*/ 27 h 28"/>
                  <a:gd name="T28" fmla="*/ 45 w 66"/>
                  <a:gd name="T29" fmla="*/ 13 h 28"/>
                  <a:gd name="T30" fmla="*/ 15 w 66"/>
                  <a:gd name="T31" fmla="*/ 4 h 28"/>
                  <a:gd name="T32" fmla="*/ 5 w 66"/>
                  <a:gd name="T33" fmla="*/ 7 h 28"/>
                  <a:gd name="T34" fmla="*/ 5 w 66"/>
                  <a:gd name="T35" fmla="*/ 7 h 28"/>
                  <a:gd name="T36" fmla="*/ 16 w 66"/>
                  <a:gd name="T37" fmla="*/ 4 h 28"/>
                  <a:gd name="T38" fmla="*/ 15 w 66"/>
                  <a:gd name="T39" fmla="*/ 4 h 28"/>
                  <a:gd name="T40" fmla="*/ 14 w 66"/>
                  <a:gd name="T41" fmla="*/ 3 h 28"/>
                  <a:gd name="T42" fmla="*/ 1 w 66"/>
                  <a:gd name="T43" fmla="*/ 4 h 28"/>
                  <a:gd name="T44" fmla="*/ 1 w 66"/>
                  <a:gd name="T45" fmla="*/ 5 h 28"/>
                  <a:gd name="T46" fmla="*/ 14 w 66"/>
                  <a:gd name="T47" fmla="*/ 3 h 28"/>
                  <a:gd name="T48" fmla="*/ 14 w 66"/>
                  <a:gd name="T49" fmla="*/ 3 h 28"/>
                  <a:gd name="T50" fmla="*/ 56 w 66"/>
                  <a:gd name="T51" fmla="*/ 15 h 28"/>
                  <a:gd name="T52" fmla="*/ 55 w 66"/>
                  <a:gd name="T53" fmla="*/ 15 h 28"/>
                  <a:gd name="T54" fmla="*/ 65 w 66"/>
                  <a:gd name="T55" fmla="*/ 22 h 28"/>
                  <a:gd name="T56" fmla="*/ 66 w 66"/>
                  <a:gd name="T57" fmla="*/ 22 h 28"/>
                  <a:gd name="T58" fmla="*/ 56 w 66"/>
                  <a:gd name="T59" fmla="*/ 15 h 28"/>
                  <a:gd name="T60" fmla="*/ 6 w 66"/>
                  <a:gd name="T61" fmla="*/ 0 h 28"/>
                  <a:gd name="T62" fmla="*/ 0 w 66"/>
                  <a:gd name="T63" fmla="*/ 1 h 28"/>
                  <a:gd name="T64" fmla="*/ 0 w 66"/>
                  <a:gd name="T65" fmla="*/ 1 h 28"/>
                  <a:gd name="T66" fmla="*/ 7 w 66"/>
                  <a:gd name="T67" fmla="*/ 0 h 28"/>
                  <a:gd name="T68" fmla="*/ 6 w 66"/>
                  <a:gd name="T6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28">
                    <a:moveTo>
                      <a:pt x="20" y="6"/>
                    </a:moveTo>
                    <a:cubicBezTo>
                      <a:pt x="16" y="7"/>
                      <a:pt x="13" y="8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4" y="8"/>
                      <a:pt x="17" y="7"/>
                      <a:pt x="20" y="7"/>
                    </a:cubicBezTo>
                    <a:cubicBezTo>
                      <a:pt x="20" y="6"/>
                      <a:pt x="20" y="6"/>
                      <a:pt x="20" y="6"/>
                    </a:cubicBezTo>
                    <a:moveTo>
                      <a:pt x="37" y="11"/>
                    </a:moveTo>
                    <a:cubicBezTo>
                      <a:pt x="36" y="11"/>
                      <a:pt x="36" y="10"/>
                      <a:pt x="36" y="10"/>
                    </a:cubicBezTo>
                    <a:cubicBezTo>
                      <a:pt x="43" y="15"/>
                      <a:pt x="48" y="21"/>
                      <a:pt x="53" y="28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49" y="21"/>
                      <a:pt x="43" y="15"/>
                      <a:pt x="37" y="11"/>
                    </a:cubicBezTo>
                    <a:moveTo>
                      <a:pt x="45" y="13"/>
                    </a:moveTo>
                    <a:cubicBezTo>
                      <a:pt x="45" y="13"/>
                      <a:pt x="44" y="13"/>
                      <a:pt x="44" y="12"/>
                    </a:cubicBezTo>
                    <a:cubicBezTo>
                      <a:pt x="49" y="17"/>
                      <a:pt x="53" y="22"/>
                      <a:pt x="57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4" y="22"/>
                      <a:pt x="50" y="17"/>
                      <a:pt x="45" y="13"/>
                    </a:cubicBezTo>
                    <a:moveTo>
                      <a:pt x="15" y="4"/>
                    </a:moveTo>
                    <a:cubicBezTo>
                      <a:pt x="11" y="5"/>
                      <a:pt x="8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8" y="6"/>
                      <a:pt x="12" y="5"/>
                      <a:pt x="16" y="4"/>
                    </a:cubicBezTo>
                    <a:cubicBezTo>
                      <a:pt x="15" y="4"/>
                      <a:pt x="15" y="4"/>
                      <a:pt x="15" y="4"/>
                    </a:cubicBezTo>
                    <a:moveTo>
                      <a:pt x="14" y="3"/>
                    </a:moveTo>
                    <a:cubicBezTo>
                      <a:pt x="9" y="3"/>
                      <a:pt x="5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6" y="4"/>
                      <a:pt x="10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moveTo>
                      <a:pt x="56" y="15"/>
                    </a:moveTo>
                    <a:cubicBezTo>
                      <a:pt x="56" y="15"/>
                      <a:pt x="55" y="15"/>
                      <a:pt x="55" y="15"/>
                    </a:cubicBezTo>
                    <a:cubicBezTo>
                      <a:pt x="59" y="17"/>
                      <a:pt x="62" y="20"/>
                      <a:pt x="65" y="22"/>
                    </a:cubicBezTo>
                    <a:cubicBezTo>
                      <a:pt x="65" y="22"/>
                      <a:pt x="65" y="22"/>
                      <a:pt x="66" y="22"/>
                    </a:cubicBezTo>
                    <a:cubicBezTo>
                      <a:pt x="63" y="19"/>
                      <a:pt x="59" y="17"/>
                      <a:pt x="56" y="15"/>
                    </a:cubicBezTo>
                    <a:moveTo>
                      <a:pt x="6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5" name="Freeform 813"/>
              <p:cNvSpPr/>
              <p:nvPr/>
            </p:nvSpPr>
            <p:spPr bwMode="auto">
              <a:xfrm>
                <a:off x="1183" y="1058"/>
                <a:ext cx="14" cy="5"/>
              </a:xfrm>
              <a:custGeom>
                <a:avLst/>
                <a:gdLst>
                  <a:gd name="T0" fmla="*/ 11 w 15"/>
                  <a:gd name="T1" fmla="*/ 0 h 5"/>
                  <a:gd name="T2" fmla="*/ 0 w 15"/>
                  <a:gd name="T3" fmla="*/ 3 h 5"/>
                  <a:gd name="T4" fmla="*/ 2 w 15"/>
                  <a:gd name="T5" fmla="*/ 4 h 5"/>
                  <a:gd name="T6" fmla="*/ 5 w 15"/>
                  <a:gd name="T7" fmla="*/ 5 h 5"/>
                  <a:gd name="T8" fmla="*/ 15 w 15"/>
                  <a:gd name="T9" fmla="*/ 2 h 5"/>
                  <a:gd name="T10" fmla="*/ 12 w 15"/>
                  <a:gd name="T11" fmla="*/ 0 h 5"/>
                  <a:gd name="T12" fmla="*/ 11 w 1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11" y="0"/>
                    </a:moveTo>
                    <a:cubicBezTo>
                      <a:pt x="7" y="1"/>
                      <a:pt x="3" y="2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8" y="4"/>
                      <a:pt x="11" y="3"/>
                      <a:pt x="15" y="2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6" name="Freeform 814"/>
              <p:cNvSpPr>
                <a:spLocks noEditPoints="1"/>
              </p:cNvSpPr>
              <p:nvPr/>
            </p:nvSpPr>
            <p:spPr bwMode="auto">
              <a:xfrm>
                <a:off x="1178" y="1054"/>
                <a:ext cx="64" cy="21"/>
              </a:xfrm>
              <a:custGeom>
                <a:avLst/>
                <a:gdLst>
                  <a:gd name="T0" fmla="*/ 7 w 66"/>
                  <a:gd name="T1" fmla="*/ 0 h 22"/>
                  <a:gd name="T2" fmla="*/ 0 w 66"/>
                  <a:gd name="T3" fmla="*/ 1 h 22"/>
                  <a:gd name="T4" fmla="*/ 1 w 66"/>
                  <a:gd name="T5" fmla="*/ 4 h 22"/>
                  <a:gd name="T6" fmla="*/ 14 w 66"/>
                  <a:gd name="T7" fmla="*/ 3 h 22"/>
                  <a:gd name="T8" fmla="*/ 7 w 66"/>
                  <a:gd name="T9" fmla="*/ 0 h 22"/>
                  <a:gd name="T10" fmla="*/ 61 w 66"/>
                  <a:gd name="T11" fmla="*/ 16 h 22"/>
                  <a:gd name="T12" fmla="*/ 59 w 66"/>
                  <a:gd name="T13" fmla="*/ 15 h 22"/>
                  <a:gd name="T14" fmla="*/ 56 w 66"/>
                  <a:gd name="T15" fmla="*/ 15 h 22"/>
                  <a:gd name="T16" fmla="*/ 66 w 66"/>
                  <a:gd name="T17" fmla="*/ 22 h 22"/>
                  <a:gd name="T18" fmla="*/ 66 w 66"/>
                  <a:gd name="T19" fmla="*/ 20 h 22"/>
                  <a:gd name="T20" fmla="*/ 61 w 66"/>
                  <a:gd name="T21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22">
                    <a:moveTo>
                      <a:pt x="7" y="0"/>
                    </a:moveTo>
                    <a:cubicBezTo>
                      <a:pt x="4" y="0"/>
                      <a:pt x="2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5" y="4"/>
                      <a:pt x="9" y="3"/>
                      <a:pt x="14" y="3"/>
                    </a:cubicBezTo>
                    <a:cubicBezTo>
                      <a:pt x="11" y="2"/>
                      <a:pt x="9" y="1"/>
                      <a:pt x="7" y="0"/>
                    </a:cubicBezTo>
                    <a:moveTo>
                      <a:pt x="61" y="16"/>
                    </a:moveTo>
                    <a:cubicBezTo>
                      <a:pt x="60" y="15"/>
                      <a:pt x="59" y="15"/>
                      <a:pt x="59" y="15"/>
                    </a:cubicBezTo>
                    <a:cubicBezTo>
                      <a:pt x="58" y="15"/>
                      <a:pt x="57" y="15"/>
                      <a:pt x="56" y="15"/>
                    </a:cubicBezTo>
                    <a:cubicBezTo>
                      <a:pt x="59" y="17"/>
                      <a:pt x="63" y="19"/>
                      <a:pt x="66" y="22"/>
                    </a:cubicBezTo>
                    <a:cubicBezTo>
                      <a:pt x="66" y="21"/>
                      <a:pt x="66" y="21"/>
                      <a:pt x="66" y="20"/>
                    </a:cubicBezTo>
                    <a:cubicBezTo>
                      <a:pt x="66" y="18"/>
                      <a:pt x="64" y="16"/>
                      <a:pt x="61" y="16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7" name="Freeform 815"/>
              <p:cNvSpPr/>
              <p:nvPr/>
            </p:nvSpPr>
            <p:spPr bwMode="auto">
              <a:xfrm>
                <a:off x="1214" y="1065"/>
                <a:ext cx="19" cy="16"/>
              </a:xfrm>
              <a:custGeom>
                <a:avLst/>
                <a:gdLst>
                  <a:gd name="T0" fmla="*/ 7 w 20"/>
                  <a:gd name="T1" fmla="*/ 1 h 17"/>
                  <a:gd name="T2" fmla="*/ 0 w 20"/>
                  <a:gd name="T3" fmla="*/ 0 h 17"/>
                  <a:gd name="T4" fmla="*/ 16 w 20"/>
                  <a:gd name="T5" fmla="*/ 17 h 17"/>
                  <a:gd name="T6" fmla="*/ 20 w 20"/>
                  <a:gd name="T7" fmla="*/ 16 h 17"/>
                  <a:gd name="T8" fmla="*/ 7 w 20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7" y="1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6" y="4"/>
                      <a:pt x="12" y="10"/>
                      <a:pt x="16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16" y="11"/>
                      <a:pt x="12" y="6"/>
                      <a:pt x="7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8" name="Freeform 816"/>
              <p:cNvSpPr/>
              <p:nvPr/>
            </p:nvSpPr>
            <p:spPr bwMode="auto">
              <a:xfrm>
                <a:off x="1222" y="1067"/>
                <a:ext cx="19" cy="13"/>
              </a:xfrm>
              <a:custGeom>
                <a:avLst/>
                <a:gdLst>
                  <a:gd name="T0" fmla="*/ 10 w 20"/>
                  <a:gd name="T1" fmla="*/ 2 h 14"/>
                  <a:gd name="T2" fmla="*/ 0 w 20"/>
                  <a:gd name="T3" fmla="*/ 0 h 14"/>
                  <a:gd name="T4" fmla="*/ 12 w 20"/>
                  <a:gd name="T5" fmla="*/ 14 h 14"/>
                  <a:gd name="T6" fmla="*/ 17 w 20"/>
                  <a:gd name="T7" fmla="*/ 12 h 14"/>
                  <a:gd name="T8" fmla="*/ 20 w 20"/>
                  <a:gd name="T9" fmla="*/ 9 h 14"/>
                  <a:gd name="T10" fmla="*/ 10 w 20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10" y="2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5" y="4"/>
                      <a:pt x="9" y="9"/>
                      <a:pt x="12" y="14"/>
                    </a:cubicBezTo>
                    <a:cubicBezTo>
                      <a:pt x="14" y="14"/>
                      <a:pt x="16" y="13"/>
                      <a:pt x="17" y="12"/>
                    </a:cubicBezTo>
                    <a:cubicBezTo>
                      <a:pt x="19" y="12"/>
                      <a:pt x="20" y="11"/>
                      <a:pt x="20" y="9"/>
                    </a:cubicBezTo>
                    <a:cubicBezTo>
                      <a:pt x="17" y="7"/>
                      <a:pt x="14" y="4"/>
                      <a:pt x="10" y="2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9" name="Freeform 817"/>
              <p:cNvSpPr/>
              <p:nvPr/>
            </p:nvSpPr>
            <p:spPr bwMode="auto">
              <a:xfrm>
                <a:off x="1188" y="1061"/>
                <a:ext cx="41" cy="20"/>
              </a:xfrm>
              <a:custGeom>
                <a:avLst/>
                <a:gdLst>
                  <a:gd name="T0" fmla="*/ 25 w 42"/>
                  <a:gd name="T1" fmla="*/ 3 h 21"/>
                  <a:gd name="T2" fmla="*/ 24 w 42"/>
                  <a:gd name="T3" fmla="*/ 3 h 21"/>
                  <a:gd name="T4" fmla="*/ 15 w 42"/>
                  <a:gd name="T5" fmla="*/ 3 h 21"/>
                  <a:gd name="T6" fmla="*/ 9 w 42"/>
                  <a:gd name="T7" fmla="*/ 0 h 21"/>
                  <a:gd name="T8" fmla="*/ 9 w 42"/>
                  <a:gd name="T9" fmla="*/ 0 h 21"/>
                  <a:gd name="T10" fmla="*/ 0 w 42"/>
                  <a:gd name="T11" fmla="*/ 2 h 21"/>
                  <a:gd name="T12" fmla="*/ 1 w 42"/>
                  <a:gd name="T13" fmla="*/ 2 h 21"/>
                  <a:gd name="T14" fmla="*/ 1 w 42"/>
                  <a:gd name="T15" fmla="*/ 2 h 21"/>
                  <a:gd name="T16" fmla="*/ 25 w 42"/>
                  <a:gd name="T17" fmla="*/ 16 h 21"/>
                  <a:gd name="T18" fmla="*/ 34 w 42"/>
                  <a:gd name="T19" fmla="*/ 20 h 21"/>
                  <a:gd name="T20" fmla="*/ 42 w 42"/>
                  <a:gd name="T21" fmla="*/ 21 h 21"/>
                  <a:gd name="T22" fmla="*/ 25 w 42"/>
                  <a:gd name="T23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21">
                    <a:moveTo>
                      <a:pt x="25" y="3"/>
                    </a:moveTo>
                    <a:cubicBezTo>
                      <a:pt x="24" y="3"/>
                      <a:pt x="24" y="3"/>
                      <a:pt x="24" y="3"/>
                    </a:cubicBezTo>
                    <a:cubicBezTo>
                      <a:pt x="21" y="4"/>
                      <a:pt x="18" y="3"/>
                      <a:pt x="15" y="3"/>
                    </a:cubicBezTo>
                    <a:cubicBezTo>
                      <a:pt x="13" y="2"/>
                      <a:pt x="11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0" y="5"/>
                      <a:pt x="17" y="11"/>
                      <a:pt x="25" y="16"/>
                    </a:cubicBezTo>
                    <a:cubicBezTo>
                      <a:pt x="28" y="17"/>
                      <a:pt x="31" y="19"/>
                      <a:pt x="34" y="20"/>
                    </a:cubicBezTo>
                    <a:cubicBezTo>
                      <a:pt x="36" y="20"/>
                      <a:pt x="39" y="21"/>
                      <a:pt x="42" y="21"/>
                    </a:cubicBezTo>
                    <a:cubicBezTo>
                      <a:pt x="37" y="14"/>
                      <a:pt x="32" y="8"/>
                      <a:pt x="25" y="3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0" name="Freeform 818"/>
              <p:cNvSpPr/>
              <p:nvPr/>
            </p:nvSpPr>
            <p:spPr bwMode="auto">
              <a:xfrm>
                <a:off x="1179" y="1057"/>
                <a:ext cx="13" cy="4"/>
              </a:xfrm>
              <a:custGeom>
                <a:avLst/>
                <a:gdLst>
                  <a:gd name="T0" fmla="*/ 13 w 14"/>
                  <a:gd name="T1" fmla="*/ 0 h 4"/>
                  <a:gd name="T2" fmla="*/ 0 w 14"/>
                  <a:gd name="T3" fmla="*/ 2 h 4"/>
                  <a:gd name="T4" fmla="*/ 2 w 14"/>
                  <a:gd name="T5" fmla="*/ 3 h 4"/>
                  <a:gd name="T6" fmla="*/ 4 w 14"/>
                  <a:gd name="T7" fmla="*/ 4 h 4"/>
                  <a:gd name="T8" fmla="*/ 14 w 14"/>
                  <a:gd name="T9" fmla="*/ 1 h 4"/>
                  <a:gd name="T10" fmla="*/ 13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13" y="0"/>
                    </a:moveTo>
                    <a:cubicBezTo>
                      <a:pt x="9" y="0"/>
                      <a:pt x="5" y="1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7" y="3"/>
                      <a:pt x="10" y="2"/>
                      <a:pt x="14" y="1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1" name="Freeform 819"/>
              <p:cNvSpPr/>
              <p:nvPr/>
            </p:nvSpPr>
            <p:spPr bwMode="auto">
              <a:xfrm>
                <a:off x="1178" y="1053"/>
                <a:ext cx="5" cy="2"/>
              </a:xfrm>
              <a:custGeom>
                <a:avLst/>
                <a:gdLst>
                  <a:gd name="T0" fmla="*/ 1 w 6"/>
                  <a:gd name="T1" fmla="*/ 0 h 3"/>
                  <a:gd name="T2" fmla="*/ 0 w 6"/>
                  <a:gd name="T3" fmla="*/ 3 h 3"/>
                  <a:gd name="T4" fmla="*/ 6 w 6"/>
                  <a:gd name="T5" fmla="*/ 2 h 3"/>
                  <a:gd name="T6" fmla="*/ 1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2" y="2"/>
                      <a:pt x="4" y="2"/>
                      <a:pt x="6" y="2"/>
                    </a:cubicBezTo>
                    <a:cubicBezTo>
                      <a:pt x="5" y="1"/>
                      <a:pt x="3" y="0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2" name="Freeform 820"/>
              <p:cNvSpPr>
                <a:spLocks noEditPoints="1"/>
              </p:cNvSpPr>
              <p:nvPr/>
            </p:nvSpPr>
            <p:spPr bwMode="auto">
              <a:xfrm>
                <a:off x="1190" y="1054"/>
                <a:ext cx="28" cy="10"/>
              </a:xfrm>
              <a:custGeom>
                <a:avLst/>
                <a:gdLst>
                  <a:gd name="T0" fmla="*/ 6 w 28"/>
                  <a:gd name="T1" fmla="*/ 4 h 11"/>
                  <a:gd name="T2" fmla="*/ 3 w 28"/>
                  <a:gd name="T3" fmla="*/ 4 h 11"/>
                  <a:gd name="T4" fmla="*/ 3 w 28"/>
                  <a:gd name="T5" fmla="*/ 4 h 11"/>
                  <a:gd name="T6" fmla="*/ 3 w 28"/>
                  <a:gd name="T7" fmla="*/ 4 h 11"/>
                  <a:gd name="T8" fmla="*/ 3 w 28"/>
                  <a:gd name="T9" fmla="*/ 4 h 11"/>
                  <a:gd name="T10" fmla="*/ 3 w 28"/>
                  <a:gd name="T11" fmla="*/ 5 h 11"/>
                  <a:gd name="T12" fmla="*/ 6 w 28"/>
                  <a:gd name="T13" fmla="*/ 4 h 11"/>
                  <a:gd name="T14" fmla="*/ 15 w 28"/>
                  <a:gd name="T15" fmla="*/ 6 h 11"/>
                  <a:gd name="T16" fmla="*/ 9 w 28"/>
                  <a:gd name="T17" fmla="*/ 7 h 11"/>
                  <a:gd name="T18" fmla="*/ 9 w 28"/>
                  <a:gd name="T19" fmla="*/ 7 h 11"/>
                  <a:gd name="T20" fmla="*/ 15 w 28"/>
                  <a:gd name="T21" fmla="*/ 6 h 11"/>
                  <a:gd name="T22" fmla="*/ 22 w 28"/>
                  <a:gd name="T23" fmla="*/ 11 h 11"/>
                  <a:gd name="T24" fmla="*/ 23 w 28"/>
                  <a:gd name="T25" fmla="*/ 11 h 11"/>
                  <a:gd name="T26" fmla="*/ 15 w 28"/>
                  <a:gd name="T27" fmla="*/ 6 h 11"/>
                  <a:gd name="T28" fmla="*/ 0 w 28"/>
                  <a:gd name="T29" fmla="*/ 0 h 11"/>
                  <a:gd name="T30" fmla="*/ 0 w 28"/>
                  <a:gd name="T31" fmla="*/ 0 h 11"/>
                  <a:gd name="T32" fmla="*/ 0 w 28"/>
                  <a:gd name="T33" fmla="*/ 0 h 11"/>
                  <a:gd name="T34" fmla="*/ 2 w 28"/>
                  <a:gd name="T35" fmla="*/ 0 h 11"/>
                  <a:gd name="T36" fmla="*/ 0 w 28"/>
                  <a:gd name="T37" fmla="*/ 0 h 11"/>
                  <a:gd name="T38" fmla="*/ 24 w 28"/>
                  <a:gd name="T39" fmla="*/ 7 h 11"/>
                  <a:gd name="T40" fmla="*/ 23 w 28"/>
                  <a:gd name="T41" fmla="*/ 7 h 11"/>
                  <a:gd name="T42" fmla="*/ 27 w 28"/>
                  <a:gd name="T43" fmla="*/ 9 h 11"/>
                  <a:gd name="T44" fmla="*/ 27 w 28"/>
                  <a:gd name="T45" fmla="*/ 9 h 11"/>
                  <a:gd name="T46" fmla="*/ 24 w 28"/>
                  <a:gd name="T47" fmla="*/ 7 h 11"/>
                  <a:gd name="T48" fmla="*/ 28 w 28"/>
                  <a:gd name="T49" fmla="*/ 9 h 11"/>
                  <a:gd name="T50" fmla="*/ 28 w 28"/>
                  <a:gd name="T51" fmla="*/ 8 h 11"/>
                  <a:gd name="T52" fmla="*/ 24 w 28"/>
                  <a:gd name="T5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11">
                    <a:moveTo>
                      <a:pt x="6" y="4"/>
                    </a:moveTo>
                    <a:cubicBezTo>
                      <a:pt x="5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4"/>
                      <a:pt x="5" y="4"/>
                      <a:pt x="6" y="4"/>
                    </a:cubicBezTo>
                    <a:moveTo>
                      <a:pt x="15" y="6"/>
                    </a:moveTo>
                    <a:cubicBezTo>
                      <a:pt x="13" y="6"/>
                      <a:pt x="11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7"/>
                      <a:pt x="13" y="7"/>
                      <a:pt x="15" y="6"/>
                    </a:cubicBezTo>
                    <a:cubicBezTo>
                      <a:pt x="18" y="8"/>
                      <a:pt x="20" y="9"/>
                      <a:pt x="22" y="11"/>
                    </a:cubicBezTo>
                    <a:cubicBezTo>
                      <a:pt x="22" y="11"/>
                      <a:pt x="23" y="11"/>
                      <a:pt x="23" y="11"/>
                    </a:cubicBezTo>
                    <a:cubicBezTo>
                      <a:pt x="20" y="9"/>
                      <a:pt x="18" y="8"/>
                      <a:pt x="15" y="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moveTo>
                      <a:pt x="24" y="7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24" y="8"/>
                      <a:pt x="25" y="8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6" y="9"/>
                      <a:pt x="25" y="8"/>
                      <a:pt x="24" y="7"/>
                    </a:cubicBezTo>
                    <a:cubicBezTo>
                      <a:pt x="25" y="8"/>
                      <a:pt x="27" y="8"/>
                      <a:pt x="28" y="9"/>
                    </a:cubicBezTo>
                    <a:cubicBezTo>
                      <a:pt x="28" y="9"/>
                      <a:pt x="28" y="9"/>
                      <a:pt x="28" y="8"/>
                    </a:cubicBezTo>
                    <a:cubicBezTo>
                      <a:pt x="27" y="8"/>
                      <a:pt x="25" y="7"/>
                      <a:pt x="24" y="7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3" name="Freeform 821"/>
              <p:cNvSpPr>
                <a:spLocks noEditPoints="1"/>
              </p:cNvSpPr>
              <p:nvPr/>
            </p:nvSpPr>
            <p:spPr bwMode="auto">
              <a:xfrm>
                <a:off x="1193" y="1057"/>
                <a:ext cx="30" cy="3"/>
              </a:xfrm>
              <a:custGeom>
                <a:avLst/>
                <a:gdLst>
                  <a:gd name="T0" fmla="*/ 9 w 30"/>
                  <a:gd name="T1" fmla="*/ 0 h 3"/>
                  <a:gd name="T2" fmla="*/ 3 w 30"/>
                  <a:gd name="T3" fmla="*/ 0 h 3"/>
                  <a:gd name="T4" fmla="*/ 0 w 30"/>
                  <a:gd name="T5" fmla="*/ 1 h 3"/>
                  <a:gd name="T6" fmla="*/ 1 w 30"/>
                  <a:gd name="T7" fmla="*/ 1 h 3"/>
                  <a:gd name="T8" fmla="*/ 6 w 30"/>
                  <a:gd name="T9" fmla="*/ 3 h 3"/>
                  <a:gd name="T10" fmla="*/ 12 w 30"/>
                  <a:gd name="T11" fmla="*/ 2 h 3"/>
                  <a:gd name="T12" fmla="*/ 9 w 30"/>
                  <a:gd name="T13" fmla="*/ 0 h 3"/>
                  <a:gd name="T14" fmla="*/ 30 w 30"/>
                  <a:gd name="T15" fmla="*/ 1 h 3"/>
                  <a:gd name="T16" fmla="*/ 25 w 30"/>
                  <a:gd name="T17" fmla="*/ 1 h 3"/>
                  <a:gd name="T18" fmla="*/ 29 w 30"/>
                  <a:gd name="T19" fmla="*/ 2 h 3"/>
                  <a:gd name="T20" fmla="*/ 30 w 30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3">
                    <a:moveTo>
                      <a:pt x="9" y="0"/>
                    </a:moveTo>
                    <a:cubicBezTo>
                      <a:pt x="7" y="0"/>
                      <a:pt x="5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2"/>
                      <a:pt x="4" y="2"/>
                      <a:pt x="6" y="3"/>
                    </a:cubicBezTo>
                    <a:cubicBezTo>
                      <a:pt x="8" y="3"/>
                      <a:pt x="10" y="2"/>
                      <a:pt x="12" y="2"/>
                    </a:cubicBezTo>
                    <a:cubicBezTo>
                      <a:pt x="11" y="2"/>
                      <a:pt x="10" y="1"/>
                      <a:pt x="9" y="0"/>
                    </a:cubicBezTo>
                    <a:moveTo>
                      <a:pt x="30" y="1"/>
                    </a:moveTo>
                    <a:cubicBezTo>
                      <a:pt x="28" y="1"/>
                      <a:pt x="26" y="1"/>
                      <a:pt x="25" y="1"/>
                    </a:cubicBezTo>
                    <a:cubicBezTo>
                      <a:pt x="26" y="1"/>
                      <a:pt x="28" y="2"/>
                      <a:pt x="29" y="2"/>
                    </a:cubicBezTo>
                    <a:cubicBezTo>
                      <a:pt x="29" y="2"/>
                      <a:pt x="30" y="2"/>
                      <a:pt x="30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4" name="Freeform 822"/>
              <p:cNvSpPr>
                <a:spLocks noEditPoints="1"/>
              </p:cNvSpPr>
              <p:nvPr/>
            </p:nvSpPr>
            <p:spPr bwMode="auto">
              <a:xfrm>
                <a:off x="1190" y="1054"/>
                <a:ext cx="32" cy="7"/>
              </a:xfrm>
              <a:custGeom>
                <a:avLst/>
                <a:gdLst>
                  <a:gd name="T0" fmla="*/ 2 w 32"/>
                  <a:gd name="T1" fmla="*/ 0 h 8"/>
                  <a:gd name="T2" fmla="*/ 0 w 32"/>
                  <a:gd name="T3" fmla="*/ 0 h 8"/>
                  <a:gd name="T4" fmla="*/ 3 w 32"/>
                  <a:gd name="T5" fmla="*/ 4 h 8"/>
                  <a:gd name="T6" fmla="*/ 6 w 32"/>
                  <a:gd name="T7" fmla="*/ 4 h 8"/>
                  <a:gd name="T8" fmla="*/ 12 w 32"/>
                  <a:gd name="T9" fmla="*/ 4 h 8"/>
                  <a:gd name="T10" fmla="*/ 2 w 32"/>
                  <a:gd name="T11" fmla="*/ 0 h 8"/>
                  <a:gd name="T12" fmla="*/ 28 w 32"/>
                  <a:gd name="T13" fmla="*/ 5 h 8"/>
                  <a:gd name="T14" fmla="*/ 20 w 32"/>
                  <a:gd name="T15" fmla="*/ 4 h 8"/>
                  <a:gd name="T16" fmla="*/ 18 w 32"/>
                  <a:gd name="T17" fmla="*/ 4 h 8"/>
                  <a:gd name="T18" fmla="*/ 23 w 32"/>
                  <a:gd name="T19" fmla="*/ 7 h 8"/>
                  <a:gd name="T20" fmla="*/ 24 w 32"/>
                  <a:gd name="T21" fmla="*/ 7 h 8"/>
                  <a:gd name="T22" fmla="*/ 28 w 32"/>
                  <a:gd name="T23" fmla="*/ 8 h 8"/>
                  <a:gd name="T24" fmla="*/ 32 w 32"/>
                  <a:gd name="T25" fmla="*/ 6 h 8"/>
                  <a:gd name="T26" fmla="*/ 28 w 32"/>
                  <a:gd name="T2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8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8" y="4"/>
                      <a:pt x="10" y="4"/>
                      <a:pt x="12" y="4"/>
                    </a:cubicBezTo>
                    <a:cubicBezTo>
                      <a:pt x="9" y="3"/>
                      <a:pt x="5" y="2"/>
                      <a:pt x="2" y="0"/>
                    </a:cubicBezTo>
                    <a:moveTo>
                      <a:pt x="28" y="5"/>
                    </a:moveTo>
                    <a:cubicBezTo>
                      <a:pt x="25" y="4"/>
                      <a:pt x="22" y="4"/>
                      <a:pt x="20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9" y="5"/>
                      <a:pt x="21" y="6"/>
                      <a:pt x="23" y="7"/>
                    </a:cubicBezTo>
                    <a:cubicBezTo>
                      <a:pt x="23" y="7"/>
                      <a:pt x="23" y="7"/>
                      <a:pt x="24" y="7"/>
                    </a:cubicBezTo>
                    <a:cubicBezTo>
                      <a:pt x="25" y="7"/>
                      <a:pt x="27" y="8"/>
                      <a:pt x="28" y="8"/>
                    </a:cubicBezTo>
                    <a:cubicBezTo>
                      <a:pt x="30" y="8"/>
                      <a:pt x="31" y="7"/>
                      <a:pt x="32" y="6"/>
                    </a:cubicBezTo>
                    <a:cubicBezTo>
                      <a:pt x="31" y="6"/>
                      <a:pt x="29" y="5"/>
                      <a:pt x="28" y="5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5" name="Freeform 823"/>
              <p:cNvSpPr/>
              <p:nvPr/>
            </p:nvSpPr>
            <p:spPr bwMode="auto">
              <a:xfrm>
                <a:off x="1188" y="1052"/>
                <a:ext cx="29" cy="12"/>
              </a:xfrm>
              <a:custGeom>
                <a:avLst/>
                <a:gdLst>
                  <a:gd name="T0" fmla="*/ 3 w 29"/>
                  <a:gd name="T1" fmla="*/ 0 h 13"/>
                  <a:gd name="T2" fmla="*/ 0 w 29"/>
                  <a:gd name="T3" fmla="*/ 0 h 13"/>
                  <a:gd name="T4" fmla="*/ 2 w 29"/>
                  <a:gd name="T5" fmla="*/ 2 h 13"/>
                  <a:gd name="T6" fmla="*/ 2 w 29"/>
                  <a:gd name="T7" fmla="*/ 2 h 13"/>
                  <a:gd name="T8" fmla="*/ 4 w 29"/>
                  <a:gd name="T9" fmla="*/ 2 h 13"/>
                  <a:gd name="T10" fmla="*/ 14 w 29"/>
                  <a:gd name="T11" fmla="*/ 6 h 13"/>
                  <a:gd name="T12" fmla="*/ 17 w 29"/>
                  <a:gd name="T13" fmla="*/ 8 h 13"/>
                  <a:gd name="T14" fmla="*/ 25 w 29"/>
                  <a:gd name="T15" fmla="*/ 13 h 13"/>
                  <a:gd name="T16" fmla="*/ 26 w 29"/>
                  <a:gd name="T17" fmla="*/ 13 h 13"/>
                  <a:gd name="T18" fmla="*/ 29 w 29"/>
                  <a:gd name="T19" fmla="*/ 11 h 13"/>
                  <a:gd name="T20" fmla="*/ 25 w 29"/>
                  <a:gd name="T21" fmla="*/ 9 h 13"/>
                  <a:gd name="T22" fmla="*/ 20 w 29"/>
                  <a:gd name="T23" fmla="*/ 6 h 13"/>
                  <a:gd name="T24" fmla="*/ 14 w 29"/>
                  <a:gd name="T25" fmla="*/ 5 h 13"/>
                  <a:gd name="T26" fmla="*/ 3 w 29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7" y="4"/>
                      <a:pt x="11" y="5"/>
                      <a:pt x="14" y="6"/>
                    </a:cubicBezTo>
                    <a:cubicBezTo>
                      <a:pt x="15" y="7"/>
                      <a:pt x="16" y="8"/>
                      <a:pt x="17" y="8"/>
                    </a:cubicBezTo>
                    <a:cubicBezTo>
                      <a:pt x="20" y="10"/>
                      <a:pt x="22" y="11"/>
                      <a:pt x="25" y="13"/>
                    </a:cubicBezTo>
                    <a:cubicBezTo>
                      <a:pt x="25" y="13"/>
                      <a:pt x="25" y="13"/>
                      <a:pt x="26" y="13"/>
                    </a:cubicBezTo>
                    <a:cubicBezTo>
                      <a:pt x="27" y="12"/>
                      <a:pt x="28" y="12"/>
                      <a:pt x="29" y="11"/>
                    </a:cubicBezTo>
                    <a:cubicBezTo>
                      <a:pt x="27" y="10"/>
                      <a:pt x="26" y="10"/>
                      <a:pt x="25" y="9"/>
                    </a:cubicBezTo>
                    <a:cubicBezTo>
                      <a:pt x="23" y="8"/>
                      <a:pt x="21" y="7"/>
                      <a:pt x="20" y="6"/>
                    </a:cubicBezTo>
                    <a:cubicBezTo>
                      <a:pt x="18" y="5"/>
                      <a:pt x="16" y="5"/>
                      <a:pt x="14" y="5"/>
                    </a:cubicBezTo>
                    <a:cubicBezTo>
                      <a:pt x="11" y="3"/>
                      <a:pt x="7" y="2"/>
                      <a:pt x="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6" name="Freeform 824"/>
              <p:cNvSpPr/>
              <p:nvPr/>
            </p:nvSpPr>
            <p:spPr bwMode="auto">
              <a:xfrm>
                <a:off x="1214" y="1060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7" name="Freeform 825"/>
              <p:cNvSpPr/>
              <p:nvPr/>
            </p:nvSpPr>
            <p:spPr bwMode="auto">
              <a:xfrm>
                <a:off x="1199" y="1059"/>
                <a:ext cx="13" cy="5"/>
              </a:xfrm>
              <a:custGeom>
                <a:avLst/>
                <a:gdLst>
                  <a:gd name="T0" fmla="*/ 6 w 13"/>
                  <a:gd name="T1" fmla="*/ 0 h 5"/>
                  <a:gd name="T2" fmla="*/ 0 w 13"/>
                  <a:gd name="T3" fmla="*/ 1 h 5"/>
                  <a:gd name="T4" fmla="*/ 9 w 13"/>
                  <a:gd name="T5" fmla="*/ 4 h 5"/>
                  <a:gd name="T6" fmla="*/ 13 w 13"/>
                  <a:gd name="T7" fmla="*/ 5 h 5"/>
                  <a:gd name="T8" fmla="*/ 13 w 13"/>
                  <a:gd name="T9" fmla="*/ 5 h 5"/>
                  <a:gd name="T10" fmla="*/ 6 w 1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6" y="0"/>
                    </a:moveTo>
                    <a:cubicBezTo>
                      <a:pt x="4" y="1"/>
                      <a:pt x="2" y="1"/>
                      <a:pt x="0" y="1"/>
                    </a:cubicBezTo>
                    <a:cubicBezTo>
                      <a:pt x="3" y="2"/>
                      <a:pt x="6" y="3"/>
                      <a:pt x="9" y="4"/>
                    </a:cubicBezTo>
                    <a:cubicBezTo>
                      <a:pt x="11" y="4"/>
                      <a:pt x="12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3"/>
                      <a:pt x="9" y="2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8" name="Freeform 826"/>
              <p:cNvSpPr/>
              <p:nvPr/>
            </p:nvSpPr>
            <p:spPr bwMode="auto">
              <a:xfrm>
                <a:off x="1193" y="1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9" name="Freeform 827"/>
              <p:cNvSpPr/>
              <p:nvPr/>
            </p:nvSpPr>
            <p:spPr bwMode="auto">
              <a:xfrm>
                <a:off x="1197" y="106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0" name="Freeform 828"/>
              <p:cNvSpPr/>
              <p:nvPr/>
            </p:nvSpPr>
            <p:spPr bwMode="auto">
              <a:xfrm>
                <a:off x="1194" y="105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4" y="2"/>
                      <a:pt x="5" y="2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1" name="Freeform 829"/>
              <p:cNvSpPr/>
              <p:nvPr/>
            </p:nvSpPr>
            <p:spPr bwMode="auto">
              <a:xfrm>
                <a:off x="1197" y="1060"/>
                <a:ext cx="15" cy="5"/>
              </a:xfrm>
              <a:custGeom>
                <a:avLst/>
                <a:gdLst>
                  <a:gd name="T0" fmla="*/ 2 w 15"/>
                  <a:gd name="T1" fmla="*/ 0 h 5"/>
                  <a:gd name="T2" fmla="*/ 0 w 15"/>
                  <a:gd name="T3" fmla="*/ 1 h 5"/>
                  <a:gd name="T4" fmla="*/ 0 w 15"/>
                  <a:gd name="T5" fmla="*/ 1 h 5"/>
                  <a:gd name="T6" fmla="*/ 6 w 15"/>
                  <a:gd name="T7" fmla="*/ 4 h 5"/>
                  <a:gd name="T8" fmla="*/ 15 w 15"/>
                  <a:gd name="T9" fmla="*/ 4 h 5"/>
                  <a:gd name="T10" fmla="*/ 11 w 15"/>
                  <a:gd name="T11" fmla="*/ 3 h 5"/>
                  <a:gd name="T12" fmla="*/ 2 w 1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9" y="4"/>
                      <a:pt x="12" y="5"/>
                      <a:pt x="15" y="4"/>
                    </a:cubicBezTo>
                    <a:cubicBezTo>
                      <a:pt x="14" y="4"/>
                      <a:pt x="13" y="3"/>
                      <a:pt x="11" y="3"/>
                    </a:cubicBezTo>
                    <a:cubicBezTo>
                      <a:pt x="8" y="2"/>
                      <a:pt x="5" y="1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2" name="Freeform 830"/>
              <p:cNvSpPr/>
              <p:nvPr/>
            </p:nvSpPr>
            <p:spPr bwMode="auto">
              <a:xfrm>
                <a:off x="1199" y="1036"/>
                <a:ext cx="22" cy="25"/>
              </a:xfrm>
              <a:custGeom>
                <a:avLst/>
                <a:gdLst>
                  <a:gd name="T0" fmla="*/ 22 w 22"/>
                  <a:gd name="T1" fmla="*/ 0 h 26"/>
                  <a:gd name="T2" fmla="*/ 10 w 22"/>
                  <a:gd name="T3" fmla="*/ 16 h 26"/>
                  <a:gd name="T4" fmla="*/ 12 w 22"/>
                  <a:gd name="T5" fmla="*/ 23 h 26"/>
                  <a:gd name="T6" fmla="*/ 1 w 22"/>
                  <a:gd name="T7" fmla="*/ 22 h 26"/>
                  <a:gd name="T8" fmla="*/ 22 w 2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22" y="0"/>
                    </a:moveTo>
                    <a:cubicBezTo>
                      <a:pt x="22" y="0"/>
                      <a:pt x="10" y="11"/>
                      <a:pt x="10" y="16"/>
                    </a:cubicBezTo>
                    <a:cubicBezTo>
                      <a:pt x="11" y="21"/>
                      <a:pt x="12" y="23"/>
                      <a:pt x="12" y="23"/>
                    </a:cubicBezTo>
                    <a:cubicBezTo>
                      <a:pt x="12" y="23"/>
                      <a:pt x="2" y="26"/>
                      <a:pt x="1" y="22"/>
                    </a:cubicBezTo>
                    <a:cubicBezTo>
                      <a:pt x="0" y="18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3" name="Freeform 831"/>
              <p:cNvSpPr/>
              <p:nvPr/>
            </p:nvSpPr>
            <p:spPr bwMode="auto">
              <a:xfrm>
                <a:off x="1194" y="1032"/>
                <a:ext cx="31" cy="32"/>
              </a:xfrm>
              <a:custGeom>
                <a:avLst/>
                <a:gdLst>
                  <a:gd name="T0" fmla="*/ 7 w 32"/>
                  <a:gd name="T1" fmla="*/ 33 h 34"/>
                  <a:gd name="T2" fmla="*/ 2 w 32"/>
                  <a:gd name="T3" fmla="*/ 28 h 34"/>
                  <a:gd name="T4" fmla="*/ 24 w 32"/>
                  <a:gd name="T5" fmla="*/ 2 h 34"/>
                  <a:gd name="T6" fmla="*/ 30 w 32"/>
                  <a:gd name="T7" fmla="*/ 2 h 34"/>
                  <a:gd name="T8" fmla="*/ 30 w 32"/>
                  <a:gd name="T9" fmla="*/ 9 h 34"/>
                  <a:gd name="T10" fmla="*/ 20 w 32"/>
                  <a:gd name="T11" fmla="*/ 20 h 34"/>
                  <a:gd name="T12" fmla="*/ 21 w 32"/>
                  <a:gd name="T13" fmla="*/ 27 h 34"/>
                  <a:gd name="T14" fmla="*/ 18 w 32"/>
                  <a:gd name="T15" fmla="*/ 33 h 34"/>
                  <a:gd name="T16" fmla="*/ 7 w 32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4">
                    <a:moveTo>
                      <a:pt x="7" y="33"/>
                    </a:moveTo>
                    <a:cubicBezTo>
                      <a:pt x="3" y="32"/>
                      <a:pt x="2" y="30"/>
                      <a:pt x="2" y="28"/>
                    </a:cubicBezTo>
                    <a:cubicBezTo>
                      <a:pt x="1" y="26"/>
                      <a:pt x="0" y="22"/>
                      <a:pt x="24" y="2"/>
                    </a:cubicBezTo>
                    <a:cubicBezTo>
                      <a:pt x="26" y="0"/>
                      <a:pt x="29" y="0"/>
                      <a:pt x="30" y="2"/>
                    </a:cubicBezTo>
                    <a:cubicBezTo>
                      <a:pt x="32" y="4"/>
                      <a:pt x="32" y="7"/>
                      <a:pt x="30" y="9"/>
                    </a:cubicBezTo>
                    <a:cubicBezTo>
                      <a:pt x="25" y="13"/>
                      <a:pt x="20" y="19"/>
                      <a:pt x="20" y="20"/>
                    </a:cubicBezTo>
                    <a:cubicBezTo>
                      <a:pt x="21" y="25"/>
                      <a:pt x="21" y="27"/>
                      <a:pt x="21" y="27"/>
                    </a:cubicBezTo>
                    <a:cubicBezTo>
                      <a:pt x="22" y="30"/>
                      <a:pt x="20" y="32"/>
                      <a:pt x="18" y="33"/>
                    </a:cubicBezTo>
                    <a:cubicBezTo>
                      <a:pt x="17" y="33"/>
                      <a:pt x="11" y="34"/>
                      <a:pt x="7" y="33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4" name="Freeform 832"/>
              <p:cNvSpPr/>
              <p:nvPr/>
            </p:nvSpPr>
            <p:spPr bwMode="auto">
              <a:xfrm>
                <a:off x="1180" y="1104"/>
                <a:ext cx="14" cy="21"/>
              </a:xfrm>
              <a:custGeom>
                <a:avLst/>
                <a:gdLst>
                  <a:gd name="T0" fmla="*/ 14 w 14"/>
                  <a:gd name="T1" fmla="*/ 21 h 21"/>
                  <a:gd name="T2" fmla="*/ 0 w 14"/>
                  <a:gd name="T3" fmla="*/ 19 h 21"/>
                  <a:gd name="T4" fmla="*/ 11 w 14"/>
                  <a:gd name="T5" fmla="*/ 0 h 21"/>
                  <a:gd name="T6" fmla="*/ 14 w 14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1">
                    <a:moveTo>
                      <a:pt x="14" y="21"/>
                    </a:moveTo>
                    <a:lnTo>
                      <a:pt x="0" y="19"/>
                    </a:lnTo>
                    <a:lnTo>
                      <a:pt x="11" y="0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5" name="Freeform 833"/>
              <p:cNvSpPr/>
              <p:nvPr/>
            </p:nvSpPr>
            <p:spPr bwMode="auto">
              <a:xfrm>
                <a:off x="1180" y="1104"/>
                <a:ext cx="14" cy="21"/>
              </a:xfrm>
              <a:custGeom>
                <a:avLst/>
                <a:gdLst>
                  <a:gd name="T0" fmla="*/ 14 w 14"/>
                  <a:gd name="T1" fmla="*/ 21 h 21"/>
                  <a:gd name="T2" fmla="*/ 0 w 14"/>
                  <a:gd name="T3" fmla="*/ 19 h 21"/>
                  <a:gd name="T4" fmla="*/ 11 w 14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1">
                    <a:moveTo>
                      <a:pt x="14" y="21"/>
                    </a:moveTo>
                    <a:lnTo>
                      <a:pt x="0" y="19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6" name="Freeform 834"/>
              <p:cNvSpPr/>
              <p:nvPr/>
            </p:nvSpPr>
            <p:spPr bwMode="auto">
              <a:xfrm>
                <a:off x="1180" y="1104"/>
                <a:ext cx="11" cy="19"/>
              </a:xfrm>
              <a:custGeom>
                <a:avLst/>
                <a:gdLst>
                  <a:gd name="T0" fmla="*/ 12 w 12"/>
                  <a:gd name="T1" fmla="*/ 0 h 20"/>
                  <a:gd name="T2" fmla="*/ 12 w 12"/>
                  <a:gd name="T3" fmla="*/ 4 h 20"/>
                  <a:gd name="T4" fmla="*/ 1 w 12"/>
                  <a:gd name="T5" fmla="*/ 20 h 20"/>
                  <a:gd name="T6" fmla="*/ 0 w 12"/>
                  <a:gd name="T7" fmla="*/ 20 h 20"/>
                  <a:gd name="T8" fmla="*/ 12 w 1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">
                    <a:moveTo>
                      <a:pt x="12" y="0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9" y="10"/>
                      <a:pt x="5" y="15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7" name="Freeform 835"/>
              <p:cNvSpPr/>
              <p:nvPr/>
            </p:nvSpPr>
            <p:spPr bwMode="auto">
              <a:xfrm>
                <a:off x="1160" y="1121"/>
                <a:ext cx="72" cy="31"/>
              </a:xfrm>
              <a:custGeom>
                <a:avLst/>
                <a:gdLst>
                  <a:gd name="T0" fmla="*/ 35 w 74"/>
                  <a:gd name="T1" fmla="*/ 18 h 33"/>
                  <a:gd name="T2" fmla="*/ 13 w 74"/>
                  <a:gd name="T3" fmla="*/ 19 h 33"/>
                  <a:gd name="T4" fmla="*/ 5 w 74"/>
                  <a:gd name="T5" fmla="*/ 18 h 33"/>
                  <a:gd name="T6" fmla="*/ 0 w 74"/>
                  <a:gd name="T7" fmla="*/ 12 h 33"/>
                  <a:gd name="T8" fmla="*/ 4 w 74"/>
                  <a:gd name="T9" fmla="*/ 27 h 33"/>
                  <a:gd name="T10" fmla="*/ 18 w 74"/>
                  <a:gd name="T11" fmla="*/ 31 h 33"/>
                  <a:gd name="T12" fmla="*/ 27 w 74"/>
                  <a:gd name="T13" fmla="*/ 25 h 33"/>
                  <a:gd name="T14" fmla="*/ 46 w 74"/>
                  <a:gd name="T15" fmla="*/ 26 h 33"/>
                  <a:gd name="T16" fmla="*/ 66 w 74"/>
                  <a:gd name="T17" fmla="*/ 19 h 33"/>
                  <a:gd name="T18" fmla="*/ 74 w 74"/>
                  <a:gd name="T19" fmla="*/ 0 h 33"/>
                  <a:gd name="T20" fmla="*/ 63 w 74"/>
                  <a:gd name="T21" fmla="*/ 11 h 33"/>
                  <a:gd name="T22" fmla="*/ 53 w 74"/>
                  <a:gd name="T23" fmla="*/ 11 h 33"/>
                  <a:gd name="T24" fmla="*/ 35 w 74"/>
                  <a:gd name="T25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33">
                    <a:moveTo>
                      <a:pt x="35" y="18"/>
                    </a:moveTo>
                    <a:cubicBezTo>
                      <a:pt x="28" y="20"/>
                      <a:pt x="21" y="20"/>
                      <a:pt x="13" y="19"/>
                    </a:cubicBezTo>
                    <a:cubicBezTo>
                      <a:pt x="11" y="19"/>
                      <a:pt x="8" y="19"/>
                      <a:pt x="5" y="18"/>
                    </a:cubicBezTo>
                    <a:cubicBezTo>
                      <a:pt x="3" y="17"/>
                      <a:pt x="0" y="15"/>
                      <a:pt x="0" y="12"/>
                    </a:cubicBezTo>
                    <a:cubicBezTo>
                      <a:pt x="0" y="17"/>
                      <a:pt x="1" y="23"/>
                      <a:pt x="4" y="27"/>
                    </a:cubicBezTo>
                    <a:cubicBezTo>
                      <a:pt x="7" y="31"/>
                      <a:pt x="13" y="33"/>
                      <a:pt x="18" y="31"/>
                    </a:cubicBezTo>
                    <a:cubicBezTo>
                      <a:pt x="21" y="29"/>
                      <a:pt x="24" y="27"/>
                      <a:pt x="27" y="25"/>
                    </a:cubicBezTo>
                    <a:cubicBezTo>
                      <a:pt x="33" y="22"/>
                      <a:pt x="40" y="26"/>
                      <a:pt x="46" y="26"/>
                    </a:cubicBezTo>
                    <a:cubicBezTo>
                      <a:pt x="54" y="27"/>
                      <a:pt x="61" y="24"/>
                      <a:pt x="66" y="19"/>
                    </a:cubicBezTo>
                    <a:cubicBezTo>
                      <a:pt x="72" y="14"/>
                      <a:pt x="74" y="7"/>
                      <a:pt x="74" y="0"/>
                    </a:cubicBezTo>
                    <a:cubicBezTo>
                      <a:pt x="72" y="5"/>
                      <a:pt x="69" y="10"/>
                      <a:pt x="63" y="11"/>
                    </a:cubicBezTo>
                    <a:cubicBezTo>
                      <a:pt x="60" y="12"/>
                      <a:pt x="57" y="11"/>
                      <a:pt x="53" y="11"/>
                    </a:cubicBezTo>
                    <a:cubicBezTo>
                      <a:pt x="47" y="11"/>
                      <a:pt x="41" y="15"/>
                      <a:pt x="35" y="1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8" name="Freeform 836"/>
              <p:cNvSpPr/>
              <p:nvPr/>
            </p:nvSpPr>
            <p:spPr bwMode="auto">
              <a:xfrm>
                <a:off x="1160" y="1135"/>
                <a:ext cx="22" cy="17"/>
              </a:xfrm>
              <a:custGeom>
                <a:avLst/>
                <a:gdLst>
                  <a:gd name="T0" fmla="*/ 21 w 22"/>
                  <a:gd name="T1" fmla="*/ 13 h 18"/>
                  <a:gd name="T2" fmla="*/ 22 w 22"/>
                  <a:gd name="T3" fmla="*/ 14 h 18"/>
                  <a:gd name="T4" fmla="*/ 18 w 22"/>
                  <a:gd name="T5" fmla="*/ 16 h 18"/>
                  <a:gd name="T6" fmla="*/ 4 w 22"/>
                  <a:gd name="T7" fmla="*/ 12 h 18"/>
                  <a:gd name="T8" fmla="*/ 0 w 22"/>
                  <a:gd name="T9" fmla="*/ 0 h 18"/>
                  <a:gd name="T10" fmla="*/ 5 w 22"/>
                  <a:gd name="T11" fmla="*/ 6 h 18"/>
                  <a:gd name="T12" fmla="*/ 21 w 22"/>
                  <a:gd name="T13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8">
                    <a:moveTo>
                      <a:pt x="21" y="13"/>
                    </a:moveTo>
                    <a:cubicBezTo>
                      <a:pt x="21" y="13"/>
                      <a:pt x="21" y="13"/>
                      <a:pt x="22" y="14"/>
                    </a:cubicBezTo>
                    <a:cubicBezTo>
                      <a:pt x="20" y="14"/>
                      <a:pt x="19" y="15"/>
                      <a:pt x="18" y="16"/>
                    </a:cubicBezTo>
                    <a:cubicBezTo>
                      <a:pt x="13" y="18"/>
                      <a:pt x="7" y="16"/>
                      <a:pt x="4" y="12"/>
                    </a:cubicBezTo>
                    <a:cubicBezTo>
                      <a:pt x="1" y="9"/>
                      <a:pt x="0" y="5"/>
                      <a:pt x="0" y="0"/>
                    </a:cubicBezTo>
                    <a:cubicBezTo>
                      <a:pt x="1" y="2"/>
                      <a:pt x="3" y="4"/>
                      <a:pt x="5" y="6"/>
                    </a:cubicBezTo>
                    <a:cubicBezTo>
                      <a:pt x="9" y="9"/>
                      <a:pt x="15" y="12"/>
                      <a:pt x="21" y="1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9" name="Freeform 837"/>
              <p:cNvSpPr/>
              <p:nvPr/>
            </p:nvSpPr>
            <p:spPr bwMode="auto">
              <a:xfrm>
                <a:off x="1218" y="1034"/>
                <a:ext cx="7" cy="6"/>
              </a:xfrm>
              <a:custGeom>
                <a:avLst/>
                <a:gdLst>
                  <a:gd name="T0" fmla="*/ 4 w 7"/>
                  <a:gd name="T1" fmla="*/ 6 h 7"/>
                  <a:gd name="T2" fmla="*/ 0 w 7"/>
                  <a:gd name="T3" fmla="*/ 4 h 7"/>
                  <a:gd name="T4" fmla="*/ 3 w 7"/>
                  <a:gd name="T5" fmla="*/ 0 h 7"/>
                  <a:gd name="T6" fmla="*/ 7 w 7"/>
                  <a:gd name="T7" fmla="*/ 3 h 7"/>
                  <a:gd name="T8" fmla="*/ 4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6"/>
                    </a:moveTo>
                    <a:cubicBezTo>
                      <a:pt x="2" y="7"/>
                      <a:pt x="1" y="5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6" y="6"/>
                      <a:pt x="4" y="6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0" name="Freeform 838"/>
              <p:cNvSpPr/>
              <p:nvPr/>
            </p:nvSpPr>
            <p:spPr bwMode="auto">
              <a:xfrm>
                <a:off x="1197" y="1049"/>
                <a:ext cx="13" cy="14"/>
              </a:xfrm>
              <a:custGeom>
                <a:avLst/>
                <a:gdLst>
                  <a:gd name="T0" fmla="*/ 10 w 13"/>
                  <a:gd name="T1" fmla="*/ 3 h 15"/>
                  <a:gd name="T2" fmla="*/ 12 w 13"/>
                  <a:gd name="T3" fmla="*/ 14 h 15"/>
                  <a:gd name="T4" fmla="*/ 6 w 13"/>
                  <a:gd name="T5" fmla="*/ 14 h 15"/>
                  <a:gd name="T6" fmla="*/ 1 w 13"/>
                  <a:gd name="T7" fmla="*/ 11 h 15"/>
                  <a:gd name="T8" fmla="*/ 2 w 13"/>
                  <a:gd name="T9" fmla="*/ 4 h 15"/>
                  <a:gd name="T10" fmla="*/ 4 w 13"/>
                  <a:gd name="T11" fmla="*/ 1 h 15"/>
                  <a:gd name="T12" fmla="*/ 8 w 13"/>
                  <a:gd name="T13" fmla="*/ 0 h 15"/>
                  <a:gd name="T14" fmla="*/ 10 w 13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5">
                    <a:moveTo>
                      <a:pt x="10" y="3"/>
                    </a:moveTo>
                    <a:cubicBezTo>
                      <a:pt x="12" y="6"/>
                      <a:pt x="13" y="10"/>
                      <a:pt x="12" y="14"/>
                    </a:cubicBezTo>
                    <a:cubicBezTo>
                      <a:pt x="10" y="14"/>
                      <a:pt x="8" y="15"/>
                      <a:pt x="6" y="14"/>
                    </a:cubicBezTo>
                    <a:cubicBezTo>
                      <a:pt x="4" y="14"/>
                      <a:pt x="2" y="13"/>
                      <a:pt x="1" y="11"/>
                    </a:cubicBezTo>
                    <a:cubicBezTo>
                      <a:pt x="0" y="9"/>
                      <a:pt x="1" y="7"/>
                      <a:pt x="2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9" y="1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1" name="Freeform 839"/>
              <p:cNvSpPr/>
              <p:nvPr/>
            </p:nvSpPr>
            <p:spPr bwMode="auto">
              <a:xfrm>
                <a:off x="1141" y="1048"/>
                <a:ext cx="24" cy="23"/>
              </a:xfrm>
              <a:custGeom>
                <a:avLst/>
                <a:gdLst>
                  <a:gd name="T0" fmla="*/ 3 w 25"/>
                  <a:gd name="T1" fmla="*/ 7 h 25"/>
                  <a:gd name="T2" fmla="*/ 5 w 25"/>
                  <a:gd name="T3" fmla="*/ 4 h 25"/>
                  <a:gd name="T4" fmla="*/ 6 w 25"/>
                  <a:gd name="T5" fmla="*/ 4 h 25"/>
                  <a:gd name="T6" fmla="*/ 8 w 25"/>
                  <a:gd name="T7" fmla="*/ 6 h 25"/>
                  <a:gd name="T8" fmla="*/ 7 w 25"/>
                  <a:gd name="T9" fmla="*/ 4 h 25"/>
                  <a:gd name="T10" fmla="*/ 6 w 25"/>
                  <a:gd name="T11" fmla="*/ 2 h 25"/>
                  <a:gd name="T12" fmla="*/ 8 w 25"/>
                  <a:gd name="T13" fmla="*/ 0 h 25"/>
                  <a:gd name="T14" fmla="*/ 10 w 25"/>
                  <a:gd name="T15" fmla="*/ 5 h 25"/>
                  <a:gd name="T16" fmla="*/ 18 w 25"/>
                  <a:gd name="T17" fmla="*/ 3 h 25"/>
                  <a:gd name="T18" fmla="*/ 18 w 25"/>
                  <a:gd name="T19" fmla="*/ 12 h 25"/>
                  <a:gd name="T20" fmla="*/ 18 w 25"/>
                  <a:gd name="T21" fmla="*/ 14 h 25"/>
                  <a:gd name="T22" fmla="*/ 25 w 25"/>
                  <a:gd name="T23" fmla="*/ 15 h 25"/>
                  <a:gd name="T24" fmla="*/ 23 w 25"/>
                  <a:gd name="T25" fmla="*/ 17 h 25"/>
                  <a:gd name="T26" fmla="*/ 21 w 25"/>
                  <a:gd name="T27" fmla="*/ 16 h 25"/>
                  <a:gd name="T28" fmla="*/ 17 w 25"/>
                  <a:gd name="T29" fmla="*/ 16 h 25"/>
                  <a:gd name="T30" fmla="*/ 17 w 25"/>
                  <a:gd name="T31" fmla="*/ 16 h 25"/>
                  <a:gd name="T32" fmla="*/ 22 w 25"/>
                  <a:gd name="T33" fmla="*/ 18 h 25"/>
                  <a:gd name="T34" fmla="*/ 20 w 25"/>
                  <a:gd name="T35" fmla="*/ 21 h 25"/>
                  <a:gd name="T36" fmla="*/ 18 w 25"/>
                  <a:gd name="T37" fmla="*/ 21 h 25"/>
                  <a:gd name="T38" fmla="*/ 19 w 25"/>
                  <a:gd name="T39" fmla="*/ 19 h 25"/>
                  <a:gd name="T40" fmla="*/ 14 w 25"/>
                  <a:gd name="T41" fmla="*/ 19 h 25"/>
                  <a:gd name="T42" fmla="*/ 17 w 25"/>
                  <a:gd name="T43" fmla="*/ 23 h 25"/>
                  <a:gd name="T44" fmla="*/ 14 w 25"/>
                  <a:gd name="T45" fmla="*/ 25 h 25"/>
                  <a:gd name="T46" fmla="*/ 12 w 25"/>
                  <a:gd name="T47" fmla="*/ 24 h 25"/>
                  <a:gd name="T48" fmla="*/ 14 w 25"/>
                  <a:gd name="T49" fmla="*/ 22 h 25"/>
                  <a:gd name="T50" fmla="*/ 9 w 25"/>
                  <a:gd name="T51" fmla="*/ 18 h 25"/>
                  <a:gd name="T52" fmla="*/ 4 w 25"/>
                  <a:gd name="T53" fmla="*/ 13 h 25"/>
                  <a:gd name="T54" fmla="*/ 2 w 25"/>
                  <a:gd name="T55" fmla="*/ 13 h 25"/>
                  <a:gd name="T56" fmla="*/ 1 w 25"/>
                  <a:gd name="T57" fmla="*/ 14 h 25"/>
                  <a:gd name="T58" fmla="*/ 1 w 25"/>
                  <a:gd name="T59" fmla="*/ 10 h 25"/>
                  <a:gd name="T60" fmla="*/ 3 w 25"/>
                  <a:gd name="T61" fmla="*/ 9 h 25"/>
                  <a:gd name="T62" fmla="*/ 6 w 25"/>
                  <a:gd name="T63" fmla="*/ 7 h 25"/>
                  <a:gd name="T64" fmla="*/ 4 w 25"/>
                  <a:gd name="T65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" h="25">
                    <a:moveTo>
                      <a:pt x="4" y="7"/>
                    </a:moveTo>
                    <a:cubicBezTo>
                      <a:pt x="4" y="8"/>
                      <a:pt x="3" y="8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7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10" y="2"/>
                      <a:pt x="10" y="4"/>
                      <a:pt x="10" y="5"/>
                    </a:cubicBezTo>
                    <a:cubicBezTo>
                      <a:pt x="12" y="5"/>
                      <a:pt x="13" y="5"/>
                      <a:pt x="14" y="5"/>
                    </a:cubicBezTo>
                    <a:cubicBezTo>
                      <a:pt x="14" y="4"/>
                      <a:pt x="16" y="2"/>
                      <a:pt x="18" y="3"/>
                    </a:cubicBezTo>
                    <a:cubicBezTo>
                      <a:pt x="20" y="3"/>
                      <a:pt x="22" y="5"/>
                      <a:pt x="22" y="7"/>
                    </a:cubicBezTo>
                    <a:cubicBezTo>
                      <a:pt x="22" y="9"/>
                      <a:pt x="20" y="11"/>
                      <a:pt x="18" y="12"/>
                    </a:cubicBezTo>
                    <a:cubicBezTo>
                      <a:pt x="18" y="12"/>
                      <a:pt x="18" y="12"/>
                      <a:pt x="17" y="12"/>
                    </a:cubicBezTo>
                    <a:cubicBezTo>
                      <a:pt x="17" y="12"/>
                      <a:pt x="18" y="13"/>
                      <a:pt x="18" y="14"/>
                    </a:cubicBezTo>
                    <a:cubicBezTo>
                      <a:pt x="20" y="13"/>
                      <a:pt x="22" y="13"/>
                      <a:pt x="24" y="14"/>
                    </a:cubicBezTo>
                    <a:cubicBezTo>
                      <a:pt x="24" y="14"/>
                      <a:pt x="25" y="14"/>
                      <a:pt x="25" y="15"/>
                    </a:cubicBezTo>
                    <a:cubicBezTo>
                      <a:pt x="25" y="15"/>
                      <a:pt x="25" y="15"/>
                      <a:pt x="24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2" y="18"/>
                      <a:pt x="21" y="17"/>
                    </a:cubicBezTo>
                    <a:cubicBezTo>
                      <a:pt x="21" y="17"/>
                      <a:pt x="21" y="16"/>
                      <a:pt x="21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5"/>
                      <a:pt x="19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9" y="16"/>
                      <a:pt x="20" y="17"/>
                      <a:pt x="21" y="17"/>
                    </a:cubicBezTo>
                    <a:cubicBezTo>
                      <a:pt x="21" y="18"/>
                      <a:pt x="22" y="18"/>
                      <a:pt x="22" y="18"/>
                    </a:cubicBezTo>
                    <a:cubicBezTo>
                      <a:pt x="22" y="18"/>
                      <a:pt x="22" y="19"/>
                      <a:pt x="21" y="19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0"/>
                      <a:pt x="18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8"/>
                      <a:pt x="17" y="18"/>
                      <a:pt x="16" y="18"/>
                    </a:cubicBezTo>
                    <a:cubicBezTo>
                      <a:pt x="16" y="18"/>
                      <a:pt x="15" y="19"/>
                      <a:pt x="14" y="19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3"/>
                    </a:cubicBezTo>
                    <a:cubicBezTo>
                      <a:pt x="17" y="23"/>
                      <a:pt x="16" y="23"/>
                      <a:pt x="16" y="23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2" y="24"/>
                    </a:cubicBezTo>
                    <a:cubicBezTo>
                      <a:pt x="12" y="24"/>
                      <a:pt x="12" y="23"/>
                      <a:pt x="13" y="23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10" y="19"/>
                      <a:pt x="9" y="18"/>
                    </a:cubicBezTo>
                    <a:cubicBezTo>
                      <a:pt x="7" y="17"/>
                      <a:pt x="5" y="16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2" y="9"/>
                      <a:pt x="2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8"/>
                      <a:pt x="6" y="7"/>
                    </a:cubicBezTo>
                    <a:cubicBezTo>
                      <a:pt x="6" y="7"/>
                      <a:pt x="6" y="7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2" name="Freeform 840"/>
              <p:cNvSpPr/>
              <p:nvPr/>
            </p:nvSpPr>
            <p:spPr bwMode="auto">
              <a:xfrm>
                <a:off x="1155" y="1051"/>
                <a:ext cx="5" cy="3"/>
              </a:xfrm>
              <a:custGeom>
                <a:avLst/>
                <a:gdLst>
                  <a:gd name="T0" fmla="*/ 0 w 5"/>
                  <a:gd name="T1" fmla="*/ 2 h 4"/>
                  <a:gd name="T2" fmla="*/ 2 w 5"/>
                  <a:gd name="T3" fmla="*/ 4 h 4"/>
                  <a:gd name="T4" fmla="*/ 5 w 5"/>
                  <a:gd name="T5" fmla="*/ 2 h 4"/>
                  <a:gd name="T6" fmla="*/ 2 w 5"/>
                  <a:gd name="T7" fmla="*/ 1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3" name="Freeform 841"/>
              <p:cNvSpPr/>
              <p:nvPr/>
            </p:nvSpPr>
            <p:spPr bwMode="auto">
              <a:xfrm>
                <a:off x="1206" y="1094"/>
                <a:ext cx="25" cy="20"/>
              </a:xfrm>
              <a:custGeom>
                <a:avLst/>
                <a:gdLst>
                  <a:gd name="T0" fmla="*/ 16 w 26"/>
                  <a:gd name="T1" fmla="*/ 20 h 21"/>
                  <a:gd name="T2" fmla="*/ 11 w 26"/>
                  <a:gd name="T3" fmla="*/ 20 h 21"/>
                  <a:gd name="T4" fmla="*/ 0 w 26"/>
                  <a:gd name="T5" fmla="*/ 11 h 21"/>
                  <a:gd name="T6" fmla="*/ 0 w 26"/>
                  <a:gd name="T7" fmla="*/ 11 h 21"/>
                  <a:gd name="T8" fmla="*/ 9 w 26"/>
                  <a:gd name="T9" fmla="*/ 1 h 21"/>
                  <a:gd name="T10" fmla="*/ 15 w 26"/>
                  <a:gd name="T11" fmla="*/ 0 h 21"/>
                  <a:gd name="T12" fmla="*/ 25 w 26"/>
                  <a:gd name="T13" fmla="*/ 9 h 21"/>
                  <a:gd name="T14" fmla="*/ 25 w 26"/>
                  <a:gd name="T15" fmla="*/ 9 h 21"/>
                  <a:gd name="T16" fmla="*/ 16 w 2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1">
                    <a:moveTo>
                      <a:pt x="16" y="20"/>
                    </a:moveTo>
                    <a:cubicBezTo>
                      <a:pt x="11" y="20"/>
                      <a:pt x="11" y="20"/>
                      <a:pt x="11" y="20"/>
                    </a:cubicBezTo>
                    <a:cubicBezTo>
                      <a:pt x="5" y="21"/>
                      <a:pt x="1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6"/>
                      <a:pt x="4" y="1"/>
                      <a:pt x="9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15"/>
                      <a:pt x="22" y="19"/>
                      <a:pt x="16" y="2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4" name="Freeform 842"/>
              <p:cNvSpPr/>
              <p:nvPr/>
            </p:nvSpPr>
            <p:spPr bwMode="auto">
              <a:xfrm>
                <a:off x="1209" y="1093"/>
                <a:ext cx="25" cy="20"/>
              </a:xfrm>
              <a:custGeom>
                <a:avLst/>
                <a:gdLst>
                  <a:gd name="T0" fmla="*/ 17 w 26"/>
                  <a:gd name="T1" fmla="*/ 20 h 21"/>
                  <a:gd name="T2" fmla="*/ 11 w 26"/>
                  <a:gd name="T3" fmla="*/ 21 h 21"/>
                  <a:gd name="T4" fmla="*/ 1 w 26"/>
                  <a:gd name="T5" fmla="*/ 12 h 21"/>
                  <a:gd name="T6" fmla="*/ 1 w 26"/>
                  <a:gd name="T7" fmla="*/ 12 h 21"/>
                  <a:gd name="T8" fmla="*/ 10 w 26"/>
                  <a:gd name="T9" fmla="*/ 1 h 21"/>
                  <a:gd name="T10" fmla="*/ 15 w 26"/>
                  <a:gd name="T11" fmla="*/ 1 h 21"/>
                  <a:gd name="T12" fmla="*/ 26 w 26"/>
                  <a:gd name="T13" fmla="*/ 10 h 21"/>
                  <a:gd name="T14" fmla="*/ 26 w 26"/>
                  <a:gd name="T15" fmla="*/ 10 h 21"/>
                  <a:gd name="T16" fmla="*/ 17 w 2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1">
                    <a:moveTo>
                      <a:pt x="17" y="20"/>
                    </a:moveTo>
                    <a:cubicBezTo>
                      <a:pt x="11" y="21"/>
                      <a:pt x="11" y="21"/>
                      <a:pt x="11" y="21"/>
                    </a:cubicBezTo>
                    <a:cubicBezTo>
                      <a:pt x="6" y="21"/>
                      <a:pt x="1" y="17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6"/>
                      <a:pt x="4" y="2"/>
                      <a:pt x="10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21" y="0"/>
                      <a:pt x="25" y="4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2" y="20"/>
                      <a:pt x="17" y="2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5" name="Freeform 843"/>
              <p:cNvSpPr/>
              <p:nvPr/>
            </p:nvSpPr>
            <p:spPr bwMode="auto">
              <a:xfrm>
                <a:off x="1157" y="1077"/>
                <a:ext cx="26" cy="24"/>
              </a:xfrm>
              <a:custGeom>
                <a:avLst/>
                <a:gdLst>
                  <a:gd name="T0" fmla="*/ 10 w 26"/>
                  <a:gd name="T1" fmla="*/ 22 h 25"/>
                  <a:gd name="T2" fmla="*/ 5 w 26"/>
                  <a:gd name="T3" fmla="*/ 19 h 25"/>
                  <a:gd name="T4" fmla="*/ 3 w 26"/>
                  <a:gd name="T5" fmla="*/ 5 h 25"/>
                  <a:gd name="T6" fmla="*/ 3 w 26"/>
                  <a:gd name="T7" fmla="*/ 5 h 25"/>
                  <a:gd name="T8" fmla="*/ 16 w 26"/>
                  <a:gd name="T9" fmla="*/ 3 h 25"/>
                  <a:gd name="T10" fmla="*/ 21 w 26"/>
                  <a:gd name="T11" fmla="*/ 6 h 25"/>
                  <a:gd name="T12" fmla="*/ 23 w 26"/>
                  <a:gd name="T13" fmla="*/ 19 h 25"/>
                  <a:gd name="T14" fmla="*/ 23 w 26"/>
                  <a:gd name="T15" fmla="*/ 19 h 25"/>
                  <a:gd name="T16" fmla="*/ 10 w 26"/>
                  <a:gd name="T17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10" y="22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1" y="16"/>
                      <a:pt x="0" y="10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1"/>
                      <a:pt x="12" y="0"/>
                      <a:pt x="16" y="3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5" y="9"/>
                      <a:pt x="26" y="15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24"/>
                      <a:pt x="14" y="25"/>
                      <a:pt x="10" y="22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6" name="Freeform 844"/>
              <p:cNvSpPr/>
              <p:nvPr/>
            </p:nvSpPr>
            <p:spPr bwMode="auto">
              <a:xfrm>
                <a:off x="1159" y="1078"/>
                <a:ext cx="26" cy="25"/>
              </a:xfrm>
              <a:custGeom>
                <a:avLst/>
                <a:gdLst>
                  <a:gd name="T0" fmla="*/ 11 w 27"/>
                  <a:gd name="T1" fmla="*/ 23 h 26"/>
                  <a:gd name="T2" fmla="*/ 6 w 27"/>
                  <a:gd name="T3" fmla="*/ 20 h 26"/>
                  <a:gd name="T4" fmla="*/ 3 w 27"/>
                  <a:gd name="T5" fmla="*/ 6 h 26"/>
                  <a:gd name="T6" fmla="*/ 3 w 27"/>
                  <a:gd name="T7" fmla="*/ 6 h 26"/>
                  <a:gd name="T8" fmla="*/ 17 w 27"/>
                  <a:gd name="T9" fmla="*/ 4 h 26"/>
                  <a:gd name="T10" fmla="*/ 22 w 27"/>
                  <a:gd name="T11" fmla="*/ 7 h 26"/>
                  <a:gd name="T12" fmla="*/ 24 w 27"/>
                  <a:gd name="T13" fmla="*/ 20 h 26"/>
                  <a:gd name="T14" fmla="*/ 24 w 27"/>
                  <a:gd name="T15" fmla="*/ 20 h 26"/>
                  <a:gd name="T16" fmla="*/ 11 w 27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6">
                    <a:moveTo>
                      <a:pt x="11" y="23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2" y="17"/>
                      <a:pt x="0" y="11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7" y="2"/>
                      <a:pt x="13" y="0"/>
                      <a:pt x="17" y="4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6" y="10"/>
                      <a:pt x="27" y="16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1" y="25"/>
                      <a:pt x="15" y="26"/>
                      <a:pt x="11" y="2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7" name="Freeform 845"/>
              <p:cNvSpPr/>
              <p:nvPr/>
            </p:nvSpPr>
            <p:spPr bwMode="auto">
              <a:xfrm>
                <a:off x="803" y="968"/>
                <a:ext cx="172" cy="118"/>
              </a:xfrm>
              <a:custGeom>
                <a:avLst/>
                <a:gdLst>
                  <a:gd name="T0" fmla="*/ 108 w 176"/>
                  <a:gd name="T1" fmla="*/ 3 h 124"/>
                  <a:gd name="T2" fmla="*/ 96 w 176"/>
                  <a:gd name="T3" fmla="*/ 4 h 124"/>
                  <a:gd name="T4" fmla="*/ 88 w 176"/>
                  <a:gd name="T5" fmla="*/ 3 h 124"/>
                  <a:gd name="T6" fmla="*/ 67 w 176"/>
                  <a:gd name="T7" fmla="*/ 0 h 124"/>
                  <a:gd name="T8" fmla="*/ 0 w 176"/>
                  <a:gd name="T9" fmla="*/ 62 h 124"/>
                  <a:gd name="T10" fmla="*/ 67 w 176"/>
                  <a:gd name="T11" fmla="*/ 124 h 124"/>
                  <a:gd name="T12" fmla="*/ 88 w 176"/>
                  <a:gd name="T13" fmla="*/ 121 h 124"/>
                  <a:gd name="T14" fmla="*/ 96 w 176"/>
                  <a:gd name="T15" fmla="*/ 120 h 124"/>
                  <a:gd name="T16" fmla="*/ 108 w 176"/>
                  <a:gd name="T17" fmla="*/ 121 h 124"/>
                  <a:gd name="T18" fmla="*/ 176 w 176"/>
                  <a:gd name="T19" fmla="*/ 62 h 124"/>
                  <a:gd name="T20" fmla="*/ 108 w 176"/>
                  <a:gd name="T21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6" h="124">
                    <a:moveTo>
                      <a:pt x="108" y="3"/>
                    </a:moveTo>
                    <a:cubicBezTo>
                      <a:pt x="104" y="3"/>
                      <a:pt x="100" y="3"/>
                      <a:pt x="96" y="4"/>
                    </a:cubicBezTo>
                    <a:cubicBezTo>
                      <a:pt x="94" y="3"/>
                      <a:pt x="91" y="3"/>
                      <a:pt x="88" y="3"/>
                    </a:cubicBezTo>
                    <a:cubicBezTo>
                      <a:pt x="82" y="1"/>
                      <a:pt x="75" y="0"/>
                      <a:pt x="67" y="0"/>
                    </a:cubicBezTo>
                    <a:cubicBezTo>
                      <a:pt x="30" y="0"/>
                      <a:pt x="0" y="27"/>
                      <a:pt x="0" y="62"/>
                    </a:cubicBezTo>
                    <a:cubicBezTo>
                      <a:pt x="0" y="96"/>
                      <a:pt x="30" y="124"/>
                      <a:pt x="67" y="124"/>
                    </a:cubicBezTo>
                    <a:cubicBezTo>
                      <a:pt x="75" y="124"/>
                      <a:pt x="82" y="123"/>
                      <a:pt x="88" y="121"/>
                    </a:cubicBezTo>
                    <a:cubicBezTo>
                      <a:pt x="91" y="120"/>
                      <a:pt x="94" y="120"/>
                      <a:pt x="96" y="120"/>
                    </a:cubicBezTo>
                    <a:cubicBezTo>
                      <a:pt x="100" y="120"/>
                      <a:pt x="104" y="121"/>
                      <a:pt x="108" y="121"/>
                    </a:cubicBezTo>
                    <a:cubicBezTo>
                      <a:pt x="145" y="121"/>
                      <a:pt x="176" y="94"/>
                      <a:pt x="176" y="62"/>
                    </a:cubicBezTo>
                    <a:cubicBezTo>
                      <a:pt x="176" y="29"/>
                      <a:pt x="145" y="3"/>
                      <a:pt x="108" y="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8" name="Freeform 846"/>
              <p:cNvSpPr>
                <a:spLocks noEditPoints="1"/>
              </p:cNvSpPr>
              <p:nvPr/>
            </p:nvSpPr>
            <p:spPr bwMode="auto">
              <a:xfrm>
                <a:off x="801" y="966"/>
                <a:ext cx="134" cy="121"/>
              </a:xfrm>
              <a:custGeom>
                <a:avLst/>
                <a:gdLst>
                  <a:gd name="T0" fmla="*/ 69 w 138"/>
                  <a:gd name="T1" fmla="*/ 127 h 127"/>
                  <a:gd name="T2" fmla="*/ 0 w 138"/>
                  <a:gd name="T3" fmla="*/ 64 h 127"/>
                  <a:gd name="T4" fmla="*/ 69 w 138"/>
                  <a:gd name="T5" fmla="*/ 0 h 127"/>
                  <a:gd name="T6" fmla="*/ 138 w 138"/>
                  <a:gd name="T7" fmla="*/ 64 h 127"/>
                  <a:gd name="T8" fmla="*/ 69 w 138"/>
                  <a:gd name="T9" fmla="*/ 127 h 127"/>
                  <a:gd name="T10" fmla="*/ 69 w 138"/>
                  <a:gd name="T11" fmla="*/ 3 h 127"/>
                  <a:gd name="T12" fmla="*/ 4 w 138"/>
                  <a:gd name="T13" fmla="*/ 64 h 127"/>
                  <a:gd name="T14" fmla="*/ 69 w 138"/>
                  <a:gd name="T15" fmla="*/ 124 h 127"/>
                  <a:gd name="T16" fmla="*/ 135 w 138"/>
                  <a:gd name="T17" fmla="*/ 64 h 127"/>
                  <a:gd name="T18" fmla="*/ 69 w 138"/>
                  <a:gd name="T19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7">
                    <a:moveTo>
                      <a:pt x="69" y="127"/>
                    </a:moveTo>
                    <a:cubicBezTo>
                      <a:pt x="31" y="127"/>
                      <a:pt x="0" y="99"/>
                      <a:pt x="0" y="64"/>
                    </a:cubicBezTo>
                    <a:cubicBezTo>
                      <a:pt x="0" y="29"/>
                      <a:pt x="31" y="0"/>
                      <a:pt x="69" y="0"/>
                    </a:cubicBezTo>
                    <a:cubicBezTo>
                      <a:pt x="107" y="0"/>
                      <a:pt x="138" y="29"/>
                      <a:pt x="138" y="64"/>
                    </a:cubicBezTo>
                    <a:cubicBezTo>
                      <a:pt x="138" y="99"/>
                      <a:pt x="107" y="127"/>
                      <a:pt x="69" y="127"/>
                    </a:cubicBezTo>
                    <a:moveTo>
                      <a:pt x="69" y="3"/>
                    </a:moveTo>
                    <a:cubicBezTo>
                      <a:pt x="33" y="3"/>
                      <a:pt x="4" y="30"/>
                      <a:pt x="4" y="64"/>
                    </a:cubicBezTo>
                    <a:cubicBezTo>
                      <a:pt x="4" y="97"/>
                      <a:pt x="33" y="124"/>
                      <a:pt x="69" y="124"/>
                    </a:cubicBezTo>
                    <a:cubicBezTo>
                      <a:pt x="106" y="124"/>
                      <a:pt x="135" y="97"/>
                      <a:pt x="135" y="64"/>
                    </a:cubicBezTo>
                    <a:cubicBezTo>
                      <a:pt x="135" y="30"/>
                      <a:pt x="106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9" name="Freeform 847"/>
              <p:cNvSpPr>
                <a:spLocks noEditPoints="1"/>
              </p:cNvSpPr>
              <p:nvPr/>
            </p:nvSpPr>
            <p:spPr bwMode="auto">
              <a:xfrm>
                <a:off x="817" y="969"/>
                <a:ext cx="135" cy="115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3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3" y="29"/>
                      <a:pt x="3" y="61"/>
                    </a:cubicBezTo>
                    <a:cubicBezTo>
                      <a:pt x="3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1"/>
                    </a:cubicBezTo>
                    <a:cubicBezTo>
                      <a:pt x="135" y="29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0" name="Freeform 848"/>
              <p:cNvSpPr>
                <a:spLocks noEditPoints="1"/>
              </p:cNvSpPr>
              <p:nvPr/>
            </p:nvSpPr>
            <p:spPr bwMode="auto">
              <a:xfrm>
                <a:off x="841" y="969"/>
                <a:ext cx="135" cy="115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4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4" y="29"/>
                      <a:pt x="4" y="61"/>
                    </a:cubicBezTo>
                    <a:cubicBezTo>
                      <a:pt x="4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1"/>
                    </a:cubicBezTo>
                    <a:cubicBezTo>
                      <a:pt x="135" y="29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1" name="Freeform 849"/>
              <p:cNvSpPr/>
              <p:nvPr/>
            </p:nvSpPr>
            <p:spPr bwMode="auto">
              <a:xfrm>
                <a:off x="805" y="970"/>
                <a:ext cx="67" cy="114"/>
              </a:xfrm>
              <a:custGeom>
                <a:avLst/>
                <a:gdLst>
                  <a:gd name="T0" fmla="*/ 13 w 69"/>
                  <a:gd name="T1" fmla="*/ 60 h 120"/>
                  <a:gd name="T2" fmla="*/ 69 w 69"/>
                  <a:gd name="T3" fmla="*/ 0 h 120"/>
                  <a:gd name="T4" fmla="*/ 65 w 69"/>
                  <a:gd name="T5" fmla="*/ 0 h 120"/>
                  <a:gd name="T6" fmla="*/ 0 w 69"/>
                  <a:gd name="T7" fmla="*/ 60 h 120"/>
                  <a:gd name="T8" fmla="*/ 65 w 69"/>
                  <a:gd name="T9" fmla="*/ 120 h 120"/>
                  <a:gd name="T10" fmla="*/ 69 w 69"/>
                  <a:gd name="T11" fmla="*/ 120 h 120"/>
                  <a:gd name="T12" fmla="*/ 13 w 69"/>
                  <a:gd name="T13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20">
                    <a:moveTo>
                      <a:pt x="13" y="60"/>
                    </a:moveTo>
                    <a:cubicBezTo>
                      <a:pt x="13" y="30"/>
                      <a:pt x="37" y="5"/>
                      <a:pt x="69" y="0"/>
                    </a:cubicBezTo>
                    <a:cubicBezTo>
                      <a:pt x="67" y="0"/>
                      <a:pt x="66" y="0"/>
                      <a:pt x="65" y="0"/>
                    </a:cubicBezTo>
                    <a:cubicBezTo>
                      <a:pt x="29" y="0"/>
                      <a:pt x="0" y="27"/>
                      <a:pt x="0" y="60"/>
                    </a:cubicBezTo>
                    <a:cubicBezTo>
                      <a:pt x="0" y="93"/>
                      <a:pt x="29" y="120"/>
                      <a:pt x="65" y="120"/>
                    </a:cubicBezTo>
                    <a:cubicBezTo>
                      <a:pt x="66" y="120"/>
                      <a:pt x="67" y="120"/>
                      <a:pt x="69" y="120"/>
                    </a:cubicBezTo>
                    <a:cubicBezTo>
                      <a:pt x="37" y="114"/>
                      <a:pt x="13" y="89"/>
                      <a:pt x="13" y="6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2" name="Freeform 850"/>
              <p:cNvSpPr/>
              <p:nvPr/>
            </p:nvSpPr>
            <p:spPr bwMode="auto">
              <a:xfrm>
                <a:off x="821" y="973"/>
                <a:ext cx="63" cy="108"/>
              </a:xfrm>
              <a:custGeom>
                <a:avLst/>
                <a:gdLst>
                  <a:gd name="T0" fmla="*/ 20 w 64"/>
                  <a:gd name="T1" fmla="*/ 57 h 114"/>
                  <a:gd name="T2" fmla="*/ 64 w 64"/>
                  <a:gd name="T3" fmla="*/ 0 h 114"/>
                  <a:gd name="T4" fmla="*/ 0 w 64"/>
                  <a:gd name="T5" fmla="*/ 57 h 114"/>
                  <a:gd name="T6" fmla="*/ 64 w 64"/>
                  <a:gd name="T7" fmla="*/ 114 h 114"/>
                  <a:gd name="T8" fmla="*/ 20 w 64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4">
                    <a:moveTo>
                      <a:pt x="20" y="57"/>
                    </a:moveTo>
                    <a:cubicBezTo>
                      <a:pt x="20" y="31"/>
                      <a:pt x="38" y="9"/>
                      <a:pt x="64" y="0"/>
                    </a:cubicBezTo>
                    <a:cubicBezTo>
                      <a:pt x="29" y="0"/>
                      <a:pt x="0" y="25"/>
                      <a:pt x="0" y="57"/>
                    </a:cubicBezTo>
                    <a:cubicBezTo>
                      <a:pt x="0" y="88"/>
                      <a:pt x="29" y="113"/>
                      <a:pt x="64" y="114"/>
                    </a:cubicBezTo>
                    <a:cubicBezTo>
                      <a:pt x="38" y="105"/>
                      <a:pt x="20" y="83"/>
                      <a:pt x="20" y="5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3" name="Freeform 851"/>
              <p:cNvSpPr/>
              <p:nvPr/>
            </p:nvSpPr>
            <p:spPr bwMode="auto">
              <a:xfrm>
                <a:off x="845" y="974"/>
                <a:ext cx="88" cy="105"/>
              </a:xfrm>
              <a:custGeom>
                <a:avLst/>
                <a:gdLst>
                  <a:gd name="T0" fmla="*/ 90 w 90"/>
                  <a:gd name="T1" fmla="*/ 56 h 111"/>
                  <a:gd name="T2" fmla="*/ 50 w 90"/>
                  <a:gd name="T3" fmla="*/ 0 h 111"/>
                  <a:gd name="T4" fmla="*/ 0 w 90"/>
                  <a:gd name="T5" fmla="*/ 56 h 111"/>
                  <a:gd name="T6" fmla="*/ 50 w 90"/>
                  <a:gd name="T7" fmla="*/ 111 h 111"/>
                  <a:gd name="T8" fmla="*/ 90 w 90"/>
                  <a:gd name="T9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11">
                    <a:moveTo>
                      <a:pt x="90" y="56"/>
                    </a:moveTo>
                    <a:cubicBezTo>
                      <a:pt x="90" y="31"/>
                      <a:pt x="73" y="9"/>
                      <a:pt x="50" y="0"/>
                    </a:cubicBezTo>
                    <a:cubicBezTo>
                      <a:pt x="21" y="7"/>
                      <a:pt x="0" y="29"/>
                      <a:pt x="0" y="56"/>
                    </a:cubicBezTo>
                    <a:cubicBezTo>
                      <a:pt x="0" y="82"/>
                      <a:pt x="21" y="105"/>
                      <a:pt x="50" y="111"/>
                    </a:cubicBezTo>
                    <a:cubicBezTo>
                      <a:pt x="73" y="102"/>
                      <a:pt x="90" y="81"/>
                      <a:pt x="90" y="5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4" name="Freeform 852"/>
              <p:cNvSpPr/>
              <p:nvPr/>
            </p:nvSpPr>
            <p:spPr bwMode="auto">
              <a:xfrm>
                <a:off x="904" y="976"/>
                <a:ext cx="44" cy="102"/>
              </a:xfrm>
              <a:custGeom>
                <a:avLst/>
                <a:gdLst>
                  <a:gd name="T0" fmla="*/ 45 w 45"/>
                  <a:gd name="T1" fmla="*/ 54 h 108"/>
                  <a:gd name="T2" fmla="*/ 0 w 45"/>
                  <a:gd name="T3" fmla="*/ 0 h 108"/>
                  <a:gd name="T4" fmla="*/ 33 w 45"/>
                  <a:gd name="T5" fmla="*/ 54 h 108"/>
                  <a:gd name="T6" fmla="*/ 0 w 45"/>
                  <a:gd name="T7" fmla="*/ 108 h 108"/>
                  <a:gd name="T8" fmla="*/ 45 w 45"/>
                  <a:gd name="T9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8">
                    <a:moveTo>
                      <a:pt x="45" y="54"/>
                    </a:moveTo>
                    <a:cubicBezTo>
                      <a:pt x="45" y="28"/>
                      <a:pt x="26" y="7"/>
                      <a:pt x="0" y="0"/>
                    </a:cubicBezTo>
                    <a:cubicBezTo>
                      <a:pt x="20" y="11"/>
                      <a:pt x="33" y="31"/>
                      <a:pt x="33" y="54"/>
                    </a:cubicBezTo>
                    <a:cubicBezTo>
                      <a:pt x="33" y="76"/>
                      <a:pt x="20" y="96"/>
                      <a:pt x="0" y="108"/>
                    </a:cubicBezTo>
                    <a:cubicBezTo>
                      <a:pt x="26" y="100"/>
                      <a:pt x="45" y="79"/>
                      <a:pt x="45" y="54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5" name="Freeform 853"/>
              <p:cNvSpPr/>
              <p:nvPr/>
            </p:nvSpPr>
            <p:spPr bwMode="auto">
              <a:xfrm>
                <a:off x="909" y="973"/>
                <a:ext cx="64" cy="108"/>
              </a:xfrm>
              <a:custGeom>
                <a:avLst/>
                <a:gdLst>
                  <a:gd name="T0" fmla="*/ 65 w 65"/>
                  <a:gd name="T1" fmla="*/ 57 h 114"/>
                  <a:gd name="T2" fmla="*/ 0 w 65"/>
                  <a:gd name="T3" fmla="*/ 0 h 114"/>
                  <a:gd name="T4" fmla="*/ 44 w 65"/>
                  <a:gd name="T5" fmla="*/ 57 h 114"/>
                  <a:gd name="T6" fmla="*/ 0 w 65"/>
                  <a:gd name="T7" fmla="*/ 114 h 114"/>
                  <a:gd name="T8" fmla="*/ 65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65" y="57"/>
                    </a:moveTo>
                    <a:cubicBezTo>
                      <a:pt x="65" y="25"/>
                      <a:pt x="36" y="0"/>
                      <a:pt x="0" y="0"/>
                    </a:cubicBezTo>
                    <a:cubicBezTo>
                      <a:pt x="26" y="9"/>
                      <a:pt x="44" y="31"/>
                      <a:pt x="44" y="57"/>
                    </a:cubicBezTo>
                    <a:cubicBezTo>
                      <a:pt x="44" y="83"/>
                      <a:pt x="26" y="105"/>
                      <a:pt x="0" y="114"/>
                    </a:cubicBezTo>
                    <a:cubicBezTo>
                      <a:pt x="36" y="113"/>
                      <a:pt x="65" y="88"/>
                      <a:pt x="65" y="5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6" name="Freeform 854"/>
              <p:cNvSpPr>
                <a:spLocks noEditPoints="1"/>
              </p:cNvSpPr>
              <p:nvPr/>
            </p:nvSpPr>
            <p:spPr bwMode="auto">
              <a:xfrm>
                <a:off x="817" y="1021"/>
                <a:ext cx="47" cy="57"/>
              </a:xfrm>
              <a:custGeom>
                <a:avLst/>
                <a:gdLst>
                  <a:gd name="T0" fmla="*/ 4 w 48"/>
                  <a:gd name="T1" fmla="*/ 1 h 60"/>
                  <a:gd name="T2" fmla="*/ 3 w 48"/>
                  <a:gd name="T3" fmla="*/ 6 h 60"/>
                  <a:gd name="T4" fmla="*/ 47 w 48"/>
                  <a:gd name="T5" fmla="*/ 60 h 60"/>
                  <a:gd name="T6" fmla="*/ 48 w 48"/>
                  <a:gd name="T7" fmla="*/ 60 h 60"/>
                  <a:gd name="T8" fmla="*/ 4 w 48"/>
                  <a:gd name="T9" fmla="*/ 6 h 60"/>
                  <a:gd name="T10" fmla="*/ 4 w 48"/>
                  <a:gd name="T11" fmla="*/ 1 h 60"/>
                  <a:gd name="T12" fmla="*/ 4 w 48"/>
                  <a:gd name="T13" fmla="*/ 1 h 60"/>
                  <a:gd name="T14" fmla="*/ 0 w 48"/>
                  <a:gd name="T15" fmla="*/ 0 h 60"/>
                  <a:gd name="T16" fmla="*/ 0 w 48"/>
                  <a:gd name="T17" fmla="*/ 6 h 60"/>
                  <a:gd name="T18" fmla="*/ 38 w 48"/>
                  <a:gd name="T19" fmla="*/ 60 h 60"/>
                  <a:gd name="T20" fmla="*/ 39 w 48"/>
                  <a:gd name="T21" fmla="*/ 60 h 60"/>
                  <a:gd name="T22" fmla="*/ 0 w 48"/>
                  <a:gd name="T23" fmla="*/ 6 h 60"/>
                  <a:gd name="T24" fmla="*/ 0 w 48"/>
                  <a:gd name="T25" fmla="*/ 0 h 60"/>
                  <a:gd name="T26" fmla="*/ 0 w 48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0">
                    <a:moveTo>
                      <a:pt x="4" y="1"/>
                    </a:moveTo>
                    <a:cubicBezTo>
                      <a:pt x="3" y="3"/>
                      <a:pt x="3" y="4"/>
                      <a:pt x="3" y="6"/>
                    </a:cubicBezTo>
                    <a:cubicBezTo>
                      <a:pt x="3" y="31"/>
                      <a:pt x="22" y="52"/>
                      <a:pt x="47" y="60"/>
                    </a:cubicBezTo>
                    <a:cubicBezTo>
                      <a:pt x="47" y="60"/>
                      <a:pt x="48" y="60"/>
                      <a:pt x="48" y="60"/>
                    </a:cubicBezTo>
                    <a:cubicBezTo>
                      <a:pt x="22" y="52"/>
                      <a:pt x="4" y="31"/>
                      <a:pt x="4" y="6"/>
                    </a:cubicBezTo>
                    <a:cubicBezTo>
                      <a:pt x="4" y="4"/>
                      <a:pt x="4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0" y="30"/>
                      <a:pt x="15" y="50"/>
                      <a:pt x="38" y="60"/>
                    </a:cubicBezTo>
                    <a:cubicBezTo>
                      <a:pt x="38" y="60"/>
                      <a:pt x="39" y="60"/>
                      <a:pt x="39" y="60"/>
                    </a:cubicBezTo>
                    <a:cubicBezTo>
                      <a:pt x="16" y="50"/>
                      <a:pt x="0" y="30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7" name="Freeform 855"/>
              <p:cNvSpPr/>
              <p:nvPr/>
            </p:nvSpPr>
            <p:spPr bwMode="auto">
              <a:xfrm>
                <a:off x="817" y="1021"/>
                <a:ext cx="46" cy="57"/>
              </a:xfrm>
              <a:custGeom>
                <a:avLst/>
                <a:gdLst>
                  <a:gd name="T0" fmla="*/ 0 w 47"/>
                  <a:gd name="T1" fmla="*/ 0 h 60"/>
                  <a:gd name="T2" fmla="*/ 0 w 47"/>
                  <a:gd name="T3" fmla="*/ 6 h 60"/>
                  <a:gd name="T4" fmla="*/ 39 w 47"/>
                  <a:gd name="T5" fmla="*/ 60 h 60"/>
                  <a:gd name="T6" fmla="*/ 47 w 47"/>
                  <a:gd name="T7" fmla="*/ 60 h 60"/>
                  <a:gd name="T8" fmla="*/ 3 w 47"/>
                  <a:gd name="T9" fmla="*/ 6 h 60"/>
                  <a:gd name="T10" fmla="*/ 4 w 47"/>
                  <a:gd name="T11" fmla="*/ 1 h 60"/>
                  <a:gd name="T12" fmla="*/ 0 w 4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0" y="30"/>
                      <a:pt x="16" y="50"/>
                      <a:pt x="39" y="60"/>
                    </a:cubicBezTo>
                    <a:cubicBezTo>
                      <a:pt x="42" y="60"/>
                      <a:pt x="44" y="60"/>
                      <a:pt x="47" y="60"/>
                    </a:cubicBezTo>
                    <a:cubicBezTo>
                      <a:pt x="22" y="52"/>
                      <a:pt x="3" y="31"/>
                      <a:pt x="3" y="6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8" name="Freeform 856"/>
              <p:cNvSpPr>
                <a:spLocks noEditPoints="1"/>
              </p:cNvSpPr>
              <p:nvPr/>
            </p:nvSpPr>
            <p:spPr bwMode="auto">
              <a:xfrm>
                <a:off x="894" y="1032"/>
                <a:ext cx="58" cy="48"/>
              </a:xfrm>
              <a:custGeom>
                <a:avLst/>
                <a:gdLst>
                  <a:gd name="T0" fmla="*/ 37 w 59"/>
                  <a:gd name="T1" fmla="*/ 10 h 51"/>
                  <a:gd name="T2" fmla="*/ 37 w 59"/>
                  <a:gd name="T3" fmla="*/ 10 h 51"/>
                  <a:gd name="T4" fmla="*/ 0 w 59"/>
                  <a:gd name="T5" fmla="*/ 49 h 51"/>
                  <a:gd name="T6" fmla="*/ 1 w 59"/>
                  <a:gd name="T7" fmla="*/ 49 h 51"/>
                  <a:gd name="T8" fmla="*/ 37 w 59"/>
                  <a:gd name="T9" fmla="*/ 10 h 51"/>
                  <a:gd name="T10" fmla="*/ 55 w 59"/>
                  <a:gd name="T11" fmla="*/ 0 h 51"/>
                  <a:gd name="T12" fmla="*/ 55 w 59"/>
                  <a:gd name="T13" fmla="*/ 0 h 51"/>
                  <a:gd name="T14" fmla="*/ 10 w 59"/>
                  <a:gd name="T15" fmla="*/ 49 h 51"/>
                  <a:gd name="T16" fmla="*/ 42 w 59"/>
                  <a:gd name="T17" fmla="*/ 6 h 51"/>
                  <a:gd name="T18" fmla="*/ 41 w 59"/>
                  <a:gd name="T19" fmla="*/ 6 h 51"/>
                  <a:gd name="T20" fmla="*/ 8 w 59"/>
                  <a:gd name="T21" fmla="*/ 50 h 51"/>
                  <a:gd name="T22" fmla="*/ 55 w 59"/>
                  <a:gd name="T23" fmla="*/ 0 h 51"/>
                  <a:gd name="T24" fmla="*/ 59 w 59"/>
                  <a:gd name="T25" fmla="*/ 0 h 51"/>
                  <a:gd name="T26" fmla="*/ 15 w 59"/>
                  <a:gd name="T27" fmla="*/ 51 h 51"/>
                  <a:gd name="T28" fmla="*/ 15 w 59"/>
                  <a:gd name="T29" fmla="*/ 51 h 51"/>
                  <a:gd name="T30" fmla="*/ 16 w 59"/>
                  <a:gd name="T31" fmla="*/ 51 h 51"/>
                  <a:gd name="T32" fmla="*/ 59 w 59"/>
                  <a:gd name="T33" fmla="*/ 0 h 51"/>
                  <a:gd name="T34" fmla="*/ 59 w 59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51">
                    <a:moveTo>
                      <a:pt x="37" y="10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32" y="27"/>
                      <a:pt x="18" y="42"/>
                      <a:pt x="0" y="49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9" y="42"/>
                      <a:pt x="32" y="27"/>
                      <a:pt x="37" y="10"/>
                    </a:cubicBezTo>
                    <a:moveTo>
                      <a:pt x="55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2" y="23"/>
                      <a:pt x="34" y="42"/>
                      <a:pt x="10" y="49"/>
                    </a:cubicBezTo>
                    <a:cubicBezTo>
                      <a:pt x="26" y="39"/>
                      <a:pt x="38" y="24"/>
                      <a:pt x="42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7" y="25"/>
                      <a:pt x="25" y="41"/>
                      <a:pt x="8" y="50"/>
                    </a:cubicBezTo>
                    <a:cubicBezTo>
                      <a:pt x="33" y="43"/>
                      <a:pt x="53" y="24"/>
                      <a:pt x="55" y="0"/>
                    </a:cubicBezTo>
                    <a:moveTo>
                      <a:pt x="59" y="0"/>
                    </a:moveTo>
                    <a:cubicBezTo>
                      <a:pt x="56" y="24"/>
                      <a:pt x="39" y="43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39" y="43"/>
                      <a:pt x="57" y="23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9" name="Freeform 857"/>
              <p:cNvSpPr/>
              <p:nvPr/>
            </p:nvSpPr>
            <p:spPr bwMode="auto">
              <a:xfrm>
                <a:off x="895" y="1037"/>
                <a:ext cx="40" cy="42"/>
              </a:xfrm>
              <a:custGeom>
                <a:avLst/>
                <a:gdLst>
                  <a:gd name="T0" fmla="*/ 40 w 40"/>
                  <a:gd name="T1" fmla="*/ 0 h 44"/>
                  <a:gd name="T2" fmla="*/ 36 w 40"/>
                  <a:gd name="T3" fmla="*/ 4 h 44"/>
                  <a:gd name="T4" fmla="*/ 0 w 40"/>
                  <a:gd name="T5" fmla="*/ 43 h 44"/>
                  <a:gd name="T6" fmla="*/ 5 w 40"/>
                  <a:gd name="T7" fmla="*/ 44 h 44"/>
                  <a:gd name="T8" fmla="*/ 7 w 40"/>
                  <a:gd name="T9" fmla="*/ 44 h 44"/>
                  <a:gd name="T10" fmla="*/ 40 w 4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44">
                    <a:moveTo>
                      <a:pt x="40" y="0"/>
                    </a:moveTo>
                    <a:cubicBezTo>
                      <a:pt x="39" y="1"/>
                      <a:pt x="37" y="2"/>
                      <a:pt x="36" y="4"/>
                    </a:cubicBezTo>
                    <a:cubicBezTo>
                      <a:pt x="31" y="21"/>
                      <a:pt x="18" y="36"/>
                      <a:pt x="0" y="43"/>
                    </a:cubicBezTo>
                    <a:cubicBezTo>
                      <a:pt x="1" y="44"/>
                      <a:pt x="3" y="44"/>
                      <a:pt x="5" y="44"/>
                    </a:cubicBezTo>
                    <a:cubicBezTo>
                      <a:pt x="6" y="44"/>
                      <a:pt x="6" y="44"/>
                      <a:pt x="7" y="44"/>
                    </a:cubicBezTo>
                    <a:cubicBezTo>
                      <a:pt x="24" y="35"/>
                      <a:pt x="36" y="19"/>
                      <a:pt x="4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0" name="Freeform 858"/>
              <p:cNvSpPr/>
              <p:nvPr/>
            </p:nvSpPr>
            <p:spPr bwMode="auto">
              <a:xfrm>
                <a:off x="900" y="1032"/>
                <a:ext cx="52" cy="48"/>
              </a:xfrm>
              <a:custGeom>
                <a:avLst/>
                <a:gdLst>
                  <a:gd name="T0" fmla="*/ 52 w 53"/>
                  <a:gd name="T1" fmla="*/ 0 h 51"/>
                  <a:gd name="T2" fmla="*/ 49 w 53"/>
                  <a:gd name="T3" fmla="*/ 0 h 51"/>
                  <a:gd name="T4" fmla="*/ 2 w 53"/>
                  <a:gd name="T5" fmla="*/ 50 h 51"/>
                  <a:gd name="T6" fmla="*/ 0 w 53"/>
                  <a:gd name="T7" fmla="*/ 50 h 51"/>
                  <a:gd name="T8" fmla="*/ 9 w 53"/>
                  <a:gd name="T9" fmla="*/ 51 h 51"/>
                  <a:gd name="T10" fmla="*/ 53 w 53"/>
                  <a:gd name="T11" fmla="*/ 0 h 51"/>
                  <a:gd name="T12" fmla="*/ 52 w 53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1">
                    <a:moveTo>
                      <a:pt x="52" y="0"/>
                    </a:moveTo>
                    <a:cubicBezTo>
                      <a:pt x="51" y="0"/>
                      <a:pt x="50" y="0"/>
                      <a:pt x="49" y="0"/>
                    </a:cubicBezTo>
                    <a:cubicBezTo>
                      <a:pt x="47" y="24"/>
                      <a:pt x="27" y="43"/>
                      <a:pt x="2" y="50"/>
                    </a:cubicBezTo>
                    <a:cubicBezTo>
                      <a:pt x="1" y="50"/>
                      <a:pt x="1" y="50"/>
                      <a:pt x="0" y="50"/>
                    </a:cubicBezTo>
                    <a:cubicBezTo>
                      <a:pt x="3" y="51"/>
                      <a:pt x="6" y="51"/>
                      <a:pt x="9" y="51"/>
                    </a:cubicBezTo>
                    <a:cubicBezTo>
                      <a:pt x="33" y="43"/>
                      <a:pt x="50" y="24"/>
                      <a:pt x="53" y="0"/>
                    </a:cubicBezTo>
                    <a:cubicBezTo>
                      <a:pt x="53" y="0"/>
                      <a:pt x="52" y="0"/>
                      <a:pt x="52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1" name="Freeform 859"/>
              <p:cNvSpPr>
                <a:spLocks noEditPoints="1"/>
              </p:cNvSpPr>
              <p:nvPr/>
            </p:nvSpPr>
            <p:spPr bwMode="auto">
              <a:xfrm>
                <a:off x="844" y="1044"/>
                <a:ext cx="42" cy="33"/>
              </a:xfrm>
              <a:custGeom>
                <a:avLst/>
                <a:gdLst>
                  <a:gd name="T0" fmla="*/ 6 w 43"/>
                  <a:gd name="T1" fmla="*/ 4 h 35"/>
                  <a:gd name="T2" fmla="*/ 42 w 43"/>
                  <a:gd name="T3" fmla="*/ 35 h 35"/>
                  <a:gd name="T4" fmla="*/ 43 w 43"/>
                  <a:gd name="T5" fmla="*/ 35 h 35"/>
                  <a:gd name="T6" fmla="*/ 6 w 43"/>
                  <a:gd name="T7" fmla="*/ 4 h 35"/>
                  <a:gd name="T8" fmla="*/ 6 w 43"/>
                  <a:gd name="T9" fmla="*/ 4 h 35"/>
                  <a:gd name="T10" fmla="*/ 0 w 43"/>
                  <a:gd name="T11" fmla="*/ 0 h 35"/>
                  <a:gd name="T12" fmla="*/ 32 w 43"/>
                  <a:gd name="T13" fmla="*/ 35 h 35"/>
                  <a:gd name="T14" fmla="*/ 32 w 43"/>
                  <a:gd name="T15" fmla="*/ 35 h 35"/>
                  <a:gd name="T16" fmla="*/ 0 w 43"/>
                  <a:gd name="T17" fmla="*/ 0 h 35"/>
                  <a:gd name="T18" fmla="*/ 0 w 43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5">
                    <a:moveTo>
                      <a:pt x="6" y="4"/>
                    </a:moveTo>
                    <a:cubicBezTo>
                      <a:pt x="13" y="18"/>
                      <a:pt x="26" y="29"/>
                      <a:pt x="42" y="35"/>
                    </a:cubicBezTo>
                    <a:cubicBezTo>
                      <a:pt x="42" y="35"/>
                      <a:pt x="43" y="35"/>
                      <a:pt x="43" y="35"/>
                    </a:cubicBezTo>
                    <a:cubicBezTo>
                      <a:pt x="27" y="30"/>
                      <a:pt x="13" y="18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moveTo>
                      <a:pt x="0" y="0"/>
                    </a:moveTo>
                    <a:cubicBezTo>
                      <a:pt x="5" y="15"/>
                      <a:pt x="17" y="27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7" y="27"/>
                      <a:pt x="6" y="1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2" name="Freeform 860"/>
              <p:cNvSpPr/>
              <p:nvPr/>
            </p:nvSpPr>
            <p:spPr bwMode="auto">
              <a:xfrm>
                <a:off x="844" y="1044"/>
                <a:ext cx="41" cy="33"/>
              </a:xfrm>
              <a:custGeom>
                <a:avLst/>
                <a:gdLst>
                  <a:gd name="T0" fmla="*/ 0 w 42"/>
                  <a:gd name="T1" fmla="*/ 0 h 35"/>
                  <a:gd name="T2" fmla="*/ 32 w 42"/>
                  <a:gd name="T3" fmla="*/ 35 h 35"/>
                  <a:gd name="T4" fmla="*/ 35 w 42"/>
                  <a:gd name="T5" fmla="*/ 34 h 35"/>
                  <a:gd name="T6" fmla="*/ 35 w 42"/>
                  <a:gd name="T7" fmla="*/ 34 h 35"/>
                  <a:gd name="T8" fmla="*/ 42 w 42"/>
                  <a:gd name="T9" fmla="*/ 35 h 35"/>
                  <a:gd name="T10" fmla="*/ 6 w 42"/>
                  <a:gd name="T11" fmla="*/ 4 h 35"/>
                  <a:gd name="T12" fmla="*/ 0 w 42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5">
                    <a:moveTo>
                      <a:pt x="0" y="0"/>
                    </a:moveTo>
                    <a:cubicBezTo>
                      <a:pt x="6" y="15"/>
                      <a:pt x="17" y="27"/>
                      <a:pt x="32" y="35"/>
                    </a:cubicBezTo>
                    <a:cubicBezTo>
                      <a:pt x="33" y="34"/>
                      <a:pt x="34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4"/>
                      <a:pt x="40" y="35"/>
                      <a:pt x="42" y="35"/>
                    </a:cubicBezTo>
                    <a:cubicBezTo>
                      <a:pt x="26" y="29"/>
                      <a:pt x="13" y="18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3" name="Freeform 861"/>
              <p:cNvSpPr/>
              <p:nvPr/>
            </p:nvSpPr>
            <p:spPr bwMode="auto">
              <a:xfrm>
                <a:off x="806" y="1021"/>
                <a:ext cx="48" cy="57"/>
              </a:xfrm>
              <a:custGeom>
                <a:avLst/>
                <a:gdLst>
                  <a:gd name="T0" fmla="*/ 11 w 50"/>
                  <a:gd name="T1" fmla="*/ 0 h 60"/>
                  <a:gd name="T2" fmla="*/ 6 w 50"/>
                  <a:gd name="T3" fmla="*/ 1 h 60"/>
                  <a:gd name="T4" fmla="*/ 0 w 50"/>
                  <a:gd name="T5" fmla="*/ 12 h 60"/>
                  <a:gd name="T6" fmla="*/ 4 w 50"/>
                  <a:gd name="T7" fmla="*/ 25 h 60"/>
                  <a:gd name="T8" fmla="*/ 43 w 50"/>
                  <a:gd name="T9" fmla="*/ 60 h 60"/>
                  <a:gd name="T10" fmla="*/ 49 w 50"/>
                  <a:gd name="T11" fmla="*/ 60 h 60"/>
                  <a:gd name="T12" fmla="*/ 50 w 50"/>
                  <a:gd name="T13" fmla="*/ 60 h 60"/>
                  <a:gd name="T14" fmla="*/ 12 w 50"/>
                  <a:gd name="T15" fmla="*/ 6 h 60"/>
                  <a:gd name="T16" fmla="*/ 12 w 50"/>
                  <a:gd name="T17" fmla="*/ 0 h 60"/>
                  <a:gd name="T18" fmla="*/ 11 w 50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0">
                    <a:moveTo>
                      <a:pt x="11" y="0"/>
                    </a:moveTo>
                    <a:cubicBezTo>
                      <a:pt x="9" y="0"/>
                      <a:pt x="7" y="1"/>
                      <a:pt x="6" y="1"/>
                    </a:cubicBezTo>
                    <a:cubicBezTo>
                      <a:pt x="2" y="3"/>
                      <a:pt x="0" y="8"/>
                      <a:pt x="0" y="12"/>
                    </a:cubicBezTo>
                    <a:cubicBezTo>
                      <a:pt x="0" y="17"/>
                      <a:pt x="2" y="21"/>
                      <a:pt x="4" y="25"/>
                    </a:cubicBezTo>
                    <a:cubicBezTo>
                      <a:pt x="12" y="41"/>
                      <a:pt x="25" y="57"/>
                      <a:pt x="43" y="60"/>
                    </a:cubicBezTo>
                    <a:cubicBezTo>
                      <a:pt x="45" y="60"/>
                      <a:pt x="47" y="60"/>
                      <a:pt x="49" y="60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27" y="50"/>
                      <a:pt x="12" y="30"/>
                      <a:pt x="12" y="6"/>
                    </a:cubicBezTo>
                    <a:cubicBezTo>
                      <a:pt x="12" y="4"/>
                      <a:pt x="12" y="2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4" name="Freeform 862"/>
              <p:cNvSpPr/>
              <p:nvPr/>
            </p:nvSpPr>
            <p:spPr bwMode="auto">
              <a:xfrm>
                <a:off x="821" y="1022"/>
                <a:ext cx="54" cy="56"/>
              </a:xfrm>
              <a:custGeom>
                <a:avLst/>
                <a:gdLst>
                  <a:gd name="T0" fmla="*/ 0 w 55"/>
                  <a:gd name="T1" fmla="*/ 0 h 59"/>
                  <a:gd name="T2" fmla="*/ 0 w 55"/>
                  <a:gd name="T3" fmla="*/ 5 h 59"/>
                  <a:gd name="T4" fmla="*/ 44 w 55"/>
                  <a:gd name="T5" fmla="*/ 59 h 59"/>
                  <a:gd name="T6" fmla="*/ 46 w 55"/>
                  <a:gd name="T7" fmla="*/ 58 h 59"/>
                  <a:gd name="T8" fmla="*/ 55 w 55"/>
                  <a:gd name="T9" fmla="*/ 58 h 59"/>
                  <a:gd name="T10" fmla="*/ 23 w 55"/>
                  <a:gd name="T11" fmla="*/ 23 h 59"/>
                  <a:gd name="T12" fmla="*/ 13 w 55"/>
                  <a:gd name="T13" fmla="*/ 13 h 59"/>
                  <a:gd name="T14" fmla="*/ 4 w 55"/>
                  <a:gd name="T15" fmla="*/ 2 h 59"/>
                  <a:gd name="T16" fmla="*/ 0 w 55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9"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30"/>
                      <a:pt x="18" y="51"/>
                      <a:pt x="44" y="59"/>
                    </a:cubicBezTo>
                    <a:cubicBezTo>
                      <a:pt x="45" y="59"/>
                      <a:pt x="45" y="58"/>
                      <a:pt x="46" y="58"/>
                    </a:cubicBezTo>
                    <a:cubicBezTo>
                      <a:pt x="49" y="58"/>
                      <a:pt x="52" y="58"/>
                      <a:pt x="55" y="58"/>
                    </a:cubicBezTo>
                    <a:cubicBezTo>
                      <a:pt x="40" y="50"/>
                      <a:pt x="28" y="38"/>
                      <a:pt x="23" y="23"/>
                    </a:cubicBezTo>
                    <a:cubicBezTo>
                      <a:pt x="19" y="20"/>
                      <a:pt x="16" y="17"/>
                      <a:pt x="13" y="13"/>
                    </a:cubicBezTo>
                    <a:cubicBezTo>
                      <a:pt x="10" y="9"/>
                      <a:pt x="7" y="5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5" name="Freeform 863"/>
              <p:cNvSpPr/>
              <p:nvPr/>
            </p:nvSpPr>
            <p:spPr bwMode="auto">
              <a:xfrm>
                <a:off x="850" y="1041"/>
                <a:ext cx="81" cy="37"/>
              </a:xfrm>
              <a:custGeom>
                <a:avLst/>
                <a:gdLst>
                  <a:gd name="T0" fmla="*/ 83 w 83"/>
                  <a:gd name="T1" fmla="*/ 0 h 39"/>
                  <a:gd name="T2" fmla="*/ 74 w 83"/>
                  <a:gd name="T3" fmla="*/ 6 h 39"/>
                  <a:gd name="T4" fmla="*/ 36 w 83"/>
                  <a:gd name="T5" fmla="*/ 18 h 39"/>
                  <a:gd name="T6" fmla="*/ 26 w 83"/>
                  <a:gd name="T7" fmla="*/ 17 h 39"/>
                  <a:gd name="T8" fmla="*/ 0 w 83"/>
                  <a:gd name="T9" fmla="*/ 7 h 39"/>
                  <a:gd name="T10" fmla="*/ 37 w 83"/>
                  <a:gd name="T11" fmla="*/ 38 h 39"/>
                  <a:gd name="T12" fmla="*/ 46 w 83"/>
                  <a:gd name="T13" fmla="*/ 39 h 39"/>
                  <a:gd name="T14" fmla="*/ 83 w 83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39">
                    <a:moveTo>
                      <a:pt x="83" y="0"/>
                    </a:moveTo>
                    <a:cubicBezTo>
                      <a:pt x="80" y="2"/>
                      <a:pt x="77" y="4"/>
                      <a:pt x="74" y="6"/>
                    </a:cubicBezTo>
                    <a:cubicBezTo>
                      <a:pt x="63" y="14"/>
                      <a:pt x="49" y="18"/>
                      <a:pt x="36" y="18"/>
                    </a:cubicBezTo>
                    <a:cubicBezTo>
                      <a:pt x="33" y="18"/>
                      <a:pt x="30" y="17"/>
                      <a:pt x="26" y="17"/>
                    </a:cubicBezTo>
                    <a:cubicBezTo>
                      <a:pt x="17" y="16"/>
                      <a:pt x="8" y="12"/>
                      <a:pt x="0" y="7"/>
                    </a:cubicBezTo>
                    <a:cubicBezTo>
                      <a:pt x="7" y="21"/>
                      <a:pt x="21" y="33"/>
                      <a:pt x="37" y="38"/>
                    </a:cubicBezTo>
                    <a:cubicBezTo>
                      <a:pt x="40" y="38"/>
                      <a:pt x="43" y="39"/>
                      <a:pt x="46" y="39"/>
                    </a:cubicBezTo>
                    <a:cubicBezTo>
                      <a:pt x="64" y="32"/>
                      <a:pt x="78" y="17"/>
                      <a:pt x="8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6" name="Freeform 864"/>
              <p:cNvSpPr/>
              <p:nvPr/>
            </p:nvSpPr>
            <p:spPr bwMode="auto">
              <a:xfrm>
                <a:off x="904" y="1032"/>
                <a:ext cx="44" cy="46"/>
              </a:xfrm>
              <a:custGeom>
                <a:avLst/>
                <a:gdLst>
                  <a:gd name="T0" fmla="*/ 45 w 45"/>
                  <a:gd name="T1" fmla="*/ 0 h 49"/>
                  <a:gd name="T2" fmla="*/ 41 w 45"/>
                  <a:gd name="T3" fmla="*/ 1 h 49"/>
                  <a:gd name="T4" fmla="*/ 32 w 45"/>
                  <a:gd name="T5" fmla="*/ 6 h 49"/>
                  <a:gd name="T6" fmla="*/ 0 w 45"/>
                  <a:gd name="T7" fmla="*/ 49 h 49"/>
                  <a:gd name="T8" fmla="*/ 45 w 4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45" y="0"/>
                    </a:moveTo>
                    <a:cubicBezTo>
                      <a:pt x="44" y="1"/>
                      <a:pt x="43" y="1"/>
                      <a:pt x="41" y="1"/>
                    </a:cubicBezTo>
                    <a:cubicBezTo>
                      <a:pt x="38" y="2"/>
                      <a:pt x="35" y="4"/>
                      <a:pt x="32" y="6"/>
                    </a:cubicBezTo>
                    <a:cubicBezTo>
                      <a:pt x="28" y="24"/>
                      <a:pt x="16" y="39"/>
                      <a:pt x="0" y="49"/>
                    </a:cubicBezTo>
                    <a:cubicBezTo>
                      <a:pt x="24" y="42"/>
                      <a:pt x="42" y="23"/>
                      <a:pt x="4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7" name="Freeform 865"/>
              <p:cNvSpPr/>
              <p:nvPr/>
            </p:nvSpPr>
            <p:spPr bwMode="auto">
              <a:xfrm>
                <a:off x="910" y="1032"/>
                <a:ext cx="58" cy="48"/>
              </a:xfrm>
              <a:custGeom>
                <a:avLst/>
                <a:gdLst>
                  <a:gd name="T0" fmla="*/ 43 w 59"/>
                  <a:gd name="T1" fmla="*/ 0 h 51"/>
                  <a:gd name="T2" fmla="*/ 0 w 59"/>
                  <a:gd name="T3" fmla="*/ 51 h 51"/>
                  <a:gd name="T4" fmla="*/ 2 w 59"/>
                  <a:gd name="T5" fmla="*/ 51 h 51"/>
                  <a:gd name="T6" fmla="*/ 6 w 59"/>
                  <a:gd name="T7" fmla="*/ 51 h 51"/>
                  <a:gd name="T8" fmla="*/ 58 w 59"/>
                  <a:gd name="T9" fmla="*/ 17 h 51"/>
                  <a:gd name="T10" fmla="*/ 58 w 59"/>
                  <a:gd name="T11" fmla="*/ 11 h 51"/>
                  <a:gd name="T12" fmla="*/ 43 w 5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1">
                    <a:moveTo>
                      <a:pt x="43" y="0"/>
                    </a:moveTo>
                    <a:cubicBezTo>
                      <a:pt x="41" y="23"/>
                      <a:pt x="23" y="43"/>
                      <a:pt x="0" y="51"/>
                    </a:cubicBezTo>
                    <a:cubicBezTo>
                      <a:pt x="1" y="51"/>
                      <a:pt x="2" y="51"/>
                      <a:pt x="2" y="51"/>
                    </a:cubicBezTo>
                    <a:cubicBezTo>
                      <a:pt x="4" y="51"/>
                      <a:pt x="5" y="51"/>
                      <a:pt x="6" y="51"/>
                    </a:cubicBezTo>
                    <a:cubicBezTo>
                      <a:pt x="30" y="49"/>
                      <a:pt x="49" y="35"/>
                      <a:pt x="58" y="17"/>
                    </a:cubicBezTo>
                    <a:cubicBezTo>
                      <a:pt x="59" y="15"/>
                      <a:pt x="59" y="13"/>
                      <a:pt x="58" y="11"/>
                    </a:cubicBezTo>
                    <a:cubicBezTo>
                      <a:pt x="57" y="4"/>
                      <a:pt x="50" y="1"/>
                      <a:pt x="43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8" name="Freeform 866"/>
              <p:cNvSpPr>
                <a:spLocks noEditPoints="1"/>
              </p:cNvSpPr>
              <p:nvPr/>
            </p:nvSpPr>
            <p:spPr bwMode="auto">
              <a:xfrm>
                <a:off x="853" y="975"/>
                <a:ext cx="68" cy="13"/>
              </a:xfrm>
              <a:custGeom>
                <a:avLst/>
                <a:gdLst>
                  <a:gd name="T0" fmla="*/ 48 w 69"/>
                  <a:gd name="T1" fmla="*/ 3 h 14"/>
                  <a:gd name="T2" fmla="*/ 48 w 69"/>
                  <a:gd name="T3" fmla="*/ 3 h 14"/>
                  <a:gd name="T4" fmla="*/ 56 w 69"/>
                  <a:gd name="T5" fmla="*/ 8 h 14"/>
                  <a:gd name="T6" fmla="*/ 56 w 69"/>
                  <a:gd name="T7" fmla="*/ 8 h 14"/>
                  <a:gd name="T8" fmla="*/ 48 w 69"/>
                  <a:gd name="T9" fmla="*/ 3 h 14"/>
                  <a:gd name="T10" fmla="*/ 31 w 69"/>
                  <a:gd name="T11" fmla="*/ 2 h 14"/>
                  <a:gd name="T12" fmla="*/ 10 w 69"/>
                  <a:gd name="T13" fmla="*/ 14 h 14"/>
                  <a:gd name="T14" fmla="*/ 11 w 69"/>
                  <a:gd name="T15" fmla="*/ 14 h 14"/>
                  <a:gd name="T16" fmla="*/ 32 w 69"/>
                  <a:gd name="T17" fmla="*/ 2 h 14"/>
                  <a:gd name="T18" fmla="*/ 31 w 69"/>
                  <a:gd name="T19" fmla="*/ 2 h 14"/>
                  <a:gd name="T20" fmla="*/ 22 w 69"/>
                  <a:gd name="T21" fmla="*/ 2 h 14"/>
                  <a:gd name="T22" fmla="*/ 6 w 69"/>
                  <a:gd name="T23" fmla="*/ 12 h 14"/>
                  <a:gd name="T24" fmla="*/ 7 w 69"/>
                  <a:gd name="T25" fmla="*/ 12 h 14"/>
                  <a:gd name="T26" fmla="*/ 23 w 69"/>
                  <a:gd name="T27" fmla="*/ 2 h 14"/>
                  <a:gd name="T28" fmla="*/ 22 w 69"/>
                  <a:gd name="T29" fmla="*/ 2 h 14"/>
                  <a:gd name="T30" fmla="*/ 53 w 69"/>
                  <a:gd name="T31" fmla="*/ 1 h 14"/>
                  <a:gd name="T32" fmla="*/ 53 w 69"/>
                  <a:gd name="T33" fmla="*/ 1 h 14"/>
                  <a:gd name="T34" fmla="*/ 62 w 69"/>
                  <a:gd name="T35" fmla="*/ 8 h 14"/>
                  <a:gd name="T36" fmla="*/ 62 w 69"/>
                  <a:gd name="T37" fmla="*/ 8 h 14"/>
                  <a:gd name="T38" fmla="*/ 53 w 69"/>
                  <a:gd name="T39" fmla="*/ 1 h 14"/>
                  <a:gd name="T40" fmla="*/ 55 w 69"/>
                  <a:gd name="T41" fmla="*/ 1 h 14"/>
                  <a:gd name="T42" fmla="*/ 54 w 69"/>
                  <a:gd name="T43" fmla="*/ 1 h 14"/>
                  <a:gd name="T44" fmla="*/ 66 w 69"/>
                  <a:gd name="T45" fmla="*/ 6 h 14"/>
                  <a:gd name="T46" fmla="*/ 67 w 69"/>
                  <a:gd name="T47" fmla="*/ 6 h 14"/>
                  <a:gd name="T48" fmla="*/ 55 w 69"/>
                  <a:gd name="T49" fmla="*/ 1 h 14"/>
                  <a:gd name="T50" fmla="*/ 11 w 69"/>
                  <a:gd name="T51" fmla="*/ 0 h 14"/>
                  <a:gd name="T52" fmla="*/ 0 w 69"/>
                  <a:gd name="T53" fmla="*/ 5 h 14"/>
                  <a:gd name="T54" fmla="*/ 0 w 69"/>
                  <a:gd name="T55" fmla="*/ 5 h 14"/>
                  <a:gd name="T56" fmla="*/ 12 w 69"/>
                  <a:gd name="T57" fmla="*/ 0 h 14"/>
                  <a:gd name="T58" fmla="*/ 11 w 69"/>
                  <a:gd name="T59" fmla="*/ 0 h 14"/>
                  <a:gd name="T60" fmla="*/ 63 w 69"/>
                  <a:gd name="T61" fmla="*/ 0 h 14"/>
                  <a:gd name="T62" fmla="*/ 63 w 69"/>
                  <a:gd name="T63" fmla="*/ 0 h 14"/>
                  <a:gd name="T64" fmla="*/ 69 w 69"/>
                  <a:gd name="T65" fmla="*/ 3 h 14"/>
                  <a:gd name="T66" fmla="*/ 69 w 69"/>
                  <a:gd name="T67" fmla="*/ 3 h 14"/>
                  <a:gd name="T68" fmla="*/ 63 w 69"/>
                  <a:gd name="T6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4">
                    <a:moveTo>
                      <a:pt x="48" y="3"/>
                    </a:moveTo>
                    <a:cubicBezTo>
                      <a:pt x="48" y="3"/>
                      <a:pt x="48" y="3"/>
                      <a:pt x="48" y="3"/>
                    </a:cubicBezTo>
                    <a:cubicBezTo>
                      <a:pt x="51" y="4"/>
                      <a:pt x="53" y="6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4" y="6"/>
                      <a:pt x="51" y="4"/>
                      <a:pt x="48" y="3"/>
                    </a:cubicBezTo>
                    <a:moveTo>
                      <a:pt x="31" y="2"/>
                    </a:moveTo>
                    <a:cubicBezTo>
                      <a:pt x="23" y="5"/>
                      <a:pt x="16" y="9"/>
                      <a:pt x="10" y="14"/>
                    </a:cubicBezTo>
                    <a:cubicBezTo>
                      <a:pt x="10" y="14"/>
                      <a:pt x="11" y="14"/>
                      <a:pt x="11" y="14"/>
                    </a:cubicBezTo>
                    <a:cubicBezTo>
                      <a:pt x="17" y="9"/>
                      <a:pt x="24" y="5"/>
                      <a:pt x="32" y="2"/>
                    </a:cubicBezTo>
                    <a:cubicBezTo>
                      <a:pt x="31" y="2"/>
                      <a:pt x="31" y="2"/>
                      <a:pt x="31" y="2"/>
                    </a:cubicBezTo>
                    <a:moveTo>
                      <a:pt x="22" y="2"/>
                    </a:moveTo>
                    <a:cubicBezTo>
                      <a:pt x="16" y="4"/>
                      <a:pt x="11" y="8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1" y="8"/>
                      <a:pt x="17" y="4"/>
                      <a:pt x="23" y="2"/>
                    </a:cubicBezTo>
                    <a:cubicBezTo>
                      <a:pt x="23" y="2"/>
                      <a:pt x="22" y="2"/>
                      <a:pt x="22" y="2"/>
                    </a:cubicBezTo>
                    <a:moveTo>
                      <a:pt x="53" y="1"/>
                    </a:moveTo>
                    <a:cubicBezTo>
                      <a:pt x="53" y="1"/>
                      <a:pt x="53" y="1"/>
                      <a:pt x="53" y="1"/>
                    </a:cubicBezTo>
                    <a:cubicBezTo>
                      <a:pt x="56" y="3"/>
                      <a:pt x="59" y="5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0" y="5"/>
                      <a:pt x="57" y="3"/>
                      <a:pt x="53" y="1"/>
                    </a:cubicBezTo>
                    <a:moveTo>
                      <a:pt x="55" y="1"/>
                    </a:moveTo>
                    <a:cubicBezTo>
                      <a:pt x="55" y="1"/>
                      <a:pt x="55" y="1"/>
                      <a:pt x="54" y="1"/>
                    </a:cubicBezTo>
                    <a:cubicBezTo>
                      <a:pt x="59" y="2"/>
                      <a:pt x="63" y="4"/>
                      <a:pt x="66" y="6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3" y="4"/>
                      <a:pt x="59" y="2"/>
                      <a:pt x="55" y="1"/>
                    </a:cubicBezTo>
                    <a:moveTo>
                      <a:pt x="11" y="0"/>
                    </a:moveTo>
                    <a:cubicBezTo>
                      <a:pt x="7" y="2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8" y="2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moveTo>
                      <a:pt x="6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5" y="1"/>
                      <a:pt x="67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2"/>
                      <a:pt x="65" y="1"/>
                      <a:pt x="63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9" name="Freeform 867"/>
              <p:cNvSpPr/>
              <p:nvPr/>
            </p:nvSpPr>
            <p:spPr bwMode="auto">
              <a:xfrm>
                <a:off x="900" y="976"/>
                <a:ext cx="14" cy="7"/>
              </a:xfrm>
              <a:custGeom>
                <a:avLst/>
                <a:gdLst>
                  <a:gd name="T0" fmla="*/ 5 w 14"/>
                  <a:gd name="T1" fmla="*/ 0 h 7"/>
                  <a:gd name="T2" fmla="*/ 3 w 14"/>
                  <a:gd name="T3" fmla="*/ 0 h 7"/>
                  <a:gd name="T4" fmla="*/ 0 w 14"/>
                  <a:gd name="T5" fmla="*/ 2 h 7"/>
                  <a:gd name="T6" fmla="*/ 8 w 14"/>
                  <a:gd name="T7" fmla="*/ 7 h 7"/>
                  <a:gd name="T8" fmla="*/ 12 w 14"/>
                  <a:gd name="T9" fmla="*/ 7 h 7"/>
                  <a:gd name="T10" fmla="*/ 14 w 14"/>
                  <a:gd name="T11" fmla="*/ 7 h 7"/>
                  <a:gd name="T12" fmla="*/ 5 w 1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5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3" y="3"/>
                      <a:pt x="6" y="5"/>
                      <a:pt x="8" y="7"/>
                    </a:cubicBezTo>
                    <a:cubicBezTo>
                      <a:pt x="10" y="7"/>
                      <a:pt x="11" y="7"/>
                      <a:pt x="12" y="7"/>
                    </a:cubicBezTo>
                    <a:cubicBezTo>
                      <a:pt x="12" y="7"/>
                      <a:pt x="13" y="7"/>
                      <a:pt x="14" y="7"/>
                    </a:cubicBezTo>
                    <a:cubicBezTo>
                      <a:pt x="11" y="4"/>
                      <a:pt x="8" y="2"/>
                      <a:pt x="5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0" name="Freeform 868"/>
              <p:cNvSpPr>
                <a:spLocks noEditPoints="1"/>
              </p:cNvSpPr>
              <p:nvPr/>
            </p:nvSpPr>
            <p:spPr bwMode="auto">
              <a:xfrm>
                <a:off x="853" y="975"/>
                <a:ext cx="68" cy="6"/>
              </a:xfrm>
              <a:custGeom>
                <a:avLst/>
                <a:gdLst>
                  <a:gd name="T0" fmla="*/ 63 w 69"/>
                  <a:gd name="T1" fmla="*/ 0 h 6"/>
                  <a:gd name="T2" fmla="*/ 55 w 69"/>
                  <a:gd name="T3" fmla="*/ 1 h 6"/>
                  <a:gd name="T4" fmla="*/ 67 w 69"/>
                  <a:gd name="T5" fmla="*/ 6 h 6"/>
                  <a:gd name="T6" fmla="*/ 69 w 69"/>
                  <a:gd name="T7" fmla="*/ 3 h 6"/>
                  <a:gd name="T8" fmla="*/ 63 w 69"/>
                  <a:gd name="T9" fmla="*/ 0 h 6"/>
                  <a:gd name="T10" fmla="*/ 6 w 69"/>
                  <a:gd name="T11" fmla="*/ 0 h 6"/>
                  <a:gd name="T12" fmla="*/ 0 w 69"/>
                  <a:gd name="T13" fmla="*/ 2 h 6"/>
                  <a:gd name="T14" fmla="*/ 0 w 69"/>
                  <a:gd name="T15" fmla="*/ 5 h 6"/>
                  <a:gd name="T16" fmla="*/ 11 w 69"/>
                  <a:gd name="T17" fmla="*/ 0 h 6"/>
                  <a:gd name="T18" fmla="*/ 9 w 69"/>
                  <a:gd name="T19" fmla="*/ 0 h 6"/>
                  <a:gd name="T20" fmla="*/ 6 w 69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6">
                    <a:moveTo>
                      <a:pt x="63" y="0"/>
                    </a:moveTo>
                    <a:cubicBezTo>
                      <a:pt x="60" y="1"/>
                      <a:pt x="58" y="1"/>
                      <a:pt x="55" y="1"/>
                    </a:cubicBezTo>
                    <a:cubicBezTo>
                      <a:pt x="59" y="2"/>
                      <a:pt x="63" y="4"/>
                      <a:pt x="67" y="6"/>
                    </a:cubicBezTo>
                    <a:cubicBezTo>
                      <a:pt x="67" y="5"/>
                      <a:pt x="68" y="4"/>
                      <a:pt x="69" y="3"/>
                    </a:cubicBezTo>
                    <a:cubicBezTo>
                      <a:pt x="67" y="2"/>
                      <a:pt x="65" y="1"/>
                      <a:pt x="63" y="0"/>
                    </a:cubicBezTo>
                    <a:moveTo>
                      <a:pt x="6" y="0"/>
                    </a:moveTo>
                    <a:cubicBezTo>
                      <a:pt x="3" y="0"/>
                      <a:pt x="1" y="0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1" name="Freeform 869"/>
              <p:cNvSpPr/>
              <p:nvPr/>
            </p:nvSpPr>
            <p:spPr bwMode="auto">
              <a:xfrm>
                <a:off x="860" y="977"/>
                <a:ext cx="24" cy="11"/>
              </a:xfrm>
              <a:custGeom>
                <a:avLst/>
                <a:gdLst>
                  <a:gd name="T0" fmla="*/ 16 w 24"/>
                  <a:gd name="T1" fmla="*/ 0 h 12"/>
                  <a:gd name="T2" fmla="*/ 0 w 24"/>
                  <a:gd name="T3" fmla="*/ 10 h 12"/>
                  <a:gd name="T4" fmla="*/ 3 w 24"/>
                  <a:gd name="T5" fmla="*/ 12 h 12"/>
                  <a:gd name="T6" fmla="*/ 24 w 24"/>
                  <a:gd name="T7" fmla="*/ 0 h 12"/>
                  <a:gd name="T8" fmla="*/ 16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16" y="0"/>
                    </a:moveTo>
                    <a:cubicBezTo>
                      <a:pt x="10" y="2"/>
                      <a:pt x="4" y="6"/>
                      <a:pt x="0" y="10"/>
                    </a:cubicBezTo>
                    <a:cubicBezTo>
                      <a:pt x="1" y="11"/>
                      <a:pt x="2" y="11"/>
                      <a:pt x="3" y="12"/>
                    </a:cubicBezTo>
                    <a:cubicBezTo>
                      <a:pt x="9" y="7"/>
                      <a:pt x="16" y="3"/>
                      <a:pt x="24" y="0"/>
                    </a:cubicBezTo>
                    <a:cubicBezTo>
                      <a:pt x="21" y="0"/>
                      <a:pt x="18" y="0"/>
                      <a:pt x="1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2" name="Freeform 870"/>
              <p:cNvSpPr/>
              <p:nvPr/>
            </p:nvSpPr>
            <p:spPr bwMode="auto">
              <a:xfrm>
                <a:off x="853" y="975"/>
                <a:ext cx="22" cy="11"/>
              </a:xfrm>
              <a:custGeom>
                <a:avLst/>
                <a:gdLst>
                  <a:gd name="T0" fmla="*/ 12 w 22"/>
                  <a:gd name="T1" fmla="*/ 0 h 12"/>
                  <a:gd name="T2" fmla="*/ 0 w 22"/>
                  <a:gd name="T3" fmla="*/ 5 h 12"/>
                  <a:gd name="T4" fmla="*/ 2 w 22"/>
                  <a:gd name="T5" fmla="*/ 9 h 12"/>
                  <a:gd name="T6" fmla="*/ 6 w 22"/>
                  <a:gd name="T7" fmla="*/ 12 h 12"/>
                  <a:gd name="T8" fmla="*/ 22 w 22"/>
                  <a:gd name="T9" fmla="*/ 2 h 12"/>
                  <a:gd name="T10" fmla="*/ 12 w 2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2">
                    <a:moveTo>
                      <a:pt x="12" y="0"/>
                    </a:moveTo>
                    <a:cubicBezTo>
                      <a:pt x="8" y="2"/>
                      <a:pt x="4" y="3"/>
                      <a:pt x="0" y="5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5" y="11"/>
                      <a:pt x="6" y="12"/>
                    </a:cubicBezTo>
                    <a:cubicBezTo>
                      <a:pt x="11" y="8"/>
                      <a:pt x="16" y="4"/>
                      <a:pt x="22" y="2"/>
                    </a:cubicBezTo>
                    <a:cubicBezTo>
                      <a:pt x="19" y="1"/>
                      <a:pt x="15" y="1"/>
                      <a:pt x="12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3" name="Freeform 871"/>
              <p:cNvSpPr/>
              <p:nvPr/>
            </p:nvSpPr>
            <p:spPr bwMode="auto">
              <a:xfrm>
                <a:off x="864" y="977"/>
                <a:ext cx="44" cy="12"/>
              </a:xfrm>
              <a:custGeom>
                <a:avLst/>
                <a:gdLst>
                  <a:gd name="T0" fmla="*/ 21 w 45"/>
                  <a:gd name="T1" fmla="*/ 0 h 13"/>
                  <a:gd name="T2" fmla="*/ 0 w 45"/>
                  <a:gd name="T3" fmla="*/ 12 h 13"/>
                  <a:gd name="T4" fmla="*/ 7 w 45"/>
                  <a:gd name="T5" fmla="*/ 13 h 13"/>
                  <a:gd name="T6" fmla="*/ 17 w 45"/>
                  <a:gd name="T7" fmla="*/ 12 h 13"/>
                  <a:gd name="T8" fmla="*/ 44 w 45"/>
                  <a:gd name="T9" fmla="*/ 6 h 13"/>
                  <a:gd name="T10" fmla="*/ 44 w 45"/>
                  <a:gd name="T11" fmla="*/ 6 h 13"/>
                  <a:gd name="T12" fmla="*/ 45 w 45"/>
                  <a:gd name="T13" fmla="*/ 6 h 13"/>
                  <a:gd name="T14" fmla="*/ 37 w 45"/>
                  <a:gd name="T15" fmla="*/ 1 h 13"/>
                  <a:gd name="T16" fmla="*/ 36 w 45"/>
                  <a:gd name="T17" fmla="*/ 1 h 13"/>
                  <a:gd name="T18" fmla="*/ 30 w 45"/>
                  <a:gd name="T19" fmla="*/ 2 h 13"/>
                  <a:gd name="T20" fmla="*/ 22 w 45"/>
                  <a:gd name="T21" fmla="*/ 0 h 13"/>
                  <a:gd name="T22" fmla="*/ 21 w 45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3">
                    <a:moveTo>
                      <a:pt x="21" y="0"/>
                    </a:moveTo>
                    <a:cubicBezTo>
                      <a:pt x="13" y="3"/>
                      <a:pt x="6" y="7"/>
                      <a:pt x="0" y="12"/>
                    </a:cubicBezTo>
                    <a:cubicBezTo>
                      <a:pt x="2" y="13"/>
                      <a:pt x="5" y="13"/>
                      <a:pt x="7" y="13"/>
                    </a:cubicBezTo>
                    <a:cubicBezTo>
                      <a:pt x="11" y="13"/>
                      <a:pt x="14" y="13"/>
                      <a:pt x="17" y="12"/>
                    </a:cubicBezTo>
                    <a:cubicBezTo>
                      <a:pt x="26" y="10"/>
                      <a:pt x="35" y="6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6"/>
                      <a:pt x="45" y="6"/>
                      <a:pt x="45" y="6"/>
                    </a:cubicBezTo>
                    <a:cubicBezTo>
                      <a:pt x="42" y="4"/>
                      <a:pt x="40" y="2"/>
                      <a:pt x="37" y="1"/>
                    </a:cubicBezTo>
                    <a:cubicBezTo>
                      <a:pt x="37" y="1"/>
                      <a:pt x="37" y="1"/>
                      <a:pt x="36" y="1"/>
                    </a:cubicBezTo>
                    <a:cubicBezTo>
                      <a:pt x="34" y="2"/>
                      <a:pt x="32" y="2"/>
                      <a:pt x="30" y="2"/>
                    </a:cubicBezTo>
                    <a:cubicBezTo>
                      <a:pt x="27" y="2"/>
                      <a:pt x="24" y="1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4" name="Freeform 872"/>
              <p:cNvSpPr/>
              <p:nvPr/>
            </p:nvSpPr>
            <p:spPr bwMode="auto">
              <a:xfrm>
                <a:off x="905" y="976"/>
                <a:ext cx="13" cy="7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9 w 13"/>
                  <a:gd name="T5" fmla="*/ 7 h 7"/>
                  <a:gd name="T6" fmla="*/ 12 w 13"/>
                  <a:gd name="T7" fmla="*/ 6 h 7"/>
                  <a:gd name="T8" fmla="*/ 13 w 13"/>
                  <a:gd name="T9" fmla="*/ 5 h 7"/>
                  <a:gd name="T10" fmla="*/ 1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4" y="2"/>
                      <a:pt x="7" y="4"/>
                      <a:pt x="9" y="7"/>
                    </a:cubicBezTo>
                    <a:cubicBezTo>
                      <a:pt x="10" y="7"/>
                      <a:pt x="11" y="6"/>
                      <a:pt x="12" y="6"/>
                    </a:cubicBezTo>
                    <a:cubicBezTo>
                      <a:pt x="12" y="6"/>
                      <a:pt x="13" y="6"/>
                      <a:pt x="13" y="5"/>
                    </a:cubicBezTo>
                    <a:cubicBezTo>
                      <a:pt x="10" y="3"/>
                      <a:pt x="6" y="1"/>
                      <a:pt x="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5" name="Freeform 873"/>
              <p:cNvSpPr/>
              <p:nvPr/>
            </p:nvSpPr>
            <p:spPr bwMode="auto">
              <a:xfrm>
                <a:off x="915" y="974"/>
                <a:ext cx="6" cy="4"/>
              </a:xfrm>
              <a:custGeom>
                <a:avLst/>
                <a:gdLst>
                  <a:gd name="T0" fmla="*/ 5 w 6"/>
                  <a:gd name="T1" fmla="*/ 0 h 4"/>
                  <a:gd name="T2" fmla="*/ 0 w 6"/>
                  <a:gd name="T3" fmla="*/ 1 h 4"/>
                  <a:gd name="T4" fmla="*/ 6 w 6"/>
                  <a:gd name="T5" fmla="*/ 4 h 4"/>
                  <a:gd name="T6" fmla="*/ 5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4" y="1"/>
                      <a:pt x="2" y="1"/>
                      <a:pt x="0" y="1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6" y="3"/>
                      <a:pt x="6" y="1"/>
                      <a:pt x="5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6" name="Freeform 874"/>
              <p:cNvSpPr/>
              <p:nvPr/>
            </p:nvSpPr>
            <p:spPr bwMode="auto">
              <a:xfrm>
                <a:off x="879" y="1018"/>
                <a:ext cx="13" cy="10"/>
              </a:xfrm>
              <a:custGeom>
                <a:avLst/>
                <a:gdLst>
                  <a:gd name="T0" fmla="*/ 8 w 13"/>
                  <a:gd name="T1" fmla="*/ 0 h 10"/>
                  <a:gd name="T2" fmla="*/ 0 w 13"/>
                  <a:gd name="T3" fmla="*/ 10 h 10"/>
                  <a:gd name="T4" fmla="*/ 13 w 13"/>
                  <a:gd name="T5" fmla="*/ 10 h 10"/>
                  <a:gd name="T6" fmla="*/ 8 w 13"/>
                  <a:gd name="T7" fmla="*/ 0 h 10"/>
                  <a:gd name="T8" fmla="*/ 8 w 1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8" y="0"/>
                    </a:moveTo>
                    <a:lnTo>
                      <a:pt x="0" y="10"/>
                    </a:lnTo>
                    <a:lnTo>
                      <a:pt x="13" y="1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7" name="Freeform 875"/>
              <p:cNvSpPr/>
              <p:nvPr/>
            </p:nvSpPr>
            <p:spPr bwMode="auto">
              <a:xfrm>
                <a:off x="883" y="1018"/>
                <a:ext cx="10" cy="10"/>
              </a:xfrm>
              <a:custGeom>
                <a:avLst/>
                <a:gdLst>
                  <a:gd name="T0" fmla="*/ 4 w 10"/>
                  <a:gd name="T1" fmla="*/ 0 h 10"/>
                  <a:gd name="T2" fmla="*/ 0 w 10"/>
                  <a:gd name="T3" fmla="*/ 10 h 10"/>
                  <a:gd name="T4" fmla="*/ 10 w 10"/>
                  <a:gd name="T5" fmla="*/ 10 h 10"/>
                  <a:gd name="T6" fmla="*/ 4 w 10"/>
                  <a:gd name="T7" fmla="*/ 0 h 10"/>
                  <a:gd name="T8" fmla="*/ 4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0" y="10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8" name="Freeform 876"/>
              <p:cNvSpPr>
                <a:spLocks noEditPoints="1"/>
              </p:cNvSpPr>
              <p:nvPr/>
            </p:nvSpPr>
            <p:spPr bwMode="auto">
              <a:xfrm>
                <a:off x="880" y="972"/>
                <a:ext cx="29" cy="5"/>
              </a:xfrm>
              <a:custGeom>
                <a:avLst/>
                <a:gdLst>
                  <a:gd name="T0" fmla="*/ 23 w 30"/>
                  <a:gd name="T1" fmla="*/ 3 h 5"/>
                  <a:gd name="T2" fmla="*/ 25 w 30"/>
                  <a:gd name="T3" fmla="*/ 4 h 5"/>
                  <a:gd name="T4" fmla="*/ 25 w 30"/>
                  <a:gd name="T5" fmla="*/ 4 h 5"/>
                  <a:gd name="T6" fmla="*/ 25 w 30"/>
                  <a:gd name="T7" fmla="*/ 4 h 5"/>
                  <a:gd name="T8" fmla="*/ 26 w 30"/>
                  <a:gd name="T9" fmla="*/ 4 h 5"/>
                  <a:gd name="T10" fmla="*/ 26 w 30"/>
                  <a:gd name="T11" fmla="*/ 3 h 5"/>
                  <a:gd name="T12" fmla="*/ 23 w 30"/>
                  <a:gd name="T13" fmla="*/ 3 h 5"/>
                  <a:gd name="T14" fmla="*/ 14 w 30"/>
                  <a:gd name="T15" fmla="*/ 2 h 5"/>
                  <a:gd name="T16" fmla="*/ 5 w 30"/>
                  <a:gd name="T17" fmla="*/ 5 h 5"/>
                  <a:gd name="T18" fmla="*/ 5 w 30"/>
                  <a:gd name="T19" fmla="*/ 5 h 5"/>
                  <a:gd name="T20" fmla="*/ 14 w 30"/>
                  <a:gd name="T21" fmla="*/ 2 h 5"/>
                  <a:gd name="T22" fmla="*/ 19 w 30"/>
                  <a:gd name="T23" fmla="*/ 5 h 5"/>
                  <a:gd name="T24" fmla="*/ 20 w 30"/>
                  <a:gd name="T25" fmla="*/ 5 h 5"/>
                  <a:gd name="T26" fmla="*/ 14 w 30"/>
                  <a:gd name="T27" fmla="*/ 2 h 5"/>
                  <a:gd name="T28" fmla="*/ 5 w 30"/>
                  <a:gd name="T29" fmla="*/ 0 h 5"/>
                  <a:gd name="T30" fmla="*/ 0 w 30"/>
                  <a:gd name="T31" fmla="*/ 1 h 5"/>
                  <a:gd name="T32" fmla="*/ 0 w 30"/>
                  <a:gd name="T33" fmla="*/ 1 h 5"/>
                  <a:gd name="T34" fmla="*/ 4 w 30"/>
                  <a:gd name="T35" fmla="*/ 1 h 5"/>
                  <a:gd name="T36" fmla="*/ 4 w 30"/>
                  <a:gd name="T37" fmla="*/ 1 h 5"/>
                  <a:gd name="T38" fmla="*/ 4 w 30"/>
                  <a:gd name="T39" fmla="*/ 1 h 5"/>
                  <a:gd name="T40" fmla="*/ 1 w 30"/>
                  <a:gd name="T41" fmla="*/ 2 h 5"/>
                  <a:gd name="T42" fmla="*/ 2 w 30"/>
                  <a:gd name="T43" fmla="*/ 2 h 5"/>
                  <a:gd name="T44" fmla="*/ 6 w 30"/>
                  <a:gd name="T45" fmla="*/ 0 h 5"/>
                  <a:gd name="T46" fmla="*/ 5 w 30"/>
                  <a:gd name="T47" fmla="*/ 0 h 5"/>
                  <a:gd name="T48" fmla="*/ 29 w 30"/>
                  <a:gd name="T49" fmla="*/ 0 h 5"/>
                  <a:gd name="T50" fmla="*/ 28 w 30"/>
                  <a:gd name="T51" fmla="*/ 0 h 5"/>
                  <a:gd name="T52" fmla="*/ 30 w 30"/>
                  <a:gd name="T53" fmla="*/ 1 h 5"/>
                  <a:gd name="T54" fmla="*/ 30 w 30"/>
                  <a:gd name="T55" fmla="*/ 0 h 5"/>
                  <a:gd name="T56" fmla="*/ 29 w 30"/>
                  <a:gd name="T5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5">
                    <a:moveTo>
                      <a:pt x="23" y="3"/>
                    </a:moveTo>
                    <a:cubicBezTo>
                      <a:pt x="24" y="3"/>
                      <a:pt x="24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3"/>
                      <a:pt x="26" y="3"/>
                    </a:cubicBezTo>
                    <a:cubicBezTo>
                      <a:pt x="25" y="3"/>
                      <a:pt x="24" y="3"/>
                      <a:pt x="23" y="3"/>
                    </a:cubicBezTo>
                    <a:moveTo>
                      <a:pt x="14" y="2"/>
                    </a:moveTo>
                    <a:cubicBezTo>
                      <a:pt x="11" y="3"/>
                      <a:pt x="8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4"/>
                      <a:pt x="11" y="3"/>
                      <a:pt x="14" y="2"/>
                    </a:cubicBezTo>
                    <a:cubicBezTo>
                      <a:pt x="15" y="3"/>
                      <a:pt x="17" y="4"/>
                      <a:pt x="19" y="5"/>
                    </a:cubicBezTo>
                    <a:cubicBezTo>
                      <a:pt x="19" y="5"/>
                      <a:pt x="19" y="5"/>
                      <a:pt x="20" y="5"/>
                    </a:cubicBezTo>
                    <a:cubicBezTo>
                      <a:pt x="18" y="4"/>
                      <a:pt x="16" y="3"/>
                      <a:pt x="14" y="2"/>
                    </a:cubicBezTo>
                    <a:moveTo>
                      <a:pt x="5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moveTo>
                      <a:pt x="29" y="0"/>
                    </a:moveTo>
                    <a:cubicBezTo>
                      <a:pt x="29" y="0"/>
                      <a:pt x="28" y="0"/>
                      <a:pt x="28" y="0"/>
                    </a:cubicBezTo>
                    <a:cubicBezTo>
                      <a:pt x="29" y="1"/>
                      <a:pt x="29" y="1"/>
                      <a:pt x="30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30" y="0"/>
                      <a:pt x="30" y="0"/>
                      <a:pt x="2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9" name="Freeform 877"/>
              <p:cNvSpPr>
                <a:spLocks noEditPoints="1"/>
              </p:cNvSpPr>
              <p:nvPr/>
            </p:nvSpPr>
            <p:spPr bwMode="auto">
              <a:xfrm>
                <a:off x="876" y="968"/>
                <a:ext cx="28" cy="9"/>
              </a:xfrm>
              <a:custGeom>
                <a:avLst/>
                <a:gdLst>
                  <a:gd name="T0" fmla="*/ 21 w 29"/>
                  <a:gd name="T1" fmla="*/ 5 h 9"/>
                  <a:gd name="T2" fmla="*/ 18 w 29"/>
                  <a:gd name="T3" fmla="*/ 6 h 9"/>
                  <a:gd name="T4" fmla="*/ 24 w 29"/>
                  <a:gd name="T5" fmla="*/ 9 h 9"/>
                  <a:gd name="T6" fmla="*/ 28 w 29"/>
                  <a:gd name="T7" fmla="*/ 8 h 9"/>
                  <a:gd name="T8" fmla="*/ 29 w 29"/>
                  <a:gd name="T9" fmla="*/ 8 h 9"/>
                  <a:gd name="T10" fmla="*/ 27 w 29"/>
                  <a:gd name="T11" fmla="*/ 7 h 9"/>
                  <a:gd name="T12" fmla="*/ 21 w 29"/>
                  <a:gd name="T13" fmla="*/ 5 h 9"/>
                  <a:gd name="T14" fmla="*/ 0 w 29"/>
                  <a:gd name="T15" fmla="*/ 0 h 9"/>
                  <a:gd name="T16" fmla="*/ 1 w 29"/>
                  <a:gd name="T17" fmla="*/ 1 h 9"/>
                  <a:gd name="T18" fmla="*/ 6 w 29"/>
                  <a:gd name="T19" fmla="*/ 1 h 9"/>
                  <a:gd name="T20" fmla="*/ 0 w 29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9">
                    <a:moveTo>
                      <a:pt x="21" y="5"/>
                    </a:moveTo>
                    <a:cubicBezTo>
                      <a:pt x="20" y="6"/>
                      <a:pt x="19" y="6"/>
                      <a:pt x="18" y="6"/>
                    </a:cubicBezTo>
                    <a:cubicBezTo>
                      <a:pt x="20" y="7"/>
                      <a:pt x="22" y="8"/>
                      <a:pt x="24" y="9"/>
                    </a:cubicBezTo>
                    <a:cubicBezTo>
                      <a:pt x="25" y="9"/>
                      <a:pt x="27" y="9"/>
                      <a:pt x="28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28" y="7"/>
                      <a:pt x="28" y="7"/>
                      <a:pt x="27" y="7"/>
                    </a:cubicBezTo>
                    <a:cubicBezTo>
                      <a:pt x="25" y="6"/>
                      <a:pt x="23" y="6"/>
                      <a:pt x="21" y="5"/>
                    </a:cubicBezTo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0" name="Freeform 878"/>
              <p:cNvSpPr>
                <a:spLocks noEditPoints="1"/>
              </p:cNvSpPr>
              <p:nvPr/>
            </p:nvSpPr>
            <p:spPr bwMode="auto">
              <a:xfrm>
                <a:off x="877" y="969"/>
                <a:ext cx="32" cy="6"/>
              </a:xfrm>
              <a:custGeom>
                <a:avLst/>
                <a:gdLst>
                  <a:gd name="T0" fmla="*/ 31 w 33"/>
                  <a:gd name="T1" fmla="*/ 3 h 6"/>
                  <a:gd name="T2" fmla="*/ 20 w 33"/>
                  <a:gd name="T3" fmla="*/ 4 h 6"/>
                  <a:gd name="T4" fmla="*/ 26 w 33"/>
                  <a:gd name="T5" fmla="*/ 6 h 6"/>
                  <a:gd name="T6" fmla="*/ 29 w 33"/>
                  <a:gd name="T7" fmla="*/ 6 h 6"/>
                  <a:gd name="T8" fmla="*/ 33 w 33"/>
                  <a:gd name="T9" fmla="*/ 4 h 6"/>
                  <a:gd name="T10" fmla="*/ 31 w 33"/>
                  <a:gd name="T11" fmla="*/ 3 h 6"/>
                  <a:gd name="T12" fmla="*/ 5 w 33"/>
                  <a:gd name="T13" fmla="*/ 0 h 6"/>
                  <a:gd name="T14" fmla="*/ 0 w 33"/>
                  <a:gd name="T15" fmla="*/ 0 h 6"/>
                  <a:gd name="T16" fmla="*/ 3 w 33"/>
                  <a:gd name="T17" fmla="*/ 4 h 6"/>
                  <a:gd name="T18" fmla="*/ 8 w 33"/>
                  <a:gd name="T19" fmla="*/ 3 h 6"/>
                  <a:gd name="T20" fmla="*/ 9 w 33"/>
                  <a:gd name="T21" fmla="*/ 3 h 6"/>
                  <a:gd name="T22" fmla="*/ 15 w 33"/>
                  <a:gd name="T23" fmla="*/ 2 h 6"/>
                  <a:gd name="T24" fmla="*/ 12 w 33"/>
                  <a:gd name="T25" fmla="*/ 2 h 6"/>
                  <a:gd name="T26" fmla="*/ 5 w 33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6">
                    <a:moveTo>
                      <a:pt x="31" y="3"/>
                    </a:moveTo>
                    <a:cubicBezTo>
                      <a:pt x="27" y="3"/>
                      <a:pt x="24" y="4"/>
                      <a:pt x="20" y="4"/>
                    </a:cubicBezTo>
                    <a:cubicBezTo>
                      <a:pt x="22" y="5"/>
                      <a:pt x="24" y="5"/>
                      <a:pt x="26" y="6"/>
                    </a:cubicBezTo>
                    <a:cubicBezTo>
                      <a:pt x="27" y="6"/>
                      <a:pt x="28" y="6"/>
                      <a:pt x="29" y="6"/>
                    </a:cubicBezTo>
                    <a:cubicBezTo>
                      <a:pt x="30" y="6"/>
                      <a:pt x="31" y="5"/>
                      <a:pt x="33" y="4"/>
                    </a:cubicBezTo>
                    <a:cubicBezTo>
                      <a:pt x="32" y="4"/>
                      <a:pt x="32" y="4"/>
                      <a:pt x="31" y="3"/>
                    </a:cubicBezTo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5" y="3"/>
                      <a:pt x="6" y="3"/>
                      <a:pt x="8" y="3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11" y="3"/>
                      <a:pt x="13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10" y="1"/>
                      <a:pt x="8" y="0"/>
                      <a:pt x="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1" name="Freeform 879"/>
              <p:cNvSpPr/>
              <p:nvPr/>
            </p:nvSpPr>
            <p:spPr bwMode="auto">
              <a:xfrm>
                <a:off x="882" y="971"/>
                <a:ext cx="29" cy="6"/>
              </a:xfrm>
              <a:custGeom>
                <a:avLst/>
                <a:gdLst>
                  <a:gd name="T0" fmla="*/ 27 w 30"/>
                  <a:gd name="T1" fmla="*/ 0 h 6"/>
                  <a:gd name="T2" fmla="*/ 15 w 30"/>
                  <a:gd name="T3" fmla="*/ 1 h 6"/>
                  <a:gd name="T4" fmla="*/ 10 w 30"/>
                  <a:gd name="T5" fmla="*/ 0 h 6"/>
                  <a:gd name="T6" fmla="*/ 4 w 30"/>
                  <a:gd name="T7" fmla="*/ 1 h 6"/>
                  <a:gd name="T8" fmla="*/ 0 w 30"/>
                  <a:gd name="T9" fmla="*/ 3 h 6"/>
                  <a:gd name="T10" fmla="*/ 2 w 30"/>
                  <a:gd name="T11" fmla="*/ 5 h 6"/>
                  <a:gd name="T12" fmla="*/ 3 w 30"/>
                  <a:gd name="T13" fmla="*/ 6 h 6"/>
                  <a:gd name="T14" fmla="*/ 12 w 30"/>
                  <a:gd name="T15" fmla="*/ 3 h 6"/>
                  <a:gd name="T16" fmla="*/ 15 w 30"/>
                  <a:gd name="T17" fmla="*/ 2 h 6"/>
                  <a:gd name="T18" fmla="*/ 26 w 30"/>
                  <a:gd name="T19" fmla="*/ 1 h 6"/>
                  <a:gd name="T20" fmla="*/ 27 w 30"/>
                  <a:gd name="T21" fmla="*/ 1 h 6"/>
                  <a:gd name="T22" fmla="*/ 28 w 30"/>
                  <a:gd name="T23" fmla="*/ 1 h 6"/>
                  <a:gd name="T24" fmla="*/ 30 w 30"/>
                  <a:gd name="T25" fmla="*/ 0 h 6"/>
                  <a:gd name="T26" fmla="*/ 27 w 30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23" y="0"/>
                      <a:pt x="19" y="0"/>
                      <a:pt x="15" y="1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8" y="0"/>
                      <a:pt x="6" y="1"/>
                      <a:pt x="4" y="1"/>
                    </a:cubicBezTo>
                    <a:cubicBezTo>
                      <a:pt x="3" y="2"/>
                      <a:pt x="1" y="2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6" y="5"/>
                      <a:pt x="9" y="4"/>
                      <a:pt x="12" y="3"/>
                    </a:cubicBezTo>
                    <a:cubicBezTo>
                      <a:pt x="13" y="3"/>
                      <a:pt x="14" y="3"/>
                      <a:pt x="15" y="2"/>
                    </a:cubicBezTo>
                    <a:cubicBezTo>
                      <a:pt x="19" y="2"/>
                      <a:pt x="22" y="1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1"/>
                      <a:pt x="29" y="0"/>
                      <a:pt x="30" y="0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2" name="Freeform 880"/>
              <p:cNvSpPr/>
              <p:nvPr/>
            </p:nvSpPr>
            <p:spPr bwMode="auto">
              <a:xfrm>
                <a:off x="880" y="973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1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3" name="Freeform 881"/>
              <p:cNvSpPr/>
              <p:nvPr/>
            </p:nvSpPr>
            <p:spPr bwMode="auto">
              <a:xfrm>
                <a:off x="885" y="974"/>
                <a:ext cx="13" cy="3"/>
              </a:xfrm>
              <a:custGeom>
                <a:avLst/>
                <a:gdLst>
                  <a:gd name="T0" fmla="*/ 9 w 14"/>
                  <a:gd name="T1" fmla="*/ 0 h 3"/>
                  <a:gd name="T2" fmla="*/ 0 w 14"/>
                  <a:gd name="T3" fmla="*/ 3 h 3"/>
                  <a:gd name="T4" fmla="*/ 1 w 14"/>
                  <a:gd name="T5" fmla="*/ 3 h 3"/>
                  <a:gd name="T6" fmla="*/ 4 w 14"/>
                  <a:gd name="T7" fmla="*/ 3 h 3"/>
                  <a:gd name="T8" fmla="*/ 14 w 14"/>
                  <a:gd name="T9" fmla="*/ 3 h 3"/>
                  <a:gd name="T10" fmla="*/ 9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9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7" y="3"/>
                      <a:pt x="11" y="3"/>
                      <a:pt x="14" y="3"/>
                    </a:cubicBezTo>
                    <a:cubicBezTo>
                      <a:pt x="12" y="2"/>
                      <a:pt x="10" y="1"/>
                      <a:pt x="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4" name="Freeform 882"/>
              <p:cNvSpPr/>
              <p:nvPr/>
            </p:nvSpPr>
            <p:spPr bwMode="auto">
              <a:xfrm>
                <a:off x="904" y="97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5" name="Freeform 883"/>
              <p:cNvSpPr/>
              <p:nvPr/>
            </p:nvSpPr>
            <p:spPr bwMode="auto">
              <a:xfrm>
                <a:off x="898" y="977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6" name="Freeform 884"/>
              <p:cNvSpPr/>
              <p:nvPr/>
            </p:nvSpPr>
            <p:spPr bwMode="auto">
              <a:xfrm>
                <a:off x="899" y="976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1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7" name="Freeform 885"/>
              <p:cNvSpPr/>
              <p:nvPr/>
            </p:nvSpPr>
            <p:spPr bwMode="auto">
              <a:xfrm>
                <a:off x="886" y="977"/>
                <a:ext cx="14" cy="2"/>
              </a:xfrm>
              <a:custGeom>
                <a:avLst/>
                <a:gdLst>
                  <a:gd name="T0" fmla="*/ 13 w 15"/>
                  <a:gd name="T1" fmla="*/ 0 h 2"/>
                  <a:gd name="T2" fmla="*/ 3 w 15"/>
                  <a:gd name="T3" fmla="*/ 0 h 2"/>
                  <a:gd name="T4" fmla="*/ 0 w 15"/>
                  <a:gd name="T5" fmla="*/ 0 h 2"/>
                  <a:gd name="T6" fmla="*/ 8 w 15"/>
                  <a:gd name="T7" fmla="*/ 2 h 2"/>
                  <a:gd name="T8" fmla="*/ 14 w 15"/>
                  <a:gd name="T9" fmla="*/ 1 h 2"/>
                  <a:gd name="T10" fmla="*/ 15 w 15"/>
                  <a:gd name="T11" fmla="*/ 1 h 2"/>
                  <a:gd name="T12" fmla="*/ 13 w 1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13" y="0"/>
                    </a:moveTo>
                    <a:cubicBezTo>
                      <a:pt x="10" y="0"/>
                      <a:pt x="6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1"/>
                      <a:pt x="5" y="2"/>
                      <a:pt x="8" y="2"/>
                    </a:cubicBezTo>
                    <a:cubicBezTo>
                      <a:pt x="10" y="2"/>
                      <a:pt x="12" y="2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8" name="Freeform 886"/>
              <p:cNvSpPr/>
              <p:nvPr/>
            </p:nvSpPr>
            <p:spPr bwMode="auto">
              <a:xfrm>
                <a:off x="880" y="936"/>
                <a:ext cx="24" cy="47"/>
              </a:xfrm>
              <a:custGeom>
                <a:avLst/>
                <a:gdLst>
                  <a:gd name="T0" fmla="*/ 11 w 25"/>
                  <a:gd name="T1" fmla="*/ 48 h 49"/>
                  <a:gd name="T2" fmla="*/ 10 w 25"/>
                  <a:gd name="T3" fmla="*/ 47 h 49"/>
                  <a:gd name="T4" fmla="*/ 8 w 25"/>
                  <a:gd name="T5" fmla="*/ 46 h 49"/>
                  <a:gd name="T6" fmla="*/ 1 w 25"/>
                  <a:gd name="T7" fmla="*/ 36 h 49"/>
                  <a:gd name="T8" fmla="*/ 2 w 25"/>
                  <a:gd name="T9" fmla="*/ 26 h 49"/>
                  <a:gd name="T10" fmla="*/ 3 w 25"/>
                  <a:gd name="T11" fmla="*/ 24 h 49"/>
                  <a:gd name="T12" fmla="*/ 4 w 25"/>
                  <a:gd name="T13" fmla="*/ 24 h 49"/>
                  <a:gd name="T14" fmla="*/ 4 w 25"/>
                  <a:gd name="T15" fmla="*/ 24 h 49"/>
                  <a:gd name="T16" fmla="*/ 4 w 25"/>
                  <a:gd name="T17" fmla="*/ 24 h 49"/>
                  <a:gd name="T18" fmla="*/ 4 w 25"/>
                  <a:gd name="T19" fmla="*/ 23 h 49"/>
                  <a:gd name="T20" fmla="*/ 12 w 25"/>
                  <a:gd name="T21" fmla="*/ 19 h 49"/>
                  <a:gd name="T22" fmla="*/ 13 w 25"/>
                  <a:gd name="T23" fmla="*/ 19 h 49"/>
                  <a:gd name="T24" fmla="*/ 12 w 25"/>
                  <a:gd name="T25" fmla="*/ 19 h 49"/>
                  <a:gd name="T26" fmla="*/ 13 w 25"/>
                  <a:gd name="T27" fmla="*/ 19 h 49"/>
                  <a:gd name="T28" fmla="*/ 14 w 25"/>
                  <a:gd name="T29" fmla="*/ 18 h 49"/>
                  <a:gd name="T30" fmla="*/ 15 w 25"/>
                  <a:gd name="T31" fmla="*/ 18 h 49"/>
                  <a:gd name="T32" fmla="*/ 15 w 25"/>
                  <a:gd name="T33" fmla="*/ 18 h 49"/>
                  <a:gd name="T34" fmla="*/ 15 w 25"/>
                  <a:gd name="T35" fmla="*/ 18 h 49"/>
                  <a:gd name="T36" fmla="*/ 15 w 25"/>
                  <a:gd name="T37" fmla="*/ 18 h 49"/>
                  <a:gd name="T38" fmla="*/ 15 w 25"/>
                  <a:gd name="T39" fmla="*/ 18 h 49"/>
                  <a:gd name="T40" fmla="*/ 15 w 25"/>
                  <a:gd name="T41" fmla="*/ 18 h 49"/>
                  <a:gd name="T42" fmla="*/ 15 w 25"/>
                  <a:gd name="T43" fmla="*/ 18 h 49"/>
                  <a:gd name="T44" fmla="*/ 14 w 25"/>
                  <a:gd name="T45" fmla="*/ 16 h 49"/>
                  <a:gd name="T46" fmla="*/ 10 w 25"/>
                  <a:gd name="T47" fmla="*/ 13 h 49"/>
                  <a:gd name="T48" fmla="*/ 9 w 25"/>
                  <a:gd name="T49" fmla="*/ 10 h 49"/>
                  <a:gd name="T50" fmla="*/ 12 w 25"/>
                  <a:gd name="T51" fmla="*/ 2 h 49"/>
                  <a:gd name="T52" fmla="*/ 17 w 25"/>
                  <a:gd name="T53" fmla="*/ 0 h 49"/>
                  <a:gd name="T54" fmla="*/ 14 w 25"/>
                  <a:gd name="T55" fmla="*/ 3 h 49"/>
                  <a:gd name="T56" fmla="*/ 12 w 25"/>
                  <a:gd name="T57" fmla="*/ 7 h 49"/>
                  <a:gd name="T58" fmla="*/ 13 w 25"/>
                  <a:gd name="T59" fmla="*/ 9 h 49"/>
                  <a:gd name="T60" fmla="*/ 15 w 25"/>
                  <a:gd name="T61" fmla="*/ 10 h 49"/>
                  <a:gd name="T62" fmla="*/ 21 w 25"/>
                  <a:gd name="T63" fmla="*/ 12 h 49"/>
                  <a:gd name="T64" fmla="*/ 22 w 25"/>
                  <a:gd name="T65" fmla="*/ 14 h 49"/>
                  <a:gd name="T66" fmla="*/ 23 w 25"/>
                  <a:gd name="T67" fmla="*/ 15 h 49"/>
                  <a:gd name="T68" fmla="*/ 23 w 25"/>
                  <a:gd name="T69" fmla="*/ 15 h 49"/>
                  <a:gd name="T70" fmla="*/ 23 w 25"/>
                  <a:gd name="T71" fmla="*/ 16 h 49"/>
                  <a:gd name="T72" fmla="*/ 24 w 25"/>
                  <a:gd name="T73" fmla="*/ 19 h 49"/>
                  <a:gd name="T74" fmla="*/ 21 w 25"/>
                  <a:gd name="T75" fmla="*/ 25 h 49"/>
                  <a:gd name="T76" fmla="*/ 19 w 25"/>
                  <a:gd name="T77" fmla="*/ 27 h 49"/>
                  <a:gd name="T78" fmla="*/ 19 w 25"/>
                  <a:gd name="T79" fmla="*/ 28 h 49"/>
                  <a:gd name="T80" fmla="*/ 19 w 25"/>
                  <a:gd name="T81" fmla="*/ 28 h 49"/>
                  <a:gd name="T82" fmla="*/ 18 w 25"/>
                  <a:gd name="T83" fmla="*/ 28 h 49"/>
                  <a:gd name="T84" fmla="*/ 14 w 25"/>
                  <a:gd name="T85" fmla="*/ 32 h 49"/>
                  <a:gd name="T86" fmla="*/ 14 w 25"/>
                  <a:gd name="T87" fmla="*/ 32 h 49"/>
                  <a:gd name="T88" fmla="*/ 14 w 25"/>
                  <a:gd name="T89" fmla="*/ 32 h 49"/>
                  <a:gd name="T90" fmla="*/ 14 w 25"/>
                  <a:gd name="T91" fmla="*/ 32 h 49"/>
                  <a:gd name="T92" fmla="*/ 14 w 25"/>
                  <a:gd name="T93" fmla="*/ 32 h 49"/>
                  <a:gd name="T94" fmla="*/ 15 w 25"/>
                  <a:gd name="T95" fmla="*/ 32 h 49"/>
                  <a:gd name="T96" fmla="*/ 15 w 25"/>
                  <a:gd name="T97" fmla="*/ 31 h 49"/>
                  <a:gd name="T98" fmla="*/ 16 w 25"/>
                  <a:gd name="T99" fmla="*/ 30 h 49"/>
                  <a:gd name="T100" fmla="*/ 16 w 25"/>
                  <a:gd name="T101" fmla="*/ 30 h 49"/>
                  <a:gd name="T102" fmla="*/ 16 w 25"/>
                  <a:gd name="T103" fmla="*/ 30 h 49"/>
                  <a:gd name="T104" fmla="*/ 25 w 25"/>
                  <a:gd name="T105" fmla="*/ 40 h 49"/>
                  <a:gd name="T106" fmla="*/ 12 w 25"/>
                  <a:gd name="T10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" h="49">
                    <a:moveTo>
                      <a:pt x="12" y="48"/>
                    </a:moveTo>
                    <a:cubicBezTo>
                      <a:pt x="12" y="48"/>
                      <a:pt x="12" y="48"/>
                      <a:pt x="11" y="48"/>
                    </a:cubicBezTo>
                    <a:cubicBezTo>
                      <a:pt x="11" y="48"/>
                      <a:pt x="11" y="47"/>
                      <a:pt x="11" y="47"/>
                    </a:cubicBezTo>
                    <a:cubicBezTo>
                      <a:pt x="11" y="47"/>
                      <a:pt x="10" y="47"/>
                      <a:pt x="10" y="47"/>
                    </a:cubicBezTo>
                    <a:cubicBezTo>
                      <a:pt x="10" y="47"/>
                      <a:pt x="9" y="47"/>
                      <a:pt x="9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6" y="45"/>
                      <a:pt x="5" y="44"/>
                      <a:pt x="4" y="42"/>
                    </a:cubicBezTo>
                    <a:cubicBezTo>
                      <a:pt x="2" y="40"/>
                      <a:pt x="1" y="38"/>
                      <a:pt x="1" y="36"/>
                    </a:cubicBezTo>
                    <a:cubicBezTo>
                      <a:pt x="0" y="33"/>
                      <a:pt x="0" y="30"/>
                      <a:pt x="2" y="27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5"/>
                      <a:pt x="3" y="25"/>
                      <a:pt x="3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2"/>
                      <a:pt x="7" y="21"/>
                      <a:pt x="8" y="21"/>
                    </a:cubicBezTo>
                    <a:cubicBezTo>
                      <a:pt x="9" y="20"/>
                      <a:pt x="11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4" y="18"/>
                      <a:pt x="14" y="18"/>
                    </a:cubicBezTo>
                    <a:cubicBezTo>
                      <a:pt x="14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7"/>
                      <a:pt x="15" y="17"/>
                      <a:pt x="14" y="16"/>
                    </a:cubicBezTo>
                    <a:cubicBezTo>
                      <a:pt x="14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10" y="13"/>
                    </a:cubicBezTo>
                    <a:cubicBezTo>
                      <a:pt x="10" y="12"/>
                      <a:pt x="10" y="12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8" y="8"/>
                      <a:pt x="9" y="6"/>
                      <a:pt x="10" y="4"/>
                    </a:cubicBezTo>
                    <a:cubicBezTo>
                      <a:pt x="10" y="3"/>
                      <a:pt x="12" y="2"/>
                      <a:pt x="12" y="2"/>
                    </a:cubicBezTo>
                    <a:cubicBezTo>
                      <a:pt x="13" y="1"/>
                      <a:pt x="14" y="1"/>
                      <a:pt x="15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5" y="1"/>
                    </a:cubicBezTo>
                    <a:cubicBezTo>
                      <a:pt x="15" y="2"/>
                      <a:pt x="14" y="2"/>
                      <a:pt x="14" y="3"/>
                    </a:cubicBezTo>
                    <a:cubicBezTo>
                      <a:pt x="13" y="4"/>
                      <a:pt x="12" y="5"/>
                      <a:pt x="12" y="6"/>
                    </a:cubicBezTo>
                    <a:cubicBezTo>
                      <a:pt x="12" y="6"/>
                      <a:pt x="12" y="7"/>
                      <a:pt x="12" y="7"/>
                    </a:cubicBezTo>
                    <a:cubicBezTo>
                      <a:pt x="12" y="8"/>
                      <a:pt x="12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14" y="9"/>
                      <a:pt x="15" y="10"/>
                      <a:pt x="15" y="10"/>
                    </a:cubicBezTo>
                    <a:cubicBezTo>
                      <a:pt x="16" y="10"/>
                      <a:pt x="17" y="10"/>
                      <a:pt x="18" y="11"/>
                    </a:cubicBezTo>
                    <a:cubicBezTo>
                      <a:pt x="19" y="11"/>
                      <a:pt x="20" y="11"/>
                      <a:pt x="21" y="12"/>
                    </a:cubicBezTo>
                    <a:cubicBezTo>
                      <a:pt x="21" y="12"/>
                      <a:pt x="21" y="13"/>
                      <a:pt x="21" y="13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7"/>
                      <a:pt x="24" y="18"/>
                      <a:pt x="24" y="19"/>
                    </a:cubicBezTo>
                    <a:cubicBezTo>
                      <a:pt x="24" y="20"/>
                      <a:pt x="23" y="21"/>
                      <a:pt x="23" y="22"/>
                    </a:cubicBezTo>
                    <a:cubicBezTo>
                      <a:pt x="22" y="23"/>
                      <a:pt x="22" y="24"/>
                      <a:pt x="21" y="25"/>
                    </a:cubicBezTo>
                    <a:cubicBezTo>
                      <a:pt x="21" y="26"/>
                      <a:pt x="20" y="26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7" y="29"/>
                      <a:pt x="16" y="30"/>
                      <a:pt x="15" y="31"/>
                    </a:cubicBezTo>
                    <a:cubicBezTo>
                      <a:pt x="15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1"/>
                      <a:pt x="15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30"/>
                      <a:pt x="25" y="35"/>
                      <a:pt x="25" y="40"/>
                    </a:cubicBezTo>
                    <a:cubicBezTo>
                      <a:pt x="25" y="45"/>
                      <a:pt x="20" y="49"/>
                      <a:pt x="15" y="49"/>
                    </a:cubicBezTo>
                    <a:cubicBezTo>
                      <a:pt x="14" y="48"/>
                      <a:pt x="13" y="48"/>
                      <a:pt x="12" y="48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9" name="Freeform 887"/>
              <p:cNvSpPr/>
              <p:nvPr/>
            </p:nvSpPr>
            <p:spPr bwMode="auto">
              <a:xfrm>
                <a:off x="882" y="965"/>
                <a:ext cx="16" cy="16"/>
              </a:xfrm>
              <a:custGeom>
                <a:avLst/>
                <a:gdLst>
                  <a:gd name="T0" fmla="*/ 6 w 17"/>
                  <a:gd name="T1" fmla="*/ 2 h 17"/>
                  <a:gd name="T2" fmla="*/ 14 w 17"/>
                  <a:gd name="T3" fmla="*/ 8 h 17"/>
                  <a:gd name="T4" fmla="*/ 16 w 17"/>
                  <a:gd name="T5" fmla="*/ 11 h 17"/>
                  <a:gd name="T6" fmla="*/ 13 w 17"/>
                  <a:gd name="T7" fmla="*/ 16 h 17"/>
                  <a:gd name="T8" fmla="*/ 8 w 17"/>
                  <a:gd name="T9" fmla="*/ 15 h 17"/>
                  <a:gd name="T10" fmla="*/ 0 w 17"/>
                  <a:gd name="T11" fmla="*/ 6 h 17"/>
                  <a:gd name="T12" fmla="*/ 1 w 17"/>
                  <a:gd name="T13" fmla="*/ 2 h 17"/>
                  <a:gd name="T14" fmla="*/ 3 w 17"/>
                  <a:gd name="T15" fmla="*/ 0 h 17"/>
                  <a:gd name="T16" fmla="*/ 6 w 17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6" y="2"/>
                    </a:moveTo>
                    <a:cubicBezTo>
                      <a:pt x="8" y="4"/>
                      <a:pt x="11" y="6"/>
                      <a:pt x="14" y="8"/>
                    </a:cubicBezTo>
                    <a:cubicBezTo>
                      <a:pt x="15" y="9"/>
                      <a:pt x="16" y="10"/>
                      <a:pt x="16" y="11"/>
                    </a:cubicBezTo>
                    <a:cubicBezTo>
                      <a:pt x="17" y="13"/>
                      <a:pt x="15" y="15"/>
                      <a:pt x="13" y="16"/>
                    </a:cubicBezTo>
                    <a:cubicBezTo>
                      <a:pt x="12" y="17"/>
                      <a:pt x="10" y="16"/>
                      <a:pt x="8" y="15"/>
                    </a:cubicBezTo>
                    <a:cubicBezTo>
                      <a:pt x="4" y="14"/>
                      <a:pt x="1" y="10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0" name="Freeform 888"/>
              <p:cNvSpPr/>
              <p:nvPr/>
            </p:nvSpPr>
            <p:spPr bwMode="auto">
              <a:xfrm>
                <a:off x="891" y="945"/>
                <a:ext cx="6" cy="6"/>
              </a:xfrm>
              <a:custGeom>
                <a:avLst/>
                <a:gdLst>
                  <a:gd name="T0" fmla="*/ 7 w 7"/>
                  <a:gd name="T1" fmla="*/ 7 h 7"/>
                  <a:gd name="T2" fmla="*/ 1 w 7"/>
                  <a:gd name="T3" fmla="*/ 0 h 7"/>
                  <a:gd name="T4" fmla="*/ 2 w 7"/>
                  <a:gd name="T5" fmla="*/ 5 h 7"/>
                  <a:gd name="T6" fmla="*/ 7 w 7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6" y="4"/>
                      <a:pt x="4" y="1"/>
                      <a:pt x="1" y="0"/>
                    </a:cubicBezTo>
                    <a:cubicBezTo>
                      <a:pt x="0" y="1"/>
                      <a:pt x="1" y="4"/>
                      <a:pt x="2" y="5"/>
                    </a:cubicBezTo>
                    <a:cubicBezTo>
                      <a:pt x="3" y="6"/>
                      <a:pt x="5" y="7"/>
                      <a:pt x="7" y="7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1" name="Freeform 889"/>
              <p:cNvSpPr/>
              <p:nvPr/>
            </p:nvSpPr>
            <p:spPr bwMode="auto">
              <a:xfrm>
                <a:off x="916" y="1048"/>
                <a:ext cx="51" cy="32"/>
              </a:xfrm>
              <a:custGeom>
                <a:avLst/>
                <a:gdLst>
                  <a:gd name="T0" fmla="*/ 52 w 52"/>
                  <a:gd name="T1" fmla="*/ 0 h 34"/>
                  <a:gd name="T2" fmla="*/ 0 w 52"/>
                  <a:gd name="T3" fmla="*/ 34 h 34"/>
                  <a:gd name="T4" fmla="*/ 9 w 52"/>
                  <a:gd name="T5" fmla="*/ 33 h 34"/>
                  <a:gd name="T6" fmla="*/ 52 w 52"/>
                  <a:gd name="T7" fmla="*/ 2 h 34"/>
                  <a:gd name="T8" fmla="*/ 52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52" y="0"/>
                    </a:moveTo>
                    <a:cubicBezTo>
                      <a:pt x="43" y="18"/>
                      <a:pt x="24" y="32"/>
                      <a:pt x="0" y="34"/>
                    </a:cubicBezTo>
                    <a:cubicBezTo>
                      <a:pt x="3" y="34"/>
                      <a:pt x="6" y="34"/>
                      <a:pt x="9" y="33"/>
                    </a:cubicBezTo>
                    <a:cubicBezTo>
                      <a:pt x="28" y="29"/>
                      <a:pt x="44" y="17"/>
                      <a:pt x="52" y="2"/>
                    </a:cubicBezTo>
                    <a:cubicBezTo>
                      <a:pt x="52" y="1"/>
                      <a:pt x="52" y="1"/>
                      <a:pt x="5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2" name="Freeform 890"/>
              <p:cNvSpPr/>
              <p:nvPr/>
            </p:nvSpPr>
            <p:spPr bwMode="auto">
              <a:xfrm>
                <a:off x="925" y="1050"/>
                <a:ext cx="42" cy="29"/>
              </a:xfrm>
              <a:custGeom>
                <a:avLst/>
                <a:gdLst>
                  <a:gd name="T0" fmla="*/ 43 w 43"/>
                  <a:gd name="T1" fmla="*/ 0 h 31"/>
                  <a:gd name="T2" fmla="*/ 0 w 43"/>
                  <a:gd name="T3" fmla="*/ 31 h 31"/>
                  <a:gd name="T4" fmla="*/ 38 w 43"/>
                  <a:gd name="T5" fmla="*/ 9 h 31"/>
                  <a:gd name="T6" fmla="*/ 43 w 43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1">
                    <a:moveTo>
                      <a:pt x="43" y="0"/>
                    </a:moveTo>
                    <a:cubicBezTo>
                      <a:pt x="35" y="15"/>
                      <a:pt x="19" y="27"/>
                      <a:pt x="0" y="31"/>
                    </a:cubicBezTo>
                    <a:cubicBezTo>
                      <a:pt x="14" y="28"/>
                      <a:pt x="28" y="20"/>
                      <a:pt x="38" y="9"/>
                    </a:cubicBezTo>
                    <a:cubicBezTo>
                      <a:pt x="40" y="6"/>
                      <a:pt x="42" y="3"/>
                      <a:pt x="4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3" name="Freeform 891"/>
              <p:cNvSpPr/>
              <p:nvPr/>
            </p:nvSpPr>
            <p:spPr bwMode="auto">
              <a:xfrm>
                <a:off x="843" y="1000"/>
                <a:ext cx="21" cy="16"/>
              </a:xfrm>
              <a:custGeom>
                <a:avLst/>
                <a:gdLst>
                  <a:gd name="T0" fmla="*/ 22 w 22"/>
                  <a:gd name="T1" fmla="*/ 6 h 17"/>
                  <a:gd name="T2" fmla="*/ 11 w 22"/>
                  <a:gd name="T3" fmla="*/ 17 h 17"/>
                  <a:gd name="T4" fmla="*/ 0 w 22"/>
                  <a:gd name="T5" fmla="*/ 6 h 17"/>
                  <a:gd name="T6" fmla="*/ 22 w 22"/>
                  <a:gd name="T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7">
                    <a:moveTo>
                      <a:pt x="22" y="6"/>
                    </a:moveTo>
                    <a:cubicBezTo>
                      <a:pt x="22" y="12"/>
                      <a:pt x="17" y="17"/>
                      <a:pt x="11" y="17"/>
                    </a:cubicBezTo>
                    <a:cubicBezTo>
                      <a:pt x="5" y="17"/>
                      <a:pt x="0" y="12"/>
                      <a:pt x="0" y="6"/>
                    </a:cubicBezTo>
                    <a:cubicBezTo>
                      <a:pt x="0" y="0"/>
                      <a:pt x="22" y="0"/>
                      <a:pt x="22" y="6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4" name="Freeform 892"/>
              <p:cNvSpPr/>
              <p:nvPr/>
            </p:nvSpPr>
            <p:spPr bwMode="auto">
              <a:xfrm>
                <a:off x="845" y="1000"/>
                <a:ext cx="21" cy="16"/>
              </a:xfrm>
              <a:custGeom>
                <a:avLst/>
                <a:gdLst>
                  <a:gd name="T0" fmla="*/ 22 w 22"/>
                  <a:gd name="T1" fmla="*/ 6 h 17"/>
                  <a:gd name="T2" fmla="*/ 11 w 22"/>
                  <a:gd name="T3" fmla="*/ 17 h 17"/>
                  <a:gd name="T4" fmla="*/ 0 w 22"/>
                  <a:gd name="T5" fmla="*/ 6 h 17"/>
                  <a:gd name="T6" fmla="*/ 22 w 22"/>
                  <a:gd name="T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7">
                    <a:moveTo>
                      <a:pt x="22" y="6"/>
                    </a:moveTo>
                    <a:cubicBezTo>
                      <a:pt x="22" y="12"/>
                      <a:pt x="17" y="17"/>
                      <a:pt x="11" y="17"/>
                    </a:cubicBezTo>
                    <a:cubicBezTo>
                      <a:pt x="5" y="17"/>
                      <a:pt x="0" y="12"/>
                      <a:pt x="0" y="6"/>
                    </a:cubicBezTo>
                    <a:cubicBezTo>
                      <a:pt x="0" y="0"/>
                      <a:pt x="22" y="0"/>
                      <a:pt x="22" y="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5" name="Freeform 893"/>
              <p:cNvSpPr/>
              <p:nvPr/>
            </p:nvSpPr>
            <p:spPr bwMode="auto">
              <a:xfrm>
                <a:off x="903" y="1000"/>
                <a:ext cx="22" cy="16"/>
              </a:xfrm>
              <a:custGeom>
                <a:avLst/>
                <a:gdLst>
                  <a:gd name="T0" fmla="*/ 22 w 22"/>
                  <a:gd name="T1" fmla="*/ 6 h 17"/>
                  <a:gd name="T2" fmla="*/ 11 w 22"/>
                  <a:gd name="T3" fmla="*/ 17 h 17"/>
                  <a:gd name="T4" fmla="*/ 0 w 22"/>
                  <a:gd name="T5" fmla="*/ 6 h 17"/>
                  <a:gd name="T6" fmla="*/ 22 w 22"/>
                  <a:gd name="T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7">
                    <a:moveTo>
                      <a:pt x="22" y="6"/>
                    </a:moveTo>
                    <a:cubicBezTo>
                      <a:pt x="22" y="12"/>
                      <a:pt x="17" y="17"/>
                      <a:pt x="11" y="17"/>
                    </a:cubicBezTo>
                    <a:cubicBezTo>
                      <a:pt x="5" y="17"/>
                      <a:pt x="0" y="12"/>
                      <a:pt x="0" y="6"/>
                    </a:cubicBezTo>
                    <a:cubicBezTo>
                      <a:pt x="0" y="0"/>
                      <a:pt x="22" y="0"/>
                      <a:pt x="22" y="6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6" name="Freeform 894"/>
              <p:cNvSpPr/>
              <p:nvPr/>
            </p:nvSpPr>
            <p:spPr bwMode="auto">
              <a:xfrm>
                <a:off x="905" y="1000"/>
                <a:ext cx="22" cy="16"/>
              </a:xfrm>
              <a:custGeom>
                <a:avLst/>
                <a:gdLst>
                  <a:gd name="T0" fmla="*/ 22 w 22"/>
                  <a:gd name="T1" fmla="*/ 6 h 17"/>
                  <a:gd name="T2" fmla="*/ 11 w 22"/>
                  <a:gd name="T3" fmla="*/ 17 h 17"/>
                  <a:gd name="T4" fmla="*/ 0 w 22"/>
                  <a:gd name="T5" fmla="*/ 6 h 17"/>
                  <a:gd name="T6" fmla="*/ 22 w 22"/>
                  <a:gd name="T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7">
                    <a:moveTo>
                      <a:pt x="22" y="6"/>
                    </a:moveTo>
                    <a:cubicBezTo>
                      <a:pt x="22" y="12"/>
                      <a:pt x="17" y="17"/>
                      <a:pt x="11" y="17"/>
                    </a:cubicBezTo>
                    <a:cubicBezTo>
                      <a:pt x="5" y="17"/>
                      <a:pt x="0" y="12"/>
                      <a:pt x="0" y="6"/>
                    </a:cubicBezTo>
                    <a:cubicBezTo>
                      <a:pt x="0" y="0"/>
                      <a:pt x="22" y="0"/>
                      <a:pt x="22" y="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7" name="Freeform 895"/>
              <p:cNvSpPr/>
              <p:nvPr/>
            </p:nvSpPr>
            <p:spPr bwMode="auto">
              <a:xfrm>
                <a:off x="841" y="1022"/>
                <a:ext cx="104" cy="47"/>
              </a:xfrm>
              <a:custGeom>
                <a:avLst/>
                <a:gdLst>
                  <a:gd name="T0" fmla="*/ 1 w 107"/>
                  <a:gd name="T1" fmla="*/ 10 h 49"/>
                  <a:gd name="T2" fmla="*/ 14 w 107"/>
                  <a:gd name="T3" fmla="*/ 20 h 49"/>
                  <a:gd name="T4" fmla="*/ 10 w 107"/>
                  <a:gd name="T5" fmla="*/ 29 h 49"/>
                  <a:gd name="T6" fmla="*/ 19 w 107"/>
                  <a:gd name="T7" fmla="*/ 32 h 49"/>
                  <a:gd name="T8" fmla="*/ 24 w 107"/>
                  <a:gd name="T9" fmla="*/ 23 h 49"/>
                  <a:gd name="T10" fmla="*/ 46 w 107"/>
                  <a:gd name="T11" fmla="*/ 26 h 49"/>
                  <a:gd name="T12" fmla="*/ 67 w 107"/>
                  <a:gd name="T13" fmla="*/ 23 h 49"/>
                  <a:gd name="T14" fmla="*/ 70 w 107"/>
                  <a:gd name="T15" fmla="*/ 30 h 49"/>
                  <a:gd name="T16" fmla="*/ 83 w 107"/>
                  <a:gd name="T17" fmla="*/ 25 h 49"/>
                  <a:gd name="T18" fmla="*/ 80 w 107"/>
                  <a:gd name="T19" fmla="*/ 18 h 49"/>
                  <a:gd name="T20" fmla="*/ 107 w 107"/>
                  <a:gd name="T21" fmla="*/ 0 h 49"/>
                  <a:gd name="T22" fmla="*/ 87 w 107"/>
                  <a:gd name="T23" fmla="*/ 30 h 49"/>
                  <a:gd name="T24" fmla="*/ 54 w 107"/>
                  <a:gd name="T25" fmla="*/ 46 h 49"/>
                  <a:gd name="T26" fmla="*/ 30 w 107"/>
                  <a:gd name="T27" fmla="*/ 48 h 49"/>
                  <a:gd name="T28" fmla="*/ 7 w 107"/>
                  <a:gd name="T29" fmla="*/ 35 h 49"/>
                  <a:gd name="T30" fmla="*/ 1 w 107"/>
                  <a:gd name="T31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49">
                    <a:moveTo>
                      <a:pt x="1" y="10"/>
                    </a:moveTo>
                    <a:cubicBezTo>
                      <a:pt x="4" y="15"/>
                      <a:pt x="9" y="18"/>
                      <a:pt x="14" y="20"/>
                    </a:cubicBezTo>
                    <a:cubicBezTo>
                      <a:pt x="12" y="23"/>
                      <a:pt x="11" y="26"/>
                      <a:pt x="10" y="29"/>
                    </a:cubicBezTo>
                    <a:cubicBezTo>
                      <a:pt x="13" y="30"/>
                      <a:pt x="16" y="31"/>
                      <a:pt x="19" y="32"/>
                    </a:cubicBezTo>
                    <a:cubicBezTo>
                      <a:pt x="21" y="29"/>
                      <a:pt x="22" y="26"/>
                      <a:pt x="24" y="23"/>
                    </a:cubicBezTo>
                    <a:cubicBezTo>
                      <a:pt x="31" y="25"/>
                      <a:pt x="38" y="26"/>
                      <a:pt x="46" y="26"/>
                    </a:cubicBezTo>
                    <a:cubicBezTo>
                      <a:pt x="53" y="27"/>
                      <a:pt x="61" y="26"/>
                      <a:pt x="67" y="23"/>
                    </a:cubicBezTo>
                    <a:cubicBezTo>
                      <a:pt x="68" y="25"/>
                      <a:pt x="69" y="28"/>
                      <a:pt x="70" y="30"/>
                    </a:cubicBezTo>
                    <a:cubicBezTo>
                      <a:pt x="74" y="28"/>
                      <a:pt x="79" y="26"/>
                      <a:pt x="83" y="25"/>
                    </a:cubicBezTo>
                    <a:cubicBezTo>
                      <a:pt x="82" y="23"/>
                      <a:pt x="81" y="20"/>
                      <a:pt x="80" y="18"/>
                    </a:cubicBezTo>
                    <a:cubicBezTo>
                      <a:pt x="90" y="14"/>
                      <a:pt x="99" y="8"/>
                      <a:pt x="107" y="0"/>
                    </a:cubicBezTo>
                    <a:cubicBezTo>
                      <a:pt x="103" y="12"/>
                      <a:pt x="96" y="22"/>
                      <a:pt x="87" y="30"/>
                    </a:cubicBezTo>
                    <a:cubicBezTo>
                      <a:pt x="77" y="38"/>
                      <a:pt x="66" y="43"/>
                      <a:pt x="54" y="46"/>
                    </a:cubicBezTo>
                    <a:cubicBezTo>
                      <a:pt x="46" y="48"/>
                      <a:pt x="38" y="49"/>
                      <a:pt x="30" y="48"/>
                    </a:cubicBezTo>
                    <a:cubicBezTo>
                      <a:pt x="22" y="46"/>
                      <a:pt x="15" y="41"/>
                      <a:pt x="7" y="35"/>
                    </a:cubicBezTo>
                    <a:cubicBezTo>
                      <a:pt x="0" y="28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8" name="Freeform 896"/>
              <p:cNvSpPr/>
              <p:nvPr/>
            </p:nvSpPr>
            <p:spPr bwMode="auto">
              <a:xfrm>
                <a:off x="841" y="1032"/>
                <a:ext cx="5" cy="20"/>
              </a:xfrm>
              <a:custGeom>
                <a:avLst/>
                <a:gdLst>
                  <a:gd name="T0" fmla="*/ 5 w 5"/>
                  <a:gd name="T1" fmla="*/ 4 h 21"/>
                  <a:gd name="T2" fmla="*/ 1 w 5"/>
                  <a:gd name="T3" fmla="*/ 0 h 21"/>
                  <a:gd name="T4" fmla="*/ 5 w 5"/>
                  <a:gd name="T5" fmla="*/ 21 h 21"/>
                  <a:gd name="T6" fmla="*/ 5 w 5"/>
                  <a:gd name="T7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1">
                    <a:moveTo>
                      <a:pt x="5" y="4"/>
                    </a:move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13"/>
                      <a:pt x="5" y="21"/>
                    </a:cubicBezTo>
                    <a:cubicBezTo>
                      <a:pt x="4" y="15"/>
                      <a:pt x="4" y="10"/>
                      <a:pt x="5" y="4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9" name="Freeform 897"/>
              <p:cNvSpPr/>
              <p:nvPr/>
            </p:nvSpPr>
            <p:spPr bwMode="auto">
              <a:xfrm>
                <a:off x="859" y="1044"/>
                <a:ext cx="7" cy="9"/>
              </a:xfrm>
              <a:custGeom>
                <a:avLst/>
                <a:gdLst>
                  <a:gd name="T0" fmla="*/ 0 w 7"/>
                  <a:gd name="T1" fmla="*/ 9 h 9"/>
                  <a:gd name="T2" fmla="*/ 4 w 7"/>
                  <a:gd name="T3" fmla="*/ 8 h 9"/>
                  <a:gd name="T4" fmla="*/ 7 w 7"/>
                  <a:gd name="T5" fmla="*/ 1 h 9"/>
                  <a:gd name="T6" fmla="*/ 5 w 7"/>
                  <a:gd name="T7" fmla="*/ 0 h 9"/>
                  <a:gd name="T8" fmla="*/ 0 w 7"/>
                  <a:gd name="T9" fmla="*/ 9 h 9"/>
                  <a:gd name="T10" fmla="*/ 0 w 7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lnTo>
                      <a:pt x="4" y="8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0" name="Freeform 898"/>
              <p:cNvSpPr/>
              <p:nvPr/>
            </p:nvSpPr>
            <p:spPr bwMode="auto">
              <a:xfrm>
                <a:off x="919" y="1038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4 w 4"/>
                  <a:gd name="T3" fmla="*/ 4 h 8"/>
                  <a:gd name="T4" fmla="*/ 3 w 4"/>
                  <a:gd name="T5" fmla="*/ 0 h 8"/>
                  <a:gd name="T6" fmla="*/ 0 w 4"/>
                  <a:gd name="T7" fmla="*/ 1 h 8"/>
                  <a:gd name="T8" fmla="*/ 3 w 4"/>
                  <a:gd name="T9" fmla="*/ 8 h 8"/>
                  <a:gd name="T10" fmla="*/ 3 w 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3" y="8"/>
                    </a:moveTo>
                    <a:lnTo>
                      <a:pt x="4" y="4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1" name="Freeform 899"/>
              <p:cNvSpPr/>
              <p:nvPr/>
            </p:nvSpPr>
            <p:spPr bwMode="auto">
              <a:xfrm>
                <a:off x="542" y="1130"/>
                <a:ext cx="181" cy="136"/>
              </a:xfrm>
              <a:custGeom>
                <a:avLst/>
                <a:gdLst>
                  <a:gd name="T0" fmla="*/ 60 w 185"/>
                  <a:gd name="T1" fmla="*/ 20 h 143"/>
                  <a:gd name="T2" fmla="*/ 72 w 185"/>
                  <a:gd name="T3" fmla="*/ 18 h 143"/>
                  <a:gd name="T4" fmla="*/ 79 w 185"/>
                  <a:gd name="T5" fmla="*/ 16 h 143"/>
                  <a:gd name="T6" fmla="*/ 99 w 185"/>
                  <a:gd name="T7" fmla="*/ 8 h 143"/>
                  <a:gd name="T8" fmla="*/ 178 w 185"/>
                  <a:gd name="T9" fmla="*/ 55 h 143"/>
                  <a:gd name="T10" fmla="*/ 125 w 185"/>
                  <a:gd name="T11" fmla="*/ 129 h 143"/>
                  <a:gd name="T12" fmla="*/ 104 w 185"/>
                  <a:gd name="T13" fmla="*/ 131 h 143"/>
                  <a:gd name="T14" fmla="*/ 96 w 185"/>
                  <a:gd name="T15" fmla="*/ 132 h 143"/>
                  <a:gd name="T16" fmla="*/ 85 w 185"/>
                  <a:gd name="T17" fmla="*/ 135 h 143"/>
                  <a:gd name="T18" fmla="*/ 6 w 185"/>
                  <a:gd name="T19" fmla="*/ 92 h 143"/>
                  <a:gd name="T20" fmla="*/ 60 w 185"/>
                  <a:gd name="T21" fmla="*/ 2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5" h="143">
                    <a:moveTo>
                      <a:pt x="60" y="20"/>
                    </a:moveTo>
                    <a:cubicBezTo>
                      <a:pt x="64" y="19"/>
                      <a:pt x="68" y="18"/>
                      <a:pt x="72" y="18"/>
                    </a:cubicBezTo>
                    <a:cubicBezTo>
                      <a:pt x="74" y="17"/>
                      <a:pt x="77" y="17"/>
                      <a:pt x="79" y="16"/>
                    </a:cubicBezTo>
                    <a:cubicBezTo>
                      <a:pt x="85" y="12"/>
                      <a:pt x="92" y="10"/>
                      <a:pt x="99" y="8"/>
                    </a:cubicBezTo>
                    <a:cubicBezTo>
                      <a:pt x="135" y="0"/>
                      <a:pt x="171" y="21"/>
                      <a:pt x="178" y="55"/>
                    </a:cubicBezTo>
                    <a:cubicBezTo>
                      <a:pt x="185" y="88"/>
                      <a:pt x="162" y="121"/>
                      <a:pt x="125" y="129"/>
                    </a:cubicBezTo>
                    <a:cubicBezTo>
                      <a:pt x="118" y="131"/>
                      <a:pt x="111" y="131"/>
                      <a:pt x="104" y="131"/>
                    </a:cubicBezTo>
                    <a:cubicBezTo>
                      <a:pt x="102" y="131"/>
                      <a:pt x="99" y="132"/>
                      <a:pt x="96" y="132"/>
                    </a:cubicBezTo>
                    <a:cubicBezTo>
                      <a:pt x="93" y="133"/>
                      <a:pt x="89" y="134"/>
                      <a:pt x="85" y="135"/>
                    </a:cubicBezTo>
                    <a:cubicBezTo>
                      <a:pt x="48" y="143"/>
                      <a:pt x="13" y="124"/>
                      <a:pt x="6" y="92"/>
                    </a:cubicBezTo>
                    <a:cubicBezTo>
                      <a:pt x="0" y="60"/>
                      <a:pt x="23" y="28"/>
                      <a:pt x="60" y="20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2" name="Freeform 900"/>
              <p:cNvSpPr>
                <a:spLocks noEditPoints="1"/>
              </p:cNvSpPr>
              <p:nvPr/>
            </p:nvSpPr>
            <p:spPr bwMode="auto">
              <a:xfrm>
                <a:off x="578" y="1129"/>
                <a:ext cx="147" cy="133"/>
              </a:xfrm>
              <a:custGeom>
                <a:avLst/>
                <a:gdLst>
                  <a:gd name="T0" fmla="*/ 89 w 150"/>
                  <a:gd name="T1" fmla="*/ 132 h 140"/>
                  <a:gd name="T2" fmla="*/ 8 w 150"/>
                  <a:gd name="T3" fmla="*/ 85 h 140"/>
                  <a:gd name="T4" fmla="*/ 62 w 150"/>
                  <a:gd name="T5" fmla="*/ 8 h 140"/>
                  <a:gd name="T6" fmla="*/ 143 w 150"/>
                  <a:gd name="T7" fmla="*/ 55 h 140"/>
                  <a:gd name="T8" fmla="*/ 89 w 150"/>
                  <a:gd name="T9" fmla="*/ 132 h 140"/>
                  <a:gd name="T10" fmla="*/ 63 w 150"/>
                  <a:gd name="T11" fmla="*/ 11 h 140"/>
                  <a:gd name="T12" fmla="*/ 11 w 150"/>
                  <a:gd name="T13" fmla="*/ 84 h 140"/>
                  <a:gd name="T14" fmla="*/ 88 w 150"/>
                  <a:gd name="T15" fmla="*/ 129 h 140"/>
                  <a:gd name="T16" fmla="*/ 139 w 150"/>
                  <a:gd name="T17" fmla="*/ 56 h 140"/>
                  <a:gd name="T18" fmla="*/ 63 w 150"/>
                  <a:gd name="T19" fmla="*/ 1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40">
                    <a:moveTo>
                      <a:pt x="89" y="132"/>
                    </a:moveTo>
                    <a:cubicBezTo>
                      <a:pt x="52" y="140"/>
                      <a:pt x="15" y="119"/>
                      <a:pt x="8" y="85"/>
                    </a:cubicBezTo>
                    <a:cubicBezTo>
                      <a:pt x="0" y="50"/>
                      <a:pt x="25" y="16"/>
                      <a:pt x="62" y="8"/>
                    </a:cubicBezTo>
                    <a:cubicBezTo>
                      <a:pt x="99" y="0"/>
                      <a:pt x="135" y="21"/>
                      <a:pt x="143" y="55"/>
                    </a:cubicBezTo>
                    <a:cubicBezTo>
                      <a:pt x="150" y="89"/>
                      <a:pt x="126" y="124"/>
                      <a:pt x="89" y="132"/>
                    </a:cubicBezTo>
                    <a:moveTo>
                      <a:pt x="63" y="11"/>
                    </a:moveTo>
                    <a:cubicBezTo>
                      <a:pt x="27" y="19"/>
                      <a:pt x="4" y="51"/>
                      <a:pt x="11" y="84"/>
                    </a:cubicBezTo>
                    <a:cubicBezTo>
                      <a:pt x="18" y="116"/>
                      <a:pt x="53" y="136"/>
                      <a:pt x="88" y="129"/>
                    </a:cubicBezTo>
                    <a:cubicBezTo>
                      <a:pt x="123" y="121"/>
                      <a:pt x="146" y="88"/>
                      <a:pt x="139" y="56"/>
                    </a:cubicBezTo>
                    <a:cubicBezTo>
                      <a:pt x="132" y="23"/>
                      <a:pt x="98" y="3"/>
                      <a:pt x="63" y="11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3" name="Freeform 901"/>
              <p:cNvSpPr>
                <a:spLocks noEditPoints="1"/>
              </p:cNvSpPr>
              <p:nvPr/>
            </p:nvSpPr>
            <p:spPr bwMode="auto">
              <a:xfrm>
                <a:off x="562" y="1135"/>
                <a:ext cx="147" cy="128"/>
              </a:xfrm>
              <a:custGeom>
                <a:avLst/>
                <a:gdLst>
                  <a:gd name="T0" fmla="*/ 88 w 150"/>
                  <a:gd name="T1" fmla="*/ 127 h 135"/>
                  <a:gd name="T2" fmla="*/ 7 w 150"/>
                  <a:gd name="T3" fmla="*/ 82 h 135"/>
                  <a:gd name="T4" fmla="*/ 62 w 150"/>
                  <a:gd name="T5" fmla="*/ 8 h 135"/>
                  <a:gd name="T6" fmla="*/ 143 w 150"/>
                  <a:gd name="T7" fmla="*/ 53 h 135"/>
                  <a:gd name="T8" fmla="*/ 88 w 150"/>
                  <a:gd name="T9" fmla="*/ 127 h 135"/>
                  <a:gd name="T10" fmla="*/ 63 w 150"/>
                  <a:gd name="T11" fmla="*/ 11 h 135"/>
                  <a:gd name="T12" fmla="*/ 11 w 150"/>
                  <a:gd name="T13" fmla="*/ 81 h 135"/>
                  <a:gd name="T14" fmla="*/ 87 w 150"/>
                  <a:gd name="T15" fmla="*/ 123 h 135"/>
                  <a:gd name="T16" fmla="*/ 139 w 150"/>
                  <a:gd name="T17" fmla="*/ 53 h 135"/>
                  <a:gd name="T18" fmla="*/ 63 w 150"/>
                  <a:gd name="T19" fmla="*/ 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35">
                    <a:moveTo>
                      <a:pt x="88" y="127"/>
                    </a:moveTo>
                    <a:cubicBezTo>
                      <a:pt x="51" y="135"/>
                      <a:pt x="15" y="115"/>
                      <a:pt x="7" y="82"/>
                    </a:cubicBezTo>
                    <a:cubicBezTo>
                      <a:pt x="0" y="49"/>
                      <a:pt x="25" y="16"/>
                      <a:pt x="62" y="8"/>
                    </a:cubicBezTo>
                    <a:cubicBezTo>
                      <a:pt x="99" y="0"/>
                      <a:pt x="135" y="20"/>
                      <a:pt x="143" y="53"/>
                    </a:cubicBezTo>
                    <a:cubicBezTo>
                      <a:pt x="150" y="85"/>
                      <a:pt x="125" y="119"/>
                      <a:pt x="88" y="127"/>
                    </a:cubicBezTo>
                    <a:moveTo>
                      <a:pt x="63" y="11"/>
                    </a:moveTo>
                    <a:cubicBezTo>
                      <a:pt x="27" y="19"/>
                      <a:pt x="4" y="50"/>
                      <a:pt x="11" y="81"/>
                    </a:cubicBezTo>
                    <a:cubicBezTo>
                      <a:pt x="18" y="112"/>
                      <a:pt x="52" y="131"/>
                      <a:pt x="87" y="123"/>
                    </a:cubicBezTo>
                    <a:cubicBezTo>
                      <a:pt x="123" y="116"/>
                      <a:pt x="146" y="84"/>
                      <a:pt x="139" y="53"/>
                    </a:cubicBezTo>
                    <a:cubicBezTo>
                      <a:pt x="132" y="23"/>
                      <a:pt x="98" y="4"/>
                      <a:pt x="63" y="11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4" name="Freeform 902"/>
              <p:cNvSpPr>
                <a:spLocks noEditPoints="1"/>
              </p:cNvSpPr>
              <p:nvPr/>
            </p:nvSpPr>
            <p:spPr bwMode="auto">
              <a:xfrm>
                <a:off x="540" y="1140"/>
                <a:ext cx="146" cy="127"/>
              </a:xfrm>
              <a:custGeom>
                <a:avLst/>
                <a:gdLst>
                  <a:gd name="T0" fmla="*/ 87 w 149"/>
                  <a:gd name="T1" fmla="*/ 127 h 135"/>
                  <a:gd name="T2" fmla="*/ 7 w 149"/>
                  <a:gd name="T3" fmla="*/ 82 h 135"/>
                  <a:gd name="T4" fmla="*/ 61 w 149"/>
                  <a:gd name="T5" fmla="*/ 8 h 135"/>
                  <a:gd name="T6" fmla="*/ 142 w 149"/>
                  <a:gd name="T7" fmla="*/ 53 h 135"/>
                  <a:gd name="T8" fmla="*/ 87 w 149"/>
                  <a:gd name="T9" fmla="*/ 127 h 135"/>
                  <a:gd name="T10" fmla="*/ 62 w 149"/>
                  <a:gd name="T11" fmla="*/ 12 h 135"/>
                  <a:gd name="T12" fmla="*/ 10 w 149"/>
                  <a:gd name="T13" fmla="*/ 81 h 135"/>
                  <a:gd name="T14" fmla="*/ 86 w 149"/>
                  <a:gd name="T15" fmla="*/ 124 h 135"/>
                  <a:gd name="T16" fmla="*/ 138 w 149"/>
                  <a:gd name="T17" fmla="*/ 54 h 135"/>
                  <a:gd name="T18" fmla="*/ 62 w 149"/>
                  <a:gd name="T19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35">
                    <a:moveTo>
                      <a:pt x="87" y="127"/>
                    </a:moveTo>
                    <a:cubicBezTo>
                      <a:pt x="50" y="135"/>
                      <a:pt x="14" y="115"/>
                      <a:pt x="7" y="82"/>
                    </a:cubicBezTo>
                    <a:cubicBezTo>
                      <a:pt x="0" y="50"/>
                      <a:pt x="24" y="16"/>
                      <a:pt x="61" y="8"/>
                    </a:cubicBezTo>
                    <a:cubicBezTo>
                      <a:pt x="99" y="0"/>
                      <a:pt x="135" y="20"/>
                      <a:pt x="142" y="53"/>
                    </a:cubicBezTo>
                    <a:cubicBezTo>
                      <a:pt x="149" y="86"/>
                      <a:pt x="124" y="119"/>
                      <a:pt x="87" y="127"/>
                    </a:cubicBezTo>
                    <a:moveTo>
                      <a:pt x="62" y="12"/>
                    </a:moveTo>
                    <a:cubicBezTo>
                      <a:pt x="27" y="19"/>
                      <a:pt x="3" y="51"/>
                      <a:pt x="10" y="81"/>
                    </a:cubicBezTo>
                    <a:cubicBezTo>
                      <a:pt x="17" y="112"/>
                      <a:pt x="51" y="131"/>
                      <a:pt x="86" y="124"/>
                    </a:cubicBezTo>
                    <a:cubicBezTo>
                      <a:pt x="122" y="116"/>
                      <a:pt x="145" y="84"/>
                      <a:pt x="138" y="54"/>
                    </a:cubicBezTo>
                    <a:cubicBezTo>
                      <a:pt x="132" y="23"/>
                      <a:pt x="97" y="4"/>
                      <a:pt x="62" y="12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5" name="Freeform 903"/>
              <p:cNvSpPr/>
              <p:nvPr/>
            </p:nvSpPr>
            <p:spPr bwMode="auto">
              <a:xfrm>
                <a:off x="636" y="1133"/>
                <a:ext cx="85" cy="118"/>
              </a:xfrm>
              <a:custGeom>
                <a:avLst/>
                <a:gdLst>
                  <a:gd name="T0" fmla="*/ 68 w 87"/>
                  <a:gd name="T1" fmla="*/ 55 h 125"/>
                  <a:gd name="T2" fmla="*/ 0 w 87"/>
                  <a:gd name="T3" fmla="*/ 8 h 125"/>
                  <a:gd name="T4" fmla="*/ 4 w 87"/>
                  <a:gd name="T5" fmla="*/ 7 h 125"/>
                  <a:gd name="T6" fmla="*/ 80 w 87"/>
                  <a:gd name="T7" fmla="*/ 52 h 125"/>
                  <a:gd name="T8" fmla="*/ 29 w 87"/>
                  <a:gd name="T9" fmla="*/ 124 h 125"/>
                  <a:gd name="T10" fmla="*/ 26 w 87"/>
                  <a:gd name="T11" fmla="*/ 125 h 125"/>
                  <a:gd name="T12" fmla="*/ 68 w 87"/>
                  <a:gd name="T13" fmla="*/ 5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125">
                    <a:moveTo>
                      <a:pt x="68" y="55"/>
                    </a:moveTo>
                    <a:cubicBezTo>
                      <a:pt x="62" y="26"/>
                      <a:pt x="33" y="7"/>
                      <a:pt x="0" y="8"/>
                    </a:cubicBezTo>
                    <a:cubicBezTo>
                      <a:pt x="1" y="8"/>
                      <a:pt x="3" y="8"/>
                      <a:pt x="4" y="7"/>
                    </a:cubicBezTo>
                    <a:cubicBezTo>
                      <a:pt x="39" y="0"/>
                      <a:pt x="73" y="20"/>
                      <a:pt x="80" y="52"/>
                    </a:cubicBezTo>
                    <a:cubicBezTo>
                      <a:pt x="87" y="84"/>
                      <a:pt x="64" y="117"/>
                      <a:pt x="29" y="124"/>
                    </a:cubicBezTo>
                    <a:cubicBezTo>
                      <a:pt x="28" y="125"/>
                      <a:pt x="27" y="125"/>
                      <a:pt x="26" y="125"/>
                    </a:cubicBezTo>
                    <a:cubicBezTo>
                      <a:pt x="56" y="113"/>
                      <a:pt x="74" y="84"/>
                      <a:pt x="68" y="55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6" name="Freeform 904"/>
              <p:cNvSpPr/>
              <p:nvPr/>
            </p:nvSpPr>
            <p:spPr bwMode="auto">
              <a:xfrm>
                <a:off x="624" y="1139"/>
                <a:ext cx="80" cy="112"/>
              </a:xfrm>
              <a:custGeom>
                <a:avLst/>
                <a:gdLst>
                  <a:gd name="T0" fmla="*/ 56 w 82"/>
                  <a:gd name="T1" fmla="*/ 54 h 119"/>
                  <a:gd name="T2" fmla="*/ 0 w 82"/>
                  <a:gd name="T3" fmla="*/ 8 h 119"/>
                  <a:gd name="T4" fmla="*/ 76 w 82"/>
                  <a:gd name="T5" fmla="*/ 50 h 119"/>
                  <a:gd name="T6" fmla="*/ 25 w 82"/>
                  <a:gd name="T7" fmla="*/ 119 h 119"/>
                  <a:gd name="T8" fmla="*/ 56 w 82"/>
                  <a:gd name="T9" fmla="*/ 5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56" y="54"/>
                    </a:moveTo>
                    <a:cubicBezTo>
                      <a:pt x="51" y="28"/>
                      <a:pt x="28" y="11"/>
                      <a:pt x="0" y="8"/>
                    </a:cubicBezTo>
                    <a:cubicBezTo>
                      <a:pt x="35" y="0"/>
                      <a:pt x="69" y="19"/>
                      <a:pt x="76" y="50"/>
                    </a:cubicBezTo>
                    <a:cubicBezTo>
                      <a:pt x="82" y="80"/>
                      <a:pt x="60" y="111"/>
                      <a:pt x="25" y="119"/>
                    </a:cubicBezTo>
                    <a:cubicBezTo>
                      <a:pt x="48" y="105"/>
                      <a:pt x="62" y="79"/>
                      <a:pt x="56" y="54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7" name="Freeform 905"/>
              <p:cNvSpPr/>
              <p:nvPr/>
            </p:nvSpPr>
            <p:spPr bwMode="auto">
              <a:xfrm>
                <a:off x="584" y="1149"/>
                <a:ext cx="97" cy="102"/>
              </a:xfrm>
              <a:custGeom>
                <a:avLst/>
                <a:gdLst>
                  <a:gd name="T0" fmla="*/ 5 w 99"/>
                  <a:gd name="T1" fmla="*/ 63 h 108"/>
                  <a:gd name="T2" fmla="*/ 33 w 99"/>
                  <a:gd name="T3" fmla="*/ 0 h 108"/>
                  <a:gd name="T4" fmla="*/ 93 w 99"/>
                  <a:gd name="T5" fmla="*/ 44 h 108"/>
                  <a:gd name="T6" fmla="*/ 56 w 99"/>
                  <a:gd name="T7" fmla="*/ 108 h 108"/>
                  <a:gd name="T8" fmla="*/ 5 w 99"/>
                  <a:gd name="T9" fmla="*/ 6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8">
                    <a:moveTo>
                      <a:pt x="5" y="63"/>
                    </a:moveTo>
                    <a:cubicBezTo>
                      <a:pt x="0" y="38"/>
                      <a:pt x="12" y="14"/>
                      <a:pt x="33" y="0"/>
                    </a:cubicBezTo>
                    <a:cubicBezTo>
                      <a:pt x="62" y="0"/>
                      <a:pt x="87" y="18"/>
                      <a:pt x="93" y="44"/>
                    </a:cubicBezTo>
                    <a:cubicBezTo>
                      <a:pt x="99" y="70"/>
                      <a:pt x="83" y="96"/>
                      <a:pt x="56" y="108"/>
                    </a:cubicBezTo>
                    <a:cubicBezTo>
                      <a:pt x="31" y="104"/>
                      <a:pt x="11" y="87"/>
                      <a:pt x="5" y="6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" name="Freeform 906"/>
              <p:cNvSpPr/>
              <p:nvPr/>
            </p:nvSpPr>
            <p:spPr bwMode="auto">
              <a:xfrm>
                <a:off x="568" y="1153"/>
                <a:ext cx="60" cy="100"/>
              </a:xfrm>
              <a:custGeom>
                <a:avLst/>
                <a:gdLst>
                  <a:gd name="T0" fmla="*/ 5 w 61"/>
                  <a:gd name="T1" fmla="*/ 62 h 106"/>
                  <a:gd name="T2" fmla="*/ 38 w 61"/>
                  <a:gd name="T3" fmla="*/ 0 h 106"/>
                  <a:gd name="T4" fmla="*/ 17 w 61"/>
                  <a:gd name="T5" fmla="*/ 60 h 106"/>
                  <a:gd name="T6" fmla="*/ 61 w 61"/>
                  <a:gd name="T7" fmla="*/ 106 h 106"/>
                  <a:gd name="T8" fmla="*/ 5 w 61"/>
                  <a:gd name="T9" fmla="*/ 6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6">
                    <a:moveTo>
                      <a:pt x="5" y="62"/>
                    </a:moveTo>
                    <a:cubicBezTo>
                      <a:pt x="0" y="38"/>
                      <a:pt x="14" y="13"/>
                      <a:pt x="38" y="0"/>
                    </a:cubicBezTo>
                    <a:cubicBezTo>
                      <a:pt x="21" y="15"/>
                      <a:pt x="13" y="37"/>
                      <a:pt x="17" y="60"/>
                    </a:cubicBezTo>
                    <a:cubicBezTo>
                      <a:pt x="22" y="82"/>
                      <a:pt x="39" y="99"/>
                      <a:pt x="61" y="106"/>
                    </a:cubicBezTo>
                    <a:cubicBezTo>
                      <a:pt x="34" y="104"/>
                      <a:pt x="11" y="87"/>
                      <a:pt x="5" y="62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9" name="Freeform 907"/>
              <p:cNvSpPr/>
              <p:nvPr/>
            </p:nvSpPr>
            <p:spPr bwMode="auto">
              <a:xfrm>
                <a:off x="544" y="1151"/>
                <a:ext cx="80" cy="113"/>
              </a:xfrm>
              <a:custGeom>
                <a:avLst/>
                <a:gdLst>
                  <a:gd name="T0" fmla="*/ 6 w 82"/>
                  <a:gd name="T1" fmla="*/ 69 h 119"/>
                  <a:gd name="T2" fmla="*/ 58 w 82"/>
                  <a:gd name="T3" fmla="*/ 0 h 119"/>
                  <a:gd name="T4" fmla="*/ 26 w 82"/>
                  <a:gd name="T5" fmla="*/ 65 h 119"/>
                  <a:gd name="T6" fmla="*/ 82 w 82"/>
                  <a:gd name="T7" fmla="*/ 111 h 119"/>
                  <a:gd name="T8" fmla="*/ 6 w 82"/>
                  <a:gd name="T9" fmla="*/ 6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6" y="69"/>
                    </a:moveTo>
                    <a:cubicBezTo>
                      <a:pt x="0" y="39"/>
                      <a:pt x="23" y="8"/>
                      <a:pt x="58" y="0"/>
                    </a:cubicBezTo>
                    <a:cubicBezTo>
                      <a:pt x="34" y="14"/>
                      <a:pt x="21" y="40"/>
                      <a:pt x="26" y="65"/>
                    </a:cubicBezTo>
                    <a:cubicBezTo>
                      <a:pt x="32" y="90"/>
                      <a:pt x="55" y="108"/>
                      <a:pt x="82" y="111"/>
                    </a:cubicBezTo>
                    <a:cubicBezTo>
                      <a:pt x="47" y="119"/>
                      <a:pt x="13" y="100"/>
                      <a:pt x="6" y="69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0" name="Freeform 908"/>
              <p:cNvSpPr>
                <a:spLocks noEditPoints="1"/>
              </p:cNvSpPr>
              <p:nvPr/>
            </p:nvSpPr>
            <p:spPr bwMode="auto">
              <a:xfrm>
                <a:off x="667" y="1179"/>
                <a:ext cx="40" cy="66"/>
              </a:xfrm>
              <a:custGeom>
                <a:avLst/>
                <a:gdLst>
                  <a:gd name="T0" fmla="*/ 31 w 41"/>
                  <a:gd name="T1" fmla="*/ 2 h 69"/>
                  <a:gd name="T2" fmla="*/ 31 w 41"/>
                  <a:gd name="T3" fmla="*/ 2 h 69"/>
                  <a:gd name="T4" fmla="*/ 32 w 41"/>
                  <a:gd name="T5" fmla="*/ 7 h 69"/>
                  <a:gd name="T6" fmla="*/ 0 w 41"/>
                  <a:gd name="T7" fmla="*/ 69 h 69"/>
                  <a:gd name="T8" fmla="*/ 1 w 41"/>
                  <a:gd name="T9" fmla="*/ 69 h 69"/>
                  <a:gd name="T10" fmla="*/ 32 w 41"/>
                  <a:gd name="T11" fmla="*/ 6 h 69"/>
                  <a:gd name="T12" fmla="*/ 31 w 41"/>
                  <a:gd name="T13" fmla="*/ 2 h 69"/>
                  <a:gd name="T14" fmla="*/ 34 w 41"/>
                  <a:gd name="T15" fmla="*/ 0 h 69"/>
                  <a:gd name="T16" fmla="*/ 34 w 41"/>
                  <a:gd name="T17" fmla="*/ 1 h 69"/>
                  <a:gd name="T18" fmla="*/ 36 w 41"/>
                  <a:gd name="T19" fmla="*/ 6 h 69"/>
                  <a:gd name="T20" fmla="*/ 9 w 41"/>
                  <a:gd name="T21" fmla="*/ 67 h 69"/>
                  <a:gd name="T22" fmla="*/ 10 w 41"/>
                  <a:gd name="T23" fmla="*/ 67 h 69"/>
                  <a:gd name="T24" fmla="*/ 36 w 41"/>
                  <a:gd name="T25" fmla="*/ 6 h 69"/>
                  <a:gd name="T26" fmla="*/ 34 w 41"/>
                  <a:gd name="T2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69">
                    <a:moveTo>
                      <a:pt x="31" y="2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5"/>
                      <a:pt x="32" y="7"/>
                    </a:cubicBezTo>
                    <a:cubicBezTo>
                      <a:pt x="37" y="31"/>
                      <a:pt x="24" y="56"/>
                      <a:pt x="0" y="69"/>
                    </a:cubicBezTo>
                    <a:cubicBezTo>
                      <a:pt x="0" y="69"/>
                      <a:pt x="1" y="69"/>
                      <a:pt x="1" y="69"/>
                    </a:cubicBezTo>
                    <a:cubicBezTo>
                      <a:pt x="24" y="55"/>
                      <a:pt x="37" y="31"/>
                      <a:pt x="32" y="6"/>
                    </a:cubicBezTo>
                    <a:cubicBezTo>
                      <a:pt x="32" y="5"/>
                      <a:pt x="31" y="4"/>
                      <a:pt x="31" y="2"/>
                    </a:cubicBezTo>
                    <a:moveTo>
                      <a:pt x="34" y="0"/>
                    </a:moveTo>
                    <a:cubicBezTo>
                      <a:pt x="34" y="0"/>
                      <a:pt x="34" y="0"/>
                      <a:pt x="34" y="1"/>
                    </a:cubicBezTo>
                    <a:cubicBezTo>
                      <a:pt x="35" y="2"/>
                      <a:pt x="35" y="4"/>
                      <a:pt x="36" y="6"/>
                    </a:cubicBezTo>
                    <a:cubicBezTo>
                      <a:pt x="41" y="29"/>
                      <a:pt x="29" y="53"/>
                      <a:pt x="9" y="67"/>
                    </a:cubicBezTo>
                    <a:cubicBezTo>
                      <a:pt x="9" y="67"/>
                      <a:pt x="10" y="67"/>
                      <a:pt x="10" y="67"/>
                    </a:cubicBezTo>
                    <a:cubicBezTo>
                      <a:pt x="30" y="53"/>
                      <a:pt x="41" y="29"/>
                      <a:pt x="36" y="6"/>
                    </a:cubicBezTo>
                    <a:cubicBezTo>
                      <a:pt x="35" y="4"/>
                      <a:pt x="35" y="2"/>
                      <a:pt x="34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1" name="Freeform 909"/>
              <p:cNvSpPr/>
              <p:nvPr/>
            </p:nvSpPr>
            <p:spPr bwMode="auto">
              <a:xfrm>
                <a:off x="668" y="1180"/>
                <a:ext cx="39" cy="65"/>
              </a:xfrm>
              <a:custGeom>
                <a:avLst/>
                <a:gdLst>
                  <a:gd name="T0" fmla="*/ 33 w 40"/>
                  <a:gd name="T1" fmla="*/ 0 h 68"/>
                  <a:gd name="T2" fmla="*/ 30 w 40"/>
                  <a:gd name="T3" fmla="*/ 1 h 68"/>
                  <a:gd name="T4" fmla="*/ 31 w 40"/>
                  <a:gd name="T5" fmla="*/ 5 h 68"/>
                  <a:gd name="T6" fmla="*/ 0 w 40"/>
                  <a:gd name="T7" fmla="*/ 68 h 68"/>
                  <a:gd name="T8" fmla="*/ 8 w 40"/>
                  <a:gd name="T9" fmla="*/ 66 h 68"/>
                  <a:gd name="T10" fmla="*/ 35 w 40"/>
                  <a:gd name="T11" fmla="*/ 5 h 68"/>
                  <a:gd name="T12" fmla="*/ 33 w 4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8">
                    <a:moveTo>
                      <a:pt x="33" y="0"/>
                    </a:moveTo>
                    <a:cubicBezTo>
                      <a:pt x="32" y="0"/>
                      <a:pt x="31" y="0"/>
                      <a:pt x="30" y="1"/>
                    </a:cubicBezTo>
                    <a:cubicBezTo>
                      <a:pt x="30" y="3"/>
                      <a:pt x="31" y="4"/>
                      <a:pt x="31" y="5"/>
                    </a:cubicBezTo>
                    <a:cubicBezTo>
                      <a:pt x="36" y="30"/>
                      <a:pt x="23" y="54"/>
                      <a:pt x="0" y="68"/>
                    </a:cubicBezTo>
                    <a:cubicBezTo>
                      <a:pt x="3" y="67"/>
                      <a:pt x="5" y="67"/>
                      <a:pt x="8" y="66"/>
                    </a:cubicBezTo>
                    <a:cubicBezTo>
                      <a:pt x="28" y="52"/>
                      <a:pt x="40" y="28"/>
                      <a:pt x="35" y="5"/>
                    </a:cubicBezTo>
                    <a:cubicBezTo>
                      <a:pt x="34" y="3"/>
                      <a:pt x="34" y="1"/>
                      <a:pt x="3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2" name="Freeform 910"/>
              <p:cNvSpPr>
                <a:spLocks noEditPoints="1"/>
              </p:cNvSpPr>
              <p:nvPr/>
            </p:nvSpPr>
            <p:spPr bwMode="auto">
              <a:xfrm>
                <a:off x="571" y="1217"/>
                <a:ext cx="67" cy="39"/>
              </a:xfrm>
              <a:custGeom>
                <a:avLst/>
                <a:gdLst>
                  <a:gd name="T0" fmla="*/ 23 w 68"/>
                  <a:gd name="T1" fmla="*/ 5 h 41"/>
                  <a:gd name="T2" fmla="*/ 67 w 68"/>
                  <a:gd name="T3" fmla="*/ 36 h 41"/>
                  <a:gd name="T4" fmla="*/ 68 w 68"/>
                  <a:gd name="T5" fmla="*/ 36 h 41"/>
                  <a:gd name="T6" fmla="*/ 24 w 68"/>
                  <a:gd name="T7" fmla="*/ 5 h 41"/>
                  <a:gd name="T8" fmla="*/ 23 w 68"/>
                  <a:gd name="T9" fmla="*/ 5 h 41"/>
                  <a:gd name="T10" fmla="*/ 3 w 68"/>
                  <a:gd name="T11" fmla="*/ 0 h 41"/>
                  <a:gd name="T12" fmla="*/ 60 w 68"/>
                  <a:gd name="T13" fmla="*/ 38 h 41"/>
                  <a:gd name="T14" fmla="*/ 18 w 68"/>
                  <a:gd name="T15" fmla="*/ 3 h 41"/>
                  <a:gd name="T16" fmla="*/ 18 w 68"/>
                  <a:gd name="T17" fmla="*/ 3 h 41"/>
                  <a:gd name="T18" fmla="*/ 58 w 68"/>
                  <a:gd name="T19" fmla="*/ 38 h 41"/>
                  <a:gd name="T20" fmla="*/ 4 w 68"/>
                  <a:gd name="T21" fmla="*/ 0 h 41"/>
                  <a:gd name="T22" fmla="*/ 3 w 68"/>
                  <a:gd name="T23" fmla="*/ 0 h 41"/>
                  <a:gd name="T24" fmla="*/ 0 w 68"/>
                  <a:gd name="T25" fmla="*/ 0 h 41"/>
                  <a:gd name="T26" fmla="*/ 0 w 68"/>
                  <a:gd name="T27" fmla="*/ 1 h 41"/>
                  <a:gd name="T28" fmla="*/ 53 w 68"/>
                  <a:gd name="T29" fmla="*/ 41 h 41"/>
                  <a:gd name="T30" fmla="*/ 53 w 68"/>
                  <a:gd name="T31" fmla="*/ 41 h 41"/>
                  <a:gd name="T32" fmla="*/ 53 w 68"/>
                  <a:gd name="T33" fmla="*/ 41 h 41"/>
                  <a:gd name="T34" fmla="*/ 0 w 68"/>
                  <a:gd name="T3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41">
                    <a:moveTo>
                      <a:pt x="23" y="5"/>
                    </a:moveTo>
                    <a:cubicBezTo>
                      <a:pt x="32" y="21"/>
                      <a:pt x="48" y="33"/>
                      <a:pt x="67" y="36"/>
                    </a:cubicBezTo>
                    <a:cubicBezTo>
                      <a:pt x="67" y="36"/>
                      <a:pt x="67" y="36"/>
                      <a:pt x="68" y="36"/>
                    </a:cubicBezTo>
                    <a:cubicBezTo>
                      <a:pt x="49" y="33"/>
                      <a:pt x="32" y="21"/>
                      <a:pt x="24" y="5"/>
                    </a:cubicBezTo>
                    <a:cubicBezTo>
                      <a:pt x="24" y="5"/>
                      <a:pt x="23" y="5"/>
                      <a:pt x="23" y="5"/>
                    </a:cubicBezTo>
                    <a:moveTo>
                      <a:pt x="3" y="0"/>
                    </a:moveTo>
                    <a:cubicBezTo>
                      <a:pt x="11" y="22"/>
                      <a:pt x="34" y="37"/>
                      <a:pt x="60" y="38"/>
                    </a:cubicBezTo>
                    <a:cubicBezTo>
                      <a:pt x="41" y="33"/>
                      <a:pt x="26" y="20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5" y="19"/>
                      <a:pt x="40" y="32"/>
                      <a:pt x="58" y="38"/>
                    </a:cubicBezTo>
                    <a:cubicBezTo>
                      <a:pt x="33" y="36"/>
                      <a:pt x="11" y="2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7" y="23"/>
                      <a:pt x="28" y="38"/>
                      <a:pt x="53" y="41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28" y="38"/>
                      <a:pt x="7" y="23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3" name="Freeform 911"/>
              <p:cNvSpPr/>
              <p:nvPr/>
            </p:nvSpPr>
            <p:spPr bwMode="auto">
              <a:xfrm>
                <a:off x="589" y="1220"/>
                <a:ext cx="48" cy="33"/>
              </a:xfrm>
              <a:custGeom>
                <a:avLst/>
                <a:gdLst>
                  <a:gd name="T0" fmla="*/ 0 w 49"/>
                  <a:gd name="T1" fmla="*/ 0 h 35"/>
                  <a:gd name="T2" fmla="*/ 42 w 49"/>
                  <a:gd name="T3" fmla="*/ 35 h 35"/>
                  <a:gd name="T4" fmla="*/ 44 w 49"/>
                  <a:gd name="T5" fmla="*/ 35 h 35"/>
                  <a:gd name="T6" fmla="*/ 49 w 49"/>
                  <a:gd name="T7" fmla="*/ 33 h 35"/>
                  <a:gd name="T8" fmla="*/ 5 w 49"/>
                  <a:gd name="T9" fmla="*/ 2 h 35"/>
                  <a:gd name="T10" fmla="*/ 0 w 49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35">
                    <a:moveTo>
                      <a:pt x="0" y="0"/>
                    </a:moveTo>
                    <a:cubicBezTo>
                      <a:pt x="8" y="17"/>
                      <a:pt x="23" y="30"/>
                      <a:pt x="42" y="35"/>
                    </a:cubicBezTo>
                    <a:cubicBezTo>
                      <a:pt x="43" y="35"/>
                      <a:pt x="44" y="35"/>
                      <a:pt x="44" y="35"/>
                    </a:cubicBezTo>
                    <a:cubicBezTo>
                      <a:pt x="46" y="34"/>
                      <a:pt x="48" y="34"/>
                      <a:pt x="49" y="33"/>
                    </a:cubicBezTo>
                    <a:cubicBezTo>
                      <a:pt x="30" y="30"/>
                      <a:pt x="14" y="18"/>
                      <a:pt x="5" y="2"/>
                    </a:cubicBezTo>
                    <a:cubicBezTo>
                      <a:pt x="4" y="1"/>
                      <a:pt x="2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4" name="Freeform 912"/>
              <p:cNvSpPr/>
              <p:nvPr/>
            </p:nvSpPr>
            <p:spPr bwMode="auto">
              <a:xfrm>
                <a:off x="571" y="1217"/>
                <a:ext cx="61" cy="39"/>
              </a:xfrm>
              <a:custGeom>
                <a:avLst/>
                <a:gdLst>
                  <a:gd name="T0" fmla="*/ 1 w 62"/>
                  <a:gd name="T1" fmla="*/ 0 h 41"/>
                  <a:gd name="T2" fmla="*/ 0 w 62"/>
                  <a:gd name="T3" fmla="*/ 0 h 41"/>
                  <a:gd name="T4" fmla="*/ 53 w 62"/>
                  <a:gd name="T5" fmla="*/ 41 h 41"/>
                  <a:gd name="T6" fmla="*/ 62 w 62"/>
                  <a:gd name="T7" fmla="*/ 38 h 41"/>
                  <a:gd name="T8" fmla="*/ 60 w 62"/>
                  <a:gd name="T9" fmla="*/ 38 h 41"/>
                  <a:gd name="T10" fmla="*/ 3 w 62"/>
                  <a:gd name="T11" fmla="*/ 0 h 41"/>
                  <a:gd name="T12" fmla="*/ 1 w 62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23"/>
                      <a:pt x="28" y="38"/>
                      <a:pt x="53" y="41"/>
                    </a:cubicBezTo>
                    <a:cubicBezTo>
                      <a:pt x="56" y="40"/>
                      <a:pt x="59" y="39"/>
                      <a:pt x="62" y="38"/>
                    </a:cubicBezTo>
                    <a:cubicBezTo>
                      <a:pt x="62" y="38"/>
                      <a:pt x="61" y="38"/>
                      <a:pt x="60" y="38"/>
                    </a:cubicBezTo>
                    <a:cubicBezTo>
                      <a:pt x="34" y="37"/>
                      <a:pt x="11" y="22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5" name="Freeform 913"/>
              <p:cNvSpPr>
                <a:spLocks noEditPoints="1"/>
              </p:cNvSpPr>
              <p:nvPr/>
            </p:nvSpPr>
            <p:spPr bwMode="auto">
              <a:xfrm>
                <a:off x="645" y="1207"/>
                <a:ext cx="35" cy="41"/>
              </a:xfrm>
              <a:custGeom>
                <a:avLst/>
                <a:gdLst>
                  <a:gd name="T0" fmla="*/ 30 w 35"/>
                  <a:gd name="T1" fmla="*/ 5 h 44"/>
                  <a:gd name="T2" fmla="*/ 30 w 35"/>
                  <a:gd name="T3" fmla="*/ 6 h 44"/>
                  <a:gd name="T4" fmla="*/ 0 w 35"/>
                  <a:gd name="T5" fmla="*/ 44 h 44"/>
                  <a:gd name="T6" fmla="*/ 1 w 35"/>
                  <a:gd name="T7" fmla="*/ 43 h 44"/>
                  <a:gd name="T8" fmla="*/ 30 w 35"/>
                  <a:gd name="T9" fmla="*/ 5 h 44"/>
                  <a:gd name="T10" fmla="*/ 35 w 35"/>
                  <a:gd name="T11" fmla="*/ 0 h 44"/>
                  <a:gd name="T12" fmla="*/ 35 w 35"/>
                  <a:gd name="T13" fmla="*/ 1 h 44"/>
                  <a:gd name="T14" fmla="*/ 11 w 35"/>
                  <a:gd name="T15" fmla="*/ 41 h 44"/>
                  <a:gd name="T16" fmla="*/ 11 w 35"/>
                  <a:gd name="T17" fmla="*/ 41 h 44"/>
                  <a:gd name="T18" fmla="*/ 35 w 35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4">
                    <a:moveTo>
                      <a:pt x="30" y="5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26" y="21"/>
                      <a:pt x="15" y="35"/>
                      <a:pt x="0" y="44"/>
                    </a:cubicBezTo>
                    <a:cubicBezTo>
                      <a:pt x="1" y="44"/>
                      <a:pt x="1" y="43"/>
                      <a:pt x="1" y="43"/>
                    </a:cubicBezTo>
                    <a:cubicBezTo>
                      <a:pt x="16" y="34"/>
                      <a:pt x="26" y="21"/>
                      <a:pt x="30" y="5"/>
                    </a:cubicBezTo>
                    <a:moveTo>
                      <a:pt x="35" y="0"/>
                    </a:moveTo>
                    <a:cubicBezTo>
                      <a:pt x="35" y="0"/>
                      <a:pt x="35" y="0"/>
                      <a:pt x="35" y="1"/>
                    </a:cubicBezTo>
                    <a:cubicBezTo>
                      <a:pt x="32" y="16"/>
                      <a:pt x="24" y="30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4" y="30"/>
                      <a:pt x="33" y="16"/>
                      <a:pt x="3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6" name="Freeform 914"/>
              <p:cNvSpPr/>
              <p:nvPr/>
            </p:nvSpPr>
            <p:spPr bwMode="auto">
              <a:xfrm>
                <a:off x="646" y="1208"/>
                <a:ext cx="34" cy="40"/>
              </a:xfrm>
              <a:custGeom>
                <a:avLst/>
                <a:gdLst>
                  <a:gd name="T0" fmla="*/ 34 w 34"/>
                  <a:gd name="T1" fmla="*/ 0 h 42"/>
                  <a:gd name="T2" fmla="*/ 29 w 34"/>
                  <a:gd name="T3" fmla="*/ 4 h 42"/>
                  <a:gd name="T4" fmla="*/ 0 w 34"/>
                  <a:gd name="T5" fmla="*/ 42 h 42"/>
                  <a:gd name="T6" fmla="*/ 7 w 34"/>
                  <a:gd name="T7" fmla="*/ 41 h 42"/>
                  <a:gd name="T8" fmla="*/ 7 w 34"/>
                  <a:gd name="T9" fmla="*/ 41 h 42"/>
                  <a:gd name="T10" fmla="*/ 10 w 34"/>
                  <a:gd name="T11" fmla="*/ 40 h 42"/>
                  <a:gd name="T12" fmla="*/ 34 w 34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2">
                    <a:moveTo>
                      <a:pt x="34" y="0"/>
                    </a:moveTo>
                    <a:cubicBezTo>
                      <a:pt x="32" y="1"/>
                      <a:pt x="31" y="3"/>
                      <a:pt x="29" y="4"/>
                    </a:cubicBezTo>
                    <a:cubicBezTo>
                      <a:pt x="25" y="20"/>
                      <a:pt x="15" y="33"/>
                      <a:pt x="0" y="42"/>
                    </a:cubicBezTo>
                    <a:cubicBezTo>
                      <a:pt x="3" y="42"/>
                      <a:pt x="5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0"/>
                      <a:pt x="9" y="40"/>
                      <a:pt x="10" y="40"/>
                    </a:cubicBezTo>
                    <a:cubicBezTo>
                      <a:pt x="23" y="29"/>
                      <a:pt x="31" y="15"/>
                      <a:pt x="34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7" name="Freeform 915"/>
              <p:cNvSpPr/>
              <p:nvPr/>
            </p:nvSpPr>
            <p:spPr bwMode="auto">
              <a:xfrm>
                <a:off x="677" y="1179"/>
                <a:ext cx="38" cy="64"/>
              </a:xfrm>
              <a:custGeom>
                <a:avLst/>
                <a:gdLst>
                  <a:gd name="T0" fmla="*/ 26 w 39"/>
                  <a:gd name="T1" fmla="*/ 0 h 67"/>
                  <a:gd name="T2" fmla="*/ 24 w 39"/>
                  <a:gd name="T3" fmla="*/ 0 h 67"/>
                  <a:gd name="T4" fmla="*/ 26 w 39"/>
                  <a:gd name="T5" fmla="*/ 6 h 67"/>
                  <a:gd name="T6" fmla="*/ 0 w 39"/>
                  <a:gd name="T7" fmla="*/ 67 h 67"/>
                  <a:gd name="T8" fmla="*/ 0 w 39"/>
                  <a:gd name="T9" fmla="*/ 67 h 67"/>
                  <a:gd name="T10" fmla="*/ 7 w 39"/>
                  <a:gd name="T11" fmla="*/ 65 h 67"/>
                  <a:gd name="T12" fmla="*/ 37 w 39"/>
                  <a:gd name="T13" fmla="*/ 23 h 67"/>
                  <a:gd name="T14" fmla="*/ 38 w 39"/>
                  <a:gd name="T15" fmla="*/ 10 h 67"/>
                  <a:gd name="T16" fmla="*/ 30 w 39"/>
                  <a:gd name="T17" fmla="*/ 0 h 67"/>
                  <a:gd name="T18" fmla="*/ 26 w 39"/>
                  <a:gd name="T1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67">
                    <a:moveTo>
                      <a:pt x="26" y="0"/>
                    </a:moveTo>
                    <a:cubicBezTo>
                      <a:pt x="25" y="0"/>
                      <a:pt x="25" y="0"/>
                      <a:pt x="24" y="0"/>
                    </a:cubicBezTo>
                    <a:cubicBezTo>
                      <a:pt x="25" y="2"/>
                      <a:pt x="25" y="4"/>
                      <a:pt x="26" y="6"/>
                    </a:cubicBezTo>
                    <a:cubicBezTo>
                      <a:pt x="31" y="29"/>
                      <a:pt x="20" y="53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3" y="67"/>
                      <a:pt x="5" y="66"/>
                      <a:pt x="7" y="65"/>
                    </a:cubicBezTo>
                    <a:cubicBezTo>
                      <a:pt x="24" y="59"/>
                      <a:pt x="33" y="41"/>
                      <a:pt x="37" y="23"/>
                    </a:cubicBezTo>
                    <a:cubicBezTo>
                      <a:pt x="38" y="19"/>
                      <a:pt x="39" y="14"/>
                      <a:pt x="38" y="10"/>
                    </a:cubicBezTo>
                    <a:cubicBezTo>
                      <a:pt x="38" y="5"/>
                      <a:pt x="35" y="1"/>
                      <a:pt x="30" y="0"/>
                    </a:cubicBezTo>
                    <a:cubicBezTo>
                      <a:pt x="29" y="0"/>
                      <a:pt x="27" y="0"/>
                      <a:pt x="26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8" name="Freeform 916"/>
              <p:cNvSpPr/>
              <p:nvPr/>
            </p:nvSpPr>
            <p:spPr bwMode="auto">
              <a:xfrm>
                <a:off x="656" y="1181"/>
                <a:ext cx="47" cy="65"/>
              </a:xfrm>
              <a:custGeom>
                <a:avLst/>
                <a:gdLst>
                  <a:gd name="T0" fmla="*/ 42 w 48"/>
                  <a:gd name="T1" fmla="*/ 0 h 68"/>
                  <a:gd name="T2" fmla="*/ 39 w 48"/>
                  <a:gd name="T3" fmla="*/ 3 h 68"/>
                  <a:gd name="T4" fmla="*/ 31 w 48"/>
                  <a:gd name="T5" fmla="*/ 16 h 68"/>
                  <a:gd name="T6" fmla="*/ 24 w 48"/>
                  <a:gd name="T7" fmla="*/ 27 h 68"/>
                  <a:gd name="T8" fmla="*/ 0 w 48"/>
                  <a:gd name="T9" fmla="*/ 68 h 68"/>
                  <a:gd name="T10" fmla="*/ 9 w 48"/>
                  <a:gd name="T11" fmla="*/ 67 h 68"/>
                  <a:gd name="T12" fmla="*/ 11 w 48"/>
                  <a:gd name="T13" fmla="*/ 67 h 68"/>
                  <a:gd name="T14" fmla="*/ 43 w 48"/>
                  <a:gd name="T15" fmla="*/ 5 h 68"/>
                  <a:gd name="T16" fmla="*/ 42 w 48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8">
                    <a:moveTo>
                      <a:pt x="42" y="0"/>
                    </a:moveTo>
                    <a:cubicBezTo>
                      <a:pt x="41" y="1"/>
                      <a:pt x="39" y="2"/>
                      <a:pt x="39" y="3"/>
                    </a:cubicBezTo>
                    <a:cubicBezTo>
                      <a:pt x="35" y="7"/>
                      <a:pt x="34" y="11"/>
                      <a:pt x="31" y="16"/>
                    </a:cubicBezTo>
                    <a:cubicBezTo>
                      <a:pt x="29" y="20"/>
                      <a:pt x="27" y="24"/>
                      <a:pt x="24" y="27"/>
                    </a:cubicBezTo>
                    <a:cubicBezTo>
                      <a:pt x="22" y="43"/>
                      <a:pt x="13" y="57"/>
                      <a:pt x="0" y="68"/>
                    </a:cubicBezTo>
                    <a:cubicBezTo>
                      <a:pt x="3" y="67"/>
                      <a:pt x="6" y="67"/>
                      <a:pt x="9" y="67"/>
                    </a:cubicBezTo>
                    <a:cubicBezTo>
                      <a:pt x="10" y="67"/>
                      <a:pt x="10" y="67"/>
                      <a:pt x="11" y="67"/>
                    </a:cubicBezTo>
                    <a:cubicBezTo>
                      <a:pt x="35" y="54"/>
                      <a:pt x="48" y="29"/>
                      <a:pt x="43" y="5"/>
                    </a:cubicBezTo>
                    <a:cubicBezTo>
                      <a:pt x="43" y="3"/>
                      <a:pt x="42" y="2"/>
                      <a:pt x="42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9" name="Freeform 917"/>
              <p:cNvSpPr/>
              <p:nvPr/>
            </p:nvSpPr>
            <p:spPr bwMode="auto">
              <a:xfrm>
                <a:off x="595" y="1213"/>
                <a:ext cx="80" cy="38"/>
              </a:xfrm>
              <a:custGeom>
                <a:avLst/>
                <a:gdLst>
                  <a:gd name="T0" fmla="*/ 0 w 82"/>
                  <a:gd name="T1" fmla="*/ 10 h 41"/>
                  <a:gd name="T2" fmla="*/ 44 w 82"/>
                  <a:gd name="T3" fmla="*/ 41 h 41"/>
                  <a:gd name="T4" fmla="*/ 52 w 82"/>
                  <a:gd name="T5" fmla="*/ 38 h 41"/>
                  <a:gd name="T6" fmla="*/ 82 w 82"/>
                  <a:gd name="T7" fmla="*/ 0 h 41"/>
                  <a:gd name="T8" fmla="*/ 58 w 82"/>
                  <a:gd name="T9" fmla="*/ 15 h 41"/>
                  <a:gd name="T10" fmla="*/ 49 w 82"/>
                  <a:gd name="T11" fmla="*/ 18 h 41"/>
                  <a:gd name="T12" fmla="*/ 10 w 82"/>
                  <a:gd name="T13" fmla="*/ 15 h 41"/>
                  <a:gd name="T14" fmla="*/ 0 w 82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41">
                    <a:moveTo>
                      <a:pt x="0" y="10"/>
                    </a:moveTo>
                    <a:cubicBezTo>
                      <a:pt x="8" y="26"/>
                      <a:pt x="25" y="38"/>
                      <a:pt x="44" y="41"/>
                    </a:cubicBezTo>
                    <a:cubicBezTo>
                      <a:pt x="46" y="40"/>
                      <a:pt x="49" y="39"/>
                      <a:pt x="52" y="38"/>
                    </a:cubicBezTo>
                    <a:cubicBezTo>
                      <a:pt x="67" y="29"/>
                      <a:pt x="78" y="15"/>
                      <a:pt x="82" y="0"/>
                    </a:cubicBezTo>
                    <a:cubicBezTo>
                      <a:pt x="75" y="6"/>
                      <a:pt x="67" y="12"/>
                      <a:pt x="58" y="15"/>
                    </a:cubicBezTo>
                    <a:cubicBezTo>
                      <a:pt x="55" y="16"/>
                      <a:pt x="52" y="17"/>
                      <a:pt x="49" y="18"/>
                    </a:cubicBezTo>
                    <a:cubicBezTo>
                      <a:pt x="36" y="20"/>
                      <a:pt x="22" y="19"/>
                      <a:pt x="10" y="15"/>
                    </a:cubicBezTo>
                    <a:cubicBezTo>
                      <a:pt x="6" y="13"/>
                      <a:pt x="3" y="12"/>
                      <a:pt x="0" y="1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0" name="Freeform 918"/>
              <p:cNvSpPr/>
              <p:nvPr/>
            </p:nvSpPr>
            <p:spPr bwMode="auto">
              <a:xfrm>
                <a:off x="560" y="1236"/>
                <a:ext cx="57" cy="24"/>
              </a:xfrm>
              <a:custGeom>
                <a:avLst/>
                <a:gdLst>
                  <a:gd name="T0" fmla="*/ 0 w 59"/>
                  <a:gd name="T1" fmla="*/ 0 h 25"/>
                  <a:gd name="T2" fmla="*/ 1 w 59"/>
                  <a:gd name="T3" fmla="*/ 2 h 25"/>
                  <a:gd name="T4" fmla="*/ 50 w 59"/>
                  <a:gd name="T5" fmla="*/ 23 h 25"/>
                  <a:gd name="T6" fmla="*/ 59 w 59"/>
                  <a:gd name="T7" fmla="*/ 22 h 25"/>
                  <a:gd name="T8" fmla="*/ 0 w 5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2" y="15"/>
                      <a:pt x="30" y="23"/>
                      <a:pt x="50" y="23"/>
                    </a:cubicBezTo>
                    <a:cubicBezTo>
                      <a:pt x="53" y="23"/>
                      <a:pt x="56" y="23"/>
                      <a:pt x="59" y="22"/>
                    </a:cubicBezTo>
                    <a:cubicBezTo>
                      <a:pt x="35" y="25"/>
                      <a:pt x="13" y="16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1" name="Freeform 919"/>
              <p:cNvSpPr/>
              <p:nvPr/>
            </p:nvSpPr>
            <p:spPr bwMode="auto">
              <a:xfrm>
                <a:off x="561" y="1238"/>
                <a:ext cx="47" cy="20"/>
              </a:xfrm>
              <a:custGeom>
                <a:avLst/>
                <a:gdLst>
                  <a:gd name="T0" fmla="*/ 0 w 49"/>
                  <a:gd name="T1" fmla="*/ 0 h 21"/>
                  <a:gd name="T2" fmla="*/ 7 w 49"/>
                  <a:gd name="T3" fmla="*/ 7 h 21"/>
                  <a:gd name="T4" fmla="*/ 49 w 49"/>
                  <a:gd name="T5" fmla="*/ 21 h 21"/>
                  <a:gd name="T6" fmla="*/ 0 w 49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1">
                    <a:moveTo>
                      <a:pt x="0" y="0"/>
                    </a:moveTo>
                    <a:cubicBezTo>
                      <a:pt x="2" y="3"/>
                      <a:pt x="5" y="5"/>
                      <a:pt x="7" y="7"/>
                    </a:cubicBezTo>
                    <a:cubicBezTo>
                      <a:pt x="19" y="17"/>
                      <a:pt x="34" y="21"/>
                      <a:pt x="49" y="21"/>
                    </a:cubicBezTo>
                    <a:cubicBezTo>
                      <a:pt x="29" y="21"/>
                      <a:pt x="11" y="13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2" name="Freeform 920"/>
              <p:cNvSpPr/>
              <p:nvPr/>
            </p:nvSpPr>
            <p:spPr bwMode="auto">
              <a:xfrm>
                <a:off x="575" y="1217"/>
                <a:ext cx="53" cy="36"/>
              </a:xfrm>
              <a:custGeom>
                <a:avLst/>
                <a:gdLst>
                  <a:gd name="T0" fmla="*/ 0 w 54"/>
                  <a:gd name="T1" fmla="*/ 0 h 38"/>
                  <a:gd name="T2" fmla="*/ 54 w 54"/>
                  <a:gd name="T3" fmla="*/ 38 h 38"/>
                  <a:gd name="T4" fmla="*/ 14 w 54"/>
                  <a:gd name="T5" fmla="*/ 3 h 38"/>
                  <a:gd name="T6" fmla="*/ 3 w 54"/>
                  <a:gd name="T7" fmla="*/ 0 h 38"/>
                  <a:gd name="T8" fmla="*/ 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0" y="0"/>
                    </a:moveTo>
                    <a:cubicBezTo>
                      <a:pt x="7" y="21"/>
                      <a:pt x="29" y="36"/>
                      <a:pt x="54" y="38"/>
                    </a:cubicBezTo>
                    <a:cubicBezTo>
                      <a:pt x="36" y="32"/>
                      <a:pt x="21" y="19"/>
                      <a:pt x="14" y="3"/>
                    </a:cubicBezTo>
                    <a:cubicBezTo>
                      <a:pt x="11" y="1"/>
                      <a:pt x="7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3" name="Freeform 921"/>
              <p:cNvSpPr/>
              <p:nvPr/>
            </p:nvSpPr>
            <p:spPr bwMode="auto">
              <a:xfrm>
                <a:off x="559" y="1218"/>
                <a:ext cx="64" cy="42"/>
              </a:xfrm>
              <a:custGeom>
                <a:avLst/>
                <a:gdLst>
                  <a:gd name="T0" fmla="*/ 13 w 66"/>
                  <a:gd name="T1" fmla="*/ 0 h 44"/>
                  <a:gd name="T2" fmla="*/ 0 w 66"/>
                  <a:gd name="T3" fmla="*/ 13 h 44"/>
                  <a:gd name="T4" fmla="*/ 1 w 66"/>
                  <a:gd name="T5" fmla="*/ 19 h 44"/>
                  <a:gd name="T6" fmla="*/ 60 w 66"/>
                  <a:gd name="T7" fmla="*/ 41 h 44"/>
                  <a:gd name="T8" fmla="*/ 63 w 66"/>
                  <a:gd name="T9" fmla="*/ 41 h 44"/>
                  <a:gd name="T10" fmla="*/ 66 w 66"/>
                  <a:gd name="T11" fmla="*/ 40 h 44"/>
                  <a:gd name="T12" fmla="*/ 13 w 66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44">
                    <a:moveTo>
                      <a:pt x="13" y="0"/>
                    </a:moveTo>
                    <a:cubicBezTo>
                      <a:pt x="6" y="1"/>
                      <a:pt x="0" y="6"/>
                      <a:pt x="0" y="13"/>
                    </a:cubicBezTo>
                    <a:cubicBezTo>
                      <a:pt x="0" y="15"/>
                      <a:pt x="0" y="17"/>
                      <a:pt x="1" y="19"/>
                    </a:cubicBezTo>
                    <a:cubicBezTo>
                      <a:pt x="14" y="35"/>
                      <a:pt x="36" y="44"/>
                      <a:pt x="60" y="41"/>
                    </a:cubicBezTo>
                    <a:cubicBezTo>
                      <a:pt x="61" y="41"/>
                      <a:pt x="62" y="41"/>
                      <a:pt x="63" y="41"/>
                    </a:cubicBezTo>
                    <a:cubicBezTo>
                      <a:pt x="64" y="41"/>
                      <a:pt x="65" y="40"/>
                      <a:pt x="66" y="40"/>
                    </a:cubicBezTo>
                    <a:cubicBezTo>
                      <a:pt x="41" y="37"/>
                      <a:pt x="20" y="22"/>
                      <a:pt x="13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4" name="Freeform 922"/>
              <p:cNvSpPr>
                <a:spLocks noEditPoints="1"/>
              </p:cNvSpPr>
              <p:nvPr/>
            </p:nvSpPr>
            <p:spPr bwMode="auto">
              <a:xfrm>
                <a:off x="590" y="1144"/>
                <a:ext cx="66" cy="17"/>
              </a:xfrm>
              <a:custGeom>
                <a:avLst/>
                <a:gdLst>
                  <a:gd name="T0" fmla="*/ 20 w 68"/>
                  <a:gd name="T1" fmla="*/ 10 h 18"/>
                  <a:gd name="T2" fmla="*/ 13 w 68"/>
                  <a:gd name="T3" fmla="*/ 17 h 18"/>
                  <a:gd name="T4" fmla="*/ 14 w 68"/>
                  <a:gd name="T5" fmla="*/ 17 h 18"/>
                  <a:gd name="T6" fmla="*/ 20 w 68"/>
                  <a:gd name="T7" fmla="*/ 10 h 18"/>
                  <a:gd name="T8" fmla="*/ 20 w 68"/>
                  <a:gd name="T9" fmla="*/ 10 h 18"/>
                  <a:gd name="T10" fmla="*/ 37 w 68"/>
                  <a:gd name="T11" fmla="*/ 6 h 18"/>
                  <a:gd name="T12" fmla="*/ 36 w 68"/>
                  <a:gd name="T13" fmla="*/ 6 h 18"/>
                  <a:gd name="T14" fmla="*/ 59 w 68"/>
                  <a:gd name="T15" fmla="*/ 13 h 18"/>
                  <a:gd name="T16" fmla="*/ 60 w 68"/>
                  <a:gd name="T17" fmla="*/ 13 h 18"/>
                  <a:gd name="T18" fmla="*/ 37 w 68"/>
                  <a:gd name="T19" fmla="*/ 6 h 18"/>
                  <a:gd name="T20" fmla="*/ 45 w 68"/>
                  <a:gd name="T21" fmla="*/ 3 h 18"/>
                  <a:gd name="T22" fmla="*/ 45 w 68"/>
                  <a:gd name="T23" fmla="*/ 4 h 18"/>
                  <a:gd name="T24" fmla="*/ 63 w 68"/>
                  <a:gd name="T25" fmla="*/ 11 h 18"/>
                  <a:gd name="T26" fmla="*/ 63 w 68"/>
                  <a:gd name="T27" fmla="*/ 11 h 18"/>
                  <a:gd name="T28" fmla="*/ 45 w 68"/>
                  <a:gd name="T29" fmla="*/ 3 h 18"/>
                  <a:gd name="T30" fmla="*/ 15 w 68"/>
                  <a:gd name="T31" fmla="*/ 10 h 18"/>
                  <a:gd name="T32" fmla="*/ 7 w 68"/>
                  <a:gd name="T33" fmla="*/ 18 h 18"/>
                  <a:gd name="T34" fmla="*/ 8 w 68"/>
                  <a:gd name="T35" fmla="*/ 18 h 18"/>
                  <a:gd name="T36" fmla="*/ 15 w 68"/>
                  <a:gd name="T37" fmla="*/ 10 h 18"/>
                  <a:gd name="T38" fmla="*/ 15 w 68"/>
                  <a:gd name="T39" fmla="*/ 10 h 18"/>
                  <a:gd name="T40" fmla="*/ 13 w 68"/>
                  <a:gd name="T41" fmla="*/ 10 h 18"/>
                  <a:gd name="T42" fmla="*/ 3 w 68"/>
                  <a:gd name="T43" fmla="*/ 17 h 18"/>
                  <a:gd name="T44" fmla="*/ 3 w 68"/>
                  <a:gd name="T45" fmla="*/ 17 h 18"/>
                  <a:gd name="T46" fmla="*/ 14 w 68"/>
                  <a:gd name="T47" fmla="*/ 10 h 18"/>
                  <a:gd name="T48" fmla="*/ 13 w 68"/>
                  <a:gd name="T49" fmla="*/ 10 h 18"/>
                  <a:gd name="T50" fmla="*/ 56 w 68"/>
                  <a:gd name="T51" fmla="*/ 0 h 18"/>
                  <a:gd name="T52" fmla="*/ 55 w 68"/>
                  <a:gd name="T53" fmla="*/ 0 h 18"/>
                  <a:gd name="T54" fmla="*/ 68 w 68"/>
                  <a:gd name="T55" fmla="*/ 2 h 18"/>
                  <a:gd name="T56" fmla="*/ 68 w 68"/>
                  <a:gd name="T57" fmla="*/ 2 h 18"/>
                  <a:gd name="T58" fmla="*/ 56 w 68"/>
                  <a:gd name="T59" fmla="*/ 0 h 18"/>
                  <a:gd name="T60" fmla="*/ 5 w 68"/>
                  <a:gd name="T61" fmla="*/ 11 h 18"/>
                  <a:gd name="T62" fmla="*/ 0 w 68"/>
                  <a:gd name="T63" fmla="*/ 15 h 18"/>
                  <a:gd name="T64" fmla="*/ 0 w 68"/>
                  <a:gd name="T65" fmla="*/ 15 h 18"/>
                  <a:gd name="T66" fmla="*/ 6 w 68"/>
                  <a:gd name="T67" fmla="*/ 11 h 18"/>
                  <a:gd name="T68" fmla="*/ 5 w 68"/>
                  <a:gd name="T69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18">
                    <a:moveTo>
                      <a:pt x="20" y="10"/>
                    </a:moveTo>
                    <a:cubicBezTo>
                      <a:pt x="18" y="12"/>
                      <a:pt x="15" y="14"/>
                      <a:pt x="13" y="17"/>
                    </a:cubicBezTo>
                    <a:cubicBezTo>
                      <a:pt x="13" y="17"/>
                      <a:pt x="13" y="17"/>
                      <a:pt x="14" y="17"/>
                    </a:cubicBezTo>
                    <a:cubicBezTo>
                      <a:pt x="16" y="14"/>
                      <a:pt x="18" y="12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moveTo>
                      <a:pt x="37" y="6"/>
                    </a:moveTo>
                    <a:cubicBezTo>
                      <a:pt x="37" y="6"/>
                      <a:pt x="36" y="6"/>
                      <a:pt x="36" y="6"/>
                    </a:cubicBezTo>
                    <a:cubicBezTo>
                      <a:pt x="44" y="7"/>
                      <a:pt x="52" y="9"/>
                      <a:pt x="59" y="13"/>
                    </a:cubicBezTo>
                    <a:cubicBezTo>
                      <a:pt x="59" y="13"/>
                      <a:pt x="59" y="13"/>
                      <a:pt x="60" y="13"/>
                    </a:cubicBezTo>
                    <a:cubicBezTo>
                      <a:pt x="53" y="9"/>
                      <a:pt x="45" y="7"/>
                      <a:pt x="37" y="6"/>
                    </a:cubicBezTo>
                    <a:moveTo>
                      <a:pt x="45" y="3"/>
                    </a:moveTo>
                    <a:cubicBezTo>
                      <a:pt x="45" y="3"/>
                      <a:pt x="45" y="3"/>
                      <a:pt x="45" y="4"/>
                    </a:cubicBezTo>
                    <a:cubicBezTo>
                      <a:pt x="51" y="5"/>
                      <a:pt x="57" y="8"/>
                      <a:pt x="63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58" y="7"/>
                      <a:pt x="52" y="5"/>
                      <a:pt x="45" y="3"/>
                    </a:cubicBezTo>
                    <a:moveTo>
                      <a:pt x="15" y="10"/>
                    </a:moveTo>
                    <a:cubicBezTo>
                      <a:pt x="12" y="12"/>
                      <a:pt x="10" y="15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10" y="15"/>
                      <a:pt x="12" y="12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moveTo>
                      <a:pt x="13" y="10"/>
                    </a:moveTo>
                    <a:cubicBezTo>
                      <a:pt x="9" y="12"/>
                      <a:pt x="6" y="15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6" y="15"/>
                      <a:pt x="10" y="12"/>
                      <a:pt x="14" y="10"/>
                    </a:cubicBezTo>
                    <a:cubicBezTo>
                      <a:pt x="14" y="10"/>
                      <a:pt x="13" y="10"/>
                      <a:pt x="13" y="10"/>
                    </a:cubicBezTo>
                    <a:moveTo>
                      <a:pt x="56" y="0"/>
                    </a:moveTo>
                    <a:cubicBezTo>
                      <a:pt x="56" y="0"/>
                      <a:pt x="55" y="0"/>
                      <a:pt x="55" y="0"/>
                    </a:cubicBezTo>
                    <a:cubicBezTo>
                      <a:pt x="60" y="0"/>
                      <a:pt x="64" y="1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4" y="1"/>
                      <a:pt x="60" y="0"/>
                      <a:pt x="56" y="0"/>
                    </a:cubicBezTo>
                    <a:moveTo>
                      <a:pt x="5" y="11"/>
                    </a:moveTo>
                    <a:cubicBezTo>
                      <a:pt x="3" y="12"/>
                      <a:pt x="2" y="1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3"/>
                      <a:pt x="4" y="12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5" name="Freeform 923"/>
              <p:cNvSpPr/>
              <p:nvPr/>
            </p:nvSpPr>
            <p:spPr bwMode="auto">
              <a:xfrm>
                <a:off x="598" y="1153"/>
                <a:ext cx="11" cy="8"/>
              </a:xfrm>
              <a:custGeom>
                <a:avLst/>
                <a:gdLst>
                  <a:gd name="T0" fmla="*/ 7 w 12"/>
                  <a:gd name="T1" fmla="*/ 1 h 9"/>
                  <a:gd name="T2" fmla="*/ 0 w 12"/>
                  <a:gd name="T3" fmla="*/ 9 h 9"/>
                  <a:gd name="T4" fmla="*/ 2 w 12"/>
                  <a:gd name="T5" fmla="*/ 9 h 9"/>
                  <a:gd name="T6" fmla="*/ 5 w 12"/>
                  <a:gd name="T7" fmla="*/ 8 h 9"/>
                  <a:gd name="T8" fmla="*/ 12 w 12"/>
                  <a:gd name="T9" fmla="*/ 1 h 9"/>
                  <a:gd name="T10" fmla="*/ 9 w 12"/>
                  <a:gd name="T11" fmla="*/ 0 h 9"/>
                  <a:gd name="T12" fmla="*/ 7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7" y="1"/>
                    </a:moveTo>
                    <a:cubicBezTo>
                      <a:pt x="4" y="3"/>
                      <a:pt x="2" y="6"/>
                      <a:pt x="0" y="9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7" y="5"/>
                      <a:pt x="10" y="3"/>
                      <a:pt x="12" y="1"/>
                    </a:cubicBezTo>
                    <a:cubicBezTo>
                      <a:pt x="11" y="1"/>
                      <a:pt x="10" y="1"/>
                      <a:pt x="9" y="0"/>
                    </a:cubicBezTo>
                    <a:cubicBezTo>
                      <a:pt x="8" y="1"/>
                      <a:pt x="8" y="1"/>
                      <a:pt x="7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6" name="Freeform 924"/>
              <p:cNvSpPr>
                <a:spLocks noEditPoints="1"/>
              </p:cNvSpPr>
              <p:nvPr/>
            </p:nvSpPr>
            <p:spPr bwMode="auto">
              <a:xfrm>
                <a:off x="590" y="1142"/>
                <a:ext cx="66" cy="18"/>
              </a:xfrm>
              <a:custGeom>
                <a:avLst/>
                <a:gdLst>
                  <a:gd name="T0" fmla="*/ 6 w 68"/>
                  <a:gd name="T1" fmla="*/ 13 h 19"/>
                  <a:gd name="T2" fmla="*/ 0 w 68"/>
                  <a:gd name="T3" fmla="*/ 17 h 19"/>
                  <a:gd name="T4" fmla="*/ 3 w 68"/>
                  <a:gd name="T5" fmla="*/ 19 h 19"/>
                  <a:gd name="T6" fmla="*/ 13 w 68"/>
                  <a:gd name="T7" fmla="*/ 12 h 19"/>
                  <a:gd name="T8" fmla="*/ 6 w 68"/>
                  <a:gd name="T9" fmla="*/ 13 h 19"/>
                  <a:gd name="T10" fmla="*/ 61 w 68"/>
                  <a:gd name="T11" fmla="*/ 0 h 19"/>
                  <a:gd name="T12" fmla="*/ 58 w 68"/>
                  <a:gd name="T13" fmla="*/ 1 h 19"/>
                  <a:gd name="T14" fmla="*/ 56 w 68"/>
                  <a:gd name="T15" fmla="*/ 2 h 19"/>
                  <a:gd name="T16" fmla="*/ 68 w 68"/>
                  <a:gd name="T17" fmla="*/ 4 h 19"/>
                  <a:gd name="T18" fmla="*/ 67 w 68"/>
                  <a:gd name="T19" fmla="*/ 1 h 19"/>
                  <a:gd name="T20" fmla="*/ 61 w 68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9">
                    <a:moveTo>
                      <a:pt x="6" y="13"/>
                    </a:moveTo>
                    <a:cubicBezTo>
                      <a:pt x="4" y="14"/>
                      <a:pt x="2" y="15"/>
                      <a:pt x="0" y="17"/>
                    </a:cubicBezTo>
                    <a:cubicBezTo>
                      <a:pt x="1" y="18"/>
                      <a:pt x="2" y="19"/>
                      <a:pt x="3" y="19"/>
                    </a:cubicBezTo>
                    <a:cubicBezTo>
                      <a:pt x="6" y="17"/>
                      <a:pt x="9" y="14"/>
                      <a:pt x="13" y="12"/>
                    </a:cubicBezTo>
                    <a:cubicBezTo>
                      <a:pt x="11" y="12"/>
                      <a:pt x="8" y="12"/>
                      <a:pt x="6" y="13"/>
                    </a:cubicBezTo>
                    <a:moveTo>
                      <a:pt x="61" y="0"/>
                    </a:moveTo>
                    <a:cubicBezTo>
                      <a:pt x="60" y="0"/>
                      <a:pt x="59" y="1"/>
                      <a:pt x="58" y="1"/>
                    </a:cubicBezTo>
                    <a:cubicBezTo>
                      <a:pt x="58" y="1"/>
                      <a:pt x="57" y="2"/>
                      <a:pt x="56" y="2"/>
                    </a:cubicBezTo>
                    <a:cubicBezTo>
                      <a:pt x="60" y="2"/>
                      <a:pt x="64" y="3"/>
                      <a:pt x="68" y="4"/>
                    </a:cubicBezTo>
                    <a:cubicBezTo>
                      <a:pt x="68" y="3"/>
                      <a:pt x="68" y="2"/>
                      <a:pt x="67" y="1"/>
                    </a:cubicBezTo>
                    <a:cubicBezTo>
                      <a:pt x="66" y="0"/>
                      <a:pt x="63" y="0"/>
                      <a:pt x="61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7" name="Freeform 925"/>
              <p:cNvSpPr/>
              <p:nvPr/>
            </p:nvSpPr>
            <p:spPr bwMode="auto">
              <a:xfrm>
                <a:off x="626" y="1148"/>
                <a:ext cx="25" cy="9"/>
              </a:xfrm>
              <a:custGeom>
                <a:avLst/>
                <a:gdLst>
                  <a:gd name="T0" fmla="*/ 8 w 26"/>
                  <a:gd name="T1" fmla="*/ 0 h 9"/>
                  <a:gd name="T2" fmla="*/ 0 w 26"/>
                  <a:gd name="T3" fmla="*/ 2 h 9"/>
                  <a:gd name="T4" fmla="*/ 23 w 26"/>
                  <a:gd name="T5" fmla="*/ 9 h 9"/>
                  <a:gd name="T6" fmla="*/ 26 w 26"/>
                  <a:gd name="T7" fmla="*/ 7 h 9"/>
                  <a:gd name="T8" fmla="*/ 8 w 2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8" y="0"/>
                    </a:moveTo>
                    <a:cubicBezTo>
                      <a:pt x="5" y="0"/>
                      <a:pt x="3" y="1"/>
                      <a:pt x="0" y="2"/>
                    </a:cubicBezTo>
                    <a:cubicBezTo>
                      <a:pt x="8" y="3"/>
                      <a:pt x="16" y="5"/>
                      <a:pt x="23" y="9"/>
                    </a:cubicBezTo>
                    <a:cubicBezTo>
                      <a:pt x="24" y="8"/>
                      <a:pt x="25" y="8"/>
                      <a:pt x="26" y="7"/>
                    </a:cubicBezTo>
                    <a:cubicBezTo>
                      <a:pt x="20" y="4"/>
                      <a:pt x="14" y="1"/>
                      <a:pt x="8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8" name="Freeform 926"/>
              <p:cNvSpPr/>
              <p:nvPr/>
            </p:nvSpPr>
            <p:spPr bwMode="auto">
              <a:xfrm>
                <a:off x="634" y="1144"/>
                <a:ext cx="22" cy="11"/>
              </a:xfrm>
              <a:custGeom>
                <a:avLst/>
                <a:gdLst>
                  <a:gd name="T0" fmla="*/ 10 w 23"/>
                  <a:gd name="T1" fmla="*/ 0 h 11"/>
                  <a:gd name="T2" fmla="*/ 0 w 23"/>
                  <a:gd name="T3" fmla="*/ 3 h 11"/>
                  <a:gd name="T4" fmla="*/ 18 w 23"/>
                  <a:gd name="T5" fmla="*/ 11 h 11"/>
                  <a:gd name="T6" fmla="*/ 22 w 23"/>
                  <a:gd name="T7" fmla="*/ 6 h 11"/>
                  <a:gd name="T8" fmla="*/ 23 w 23"/>
                  <a:gd name="T9" fmla="*/ 2 h 11"/>
                  <a:gd name="T10" fmla="*/ 10 w 2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1">
                    <a:moveTo>
                      <a:pt x="10" y="0"/>
                    </a:moveTo>
                    <a:cubicBezTo>
                      <a:pt x="7" y="1"/>
                      <a:pt x="4" y="2"/>
                      <a:pt x="0" y="3"/>
                    </a:cubicBezTo>
                    <a:cubicBezTo>
                      <a:pt x="7" y="5"/>
                      <a:pt x="13" y="7"/>
                      <a:pt x="18" y="11"/>
                    </a:cubicBezTo>
                    <a:cubicBezTo>
                      <a:pt x="19" y="9"/>
                      <a:pt x="21" y="8"/>
                      <a:pt x="22" y="6"/>
                    </a:cubicBezTo>
                    <a:cubicBezTo>
                      <a:pt x="22" y="5"/>
                      <a:pt x="23" y="3"/>
                      <a:pt x="23" y="2"/>
                    </a:cubicBezTo>
                    <a:cubicBezTo>
                      <a:pt x="19" y="1"/>
                      <a:pt x="15" y="0"/>
                      <a:pt x="10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9" name="Freeform 927"/>
              <p:cNvSpPr/>
              <p:nvPr/>
            </p:nvSpPr>
            <p:spPr bwMode="auto">
              <a:xfrm>
                <a:off x="603" y="1150"/>
                <a:ext cx="44" cy="10"/>
              </a:xfrm>
              <a:custGeom>
                <a:avLst/>
                <a:gdLst>
                  <a:gd name="T0" fmla="*/ 22 w 45"/>
                  <a:gd name="T1" fmla="*/ 0 h 11"/>
                  <a:gd name="T2" fmla="*/ 21 w 45"/>
                  <a:gd name="T3" fmla="*/ 0 h 11"/>
                  <a:gd name="T4" fmla="*/ 13 w 45"/>
                  <a:gd name="T5" fmla="*/ 4 h 11"/>
                  <a:gd name="T6" fmla="*/ 7 w 45"/>
                  <a:gd name="T7" fmla="*/ 4 h 11"/>
                  <a:gd name="T8" fmla="*/ 6 w 45"/>
                  <a:gd name="T9" fmla="*/ 4 h 11"/>
                  <a:gd name="T10" fmla="*/ 0 w 45"/>
                  <a:gd name="T11" fmla="*/ 11 h 11"/>
                  <a:gd name="T12" fmla="*/ 1 w 45"/>
                  <a:gd name="T13" fmla="*/ 10 h 11"/>
                  <a:gd name="T14" fmla="*/ 1 w 45"/>
                  <a:gd name="T15" fmla="*/ 10 h 11"/>
                  <a:gd name="T16" fmla="*/ 28 w 45"/>
                  <a:gd name="T17" fmla="*/ 11 h 11"/>
                  <a:gd name="T18" fmla="*/ 38 w 45"/>
                  <a:gd name="T19" fmla="*/ 10 h 11"/>
                  <a:gd name="T20" fmla="*/ 45 w 45"/>
                  <a:gd name="T21" fmla="*/ 7 h 11"/>
                  <a:gd name="T22" fmla="*/ 22 w 45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1">
                    <a:moveTo>
                      <a:pt x="22" y="0"/>
                    </a:moveTo>
                    <a:cubicBezTo>
                      <a:pt x="22" y="0"/>
                      <a:pt x="21" y="0"/>
                      <a:pt x="21" y="0"/>
                    </a:cubicBezTo>
                    <a:cubicBezTo>
                      <a:pt x="19" y="2"/>
                      <a:pt x="16" y="3"/>
                      <a:pt x="13" y="4"/>
                    </a:cubicBezTo>
                    <a:cubicBezTo>
                      <a:pt x="11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4" y="6"/>
                      <a:pt x="2" y="8"/>
                      <a:pt x="0" y="11"/>
                    </a:cubicBezTo>
                    <a:cubicBezTo>
                      <a:pt x="0" y="11"/>
                      <a:pt x="0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0" y="8"/>
                      <a:pt x="19" y="10"/>
                      <a:pt x="28" y="11"/>
                    </a:cubicBezTo>
                    <a:cubicBezTo>
                      <a:pt x="31" y="11"/>
                      <a:pt x="35" y="10"/>
                      <a:pt x="38" y="10"/>
                    </a:cubicBezTo>
                    <a:cubicBezTo>
                      <a:pt x="40" y="9"/>
                      <a:pt x="43" y="8"/>
                      <a:pt x="45" y="7"/>
                    </a:cubicBezTo>
                    <a:cubicBezTo>
                      <a:pt x="38" y="3"/>
                      <a:pt x="30" y="1"/>
                      <a:pt x="22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0" name="Freeform 928"/>
              <p:cNvSpPr/>
              <p:nvPr/>
            </p:nvSpPr>
            <p:spPr bwMode="auto">
              <a:xfrm>
                <a:off x="593" y="1154"/>
                <a:ext cx="11" cy="7"/>
              </a:xfrm>
              <a:custGeom>
                <a:avLst/>
                <a:gdLst>
                  <a:gd name="T0" fmla="*/ 11 w 12"/>
                  <a:gd name="T1" fmla="*/ 0 h 8"/>
                  <a:gd name="T2" fmla="*/ 0 w 12"/>
                  <a:gd name="T3" fmla="*/ 7 h 8"/>
                  <a:gd name="T4" fmla="*/ 2 w 12"/>
                  <a:gd name="T5" fmla="*/ 8 h 8"/>
                  <a:gd name="T6" fmla="*/ 4 w 12"/>
                  <a:gd name="T7" fmla="*/ 8 h 8"/>
                  <a:gd name="T8" fmla="*/ 12 w 12"/>
                  <a:gd name="T9" fmla="*/ 0 h 8"/>
                  <a:gd name="T10" fmla="*/ 11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7" y="2"/>
                      <a:pt x="3" y="5"/>
                      <a:pt x="0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7" y="5"/>
                      <a:pt x="9" y="2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1" name="Freeform 929"/>
              <p:cNvSpPr/>
              <p:nvPr/>
            </p:nvSpPr>
            <p:spPr bwMode="auto">
              <a:xfrm>
                <a:off x="589" y="1155"/>
                <a:ext cx="6" cy="4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4 h 4"/>
                  <a:gd name="T4" fmla="*/ 6 w 6"/>
                  <a:gd name="T5" fmla="*/ 0 h 4"/>
                  <a:gd name="T6" fmla="*/ 1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1"/>
                      <a:pt x="1" y="3"/>
                      <a:pt x="1" y="4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2" name="Freeform 930"/>
              <p:cNvSpPr>
                <a:spLocks noEditPoints="1"/>
              </p:cNvSpPr>
              <p:nvPr/>
            </p:nvSpPr>
            <p:spPr bwMode="auto">
              <a:xfrm>
                <a:off x="600" y="1145"/>
                <a:ext cx="29" cy="8"/>
              </a:xfrm>
              <a:custGeom>
                <a:avLst/>
                <a:gdLst>
                  <a:gd name="T0" fmla="*/ 8 w 30"/>
                  <a:gd name="T1" fmla="*/ 6 h 8"/>
                  <a:gd name="T2" fmla="*/ 5 w 30"/>
                  <a:gd name="T3" fmla="*/ 8 h 8"/>
                  <a:gd name="T4" fmla="*/ 5 w 30"/>
                  <a:gd name="T5" fmla="*/ 8 h 8"/>
                  <a:gd name="T6" fmla="*/ 6 w 30"/>
                  <a:gd name="T7" fmla="*/ 8 h 8"/>
                  <a:gd name="T8" fmla="*/ 6 w 30"/>
                  <a:gd name="T9" fmla="*/ 8 h 8"/>
                  <a:gd name="T10" fmla="*/ 6 w 30"/>
                  <a:gd name="T11" fmla="*/ 8 h 8"/>
                  <a:gd name="T12" fmla="*/ 8 w 30"/>
                  <a:gd name="T13" fmla="*/ 6 h 8"/>
                  <a:gd name="T14" fmla="*/ 17 w 30"/>
                  <a:gd name="T15" fmla="*/ 4 h 8"/>
                  <a:gd name="T16" fmla="*/ 12 w 30"/>
                  <a:gd name="T17" fmla="*/ 8 h 8"/>
                  <a:gd name="T18" fmla="*/ 12 w 30"/>
                  <a:gd name="T19" fmla="*/ 8 h 8"/>
                  <a:gd name="T20" fmla="*/ 17 w 30"/>
                  <a:gd name="T21" fmla="*/ 4 h 8"/>
                  <a:gd name="T22" fmla="*/ 26 w 30"/>
                  <a:gd name="T23" fmla="*/ 5 h 8"/>
                  <a:gd name="T24" fmla="*/ 26 w 30"/>
                  <a:gd name="T25" fmla="*/ 4 h 8"/>
                  <a:gd name="T26" fmla="*/ 17 w 30"/>
                  <a:gd name="T27" fmla="*/ 4 h 8"/>
                  <a:gd name="T28" fmla="*/ 1 w 30"/>
                  <a:gd name="T29" fmla="*/ 6 h 8"/>
                  <a:gd name="T30" fmla="*/ 0 w 30"/>
                  <a:gd name="T31" fmla="*/ 6 h 8"/>
                  <a:gd name="T32" fmla="*/ 1 w 30"/>
                  <a:gd name="T33" fmla="*/ 6 h 8"/>
                  <a:gd name="T34" fmla="*/ 2 w 30"/>
                  <a:gd name="T35" fmla="*/ 5 h 8"/>
                  <a:gd name="T36" fmla="*/ 1 w 30"/>
                  <a:gd name="T37" fmla="*/ 6 h 8"/>
                  <a:gd name="T38" fmla="*/ 25 w 30"/>
                  <a:gd name="T39" fmla="*/ 0 h 8"/>
                  <a:gd name="T40" fmla="*/ 24 w 30"/>
                  <a:gd name="T41" fmla="*/ 1 h 8"/>
                  <a:gd name="T42" fmla="*/ 29 w 30"/>
                  <a:gd name="T43" fmla="*/ 1 h 8"/>
                  <a:gd name="T44" fmla="*/ 29 w 30"/>
                  <a:gd name="T45" fmla="*/ 1 h 8"/>
                  <a:gd name="T46" fmla="*/ 25 w 30"/>
                  <a:gd name="T47" fmla="*/ 1 h 8"/>
                  <a:gd name="T48" fmla="*/ 29 w 30"/>
                  <a:gd name="T49" fmla="*/ 0 h 8"/>
                  <a:gd name="T50" fmla="*/ 30 w 30"/>
                  <a:gd name="T51" fmla="*/ 0 h 8"/>
                  <a:gd name="T52" fmla="*/ 25 w 30"/>
                  <a:gd name="T5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8">
                    <a:moveTo>
                      <a:pt x="8" y="6"/>
                    </a:moveTo>
                    <a:cubicBezTo>
                      <a:pt x="7" y="7"/>
                      <a:pt x="6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7"/>
                      <a:pt x="8" y="6"/>
                    </a:cubicBezTo>
                    <a:moveTo>
                      <a:pt x="17" y="4"/>
                    </a:moveTo>
                    <a:cubicBezTo>
                      <a:pt x="15" y="5"/>
                      <a:pt x="13" y="6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6"/>
                      <a:pt x="15" y="5"/>
                      <a:pt x="17" y="4"/>
                    </a:cubicBezTo>
                    <a:cubicBezTo>
                      <a:pt x="20" y="4"/>
                      <a:pt x="23" y="4"/>
                      <a:pt x="26" y="5"/>
                    </a:cubicBezTo>
                    <a:cubicBezTo>
                      <a:pt x="26" y="5"/>
                      <a:pt x="26" y="5"/>
                      <a:pt x="26" y="4"/>
                    </a:cubicBezTo>
                    <a:cubicBezTo>
                      <a:pt x="23" y="4"/>
                      <a:pt x="20" y="4"/>
                      <a:pt x="17" y="4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2" y="5"/>
                      <a:pt x="2" y="6"/>
                      <a:pt x="1" y="6"/>
                    </a:cubicBezTo>
                    <a:moveTo>
                      <a:pt x="25" y="0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7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1"/>
                      <a:pt x="27" y="1"/>
                      <a:pt x="25" y="1"/>
                    </a:cubicBezTo>
                    <a:cubicBezTo>
                      <a:pt x="27" y="0"/>
                      <a:pt x="28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0"/>
                      <a:pt x="26" y="0"/>
                      <a:pt x="2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3" name="Freeform 931"/>
              <p:cNvSpPr>
                <a:spLocks noEditPoints="1"/>
              </p:cNvSpPr>
              <p:nvPr/>
            </p:nvSpPr>
            <p:spPr bwMode="auto">
              <a:xfrm>
                <a:off x="605" y="1140"/>
                <a:ext cx="26" cy="13"/>
              </a:xfrm>
              <a:custGeom>
                <a:avLst/>
                <a:gdLst>
                  <a:gd name="T0" fmla="*/ 7 w 26"/>
                  <a:gd name="T1" fmla="*/ 10 h 14"/>
                  <a:gd name="T2" fmla="*/ 2 w 26"/>
                  <a:gd name="T3" fmla="*/ 12 h 14"/>
                  <a:gd name="T4" fmla="*/ 0 w 26"/>
                  <a:gd name="T5" fmla="*/ 14 h 14"/>
                  <a:gd name="T6" fmla="*/ 1 w 26"/>
                  <a:gd name="T7" fmla="*/ 14 h 14"/>
                  <a:gd name="T8" fmla="*/ 6 w 26"/>
                  <a:gd name="T9" fmla="*/ 14 h 14"/>
                  <a:gd name="T10" fmla="*/ 11 w 26"/>
                  <a:gd name="T11" fmla="*/ 10 h 14"/>
                  <a:gd name="T12" fmla="*/ 7 w 26"/>
                  <a:gd name="T13" fmla="*/ 10 h 14"/>
                  <a:gd name="T14" fmla="*/ 26 w 26"/>
                  <a:gd name="T15" fmla="*/ 0 h 14"/>
                  <a:gd name="T16" fmla="*/ 21 w 26"/>
                  <a:gd name="T17" fmla="*/ 2 h 14"/>
                  <a:gd name="T18" fmla="*/ 26 w 26"/>
                  <a:gd name="T19" fmla="*/ 2 h 14"/>
                  <a:gd name="T20" fmla="*/ 26 w 2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4">
                    <a:moveTo>
                      <a:pt x="7" y="10"/>
                    </a:moveTo>
                    <a:cubicBezTo>
                      <a:pt x="5" y="11"/>
                      <a:pt x="3" y="12"/>
                      <a:pt x="2" y="12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3" y="14"/>
                      <a:pt x="4" y="14"/>
                      <a:pt x="6" y="14"/>
                    </a:cubicBezTo>
                    <a:cubicBezTo>
                      <a:pt x="7" y="12"/>
                      <a:pt x="9" y="11"/>
                      <a:pt x="11" y="10"/>
                    </a:cubicBezTo>
                    <a:cubicBezTo>
                      <a:pt x="10" y="10"/>
                      <a:pt x="8" y="10"/>
                      <a:pt x="7" y="10"/>
                    </a:cubicBezTo>
                    <a:moveTo>
                      <a:pt x="26" y="0"/>
                    </a:moveTo>
                    <a:cubicBezTo>
                      <a:pt x="25" y="1"/>
                      <a:pt x="23" y="2"/>
                      <a:pt x="21" y="2"/>
                    </a:cubicBezTo>
                    <a:cubicBezTo>
                      <a:pt x="23" y="2"/>
                      <a:pt x="24" y="2"/>
                      <a:pt x="26" y="2"/>
                    </a:cubicBezTo>
                    <a:cubicBezTo>
                      <a:pt x="26" y="1"/>
                      <a:pt x="26" y="1"/>
                      <a:pt x="2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4" name="Freeform 932"/>
              <p:cNvSpPr>
                <a:spLocks noEditPoints="1"/>
              </p:cNvSpPr>
              <p:nvPr/>
            </p:nvSpPr>
            <p:spPr bwMode="auto">
              <a:xfrm>
                <a:off x="601" y="1142"/>
                <a:ext cx="30" cy="11"/>
              </a:xfrm>
              <a:custGeom>
                <a:avLst/>
                <a:gdLst>
                  <a:gd name="T0" fmla="*/ 1 w 31"/>
                  <a:gd name="T1" fmla="*/ 9 h 12"/>
                  <a:gd name="T2" fmla="*/ 0 w 31"/>
                  <a:gd name="T3" fmla="*/ 10 h 12"/>
                  <a:gd name="T4" fmla="*/ 4 w 31"/>
                  <a:gd name="T5" fmla="*/ 12 h 12"/>
                  <a:gd name="T6" fmla="*/ 7 w 31"/>
                  <a:gd name="T7" fmla="*/ 10 h 12"/>
                  <a:gd name="T8" fmla="*/ 12 w 31"/>
                  <a:gd name="T9" fmla="*/ 8 h 12"/>
                  <a:gd name="T10" fmla="*/ 1 w 31"/>
                  <a:gd name="T11" fmla="*/ 9 h 12"/>
                  <a:gd name="T12" fmla="*/ 26 w 31"/>
                  <a:gd name="T13" fmla="*/ 0 h 12"/>
                  <a:gd name="T14" fmla="*/ 19 w 31"/>
                  <a:gd name="T15" fmla="*/ 4 h 12"/>
                  <a:gd name="T16" fmla="*/ 17 w 31"/>
                  <a:gd name="T17" fmla="*/ 4 h 12"/>
                  <a:gd name="T18" fmla="*/ 23 w 31"/>
                  <a:gd name="T19" fmla="*/ 5 h 12"/>
                  <a:gd name="T20" fmla="*/ 24 w 31"/>
                  <a:gd name="T21" fmla="*/ 4 h 12"/>
                  <a:gd name="T22" fmla="*/ 29 w 31"/>
                  <a:gd name="T23" fmla="*/ 4 h 12"/>
                  <a:gd name="T24" fmla="*/ 31 w 31"/>
                  <a:gd name="T25" fmla="*/ 0 h 12"/>
                  <a:gd name="T26" fmla="*/ 26 w 31"/>
                  <a:gd name="T2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">
                    <a:moveTo>
                      <a:pt x="1" y="9"/>
                    </a:moveTo>
                    <a:cubicBezTo>
                      <a:pt x="1" y="10"/>
                      <a:pt x="0" y="10"/>
                      <a:pt x="0" y="10"/>
                    </a:cubicBezTo>
                    <a:cubicBezTo>
                      <a:pt x="1" y="11"/>
                      <a:pt x="3" y="11"/>
                      <a:pt x="4" y="12"/>
                    </a:cubicBezTo>
                    <a:cubicBezTo>
                      <a:pt x="5" y="11"/>
                      <a:pt x="6" y="11"/>
                      <a:pt x="7" y="10"/>
                    </a:cubicBezTo>
                    <a:cubicBezTo>
                      <a:pt x="8" y="10"/>
                      <a:pt x="10" y="9"/>
                      <a:pt x="12" y="8"/>
                    </a:cubicBezTo>
                    <a:cubicBezTo>
                      <a:pt x="9" y="8"/>
                      <a:pt x="5" y="9"/>
                      <a:pt x="1" y="9"/>
                    </a:cubicBezTo>
                    <a:moveTo>
                      <a:pt x="26" y="0"/>
                    </a:moveTo>
                    <a:cubicBezTo>
                      <a:pt x="24" y="1"/>
                      <a:pt x="21" y="3"/>
                      <a:pt x="19" y="4"/>
                    </a:cubicBezTo>
                    <a:cubicBezTo>
                      <a:pt x="18" y="4"/>
                      <a:pt x="18" y="4"/>
                      <a:pt x="17" y="4"/>
                    </a:cubicBezTo>
                    <a:cubicBezTo>
                      <a:pt x="19" y="4"/>
                      <a:pt x="21" y="5"/>
                      <a:pt x="23" y="5"/>
                    </a:cubicBezTo>
                    <a:cubicBezTo>
                      <a:pt x="23" y="5"/>
                      <a:pt x="23" y="5"/>
                      <a:pt x="24" y="4"/>
                    </a:cubicBezTo>
                    <a:cubicBezTo>
                      <a:pt x="25" y="4"/>
                      <a:pt x="27" y="4"/>
                      <a:pt x="29" y="4"/>
                    </a:cubicBezTo>
                    <a:cubicBezTo>
                      <a:pt x="29" y="2"/>
                      <a:pt x="30" y="1"/>
                      <a:pt x="31" y="0"/>
                    </a:cubicBezTo>
                    <a:cubicBezTo>
                      <a:pt x="29" y="0"/>
                      <a:pt x="28" y="0"/>
                      <a:pt x="2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5" name="Freeform 933"/>
              <p:cNvSpPr/>
              <p:nvPr/>
            </p:nvSpPr>
            <p:spPr bwMode="auto">
              <a:xfrm>
                <a:off x="598" y="1145"/>
                <a:ext cx="30" cy="6"/>
              </a:xfrm>
              <a:custGeom>
                <a:avLst/>
                <a:gdLst>
                  <a:gd name="T0" fmla="*/ 3 w 31"/>
                  <a:gd name="T1" fmla="*/ 4 h 6"/>
                  <a:gd name="T2" fmla="*/ 0 w 31"/>
                  <a:gd name="T3" fmla="*/ 5 h 6"/>
                  <a:gd name="T4" fmla="*/ 2 w 31"/>
                  <a:gd name="T5" fmla="*/ 6 h 6"/>
                  <a:gd name="T6" fmla="*/ 3 w 31"/>
                  <a:gd name="T7" fmla="*/ 6 h 6"/>
                  <a:gd name="T8" fmla="*/ 4 w 31"/>
                  <a:gd name="T9" fmla="*/ 5 h 6"/>
                  <a:gd name="T10" fmla="*/ 15 w 31"/>
                  <a:gd name="T11" fmla="*/ 4 h 6"/>
                  <a:gd name="T12" fmla="*/ 19 w 31"/>
                  <a:gd name="T13" fmla="*/ 4 h 6"/>
                  <a:gd name="T14" fmla="*/ 28 w 31"/>
                  <a:gd name="T15" fmla="*/ 4 h 6"/>
                  <a:gd name="T16" fmla="*/ 29 w 31"/>
                  <a:gd name="T17" fmla="*/ 4 h 6"/>
                  <a:gd name="T18" fmla="*/ 31 w 31"/>
                  <a:gd name="T19" fmla="*/ 1 h 6"/>
                  <a:gd name="T20" fmla="*/ 26 w 31"/>
                  <a:gd name="T21" fmla="*/ 1 h 6"/>
                  <a:gd name="T22" fmla="*/ 20 w 31"/>
                  <a:gd name="T23" fmla="*/ 0 h 6"/>
                  <a:gd name="T24" fmla="*/ 15 w 31"/>
                  <a:gd name="T25" fmla="*/ 2 h 6"/>
                  <a:gd name="T26" fmla="*/ 3 w 31"/>
                  <a:gd name="T2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6">
                    <a:moveTo>
                      <a:pt x="3" y="4"/>
                    </a:moveTo>
                    <a:cubicBezTo>
                      <a:pt x="2" y="4"/>
                      <a:pt x="1" y="4"/>
                      <a:pt x="0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8" y="5"/>
                      <a:pt x="12" y="4"/>
                      <a:pt x="15" y="4"/>
                    </a:cubicBezTo>
                    <a:cubicBezTo>
                      <a:pt x="16" y="4"/>
                      <a:pt x="18" y="4"/>
                      <a:pt x="19" y="4"/>
                    </a:cubicBezTo>
                    <a:cubicBezTo>
                      <a:pt x="22" y="4"/>
                      <a:pt x="25" y="4"/>
                      <a:pt x="28" y="4"/>
                    </a:cubicBezTo>
                    <a:cubicBezTo>
                      <a:pt x="28" y="4"/>
                      <a:pt x="28" y="4"/>
                      <a:pt x="29" y="4"/>
                    </a:cubicBezTo>
                    <a:cubicBezTo>
                      <a:pt x="29" y="3"/>
                      <a:pt x="30" y="2"/>
                      <a:pt x="31" y="1"/>
                    </a:cubicBezTo>
                    <a:cubicBezTo>
                      <a:pt x="29" y="1"/>
                      <a:pt x="27" y="1"/>
                      <a:pt x="26" y="1"/>
                    </a:cubicBezTo>
                    <a:cubicBezTo>
                      <a:pt x="24" y="1"/>
                      <a:pt x="22" y="0"/>
                      <a:pt x="20" y="0"/>
                    </a:cubicBezTo>
                    <a:cubicBezTo>
                      <a:pt x="18" y="1"/>
                      <a:pt x="17" y="2"/>
                      <a:pt x="15" y="2"/>
                    </a:cubicBezTo>
                    <a:cubicBezTo>
                      <a:pt x="11" y="2"/>
                      <a:pt x="7" y="3"/>
                      <a:pt x="3" y="4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6" name="Freeform 934"/>
              <p:cNvSpPr/>
              <p:nvPr/>
            </p:nvSpPr>
            <p:spPr bwMode="auto">
              <a:xfrm>
                <a:off x="624" y="1145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7" name="Freeform 935"/>
              <p:cNvSpPr/>
              <p:nvPr/>
            </p:nvSpPr>
            <p:spPr bwMode="auto">
              <a:xfrm>
                <a:off x="611" y="1149"/>
                <a:ext cx="14" cy="4"/>
              </a:xfrm>
              <a:custGeom>
                <a:avLst/>
                <a:gdLst>
                  <a:gd name="T0" fmla="*/ 5 w 14"/>
                  <a:gd name="T1" fmla="*/ 0 h 4"/>
                  <a:gd name="T2" fmla="*/ 0 w 14"/>
                  <a:gd name="T3" fmla="*/ 4 h 4"/>
                  <a:gd name="T4" fmla="*/ 10 w 14"/>
                  <a:gd name="T5" fmla="*/ 2 h 4"/>
                  <a:gd name="T6" fmla="*/ 13 w 14"/>
                  <a:gd name="T7" fmla="*/ 1 h 4"/>
                  <a:gd name="T8" fmla="*/ 14 w 14"/>
                  <a:gd name="T9" fmla="*/ 1 h 4"/>
                  <a:gd name="T10" fmla="*/ 5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3" y="3"/>
                      <a:pt x="7" y="2"/>
                      <a:pt x="10" y="2"/>
                    </a:cubicBezTo>
                    <a:cubicBezTo>
                      <a:pt x="11" y="2"/>
                      <a:pt x="12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1" y="0"/>
                      <a:pt x="8" y="0"/>
                      <a:pt x="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8" name="Freeform 936"/>
              <p:cNvSpPr/>
              <p:nvPr/>
            </p:nvSpPr>
            <p:spPr bwMode="auto">
              <a:xfrm>
                <a:off x="604" y="1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9" name="Freeform 937"/>
              <p:cNvSpPr/>
              <p:nvPr/>
            </p:nvSpPr>
            <p:spPr bwMode="auto">
              <a:xfrm>
                <a:off x="609" y="115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0" name="Freeform 938"/>
              <p:cNvSpPr/>
              <p:nvPr/>
            </p:nvSpPr>
            <p:spPr bwMode="auto">
              <a:xfrm>
                <a:off x="606" y="1153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5 w 5"/>
                  <a:gd name="T5" fmla="*/ 0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1" name="Freeform 939"/>
              <p:cNvSpPr/>
              <p:nvPr/>
            </p:nvSpPr>
            <p:spPr bwMode="auto">
              <a:xfrm>
                <a:off x="609" y="1150"/>
                <a:ext cx="15" cy="4"/>
              </a:xfrm>
              <a:custGeom>
                <a:avLst/>
                <a:gdLst>
                  <a:gd name="T0" fmla="*/ 2 w 15"/>
                  <a:gd name="T1" fmla="*/ 3 h 4"/>
                  <a:gd name="T2" fmla="*/ 0 w 15"/>
                  <a:gd name="T3" fmla="*/ 4 h 4"/>
                  <a:gd name="T4" fmla="*/ 1 w 15"/>
                  <a:gd name="T5" fmla="*/ 4 h 4"/>
                  <a:gd name="T6" fmla="*/ 7 w 15"/>
                  <a:gd name="T7" fmla="*/ 4 h 4"/>
                  <a:gd name="T8" fmla="*/ 15 w 15"/>
                  <a:gd name="T9" fmla="*/ 0 h 4"/>
                  <a:gd name="T10" fmla="*/ 12 w 15"/>
                  <a:gd name="T11" fmla="*/ 1 h 4"/>
                  <a:gd name="T12" fmla="*/ 2 w 15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2" y="3"/>
                    </a:moveTo>
                    <a:cubicBezTo>
                      <a:pt x="2" y="3"/>
                      <a:pt x="1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5" y="4"/>
                      <a:pt x="7" y="4"/>
                    </a:cubicBezTo>
                    <a:cubicBezTo>
                      <a:pt x="10" y="3"/>
                      <a:pt x="13" y="2"/>
                      <a:pt x="15" y="0"/>
                    </a:cubicBezTo>
                    <a:cubicBezTo>
                      <a:pt x="14" y="0"/>
                      <a:pt x="13" y="1"/>
                      <a:pt x="12" y="1"/>
                    </a:cubicBezTo>
                    <a:cubicBezTo>
                      <a:pt x="9" y="1"/>
                      <a:pt x="5" y="2"/>
                      <a:pt x="2" y="3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2" name="Freeform 940"/>
              <p:cNvSpPr/>
              <p:nvPr/>
            </p:nvSpPr>
            <p:spPr bwMode="auto">
              <a:xfrm>
                <a:off x="602" y="1112"/>
                <a:ext cx="26" cy="47"/>
              </a:xfrm>
              <a:custGeom>
                <a:avLst/>
                <a:gdLst>
                  <a:gd name="T0" fmla="*/ 10 w 27"/>
                  <a:gd name="T1" fmla="*/ 29 h 49"/>
                  <a:gd name="T2" fmla="*/ 11 w 27"/>
                  <a:gd name="T3" fmla="*/ 29 h 49"/>
                  <a:gd name="T4" fmla="*/ 10 w 27"/>
                  <a:gd name="T5" fmla="*/ 30 h 49"/>
                  <a:gd name="T6" fmla="*/ 11 w 27"/>
                  <a:gd name="T7" fmla="*/ 31 h 49"/>
                  <a:gd name="T8" fmla="*/ 12 w 27"/>
                  <a:gd name="T9" fmla="*/ 31 h 49"/>
                  <a:gd name="T10" fmla="*/ 12 w 27"/>
                  <a:gd name="T11" fmla="*/ 31 h 49"/>
                  <a:gd name="T12" fmla="*/ 13 w 27"/>
                  <a:gd name="T13" fmla="*/ 32 h 49"/>
                  <a:gd name="T14" fmla="*/ 12 w 27"/>
                  <a:gd name="T15" fmla="*/ 31 h 49"/>
                  <a:gd name="T16" fmla="*/ 12 w 27"/>
                  <a:gd name="T17" fmla="*/ 31 h 49"/>
                  <a:gd name="T18" fmla="*/ 12 w 27"/>
                  <a:gd name="T19" fmla="*/ 31 h 49"/>
                  <a:gd name="T20" fmla="*/ 7 w 27"/>
                  <a:gd name="T21" fmla="*/ 28 h 49"/>
                  <a:gd name="T22" fmla="*/ 7 w 27"/>
                  <a:gd name="T23" fmla="*/ 28 h 49"/>
                  <a:gd name="T24" fmla="*/ 7 w 27"/>
                  <a:gd name="T25" fmla="*/ 28 h 49"/>
                  <a:gd name="T26" fmla="*/ 7 w 27"/>
                  <a:gd name="T27" fmla="*/ 28 h 49"/>
                  <a:gd name="T28" fmla="*/ 4 w 27"/>
                  <a:gd name="T29" fmla="*/ 26 h 49"/>
                  <a:gd name="T30" fmla="*/ 1 w 27"/>
                  <a:gd name="T31" fmla="*/ 21 h 49"/>
                  <a:gd name="T32" fmla="*/ 0 w 27"/>
                  <a:gd name="T33" fmla="*/ 17 h 49"/>
                  <a:gd name="T34" fmla="*/ 0 w 27"/>
                  <a:gd name="T35" fmla="*/ 17 h 49"/>
                  <a:gd name="T36" fmla="*/ 0 w 27"/>
                  <a:gd name="T37" fmla="*/ 16 h 49"/>
                  <a:gd name="T38" fmla="*/ 1 w 27"/>
                  <a:gd name="T39" fmla="*/ 15 h 49"/>
                  <a:gd name="T40" fmla="*/ 2 w 27"/>
                  <a:gd name="T41" fmla="*/ 13 h 49"/>
                  <a:gd name="T42" fmla="*/ 7 w 27"/>
                  <a:gd name="T43" fmla="*/ 10 h 49"/>
                  <a:gd name="T44" fmla="*/ 9 w 27"/>
                  <a:gd name="T45" fmla="*/ 8 h 49"/>
                  <a:gd name="T46" fmla="*/ 9 w 27"/>
                  <a:gd name="T47" fmla="*/ 6 h 49"/>
                  <a:gd name="T48" fmla="*/ 7 w 27"/>
                  <a:gd name="T49" fmla="*/ 3 h 49"/>
                  <a:gd name="T50" fmla="*/ 3 w 27"/>
                  <a:gd name="T51" fmla="*/ 0 h 49"/>
                  <a:gd name="T52" fmla="*/ 8 w 27"/>
                  <a:gd name="T53" fmla="*/ 1 h 49"/>
                  <a:gd name="T54" fmla="*/ 13 w 27"/>
                  <a:gd name="T55" fmla="*/ 8 h 49"/>
                  <a:gd name="T56" fmla="*/ 12 w 27"/>
                  <a:gd name="T57" fmla="*/ 12 h 49"/>
                  <a:gd name="T58" fmla="*/ 9 w 27"/>
                  <a:gd name="T59" fmla="*/ 16 h 49"/>
                  <a:gd name="T60" fmla="*/ 8 w 27"/>
                  <a:gd name="T61" fmla="*/ 18 h 49"/>
                  <a:gd name="T62" fmla="*/ 8 w 27"/>
                  <a:gd name="T63" fmla="*/ 17 h 49"/>
                  <a:gd name="T64" fmla="*/ 8 w 27"/>
                  <a:gd name="T65" fmla="*/ 18 h 49"/>
                  <a:gd name="T66" fmla="*/ 8 w 27"/>
                  <a:gd name="T67" fmla="*/ 18 h 49"/>
                  <a:gd name="T68" fmla="*/ 8 w 27"/>
                  <a:gd name="T69" fmla="*/ 18 h 49"/>
                  <a:gd name="T70" fmla="*/ 9 w 27"/>
                  <a:gd name="T71" fmla="*/ 18 h 49"/>
                  <a:gd name="T72" fmla="*/ 9 w 27"/>
                  <a:gd name="T73" fmla="*/ 17 h 49"/>
                  <a:gd name="T74" fmla="*/ 10 w 27"/>
                  <a:gd name="T75" fmla="*/ 18 h 49"/>
                  <a:gd name="T76" fmla="*/ 11 w 27"/>
                  <a:gd name="T77" fmla="*/ 18 h 49"/>
                  <a:gd name="T78" fmla="*/ 11 w 27"/>
                  <a:gd name="T79" fmla="*/ 18 h 49"/>
                  <a:gd name="T80" fmla="*/ 11 w 27"/>
                  <a:gd name="T81" fmla="*/ 18 h 49"/>
                  <a:gd name="T82" fmla="*/ 11 w 27"/>
                  <a:gd name="T83" fmla="*/ 18 h 49"/>
                  <a:gd name="T84" fmla="*/ 20 w 27"/>
                  <a:gd name="T85" fmla="*/ 20 h 49"/>
                  <a:gd name="T86" fmla="*/ 21 w 27"/>
                  <a:gd name="T87" fmla="*/ 21 h 49"/>
                  <a:gd name="T88" fmla="*/ 21 w 27"/>
                  <a:gd name="T89" fmla="*/ 21 h 49"/>
                  <a:gd name="T90" fmla="*/ 21 w 27"/>
                  <a:gd name="T91" fmla="*/ 21 h 49"/>
                  <a:gd name="T92" fmla="*/ 21 w 27"/>
                  <a:gd name="T93" fmla="*/ 21 h 49"/>
                  <a:gd name="T94" fmla="*/ 23 w 27"/>
                  <a:gd name="T95" fmla="*/ 22 h 49"/>
                  <a:gd name="T96" fmla="*/ 27 w 27"/>
                  <a:gd name="T97" fmla="*/ 32 h 49"/>
                  <a:gd name="T98" fmla="*/ 22 w 27"/>
                  <a:gd name="T99" fmla="*/ 43 h 49"/>
                  <a:gd name="T100" fmla="*/ 20 w 27"/>
                  <a:gd name="T101" fmla="*/ 45 h 49"/>
                  <a:gd name="T102" fmla="*/ 19 w 27"/>
                  <a:gd name="T103" fmla="*/ 46 h 49"/>
                  <a:gd name="T104" fmla="*/ 5 w 27"/>
                  <a:gd name="T105" fmla="*/ 44 h 49"/>
                  <a:gd name="T106" fmla="*/ 10 w 27"/>
                  <a:gd name="T107" fmla="*/ 3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49">
                    <a:moveTo>
                      <a:pt x="10" y="30"/>
                    </a:moveTo>
                    <a:cubicBezTo>
                      <a:pt x="10" y="30"/>
                      <a:pt x="10" y="29"/>
                      <a:pt x="10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0"/>
                      <a:pt x="10" y="30"/>
                      <a:pt x="11" y="30"/>
                    </a:cubicBezTo>
                    <a:cubicBezTo>
                      <a:pt x="11" y="30"/>
                      <a:pt x="11" y="30"/>
                      <a:pt x="11" y="31"/>
                    </a:cubicBezTo>
                    <a:cubicBezTo>
                      <a:pt x="11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1" y="30"/>
                      <a:pt x="9" y="29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7"/>
                      <a:pt x="5" y="26"/>
                      <a:pt x="4" y="26"/>
                    </a:cubicBezTo>
                    <a:cubicBezTo>
                      <a:pt x="3" y="25"/>
                      <a:pt x="2" y="24"/>
                      <a:pt x="2" y="23"/>
                    </a:cubicBezTo>
                    <a:cubicBezTo>
                      <a:pt x="1" y="22"/>
                      <a:pt x="1" y="21"/>
                      <a:pt x="1" y="21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2" y="14"/>
                      <a:pt x="2" y="13"/>
                      <a:pt x="2" y="13"/>
                    </a:cubicBezTo>
                    <a:cubicBezTo>
                      <a:pt x="3" y="12"/>
                      <a:pt x="4" y="12"/>
                      <a:pt x="5" y="11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5" y="0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9" y="2"/>
                      <a:pt x="10" y="2"/>
                      <a:pt x="11" y="3"/>
                    </a:cubicBezTo>
                    <a:cubicBezTo>
                      <a:pt x="12" y="4"/>
                      <a:pt x="13" y="6"/>
                      <a:pt x="13" y="8"/>
                    </a:cubicBezTo>
                    <a:cubicBezTo>
                      <a:pt x="13" y="9"/>
                      <a:pt x="13" y="9"/>
                      <a:pt x="13" y="10"/>
                    </a:cubicBezTo>
                    <a:cubicBezTo>
                      <a:pt x="13" y="11"/>
                      <a:pt x="12" y="11"/>
                      <a:pt x="12" y="12"/>
                    </a:cubicBezTo>
                    <a:cubicBezTo>
                      <a:pt x="12" y="12"/>
                      <a:pt x="11" y="13"/>
                      <a:pt x="11" y="14"/>
                    </a:cubicBezTo>
                    <a:cubicBezTo>
                      <a:pt x="10" y="15"/>
                      <a:pt x="10" y="15"/>
                      <a:pt x="9" y="16"/>
                    </a:cubicBezTo>
                    <a:cubicBezTo>
                      <a:pt x="9" y="16"/>
                      <a:pt x="8" y="17"/>
                      <a:pt x="8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8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3" y="18"/>
                      <a:pt x="15" y="18"/>
                      <a:pt x="17" y="19"/>
                    </a:cubicBezTo>
                    <a:cubicBezTo>
                      <a:pt x="18" y="19"/>
                      <a:pt x="19" y="19"/>
                      <a:pt x="20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1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3" y="22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6" y="26"/>
                      <a:pt x="27" y="29"/>
                      <a:pt x="27" y="32"/>
                    </a:cubicBezTo>
                    <a:cubicBezTo>
                      <a:pt x="27" y="34"/>
                      <a:pt x="26" y="37"/>
                      <a:pt x="25" y="39"/>
                    </a:cubicBezTo>
                    <a:cubicBezTo>
                      <a:pt x="24" y="41"/>
                      <a:pt x="23" y="42"/>
                      <a:pt x="22" y="43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4"/>
                      <a:pt x="20" y="45"/>
                      <a:pt x="20" y="45"/>
                    </a:cubicBezTo>
                    <a:cubicBezTo>
                      <a:pt x="20" y="45"/>
                      <a:pt x="19" y="45"/>
                      <a:pt x="19" y="45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4" y="49"/>
                      <a:pt x="8" y="48"/>
                      <a:pt x="5" y="44"/>
                    </a:cubicBezTo>
                    <a:cubicBezTo>
                      <a:pt x="2" y="40"/>
                      <a:pt x="3" y="34"/>
                      <a:pt x="7" y="31"/>
                    </a:cubicBezTo>
                    <a:cubicBezTo>
                      <a:pt x="8" y="30"/>
                      <a:pt x="9" y="30"/>
                      <a:pt x="10" y="30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3" name="Freeform 941"/>
              <p:cNvSpPr/>
              <p:nvPr/>
            </p:nvSpPr>
            <p:spPr bwMode="auto">
              <a:xfrm>
                <a:off x="610" y="1140"/>
                <a:ext cx="14" cy="16"/>
              </a:xfrm>
              <a:custGeom>
                <a:avLst/>
                <a:gdLst>
                  <a:gd name="T0" fmla="*/ 8 w 14"/>
                  <a:gd name="T1" fmla="*/ 2 h 17"/>
                  <a:gd name="T2" fmla="*/ 2 w 14"/>
                  <a:gd name="T3" fmla="*/ 10 h 17"/>
                  <a:gd name="T4" fmla="*/ 0 w 14"/>
                  <a:gd name="T5" fmla="*/ 13 h 17"/>
                  <a:gd name="T6" fmla="*/ 3 w 14"/>
                  <a:gd name="T7" fmla="*/ 17 h 17"/>
                  <a:gd name="T8" fmla="*/ 9 w 14"/>
                  <a:gd name="T9" fmla="*/ 16 h 17"/>
                  <a:gd name="T10" fmla="*/ 14 w 14"/>
                  <a:gd name="T11" fmla="*/ 4 h 17"/>
                  <a:gd name="T12" fmla="*/ 13 w 14"/>
                  <a:gd name="T13" fmla="*/ 1 h 17"/>
                  <a:gd name="T14" fmla="*/ 10 w 14"/>
                  <a:gd name="T15" fmla="*/ 0 h 17"/>
                  <a:gd name="T16" fmla="*/ 8 w 14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7">
                    <a:moveTo>
                      <a:pt x="8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5"/>
                      <a:pt x="2" y="17"/>
                      <a:pt x="3" y="17"/>
                    </a:cubicBezTo>
                    <a:cubicBezTo>
                      <a:pt x="5" y="17"/>
                      <a:pt x="7" y="17"/>
                      <a:pt x="9" y="16"/>
                    </a:cubicBezTo>
                    <a:cubicBezTo>
                      <a:pt x="12" y="13"/>
                      <a:pt x="14" y="9"/>
                      <a:pt x="14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0"/>
                      <a:pt x="9" y="1"/>
                      <a:pt x="8" y="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4" name="Freeform 942"/>
              <p:cNvSpPr/>
              <p:nvPr/>
            </p:nvSpPr>
            <p:spPr bwMode="auto">
              <a:xfrm>
                <a:off x="603" y="1122"/>
                <a:ext cx="8" cy="6"/>
              </a:xfrm>
              <a:custGeom>
                <a:avLst/>
                <a:gdLst>
                  <a:gd name="T0" fmla="*/ 0 w 8"/>
                  <a:gd name="T1" fmla="*/ 6 h 7"/>
                  <a:gd name="T2" fmla="*/ 8 w 8"/>
                  <a:gd name="T3" fmla="*/ 0 h 7"/>
                  <a:gd name="T4" fmla="*/ 6 w 8"/>
                  <a:gd name="T5" fmla="*/ 5 h 7"/>
                  <a:gd name="T6" fmla="*/ 0 w 8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6"/>
                    </a:moveTo>
                    <a:cubicBezTo>
                      <a:pt x="2" y="3"/>
                      <a:pt x="4" y="1"/>
                      <a:pt x="8" y="0"/>
                    </a:cubicBezTo>
                    <a:cubicBezTo>
                      <a:pt x="8" y="2"/>
                      <a:pt x="7" y="4"/>
                      <a:pt x="6" y="5"/>
                    </a:cubicBezTo>
                    <a:cubicBezTo>
                      <a:pt x="4" y="6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5" name="Freeform 943"/>
              <p:cNvSpPr/>
              <p:nvPr/>
            </p:nvSpPr>
            <p:spPr bwMode="auto">
              <a:xfrm>
                <a:off x="605" y="1200"/>
                <a:ext cx="81" cy="48"/>
              </a:xfrm>
              <a:custGeom>
                <a:avLst/>
                <a:gdLst>
                  <a:gd name="T0" fmla="*/ 50 w 83"/>
                  <a:gd name="T1" fmla="*/ 19 h 50"/>
                  <a:gd name="T2" fmla="*/ 28 w 83"/>
                  <a:gd name="T3" fmla="*/ 29 h 50"/>
                  <a:gd name="T4" fmla="*/ 20 w 83"/>
                  <a:gd name="T5" fmla="*/ 23 h 50"/>
                  <a:gd name="T6" fmla="*/ 17 w 83"/>
                  <a:gd name="T7" fmla="*/ 33 h 50"/>
                  <a:gd name="T8" fmla="*/ 0 w 83"/>
                  <a:gd name="T9" fmla="*/ 50 h 50"/>
                  <a:gd name="T10" fmla="*/ 34 w 83"/>
                  <a:gd name="T11" fmla="*/ 4 h 50"/>
                  <a:gd name="T12" fmla="*/ 62 w 83"/>
                  <a:gd name="T13" fmla="*/ 2 h 50"/>
                  <a:gd name="T14" fmla="*/ 83 w 83"/>
                  <a:gd name="T15" fmla="*/ 19 h 50"/>
                  <a:gd name="T16" fmla="*/ 64 w 83"/>
                  <a:gd name="T17" fmla="*/ 17 h 50"/>
                  <a:gd name="T18" fmla="*/ 55 w 83"/>
                  <a:gd name="T19" fmla="*/ 8 h 50"/>
                  <a:gd name="T20" fmla="*/ 50 w 83"/>
                  <a:gd name="T21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50">
                    <a:moveTo>
                      <a:pt x="50" y="19"/>
                    </a:moveTo>
                    <a:cubicBezTo>
                      <a:pt x="42" y="21"/>
                      <a:pt x="35" y="24"/>
                      <a:pt x="28" y="29"/>
                    </a:cubicBezTo>
                    <a:cubicBezTo>
                      <a:pt x="25" y="27"/>
                      <a:pt x="22" y="25"/>
                      <a:pt x="20" y="23"/>
                    </a:cubicBezTo>
                    <a:cubicBezTo>
                      <a:pt x="19" y="26"/>
                      <a:pt x="19" y="30"/>
                      <a:pt x="17" y="33"/>
                    </a:cubicBezTo>
                    <a:cubicBezTo>
                      <a:pt x="14" y="41"/>
                      <a:pt x="3" y="42"/>
                      <a:pt x="0" y="50"/>
                    </a:cubicBezTo>
                    <a:cubicBezTo>
                      <a:pt x="2" y="30"/>
                      <a:pt x="16" y="11"/>
                      <a:pt x="34" y="4"/>
                    </a:cubicBezTo>
                    <a:cubicBezTo>
                      <a:pt x="43" y="1"/>
                      <a:pt x="53" y="0"/>
                      <a:pt x="62" y="2"/>
                    </a:cubicBezTo>
                    <a:cubicBezTo>
                      <a:pt x="71" y="5"/>
                      <a:pt x="79" y="11"/>
                      <a:pt x="83" y="19"/>
                    </a:cubicBezTo>
                    <a:cubicBezTo>
                      <a:pt x="77" y="17"/>
                      <a:pt x="71" y="16"/>
                      <a:pt x="64" y="17"/>
                    </a:cubicBezTo>
                    <a:cubicBezTo>
                      <a:pt x="61" y="14"/>
                      <a:pt x="58" y="11"/>
                      <a:pt x="55" y="8"/>
                    </a:cubicBezTo>
                    <a:cubicBezTo>
                      <a:pt x="53" y="11"/>
                      <a:pt x="52" y="15"/>
                      <a:pt x="50" y="1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6" name="Freeform 944"/>
              <p:cNvSpPr/>
              <p:nvPr/>
            </p:nvSpPr>
            <p:spPr bwMode="auto">
              <a:xfrm>
                <a:off x="660" y="1201"/>
                <a:ext cx="26" cy="17"/>
              </a:xfrm>
              <a:custGeom>
                <a:avLst/>
                <a:gdLst>
                  <a:gd name="T0" fmla="*/ 21 w 27"/>
                  <a:gd name="T1" fmla="*/ 16 h 18"/>
                  <a:gd name="T2" fmla="*/ 27 w 27"/>
                  <a:gd name="T3" fmla="*/ 18 h 18"/>
                  <a:gd name="T4" fmla="*/ 6 w 27"/>
                  <a:gd name="T5" fmla="*/ 1 h 18"/>
                  <a:gd name="T6" fmla="*/ 0 w 27"/>
                  <a:gd name="T7" fmla="*/ 0 h 18"/>
                  <a:gd name="T8" fmla="*/ 21 w 27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8">
                    <a:moveTo>
                      <a:pt x="21" y="16"/>
                    </a:moveTo>
                    <a:cubicBezTo>
                      <a:pt x="23" y="17"/>
                      <a:pt x="25" y="17"/>
                      <a:pt x="27" y="18"/>
                    </a:cubicBezTo>
                    <a:cubicBezTo>
                      <a:pt x="23" y="10"/>
                      <a:pt x="15" y="4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8" y="4"/>
                      <a:pt x="15" y="10"/>
                      <a:pt x="21" y="16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7" name="Freeform 945"/>
              <p:cNvSpPr/>
              <p:nvPr/>
            </p:nvSpPr>
            <p:spPr bwMode="auto">
              <a:xfrm>
                <a:off x="649" y="1208"/>
                <a:ext cx="10" cy="11"/>
              </a:xfrm>
              <a:custGeom>
                <a:avLst/>
                <a:gdLst>
                  <a:gd name="T0" fmla="*/ 10 w 10"/>
                  <a:gd name="T1" fmla="*/ 0 h 11"/>
                  <a:gd name="T2" fmla="*/ 0 w 10"/>
                  <a:gd name="T3" fmla="*/ 11 h 11"/>
                  <a:gd name="T4" fmla="*/ 5 w 10"/>
                  <a:gd name="T5" fmla="*/ 10 h 11"/>
                  <a:gd name="T6" fmla="*/ 10 w 10"/>
                  <a:gd name="T7" fmla="*/ 0 h 11"/>
                  <a:gd name="T8" fmla="*/ 10 w 1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lnTo>
                      <a:pt x="0" y="11"/>
                    </a:lnTo>
                    <a:lnTo>
                      <a:pt x="5" y="1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8" name="Freeform 946"/>
              <p:cNvSpPr/>
              <p:nvPr/>
            </p:nvSpPr>
            <p:spPr bwMode="auto">
              <a:xfrm>
                <a:off x="618" y="1222"/>
                <a:ext cx="7" cy="15"/>
              </a:xfrm>
              <a:custGeom>
                <a:avLst/>
                <a:gdLst>
                  <a:gd name="T0" fmla="*/ 0 w 7"/>
                  <a:gd name="T1" fmla="*/ 16 h 16"/>
                  <a:gd name="T2" fmla="*/ 4 w 7"/>
                  <a:gd name="T3" fmla="*/ 10 h 16"/>
                  <a:gd name="T4" fmla="*/ 7 w 7"/>
                  <a:gd name="T5" fmla="*/ 0 h 16"/>
                  <a:gd name="T6" fmla="*/ 0 w 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6">
                    <a:moveTo>
                      <a:pt x="0" y="16"/>
                    </a:moveTo>
                    <a:cubicBezTo>
                      <a:pt x="2" y="14"/>
                      <a:pt x="3" y="13"/>
                      <a:pt x="4" y="10"/>
                    </a:cubicBezTo>
                    <a:cubicBezTo>
                      <a:pt x="6" y="7"/>
                      <a:pt x="6" y="3"/>
                      <a:pt x="7" y="0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9" name="Freeform 947"/>
              <p:cNvSpPr/>
              <p:nvPr/>
            </p:nvSpPr>
            <p:spPr bwMode="auto">
              <a:xfrm>
                <a:off x="586" y="1171"/>
                <a:ext cx="38" cy="31"/>
              </a:xfrm>
              <a:custGeom>
                <a:avLst/>
                <a:gdLst>
                  <a:gd name="T0" fmla="*/ 4 w 39"/>
                  <a:gd name="T1" fmla="*/ 32 h 33"/>
                  <a:gd name="T2" fmla="*/ 1 w 39"/>
                  <a:gd name="T3" fmla="*/ 20 h 33"/>
                  <a:gd name="T4" fmla="*/ 3 w 39"/>
                  <a:gd name="T5" fmla="*/ 11 h 33"/>
                  <a:gd name="T6" fmla="*/ 25 w 39"/>
                  <a:gd name="T7" fmla="*/ 1 h 33"/>
                  <a:gd name="T8" fmla="*/ 37 w 39"/>
                  <a:gd name="T9" fmla="*/ 25 h 33"/>
                  <a:gd name="T10" fmla="*/ 27 w 39"/>
                  <a:gd name="T11" fmla="*/ 32 h 33"/>
                  <a:gd name="T12" fmla="*/ 16 w 39"/>
                  <a:gd name="T13" fmla="*/ 29 h 33"/>
                  <a:gd name="T14" fmla="*/ 14 w 39"/>
                  <a:gd name="T15" fmla="*/ 25 h 33"/>
                  <a:gd name="T16" fmla="*/ 13 w 39"/>
                  <a:gd name="T17" fmla="*/ 22 h 33"/>
                  <a:gd name="T18" fmla="*/ 27 w 39"/>
                  <a:gd name="T19" fmla="*/ 12 h 33"/>
                  <a:gd name="T20" fmla="*/ 29 w 39"/>
                  <a:gd name="T21" fmla="*/ 15 h 33"/>
                  <a:gd name="T22" fmla="*/ 30 w 39"/>
                  <a:gd name="T23" fmla="*/ 15 h 33"/>
                  <a:gd name="T24" fmla="*/ 30 w 39"/>
                  <a:gd name="T25" fmla="*/ 16 h 33"/>
                  <a:gd name="T26" fmla="*/ 28 w 39"/>
                  <a:gd name="T27" fmla="*/ 24 h 33"/>
                  <a:gd name="T28" fmla="*/ 19 w 39"/>
                  <a:gd name="T29" fmla="*/ 22 h 33"/>
                  <a:gd name="T30" fmla="*/ 22 w 39"/>
                  <a:gd name="T31" fmla="*/ 16 h 33"/>
                  <a:gd name="T32" fmla="*/ 25 w 39"/>
                  <a:gd name="T33" fmla="*/ 18 h 33"/>
                  <a:gd name="T34" fmla="*/ 22 w 39"/>
                  <a:gd name="T35" fmla="*/ 17 h 33"/>
                  <a:gd name="T36" fmla="*/ 21 w 39"/>
                  <a:gd name="T37" fmla="*/ 21 h 33"/>
                  <a:gd name="T38" fmla="*/ 26 w 39"/>
                  <a:gd name="T39" fmla="*/ 21 h 33"/>
                  <a:gd name="T40" fmla="*/ 27 w 39"/>
                  <a:gd name="T41" fmla="*/ 18 h 33"/>
                  <a:gd name="T42" fmla="*/ 26 w 39"/>
                  <a:gd name="T43" fmla="*/ 17 h 33"/>
                  <a:gd name="T44" fmla="*/ 26 w 39"/>
                  <a:gd name="T45" fmla="*/ 17 h 33"/>
                  <a:gd name="T46" fmla="*/ 26 w 39"/>
                  <a:gd name="T47" fmla="*/ 17 h 33"/>
                  <a:gd name="T48" fmla="*/ 21 w 39"/>
                  <a:gd name="T49" fmla="*/ 15 h 33"/>
                  <a:gd name="T50" fmla="*/ 19 w 39"/>
                  <a:gd name="T51" fmla="*/ 15 h 33"/>
                  <a:gd name="T52" fmla="*/ 17 w 39"/>
                  <a:gd name="T53" fmla="*/ 17 h 33"/>
                  <a:gd name="T54" fmla="*/ 17 w 39"/>
                  <a:gd name="T55" fmla="*/ 23 h 33"/>
                  <a:gd name="T56" fmla="*/ 17 w 39"/>
                  <a:gd name="T57" fmla="*/ 24 h 33"/>
                  <a:gd name="T58" fmla="*/ 24 w 39"/>
                  <a:gd name="T59" fmla="*/ 29 h 33"/>
                  <a:gd name="T60" fmla="*/ 29 w 39"/>
                  <a:gd name="T61" fmla="*/ 27 h 33"/>
                  <a:gd name="T62" fmla="*/ 33 w 39"/>
                  <a:gd name="T63" fmla="*/ 12 h 33"/>
                  <a:gd name="T64" fmla="*/ 14 w 39"/>
                  <a:gd name="T65" fmla="*/ 6 h 33"/>
                  <a:gd name="T66" fmla="*/ 5 w 39"/>
                  <a:gd name="T67" fmla="*/ 15 h 33"/>
                  <a:gd name="T68" fmla="*/ 3 w 39"/>
                  <a:gd name="T69" fmla="*/ 21 h 33"/>
                  <a:gd name="T70" fmla="*/ 4 w 39"/>
                  <a:gd name="T7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" h="33">
                    <a:moveTo>
                      <a:pt x="5" y="33"/>
                    </a:moveTo>
                    <a:cubicBezTo>
                      <a:pt x="5" y="33"/>
                      <a:pt x="4" y="33"/>
                      <a:pt x="4" y="32"/>
                    </a:cubicBezTo>
                    <a:cubicBezTo>
                      <a:pt x="3" y="31"/>
                      <a:pt x="2" y="30"/>
                      <a:pt x="2" y="28"/>
                    </a:cubicBezTo>
                    <a:cubicBezTo>
                      <a:pt x="1" y="26"/>
                      <a:pt x="0" y="23"/>
                      <a:pt x="1" y="20"/>
                    </a:cubicBezTo>
                    <a:cubicBezTo>
                      <a:pt x="1" y="19"/>
                      <a:pt x="1" y="17"/>
                      <a:pt x="1" y="16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5" y="8"/>
                      <a:pt x="8" y="5"/>
                      <a:pt x="12" y="3"/>
                    </a:cubicBezTo>
                    <a:cubicBezTo>
                      <a:pt x="16" y="1"/>
                      <a:pt x="21" y="0"/>
                      <a:pt x="25" y="1"/>
                    </a:cubicBezTo>
                    <a:cubicBezTo>
                      <a:pt x="30" y="3"/>
                      <a:pt x="34" y="6"/>
                      <a:pt x="37" y="10"/>
                    </a:cubicBezTo>
                    <a:cubicBezTo>
                      <a:pt x="39" y="15"/>
                      <a:pt x="39" y="21"/>
                      <a:pt x="37" y="25"/>
                    </a:cubicBezTo>
                    <a:cubicBezTo>
                      <a:pt x="35" y="27"/>
                      <a:pt x="33" y="29"/>
                      <a:pt x="31" y="31"/>
                    </a:cubicBezTo>
                    <a:cubicBezTo>
                      <a:pt x="30" y="31"/>
                      <a:pt x="29" y="32"/>
                      <a:pt x="27" y="32"/>
                    </a:cubicBezTo>
                    <a:cubicBezTo>
                      <a:pt x="26" y="32"/>
                      <a:pt x="25" y="32"/>
                      <a:pt x="23" y="32"/>
                    </a:cubicBezTo>
                    <a:cubicBezTo>
                      <a:pt x="21" y="32"/>
                      <a:pt x="18" y="31"/>
                      <a:pt x="16" y="29"/>
                    </a:cubicBezTo>
                    <a:cubicBezTo>
                      <a:pt x="15" y="28"/>
                      <a:pt x="15" y="27"/>
                      <a:pt x="14" y="2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5"/>
                      <a:pt x="13" y="25"/>
                      <a:pt x="13" y="24"/>
                    </a:cubicBezTo>
                    <a:cubicBezTo>
                      <a:pt x="13" y="24"/>
                      <a:pt x="13" y="23"/>
                      <a:pt x="13" y="22"/>
                    </a:cubicBezTo>
                    <a:cubicBezTo>
                      <a:pt x="12" y="17"/>
                      <a:pt x="15" y="12"/>
                      <a:pt x="20" y="11"/>
                    </a:cubicBezTo>
                    <a:cubicBezTo>
                      <a:pt x="23" y="10"/>
                      <a:pt x="25" y="11"/>
                      <a:pt x="27" y="12"/>
                    </a:cubicBezTo>
                    <a:cubicBezTo>
                      <a:pt x="28" y="13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1" y="20"/>
                      <a:pt x="30" y="23"/>
                      <a:pt x="28" y="24"/>
                    </a:cubicBezTo>
                    <a:cubicBezTo>
                      <a:pt x="27" y="25"/>
                      <a:pt x="24" y="26"/>
                      <a:pt x="23" y="25"/>
                    </a:cubicBezTo>
                    <a:cubicBezTo>
                      <a:pt x="21" y="25"/>
                      <a:pt x="19" y="23"/>
                      <a:pt x="19" y="22"/>
                    </a:cubicBezTo>
                    <a:cubicBezTo>
                      <a:pt x="18" y="21"/>
                      <a:pt x="19" y="19"/>
                      <a:pt x="19" y="18"/>
                    </a:cubicBezTo>
                    <a:cubicBezTo>
                      <a:pt x="20" y="17"/>
                      <a:pt x="21" y="16"/>
                      <a:pt x="22" y="16"/>
                    </a:cubicBezTo>
                    <a:cubicBezTo>
                      <a:pt x="23" y="16"/>
                      <a:pt x="23" y="16"/>
                      <a:pt x="24" y="17"/>
                    </a:cubicBezTo>
                    <a:cubicBezTo>
                      <a:pt x="25" y="17"/>
                      <a:pt x="25" y="18"/>
                      <a:pt x="25" y="18"/>
                    </a:cubicBezTo>
                    <a:cubicBezTo>
                      <a:pt x="25" y="18"/>
                      <a:pt x="25" y="17"/>
                      <a:pt x="24" y="17"/>
                    </a:cubicBezTo>
                    <a:cubicBezTo>
                      <a:pt x="23" y="17"/>
                      <a:pt x="23" y="17"/>
                      <a:pt x="22" y="17"/>
                    </a:cubicBezTo>
                    <a:cubicBezTo>
                      <a:pt x="21" y="17"/>
                      <a:pt x="21" y="18"/>
                      <a:pt x="21" y="19"/>
                    </a:cubicBezTo>
                    <a:cubicBezTo>
                      <a:pt x="20" y="19"/>
                      <a:pt x="20" y="20"/>
                      <a:pt x="21" y="21"/>
                    </a:cubicBezTo>
                    <a:cubicBezTo>
                      <a:pt x="21" y="22"/>
                      <a:pt x="22" y="22"/>
                      <a:pt x="23" y="22"/>
                    </a:cubicBezTo>
                    <a:cubicBezTo>
                      <a:pt x="24" y="23"/>
                      <a:pt x="25" y="22"/>
                      <a:pt x="26" y="21"/>
                    </a:cubicBezTo>
                    <a:cubicBezTo>
                      <a:pt x="26" y="21"/>
                      <a:pt x="27" y="20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6"/>
                      <a:pt x="25" y="16"/>
                      <a:pt x="25" y="15"/>
                    </a:cubicBezTo>
                    <a:cubicBezTo>
                      <a:pt x="24" y="15"/>
                      <a:pt x="22" y="14"/>
                      <a:pt x="21" y="15"/>
                    </a:cubicBezTo>
                    <a:cubicBezTo>
                      <a:pt x="21" y="15"/>
                      <a:pt x="20" y="15"/>
                      <a:pt x="20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6"/>
                      <a:pt x="18" y="16"/>
                      <a:pt x="17" y="17"/>
                    </a:cubicBezTo>
                    <a:cubicBezTo>
                      <a:pt x="16" y="19"/>
                      <a:pt x="16" y="20"/>
                      <a:pt x="16" y="22"/>
                    </a:cubicBezTo>
                    <a:cubicBezTo>
                      <a:pt x="16" y="22"/>
                      <a:pt x="16" y="23"/>
                      <a:pt x="17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8" y="26"/>
                      <a:pt x="19" y="26"/>
                    </a:cubicBezTo>
                    <a:cubicBezTo>
                      <a:pt x="20" y="28"/>
                      <a:pt x="22" y="28"/>
                      <a:pt x="24" y="29"/>
                    </a:cubicBezTo>
                    <a:cubicBezTo>
                      <a:pt x="25" y="29"/>
                      <a:pt x="26" y="29"/>
                      <a:pt x="27" y="28"/>
                    </a:cubicBezTo>
                    <a:cubicBezTo>
                      <a:pt x="28" y="28"/>
                      <a:pt x="28" y="28"/>
                      <a:pt x="29" y="27"/>
                    </a:cubicBezTo>
                    <a:cubicBezTo>
                      <a:pt x="31" y="26"/>
                      <a:pt x="32" y="25"/>
                      <a:pt x="33" y="23"/>
                    </a:cubicBezTo>
                    <a:cubicBezTo>
                      <a:pt x="35" y="20"/>
                      <a:pt x="35" y="15"/>
                      <a:pt x="33" y="12"/>
                    </a:cubicBezTo>
                    <a:cubicBezTo>
                      <a:pt x="32" y="8"/>
                      <a:pt x="28" y="6"/>
                      <a:pt x="24" y="5"/>
                    </a:cubicBezTo>
                    <a:cubicBezTo>
                      <a:pt x="21" y="4"/>
                      <a:pt x="17" y="4"/>
                      <a:pt x="14" y="6"/>
                    </a:cubicBezTo>
                    <a:cubicBezTo>
                      <a:pt x="11" y="8"/>
                      <a:pt x="8" y="10"/>
                      <a:pt x="7" y="13"/>
                    </a:cubicBezTo>
                    <a:cubicBezTo>
                      <a:pt x="6" y="13"/>
                      <a:pt x="6" y="14"/>
                      <a:pt x="5" y="15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4" y="18"/>
                      <a:pt x="4" y="19"/>
                      <a:pt x="3" y="21"/>
                    </a:cubicBezTo>
                    <a:cubicBezTo>
                      <a:pt x="3" y="23"/>
                      <a:pt x="3" y="26"/>
                      <a:pt x="3" y="27"/>
                    </a:cubicBezTo>
                    <a:cubicBezTo>
                      <a:pt x="3" y="29"/>
                      <a:pt x="4" y="31"/>
                      <a:pt x="4" y="32"/>
                    </a:cubicBezTo>
                    <a:cubicBezTo>
                      <a:pt x="5" y="33"/>
                      <a:pt x="5" y="33"/>
                      <a:pt x="5" y="3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0" name="Freeform 948"/>
              <p:cNvSpPr/>
              <p:nvPr/>
            </p:nvSpPr>
            <p:spPr bwMode="auto">
              <a:xfrm>
                <a:off x="586" y="1182"/>
                <a:ext cx="3" cy="17"/>
              </a:xfrm>
              <a:custGeom>
                <a:avLst/>
                <a:gdLst>
                  <a:gd name="T0" fmla="*/ 3 w 3"/>
                  <a:gd name="T1" fmla="*/ 1 h 18"/>
                  <a:gd name="T2" fmla="*/ 3 w 3"/>
                  <a:gd name="T3" fmla="*/ 0 h 18"/>
                  <a:gd name="T4" fmla="*/ 1 w 3"/>
                  <a:gd name="T5" fmla="*/ 4 h 18"/>
                  <a:gd name="T6" fmla="*/ 1 w 3"/>
                  <a:gd name="T7" fmla="*/ 8 h 18"/>
                  <a:gd name="T8" fmla="*/ 2 w 3"/>
                  <a:gd name="T9" fmla="*/ 16 h 18"/>
                  <a:gd name="T10" fmla="*/ 3 w 3"/>
                  <a:gd name="T11" fmla="*/ 18 h 18"/>
                  <a:gd name="T12" fmla="*/ 2 w 3"/>
                  <a:gd name="T13" fmla="*/ 14 h 18"/>
                  <a:gd name="T14" fmla="*/ 3 w 3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8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1" y="4"/>
                    </a:cubicBezTo>
                    <a:cubicBezTo>
                      <a:pt x="1" y="5"/>
                      <a:pt x="1" y="7"/>
                      <a:pt x="1" y="8"/>
                    </a:cubicBezTo>
                    <a:cubicBezTo>
                      <a:pt x="0" y="11"/>
                      <a:pt x="1" y="14"/>
                      <a:pt x="2" y="16"/>
                    </a:cubicBezTo>
                    <a:cubicBezTo>
                      <a:pt x="2" y="17"/>
                      <a:pt x="2" y="17"/>
                      <a:pt x="3" y="18"/>
                    </a:cubicBezTo>
                    <a:cubicBezTo>
                      <a:pt x="2" y="17"/>
                      <a:pt x="2" y="15"/>
                      <a:pt x="2" y="14"/>
                    </a:cubicBezTo>
                    <a:cubicBezTo>
                      <a:pt x="2" y="9"/>
                      <a:pt x="3" y="5"/>
                      <a:pt x="3" y="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1" name="Freeform 949"/>
              <p:cNvSpPr/>
              <p:nvPr/>
            </p:nvSpPr>
            <p:spPr bwMode="auto">
              <a:xfrm>
                <a:off x="640" y="1160"/>
                <a:ext cx="38" cy="33"/>
              </a:xfrm>
              <a:custGeom>
                <a:avLst/>
                <a:gdLst>
                  <a:gd name="T0" fmla="*/ 39 w 39"/>
                  <a:gd name="T1" fmla="*/ 22 h 34"/>
                  <a:gd name="T2" fmla="*/ 37 w 39"/>
                  <a:gd name="T3" fmla="*/ 10 h 34"/>
                  <a:gd name="T4" fmla="*/ 30 w 39"/>
                  <a:gd name="T5" fmla="*/ 3 h 34"/>
                  <a:gd name="T6" fmla="*/ 6 w 39"/>
                  <a:gd name="T7" fmla="*/ 5 h 34"/>
                  <a:gd name="T8" fmla="*/ 7 w 39"/>
                  <a:gd name="T9" fmla="*/ 31 h 34"/>
                  <a:gd name="T10" fmla="*/ 18 w 39"/>
                  <a:gd name="T11" fmla="*/ 33 h 34"/>
                  <a:gd name="T12" fmla="*/ 27 w 39"/>
                  <a:gd name="T13" fmla="*/ 25 h 34"/>
                  <a:gd name="T14" fmla="*/ 27 w 39"/>
                  <a:gd name="T15" fmla="*/ 21 h 34"/>
                  <a:gd name="T16" fmla="*/ 27 w 39"/>
                  <a:gd name="T17" fmla="*/ 18 h 34"/>
                  <a:gd name="T18" fmla="*/ 9 w 39"/>
                  <a:gd name="T19" fmla="*/ 16 h 34"/>
                  <a:gd name="T20" fmla="*/ 8 w 39"/>
                  <a:gd name="T21" fmla="*/ 19 h 34"/>
                  <a:gd name="T22" fmla="*/ 8 w 39"/>
                  <a:gd name="T23" fmla="*/ 19 h 34"/>
                  <a:gd name="T24" fmla="*/ 9 w 39"/>
                  <a:gd name="T25" fmla="*/ 21 h 34"/>
                  <a:gd name="T26" fmla="*/ 14 w 39"/>
                  <a:gd name="T27" fmla="*/ 26 h 34"/>
                  <a:gd name="T28" fmla="*/ 21 w 39"/>
                  <a:gd name="T29" fmla="*/ 20 h 34"/>
                  <a:gd name="T30" fmla="*/ 16 w 39"/>
                  <a:gd name="T31" fmla="*/ 17 h 34"/>
                  <a:gd name="T32" fmla="*/ 14 w 39"/>
                  <a:gd name="T33" fmla="*/ 20 h 34"/>
                  <a:gd name="T34" fmla="*/ 16 w 39"/>
                  <a:gd name="T35" fmla="*/ 17 h 34"/>
                  <a:gd name="T36" fmla="*/ 19 w 39"/>
                  <a:gd name="T37" fmla="*/ 20 h 34"/>
                  <a:gd name="T38" fmla="*/ 15 w 39"/>
                  <a:gd name="T39" fmla="*/ 23 h 34"/>
                  <a:gd name="T40" fmla="*/ 12 w 39"/>
                  <a:gd name="T41" fmla="*/ 20 h 34"/>
                  <a:gd name="T42" fmla="*/ 12 w 39"/>
                  <a:gd name="T43" fmla="*/ 19 h 34"/>
                  <a:gd name="T44" fmla="*/ 12 w 39"/>
                  <a:gd name="T45" fmla="*/ 19 h 34"/>
                  <a:gd name="T46" fmla="*/ 12 w 39"/>
                  <a:gd name="T47" fmla="*/ 19 h 34"/>
                  <a:gd name="T48" fmla="*/ 16 w 39"/>
                  <a:gd name="T49" fmla="*/ 15 h 34"/>
                  <a:gd name="T50" fmla="*/ 17 w 39"/>
                  <a:gd name="T51" fmla="*/ 14 h 34"/>
                  <a:gd name="T52" fmla="*/ 20 w 39"/>
                  <a:gd name="T53" fmla="*/ 15 h 34"/>
                  <a:gd name="T54" fmla="*/ 24 w 39"/>
                  <a:gd name="T55" fmla="*/ 20 h 34"/>
                  <a:gd name="T56" fmla="*/ 24 w 39"/>
                  <a:gd name="T57" fmla="*/ 22 h 34"/>
                  <a:gd name="T58" fmla="*/ 20 w 39"/>
                  <a:gd name="T59" fmla="*/ 28 h 34"/>
                  <a:gd name="T60" fmla="*/ 14 w 39"/>
                  <a:gd name="T61" fmla="*/ 30 h 34"/>
                  <a:gd name="T62" fmla="*/ 4 w 39"/>
                  <a:gd name="T63" fmla="*/ 18 h 34"/>
                  <a:gd name="T64" fmla="*/ 18 w 39"/>
                  <a:gd name="T65" fmla="*/ 4 h 34"/>
                  <a:gd name="T66" fmla="*/ 30 w 39"/>
                  <a:gd name="T67" fmla="*/ 7 h 34"/>
                  <a:gd name="T68" fmla="*/ 34 w 39"/>
                  <a:gd name="T69" fmla="*/ 12 h 34"/>
                  <a:gd name="T70" fmla="*/ 39 w 39"/>
                  <a:gd name="T71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" h="34">
                    <a:moveTo>
                      <a:pt x="39" y="24"/>
                    </a:moveTo>
                    <a:cubicBezTo>
                      <a:pt x="39" y="24"/>
                      <a:pt x="39" y="23"/>
                      <a:pt x="39" y="22"/>
                    </a:cubicBezTo>
                    <a:cubicBezTo>
                      <a:pt x="39" y="21"/>
                      <a:pt x="39" y="19"/>
                      <a:pt x="39" y="17"/>
                    </a:cubicBezTo>
                    <a:cubicBezTo>
                      <a:pt x="39" y="15"/>
                      <a:pt x="38" y="13"/>
                      <a:pt x="37" y="10"/>
                    </a:cubicBezTo>
                    <a:cubicBezTo>
                      <a:pt x="36" y="9"/>
                      <a:pt x="35" y="7"/>
                      <a:pt x="34" y="6"/>
                    </a:cubicBezTo>
                    <a:cubicBezTo>
                      <a:pt x="33" y="5"/>
                      <a:pt x="31" y="4"/>
                      <a:pt x="30" y="3"/>
                    </a:cubicBezTo>
                    <a:cubicBezTo>
                      <a:pt x="26" y="1"/>
                      <a:pt x="22" y="0"/>
                      <a:pt x="18" y="0"/>
                    </a:cubicBezTo>
                    <a:cubicBezTo>
                      <a:pt x="14" y="0"/>
                      <a:pt x="9" y="2"/>
                      <a:pt x="6" y="5"/>
                    </a:cubicBezTo>
                    <a:cubicBezTo>
                      <a:pt x="2" y="8"/>
                      <a:pt x="0" y="13"/>
                      <a:pt x="0" y="18"/>
                    </a:cubicBezTo>
                    <a:cubicBezTo>
                      <a:pt x="0" y="23"/>
                      <a:pt x="3" y="29"/>
                      <a:pt x="7" y="31"/>
                    </a:cubicBezTo>
                    <a:cubicBezTo>
                      <a:pt x="9" y="33"/>
                      <a:pt x="12" y="33"/>
                      <a:pt x="14" y="34"/>
                    </a:cubicBezTo>
                    <a:cubicBezTo>
                      <a:pt x="15" y="34"/>
                      <a:pt x="17" y="33"/>
                      <a:pt x="18" y="33"/>
                    </a:cubicBezTo>
                    <a:cubicBezTo>
                      <a:pt x="20" y="33"/>
                      <a:pt x="21" y="32"/>
                      <a:pt x="22" y="31"/>
                    </a:cubicBezTo>
                    <a:cubicBezTo>
                      <a:pt x="24" y="30"/>
                      <a:pt x="26" y="28"/>
                      <a:pt x="27" y="25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19"/>
                      <a:pt x="27" y="18"/>
                      <a:pt x="27" y="18"/>
                    </a:cubicBezTo>
                    <a:cubicBezTo>
                      <a:pt x="25" y="13"/>
                      <a:pt x="20" y="10"/>
                      <a:pt x="15" y="11"/>
                    </a:cubicBezTo>
                    <a:cubicBezTo>
                      <a:pt x="12" y="12"/>
                      <a:pt x="10" y="13"/>
                      <a:pt x="9" y="16"/>
                    </a:cubicBezTo>
                    <a:cubicBezTo>
                      <a:pt x="9" y="17"/>
                      <a:pt x="9" y="18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1"/>
                    </a:cubicBezTo>
                    <a:cubicBezTo>
                      <a:pt x="9" y="21"/>
                      <a:pt x="9" y="22"/>
                      <a:pt x="9" y="22"/>
                    </a:cubicBezTo>
                    <a:cubicBezTo>
                      <a:pt x="10" y="24"/>
                      <a:pt x="12" y="26"/>
                      <a:pt x="14" y="26"/>
                    </a:cubicBezTo>
                    <a:cubicBezTo>
                      <a:pt x="16" y="27"/>
                      <a:pt x="18" y="26"/>
                      <a:pt x="19" y="25"/>
                    </a:cubicBezTo>
                    <a:cubicBezTo>
                      <a:pt x="21" y="24"/>
                      <a:pt x="21" y="22"/>
                      <a:pt x="21" y="20"/>
                    </a:cubicBezTo>
                    <a:cubicBezTo>
                      <a:pt x="21" y="19"/>
                      <a:pt x="20" y="18"/>
                      <a:pt x="19" y="17"/>
                    </a:cubicBezTo>
                    <a:cubicBezTo>
                      <a:pt x="18" y="16"/>
                      <a:pt x="17" y="16"/>
                      <a:pt x="16" y="17"/>
                    </a:cubicBezTo>
                    <a:cubicBezTo>
                      <a:pt x="15" y="17"/>
                      <a:pt x="15" y="18"/>
                      <a:pt x="14" y="18"/>
                    </a:cubicBezTo>
                    <a:cubicBezTo>
                      <a:pt x="14" y="19"/>
                      <a:pt x="14" y="20"/>
                      <a:pt x="14" y="20"/>
                    </a:cubicBezTo>
                    <a:cubicBezTo>
                      <a:pt x="14" y="20"/>
                      <a:pt x="14" y="19"/>
                      <a:pt x="15" y="18"/>
                    </a:cubicBezTo>
                    <a:cubicBezTo>
                      <a:pt x="15" y="18"/>
                      <a:pt x="15" y="18"/>
                      <a:pt x="16" y="17"/>
                    </a:cubicBezTo>
                    <a:cubicBezTo>
                      <a:pt x="17" y="17"/>
                      <a:pt x="18" y="18"/>
                      <a:pt x="18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1"/>
                      <a:pt x="18" y="22"/>
                      <a:pt x="18" y="23"/>
                    </a:cubicBezTo>
                    <a:cubicBezTo>
                      <a:pt x="17" y="23"/>
                      <a:pt x="16" y="23"/>
                      <a:pt x="15" y="23"/>
                    </a:cubicBezTo>
                    <a:cubicBezTo>
                      <a:pt x="14" y="22"/>
                      <a:pt x="13" y="22"/>
                      <a:pt x="12" y="21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3" y="17"/>
                    </a:cubicBezTo>
                    <a:cubicBezTo>
                      <a:pt x="13" y="16"/>
                      <a:pt x="14" y="15"/>
                      <a:pt x="16" y="15"/>
                    </a:cubicBezTo>
                    <a:cubicBezTo>
                      <a:pt x="16" y="15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20" y="15"/>
                      <a:pt x="20" y="15"/>
                    </a:cubicBezTo>
                    <a:cubicBezTo>
                      <a:pt x="22" y="16"/>
                      <a:pt x="23" y="17"/>
                      <a:pt x="23" y="19"/>
                    </a:cubicBezTo>
                    <a:cubicBezTo>
                      <a:pt x="24" y="19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3"/>
                      <a:pt x="23" y="24"/>
                    </a:cubicBezTo>
                    <a:cubicBezTo>
                      <a:pt x="23" y="26"/>
                      <a:pt x="21" y="27"/>
                      <a:pt x="20" y="28"/>
                    </a:cubicBezTo>
                    <a:cubicBezTo>
                      <a:pt x="19" y="29"/>
                      <a:pt x="18" y="29"/>
                      <a:pt x="17" y="30"/>
                    </a:cubicBezTo>
                    <a:cubicBezTo>
                      <a:pt x="16" y="30"/>
                      <a:pt x="16" y="30"/>
                      <a:pt x="14" y="30"/>
                    </a:cubicBezTo>
                    <a:cubicBezTo>
                      <a:pt x="13" y="30"/>
                      <a:pt x="11" y="29"/>
                      <a:pt x="9" y="28"/>
                    </a:cubicBezTo>
                    <a:cubicBezTo>
                      <a:pt x="6" y="26"/>
                      <a:pt x="3" y="22"/>
                      <a:pt x="4" y="18"/>
                    </a:cubicBezTo>
                    <a:cubicBezTo>
                      <a:pt x="4" y="14"/>
                      <a:pt x="5" y="10"/>
                      <a:pt x="8" y="8"/>
                    </a:cubicBezTo>
                    <a:cubicBezTo>
                      <a:pt x="11" y="5"/>
                      <a:pt x="15" y="4"/>
                      <a:pt x="18" y="4"/>
                    </a:cubicBezTo>
                    <a:cubicBezTo>
                      <a:pt x="22" y="4"/>
                      <a:pt x="25" y="5"/>
                      <a:pt x="28" y="6"/>
                    </a:cubicBezTo>
                    <a:cubicBezTo>
                      <a:pt x="28" y="7"/>
                      <a:pt x="29" y="7"/>
                      <a:pt x="30" y="7"/>
                    </a:cubicBezTo>
                    <a:cubicBezTo>
                      <a:pt x="30" y="8"/>
                      <a:pt x="31" y="8"/>
                      <a:pt x="31" y="9"/>
                    </a:cubicBezTo>
                    <a:cubicBezTo>
                      <a:pt x="32" y="10"/>
                      <a:pt x="33" y="11"/>
                      <a:pt x="34" y="12"/>
                    </a:cubicBezTo>
                    <a:cubicBezTo>
                      <a:pt x="36" y="14"/>
                      <a:pt x="37" y="16"/>
                      <a:pt x="38" y="18"/>
                    </a:cubicBezTo>
                    <a:cubicBezTo>
                      <a:pt x="38" y="19"/>
                      <a:pt x="39" y="21"/>
                      <a:pt x="39" y="22"/>
                    </a:cubicBezTo>
                    <a:cubicBezTo>
                      <a:pt x="39" y="23"/>
                      <a:pt x="39" y="24"/>
                      <a:pt x="39" y="2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2" name="Freeform 950"/>
              <p:cNvSpPr/>
              <p:nvPr/>
            </p:nvSpPr>
            <p:spPr bwMode="auto">
              <a:xfrm>
                <a:off x="670" y="1164"/>
                <a:ext cx="8" cy="15"/>
              </a:xfrm>
              <a:custGeom>
                <a:avLst/>
                <a:gdLst>
                  <a:gd name="T0" fmla="*/ 0 w 8"/>
                  <a:gd name="T1" fmla="*/ 1 h 16"/>
                  <a:gd name="T2" fmla="*/ 0 w 8"/>
                  <a:gd name="T3" fmla="*/ 0 h 16"/>
                  <a:gd name="T4" fmla="*/ 3 w 8"/>
                  <a:gd name="T5" fmla="*/ 2 h 16"/>
                  <a:gd name="T6" fmla="*/ 6 w 8"/>
                  <a:gd name="T7" fmla="*/ 6 h 16"/>
                  <a:gd name="T8" fmla="*/ 8 w 8"/>
                  <a:gd name="T9" fmla="*/ 13 h 16"/>
                  <a:gd name="T10" fmla="*/ 8 w 8"/>
                  <a:gd name="T11" fmla="*/ 16 h 16"/>
                  <a:gd name="T12" fmla="*/ 7 w 8"/>
                  <a:gd name="T13" fmla="*/ 12 h 16"/>
                  <a:gd name="T14" fmla="*/ 0 w 8"/>
                  <a:gd name="T1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6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4" y="3"/>
                      <a:pt x="5" y="5"/>
                      <a:pt x="6" y="6"/>
                    </a:cubicBezTo>
                    <a:cubicBezTo>
                      <a:pt x="7" y="9"/>
                      <a:pt x="8" y="11"/>
                      <a:pt x="8" y="13"/>
                    </a:cubicBezTo>
                    <a:cubicBezTo>
                      <a:pt x="8" y="14"/>
                      <a:pt x="8" y="15"/>
                      <a:pt x="8" y="16"/>
                    </a:cubicBezTo>
                    <a:cubicBezTo>
                      <a:pt x="8" y="14"/>
                      <a:pt x="7" y="13"/>
                      <a:pt x="7" y="12"/>
                    </a:cubicBezTo>
                    <a:cubicBezTo>
                      <a:pt x="5" y="8"/>
                      <a:pt x="2" y="4"/>
                      <a:pt x="0" y="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3" name="Freeform 951"/>
              <p:cNvSpPr/>
              <p:nvPr/>
            </p:nvSpPr>
            <p:spPr bwMode="auto">
              <a:xfrm>
                <a:off x="319" y="1142"/>
                <a:ext cx="171" cy="117"/>
              </a:xfrm>
              <a:custGeom>
                <a:avLst/>
                <a:gdLst>
                  <a:gd name="T0" fmla="*/ 67 w 175"/>
                  <a:gd name="T1" fmla="*/ 3 h 124"/>
                  <a:gd name="T2" fmla="*/ 79 w 175"/>
                  <a:gd name="T3" fmla="*/ 4 h 124"/>
                  <a:gd name="T4" fmla="*/ 87 w 175"/>
                  <a:gd name="T5" fmla="*/ 3 h 124"/>
                  <a:gd name="T6" fmla="*/ 108 w 175"/>
                  <a:gd name="T7" fmla="*/ 0 h 124"/>
                  <a:gd name="T8" fmla="*/ 175 w 175"/>
                  <a:gd name="T9" fmla="*/ 62 h 124"/>
                  <a:gd name="T10" fmla="*/ 108 w 175"/>
                  <a:gd name="T11" fmla="*/ 124 h 124"/>
                  <a:gd name="T12" fmla="*/ 87 w 175"/>
                  <a:gd name="T13" fmla="*/ 120 h 124"/>
                  <a:gd name="T14" fmla="*/ 79 w 175"/>
                  <a:gd name="T15" fmla="*/ 120 h 124"/>
                  <a:gd name="T16" fmla="*/ 67 w 175"/>
                  <a:gd name="T17" fmla="*/ 121 h 124"/>
                  <a:gd name="T18" fmla="*/ 0 w 175"/>
                  <a:gd name="T19" fmla="*/ 62 h 124"/>
                  <a:gd name="T20" fmla="*/ 67 w 175"/>
                  <a:gd name="T21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124">
                    <a:moveTo>
                      <a:pt x="67" y="3"/>
                    </a:moveTo>
                    <a:cubicBezTo>
                      <a:pt x="71" y="3"/>
                      <a:pt x="75" y="3"/>
                      <a:pt x="79" y="4"/>
                    </a:cubicBezTo>
                    <a:cubicBezTo>
                      <a:pt x="82" y="3"/>
                      <a:pt x="84" y="3"/>
                      <a:pt x="87" y="3"/>
                    </a:cubicBezTo>
                    <a:cubicBezTo>
                      <a:pt x="94" y="1"/>
                      <a:pt x="101" y="0"/>
                      <a:pt x="108" y="0"/>
                    </a:cubicBezTo>
                    <a:cubicBezTo>
                      <a:pt x="145" y="0"/>
                      <a:pt x="175" y="27"/>
                      <a:pt x="175" y="62"/>
                    </a:cubicBezTo>
                    <a:cubicBezTo>
                      <a:pt x="175" y="96"/>
                      <a:pt x="145" y="124"/>
                      <a:pt x="108" y="124"/>
                    </a:cubicBezTo>
                    <a:cubicBezTo>
                      <a:pt x="101" y="124"/>
                      <a:pt x="94" y="122"/>
                      <a:pt x="87" y="120"/>
                    </a:cubicBezTo>
                    <a:cubicBezTo>
                      <a:pt x="84" y="120"/>
                      <a:pt x="82" y="120"/>
                      <a:pt x="79" y="120"/>
                    </a:cubicBezTo>
                    <a:cubicBezTo>
                      <a:pt x="75" y="120"/>
                      <a:pt x="71" y="121"/>
                      <a:pt x="67" y="121"/>
                    </a:cubicBezTo>
                    <a:cubicBezTo>
                      <a:pt x="30" y="121"/>
                      <a:pt x="0" y="94"/>
                      <a:pt x="0" y="62"/>
                    </a:cubicBezTo>
                    <a:cubicBezTo>
                      <a:pt x="0" y="29"/>
                      <a:pt x="30" y="3"/>
                      <a:pt x="67" y="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4" name="Freeform 952"/>
              <p:cNvSpPr>
                <a:spLocks noEditPoints="1"/>
              </p:cNvSpPr>
              <p:nvPr/>
            </p:nvSpPr>
            <p:spPr bwMode="auto">
              <a:xfrm>
                <a:off x="357" y="1140"/>
                <a:ext cx="135" cy="120"/>
              </a:xfrm>
              <a:custGeom>
                <a:avLst/>
                <a:gdLst>
                  <a:gd name="T0" fmla="*/ 69 w 138"/>
                  <a:gd name="T1" fmla="*/ 127 h 127"/>
                  <a:gd name="T2" fmla="*/ 0 w 138"/>
                  <a:gd name="T3" fmla="*/ 64 h 127"/>
                  <a:gd name="T4" fmla="*/ 69 w 138"/>
                  <a:gd name="T5" fmla="*/ 0 h 127"/>
                  <a:gd name="T6" fmla="*/ 138 w 138"/>
                  <a:gd name="T7" fmla="*/ 64 h 127"/>
                  <a:gd name="T8" fmla="*/ 69 w 138"/>
                  <a:gd name="T9" fmla="*/ 127 h 127"/>
                  <a:gd name="T10" fmla="*/ 69 w 138"/>
                  <a:gd name="T11" fmla="*/ 3 h 127"/>
                  <a:gd name="T12" fmla="*/ 3 w 138"/>
                  <a:gd name="T13" fmla="*/ 64 h 127"/>
                  <a:gd name="T14" fmla="*/ 69 w 138"/>
                  <a:gd name="T15" fmla="*/ 124 h 127"/>
                  <a:gd name="T16" fmla="*/ 135 w 138"/>
                  <a:gd name="T17" fmla="*/ 64 h 127"/>
                  <a:gd name="T18" fmla="*/ 69 w 138"/>
                  <a:gd name="T19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7">
                    <a:moveTo>
                      <a:pt x="69" y="127"/>
                    </a:moveTo>
                    <a:cubicBezTo>
                      <a:pt x="31" y="127"/>
                      <a:pt x="0" y="99"/>
                      <a:pt x="0" y="64"/>
                    </a:cubicBezTo>
                    <a:cubicBezTo>
                      <a:pt x="0" y="28"/>
                      <a:pt x="31" y="0"/>
                      <a:pt x="69" y="0"/>
                    </a:cubicBezTo>
                    <a:cubicBezTo>
                      <a:pt x="107" y="0"/>
                      <a:pt x="138" y="28"/>
                      <a:pt x="138" y="64"/>
                    </a:cubicBezTo>
                    <a:cubicBezTo>
                      <a:pt x="138" y="99"/>
                      <a:pt x="107" y="127"/>
                      <a:pt x="69" y="127"/>
                    </a:cubicBezTo>
                    <a:moveTo>
                      <a:pt x="69" y="3"/>
                    </a:moveTo>
                    <a:cubicBezTo>
                      <a:pt x="33" y="3"/>
                      <a:pt x="3" y="30"/>
                      <a:pt x="3" y="64"/>
                    </a:cubicBezTo>
                    <a:cubicBezTo>
                      <a:pt x="3" y="97"/>
                      <a:pt x="33" y="124"/>
                      <a:pt x="69" y="124"/>
                    </a:cubicBezTo>
                    <a:cubicBezTo>
                      <a:pt x="105" y="124"/>
                      <a:pt x="135" y="97"/>
                      <a:pt x="135" y="64"/>
                    </a:cubicBezTo>
                    <a:cubicBezTo>
                      <a:pt x="135" y="30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5" name="Freeform 953"/>
              <p:cNvSpPr>
                <a:spLocks noEditPoints="1"/>
              </p:cNvSpPr>
              <p:nvPr/>
            </p:nvSpPr>
            <p:spPr bwMode="auto">
              <a:xfrm>
                <a:off x="341" y="1142"/>
                <a:ext cx="135" cy="115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4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4" y="29"/>
                      <a:pt x="4" y="61"/>
                    </a:cubicBezTo>
                    <a:cubicBezTo>
                      <a:pt x="4" y="92"/>
                      <a:pt x="33" y="118"/>
                      <a:pt x="69" y="118"/>
                    </a:cubicBezTo>
                    <a:cubicBezTo>
                      <a:pt x="106" y="118"/>
                      <a:pt x="135" y="92"/>
                      <a:pt x="135" y="61"/>
                    </a:cubicBezTo>
                    <a:cubicBezTo>
                      <a:pt x="135" y="29"/>
                      <a:pt x="106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6" name="Freeform 954"/>
              <p:cNvSpPr>
                <a:spLocks noEditPoints="1"/>
              </p:cNvSpPr>
              <p:nvPr/>
            </p:nvSpPr>
            <p:spPr bwMode="auto">
              <a:xfrm>
                <a:off x="317" y="1142"/>
                <a:ext cx="135" cy="115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3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3" y="29"/>
                      <a:pt x="3" y="61"/>
                    </a:cubicBezTo>
                    <a:cubicBezTo>
                      <a:pt x="3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1"/>
                    </a:cubicBezTo>
                    <a:cubicBezTo>
                      <a:pt x="135" y="29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7" name="Freeform 955"/>
              <p:cNvSpPr/>
              <p:nvPr/>
            </p:nvSpPr>
            <p:spPr bwMode="auto">
              <a:xfrm>
                <a:off x="422" y="1143"/>
                <a:ext cx="66" cy="114"/>
              </a:xfrm>
              <a:custGeom>
                <a:avLst/>
                <a:gdLst>
                  <a:gd name="T0" fmla="*/ 56 w 68"/>
                  <a:gd name="T1" fmla="*/ 60 h 120"/>
                  <a:gd name="T2" fmla="*/ 0 w 68"/>
                  <a:gd name="T3" fmla="*/ 0 h 120"/>
                  <a:gd name="T4" fmla="*/ 3 w 68"/>
                  <a:gd name="T5" fmla="*/ 0 h 120"/>
                  <a:gd name="T6" fmla="*/ 68 w 68"/>
                  <a:gd name="T7" fmla="*/ 60 h 120"/>
                  <a:gd name="T8" fmla="*/ 3 w 68"/>
                  <a:gd name="T9" fmla="*/ 120 h 120"/>
                  <a:gd name="T10" fmla="*/ 0 w 68"/>
                  <a:gd name="T11" fmla="*/ 119 h 120"/>
                  <a:gd name="T12" fmla="*/ 56 w 68"/>
                  <a:gd name="T13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0">
                    <a:moveTo>
                      <a:pt x="56" y="60"/>
                    </a:moveTo>
                    <a:cubicBezTo>
                      <a:pt x="56" y="30"/>
                      <a:pt x="32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9" y="0"/>
                      <a:pt x="68" y="27"/>
                      <a:pt x="68" y="60"/>
                    </a:cubicBezTo>
                    <a:cubicBezTo>
                      <a:pt x="68" y="93"/>
                      <a:pt x="39" y="120"/>
                      <a:pt x="3" y="120"/>
                    </a:cubicBezTo>
                    <a:cubicBezTo>
                      <a:pt x="2" y="120"/>
                      <a:pt x="1" y="119"/>
                      <a:pt x="0" y="119"/>
                    </a:cubicBezTo>
                    <a:cubicBezTo>
                      <a:pt x="32" y="114"/>
                      <a:pt x="56" y="89"/>
                      <a:pt x="56" y="6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8" name="Freeform 956"/>
              <p:cNvSpPr/>
              <p:nvPr/>
            </p:nvSpPr>
            <p:spPr bwMode="auto">
              <a:xfrm>
                <a:off x="409" y="1146"/>
                <a:ext cx="64" cy="108"/>
              </a:xfrm>
              <a:custGeom>
                <a:avLst/>
                <a:gdLst>
                  <a:gd name="T0" fmla="*/ 44 w 65"/>
                  <a:gd name="T1" fmla="*/ 57 h 114"/>
                  <a:gd name="T2" fmla="*/ 0 w 65"/>
                  <a:gd name="T3" fmla="*/ 0 h 114"/>
                  <a:gd name="T4" fmla="*/ 65 w 65"/>
                  <a:gd name="T5" fmla="*/ 57 h 114"/>
                  <a:gd name="T6" fmla="*/ 0 w 65"/>
                  <a:gd name="T7" fmla="*/ 114 h 114"/>
                  <a:gd name="T8" fmla="*/ 44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44" y="57"/>
                    </a:moveTo>
                    <a:cubicBezTo>
                      <a:pt x="44" y="31"/>
                      <a:pt x="26" y="8"/>
                      <a:pt x="0" y="0"/>
                    </a:cubicBezTo>
                    <a:cubicBezTo>
                      <a:pt x="36" y="0"/>
                      <a:pt x="65" y="25"/>
                      <a:pt x="65" y="57"/>
                    </a:cubicBezTo>
                    <a:cubicBezTo>
                      <a:pt x="65" y="88"/>
                      <a:pt x="36" y="113"/>
                      <a:pt x="0" y="114"/>
                    </a:cubicBezTo>
                    <a:cubicBezTo>
                      <a:pt x="26" y="105"/>
                      <a:pt x="44" y="83"/>
                      <a:pt x="44" y="5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9" name="Freeform 957"/>
              <p:cNvSpPr/>
              <p:nvPr/>
            </p:nvSpPr>
            <p:spPr bwMode="auto">
              <a:xfrm>
                <a:off x="361" y="1147"/>
                <a:ext cx="87" cy="105"/>
              </a:xfrm>
              <a:custGeom>
                <a:avLst/>
                <a:gdLst>
                  <a:gd name="T0" fmla="*/ 0 w 89"/>
                  <a:gd name="T1" fmla="*/ 56 h 111"/>
                  <a:gd name="T2" fmla="*/ 40 w 89"/>
                  <a:gd name="T3" fmla="*/ 0 h 111"/>
                  <a:gd name="T4" fmla="*/ 89 w 89"/>
                  <a:gd name="T5" fmla="*/ 56 h 111"/>
                  <a:gd name="T6" fmla="*/ 40 w 89"/>
                  <a:gd name="T7" fmla="*/ 111 h 111"/>
                  <a:gd name="T8" fmla="*/ 0 w 89"/>
                  <a:gd name="T9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0" y="56"/>
                    </a:moveTo>
                    <a:cubicBezTo>
                      <a:pt x="0" y="31"/>
                      <a:pt x="16" y="9"/>
                      <a:pt x="40" y="0"/>
                    </a:cubicBezTo>
                    <a:cubicBezTo>
                      <a:pt x="68" y="6"/>
                      <a:pt x="89" y="29"/>
                      <a:pt x="89" y="56"/>
                    </a:cubicBezTo>
                    <a:cubicBezTo>
                      <a:pt x="89" y="82"/>
                      <a:pt x="68" y="105"/>
                      <a:pt x="40" y="111"/>
                    </a:cubicBezTo>
                    <a:cubicBezTo>
                      <a:pt x="16" y="102"/>
                      <a:pt x="0" y="80"/>
                      <a:pt x="0" y="5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0" name="Freeform 958"/>
              <p:cNvSpPr/>
              <p:nvPr/>
            </p:nvSpPr>
            <p:spPr bwMode="auto">
              <a:xfrm>
                <a:off x="345" y="1148"/>
                <a:ext cx="44" cy="103"/>
              </a:xfrm>
              <a:custGeom>
                <a:avLst/>
                <a:gdLst>
                  <a:gd name="T0" fmla="*/ 0 w 45"/>
                  <a:gd name="T1" fmla="*/ 55 h 109"/>
                  <a:gd name="T2" fmla="*/ 45 w 45"/>
                  <a:gd name="T3" fmla="*/ 0 h 109"/>
                  <a:gd name="T4" fmla="*/ 13 w 45"/>
                  <a:gd name="T5" fmla="*/ 55 h 109"/>
                  <a:gd name="T6" fmla="*/ 45 w 45"/>
                  <a:gd name="T7" fmla="*/ 109 h 109"/>
                  <a:gd name="T8" fmla="*/ 0 w 45"/>
                  <a:gd name="T9" fmla="*/ 5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9">
                    <a:moveTo>
                      <a:pt x="0" y="55"/>
                    </a:moveTo>
                    <a:cubicBezTo>
                      <a:pt x="0" y="29"/>
                      <a:pt x="19" y="8"/>
                      <a:pt x="45" y="0"/>
                    </a:cubicBezTo>
                    <a:cubicBezTo>
                      <a:pt x="26" y="12"/>
                      <a:pt x="13" y="32"/>
                      <a:pt x="13" y="55"/>
                    </a:cubicBezTo>
                    <a:cubicBezTo>
                      <a:pt x="13" y="77"/>
                      <a:pt x="26" y="97"/>
                      <a:pt x="45" y="109"/>
                    </a:cubicBezTo>
                    <a:cubicBezTo>
                      <a:pt x="19" y="101"/>
                      <a:pt x="0" y="80"/>
                      <a:pt x="0" y="5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1" name="Freeform 959"/>
              <p:cNvSpPr/>
              <p:nvPr/>
            </p:nvSpPr>
            <p:spPr bwMode="auto">
              <a:xfrm>
                <a:off x="321" y="1146"/>
                <a:ext cx="63" cy="108"/>
              </a:xfrm>
              <a:custGeom>
                <a:avLst/>
                <a:gdLst>
                  <a:gd name="T0" fmla="*/ 0 w 64"/>
                  <a:gd name="T1" fmla="*/ 57 h 114"/>
                  <a:gd name="T2" fmla="*/ 64 w 64"/>
                  <a:gd name="T3" fmla="*/ 0 h 114"/>
                  <a:gd name="T4" fmla="*/ 20 w 64"/>
                  <a:gd name="T5" fmla="*/ 57 h 114"/>
                  <a:gd name="T6" fmla="*/ 64 w 64"/>
                  <a:gd name="T7" fmla="*/ 114 h 114"/>
                  <a:gd name="T8" fmla="*/ 0 w 64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4">
                    <a:moveTo>
                      <a:pt x="0" y="57"/>
                    </a:moveTo>
                    <a:cubicBezTo>
                      <a:pt x="0" y="25"/>
                      <a:pt x="29" y="0"/>
                      <a:pt x="64" y="0"/>
                    </a:cubicBezTo>
                    <a:cubicBezTo>
                      <a:pt x="38" y="8"/>
                      <a:pt x="20" y="31"/>
                      <a:pt x="20" y="57"/>
                    </a:cubicBezTo>
                    <a:cubicBezTo>
                      <a:pt x="20" y="83"/>
                      <a:pt x="38" y="105"/>
                      <a:pt x="64" y="114"/>
                    </a:cubicBezTo>
                    <a:cubicBezTo>
                      <a:pt x="29" y="113"/>
                      <a:pt x="0" y="88"/>
                      <a:pt x="0" y="5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2" name="Freeform 960"/>
              <p:cNvSpPr>
                <a:spLocks noEditPoints="1"/>
              </p:cNvSpPr>
              <p:nvPr/>
            </p:nvSpPr>
            <p:spPr bwMode="auto">
              <a:xfrm>
                <a:off x="429" y="1195"/>
                <a:ext cx="48" cy="56"/>
              </a:xfrm>
              <a:custGeom>
                <a:avLst/>
                <a:gdLst>
                  <a:gd name="T0" fmla="*/ 45 w 49"/>
                  <a:gd name="T1" fmla="*/ 1 h 60"/>
                  <a:gd name="T2" fmla="*/ 45 w 49"/>
                  <a:gd name="T3" fmla="*/ 1 h 60"/>
                  <a:gd name="T4" fmla="*/ 45 w 49"/>
                  <a:gd name="T5" fmla="*/ 6 h 60"/>
                  <a:gd name="T6" fmla="*/ 0 w 49"/>
                  <a:gd name="T7" fmla="*/ 59 h 60"/>
                  <a:gd name="T8" fmla="*/ 1 w 49"/>
                  <a:gd name="T9" fmla="*/ 60 h 60"/>
                  <a:gd name="T10" fmla="*/ 45 w 49"/>
                  <a:gd name="T11" fmla="*/ 6 h 60"/>
                  <a:gd name="T12" fmla="*/ 45 w 49"/>
                  <a:gd name="T13" fmla="*/ 1 h 60"/>
                  <a:gd name="T14" fmla="*/ 48 w 49"/>
                  <a:gd name="T15" fmla="*/ 0 h 60"/>
                  <a:gd name="T16" fmla="*/ 48 w 49"/>
                  <a:gd name="T17" fmla="*/ 0 h 60"/>
                  <a:gd name="T18" fmla="*/ 48 w 49"/>
                  <a:gd name="T19" fmla="*/ 6 h 60"/>
                  <a:gd name="T20" fmla="*/ 10 w 49"/>
                  <a:gd name="T21" fmla="*/ 60 h 60"/>
                  <a:gd name="T22" fmla="*/ 10 w 49"/>
                  <a:gd name="T23" fmla="*/ 60 h 60"/>
                  <a:gd name="T24" fmla="*/ 49 w 49"/>
                  <a:gd name="T25" fmla="*/ 6 h 60"/>
                  <a:gd name="T26" fmla="*/ 48 w 49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60">
                    <a:moveTo>
                      <a:pt x="45" y="1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5" y="3"/>
                      <a:pt x="45" y="4"/>
                      <a:pt x="45" y="6"/>
                    </a:cubicBezTo>
                    <a:cubicBezTo>
                      <a:pt x="45" y="31"/>
                      <a:pt x="26" y="52"/>
                      <a:pt x="0" y="59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27" y="52"/>
                      <a:pt x="45" y="30"/>
                      <a:pt x="45" y="6"/>
                    </a:cubicBezTo>
                    <a:cubicBezTo>
                      <a:pt x="45" y="4"/>
                      <a:pt x="45" y="3"/>
                      <a:pt x="45" y="1"/>
                    </a:cubicBezTo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2"/>
                      <a:pt x="48" y="4"/>
                      <a:pt x="48" y="6"/>
                    </a:cubicBezTo>
                    <a:cubicBezTo>
                      <a:pt x="48" y="30"/>
                      <a:pt x="33" y="50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3" y="50"/>
                      <a:pt x="49" y="29"/>
                      <a:pt x="49" y="6"/>
                    </a:cubicBezTo>
                    <a:cubicBezTo>
                      <a:pt x="49" y="4"/>
                      <a:pt x="49" y="2"/>
                      <a:pt x="4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3" name="Freeform 961"/>
              <p:cNvSpPr/>
              <p:nvPr/>
            </p:nvSpPr>
            <p:spPr bwMode="auto">
              <a:xfrm>
                <a:off x="430" y="1195"/>
                <a:ext cx="46" cy="56"/>
              </a:xfrm>
              <a:custGeom>
                <a:avLst/>
                <a:gdLst>
                  <a:gd name="T0" fmla="*/ 47 w 47"/>
                  <a:gd name="T1" fmla="*/ 0 h 60"/>
                  <a:gd name="T2" fmla="*/ 44 w 47"/>
                  <a:gd name="T3" fmla="*/ 1 h 60"/>
                  <a:gd name="T4" fmla="*/ 44 w 47"/>
                  <a:gd name="T5" fmla="*/ 6 h 60"/>
                  <a:gd name="T6" fmla="*/ 0 w 47"/>
                  <a:gd name="T7" fmla="*/ 60 h 60"/>
                  <a:gd name="T8" fmla="*/ 9 w 47"/>
                  <a:gd name="T9" fmla="*/ 60 h 60"/>
                  <a:gd name="T10" fmla="*/ 47 w 47"/>
                  <a:gd name="T11" fmla="*/ 6 h 60"/>
                  <a:gd name="T12" fmla="*/ 47 w 4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47" y="0"/>
                    </a:moveTo>
                    <a:cubicBezTo>
                      <a:pt x="46" y="0"/>
                      <a:pt x="45" y="1"/>
                      <a:pt x="44" y="1"/>
                    </a:cubicBezTo>
                    <a:cubicBezTo>
                      <a:pt x="44" y="3"/>
                      <a:pt x="44" y="4"/>
                      <a:pt x="44" y="6"/>
                    </a:cubicBezTo>
                    <a:cubicBezTo>
                      <a:pt x="44" y="30"/>
                      <a:pt x="26" y="52"/>
                      <a:pt x="0" y="60"/>
                    </a:cubicBezTo>
                    <a:cubicBezTo>
                      <a:pt x="3" y="60"/>
                      <a:pt x="6" y="60"/>
                      <a:pt x="9" y="60"/>
                    </a:cubicBezTo>
                    <a:cubicBezTo>
                      <a:pt x="32" y="50"/>
                      <a:pt x="47" y="30"/>
                      <a:pt x="47" y="6"/>
                    </a:cubicBezTo>
                    <a:cubicBezTo>
                      <a:pt x="47" y="4"/>
                      <a:pt x="47" y="2"/>
                      <a:pt x="4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4" name="Freeform 962"/>
              <p:cNvSpPr>
                <a:spLocks noEditPoints="1"/>
              </p:cNvSpPr>
              <p:nvPr/>
            </p:nvSpPr>
            <p:spPr bwMode="auto">
              <a:xfrm>
                <a:off x="341" y="1205"/>
                <a:ext cx="57" cy="48"/>
              </a:xfrm>
              <a:custGeom>
                <a:avLst/>
                <a:gdLst>
                  <a:gd name="T0" fmla="*/ 22 w 59"/>
                  <a:gd name="T1" fmla="*/ 9 h 51"/>
                  <a:gd name="T2" fmla="*/ 59 w 59"/>
                  <a:gd name="T3" fmla="*/ 49 h 51"/>
                  <a:gd name="T4" fmla="*/ 59 w 59"/>
                  <a:gd name="T5" fmla="*/ 49 h 51"/>
                  <a:gd name="T6" fmla="*/ 23 w 59"/>
                  <a:gd name="T7" fmla="*/ 10 h 51"/>
                  <a:gd name="T8" fmla="*/ 22 w 59"/>
                  <a:gd name="T9" fmla="*/ 9 h 51"/>
                  <a:gd name="T10" fmla="*/ 4 w 59"/>
                  <a:gd name="T11" fmla="*/ 0 h 51"/>
                  <a:gd name="T12" fmla="*/ 51 w 59"/>
                  <a:gd name="T13" fmla="*/ 50 h 51"/>
                  <a:gd name="T14" fmla="*/ 18 w 59"/>
                  <a:gd name="T15" fmla="*/ 6 h 51"/>
                  <a:gd name="T16" fmla="*/ 18 w 59"/>
                  <a:gd name="T17" fmla="*/ 6 h 51"/>
                  <a:gd name="T18" fmla="*/ 49 w 59"/>
                  <a:gd name="T19" fmla="*/ 49 h 51"/>
                  <a:gd name="T20" fmla="*/ 4 w 59"/>
                  <a:gd name="T21" fmla="*/ 0 h 51"/>
                  <a:gd name="T22" fmla="*/ 4 w 59"/>
                  <a:gd name="T23" fmla="*/ 0 h 51"/>
                  <a:gd name="T24" fmla="*/ 1 w 59"/>
                  <a:gd name="T25" fmla="*/ 0 h 51"/>
                  <a:gd name="T26" fmla="*/ 0 w 59"/>
                  <a:gd name="T27" fmla="*/ 0 h 51"/>
                  <a:gd name="T28" fmla="*/ 43 w 59"/>
                  <a:gd name="T29" fmla="*/ 51 h 51"/>
                  <a:gd name="T30" fmla="*/ 44 w 59"/>
                  <a:gd name="T31" fmla="*/ 51 h 51"/>
                  <a:gd name="T32" fmla="*/ 44 w 59"/>
                  <a:gd name="T33" fmla="*/ 51 h 51"/>
                  <a:gd name="T34" fmla="*/ 1 w 59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51">
                    <a:moveTo>
                      <a:pt x="22" y="9"/>
                    </a:moveTo>
                    <a:cubicBezTo>
                      <a:pt x="27" y="27"/>
                      <a:pt x="41" y="42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41" y="42"/>
                      <a:pt x="28" y="27"/>
                      <a:pt x="23" y="10"/>
                    </a:cubicBezTo>
                    <a:cubicBezTo>
                      <a:pt x="23" y="10"/>
                      <a:pt x="23" y="10"/>
                      <a:pt x="22" y="9"/>
                    </a:cubicBezTo>
                    <a:moveTo>
                      <a:pt x="4" y="0"/>
                    </a:moveTo>
                    <a:cubicBezTo>
                      <a:pt x="7" y="24"/>
                      <a:pt x="26" y="43"/>
                      <a:pt x="51" y="50"/>
                    </a:cubicBezTo>
                    <a:cubicBezTo>
                      <a:pt x="34" y="40"/>
                      <a:pt x="22" y="2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24"/>
                      <a:pt x="33" y="39"/>
                      <a:pt x="49" y="49"/>
                    </a:cubicBezTo>
                    <a:cubicBezTo>
                      <a:pt x="25" y="42"/>
                      <a:pt x="7" y="23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3"/>
                      <a:pt x="20" y="43"/>
                      <a:pt x="43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20" y="43"/>
                      <a:pt x="3" y="23"/>
                      <a:pt x="1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5" name="Freeform 963"/>
              <p:cNvSpPr/>
              <p:nvPr/>
            </p:nvSpPr>
            <p:spPr bwMode="auto">
              <a:xfrm>
                <a:off x="358" y="1211"/>
                <a:ext cx="40" cy="41"/>
              </a:xfrm>
              <a:custGeom>
                <a:avLst/>
                <a:gdLst>
                  <a:gd name="T0" fmla="*/ 0 w 41"/>
                  <a:gd name="T1" fmla="*/ 0 h 44"/>
                  <a:gd name="T2" fmla="*/ 33 w 41"/>
                  <a:gd name="T3" fmla="*/ 44 h 44"/>
                  <a:gd name="T4" fmla="*/ 35 w 41"/>
                  <a:gd name="T5" fmla="*/ 44 h 44"/>
                  <a:gd name="T6" fmla="*/ 41 w 41"/>
                  <a:gd name="T7" fmla="*/ 43 h 44"/>
                  <a:gd name="T8" fmla="*/ 4 w 41"/>
                  <a:gd name="T9" fmla="*/ 3 h 44"/>
                  <a:gd name="T10" fmla="*/ 0 w 41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cubicBezTo>
                      <a:pt x="4" y="19"/>
                      <a:pt x="16" y="34"/>
                      <a:pt x="33" y="44"/>
                    </a:cubicBezTo>
                    <a:cubicBezTo>
                      <a:pt x="34" y="44"/>
                      <a:pt x="35" y="44"/>
                      <a:pt x="35" y="44"/>
                    </a:cubicBezTo>
                    <a:cubicBezTo>
                      <a:pt x="37" y="44"/>
                      <a:pt x="39" y="44"/>
                      <a:pt x="41" y="43"/>
                    </a:cubicBezTo>
                    <a:cubicBezTo>
                      <a:pt x="23" y="36"/>
                      <a:pt x="9" y="21"/>
                      <a:pt x="4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6" name="Freeform 964"/>
              <p:cNvSpPr/>
              <p:nvPr/>
            </p:nvSpPr>
            <p:spPr bwMode="auto">
              <a:xfrm>
                <a:off x="342" y="1205"/>
                <a:ext cx="51" cy="48"/>
              </a:xfrm>
              <a:custGeom>
                <a:avLst/>
                <a:gdLst>
                  <a:gd name="T0" fmla="*/ 0 w 52"/>
                  <a:gd name="T1" fmla="*/ 0 h 51"/>
                  <a:gd name="T2" fmla="*/ 0 w 52"/>
                  <a:gd name="T3" fmla="*/ 0 h 51"/>
                  <a:gd name="T4" fmla="*/ 43 w 52"/>
                  <a:gd name="T5" fmla="*/ 51 h 51"/>
                  <a:gd name="T6" fmla="*/ 52 w 52"/>
                  <a:gd name="T7" fmla="*/ 50 h 51"/>
                  <a:gd name="T8" fmla="*/ 50 w 52"/>
                  <a:gd name="T9" fmla="*/ 50 h 51"/>
                  <a:gd name="T10" fmla="*/ 3 w 52"/>
                  <a:gd name="T11" fmla="*/ 0 h 51"/>
                  <a:gd name="T12" fmla="*/ 0 w 52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3"/>
                      <a:pt x="19" y="43"/>
                      <a:pt x="43" y="51"/>
                    </a:cubicBezTo>
                    <a:cubicBezTo>
                      <a:pt x="46" y="51"/>
                      <a:pt x="49" y="51"/>
                      <a:pt x="52" y="50"/>
                    </a:cubicBezTo>
                    <a:cubicBezTo>
                      <a:pt x="52" y="50"/>
                      <a:pt x="51" y="50"/>
                      <a:pt x="50" y="50"/>
                    </a:cubicBezTo>
                    <a:cubicBezTo>
                      <a:pt x="25" y="43"/>
                      <a:pt x="6" y="24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7" name="Freeform 965"/>
              <p:cNvSpPr>
                <a:spLocks noEditPoints="1"/>
              </p:cNvSpPr>
              <p:nvPr/>
            </p:nvSpPr>
            <p:spPr bwMode="auto">
              <a:xfrm>
                <a:off x="407" y="1217"/>
                <a:ext cx="42" cy="33"/>
              </a:xfrm>
              <a:custGeom>
                <a:avLst/>
                <a:gdLst>
                  <a:gd name="T0" fmla="*/ 38 w 43"/>
                  <a:gd name="T1" fmla="*/ 4 h 35"/>
                  <a:gd name="T2" fmla="*/ 37 w 43"/>
                  <a:gd name="T3" fmla="*/ 4 h 35"/>
                  <a:gd name="T4" fmla="*/ 0 w 43"/>
                  <a:gd name="T5" fmla="*/ 35 h 35"/>
                  <a:gd name="T6" fmla="*/ 1 w 43"/>
                  <a:gd name="T7" fmla="*/ 35 h 35"/>
                  <a:gd name="T8" fmla="*/ 38 w 43"/>
                  <a:gd name="T9" fmla="*/ 4 h 35"/>
                  <a:gd name="T10" fmla="*/ 43 w 43"/>
                  <a:gd name="T11" fmla="*/ 0 h 35"/>
                  <a:gd name="T12" fmla="*/ 43 w 43"/>
                  <a:gd name="T13" fmla="*/ 0 h 35"/>
                  <a:gd name="T14" fmla="*/ 11 w 43"/>
                  <a:gd name="T15" fmla="*/ 34 h 35"/>
                  <a:gd name="T16" fmla="*/ 12 w 43"/>
                  <a:gd name="T17" fmla="*/ 34 h 35"/>
                  <a:gd name="T18" fmla="*/ 43 w 43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5">
                    <a:moveTo>
                      <a:pt x="38" y="4"/>
                    </a:moveTo>
                    <a:cubicBezTo>
                      <a:pt x="37" y="4"/>
                      <a:pt x="37" y="4"/>
                      <a:pt x="37" y="4"/>
                    </a:cubicBezTo>
                    <a:cubicBezTo>
                      <a:pt x="30" y="18"/>
                      <a:pt x="17" y="29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8" y="29"/>
                      <a:pt x="31" y="18"/>
                      <a:pt x="38" y="4"/>
                    </a:cubicBezTo>
                    <a:moveTo>
                      <a:pt x="43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38" y="15"/>
                      <a:pt x="26" y="27"/>
                      <a:pt x="11" y="34"/>
                    </a:cubicBezTo>
                    <a:cubicBezTo>
                      <a:pt x="11" y="34"/>
                      <a:pt x="11" y="34"/>
                      <a:pt x="12" y="34"/>
                    </a:cubicBezTo>
                    <a:cubicBezTo>
                      <a:pt x="27" y="27"/>
                      <a:pt x="38" y="14"/>
                      <a:pt x="4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8" name="Freeform 966"/>
              <p:cNvSpPr/>
              <p:nvPr/>
            </p:nvSpPr>
            <p:spPr bwMode="auto">
              <a:xfrm>
                <a:off x="408" y="1217"/>
                <a:ext cx="41" cy="33"/>
              </a:xfrm>
              <a:custGeom>
                <a:avLst/>
                <a:gdLst>
                  <a:gd name="T0" fmla="*/ 42 w 42"/>
                  <a:gd name="T1" fmla="*/ 0 h 35"/>
                  <a:gd name="T2" fmla="*/ 37 w 42"/>
                  <a:gd name="T3" fmla="*/ 4 h 35"/>
                  <a:gd name="T4" fmla="*/ 0 w 42"/>
                  <a:gd name="T5" fmla="*/ 35 h 35"/>
                  <a:gd name="T6" fmla="*/ 7 w 42"/>
                  <a:gd name="T7" fmla="*/ 34 h 35"/>
                  <a:gd name="T8" fmla="*/ 7 w 42"/>
                  <a:gd name="T9" fmla="*/ 34 h 35"/>
                  <a:gd name="T10" fmla="*/ 10 w 42"/>
                  <a:gd name="T11" fmla="*/ 34 h 35"/>
                  <a:gd name="T12" fmla="*/ 42 w 42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5">
                    <a:moveTo>
                      <a:pt x="42" y="0"/>
                    </a:moveTo>
                    <a:cubicBezTo>
                      <a:pt x="40" y="1"/>
                      <a:pt x="38" y="3"/>
                      <a:pt x="37" y="4"/>
                    </a:cubicBezTo>
                    <a:cubicBezTo>
                      <a:pt x="30" y="18"/>
                      <a:pt x="17" y="29"/>
                      <a:pt x="0" y="35"/>
                    </a:cubicBezTo>
                    <a:cubicBezTo>
                      <a:pt x="3" y="34"/>
                      <a:pt x="5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4"/>
                      <a:pt x="9" y="34"/>
                      <a:pt x="10" y="34"/>
                    </a:cubicBezTo>
                    <a:cubicBezTo>
                      <a:pt x="25" y="27"/>
                      <a:pt x="37" y="15"/>
                      <a:pt x="42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9" name="Freeform 967"/>
              <p:cNvSpPr/>
              <p:nvPr/>
            </p:nvSpPr>
            <p:spPr bwMode="auto">
              <a:xfrm>
                <a:off x="438" y="1195"/>
                <a:ext cx="49" cy="56"/>
              </a:xfrm>
              <a:custGeom>
                <a:avLst/>
                <a:gdLst>
                  <a:gd name="T0" fmla="*/ 40 w 50"/>
                  <a:gd name="T1" fmla="*/ 0 h 60"/>
                  <a:gd name="T2" fmla="*/ 38 w 50"/>
                  <a:gd name="T3" fmla="*/ 0 h 60"/>
                  <a:gd name="T4" fmla="*/ 39 w 50"/>
                  <a:gd name="T5" fmla="*/ 6 h 60"/>
                  <a:gd name="T6" fmla="*/ 0 w 50"/>
                  <a:gd name="T7" fmla="*/ 60 h 60"/>
                  <a:gd name="T8" fmla="*/ 1 w 50"/>
                  <a:gd name="T9" fmla="*/ 60 h 60"/>
                  <a:gd name="T10" fmla="*/ 7 w 50"/>
                  <a:gd name="T11" fmla="*/ 60 h 60"/>
                  <a:gd name="T12" fmla="*/ 46 w 50"/>
                  <a:gd name="T13" fmla="*/ 25 h 60"/>
                  <a:gd name="T14" fmla="*/ 50 w 50"/>
                  <a:gd name="T15" fmla="*/ 12 h 60"/>
                  <a:gd name="T16" fmla="*/ 44 w 50"/>
                  <a:gd name="T17" fmla="*/ 1 h 60"/>
                  <a:gd name="T18" fmla="*/ 40 w 50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0">
                    <a:moveTo>
                      <a:pt x="40" y="0"/>
                    </a:moveTo>
                    <a:cubicBezTo>
                      <a:pt x="39" y="0"/>
                      <a:pt x="39" y="0"/>
                      <a:pt x="38" y="0"/>
                    </a:cubicBezTo>
                    <a:cubicBezTo>
                      <a:pt x="39" y="2"/>
                      <a:pt x="39" y="4"/>
                      <a:pt x="39" y="6"/>
                    </a:cubicBezTo>
                    <a:cubicBezTo>
                      <a:pt x="39" y="29"/>
                      <a:pt x="23" y="50"/>
                      <a:pt x="0" y="60"/>
                    </a:cubicBezTo>
                    <a:cubicBezTo>
                      <a:pt x="0" y="60"/>
                      <a:pt x="1" y="60"/>
                      <a:pt x="1" y="60"/>
                    </a:cubicBezTo>
                    <a:cubicBezTo>
                      <a:pt x="3" y="60"/>
                      <a:pt x="5" y="60"/>
                      <a:pt x="7" y="60"/>
                    </a:cubicBezTo>
                    <a:cubicBezTo>
                      <a:pt x="25" y="57"/>
                      <a:pt x="38" y="41"/>
                      <a:pt x="46" y="25"/>
                    </a:cubicBezTo>
                    <a:cubicBezTo>
                      <a:pt x="48" y="21"/>
                      <a:pt x="50" y="17"/>
                      <a:pt x="50" y="12"/>
                    </a:cubicBezTo>
                    <a:cubicBezTo>
                      <a:pt x="50" y="8"/>
                      <a:pt x="48" y="3"/>
                      <a:pt x="44" y="1"/>
                    </a:cubicBezTo>
                    <a:cubicBezTo>
                      <a:pt x="43" y="0"/>
                      <a:pt x="41" y="0"/>
                      <a:pt x="40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0" name="Freeform 968"/>
              <p:cNvSpPr/>
              <p:nvPr/>
            </p:nvSpPr>
            <p:spPr bwMode="auto">
              <a:xfrm>
                <a:off x="419" y="1195"/>
                <a:ext cx="54" cy="55"/>
              </a:xfrm>
              <a:custGeom>
                <a:avLst/>
                <a:gdLst>
                  <a:gd name="T0" fmla="*/ 55 w 55"/>
                  <a:gd name="T1" fmla="*/ 0 h 58"/>
                  <a:gd name="T2" fmla="*/ 51 w 55"/>
                  <a:gd name="T3" fmla="*/ 2 h 58"/>
                  <a:gd name="T4" fmla="*/ 41 w 55"/>
                  <a:gd name="T5" fmla="*/ 13 h 58"/>
                  <a:gd name="T6" fmla="*/ 31 w 55"/>
                  <a:gd name="T7" fmla="*/ 23 h 58"/>
                  <a:gd name="T8" fmla="*/ 0 w 55"/>
                  <a:gd name="T9" fmla="*/ 57 h 58"/>
                  <a:gd name="T10" fmla="*/ 9 w 55"/>
                  <a:gd name="T11" fmla="*/ 58 h 58"/>
                  <a:gd name="T12" fmla="*/ 10 w 55"/>
                  <a:gd name="T13" fmla="*/ 58 h 58"/>
                  <a:gd name="T14" fmla="*/ 55 w 55"/>
                  <a:gd name="T15" fmla="*/ 5 h 58"/>
                  <a:gd name="T16" fmla="*/ 55 w 55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8">
                    <a:moveTo>
                      <a:pt x="55" y="0"/>
                    </a:moveTo>
                    <a:cubicBezTo>
                      <a:pt x="53" y="1"/>
                      <a:pt x="52" y="1"/>
                      <a:pt x="51" y="2"/>
                    </a:cubicBezTo>
                    <a:cubicBezTo>
                      <a:pt x="47" y="5"/>
                      <a:pt x="44" y="9"/>
                      <a:pt x="41" y="13"/>
                    </a:cubicBezTo>
                    <a:cubicBezTo>
                      <a:pt x="38" y="17"/>
                      <a:pt x="35" y="20"/>
                      <a:pt x="31" y="23"/>
                    </a:cubicBezTo>
                    <a:cubicBezTo>
                      <a:pt x="26" y="37"/>
                      <a:pt x="15" y="50"/>
                      <a:pt x="0" y="57"/>
                    </a:cubicBezTo>
                    <a:cubicBezTo>
                      <a:pt x="3" y="58"/>
                      <a:pt x="6" y="58"/>
                      <a:pt x="9" y="58"/>
                    </a:cubicBezTo>
                    <a:cubicBezTo>
                      <a:pt x="9" y="58"/>
                      <a:pt x="10" y="58"/>
                      <a:pt x="10" y="58"/>
                    </a:cubicBezTo>
                    <a:cubicBezTo>
                      <a:pt x="36" y="51"/>
                      <a:pt x="55" y="30"/>
                      <a:pt x="55" y="5"/>
                    </a:cubicBezTo>
                    <a:cubicBezTo>
                      <a:pt x="55" y="3"/>
                      <a:pt x="55" y="2"/>
                      <a:pt x="5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1" name="Freeform 969"/>
              <p:cNvSpPr/>
              <p:nvPr/>
            </p:nvSpPr>
            <p:spPr bwMode="auto">
              <a:xfrm>
                <a:off x="363" y="1214"/>
                <a:ext cx="80" cy="37"/>
              </a:xfrm>
              <a:custGeom>
                <a:avLst/>
                <a:gdLst>
                  <a:gd name="T0" fmla="*/ 0 w 82"/>
                  <a:gd name="T1" fmla="*/ 0 h 39"/>
                  <a:gd name="T2" fmla="*/ 36 w 82"/>
                  <a:gd name="T3" fmla="*/ 39 h 39"/>
                  <a:gd name="T4" fmla="*/ 45 w 82"/>
                  <a:gd name="T5" fmla="*/ 38 h 39"/>
                  <a:gd name="T6" fmla="*/ 82 w 82"/>
                  <a:gd name="T7" fmla="*/ 7 h 39"/>
                  <a:gd name="T8" fmla="*/ 56 w 82"/>
                  <a:gd name="T9" fmla="*/ 17 h 39"/>
                  <a:gd name="T10" fmla="*/ 46 w 82"/>
                  <a:gd name="T11" fmla="*/ 18 h 39"/>
                  <a:gd name="T12" fmla="*/ 9 w 82"/>
                  <a:gd name="T13" fmla="*/ 6 h 39"/>
                  <a:gd name="T14" fmla="*/ 0 w 8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39">
                    <a:moveTo>
                      <a:pt x="0" y="0"/>
                    </a:moveTo>
                    <a:cubicBezTo>
                      <a:pt x="5" y="17"/>
                      <a:pt x="18" y="32"/>
                      <a:pt x="36" y="39"/>
                    </a:cubicBezTo>
                    <a:cubicBezTo>
                      <a:pt x="39" y="39"/>
                      <a:pt x="42" y="38"/>
                      <a:pt x="45" y="38"/>
                    </a:cubicBezTo>
                    <a:cubicBezTo>
                      <a:pt x="62" y="32"/>
                      <a:pt x="75" y="21"/>
                      <a:pt x="82" y="7"/>
                    </a:cubicBezTo>
                    <a:cubicBezTo>
                      <a:pt x="74" y="12"/>
                      <a:pt x="65" y="15"/>
                      <a:pt x="56" y="17"/>
                    </a:cubicBezTo>
                    <a:cubicBezTo>
                      <a:pt x="53" y="17"/>
                      <a:pt x="50" y="18"/>
                      <a:pt x="46" y="18"/>
                    </a:cubicBezTo>
                    <a:cubicBezTo>
                      <a:pt x="33" y="18"/>
                      <a:pt x="20" y="14"/>
                      <a:pt x="9" y="6"/>
                    </a:cubicBezTo>
                    <a:cubicBezTo>
                      <a:pt x="6" y="4"/>
                      <a:pt x="3" y="2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2" name="Freeform 970"/>
              <p:cNvSpPr/>
              <p:nvPr/>
            </p:nvSpPr>
            <p:spPr bwMode="auto">
              <a:xfrm>
                <a:off x="326" y="1221"/>
                <a:ext cx="51" cy="32"/>
              </a:xfrm>
              <a:custGeom>
                <a:avLst/>
                <a:gdLst>
                  <a:gd name="T0" fmla="*/ 0 w 52"/>
                  <a:gd name="T1" fmla="*/ 0 h 34"/>
                  <a:gd name="T2" fmla="*/ 1 w 52"/>
                  <a:gd name="T3" fmla="*/ 2 h 34"/>
                  <a:gd name="T4" fmla="*/ 43 w 52"/>
                  <a:gd name="T5" fmla="*/ 33 h 34"/>
                  <a:gd name="T6" fmla="*/ 52 w 52"/>
                  <a:gd name="T7" fmla="*/ 34 h 34"/>
                  <a:gd name="T8" fmla="*/ 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9" y="17"/>
                      <a:pt x="24" y="29"/>
                      <a:pt x="43" y="33"/>
                    </a:cubicBezTo>
                    <a:cubicBezTo>
                      <a:pt x="46" y="34"/>
                      <a:pt x="49" y="34"/>
                      <a:pt x="52" y="34"/>
                    </a:cubicBezTo>
                    <a:cubicBezTo>
                      <a:pt x="29" y="32"/>
                      <a:pt x="9" y="18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3" name="Freeform 971"/>
              <p:cNvSpPr/>
              <p:nvPr/>
            </p:nvSpPr>
            <p:spPr bwMode="auto">
              <a:xfrm>
                <a:off x="327" y="1223"/>
                <a:ext cx="41" cy="29"/>
              </a:xfrm>
              <a:custGeom>
                <a:avLst/>
                <a:gdLst>
                  <a:gd name="T0" fmla="*/ 0 w 42"/>
                  <a:gd name="T1" fmla="*/ 0 h 31"/>
                  <a:gd name="T2" fmla="*/ 5 w 42"/>
                  <a:gd name="T3" fmla="*/ 9 h 31"/>
                  <a:gd name="T4" fmla="*/ 42 w 42"/>
                  <a:gd name="T5" fmla="*/ 31 h 31"/>
                  <a:gd name="T6" fmla="*/ 0 w 42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1">
                    <a:moveTo>
                      <a:pt x="0" y="0"/>
                    </a:moveTo>
                    <a:cubicBezTo>
                      <a:pt x="1" y="3"/>
                      <a:pt x="3" y="6"/>
                      <a:pt x="5" y="9"/>
                    </a:cubicBezTo>
                    <a:cubicBezTo>
                      <a:pt x="14" y="20"/>
                      <a:pt x="28" y="28"/>
                      <a:pt x="42" y="31"/>
                    </a:cubicBezTo>
                    <a:cubicBezTo>
                      <a:pt x="23" y="27"/>
                      <a:pt x="8" y="15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4" name="Freeform 972"/>
              <p:cNvSpPr/>
              <p:nvPr/>
            </p:nvSpPr>
            <p:spPr bwMode="auto">
              <a:xfrm>
                <a:off x="345" y="1205"/>
                <a:ext cx="44" cy="46"/>
              </a:xfrm>
              <a:custGeom>
                <a:avLst/>
                <a:gdLst>
                  <a:gd name="T0" fmla="*/ 0 w 45"/>
                  <a:gd name="T1" fmla="*/ 0 h 49"/>
                  <a:gd name="T2" fmla="*/ 45 w 45"/>
                  <a:gd name="T3" fmla="*/ 49 h 49"/>
                  <a:gd name="T4" fmla="*/ 14 w 45"/>
                  <a:gd name="T5" fmla="*/ 6 h 49"/>
                  <a:gd name="T6" fmla="*/ 4 w 45"/>
                  <a:gd name="T7" fmla="*/ 1 h 49"/>
                  <a:gd name="T8" fmla="*/ 0 w 4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0" y="0"/>
                    </a:moveTo>
                    <a:cubicBezTo>
                      <a:pt x="3" y="23"/>
                      <a:pt x="21" y="42"/>
                      <a:pt x="45" y="49"/>
                    </a:cubicBezTo>
                    <a:cubicBezTo>
                      <a:pt x="29" y="39"/>
                      <a:pt x="17" y="24"/>
                      <a:pt x="14" y="6"/>
                    </a:cubicBezTo>
                    <a:cubicBezTo>
                      <a:pt x="11" y="4"/>
                      <a:pt x="8" y="2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5" name="Freeform 973"/>
              <p:cNvSpPr/>
              <p:nvPr/>
            </p:nvSpPr>
            <p:spPr bwMode="auto">
              <a:xfrm>
                <a:off x="325" y="1205"/>
                <a:ext cx="58" cy="48"/>
              </a:xfrm>
              <a:custGeom>
                <a:avLst/>
                <a:gdLst>
                  <a:gd name="T0" fmla="*/ 16 w 59"/>
                  <a:gd name="T1" fmla="*/ 0 h 51"/>
                  <a:gd name="T2" fmla="*/ 1 w 59"/>
                  <a:gd name="T3" fmla="*/ 11 h 51"/>
                  <a:gd name="T4" fmla="*/ 1 w 59"/>
                  <a:gd name="T5" fmla="*/ 17 h 51"/>
                  <a:gd name="T6" fmla="*/ 53 w 59"/>
                  <a:gd name="T7" fmla="*/ 51 h 51"/>
                  <a:gd name="T8" fmla="*/ 57 w 59"/>
                  <a:gd name="T9" fmla="*/ 51 h 51"/>
                  <a:gd name="T10" fmla="*/ 59 w 59"/>
                  <a:gd name="T11" fmla="*/ 51 h 51"/>
                  <a:gd name="T12" fmla="*/ 16 w 5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1">
                    <a:moveTo>
                      <a:pt x="16" y="0"/>
                    </a:moveTo>
                    <a:cubicBezTo>
                      <a:pt x="9" y="1"/>
                      <a:pt x="2" y="4"/>
                      <a:pt x="1" y="11"/>
                    </a:cubicBezTo>
                    <a:cubicBezTo>
                      <a:pt x="0" y="13"/>
                      <a:pt x="1" y="15"/>
                      <a:pt x="1" y="17"/>
                    </a:cubicBezTo>
                    <a:cubicBezTo>
                      <a:pt x="10" y="35"/>
                      <a:pt x="30" y="49"/>
                      <a:pt x="53" y="51"/>
                    </a:cubicBezTo>
                    <a:cubicBezTo>
                      <a:pt x="54" y="51"/>
                      <a:pt x="56" y="51"/>
                      <a:pt x="57" y="51"/>
                    </a:cubicBezTo>
                    <a:cubicBezTo>
                      <a:pt x="58" y="51"/>
                      <a:pt x="59" y="51"/>
                      <a:pt x="59" y="51"/>
                    </a:cubicBezTo>
                    <a:cubicBezTo>
                      <a:pt x="36" y="43"/>
                      <a:pt x="19" y="23"/>
                      <a:pt x="16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6" name="Freeform 974"/>
              <p:cNvSpPr>
                <a:spLocks noEditPoints="1"/>
              </p:cNvSpPr>
              <p:nvPr/>
            </p:nvSpPr>
            <p:spPr bwMode="auto">
              <a:xfrm>
                <a:off x="373" y="1148"/>
                <a:ext cx="67" cy="13"/>
              </a:xfrm>
              <a:custGeom>
                <a:avLst/>
                <a:gdLst>
                  <a:gd name="T0" fmla="*/ 20 w 69"/>
                  <a:gd name="T1" fmla="*/ 2 h 14"/>
                  <a:gd name="T2" fmla="*/ 12 w 69"/>
                  <a:gd name="T3" fmla="*/ 8 h 14"/>
                  <a:gd name="T4" fmla="*/ 12 w 69"/>
                  <a:gd name="T5" fmla="*/ 8 h 14"/>
                  <a:gd name="T6" fmla="*/ 20 w 69"/>
                  <a:gd name="T7" fmla="*/ 3 h 14"/>
                  <a:gd name="T8" fmla="*/ 20 w 69"/>
                  <a:gd name="T9" fmla="*/ 2 h 14"/>
                  <a:gd name="T10" fmla="*/ 38 w 69"/>
                  <a:gd name="T11" fmla="*/ 2 h 14"/>
                  <a:gd name="T12" fmla="*/ 37 w 69"/>
                  <a:gd name="T13" fmla="*/ 2 h 14"/>
                  <a:gd name="T14" fmla="*/ 58 w 69"/>
                  <a:gd name="T15" fmla="*/ 14 h 14"/>
                  <a:gd name="T16" fmla="*/ 58 w 69"/>
                  <a:gd name="T17" fmla="*/ 14 h 14"/>
                  <a:gd name="T18" fmla="*/ 38 w 69"/>
                  <a:gd name="T19" fmla="*/ 2 h 14"/>
                  <a:gd name="T20" fmla="*/ 46 w 69"/>
                  <a:gd name="T21" fmla="*/ 1 h 14"/>
                  <a:gd name="T22" fmla="*/ 45 w 69"/>
                  <a:gd name="T23" fmla="*/ 1 h 14"/>
                  <a:gd name="T24" fmla="*/ 62 w 69"/>
                  <a:gd name="T25" fmla="*/ 12 h 14"/>
                  <a:gd name="T26" fmla="*/ 62 w 69"/>
                  <a:gd name="T27" fmla="*/ 12 h 14"/>
                  <a:gd name="T28" fmla="*/ 46 w 69"/>
                  <a:gd name="T29" fmla="*/ 1 h 14"/>
                  <a:gd name="T30" fmla="*/ 15 w 69"/>
                  <a:gd name="T31" fmla="*/ 1 h 14"/>
                  <a:gd name="T32" fmla="*/ 6 w 69"/>
                  <a:gd name="T33" fmla="*/ 8 h 14"/>
                  <a:gd name="T34" fmla="*/ 6 w 69"/>
                  <a:gd name="T35" fmla="*/ 8 h 14"/>
                  <a:gd name="T36" fmla="*/ 15 w 69"/>
                  <a:gd name="T37" fmla="*/ 1 h 14"/>
                  <a:gd name="T38" fmla="*/ 15 w 69"/>
                  <a:gd name="T39" fmla="*/ 1 h 14"/>
                  <a:gd name="T40" fmla="*/ 13 w 69"/>
                  <a:gd name="T41" fmla="*/ 1 h 14"/>
                  <a:gd name="T42" fmla="*/ 2 w 69"/>
                  <a:gd name="T43" fmla="*/ 6 h 14"/>
                  <a:gd name="T44" fmla="*/ 2 w 69"/>
                  <a:gd name="T45" fmla="*/ 6 h 14"/>
                  <a:gd name="T46" fmla="*/ 14 w 69"/>
                  <a:gd name="T47" fmla="*/ 1 h 14"/>
                  <a:gd name="T48" fmla="*/ 13 w 69"/>
                  <a:gd name="T49" fmla="*/ 1 h 14"/>
                  <a:gd name="T50" fmla="*/ 57 w 69"/>
                  <a:gd name="T51" fmla="*/ 0 h 14"/>
                  <a:gd name="T52" fmla="*/ 56 w 69"/>
                  <a:gd name="T53" fmla="*/ 0 h 14"/>
                  <a:gd name="T54" fmla="*/ 68 w 69"/>
                  <a:gd name="T55" fmla="*/ 5 h 14"/>
                  <a:gd name="T56" fmla="*/ 69 w 69"/>
                  <a:gd name="T57" fmla="*/ 5 h 14"/>
                  <a:gd name="T58" fmla="*/ 57 w 69"/>
                  <a:gd name="T59" fmla="*/ 0 h 14"/>
                  <a:gd name="T60" fmla="*/ 5 w 69"/>
                  <a:gd name="T61" fmla="*/ 0 h 14"/>
                  <a:gd name="T62" fmla="*/ 0 w 69"/>
                  <a:gd name="T63" fmla="*/ 3 h 14"/>
                  <a:gd name="T64" fmla="*/ 0 w 69"/>
                  <a:gd name="T65" fmla="*/ 3 h 14"/>
                  <a:gd name="T66" fmla="*/ 6 w 69"/>
                  <a:gd name="T67" fmla="*/ 0 h 14"/>
                  <a:gd name="T68" fmla="*/ 5 w 69"/>
                  <a:gd name="T6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4">
                    <a:moveTo>
                      <a:pt x="20" y="2"/>
                    </a:moveTo>
                    <a:cubicBezTo>
                      <a:pt x="17" y="4"/>
                      <a:pt x="14" y="6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5" y="6"/>
                      <a:pt x="18" y="4"/>
                      <a:pt x="20" y="3"/>
                    </a:cubicBezTo>
                    <a:cubicBezTo>
                      <a:pt x="20" y="3"/>
                      <a:pt x="20" y="3"/>
                      <a:pt x="20" y="2"/>
                    </a:cubicBezTo>
                    <a:moveTo>
                      <a:pt x="38" y="2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45" y="5"/>
                      <a:pt x="52" y="9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2" y="9"/>
                      <a:pt x="45" y="5"/>
                      <a:pt x="38" y="2"/>
                    </a:cubicBezTo>
                    <a:moveTo>
                      <a:pt x="46" y="1"/>
                    </a:moveTo>
                    <a:cubicBezTo>
                      <a:pt x="46" y="1"/>
                      <a:pt x="46" y="1"/>
                      <a:pt x="45" y="1"/>
                    </a:cubicBezTo>
                    <a:cubicBezTo>
                      <a:pt x="51" y="4"/>
                      <a:pt x="57" y="8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57" y="8"/>
                      <a:pt x="52" y="4"/>
                      <a:pt x="46" y="1"/>
                    </a:cubicBezTo>
                    <a:moveTo>
                      <a:pt x="15" y="1"/>
                    </a:moveTo>
                    <a:cubicBezTo>
                      <a:pt x="12" y="3"/>
                      <a:pt x="9" y="5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5"/>
                      <a:pt x="12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3" y="1"/>
                    </a:moveTo>
                    <a:cubicBezTo>
                      <a:pt x="9" y="2"/>
                      <a:pt x="5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6" y="4"/>
                      <a:pt x="10" y="2"/>
                      <a:pt x="14" y="1"/>
                    </a:cubicBezTo>
                    <a:cubicBezTo>
                      <a:pt x="14" y="1"/>
                      <a:pt x="14" y="1"/>
                      <a:pt x="13" y="1"/>
                    </a:cubicBezTo>
                    <a:moveTo>
                      <a:pt x="57" y="0"/>
                    </a:moveTo>
                    <a:cubicBezTo>
                      <a:pt x="57" y="0"/>
                      <a:pt x="57" y="0"/>
                      <a:pt x="56" y="0"/>
                    </a:cubicBezTo>
                    <a:cubicBezTo>
                      <a:pt x="61" y="2"/>
                      <a:pt x="65" y="3"/>
                      <a:pt x="68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5" y="3"/>
                      <a:pt x="61" y="1"/>
                      <a:pt x="57" y="0"/>
                    </a:cubicBezTo>
                    <a:moveTo>
                      <a:pt x="5" y="0"/>
                    </a:moveTo>
                    <a:cubicBezTo>
                      <a:pt x="3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7" name="Freeform 975"/>
              <p:cNvSpPr/>
              <p:nvPr/>
            </p:nvSpPr>
            <p:spPr bwMode="auto">
              <a:xfrm>
                <a:off x="379" y="1149"/>
                <a:ext cx="14" cy="7"/>
              </a:xfrm>
              <a:custGeom>
                <a:avLst/>
                <a:gdLst>
                  <a:gd name="T0" fmla="*/ 9 w 14"/>
                  <a:gd name="T1" fmla="*/ 0 h 7"/>
                  <a:gd name="T2" fmla="*/ 0 w 14"/>
                  <a:gd name="T3" fmla="*/ 7 h 7"/>
                  <a:gd name="T4" fmla="*/ 3 w 14"/>
                  <a:gd name="T5" fmla="*/ 7 h 7"/>
                  <a:gd name="T6" fmla="*/ 6 w 14"/>
                  <a:gd name="T7" fmla="*/ 7 h 7"/>
                  <a:gd name="T8" fmla="*/ 14 w 14"/>
                  <a:gd name="T9" fmla="*/ 1 h 7"/>
                  <a:gd name="T10" fmla="*/ 11 w 14"/>
                  <a:gd name="T11" fmla="*/ 0 h 7"/>
                  <a:gd name="T12" fmla="*/ 9 w 1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9" y="0"/>
                    </a:moveTo>
                    <a:cubicBezTo>
                      <a:pt x="6" y="2"/>
                      <a:pt x="3" y="4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8" y="5"/>
                      <a:pt x="11" y="3"/>
                      <a:pt x="14" y="1"/>
                    </a:cubicBezTo>
                    <a:cubicBezTo>
                      <a:pt x="13" y="1"/>
                      <a:pt x="12" y="1"/>
                      <a:pt x="11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8" name="Freeform 976"/>
              <p:cNvSpPr>
                <a:spLocks noEditPoints="1"/>
              </p:cNvSpPr>
              <p:nvPr/>
            </p:nvSpPr>
            <p:spPr bwMode="auto">
              <a:xfrm>
                <a:off x="373" y="1148"/>
                <a:ext cx="67" cy="6"/>
              </a:xfrm>
              <a:custGeom>
                <a:avLst/>
                <a:gdLst>
                  <a:gd name="T0" fmla="*/ 6 w 69"/>
                  <a:gd name="T1" fmla="*/ 0 h 6"/>
                  <a:gd name="T2" fmla="*/ 0 w 69"/>
                  <a:gd name="T3" fmla="*/ 3 h 6"/>
                  <a:gd name="T4" fmla="*/ 2 w 69"/>
                  <a:gd name="T5" fmla="*/ 6 h 6"/>
                  <a:gd name="T6" fmla="*/ 13 w 69"/>
                  <a:gd name="T7" fmla="*/ 1 h 6"/>
                  <a:gd name="T8" fmla="*/ 6 w 69"/>
                  <a:gd name="T9" fmla="*/ 0 h 6"/>
                  <a:gd name="T10" fmla="*/ 63 w 69"/>
                  <a:gd name="T11" fmla="*/ 0 h 6"/>
                  <a:gd name="T12" fmla="*/ 60 w 69"/>
                  <a:gd name="T13" fmla="*/ 0 h 6"/>
                  <a:gd name="T14" fmla="*/ 57 w 69"/>
                  <a:gd name="T15" fmla="*/ 0 h 6"/>
                  <a:gd name="T16" fmla="*/ 69 w 69"/>
                  <a:gd name="T17" fmla="*/ 5 h 6"/>
                  <a:gd name="T18" fmla="*/ 68 w 69"/>
                  <a:gd name="T19" fmla="*/ 2 h 6"/>
                  <a:gd name="T20" fmla="*/ 63 w 69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6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5" y="4"/>
                      <a:pt x="9" y="2"/>
                      <a:pt x="13" y="1"/>
                    </a:cubicBezTo>
                    <a:cubicBezTo>
                      <a:pt x="11" y="1"/>
                      <a:pt x="8" y="0"/>
                      <a:pt x="6" y="0"/>
                    </a:cubicBezTo>
                    <a:moveTo>
                      <a:pt x="63" y="0"/>
                    </a:moveTo>
                    <a:cubicBezTo>
                      <a:pt x="62" y="0"/>
                      <a:pt x="61" y="0"/>
                      <a:pt x="60" y="0"/>
                    </a:cubicBezTo>
                    <a:cubicBezTo>
                      <a:pt x="59" y="0"/>
                      <a:pt x="58" y="0"/>
                      <a:pt x="57" y="0"/>
                    </a:cubicBezTo>
                    <a:cubicBezTo>
                      <a:pt x="61" y="1"/>
                      <a:pt x="65" y="3"/>
                      <a:pt x="69" y="5"/>
                    </a:cubicBezTo>
                    <a:cubicBezTo>
                      <a:pt x="69" y="4"/>
                      <a:pt x="69" y="3"/>
                      <a:pt x="68" y="2"/>
                    </a:cubicBezTo>
                    <a:cubicBezTo>
                      <a:pt x="67" y="0"/>
                      <a:pt x="65" y="0"/>
                      <a:pt x="63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9" name="Freeform 977"/>
              <p:cNvSpPr/>
              <p:nvPr/>
            </p:nvSpPr>
            <p:spPr bwMode="auto">
              <a:xfrm>
                <a:off x="410" y="1149"/>
                <a:ext cx="24" cy="12"/>
              </a:xfrm>
              <a:custGeom>
                <a:avLst/>
                <a:gdLst>
                  <a:gd name="T0" fmla="*/ 7 w 24"/>
                  <a:gd name="T1" fmla="*/ 0 h 13"/>
                  <a:gd name="T2" fmla="*/ 0 w 24"/>
                  <a:gd name="T3" fmla="*/ 1 h 13"/>
                  <a:gd name="T4" fmla="*/ 20 w 24"/>
                  <a:gd name="T5" fmla="*/ 13 h 13"/>
                  <a:gd name="T6" fmla="*/ 24 w 24"/>
                  <a:gd name="T7" fmla="*/ 11 h 13"/>
                  <a:gd name="T8" fmla="*/ 7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7" y="0"/>
                    </a:moveTo>
                    <a:cubicBezTo>
                      <a:pt x="5" y="1"/>
                      <a:pt x="2" y="1"/>
                      <a:pt x="0" y="1"/>
                    </a:cubicBezTo>
                    <a:cubicBezTo>
                      <a:pt x="7" y="4"/>
                      <a:pt x="14" y="8"/>
                      <a:pt x="20" y="13"/>
                    </a:cubicBezTo>
                    <a:cubicBezTo>
                      <a:pt x="21" y="12"/>
                      <a:pt x="23" y="12"/>
                      <a:pt x="24" y="11"/>
                    </a:cubicBezTo>
                    <a:cubicBezTo>
                      <a:pt x="19" y="7"/>
                      <a:pt x="13" y="3"/>
                      <a:pt x="7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0" name="Freeform 978"/>
              <p:cNvSpPr/>
              <p:nvPr/>
            </p:nvSpPr>
            <p:spPr bwMode="auto">
              <a:xfrm>
                <a:off x="418" y="1148"/>
                <a:ext cx="21" cy="12"/>
              </a:xfrm>
              <a:custGeom>
                <a:avLst/>
                <a:gdLst>
                  <a:gd name="T0" fmla="*/ 10 w 22"/>
                  <a:gd name="T1" fmla="*/ 0 h 12"/>
                  <a:gd name="T2" fmla="*/ 0 w 22"/>
                  <a:gd name="T3" fmla="*/ 1 h 12"/>
                  <a:gd name="T4" fmla="*/ 16 w 22"/>
                  <a:gd name="T5" fmla="*/ 12 h 12"/>
                  <a:gd name="T6" fmla="*/ 20 w 22"/>
                  <a:gd name="T7" fmla="*/ 9 h 12"/>
                  <a:gd name="T8" fmla="*/ 22 w 22"/>
                  <a:gd name="T9" fmla="*/ 5 h 12"/>
                  <a:gd name="T10" fmla="*/ 10 w 2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2">
                    <a:moveTo>
                      <a:pt x="10" y="0"/>
                    </a:moveTo>
                    <a:cubicBezTo>
                      <a:pt x="7" y="1"/>
                      <a:pt x="4" y="1"/>
                      <a:pt x="0" y="1"/>
                    </a:cubicBezTo>
                    <a:cubicBezTo>
                      <a:pt x="6" y="4"/>
                      <a:pt x="11" y="8"/>
                      <a:pt x="16" y="12"/>
                    </a:cubicBezTo>
                    <a:cubicBezTo>
                      <a:pt x="18" y="11"/>
                      <a:pt x="19" y="10"/>
                      <a:pt x="20" y="9"/>
                    </a:cubicBezTo>
                    <a:cubicBezTo>
                      <a:pt x="21" y="8"/>
                      <a:pt x="22" y="6"/>
                      <a:pt x="22" y="5"/>
                    </a:cubicBezTo>
                    <a:cubicBezTo>
                      <a:pt x="19" y="3"/>
                      <a:pt x="15" y="2"/>
                      <a:pt x="10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1" name="Freeform 979"/>
              <p:cNvSpPr/>
              <p:nvPr/>
            </p:nvSpPr>
            <p:spPr bwMode="auto">
              <a:xfrm>
                <a:off x="385" y="1150"/>
                <a:ext cx="45" cy="12"/>
              </a:xfrm>
              <a:custGeom>
                <a:avLst/>
                <a:gdLst>
                  <a:gd name="T0" fmla="*/ 25 w 46"/>
                  <a:gd name="T1" fmla="*/ 0 h 13"/>
                  <a:gd name="T2" fmla="*/ 24 w 46"/>
                  <a:gd name="T3" fmla="*/ 0 h 13"/>
                  <a:gd name="T4" fmla="*/ 15 w 46"/>
                  <a:gd name="T5" fmla="*/ 2 h 13"/>
                  <a:gd name="T6" fmla="*/ 9 w 46"/>
                  <a:gd name="T7" fmla="*/ 1 h 13"/>
                  <a:gd name="T8" fmla="*/ 8 w 46"/>
                  <a:gd name="T9" fmla="*/ 1 h 13"/>
                  <a:gd name="T10" fmla="*/ 0 w 46"/>
                  <a:gd name="T11" fmla="*/ 6 h 13"/>
                  <a:gd name="T12" fmla="*/ 1 w 46"/>
                  <a:gd name="T13" fmla="*/ 6 h 13"/>
                  <a:gd name="T14" fmla="*/ 2 w 46"/>
                  <a:gd name="T15" fmla="*/ 6 h 13"/>
                  <a:gd name="T16" fmla="*/ 28 w 46"/>
                  <a:gd name="T17" fmla="*/ 12 h 13"/>
                  <a:gd name="T18" fmla="*/ 38 w 46"/>
                  <a:gd name="T19" fmla="*/ 13 h 13"/>
                  <a:gd name="T20" fmla="*/ 46 w 46"/>
                  <a:gd name="T21" fmla="*/ 12 h 13"/>
                  <a:gd name="T22" fmla="*/ 25 w 46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3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1" y="1"/>
                      <a:pt x="18" y="2"/>
                      <a:pt x="15" y="2"/>
                    </a:cubicBezTo>
                    <a:cubicBezTo>
                      <a:pt x="13" y="2"/>
                      <a:pt x="11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6" y="2"/>
                      <a:pt x="3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11" y="6"/>
                      <a:pt x="19" y="10"/>
                      <a:pt x="28" y="12"/>
                    </a:cubicBezTo>
                    <a:cubicBezTo>
                      <a:pt x="31" y="12"/>
                      <a:pt x="35" y="13"/>
                      <a:pt x="38" y="13"/>
                    </a:cubicBezTo>
                    <a:cubicBezTo>
                      <a:pt x="41" y="13"/>
                      <a:pt x="43" y="13"/>
                      <a:pt x="46" y="12"/>
                    </a:cubicBezTo>
                    <a:cubicBezTo>
                      <a:pt x="40" y="7"/>
                      <a:pt x="33" y="3"/>
                      <a:pt x="25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2" name="Freeform 980"/>
              <p:cNvSpPr/>
              <p:nvPr/>
            </p:nvSpPr>
            <p:spPr bwMode="auto">
              <a:xfrm>
                <a:off x="375" y="1149"/>
                <a:ext cx="13" cy="7"/>
              </a:xfrm>
              <a:custGeom>
                <a:avLst/>
                <a:gdLst>
                  <a:gd name="T0" fmla="*/ 12 w 13"/>
                  <a:gd name="T1" fmla="*/ 0 h 7"/>
                  <a:gd name="T2" fmla="*/ 0 w 13"/>
                  <a:gd name="T3" fmla="*/ 5 h 7"/>
                  <a:gd name="T4" fmla="*/ 2 w 13"/>
                  <a:gd name="T5" fmla="*/ 6 h 7"/>
                  <a:gd name="T6" fmla="*/ 4 w 13"/>
                  <a:gd name="T7" fmla="*/ 7 h 7"/>
                  <a:gd name="T8" fmla="*/ 13 w 13"/>
                  <a:gd name="T9" fmla="*/ 0 h 7"/>
                  <a:gd name="T10" fmla="*/ 12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12" y="0"/>
                    </a:moveTo>
                    <a:cubicBezTo>
                      <a:pt x="8" y="1"/>
                      <a:pt x="4" y="3"/>
                      <a:pt x="0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7" y="4"/>
                      <a:pt x="10" y="2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3" name="Freeform 981"/>
              <p:cNvSpPr/>
              <p:nvPr/>
            </p:nvSpPr>
            <p:spPr bwMode="auto">
              <a:xfrm>
                <a:off x="372" y="1147"/>
                <a:ext cx="6" cy="4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4 h 4"/>
                  <a:gd name="T4" fmla="*/ 6 w 6"/>
                  <a:gd name="T5" fmla="*/ 1 h 4"/>
                  <a:gd name="T6" fmla="*/ 1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2" y="3"/>
                      <a:pt x="4" y="2"/>
                      <a:pt x="6" y="1"/>
                    </a:cubicBezTo>
                    <a:cubicBezTo>
                      <a:pt x="5" y="1"/>
                      <a:pt x="3" y="1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4" name="Freeform 982"/>
              <p:cNvSpPr>
                <a:spLocks noEditPoints="1"/>
              </p:cNvSpPr>
              <p:nvPr/>
            </p:nvSpPr>
            <p:spPr bwMode="auto">
              <a:xfrm>
                <a:off x="384" y="1145"/>
                <a:ext cx="29" cy="5"/>
              </a:xfrm>
              <a:custGeom>
                <a:avLst/>
                <a:gdLst>
                  <a:gd name="T0" fmla="*/ 7 w 30"/>
                  <a:gd name="T1" fmla="*/ 3 h 5"/>
                  <a:gd name="T2" fmla="*/ 4 w 30"/>
                  <a:gd name="T3" fmla="*/ 3 h 5"/>
                  <a:gd name="T4" fmla="*/ 5 w 30"/>
                  <a:gd name="T5" fmla="*/ 4 h 5"/>
                  <a:gd name="T6" fmla="*/ 5 w 30"/>
                  <a:gd name="T7" fmla="*/ 3 h 5"/>
                  <a:gd name="T8" fmla="*/ 5 w 30"/>
                  <a:gd name="T9" fmla="*/ 4 h 5"/>
                  <a:gd name="T10" fmla="*/ 5 w 30"/>
                  <a:gd name="T11" fmla="*/ 4 h 5"/>
                  <a:gd name="T12" fmla="*/ 7 w 30"/>
                  <a:gd name="T13" fmla="*/ 3 h 5"/>
                  <a:gd name="T14" fmla="*/ 17 w 30"/>
                  <a:gd name="T15" fmla="*/ 2 h 5"/>
                  <a:gd name="T16" fmla="*/ 11 w 30"/>
                  <a:gd name="T17" fmla="*/ 5 h 5"/>
                  <a:gd name="T18" fmla="*/ 11 w 30"/>
                  <a:gd name="T19" fmla="*/ 5 h 5"/>
                  <a:gd name="T20" fmla="*/ 17 w 30"/>
                  <a:gd name="T21" fmla="*/ 2 h 5"/>
                  <a:gd name="T22" fmla="*/ 25 w 30"/>
                  <a:gd name="T23" fmla="*/ 5 h 5"/>
                  <a:gd name="T24" fmla="*/ 25 w 30"/>
                  <a:gd name="T25" fmla="*/ 4 h 5"/>
                  <a:gd name="T26" fmla="*/ 17 w 30"/>
                  <a:gd name="T27" fmla="*/ 2 h 5"/>
                  <a:gd name="T28" fmla="*/ 1 w 30"/>
                  <a:gd name="T29" fmla="*/ 0 h 5"/>
                  <a:gd name="T30" fmla="*/ 0 w 30"/>
                  <a:gd name="T31" fmla="*/ 0 h 5"/>
                  <a:gd name="T32" fmla="*/ 1 w 30"/>
                  <a:gd name="T33" fmla="*/ 1 h 5"/>
                  <a:gd name="T34" fmla="*/ 2 w 30"/>
                  <a:gd name="T35" fmla="*/ 0 h 5"/>
                  <a:gd name="T36" fmla="*/ 1 w 30"/>
                  <a:gd name="T37" fmla="*/ 0 h 5"/>
                  <a:gd name="T38" fmla="*/ 25 w 30"/>
                  <a:gd name="T39" fmla="*/ 0 h 5"/>
                  <a:gd name="T40" fmla="*/ 24 w 30"/>
                  <a:gd name="T41" fmla="*/ 0 h 5"/>
                  <a:gd name="T42" fmla="*/ 29 w 30"/>
                  <a:gd name="T43" fmla="*/ 2 h 5"/>
                  <a:gd name="T44" fmla="*/ 29 w 30"/>
                  <a:gd name="T45" fmla="*/ 2 h 5"/>
                  <a:gd name="T46" fmla="*/ 26 w 30"/>
                  <a:gd name="T47" fmla="*/ 1 h 5"/>
                  <a:gd name="T48" fmla="*/ 30 w 30"/>
                  <a:gd name="T49" fmla="*/ 1 h 5"/>
                  <a:gd name="T50" fmla="*/ 30 w 30"/>
                  <a:gd name="T51" fmla="*/ 0 h 5"/>
                  <a:gd name="T52" fmla="*/ 25 w 30"/>
                  <a:gd name="T5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5">
                    <a:moveTo>
                      <a:pt x="7" y="3"/>
                    </a:moveTo>
                    <a:cubicBezTo>
                      <a:pt x="6" y="3"/>
                      <a:pt x="5" y="3"/>
                      <a:pt x="4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7" y="3"/>
                      <a:pt x="7" y="3"/>
                    </a:cubicBezTo>
                    <a:moveTo>
                      <a:pt x="17" y="2"/>
                    </a:moveTo>
                    <a:cubicBezTo>
                      <a:pt x="15" y="3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4"/>
                      <a:pt x="15" y="3"/>
                      <a:pt x="17" y="2"/>
                    </a:cubicBezTo>
                    <a:cubicBezTo>
                      <a:pt x="20" y="3"/>
                      <a:pt x="22" y="4"/>
                      <a:pt x="25" y="5"/>
                    </a:cubicBezTo>
                    <a:cubicBezTo>
                      <a:pt x="25" y="5"/>
                      <a:pt x="25" y="4"/>
                      <a:pt x="25" y="4"/>
                    </a:cubicBezTo>
                    <a:cubicBezTo>
                      <a:pt x="23" y="3"/>
                      <a:pt x="20" y="3"/>
                      <a:pt x="17" y="2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4" y="0"/>
                    </a:cubicBezTo>
                    <a:cubicBezTo>
                      <a:pt x="26" y="1"/>
                      <a:pt x="27" y="1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7" y="1"/>
                      <a:pt x="26" y="1"/>
                    </a:cubicBezTo>
                    <a:cubicBezTo>
                      <a:pt x="27" y="1"/>
                      <a:pt x="29" y="1"/>
                      <a:pt x="30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29" y="0"/>
                      <a:pt x="27" y="0"/>
                      <a:pt x="2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5" name="Freeform 983"/>
              <p:cNvSpPr>
                <a:spLocks noEditPoints="1"/>
              </p:cNvSpPr>
              <p:nvPr/>
            </p:nvSpPr>
            <p:spPr bwMode="auto">
              <a:xfrm>
                <a:off x="389" y="1142"/>
                <a:ext cx="28" cy="8"/>
              </a:xfrm>
              <a:custGeom>
                <a:avLst/>
                <a:gdLst>
                  <a:gd name="T0" fmla="*/ 8 w 29"/>
                  <a:gd name="T1" fmla="*/ 5 h 9"/>
                  <a:gd name="T2" fmla="*/ 2 w 29"/>
                  <a:gd name="T3" fmla="*/ 7 h 9"/>
                  <a:gd name="T4" fmla="*/ 0 w 29"/>
                  <a:gd name="T5" fmla="*/ 8 h 9"/>
                  <a:gd name="T6" fmla="*/ 1 w 29"/>
                  <a:gd name="T7" fmla="*/ 8 h 9"/>
                  <a:gd name="T8" fmla="*/ 6 w 29"/>
                  <a:gd name="T9" fmla="*/ 9 h 9"/>
                  <a:gd name="T10" fmla="*/ 12 w 29"/>
                  <a:gd name="T11" fmla="*/ 6 h 9"/>
                  <a:gd name="T12" fmla="*/ 8 w 29"/>
                  <a:gd name="T13" fmla="*/ 5 h 9"/>
                  <a:gd name="T14" fmla="*/ 29 w 29"/>
                  <a:gd name="T15" fmla="*/ 0 h 9"/>
                  <a:gd name="T16" fmla="*/ 23 w 29"/>
                  <a:gd name="T17" fmla="*/ 1 h 9"/>
                  <a:gd name="T18" fmla="*/ 28 w 29"/>
                  <a:gd name="T19" fmla="*/ 1 h 9"/>
                  <a:gd name="T20" fmla="*/ 29 w 29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9">
                    <a:moveTo>
                      <a:pt x="8" y="5"/>
                    </a:moveTo>
                    <a:cubicBezTo>
                      <a:pt x="6" y="6"/>
                      <a:pt x="4" y="6"/>
                      <a:pt x="2" y="7"/>
                    </a:cubicBezTo>
                    <a:cubicBezTo>
                      <a:pt x="2" y="7"/>
                      <a:pt x="1" y="7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8"/>
                      <a:pt x="4" y="9"/>
                      <a:pt x="6" y="9"/>
                    </a:cubicBezTo>
                    <a:cubicBezTo>
                      <a:pt x="8" y="8"/>
                      <a:pt x="10" y="7"/>
                      <a:pt x="12" y="6"/>
                    </a:cubicBezTo>
                    <a:cubicBezTo>
                      <a:pt x="11" y="6"/>
                      <a:pt x="9" y="6"/>
                      <a:pt x="8" y="5"/>
                    </a:cubicBezTo>
                    <a:moveTo>
                      <a:pt x="29" y="0"/>
                    </a:moveTo>
                    <a:cubicBezTo>
                      <a:pt x="27" y="0"/>
                      <a:pt x="25" y="1"/>
                      <a:pt x="23" y="1"/>
                    </a:cubicBezTo>
                    <a:cubicBezTo>
                      <a:pt x="25" y="1"/>
                      <a:pt x="26" y="1"/>
                      <a:pt x="28" y="1"/>
                    </a:cubicBezTo>
                    <a:cubicBezTo>
                      <a:pt x="28" y="1"/>
                      <a:pt x="29" y="0"/>
                      <a:pt x="29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6" name="Freeform 984"/>
              <p:cNvSpPr>
                <a:spLocks noEditPoints="1"/>
              </p:cNvSpPr>
              <p:nvPr/>
            </p:nvSpPr>
            <p:spPr bwMode="auto">
              <a:xfrm>
                <a:off x="385" y="1142"/>
                <a:ext cx="31" cy="6"/>
              </a:xfrm>
              <a:custGeom>
                <a:avLst/>
                <a:gdLst>
                  <a:gd name="T0" fmla="*/ 1 w 32"/>
                  <a:gd name="T1" fmla="*/ 3 h 6"/>
                  <a:gd name="T2" fmla="*/ 0 w 32"/>
                  <a:gd name="T3" fmla="*/ 4 h 6"/>
                  <a:gd name="T4" fmla="*/ 3 w 32"/>
                  <a:gd name="T5" fmla="*/ 6 h 6"/>
                  <a:gd name="T6" fmla="*/ 6 w 32"/>
                  <a:gd name="T7" fmla="*/ 6 h 6"/>
                  <a:gd name="T8" fmla="*/ 12 w 32"/>
                  <a:gd name="T9" fmla="*/ 4 h 6"/>
                  <a:gd name="T10" fmla="*/ 1 w 32"/>
                  <a:gd name="T11" fmla="*/ 3 h 6"/>
                  <a:gd name="T12" fmla="*/ 27 w 32"/>
                  <a:gd name="T13" fmla="*/ 0 h 6"/>
                  <a:gd name="T14" fmla="*/ 20 w 32"/>
                  <a:gd name="T15" fmla="*/ 2 h 6"/>
                  <a:gd name="T16" fmla="*/ 18 w 32"/>
                  <a:gd name="T17" fmla="*/ 2 h 6"/>
                  <a:gd name="T18" fmla="*/ 23 w 32"/>
                  <a:gd name="T19" fmla="*/ 3 h 6"/>
                  <a:gd name="T20" fmla="*/ 24 w 32"/>
                  <a:gd name="T21" fmla="*/ 3 h 6"/>
                  <a:gd name="T22" fmla="*/ 29 w 32"/>
                  <a:gd name="T23" fmla="*/ 3 h 6"/>
                  <a:gd name="T24" fmla="*/ 32 w 32"/>
                  <a:gd name="T25" fmla="*/ 0 h 6"/>
                  <a:gd name="T26" fmla="*/ 27 w 32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6">
                    <a:moveTo>
                      <a:pt x="1" y="3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8" y="5"/>
                      <a:pt x="10" y="5"/>
                      <a:pt x="12" y="4"/>
                    </a:cubicBezTo>
                    <a:cubicBezTo>
                      <a:pt x="9" y="4"/>
                      <a:pt x="5" y="3"/>
                      <a:pt x="1" y="3"/>
                    </a:cubicBezTo>
                    <a:moveTo>
                      <a:pt x="27" y="0"/>
                    </a:moveTo>
                    <a:cubicBezTo>
                      <a:pt x="25" y="0"/>
                      <a:pt x="22" y="1"/>
                      <a:pt x="20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20" y="2"/>
                      <a:pt x="21" y="3"/>
                      <a:pt x="23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6" y="3"/>
                      <a:pt x="28" y="3"/>
                      <a:pt x="29" y="3"/>
                    </a:cubicBezTo>
                    <a:cubicBezTo>
                      <a:pt x="30" y="2"/>
                      <a:pt x="31" y="1"/>
                      <a:pt x="32" y="0"/>
                    </a:cubicBezTo>
                    <a:cubicBezTo>
                      <a:pt x="30" y="0"/>
                      <a:pt x="29" y="0"/>
                      <a:pt x="2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7" name="Freeform 985"/>
              <p:cNvSpPr/>
              <p:nvPr/>
            </p:nvSpPr>
            <p:spPr bwMode="auto">
              <a:xfrm>
                <a:off x="382" y="1144"/>
                <a:ext cx="30" cy="5"/>
              </a:xfrm>
              <a:custGeom>
                <a:avLst/>
                <a:gdLst>
                  <a:gd name="T0" fmla="*/ 3 w 31"/>
                  <a:gd name="T1" fmla="*/ 0 h 5"/>
                  <a:gd name="T2" fmla="*/ 0 w 31"/>
                  <a:gd name="T3" fmla="*/ 0 h 5"/>
                  <a:gd name="T4" fmla="*/ 2 w 31"/>
                  <a:gd name="T5" fmla="*/ 1 h 5"/>
                  <a:gd name="T6" fmla="*/ 3 w 31"/>
                  <a:gd name="T7" fmla="*/ 1 h 5"/>
                  <a:gd name="T8" fmla="*/ 4 w 31"/>
                  <a:gd name="T9" fmla="*/ 1 h 5"/>
                  <a:gd name="T10" fmla="*/ 15 w 31"/>
                  <a:gd name="T11" fmla="*/ 2 h 5"/>
                  <a:gd name="T12" fmla="*/ 19 w 31"/>
                  <a:gd name="T13" fmla="*/ 3 h 5"/>
                  <a:gd name="T14" fmla="*/ 27 w 31"/>
                  <a:gd name="T15" fmla="*/ 5 h 5"/>
                  <a:gd name="T16" fmla="*/ 28 w 31"/>
                  <a:gd name="T17" fmla="*/ 5 h 5"/>
                  <a:gd name="T18" fmla="*/ 31 w 31"/>
                  <a:gd name="T19" fmla="*/ 3 h 5"/>
                  <a:gd name="T20" fmla="*/ 26 w 31"/>
                  <a:gd name="T21" fmla="*/ 1 h 5"/>
                  <a:gd name="T22" fmla="*/ 21 w 31"/>
                  <a:gd name="T23" fmla="*/ 0 h 5"/>
                  <a:gd name="T24" fmla="*/ 15 w 31"/>
                  <a:gd name="T25" fmla="*/ 1 h 5"/>
                  <a:gd name="T26" fmla="*/ 3 w 31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5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8" y="1"/>
                      <a:pt x="12" y="2"/>
                      <a:pt x="15" y="2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22" y="4"/>
                      <a:pt x="25" y="4"/>
                      <a:pt x="27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4"/>
                      <a:pt x="30" y="4"/>
                      <a:pt x="31" y="3"/>
                    </a:cubicBezTo>
                    <a:cubicBezTo>
                      <a:pt x="29" y="2"/>
                      <a:pt x="28" y="2"/>
                      <a:pt x="26" y="1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19" y="0"/>
                      <a:pt x="17" y="0"/>
                      <a:pt x="15" y="1"/>
                    </a:cubicBezTo>
                    <a:cubicBezTo>
                      <a:pt x="11" y="0"/>
                      <a:pt x="7" y="0"/>
                      <a:pt x="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8" name="Freeform 986"/>
              <p:cNvSpPr/>
              <p:nvPr/>
            </p:nvSpPr>
            <p:spPr bwMode="auto">
              <a:xfrm>
                <a:off x="409" y="1146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9" name="Freeform 987"/>
              <p:cNvSpPr/>
              <p:nvPr/>
            </p:nvSpPr>
            <p:spPr bwMode="auto">
              <a:xfrm>
                <a:off x="395" y="1147"/>
                <a:ext cx="13" cy="3"/>
              </a:xfrm>
              <a:custGeom>
                <a:avLst/>
                <a:gdLst>
                  <a:gd name="T0" fmla="*/ 6 w 14"/>
                  <a:gd name="T1" fmla="*/ 0 h 3"/>
                  <a:gd name="T2" fmla="*/ 0 w 14"/>
                  <a:gd name="T3" fmla="*/ 3 h 3"/>
                  <a:gd name="T4" fmla="*/ 10 w 14"/>
                  <a:gd name="T5" fmla="*/ 3 h 3"/>
                  <a:gd name="T6" fmla="*/ 14 w 14"/>
                  <a:gd name="T7" fmla="*/ 3 h 3"/>
                  <a:gd name="T8" fmla="*/ 14 w 14"/>
                  <a:gd name="T9" fmla="*/ 3 h 3"/>
                  <a:gd name="T10" fmla="*/ 6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4" y="3"/>
                      <a:pt x="7" y="3"/>
                      <a:pt x="10" y="3"/>
                    </a:cubicBezTo>
                    <a:cubicBezTo>
                      <a:pt x="11" y="3"/>
                      <a:pt x="13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2"/>
                      <a:pt x="9" y="1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0" name="Freeform 988"/>
              <p:cNvSpPr/>
              <p:nvPr/>
            </p:nvSpPr>
            <p:spPr bwMode="auto">
              <a:xfrm>
                <a:off x="389" y="1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1" name="Freeform 989"/>
              <p:cNvSpPr/>
              <p:nvPr/>
            </p:nvSpPr>
            <p:spPr bwMode="auto">
              <a:xfrm>
                <a:off x="393" y="115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2" name="Freeform 990"/>
              <p:cNvSpPr/>
              <p:nvPr/>
            </p:nvSpPr>
            <p:spPr bwMode="auto">
              <a:xfrm>
                <a:off x="390" y="114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5 w 5"/>
                  <a:gd name="T5" fmla="*/ 1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3" name="Freeform 991"/>
              <p:cNvSpPr/>
              <p:nvPr/>
            </p:nvSpPr>
            <p:spPr bwMode="auto">
              <a:xfrm>
                <a:off x="393" y="1150"/>
                <a:ext cx="15" cy="2"/>
              </a:xfrm>
              <a:custGeom>
                <a:avLst/>
                <a:gdLst>
                  <a:gd name="T0" fmla="*/ 2 w 16"/>
                  <a:gd name="T1" fmla="*/ 0 h 2"/>
                  <a:gd name="T2" fmla="*/ 0 w 16"/>
                  <a:gd name="T3" fmla="*/ 1 h 2"/>
                  <a:gd name="T4" fmla="*/ 1 w 16"/>
                  <a:gd name="T5" fmla="*/ 1 h 2"/>
                  <a:gd name="T6" fmla="*/ 7 w 16"/>
                  <a:gd name="T7" fmla="*/ 2 h 2"/>
                  <a:gd name="T8" fmla="*/ 16 w 16"/>
                  <a:gd name="T9" fmla="*/ 0 h 2"/>
                  <a:gd name="T10" fmla="*/ 12 w 16"/>
                  <a:gd name="T11" fmla="*/ 0 h 2"/>
                  <a:gd name="T12" fmla="*/ 2 w 1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5" y="2"/>
                      <a:pt x="7" y="2"/>
                    </a:cubicBezTo>
                    <a:cubicBezTo>
                      <a:pt x="10" y="2"/>
                      <a:pt x="13" y="1"/>
                      <a:pt x="16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9" y="0"/>
                      <a:pt x="6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4" name="Freeform 992"/>
              <p:cNvSpPr/>
              <p:nvPr/>
            </p:nvSpPr>
            <p:spPr bwMode="auto">
              <a:xfrm>
                <a:off x="377" y="1106"/>
                <a:ext cx="42" cy="50"/>
              </a:xfrm>
              <a:custGeom>
                <a:avLst/>
                <a:gdLst>
                  <a:gd name="T0" fmla="*/ 32 w 43"/>
                  <a:gd name="T1" fmla="*/ 52 h 53"/>
                  <a:gd name="T2" fmla="*/ 30 w 43"/>
                  <a:gd name="T3" fmla="*/ 53 h 53"/>
                  <a:gd name="T4" fmla="*/ 19 w 43"/>
                  <a:gd name="T5" fmla="*/ 52 h 53"/>
                  <a:gd name="T6" fmla="*/ 5 w 43"/>
                  <a:gd name="T7" fmla="*/ 43 h 53"/>
                  <a:gd name="T8" fmla="*/ 4 w 43"/>
                  <a:gd name="T9" fmla="*/ 41 h 53"/>
                  <a:gd name="T10" fmla="*/ 4 w 43"/>
                  <a:gd name="T11" fmla="*/ 40 h 53"/>
                  <a:gd name="T12" fmla="*/ 3 w 43"/>
                  <a:gd name="T13" fmla="*/ 39 h 53"/>
                  <a:gd name="T14" fmla="*/ 0 w 43"/>
                  <a:gd name="T15" fmla="*/ 25 h 53"/>
                  <a:gd name="T16" fmla="*/ 8 w 43"/>
                  <a:gd name="T17" fmla="*/ 8 h 53"/>
                  <a:gd name="T18" fmla="*/ 25 w 43"/>
                  <a:gd name="T19" fmla="*/ 0 h 53"/>
                  <a:gd name="T20" fmla="*/ 36 w 43"/>
                  <a:gd name="T21" fmla="*/ 2 h 53"/>
                  <a:gd name="T22" fmla="*/ 43 w 43"/>
                  <a:gd name="T23" fmla="*/ 12 h 53"/>
                  <a:gd name="T24" fmla="*/ 42 w 43"/>
                  <a:gd name="T25" fmla="*/ 15 h 53"/>
                  <a:gd name="T26" fmla="*/ 37 w 43"/>
                  <a:gd name="T27" fmla="*/ 20 h 53"/>
                  <a:gd name="T28" fmla="*/ 24 w 43"/>
                  <a:gd name="T29" fmla="*/ 20 h 53"/>
                  <a:gd name="T30" fmla="*/ 20 w 43"/>
                  <a:gd name="T31" fmla="*/ 17 h 53"/>
                  <a:gd name="T32" fmla="*/ 24 w 43"/>
                  <a:gd name="T33" fmla="*/ 19 h 53"/>
                  <a:gd name="T34" fmla="*/ 36 w 43"/>
                  <a:gd name="T35" fmla="*/ 18 h 53"/>
                  <a:gd name="T36" fmla="*/ 38 w 43"/>
                  <a:gd name="T37" fmla="*/ 15 h 53"/>
                  <a:gd name="T38" fmla="*/ 38 w 43"/>
                  <a:gd name="T39" fmla="*/ 13 h 53"/>
                  <a:gd name="T40" fmla="*/ 37 w 43"/>
                  <a:gd name="T41" fmla="*/ 9 h 53"/>
                  <a:gd name="T42" fmla="*/ 26 w 43"/>
                  <a:gd name="T43" fmla="*/ 7 h 53"/>
                  <a:gd name="T44" fmla="*/ 15 w 43"/>
                  <a:gd name="T45" fmla="*/ 14 h 53"/>
                  <a:gd name="T46" fmla="*/ 13 w 43"/>
                  <a:gd name="T47" fmla="*/ 25 h 53"/>
                  <a:gd name="T48" fmla="*/ 15 w 43"/>
                  <a:gd name="T49" fmla="*/ 31 h 53"/>
                  <a:gd name="T50" fmla="*/ 16 w 43"/>
                  <a:gd name="T51" fmla="*/ 32 h 53"/>
                  <a:gd name="T52" fmla="*/ 16 w 43"/>
                  <a:gd name="T53" fmla="*/ 32 h 53"/>
                  <a:gd name="T54" fmla="*/ 16 w 43"/>
                  <a:gd name="T55" fmla="*/ 32 h 53"/>
                  <a:gd name="T56" fmla="*/ 16 w 43"/>
                  <a:gd name="T57" fmla="*/ 32 h 53"/>
                  <a:gd name="T58" fmla="*/ 19 w 43"/>
                  <a:gd name="T59" fmla="*/ 34 h 53"/>
                  <a:gd name="T60" fmla="*/ 26 w 43"/>
                  <a:gd name="T61" fmla="*/ 35 h 53"/>
                  <a:gd name="T62" fmla="*/ 27 w 43"/>
                  <a:gd name="T63" fmla="*/ 35 h 53"/>
                  <a:gd name="T64" fmla="*/ 27 w 43"/>
                  <a:gd name="T65" fmla="*/ 35 h 53"/>
                  <a:gd name="T66" fmla="*/ 40 w 43"/>
                  <a:gd name="T67" fmla="*/ 39 h 53"/>
                  <a:gd name="T68" fmla="*/ 34 w 43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" h="53">
                    <a:moveTo>
                      <a:pt x="34" y="52"/>
                    </a:moveTo>
                    <a:cubicBezTo>
                      <a:pt x="34" y="52"/>
                      <a:pt x="33" y="52"/>
                      <a:pt x="32" y="52"/>
                    </a:cubicBezTo>
                    <a:cubicBezTo>
                      <a:pt x="32" y="52"/>
                      <a:pt x="32" y="52"/>
                      <a:pt x="31" y="52"/>
                    </a:cubicBezTo>
                    <a:cubicBezTo>
                      <a:pt x="31" y="52"/>
                      <a:pt x="30" y="52"/>
                      <a:pt x="30" y="53"/>
                    </a:cubicBezTo>
                    <a:cubicBezTo>
                      <a:pt x="29" y="53"/>
                      <a:pt x="28" y="53"/>
                      <a:pt x="27" y="53"/>
                    </a:cubicBezTo>
                    <a:cubicBezTo>
                      <a:pt x="24" y="53"/>
                      <a:pt x="22" y="52"/>
                      <a:pt x="19" y="52"/>
                    </a:cubicBezTo>
                    <a:cubicBezTo>
                      <a:pt x="16" y="51"/>
                      <a:pt x="13" y="49"/>
                      <a:pt x="10" y="47"/>
                    </a:cubicBezTo>
                    <a:cubicBezTo>
                      <a:pt x="8" y="46"/>
                      <a:pt x="7" y="44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2" y="38"/>
                      <a:pt x="2" y="37"/>
                    </a:cubicBezTo>
                    <a:cubicBezTo>
                      <a:pt x="1" y="34"/>
                      <a:pt x="0" y="29"/>
                      <a:pt x="0" y="25"/>
                    </a:cubicBezTo>
                    <a:cubicBezTo>
                      <a:pt x="0" y="21"/>
                      <a:pt x="1" y="17"/>
                      <a:pt x="4" y="13"/>
                    </a:cubicBezTo>
                    <a:cubicBezTo>
                      <a:pt x="5" y="11"/>
                      <a:pt x="6" y="9"/>
                      <a:pt x="8" y="8"/>
                    </a:cubicBezTo>
                    <a:cubicBezTo>
                      <a:pt x="9" y="6"/>
                      <a:pt x="11" y="5"/>
                      <a:pt x="13" y="4"/>
                    </a:cubicBezTo>
                    <a:cubicBezTo>
                      <a:pt x="17" y="2"/>
                      <a:pt x="21" y="0"/>
                      <a:pt x="25" y="0"/>
                    </a:cubicBezTo>
                    <a:cubicBezTo>
                      <a:pt x="27" y="0"/>
                      <a:pt x="29" y="0"/>
                      <a:pt x="31" y="0"/>
                    </a:cubicBezTo>
                    <a:cubicBezTo>
                      <a:pt x="33" y="1"/>
                      <a:pt x="35" y="1"/>
                      <a:pt x="36" y="2"/>
                    </a:cubicBezTo>
                    <a:cubicBezTo>
                      <a:pt x="38" y="3"/>
                      <a:pt x="40" y="5"/>
                      <a:pt x="41" y="6"/>
                    </a:cubicBezTo>
                    <a:cubicBezTo>
                      <a:pt x="42" y="8"/>
                      <a:pt x="43" y="10"/>
                      <a:pt x="43" y="12"/>
                    </a:cubicBezTo>
                    <a:cubicBezTo>
                      <a:pt x="43" y="12"/>
                      <a:pt x="43" y="13"/>
                      <a:pt x="42" y="13"/>
                    </a:cubicBezTo>
                    <a:cubicBezTo>
                      <a:pt x="42" y="14"/>
                      <a:pt x="42" y="14"/>
                      <a:pt x="42" y="15"/>
                    </a:cubicBezTo>
                    <a:cubicBezTo>
                      <a:pt x="42" y="16"/>
                      <a:pt x="41" y="17"/>
                      <a:pt x="41" y="17"/>
                    </a:cubicBezTo>
                    <a:cubicBezTo>
                      <a:pt x="40" y="19"/>
                      <a:pt x="39" y="20"/>
                      <a:pt x="37" y="20"/>
                    </a:cubicBezTo>
                    <a:cubicBezTo>
                      <a:pt x="35" y="22"/>
                      <a:pt x="32" y="22"/>
                      <a:pt x="29" y="21"/>
                    </a:cubicBezTo>
                    <a:cubicBezTo>
                      <a:pt x="27" y="21"/>
                      <a:pt x="25" y="20"/>
                      <a:pt x="24" y="20"/>
                    </a:cubicBezTo>
                    <a:cubicBezTo>
                      <a:pt x="23" y="19"/>
                      <a:pt x="22" y="18"/>
                      <a:pt x="21" y="18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1" y="17"/>
                    </a:cubicBezTo>
                    <a:cubicBezTo>
                      <a:pt x="22" y="18"/>
                      <a:pt x="23" y="18"/>
                      <a:pt x="24" y="19"/>
                    </a:cubicBezTo>
                    <a:cubicBezTo>
                      <a:pt x="26" y="19"/>
                      <a:pt x="28" y="20"/>
                      <a:pt x="30" y="20"/>
                    </a:cubicBezTo>
                    <a:cubicBezTo>
                      <a:pt x="32" y="20"/>
                      <a:pt x="34" y="19"/>
                      <a:pt x="36" y="18"/>
                    </a:cubicBezTo>
                    <a:cubicBezTo>
                      <a:pt x="37" y="17"/>
                      <a:pt x="37" y="16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2"/>
                    </a:cubicBezTo>
                    <a:cubicBezTo>
                      <a:pt x="38" y="11"/>
                      <a:pt x="38" y="10"/>
                      <a:pt x="37" y="9"/>
                    </a:cubicBezTo>
                    <a:cubicBezTo>
                      <a:pt x="36" y="8"/>
                      <a:pt x="35" y="8"/>
                      <a:pt x="34" y="7"/>
                    </a:cubicBezTo>
                    <a:cubicBezTo>
                      <a:pt x="32" y="7"/>
                      <a:pt x="29" y="7"/>
                      <a:pt x="26" y="7"/>
                    </a:cubicBezTo>
                    <a:cubicBezTo>
                      <a:pt x="23" y="8"/>
                      <a:pt x="20" y="9"/>
                      <a:pt x="18" y="11"/>
                    </a:cubicBezTo>
                    <a:cubicBezTo>
                      <a:pt x="17" y="12"/>
                      <a:pt x="16" y="13"/>
                      <a:pt x="15" y="14"/>
                    </a:cubicBezTo>
                    <a:cubicBezTo>
                      <a:pt x="14" y="16"/>
                      <a:pt x="14" y="16"/>
                      <a:pt x="13" y="18"/>
                    </a:cubicBezTo>
                    <a:cubicBezTo>
                      <a:pt x="13" y="20"/>
                      <a:pt x="12" y="23"/>
                      <a:pt x="13" y="25"/>
                    </a:cubicBezTo>
                    <a:cubicBezTo>
                      <a:pt x="13" y="27"/>
                      <a:pt x="14" y="29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8" y="34"/>
                      <a:pt x="19" y="34"/>
                    </a:cubicBezTo>
                    <a:cubicBezTo>
                      <a:pt x="20" y="35"/>
                      <a:pt x="21" y="35"/>
                      <a:pt x="23" y="35"/>
                    </a:cubicBezTo>
                    <a:cubicBezTo>
                      <a:pt x="24" y="35"/>
                      <a:pt x="25" y="35"/>
                      <a:pt x="26" y="35"/>
                    </a:cubicBezTo>
                    <a:cubicBezTo>
                      <a:pt x="26" y="35"/>
                      <a:pt x="26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3" y="32"/>
                      <a:pt x="38" y="35"/>
                      <a:pt x="40" y="39"/>
                    </a:cubicBezTo>
                    <a:cubicBezTo>
                      <a:pt x="42" y="44"/>
                      <a:pt x="40" y="49"/>
                      <a:pt x="35" y="51"/>
                    </a:cubicBezTo>
                    <a:cubicBezTo>
                      <a:pt x="35" y="52"/>
                      <a:pt x="34" y="52"/>
                      <a:pt x="34" y="52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5" name="Freeform 993"/>
              <p:cNvSpPr/>
              <p:nvPr/>
            </p:nvSpPr>
            <p:spPr bwMode="auto">
              <a:xfrm>
                <a:off x="391" y="1139"/>
                <a:ext cx="22" cy="14"/>
              </a:xfrm>
              <a:custGeom>
                <a:avLst/>
                <a:gdLst>
                  <a:gd name="T0" fmla="*/ 8 w 23"/>
                  <a:gd name="T1" fmla="*/ 12 h 15"/>
                  <a:gd name="T2" fmla="*/ 17 w 23"/>
                  <a:gd name="T3" fmla="*/ 14 h 15"/>
                  <a:gd name="T4" fmla="*/ 22 w 23"/>
                  <a:gd name="T5" fmla="*/ 7 h 15"/>
                  <a:gd name="T6" fmla="*/ 21 w 23"/>
                  <a:gd name="T7" fmla="*/ 2 h 15"/>
                  <a:gd name="T8" fmla="*/ 13 w 23"/>
                  <a:gd name="T9" fmla="*/ 2 h 15"/>
                  <a:gd name="T10" fmla="*/ 0 w 23"/>
                  <a:gd name="T11" fmla="*/ 0 h 15"/>
                  <a:gd name="T12" fmla="*/ 1 w 23"/>
                  <a:gd name="T13" fmla="*/ 1 h 15"/>
                  <a:gd name="T14" fmla="*/ 8 w 23"/>
                  <a:gd name="T1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8" y="12"/>
                    </a:moveTo>
                    <a:cubicBezTo>
                      <a:pt x="11" y="14"/>
                      <a:pt x="14" y="15"/>
                      <a:pt x="17" y="14"/>
                    </a:cubicBezTo>
                    <a:cubicBezTo>
                      <a:pt x="20" y="13"/>
                      <a:pt x="22" y="10"/>
                      <a:pt x="22" y="7"/>
                    </a:cubicBezTo>
                    <a:cubicBezTo>
                      <a:pt x="23" y="5"/>
                      <a:pt x="22" y="3"/>
                      <a:pt x="21" y="2"/>
                    </a:cubicBezTo>
                    <a:cubicBezTo>
                      <a:pt x="19" y="1"/>
                      <a:pt x="16" y="2"/>
                      <a:pt x="13" y="2"/>
                    </a:cubicBezTo>
                    <a:cubicBezTo>
                      <a:pt x="9" y="3"/>
                      <a:pt x="4" y="3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4" y="4"/>
                      <a:pt x="5" y="10"/>
                      <a:pt x="8" y="1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6" name="Freeform 994"/>
              <p:cNvSpPr/>
              <p:nvPr/>
            </p:nvSpPr>
            <p:spPr bwMode="auto">
              <a:xfrm>
                <a:off x="386" y="1107"/>
                <a:ext cx="13" cy="8"/>
              </a:xfrm>
              <a:custGeom>
                <a:avLst/>
                <a:gdLst>
                  <a:gd name="T0" fmla="*/ 0 w 14"/>
                  <a:gd name="T1" fmla="*/ 8 h 8"/>
                  <a:gd name="T2" fmla="*/ 14 w 14"/>
                  <a:gd name="T3" fmla="*/ 0 h 8"/>
                  <a:gd name="T4" fmla="*/ 0 w 1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cubicBezTo>
                      <a:pt x="2" y="3"/>
                      <a:pt x="8" y="0"/>
                      <a:pt x="14" y="0"/>
                    </a:cubicBezTo>
                    <a:cubicBezTo>
                      <a:pt x="11" y="4"/>
                      <a:pt x="5" y="7"/>
                      <a:pt x="0" y="8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7" name="Freeform 995"/>
              <p:cNvSpPr/>
              <p:nvPr/>
            </p:nvSpPr>
            <p:spPr bwMode="auto">
              <a:xfrm>
                <a:off x="366" y="1224"/>
                <a:ext cx="70" cy="24"/>
              </a:xfrm>
              <a:custGeom>
                <a:avLst/>
                <a:gdLst>
                  <a:gd name="T0" fmla="*/ 0 w 71"/>
                  <a:gd name="T1" fmla="*/ 0 h 26"/>
                  <a:gd name="T2" fmla="*/ 29 w 71"/>
                  <a:gd name="T3" fmla="*/ 23 h 26"/>
                  <a:gd name="T4" fmla="*/ 64 w 71"/>
                  <a:gd name="T5" fmla="*/ 15 h 26"/>
                  <a:gd name="T6" fmla="*/ 70 w 71"/>
                  <a:gd name="T7" fmla="*/ 9 h 26"/>
                  <a:gd name="T8" fmla="*/ 70 w 71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6">
                    <a:moveTo>
                      <a:pt x="0" y="0"/>
                    </a:moveTo>
                    <a:cubicBezTo>
                      <a:pt x="5" y="11"/>
                      <a:pt x="16" y="20"/>
                      <a:pt x="29" y="23"/>
                    </a:cubicBezTo>
                    <a:cubicBezTo>
                      <a:pt x="41" y="26"/>
                      <a:pt x="54" y="23"/>
                      <a:pt x="64" y="15"/>
                    </a:cubicBezTo>
                    <a:cubicBezTo>
                      <a:pt x="67" y="14"/>
                      <a:pt x="69" y="12"/>
                      <a:pt x="70" y="9"/>
                    </a:cubicBezTo>
                    <a:cubicBezTo>
                      <a:pt x="71" y="7"/>
                      <a:pt x="71" y="4"/>
                      <a:pt x="70" y="1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8" name="Freeform 996"/>
              <p:cNvSpPr/>
              <p:nvPr/>
            </p:nvSpPr>
            <p:spPr bwMode="auto">
              <a:xfrm>
                <a:off x="371" y="1224"/>
                <a:ext cx="70" cy="24"/>
              </a:xfrm>
              <a:custGeom>
                <a:avLst/>
                <a:gdLst>
                  <a:gd name="T0" fmla="*/ 0 w 72"/>
                  <a:gd name="T1" fmla="*/ 0 h 26"/>
                  <a:gd name="T2" fmla="*/ 29 w 72"/>
                  <a:gd name="T3" fmla="*/ 23 h 26"/>
                  <a:gd name="T4" fmla="*/ 65 w 72"/>
                  <a:gd name="T5" fmla="*/ 15 h 26"/>
                  <a:gd name="T6" fmla="*/ 70 w 72"/>
                  <a:gd name="T7" fmla="*/ 9 h 26"/>
                  <a:gd name="T8" fmla="*/ 70 w 72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6">
                    <a:moveTo>
                      <a:pt x="0" y="0"/>
                    </a:moveTo>
                    <a:cubicBezTo>
                      <a:pt x="6" y="11"/>
                      <a:pt x="17" y="20"/>
                      <a:pt x="29" y="23"/>
                    </a:cubicBezTo>
                    <a:cubicBezTo>
                      <a:pt x="41" y="26"/>
                      <a:pt x="55" y="23"/>
                      <a:pt x="65" y="15"/>
                    </a:cubicBezTo>
                    <a:cubicBezTo>
                      <a:pt x="67" y="14"/>
                      <a:pt x="69" y="12"/>
                      <a:pt x="70" y="9"/>
                    </a:cubicBezTo>
                    <a:cubicBezTo>
                      <a:pt x="72" y="7"/>
                      <a:pt x="72" y="4"/>
                      <a:pt x="70" y="1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9" name="Freeform 997"/>
              <p:cNvSpPr/>
              <p:nvPr/>
            </p:nvSpPr>
            <p:spPr bwMode="auto">
              <a:xfrm>
                <a:off x="371" y="1198"/>
                <a:ext cx="33" cy="19"/>
              </a:xfrm>
              <a:custGeom>
                <a:avLst/>
                <a:gdLst>
                  <a:gd name="T0" fmla="*/ 18 w 34"/>
                  <a:gd name="T1" fmla="*/ 5 h 20"/>
                  <a:gd name="T2" fmla="*/ 9 w 34"/>
                  <a:gd name="T3" fmla="*/ 6 h 20"/>
                  <a:gd name="T4" fmla="*/ 6 w 34"/>
                  <a:gd name="T5" fmla="*/ 3 h 20"/>
                  <a:gd name="T6" fmla="*/ 6 w 34"/>
                  <a:gd name="T7" fmla="*/ 0 h 20"/>
                  <a:gd name="T8" fmla="*/ 0 w 34"/>
                  <a:gd name="T9" fmla="*/ 7 h 20"/>
                  <a:gd name="T10" fmla="*/ 5 w 34"/>
                  <a:gd name="T11" fmla="*/ 16 h 20"/>
                  <a:gd name="T12" fmla="*/ 15 w 34"/>
                  <a:gd name="T13" fmla="*/ 20 h 20"/>
                  <a:gd name="T14" fmla="*/ 25 w 34"/>
                  <a:gd name="T15" fmla="*/ 19 h 20"/>
                  <a:gd name="T16" fmla="*/ 32 w 34"/>
                  <a:gd name="T17" fmla="*/ 13 h 20"/>
                  <a:gd name="T18" fmla="*/ 32 w 34"/>
                  <a:gd name="T19" fmla="*/ 4 h 20"/>
                  <a:gd name="T20" fmla="*/ 24 w 34"/>
                  <a:gd name="T21" fmla="*/ 1 h 20"/>
                  <a:gd name="T22" fmla="*/ 18 w 34"/>
                  <a:gd name="T23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0">
                    <a:moveTo>
                      <a:pt x="18" y="5"/>
                    </a:moveTo>
                    <a:cubicBezTo>
                      <a:pt x="16" y="7"/>
                      <a:pt x="12" y="7"/>
                      <a:pt x="9" y="6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3" y="0"/>
                      <a:pt x="0" y="4"/>
                      <a:pt x="0" y="7"/>
                    </a:cubicBezTo>
                    <a:cubicBezTo>
                      <a:pt x="0" y="11"/>
                      <a:pt x="2" y="14"/>
                      <a:pt x="5" y="16"/>
                    </a:cubicBezTo>
                    <a:cubicBezTo>
                      <a:pt x="8" y="18"/>
                      <a:pt x="12" y="19"/>
                      <a:pt x="15" y="20"/>
                    </a:cubicBezTo>
                    <a:cubicBezTo>
                      <a:pt x="19" y="20"/>
                      <a:pt x="22" y="20"/>
                      <a:pt x="25" y="19"/>
                    </a:cubicBezTo>
                    <a:cubicBezTo>
                      <a:pt x="28" y="18"/>
                      <a:pt x="31" y="16"/>
                      <a:pt x="32" y="13"/>
                    </a:cubicBezTo>
                    <a:cubicBezTo>
                      <a:pt x="34" y="10"/>
                      <a:pt x="34" y="6"/>
                      <a:pt x="32" y="4"/>
                    </a:cubicBezTo>
                    <a:cubicBezTo>
                      <a:pt x="30" y="1"/>
                      <a:pt x="27" y="0"/>
                      <a:pt x="24" y="1"/>
                    </a:cubicBezTo>
                    <a:cubicBezTo>
                      <a:pt x="22" y="2"/>
                      <a:pt x="20" y="4"/>
                      <a:pt x="18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0" name="Freeform 998"/>
              <p:cNvSpPr/>
              <p:nvPr/>
            </p:nvSpPr>
            <p:spPr bwMode="auto">
              <a:xfrm>
                <a:off x="371" y="1198"/>
                <a:ext cx="13" cy="18"/>
              </a:xfrm>
              <a:custGeom>
                <a:avLst/>
                <a:gdLst>
                  <a:gd name="T0" fmla="*/ 10 w 13"/>
                  <a:gd name="T1" fmla="*/ 15 h 19"/>
                  <a:gd name="T2" fmla="*/ 6 w 13"/>
                  <a:gd name="T3" fmla="*/ 6 h 19"/>
                  <a:gd name="T4" fmla="*/ 6 w 13"/>
                  <a:gd name="T5" fmla="*/ 3 h 19"/>
                  <a:gd name="T6" fmla="*/ 6 w 13"/>
                  <a:gd name="T7" fmla="*/ 3 h 19"/>
                  <a:gd name="T8" fmla="*/ 6 w 13"/>
                  <a:gd name="T9" fmla="*/ 0 h 19"/>
                  <a:gd name="T10" fmla="*/ 0 w 13"/>
                  <a:gd name="T11" fmla="*/ 7 h 19"/>
                  <a:gd name="T12" fmla="*/ 5 w 13"/>
                  <a:gd name="T13" fmla="*/ 16 h 19"/>
                  <a:gd name="T14" fmla="*/ 13 w 13"/>
                  <a:gd name="T15" fmla="*/ 19 h 19"/>
                  <a:gd name="T16" fmla="*/ 10 w 13"/>
                  <a:gd name="T1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9">
                    <a:moveTo>
                      <a:pt x="10" y="15"/>
                    </a:moveTo>
                    <a:cubicBezTo>
                      <a:pt x="8" y="12"/>
                      <a:pt x="6" y="9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3" y="0"/>
                      <a:pt x="0" y="4"/>
                      <a:pt x="0" y="7"/>
                    </a:cubicBezTo>
                    <a:cubicBezTo>
                      <a:pt x="0" y="11"/>
                      <a:pt x="2" y="14"/>
                      <a:pt x="5" y="16"/>
                    </a:cubicBezTo>
                    <a:cubicBezTo>
                      <a:pt x="8" y="18"/>
                      <a:pt x="10" y="19"/>
                      <a:pt x="13" y="19"/>
                    </a:cubicBezTo>
                    <a:cubicBezTo>
                      <a:pt x="12" y="18"/>
                      <a:pt x="11" y="16"/>
                      <a:pt x="10" y="15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1" name="Freeform 999"/>
              <p:cNvSpPr/>
              <p:nvPr/>
            </p:nvSpPr>
            <p:spPr bwMode="auto">
              <a:xfrm>
                <a:off x="404" y="1198"/>
                <a:ext cx="34" cy="19"/>
              </a:xfrm>
              <a:custGeom>
                <a:avLst/>
                <a:gdLst>
                  <a:gd name="T0" fmla="*/ 15 w 34"/>
                  <a:gd name="T1" fmla="*/ 5 h 20"/>
                  <a:gd name="T2" fmla="*/ 25 w 34"/>
                  <a:gd name="T3" fmla="*/ 6 h 20"/>
                  <a:gd name="T4" fmla="*/ 28 w 34"/>
                  <a:gd name="T5" fmla="*/ 3 h 20"/>
                  <a:gd name="T6" fmla="*/ 27 w 34"/>
                  <a:gd name="T7" fmla="*/ 0 h 20"/>
                  <a:gd name="T8" fmla="*/ 34 w 34"/>
                  <a:gd name="T9" fmla="*/ 7 h 20"/>
                  <a:gd name="T10" fmla="*/ 29 w 34"/>
                  <a:gd name="T11" fmla="*/ 16 h 20"/>
                  <a:gd name="T12" fmla="*/ 18 w 34"/>
                  <a:gd name="T13" fmla="*/ 20 h 20"/>
                  <a:gd name="T14" fmla="*/ 9 w 34"/>
                  <a:gd name="T15" fmla="*/ 19 h 20"/>
                  <a:gd name="T16" fmla="*/ 2 w 34"/>
                  <a:gd name="T17" fmla="*/ 13 h 20"/>
                  <a:gd name="T18" fmla="*/ 2 w 34"/>
                  <a:gd name="T19" fmla="*/ 4 h 20"/>
                  <a:gd name="T20" fmla="*/ 10 w 34"/>
                  <a:gd name="T21" fmla="*/ 1 h 20"/>
                  <a:gd name="T22" fmla="*/ 15 w 34"/>
                  <a:gd name="T23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0">
                    <a:moveTo>
                      <a:pt x="15" y="5"/>
                    </a:moveTo>
                    <a:cubicBezTo>
                      <a:pt x="18" y="7"/>
                      <a:pt x="22" y="7"/>
                      <a:pt x="25" y="6"/>
                    </a:cubicBezTo>
                    <a:cubicBezTo>
                      <a:pt x="26" y="5"/>
                      <a:pt x="27" y="4"/>
                      <a:pt x="28" y="3"/>
                    </a:cubicBezTo>
                    <a:cubicBezTo>
                      <a:pt x="28" y="2"/>
                      <a:pt x="28" y="1"/>
                      <a:pt x="27" y="0"/>
                    </a:cubicBezTo>
                    <a:cubicBezTo>
                      <a:pt x="31" y="0"/>
                      <a:pt x="34" y="4"/>
                      <a:pt x="34" y="7"/>
                    </a:cubicBezTo>
                    <a:cubicBezTo>
                      <a:pt x="34" y="11"/>
                      <a:pt x="31" y="14"/>
                      <a:pt x="29" y="16"/>
                    </a:cubicBezTo>
                    <a:cubicBezTo>
                      <a:pt x="26" y="18"/>
                      <a:pt x="22" y="19"/>
                      <a:pt x="18" y="20"/>
                    </a:cubicBezTo>
                    <a:cubicBezTo>
                      <a:pt x="15" y="20"/>
                      <a:pt x="12" y="20"/>
                      <a:pt x="9" y="19"/>
                    </a:cubicBezTo>
                    <a:cubicBezTo>
                      <a:pt x="6" y="18"/>
                      <a:pt x="3" y="16"/>
                      <a:pt x="2" y="13"/>
                    </a:cubicBezTo>
                    <a:cubicBezTo>
                      <a:pt x="0" y="10"/>
                      <a:pt x="0" y="6"/>
                      <a:pt x="2" y="4"/>
                    </a:cubicBezTo>
                    <a:cubicBezTo>
                      <a:pt x="3" y="1"/>
                      <a:pt x="7" y="0"/>
                      <a:pt x="10" y="1"/>
                    </a:cubicBezTo>
                    <a:cubicBezTo>
                      <a:pt x="12" y="2"/>
                      <a:pt x="14" y="4"/>
                      <a:pt x="15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2" name="Freeform 1000"/>
              <p:cNvSpPr/>
              <p:nvPr/>
            </p:nvSpPr>
            <p:spPr bwMode="auto">
              <a:xfrm>
                <a:off x="425" y="1198"/>
                <a:ext cx="13" cy="18"/>
              </a:xfrm>
              <a:custGeom>
                <a:avLst/>
                <a:gdLst>
                  <a:gd name="T0" fmla="*/ 3 w 13"/>
                  <a:gd name="T1" fmla="*/ 15 h 19"/>
                  <a:gd name="T2" fmla="*/ 7 w 13"/>
                  <a:gd name="T3" fmla="*/ 6 h 19"/>
                  <a:gd name="T4" fmla="*/ 7 w 13"/>
                  <a:gd name="T5" fmla="*/ 3 h 19"/>
                  <a:gd name="T6" fmla="*/ 7 w 13"/>
                  <a:gd name="T7" fmla="*/ 3 h 19"/>
                  <a:gd name="T8" fmla="*/ 6 w 13"/>
                  <a:gd name="T9" fmla="*/ 0 h 19"/>
                  <a:gd name="T10" fmla="*/ 13 w 13"/>
                  <a:gd name="T11" fmla="*/ 7 h 19"/>
                  <a:gd name="T12" fmla="*/ 8 w 13"/>
                  <a:gd name="T13" fmla="*/ 16 h 19"/>
                  <a:gd name="T14" fmla="*/ 0 w 13"/>
                  <a:gd name="T15" fmla="*/ 19 h 19"/>
                  <a:gd name="T16" fmla="*/ 3 w 13"/>
                  <a:gd name="T1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9">
                    <a:moveTo>
                      <a:pt x="3" y="15"/>
                    </a:moveTo>
                    <a:cubicBezTo>
                      <a:pt x="5" y="12"/>
                      <a:pt x="6" y="9"/>
                      <a:pt x="7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10" y="0"/>
                      <a:pt x="13" y="4"/>
                      <a:pt x="13" y="7"/>
                    </a:cubicBezTo>
                    <a:cubicBezTo>
                      <a:pt x="13" y="11"/>
                      <a:pt x="10" y="14"/>
                      <a:pt x="8" y="16"/>
                    </a:cubicBezTo>
                    <a:cubicBezTo>
                      <a:pt x="5" y="18"/>
                      <a:pt x="2" y="19"/>
                      <a:pt x="0" y="19"/>
                    </a:cubicBezTo>
                    <a:cubicBezTo>
                      <a:pt x="1" y="18"/>
                      <a:pt x="2" y="16"/>
                      <a:pt x="3" y="15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3" name="Freeform 1001"/>
              <p:cNvSpPr/>
              <p:nvPr/>
            </p:nvSpPr>
            <p:spPr bwMode="auto">
              <a:xfrm>
                <a:off x="352" y="1169"/>
                <a:ext cx="37" cy="18"/>
              </a:xfrm>
              <a:custGeom>
                <a:avLst/>
                <a:gdLst>
                  <a:gd name="T0" fmla="*/ 7 w 38"/>
                  <a:gd name="T1" fmla="*/ 0 h 19"/>
                  <a:gd name="T2" fmla="*/ 38 w 38"/>
                  <a:gd name="T3" fmla="*/ 16 h 19"/>
                  <a:gd name="T4" fmla="*/ 0 w 38"/>
                  <a:gd name="T5" fmla="*/ 15 h 19"/>
                  <a:gd name="T6" fmla="*/ 7 w 38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9">
                    <a:moveTo>
                      <a:pt x="7" y="0"/>
                    </a:moveTo>
                    <a:cubicBezTo>
                      <a:pt x="18" y="5"/>
                      <a:pt x="28" y="10"/>
                      <a:pt x="38" y="16"/>
                    </a:cubicBezTo>
                    <a:cubicBezTo>
                      <a:pt x="26" y="19"/>
                      <a:pt x="12" y="18"/>
                      <a:pt x="0" y="15"/>
                    </a:cubicBezTo>
                    <a:cubicBezTo>
                      <a:pt x="2" y="10"/>
                      <a:pt x="5" y="5"/>
                      <a:pt x="7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4" name="Freeform 1002"/>
              <p:cNvSpPr/>
              <p:nvPr/>
            </p:nvSpPr>
            <p:spPr bwMode="auto">
              <a:xfrm>
                <a:off x="352" y="1169"/>
                <a:ext cx="12" cy="15"/>
              </a:xfrm>
              <a:custGeom>
                <a:avLst/>
                <a:gdLst>
                  <a:gd name="T0" fmla="*/ 6 w 13"/>
                  <a:gd name="T1" fmla="*/ 16 h 16"/>
                  <a:gd name="T2" fmla="*/ 13 w 13"/>
                  <a:gd name="T3" fmla="*/ 3 h 16"/>
                  <a:gd name="T4" fmla="*/ 7 w 13"/>
                  <a:gd name="T5" fmla="*/ 0 h 16"/>
                  <a:gd name="T6" fmla="*/ 0 w 13"/>
                  <a:gd name="T7" fmla="*/ 15 h 16"/>
                  <a:gd name="T8" fmla="*/ 6 w 1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6" y="16"/>
                    </a:moveTo>
                    <a:cubicBezTo>
                      <a:pt x="9" y="12"/>
                      <a:pt x="11" y="8"/>
                      <a:pt x="13" y="3"/>
                    </a:cubicBezTo>
                    <a:cubicBezTo>
                      <a:pt x="11" y="2"/>
                      <a:pt x="9" y="1"/>
                      <a:pt x="7" y="0"/>
                    </a:cubicBezTo>
                    <a:cubicBezTo>
                      <a:pt x="5" y="5"/>
                      <a:pt x="2" y="10"/>
                      <a:pt x="0" y="15"/>
                    </a:cubicBezTo>
                    <a:cubicBezTo>
                      <a:pt x="2" y="15"/>
                      <a:pt x="4" y="16"/>
                      <a:pt x="6" y="16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5" name="Freeform 1003"/>
              <p:cNvSpPr/>
              <p:nvPr/>
            </p:nvSpPr>
            <p:spPr bwMode="auto">
              <a:xfrm>
                <a:off x="414" y="1169"/>
                <a:ext cx="37" cy="18"/>
              </a:xfrm>
              <a:custGeom>
                <a:avLst/>
                <a:gdLst>
                  <a:gd name="T0" fmla="*/ 31 w 38"/>
                  <a:gd name="T1" fmla="*/ 0 h 19"/>
                  <a:gd name="T2" fmla="*/ 0 w 38"/>
                  <a:gd name="T3" fmla="*/ 16 h 19"/>
                  <a:gd name="T4" fmla="*/ 38 w 38"/>
                  <a:gd name="T5" fmla="*/ 15 h 19"/>
                  <a:gd name="T6" fmla="*/ 31 w 38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9">
                    <a:moveTo>
                      <a:pt x="31" y="0"/>
                    </a:moveTo>
                    <a:cubicBezTo>
                      <a:pt x="21" y="5"/>
                      <a:pt x="10" y="10"/>
                      <a:pt x="0" y="16"/>
                    </a:cubicBezTo>
                    <a:cubicBezTo>
                      <a:pt x="13" y="19"/>
                      <a:pt x="26" y="18"/>
                      <a:pt x="38" y="15"/>
                    </a:cubicBezTo>
                    <a:cubicBezTo>
                      <a:pt x="36" y="10"/>
                      <a:pt x="34" y="5"/>
                      <a:pt x="31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6" name="Freeform 1004"/>
              <p:cNvSpPr/>
              <p:nvPr/>
            </p:nvSpPr>
            <p:spPr bwMode="auto">
              <a:xfrm>
                <a:off x="438" y="1169"/>
                <a:ext cx="13" cy="15"/>
              </a:xfrm>
              <a:custGeom>
                <a:avLst/>
                <a:gdLst>
                  <a:gd name="T0" fmla="*/ 8 w 13"/>
                  <a:gd name="T1" fmla="*/ 16 h 16"/>
                  <a:gd name="T2" fmla="*/ 0 w 13"/>
                  <a:gd name="T3" fmla="*/ 3 h 16"/>
                  <a:gd name="T4" fmla="*/ 6 w 13"/>
                  <a:gd name="T5" fmla="*/ 0 h 16"/>
                  <a:gd name="T6" fmla="*/ 13 w 13"/>
                  <a:gd name="T7" fmla="*/ 15 h 16"/>
                  <a:gd name="T8" fmla="*/ 8 w 1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8" y="16"/>
                    </a:moveTo>
                    <a:cubicBezTo>
                      <a:pt x="5" y="12"/>
                      <a:pt x="3" y="8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9" y="5"/>
                      <a:pt x="11" y="10"/>
                      <a:pt x="13" y="15"/>
                    </a:cubicBezTo>
                    <a:cubicBezTo>
                      <a:pt x="12" y="15"/>
                      <a:pt x="10" y="16"/>
                      <a:pt x="8" y="16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7" name="Freeform 1005"/>
              <p:cNvSpPr/>
              <p:nvPr/>
            </p:nvSpPr>
            <p:spPr bwMode="auto">
              <a:xfrm>
                <a:off x="642" y="1158"/>
                <a:ext cx="171" cy="117"/>
              </a:xfrm>
              <a:custGeom>
                <a:avLst/>
                <a:gdLst>
                  <a:gd name="T0" fmla="*/ 68 w 176"/>
                  <a:gd name="T1" fmla="*/ 3 h 124"/>
                  <a:gd name="T2" fmla="*/ 80 w 176"/>
                  <a:gd name="T3" fmla="*/ 4 h 124"/>
                  <a:gd name="T4" fmla="*/ 88 w 176"/>
                  <a:gd name="T5" fmla="*/ 3 h 124"/>
                  <a:gd name="T6" fmla="*/ 109 w 176"/>
                  <a:gd name="T7" fmla="*/ 0 h 124"/>
                  <a:gd name="T8" fmla="*/ 176 w 176"/>
                  <a:gd name="T9" fmla="*/ 62 h 124"/>
                  <a:gd name="T10" fmla="*/ 109 w 176"/>
                  <a:gd name="T11" fmla="*/ 124 h 124"/>
                  <a:gd name="T12" fmla="*/ 88 w 176"/>
                  <a:gd name="T13" fmla="*/ 121 h 124"/>
                  <a:gd name="T14" fmla="*/ 80 w 176"/>
                  <a:gd name="T15" fmla="*/ 120 h 124"/>
                  <a:gd name="T16" fmla="*/ 68 w 176"/>
                  <a:gd name="T17" fmla="*/ 121 h 124"/>
                  <a:gd name="T18" fmla="*/ 0 w 176"/>
                  <a:gd name="T19" fmla="*/ 62 h 124"/>
                  <a:gd name="T20" fmla="*/ 68 w 176"/>
                  <a:gd name="T21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6" h="124">
                    <a:moveTo>
                      <a:pt x="68" y="3"/>
                    </a:moveTo>
                    <a:cubicBezTo>
                      <a:pt x="72" y="3"/>
                      <a:pt x="76" y="3"/>
                      <a:pt x="80" y="4"/>
                    </a:cubicBezTo>
                    <a:cubicBezTo>
                      <a:pt x="83" y="3"/>
                      <a:pt x="85" y="3"/>
                      <a:pt x="88" y="3"/>
                    </a:cubicBezTo>
                    <a:cubicBezTo>
                      <a:pt x="94" y="1"/>
                      <a:pt x="101" y="0"/>
                      <a:pt x="109" y="0"/>
                    </a:cubicBezTo>
                    <a:cubicBezTo>
                      <a:pt x="146" y="0"/>
                      <a:pt x="176" y="28"/>
                      <a:pt x="176" y="62"/>
                    </a:cubicBezTo>
                    <a:cubicBezTo>
                      <a:pt x="176" y="96"/>
                      <a:pt x="146" y="124"/>
                      <a:pt x="109" y="124"/>
                    </a:cubicBezTo>
                    <a:cubicBezTo>
                      <a:pt x="101" y="124"/>
                      <a:pt x="94" y="123"/>
                      <a:pt x="88" y="121"/>
                    </a:cubicBezTo>
                    <a:cubicBezTo>
                      <a:pt x="85" y="121"/>
                      <a:pt x="83" y="120"/>
                      <a:pt x="80" y="120"/>
                    </a:cubicBezTo>
                    <a:cubicBezTo>
                      <a:pt x="76" y="121"/>
                      <a:pt x="72" y="121"/>
                      <a:pt x="68" y="121"/>
                    </a:cubicBezTo>
                    <a:cubicBezTo>
                      <a:pt x="31" y="121"/>
                      <a:pt x="0" y="94"/>
                      <a:pt x="0" y="62"/>
                    </a:cubicBezTo>
                    <a:cubicBezTo>
                      <a:pt x="0" y="29"/>
                      <a:pt x="31" y="3"/>
                      <a:pt x="68" y="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8" name="Freeform 1006"/>
              <p:cNvSpPr>
                <a:spLocks noEditPoints="1"/>
              </p:cNvSpPr>
              <p:nvPr/>
            </p:nvSpPr>
            <p:spPr bwMode="auto">
              <a:xfrm>
                <a:off x="681" y="1156"/>
                <a:ext cx="134" cy="121"/>
              </a:xfrm>
              <a:custGeom>
                <a:avLst/>
                <a:gdLst>
                  <a:gd name="T0" fmla="*/ 69 w 138"/>
                  <a:gd name="T1" fmla="*/ 128 h 128"/>
                  <a:gd name="T2" fmla="*/ 0 w 138"/>
                  <a:gd name="T3" fmla="*/ 64 h 128"/>
                  <a:gd name="T4" fmla="*/ 69 w 138"/>
                  <a:gd name="T5" fmla="*/ 0 h 128"/>
                  <a:gd name="T6" fmla="*/ 138 w 138"/>
                  <a:gd name="T7" fmla="*/ 64 h 128"/>
                  <a:gd name="T8" fmla="*/ 69 w 138"/>
                  <a:gd name="T9" fmla="*/ 128 h 128"/>
                  <a:gd name="T10" fmla="*/ 69 w 138"/>
                  <a:gd name="T11" fmla="*/ 4 h 128"/>
                  <a:gd name="T12" fmla="*/ 3 w 138"/>
                  <a:gd name="T13" fmla="*/ 64 h 128"/>
                  <a:gd name="T14" fmla="*/ 69 w 138"/>
                  <a:gd name="T15" fmla="*/ 124 h 128"/>
                  <a:gd name="T16" fmla="*/ 134 w 138"/>
                  <a:gd name="T17" fmla="*/ 64 h 128"/>
                  <a:gd name="T18" fmla="*/ 69 w 138"/>
                  <a:gd name="T19" fmla="*/ 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8">
                    <a:moveTo>
                      <a:pt x="69" y="128"/>
                    </a:moveTo>
                    <a:cubicBezTo>
                      <a:pt x="31" y="128"/>
                      <a:pt x="0" y="99"/>
                      <a:pt x="0" y="64"/>
                    </a:cubicBezTo>
                    <a:cubicBezTo>
                      <a:pt x="0" y="29"/>
                      <a:pt x="31" y="0"/>
                      <a:pt x="69" y="0"/>
                    </a:cubicBezTo>
                    <a:cubicBezTo>
                      <a:pt x="107" y="0"/>
                      <a:pt x="138" y="29"/>
                      <a:pt x="138" y="64"/>
                    </a:cubicBezTo>
                    <a:cubicBezTo>
                      <a:pt x="138" y="99"/>
                      <a:pt x="107" y="128"/>
                      <a:pt x="69" y="128"/>
                    </a:cubicBezTo>
                    <a:moveTo>
                      <a:pt x="69" y="4"/>
                    </a:moveTo>
                    <a:cubicBezTo>
                      <a:pt x="33" y="4"/>
                      <a:pt x="3" y="31"/>
                      <a:pt x="3" y="64"/>
                    </a:cubicBezTo>
                    <a:cubicBezTo>
                      <a:pt x="3" y="97"/>
                      <a:pt x="33" y="124"/>
                      <a:pt x="69" y="124"/>
                    </a:cubicBezTo>
                    <a:cubicBezTo>
                      <a:pt x="105" y="124"/>
                      <a:pt x="134" y="97"/>
                      <a:pt x="134" y="64"/>
                    </a:cubicBezTo>
                    <a:cubicBezTo>
                      <a:pt x="134" y="31"/>
                      <a:pt x="105" y="4"/>
                      <a:pt x="69" y="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9" name="Freeform 1007"/>
              <p:cNvSpPr>
                <a:spLocks noEditPoints="1"/>
              </p:cNvSpPr>
              <p:nvPr/>
            </p:nvSpPr>
            <p:spPr bwMode="auto">
              <a:xfrm>
                <a:off x="664" y="1159"/>
                <a:ext cx="135" cy="115"/>
              </a:xfrm>
              <a:custGeom>
                <a:avLst/>
                <a:gdLst>
                  <a:gd name="T0" fmla="*/ 69 w 138"/>
                  <a:gd name="T1" fmla="*/ 122 h 122"/>
                  <a:gd name="T2" fmla="*/ 0 w 138"/>
                  <a:gd name="T3" fmla="*/ 61 h 122"/>
                  <a:gd name="T4" fmla="*/ 69 w 138"/>
                  <a:gd name="T5" fmla="*/ 0 h 122"/>
                  <a:gd name="T6" fmla="*/ 138 w 138"/>
                  <a:gd name="T7" fmla="*/ 61 h 122"/>
                  <a:gd name="T8" fmla="*/ 69 w 138"/>
                  <a:gd name="T9" fmla="*/ 122 h 122"/>
                  <a:gd name="T10" fmla="*/ 69 w 138"/>
                  <a:gd name="T11" fmla="*/ 4 h 122"/>
                  <a:gd name="T12" fmla="*/ 4 w 138"/>
                  <a:gd name="T13" fmla="*/ 61 h 122"/>
                  <a:gd name="T14" fmla="*/ 69 w 138"/>
                  <a:gd name="T15" fmla="*/ 118 h 122"/>
                  <a:gd name="T16" fmla="*/ 135 w 138"/>
                  <a:gd name="T17" fmla="*/ 61 h 122"/>
                  <a:gd name="T18" fmla="*/ 69 w 138"/>
                  <a:gd name="T19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2">
                    <a:moveTo>
                      <a:pt x="69" y="122"/>
                    </a:moveTo>
                    <a:cubicBezTo>
                      <a:pt x="31" y="122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2"/>
                      <a:pt x="69" y="122"/>
                    </a:cubicBezTo>
                    <a:moveTo>
                      <a:pt x="69" y="4"/>
                    </a:moveTo>
                    <a:cubicBezTo>
                      <a:pt x="33" y="4"/>
                      <a:pt x="4" y="29"/>
                      <a:pt x="4" y="61"/>
                    </a:cubicBezTo>
                    <a:cubicBezTo>
                      <a:pt x="4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1"/>
                    </a:cubicBezTo>
                    <a:cubicBezTo>
                      <a:pt x="135" y="29"/>
                      <a:pt x="105" y="4"/>
                      <a:pt x="69" y="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0" name="Freeform 1008"/>
              <p:cNvSpPr>
                <a:spLocks noEditPoints="1"/>
              </p:cNvSpPr>
              <p:nvPr/>
            </p:nvSpPr>
            <p:spPr bwMode="auto">
              <a:xfrm>
                <a:off x="641" y="1159"/>
                <a:ext cx="134" cy="115"/>
              </a:xfrm>
              <a:custGeom>
                <a:avLst/>
                <a:gdLst>
                  <a:gd name="T0" fmla="*/ 69 w 138"/>
                  <a:gd name="T1" fmla="*/ 122 h 122"/>
                  <a:gd name="T2" fmla="*/ 0 w 138"/>
                  <a:gd name="T3" fmla="*/ 61 h 122"/>
                  <a:gd name="T4" fmla="*/ 69 w 138"/>
                  <a:gd name="T5" fmla="*/ 0 h 122"/>
                  <a:gd name="T6" fmla="*/ 138 w 138"/>
                  <a:gd name="T7" fmla="*/ 61 h 122"/>
                  <a:gd name="T8" fmla="*/ 69 w 138"/>
                  <a:gd name="T9" fmla="*/ 122 h 122"/>
                  <a:gd name="T10" fmla="*/ 69 w 138"/>
                  <a:gd name="T11" fmla="*/ 4 h 122"/>
                  <a:gd name="T12" fmla="*/ 3 w 138"/>
                  <a:gd name="T13" fmla="*/ 61 h 122"/>
                  <a:gd name="T14" fmla="*/ 69 w 138"/>
                  <a:gd name="T15" fmla="*/ 118 h 122"/>
                  <a:gd name="T16" fmla="*/ 135 w 138"/>
                  <a:gd name="T17" fmla="*/ 61 h 122"/>
                  <a:gd name="T18" fmla="*/ 69 w 138"/>
                  <a:gd name="T19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2">
                    <a:moveTo>
                      <a:pt x="69" y="122"/>
                    </a:moveTo>
                    <a:cubicBezTo>
                      <a:pt x="31" y="122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2"/>
                      <a:pt x="69" y="122"/>
                    </a:cubicBezTo>
                    <a:moveTo>
                      <a:pt x="69" y="4"/>
                    </a:moveTo>
                    <a:cubicBezTo>
                      <a:pt x="33" y="4"/>
                      <a:pt x="3" y="29"/>
                      <a:pt x="3" y="61"/>
                    </a:cubicBezTo>
                    <a:cubicBezTo>
                      <a:pt x="3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1"/>
                    </a:cubicBezTo>
                    <a:cubicBezTo>
                      <a:pt x="135" y="29"/>
                      <a:pt x="105" y="4"/>
                      <a:pt x="69" y="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" name="Group 1210"/>
            <p:cNvGrpSpPr/>
            <p:nvPr/>
          </p:nvGrpSpPr>
          <p:grpSpPr bwMode="auto">
            <a:xfrm>
              <a:off x="677863" y="1617663"/>
              <a:ext cx="1239838" cy="417513"/>
              <a:chOff x="427" y="1019"/>
              <a:chExt cx="781" cy="263"/>
            </a:xfrm>
          </p:grpSpPr>
          <p:sp>
            <p:nvSpPr>
              <p:cNvPr id="601" name="Freeform 1010"/>
              <p:cNvSpPr/>
              <p:nvPr/>
            </p:nvSpPr>
            <p:spPr bwMode="auto">
              <a:xfrm>
                <a:off x="745" y="1160"/>
                <a:ext cx="66" cy="113"/>
              </a:xfrm>
              <a:custGeom>
                <a:avLst/>
                <a:gdLst>
                  <a:gd name="T0" fmla="*/ 56 w 68"/>
                  <a:gd name="T1" fmla="*/ 60 h 120"/>
                  <a:gd name="T2" fmla="*/ 0 w 68"/>
                  <a:gd name="T3" fmla="*/ 0 h 120"/>
                  <a:gd name="T4" fmla="*/ 3 w 68"/>
                  <a:gd name="T5" fmla="*/ 0 h 120"/>
                  <a:gd name="T6" fmla="*/ 68 w 68"/>
                  <a:gd name="T7" fmla="*/ 60 h 120"/>
                  <a:gd name="T8" fmla="*/ 3 w 68"/>
                  <a:gd name="T9" fmla="*/ 120 h 120"/>
                  <a:gd name="T10" fmla="*/ 0 w 68"/>
                  <a:gd name="T11" fmla="*/ 120 h 120"/>
                  <a:gd name="T12" fmla="*/ 56 w 68"/>
                  <a:gd name="T13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0">
                    <a:moveTo>
                      <a:pt x="56" y="60"/>
                    </a:moveTo>
                    <a:cubicBezTo>
                      <a:pt x="56" y="30"/>
                      <a:pt x="31" y="6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9" y="0"/>
                      <a:pt x="68" y="27"/>
                      <a:pt x="68" y="60"/>
                    </a:cubicBezTo>
                    <a:cubicBezTo>
                      <a:pt x="68" y="93"/>
                      <a:pt x="39" y="120"/>
                      <a:pt x="3" y="120"/>
                    </a:cubicBezTo>
                    <a:cubicBezTo>
                      <a:pt x="2" y="120"/>
                      <a:pt x="1" y="120"/>
                      <a:pt x="0" y="120"/>
                    </a:cubicBezTo>
                    <a:cubicBezTo>
                      <a:pt x="31" y="114"/>
                      <a:pt x="56" y="90"/>
                      <a:pt x="56" y="6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" name="Freeform 1011"/>
              <p:cNvSpPr/>
              <p:nvPr/>
            </p:nvSpPr>
            <p:spPr bwMode="auto">
              <a:xfrm>
                <a:off x="732" y="1162"/>
                <a:ext cx="63" cy="108"/>
              </a:xfrm>
              <a:custGeom>
                <a:avLst/>
                <a:gdLst>
                  <a:gd name="T0" fmla="*/ 44 w 64"/>
                  <a:gd name="T1" fmla="*/ 57 h 114"/>
                  <a:gd name="T2" fmla="*/ 0 w 64"/>
                  <a:gd name="T3" fmla="*/ 0 h 114"/>
                  <a:gd name="T4" fmla="*/ 64 w 64"/>
                  <a:gd name="T5" fmla="*/ 57 h 114"/>
                  <a:gd name="T6" fmla="*/ 0 w 64"/>
                  <a:gd name="T7" fmla="*/ 114 h 114"/>
                  <a:gd name="T8" fmla="*/ 44 w 64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4">
                    <a:moveTo>
                      <a:pt x="44" y="57"/>
                    </a:moveTo>
                    <a:cubicBezTo>
                      <a:pt x="44" y="31"/>
                      <a:pt x="26" y="9"/>
                      <a:pt x="0" y="0"/>
                    </a:cubicBezTo>
                    <a:cubicBezTo>
                      <a:pt x="35" y="0"/>
                      <a:pt x="64" y="26"/>
                      <a:pt x="64" y="57"/>
                    </a:cubicBezTo>
                    <a:cubicBezTo>
                      <a:pt x="64" y="88"/>
                      <a:pt x="35" y="114"/>
                      <a:pt x="0" y="114"/>
                    </a:cubicBezTo>
                    <a:cubicBezTo>
                      <a:pt x="26" y="105"/>
                      <a:pt x="44" y="83"/>
                      <a:pt x="44" y="5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3" name="Freeform 1012"/>
              <p:cNvSpPr/>
              <p:nvPr/>
            </p:nvSpPr>
            <p:spPr bwMode="auto">
              <a:xfrm>
                <a:off x="684" y="1164"/>
                <a:ext cx="87" cy="104"/>
              </a:xfrm>
              <a:custGeom>
                <a:avLst/>
                <a:gdLst>
                  <a:gd name="T0" fmla="*/ 0 w 90"/>
                  <a:gd name="T1" fmla="*/ 55 h 110"/>
                  <a:gd name="T2" fmla="*/ 41 w 90"/>
                  <a:gd name="T3" fmla="*/ 0 h 110"/>
                  <a:gd name="T4" fmla="*/ 90 w 90"/>
                  <a:gd name="T5" fmla="*/ 55 h 110"/>
                  <a:gd name="T6" fmla="*/ 41 w 90"/>
                  <a:gd name="T7" fmla="*/ 110 h 110"/>
                  <a:gd name="T8" fmla="*/ 0 w 90"/>
                  <a:gd name="T9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10">
                    <a:moveTo>
                      <a:pt x="0" y="55"/>
                    </a:moveTo>
                    <a:cubicBezTo>
                      <a:pt x="0" y="30"/>
                      <a:pt x="17" y="9"/>
                      <a:pt x="41" y="0"/>
                    </a:cubicBezTo>
                    <a:cubicBezTo>
                      <a:pt x="69" y="6"/>
                      <a:pt x="90" y="28"/>
                      <a:pt x="90" y="55"/>
                    </a:cubicBezTo>
                    <a:cubicBezTo>
                      <a:pt x="90" y="82"/>
                      <a:pt x="69" y="104"/>
                      <a:pt x="41" y="110"/>
                    </a:cubicBezTo>
                    <a:cubicBezTo>
                      <a:pt x="17" y="101"/>
                      <a:pt x="0" y="80"/>
                      <a:pt x="0" y="5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4" name="Freeform 1013"/>
              <p:cNvSpPr/>
              <p:nvPr/>
            </p:nvSpPr>
            <p:spPr bwMode="auto">
              <a:xfrm>
                <a:off x="668" y="1165"/>
                <a:ext cx="44" cy="102"/>
              </a:xfrm>
              <a:custGeom>
                <a:avLst/>
                <a:gdLst>
                  <a:gd name="T0" fmla="*/ 0 w 45"/>
                  <a:gd name="T1" fmla="*/ 54 h 108"/>
                  <a:gd name="T2" fmla="*/ 45 w 45"/>
                  <a:gd name="T3" fmla="*/ 0 h 108"/>
                  <a:gd name="T4" fmla="*/ 12 w 45"/>
                  <a:gd name="T5" fmla="*/ 54 h 108"/>
                  <a:gd name="T6" fmla="*/ 45 w 45"/>
                  <a:gd name="T7" fmla="*/ 108 h 108"/>
                  <a:gd name="T8" fmla="*/ 0 w 45"/>
                  <a:gd name="T9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8">
                    <a:moveTo>
                      <a:pt x="0" y="54"/>
                    </a:moveTo>
                    <a:cubicBezTo>
                      <a:pt x="0" y="29"/>
                      <a:pt x="19" y="7"/>
                      <a:pt x="45" y="0"/>
                    </a:cubicBezTo>
                    <a:cubicBezTo>
                      <a:pt x="25" y="11"/>
                      <a:pt x="12" y="31"/>
                      <a:pt x="12" y="54"/>
                    </a:cubicBezTo>
                    <a:cubicBezTo>
                      <a:pt x="12" y="77"/>
                      <a:pt x="25" y="97"/>
                      <a:pt x="45" y="108"/>
                    </a:cubicBezTo>
                    <a:cubicBezTo>
                      <a:pt x="19" y="101"/>
                      <a:pt x="0" y="79"/>
                      <a:pt x="0" y="54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1014"/>
              <p:cNvSpPr/>
              <p:nvPr/>
            </p:nvSpPr>
            <p:spPr bwMode="auto">
              <a:xfrm>
                <a:off x="645" y="1162"/>
                <a:ext cx="62" cy="108"/>
              </a:xfrm>
              <a:custGeom>
                <a:avLst/>
                <a:gdLst>
                  <a:gd name="T0" fmla="*/ 0 w 64"/>
                  <a:gd name="T1" fmla="*/ 57 h 114"/>
                  <a:gd name="T2" fmla="*/ 64 w 64"/>
                  <a:gd name="T3" fmla="*/ 0 h 114"/>
                  <a:gd name="T4" fmla="*/ 20 w 64"/>
                  <a:gd name="T5" fmla="*/ 57 h 114"/>
                  <a:gd name="T6" fmla="*/ 64 w 64"/>
                  <a:gd name="T7" fmla="*/ 114 h 114"/>
                  <a:gd name="T8" fmla="*/ 0 w 64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4">
                    <a:moveTo>
                      <a:pt x="0" y="57"/>
                    </a:moveTo>
                    <a:cubicBezTo>
                      <a:pt x="0" y="26"/>
                      <a:pt x="29" y="0"/>
                      <a:pt x="64" y="0"/>
                    </a:cubicBezTo>
                    <a:cubicBezTo>
                      <a:pt x="38" y="9"/>
                      <a:pt x="20" y="31"/>
                      <a:pt x="20" y="57"/>
                    </a:cubicBezTo>
                    <a:cubicBezTo>
                      <a:pt x="20" y="83"/>
                      <a:pt x="38" y="105"/>
                      <a:pt x="64" y="114"/>
                    </a:cubicBezTo>
                    <a:cubicBezTo>
                      <a:pt x="29" y="114"/>
                      <a:pt x="0" y="88"/>
                      <a:pt x="0" y="5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6" name="Freeform 1015"/>
              <p:cNvSpPr>
                <a:spLocks noEditPoints="1"/>
              </p:cNvSpPr>
              <p:nvPr/>
            </p:nvSpPr>
            <p:spPr bwMode="auto">
              <a:xfrm>
                <a:off x="752" y="1211"/>
                <a:ext cx="48" cy="57"/>
              </a:xfrm>
              <a:custGeom>
                <a:avLst/>
                <a:gdLst>
                  <a:gd name="T0" fmla="*/ 45 w 49"/>
                  <a:gd name="T1" fmla="*/ 1 h 61"/>
                  <a:gd name="T2" fmla="*/ 44 w 49"/>
                  <a:gd name="T3" fmla="*/ 2 h 61"/>
                  <a:gd name="T4" fmla="*/ 44 w 49"/>
                  <a:gd name="T5" fmla="*/ 6 h 61"/>
                  <a:gd name="T6" fmla="*/ 0 w 49"/>
                  <a:gd name="T7" fmla="*/ 60 h 61"/>
                  <a:gd name="T8" fmla="*/ 1 w 49"/>
                  <a:gd name="T9" fmla="*/ 60 h 61"/>
                  <a:gd name="T10" fmla="*/ 45 w 49"/>
                  <a:gd name="T11" fmla="*/ 6 h 61"/>
                  <a:gd name="T12" fmla="*/ 45 w 49"/>
                  <a:gd name="T13" fmla="*/ 1 h 61"/>
                  <a:gd name="T14" fmla="*/ 48 w 49"/>
                  <a:gd name="T15" fmla="*/ 0 h 61"/>
                  <a:gd name="T16" fmla="*/ 48 w 49"/>
                  <a:gd name="T17" fmla="*/ 1 h 61"/>
                  <a:gd name="T18" fmla="*/ 48 w 49"/>
                  <a:gd name="T19" fmla="*/ 6 h 61"/>
                  <a:gd name="T20" fmla="*/ 9 w 49"/>
                  <a:gd name="T21" fmla="*/ 61 h 61"/>
                  <a:gd name="T22" fmla="*/ 10 w 49"/>
                  <a:gd name="T23" fmla="*/ 61 h 61"/>
                  <a:gd name="T24" fmla="*/ 49 w 49"/>
                  <a:gd name="T25" fmla="*/ 6 h 61"/>
                  <a:gd name="T26" fmla="*/ 48 w 49"/>
                  <a:gd name="T2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61">
                    <a:moveTo>
                      <a:pt x="45" y="1"/>
                    </a:moveTo>
                    <a:cubicBezTo>
                      <a:pt x="44" y="1"/>
                      <a:pt x="44" y="2"/>
                      <a:pt x="44" y="2"/>
                    </a:cubicBezTo>
                    <a:cubicBezTo>
                      <a:pt x="44" y="3"/>
                      <a:pt x="44" y="4"/>
                      <a:pt x="44" y="6"/>
                    </a:cubicBezTo>
                    <a:cubicBezTo>
                      <a:pt x="44" y="31"/>
                      <a:pt x="26" y="52"/>
                      <a:pt x="0" y="60"/>
                    </a:cubicBezTo>
                    <a:cubicBezTo>
                      <a:pt x="0" y="60"/>
                      <a:pt x="1" y="60"/>
                      <a:pt x="1" y="60"/>
                    </a:cubicBezTo>
                    <a:cubicBezTo>
                      <a:pt x="26" y="52"/>
                      <a:pt x="45" y="31"/>
                      <a:pt x="45" y="6"/>
                    </a:cubicBezTo>
                    <a:cubicBezTo>
                      <a:pt x="45" y="4"/>
                      <a:pt x="45" y="3"/>
                      <a:pt x="45" y="1"/>
                    </a:cubicBezTo>
                    <a:moveTo>
                      <a:pt x="48" y="0"/>
                    </a:moveTo>
                    <a:cubicBezTo>
                      <a:pt x="48" y="1"/>
                      <a:pt x="48" y="1"/>
                      <a:pt x="48" y="1"/>
                    </a:cubicBezTo>
                    <a:cubicBezTo>
                      <a:pt x="48" y="2"/>
                      <a:pt x="48" y="4"/>
                      <a:pt x="48" y="6"/>
                    </a:cubicBezTo>
                    <a:cubicBezTo>
                      <a:pt x="48" y="30"/>
                      <a:pt x="32" y="51"/>
                      <a:pt x="9" y="61"/>
                    </a:cubicBezTo>
                    <a:cubicBezTo>
                      <a:pt x="10" y="61"/>
                      <a:pt x="10" y="61"/>
                      <a:pt x="10" y="61"/>
                    </a:cubicBezTo>
                    <a:cubicBezTo>
                      <a:pt x="33" y="51"/>
                      <a:pt x="49" y="30"/>
                      <a:pt x="49" y="6"/>
                    </a:cubicBezTo>
                    <a:cubicBezTo>
                      <a:pt x="49" y="4"/>
                      <a:pt x="48" y="2"/>
                      <a:pt x="4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Freeform 1016"/>
              <p:cNvSpPr/>
              <p:nvPr/>
            </p:nvSpPr>
            <p:spPr bwMode="auto">
              <a:xfrm>
                <a:off x="753" y="1212"/>
                <a:ext cx="46" cy="56"/>
              </a:xfrm>
              <a:custGeom>
                <a:avLst/>
                <a:gdLst>
                  <a:gd name="T0" fmla="*/ 47 w 47"/>
                  <a:gd name="T1" fmla="*/ 0 h 60"/>
                  <a:gd name="T2" fmla="*/ 44 w 47"/>
                  <a:gd name="T3" fmla="*/ 0 h 60"/>
                  <a:gd name="T4" fmla="*/ 44 w 47"/>
                  <a:gd name="T5" fmla="*/ 5 h 60"/>
                  <a:gd name="T6" fmla="*/ 0 w 47"/>
                  <a:gd name="T7" fmla="*/ 59 h 60"/>
                  <a:gd name="T8" fmla="*/ 8 w 47"/>
                  <a:gd name="T9" fmla="*/ 60 h 60"/>
                  <a:gd name="T10" fmla="*/ 47 w 47"/>
                  <a:gd name="T11" fmla="*/ 5 h 60"/>
                  <a:gd name="T12" fmla="*/ 47 w 4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47" y="0"/>
                    </a:moveTo>
                    <a:cubicBezTo>
                      <a:pt x="46" y="0"/>
                      <a:pt x="45" y="0"/>
                      <a:pt x="44" y="0"/>
                    </a:cubicBezTo>
                    <a:cubicBezTo>
                      <a:pt x="44" y="2"/>
                      <a:pt x="44" y="3"/>
                      <a:pt x="44" y="5"/>
                    </a:cubicBezTo>
                    <a:cubicBezTo>
                      <a:pt x="44" y="30"/>
                      <a:pt x="25" y="51"/>
                      <a:pt x="0" y="59"/>
                    </a:cubicBezTo>
                    <a:cubicBezTo>
                      <a:pt x="3" y="59"/>
                      <a:pt x="6" y="59"/>
                      <a:pt x="8" y="60"/>
                    </a:cubicBezTo>
                    <a:cubicBezTo>
                      <a:pt x="31" y="50"/>
                      <a:pt x="47" y="29"/>
                      <a:pt x="47" y="5"/>
                    </a:cubicBezTo>
                    <a:cubicBezTo>
                      <a:pt x="47" y="3"/>
                      <a:pt x="47" y="1"/>
                      <a:pt x="4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1017"/>
              <p:cNvSpPr>
                <a:spLocks noEditPoints="1"/>
              </p:cNvSpPr>
              <p:nvPr/>
            </p:nvSpPr>
            <p:spPr bwMode="auto">
              <a:xfrm>
                <a:off x="664" y="1221"/>
                <a:ext cx="58" cy="49"/>
              </a:xfrm>
              <a:custGeom>
                <a:avLst/>
                <a:gdLst>
                  <a:gd name="T0" fmla="*/ 22 w 59"/>
                  <a:gd name="T1" fmla="*/ 10 h 52"/>
                  <a:gd name="T2" fmla="*/ 58 w 59"/>
                  <a:gd name="T3" fmla="*/ 50 h 52"/>
                  <a:gd name="T4" fmla="*/ 59 w 59"/>
                  <a:gd name="T5" fmla="*/ 50 h 52"/>
                  <a:gd name="T6" fmla="*/ 23 w 59"/>
                  <a:gd name="T7" fmla="*/ 10 h 52"/>
                  <a:gd name="T8" fmla="*/ 22 w 59"/>
                  <a:gd name="T9" fmla="*/ 10 h 52"/>
                  <a:gd name="T10" fmla="*/ 4 w 59"/>
                  <a:gd name="T11" fmla="*/ 1 h 52"/>
                  <a:gd name="T12" fmla="*/ 51 w 59"/>
                  <a:gd name="T13" fmla="*/ 50 h 52"/>
                  <a:gd name="T14" fmla="*/ 18 w 59"/>
                  <a:gd name="T15" fmla="*/ 7 h 52"/>
                  <a:gd name="T16" fmla="*/ 18 w 59"/>
                  <a:gd name="T17" fmla="*/ 6 h 52"/>
                  <a:gd name="T18" fmla="*/ 49 w 59"/>
                  <a:gd name="T19" fmla="*/ 49 h 52"/>
                  <a:gd name="T20" fmla="*/ 4 w 59"/>
                  <a:gd name="T21" fmla="*/ 1 h 52"/>
                  <a:gd name="T22" fmla="*/ 4 w 59"/>
                  <a:gd name="T23" fmla="*/ 1 h 52"/>
                  <a:gd name="T24" fmla="*/ 0 w 59"/>
                  <a:gd name="T25" fmla="*/ 0 h 52"/>
                  <a:gd name="T26" fmla="*/ 0 w 59"/>
                  <a:gd name="T27" fmla="*/ 0 h 52"/>
                  <a:gd name="T28" fmla="*/ 43 w 59"/>
                  <a:gd name="T29" fmla="*/ 52 h 52"/>
                  <a:gd name="T30" fmla="*/ 44 w 59"/>
                  <a:gd name="T31" fmla="*/ 51 h 52"/>
                  <a:gd name="T32" fmla="*/ 44 w 59"/>
                  <a:gd name="T33" fmla="*/ 51 h 52"/>
                  <a:gd name="T34" fmla="*/ 0 w 59"/>
                  <a:gd name="T3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52">
                    <a:moveTo>
                      <a:pt x="22" y="10"/>
                    </a:moveTo>
                    <a:cubicBezTo>
                      <a:pt x="27" y="27"/>
                      <a:pt x="41" y="42"/>
                      <a:pt x="58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41" y="42"/>
                      <a:pt x="28" y="28"/>
                      <a:pt x="23" y="10"/>
                    </a:cubicBezTo>
                    <a:cubicBezTo>
                      <a:pt x="22" y="10"/>
                      <a:pt x="22" y="10"/>
                      <a:pt x="22" y="10"/>
                    </a:cubicBezTo>
                    <a:moveTo>
                      <a:pt x="4" y="1"/>
                    </a:moveTo>
                    <a:cubicBezTo>
                      <a:pt x="7" y="24"/>
                      <a:pt x="26" y="44"/>
                      <a:pt x="51" y="50"/>
                    </a:cubicBezTo>
                    <a:cubicBezTo>
                      <a:pt x="34" y="41"/>
                      <a:pt x="22" y="25"/>
                      <a:pt x="18" y="7"/>
                    </a:cubicBezTo>
                    <a:cubicBezTo>
                      <a:pt x="18" y="7"/>
                      <a:pt x="18" y="7"/>
                      <a:pt x="18" y="6"/>
                    </a:cubicBezTo>
                    <a:cubicBezTo>
                      <a:pt x="21" y="24"/>
                      <a:pt x="33" y="40"/>
                      <a:pt x="49" y="49"/>
                    </a:cubicBezTo>
                    <a:cubicBezTo>
                      <a:pt x="25" y="42"/>
                      <a:pt x="7" y="2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20" y="43"/>
                      <a:pt x="43" y="52"/>
                    </a:cubicBezTo>
                    <a:cubicBezTo>
                      <a:pt x="43" y="52"/>
                      <a:pt x="44" y="51"/>
                      <a:pt x="44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20" y="43"/>
                      <a:pt x="3" y="24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9" name="Freeform 1018"/>
              <p:cNvSpPr/>
              <p:nvPr/>
            </p:nvSpPr>
            <p:spPr bwMode="auto">
              <a:xfrm>
                <a:off x="682" y="1228"/>
                <a:ext cx="39" cy="40"/>
              </a:xfrm>
              <a:custGeom>
                <a:avLst/>
                <a:gdLst>
                  <a:gd name="T0" fmla="*/ 0 w 40"/>
                  <a:gd name="T1" fmla="*/ 0 h 43"/>
                  <a:gd name="T2" fmla="*/ 33 w 40"/>
                  <a:gd name="T3" fmla="*/ 43 h 43"/>
                  <a:gd name="T4" fmla="*/ 35 w 40"/>
                  <a:gd name="T5" fmla="*/ 43 h 43"/>
                  <a:gd name="T6" fmla="*/ 40 w 40"/>
                  <a:gd name="T7" fmla="*/ 43 h 43"/>
                  <a:gd name="T8" fmla="*/ 4 w 40"/>
                  <a:gd name="T9" fmla="*/ 3 h 43"/>
                  <a:gd name="T10" fmla="*/ 0 w 40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0"/>
                    </a:moveTo>
                    <a:cubicBezTo>
                      <a:pt x="4" y="18"/>
                      <a:pt x="16" y="34"/>
                      <a:pt x="33" y="43"/>
                    </a:cubicBezTo>
                    <a:cubicBezTo>
                      <a:pt x="34" y="43"/>
                      <a:pt x="35" y="43"/>
                      <a:pt x="35" y="43"/>
                    </a:cubicBezTo>
                    <a:cubicBezTo>
                      <a:pt x="37" y="43"/>
                      <a:pt x="39" y="43"/>
                      <a:pt x="40" y="43"/>
                    </a:cubicBezTo>
                    <a:cubicBezTo>
                      <a:pt x="23" y="35"/>
                      <a:pt x="9" y="20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0" name="Freeform 1019"/>
              <p:cNvSpPr/>
              <p:nvPr/>
            </p:nvSpPr>
            <p:spPr bwMode="auto">
              <a:xfrm>
                <a:off x="664" y="1221"/>
                <a:ext cx="52" cy="48"/>
              </a:xfrm>
              <a:custGeom>
                <a:avLst/>
                <a:gdLst>
                  <a:gd name="T0" fmla="*/ 1 w 53"/>
                  <a:gd name="T1" fmla="*/ 0 h 51"/>
                  <a:gd name="T2" fmla="*/ 0 w 53"/>
                  <a:gd name="T3" fmla="*/ 0 h 51"/>
                  <a:gd name="T4" fmla="*/ 44 w 53"/>
                  <a:gd name="T5" fmla="*/ 51 h 51"/>
                  <a:gd name="T6" fmla="*/ 53 w 53"/>
                  <a:gd name="T7" fmla="*/ 50 h 51"/>
                  <a:gd name="T8" fmla="*/ 51 w 53"/>
                  <a:gd name="T9" fmla="*/ 50 h 51"/>
                  <a:gd name="T10" fmla="*/ 4 w 53"/>
                  <a:gd name="T11" fmla="*/ 1 h 51"/>
                  <a:gd name="T12" fmla="*/ 1 w 53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3" y="24"/>
                      <a:pt x="20" y="43"/>
                      <a:pt x="44" y="51"/>
                    </a:cubicBezTo>
                    <a:cubicBezTo>
                      <a:pt x="47" y="51"/>
                      <a:pt x="50" y="51"/>
                      <a:pt x="53" y="50"/>
                    </a:cubicBezTo>
                    <a:cubicBezTo>
                      <a:pt x="53" y="50"/>
                      <a:pt x="52" y="50"/>
                      <a:pt x="51" y="50"/>
                    </a:cubicBezTo>
                    <a:cubicBezTo>
                      <a:pt x="26" y="44"/>
                      <a:pt x="7" y="24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1" name="Freeform 1020"/>
              <p:cNvSpPr>
                <a:spLocks noEditPoints="1"/>
              </p:cNvSpPr>
              <p:nvPr/>
            </p:nvSpPr>
            <p:spPr bwMode="auto">
              <a:xfrm>
                <a:off x="649" y="1233"/>
                <a:ext cx="123" cy="36"/>
              </a:xfrm>
              <a:custGeom>
                <a:avLst/>
                <a:gdLst>
                  <a:gd name="T0" fmla="*/ 0 w 126"/>
                  <a:gd name="T1" fmla="*/ 4 h 38"/>
                  <a:gd name="T2" fmla="*/ 0 w 126"/>
                  <a:gd name="T3" fmla="*/ 6 h 38"/>
                  <a:gd name="T4" fmla="*/ 43 w 126"/>
                  <a:gd name="T5" fmla="*/ 37 h 38"/>
                  <a:gd name="T6" fmla="*/ 52 w 126"/>
                  <a:gd name="T7" fmla="*/ 38 h 38"/>
                  <a:gd name="T8" fmla="*/ 0 w 126"/>
                  <a:gd name="T9" fmla="*/ 4 h 38"/>
                  <a:gd name="T10" fmla="*/ 120 w 126"/>
                  <a:gd name="T11" fmla="*/ 4 h 38"/>
                  <a:gd name="T12" fmla="*/ 120 w 126"/>
                  <a:gd name="T13" fmla="*/ 4 h 38"/>
                  <a:gd name="T14" fmla="*/ 83 w 126"/>
                  <a:gd name="T15" fmla="*/ 35 h 38"/>
                  <a:gd name="T16" fmla="*/ 84 w 126"/>
                  <a:gd name="T17" fmla="*/ 35 h 38"/>
                  <a:gd name="T18" fmla="*/ 120 w 126"/>
                  <a:gd name="T19" fmla="*/ 4 h 38"/>
                  <a:gd name="T20" fmla="*/ 126 w 126"/>
                  <a:gd name="T21" fmla="*/ 0 h 38"/>
                  <a:gd name="T22" fmla="*/ 126 w 126"/>
                  <a:gd name="T23" fmla="*/ 0 h 38"/>
                  <a:gd name="T24" fmla="*/ 94 w 126"/>
                  <a:gd name="T25" fmla="*/ 35 h 38"/>
                  <a:gd name="T26" fmla="*/ 94 w 126"/>
                  <a:gd name="T27" fmla="*/ 35 h 38"/>
                  <a:gd name="T28" fmla="*/ 126 w 126"/>
                  <a:gd name="T2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6" h="38">
                    <a:moveTo>
                      <a:pt x="0" y="4"/>
                    </a:moveTo>
                    <a:cubicBezTo>
                      <a:pt x="0" y="5"/>
                      <a:pt x="0" y="5"/>
                      <a:pt x="0" y="6"/>
                    </a:cubicBezTo>
                    <a:cubicBezTo>
                      <a:pt x="8" y="21"/>
                      <a:pt x="24" y="33"/>
                      <a:pt x="43" y="37"/>
                    </a:cubicBezTo>
                    <a:cubicBezTo>
                      <a:pt x="46" y="38"/>
                      <a:pt x="49" y="38"/>
                      <a:pt x="52" y="38"/>
                    </a:cubicBezTo>
                    <a:cubicBezTo>
                      <a:pt x="29" y="36"/>
                      <a:pt x="9" y="23"/>
                      <a:pt x="0" y="4"/>
                    </a:cubicBezTo>
                    <a:moveTo>
                      <a:pt x="120" y="4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3" y="19"/>
                      <a:pt x="99" y="30"/>
                      <a:pt x="83" y="35"/>
                    </a:cubicBezTo>
                    <a:cubicBezTo>
                      <a:pt x="83" y="35"/>
                      <a:pt x="84" y="35"/>
                      <a:pt x="84" y="35"/>
                    </a:cubicBezTo>
                    <a:cubicBezTo>
                      <a:pt x="100" y="29"/>
                      <a:pt x="114" y="18"/>
                      <a:pt x="120" y="4"/>
                    </a:cubicBezTo>
                    <a:moveTo>
                      <a:pt x="126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0" y="15"/>
                      <a:pt x="109" y="27"/>
                      <a:pt x="94" y="35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9" y="27"/>
                      <a:pt x="121" y="15"/>
                      <a:pt x="12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2" name="Freeform 1021"/>
              <p:cNvSpPr>
                <a:spLocks noEditPoints="1"/>
              </p:cNvSpPr>
              <p:nvPr/>
            </p:nvSpPr>
            <p:spPr bwMode="auto">
              <a:xfrm>
                <a:off x="649" y="1233"/>
                <a:ext cx="123" cy="35"/>
              </a:xfrm>
              <a:custGeom>
                <a:avLst/>
                <a:gdLst>
                  <a:gd name="T0" fmla="*/ 0 w 126"/>
                  <a:gd name="T1" fmla="*/ 6 h 37"/>
                  <a:gd name="T2" fmla="*/ 6 w 126"/>
                  <a:gd name="T3" fmla="*/ 15 h 37"/>
                  <a:gd name="T4" fmla="*/ 43 w 126"/>
                  <a:gd name="T5" fmla="*/ 37 h 37"/>
                  <a:gd name="T6" fmla="*/ 0 w 126"/>
                  <a:gd name="T7" fmla="*/ 6 h 37"/>
                  <a:gd name="T8" fmla="*/ 126 w 126"/>
                  <a:gd name="T9" fmla="*/ 0 h 37"/>
                  <a:gd name="T10" fmla="*/ 120 w 126"/>
                  <a:gd name="T11" fmla="*/ 4 h 37"/>
                  <a:gd name="T12" fmla="*/ 84 w 126"/>
                  <a:gd name="T13" fmla="*/ 35 h 37"/>
                  <a:gd name="T14" fmla="*/ 91 w 126"/>
                  <a:gd name="T15" fmla="*/ 35 h 37"/>
                  <a:gd name="T16" fmla="*/ 91 w 126"/>
                  <a:gd name="T17" fmla="*/ 35 h 37"/>
                  <a:gd name="T18" fmla="*/ 94 w 126"/>
                  <a:gd name="T19" fmla="*/ 35 h 37"/>
                  <a:gd name="T20" fmla="*/ 126 w 126"/>
                  <a:gd name="T2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37">
                    <a:moveTo>
                      <a:pt x="0" y="6"/>
                    </a:moveTo>
                    <a:cubicBezTo>
                      <a:pt x="1" y="9"/>
                      <a:pt x="3" y="12"/>
                      <a:pt x="6" y="15"/>
                    </a:cubicBezTo>
                    <a:cubicBezTo>
                      <a:pt x="15" y="26"/>
                      <a:pt x="29" y="34"/>
                      <a:pt x="43" y="37"/>
                    </a:cubicBezTo>
                    <a:cubicBezTo>
                      <a:pt x="24" y="33"/>
                      <a:pt x="8" y="21"/>
                      <a:pt x="0" y="6"/>
                    </a:cubicBezTo>
                    <a:moveTo>
                      <a:pt x="126" y="0"/>
                    </a:moveTo>
                    <a:cubicBezTo>
                      <a:pt x="124" y="2"/>
                      <a:pt x="122" y="3"/>
                      <a:pt x="120" y="4"/>
                    </a:cubicBezTo>
                    <a:cubicBezTo>
                      <a:pt x="114" y="18"/>
                      <a:pt x="100" y="29"/>
                      <a:pt x="84" y="35"/>
                    </a:cubicBezTo>
                    <a:cubicBezTo>
                      <a:pt x="86" y="35"/>
                      <a:pt x="89" y="35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2" y="35"/>
                      <a:pt x="93" y="35"/>
                      <a:pt x="94" y="35"/>
                    </a:cubicBezTo>
                    <a:cubicBezTo>
                      <a:pt x="109" y="27"/>
                      <a:pt x="120" y="15"/>
                      <a:pt x="12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3" name="Freeform 1022"/>
              <p:cNvSpPr/>
              <p:nvPr/>
            </p:nvSpPr>
            <p:spPr bwMode="auto">
              <a:xfrm>
                <a:off x="762" y="1211"/>
                <a:ext cx="49" cy="57"/>
              </a:xfrm>
              <a:custGeom>
                <a:avLst/>
                <a:gdLst>
                  <a:gd name="T0" fmla="*/ 40 w 50"/>
                  <a:gd name="T1" fmla="*/ 0 h 61"/>
                  <a:gd name="T2" fmla="*/ 38 w 50"/>
                  <a:gd name="T3" fmla="*/ 0 h 61"/>
                  <a:gd name="T4" fmla="*/ 39 w 50"/>
                  <a:gd name="T5" fmla="*/ 6 h 61"/>
                  <a:gd name="T6" fmla="*/ 0 w 50"/>
                  <a:gd name="T7" fmla="*/ 61 h 61"/>
                  <a:gd name="T8" fmla="*/ 1 w 50"/>
                  <a:gd name="T9" fmla="*/ 61 h 61"/>
                  <a:gd name="T10" fmla="*/ 7 w 50"/>
                  <a:gd name="T11" fmla="*/ 60 h 61"/>
                  <a:gd name="T12" fmla="*/ 46 w 50"/>
                  <a:gd name="T13" fmla="*/ 25 h 61"/>
                  <a:gd name="T14" fmla="*/ 50 w 50"/>
                  <a:gd name="T15" fmla="*/ 13 h 61"/>
                  <a:gd name="T16" fmla="*/ 44 w 50"/>
                  <a:gd name="T17" fmla="*/ 1 h 61"/>
                  <a:gd name="T18" fmla="*/ 40 w 50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1">
                    <a:moveTo>
                      <a:pt x="40" y="0"/>
                    </a:moveTo>
                    <a:cubicBezTo>
                      <a:pt x="39" y="0"/>
                      <a:pt x="39" y="0"/>
                      <a:pt x="38" y="0"/>
                    </a:cubicBezTo>
                    <a:cubicBezTo>
                      <a:pt x="38" y="2"/>
                      <a:pt x="39" y="4"/>
                      <a:pt x="39" y="6"/>
                    </a:cubicBezTo>
                    <a:cubicBezTo>
                      <a:pt x="39" y="30"/>
                      <a:pt x="23" y="51"/>
                      <a:pt x="0" y="61"/>
                    </a:cubicBezTo>
                    <a:cubicBezTo>
                      <a:pt x="0" y="61"/>
                      <a:pt x="0" y="61"/>
                      <a:pt x="1" y="61"/>
                    </a:cubicBezTo>
                    <a:cubicBezTo>
                      <a:pt x="3" y="61"/>
                      <a:pt x="5" y="60"/>
                      <a:pt x="7" y="60"/>
                    </a:cubicBezTo>
                    <a:cubicBezTo>
                      <a:pt x="25" y="57"/>
                      <a:pt x="38" y="42"/>
                      <a:pt x="46" y="25"/>
                    </a:cubicBezTo>
                    <a:cubicBezTo>
                      <a:pt x="48" y="21"/>
                      <a:pt x="50" y="17"/>
                      <a:pt x="50" y="13"/>
                    </a:cubicBezTo>
                    <a:cubicBezTo>
                      <a:pt x="50" y="8"/>
                      <a:pt x="48" y="3"/>
                      <a:pt x="44" y="1"/>
                    </a:cubicBezTo>
                    <a:cubicBezTo>
                      <a:pt x="43" y="1"/>
                      <a:pt x="41" y="0"/>
                      <a:pt x="40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4" name="Freeform 1023"/>
              <p:cNvSpPr/>
              <p:nvPr/>
            </p:nvSpPr>
            <p:spPr bwMode="auto">
              <a:xfrm>
                <a:off x="741" y="1213"/>
                <a:ext cx="54" cy="54"/>
              </a:xfrm>
              <a:custGeom>
                <a:avLst/>
                <a:gdLst>
                  <a:gd name="T0" fmla="*/ 55 w 55"/>
                  <a:gd name="T1" fmla="*/ 0 h 58"/>
                  <a:gd name="T2" fmla="*/ 52 w 55"/>
                  <a:gd name="T3" fmla="*/ 2 h 58"/>
                  <a:gd name="T4" fmla="*/ 42 w 55"/>
                  <a:gd name="T5" fmla="*/ 12 h 58"/>
                  <a:gd name="T6" fmla="*/ 32 w 55"/>
                  <a:gd name="T7" fmla="*/ 22 h 58"/>
                  <a:gd name="T8" fmla="*/ 0 w 55"/>
                  <a:gd name="T9" fmla="*/ 57 h 58"/>
                  <a:gd name="T10" fmla="*/ 9 w 55"/>
                  <a:gd name="T11" fmla="*/ 58 h 58"/>
                  <a:gd name="T12" fmla="*/ 11 w 55"/>
                  <a:gd name="T13" fmla="*/ 58 h 58"/>
                  <a:gd name="T14" fmla="*/ 55 w 55"/>
                  <a:gd name="T15" fmla="*/ 4 h 58"/>
                  <a:gd name="T16" fmla="*/ 55 w 55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8">
                    <a:moveTo>
                      <a:pt x="55" y="0"/>
                    </a:moveTo>
                    <a:cubicBezTo>
                      <a:pt x="54" y="0"/>
                      <a:pt x="53" y="1"/>
                      <a:pt x="52" y="2"/>
                    </a:cubicBezTo>
                    <a:cubicBezTo>
                      <a:pt x="48" y="5"/>
                      <a:pt x="45" y="9"/>
                      <a:pt x="42" y="12"/>
                    </a:cubicBezTo>
                    <a:cubicBezTo>
                      <a:pt x="39" y="16"/>
                      <a:pt x="36" y="19"/>
                      <a:pt x="32" y="22"/>
                    </a:cubicBezTo>
                    <a:cubicBezTo>
                      <a:pt x="27" y="37"/>
                      <a:pt x="15" y="49"/>
                      <a:pt x="0" y="57"/>
                    </a:cubicBezTo>
                    <a:cubicBezTo>
                      <a:pt x="3" y="57"/>
                      <a:pt x="6" y="57"/>
                      <a:pt x="9" y="58"/>
                    </a:cubicBezTo>
                    <a:cubicBezTo>
                      <a:pt x="10" y="58"/>
                      <a:pt x="11" y="58"/>
                      <a:pt x="11" y="58"/>
                    </a:cubicBezTo>
                    <a:cubicBezTo>
                      <a:pt x="37" y="50"/>
                      <a:pt x="55" y="29"/>
                      <a:pt x="55" y="4"/>
                    </a:cubicBezTo>
                    <a:cubicBezTo>
                      <a:pt x="55" y="2"/>
                      <a:pt x="55" y="1"/>
                      <a:pt x="5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5" name="Freeform 1024"/>
              <p:cNvSpPr/>
              <p:nvPr/>
            </p:nvSpPr>
            <p:spPr bwMode="auto">
              <a:xfrm>
                <a:off x="686" y="1230"/>
                <a:ext cx="81" cy="38"/>
              </a:xfrm>
              <a:custGeom>
                <a:avLst/>
                <a:gdLst>
                  <a:gd name="T0" fmla="*/ 0 w 82"/>
                  <a:gd name="T1" fmla="*/ 0 h 40"/>
                  <a:gd name="T2" fmla="*/ 36 w 82"/>
                  <a:gd name="T3" fmla="*/ 40 h 40"/>
                  <a:gd name="T4" fmla="*/ 45 w 82"/>
                  <a:gd name="T5" fmla="*/ 38 h 40"/>
                  <a:gd name="T6" fmla="*/ 82 w 82"/>
                  <a:gd name="T7" fmla="*/ 7 h 40"/>
                  <a:gd name="T8" fmla="*/ 56 w 82"/>
                  <a:gd name="T9" fmla="*/ 17 h 40"/>
                  <a:gd name="T10" fmla="*/ 46 w 82"/>
                  <a:gd name="T11" fmla="*/ 18 h 40"/>
                  <a:gd name="T12" fmla="*/ 8 w 82"/>
                  <a:gd name="T13" fmla="*/ 7 h 40"/>
                  <a:gd name="T14" fmla="*/ 0 w 82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40">
                    <a:moveTo>
                      <a:pt x="0" y="0"/>
                    </a:moveTo>
                    <a:cubicBezTo>
                      <a:pt x="5" y="18"/>
                      <a:pt x="18" y="32"/>
                      <a:pt x="36" y="40"/>
                    </a:cubicBezTo>
                    <a:cubicBezTo>
                      <a:pt x="39" y="39"/>
                      <a:pt x="42" y="39"/>
                      <a:pt x="45" y="38"/>
                    </a:cubicBezTo>
                    <a:cubicBezTo>
                      <a:pt x="61" y="33"/>
                      <a:pt x="75" y="22"/>
                      <a:pt x="82" y="7"/>
                    </a:cubicBezTo>
                    <a:cubicBezTo>
                      <a:pt x="74" y="12"/>
                      <a:pt x="65" y="16"/>
                      <a:pt x="56" y="17"/>
                    </a:cubicBezTo>
                    <a:cubicBezTo>
                      <a:pt x="53" y="18"/>
                      <a:pt x="49" y="18"/>
                      <a:pt x="46" y="18"/>
                    </a:cubicBezTo>
                    <a:cubicBezTo>
                      <a:pt x="33" y="18"/>
                      <a:pt x="19" y="14"/>
                      <a:pt x="8" y="7"/>
                    </a:cubicBezTo>
                    <a:cubicBezTo>
                      <a:pt x="5" y="5"/>
                      <a:pt x="2" y="2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6" name="Freeform 1025"/>
              <p:cNvSpPr/>
              <p:nvPr/>
            </p:nvSpPr>
            <p:spPr bwMode="auto">
              <a:xfrm>
                <a:off x="668" y="1222"/>
                <a:ext cx="44" cy="45"/>
              </a:xfrm>
              <a:custGeom>
                <a:avLst/>
                <a:gdLst>
                  <a:gd name="T0" fmla="*/ 0 w 45"/>
                  <a:gd name="T1" fmla="*/ 0 h 48"/>
                  <a:gd name="T2" fmla="*/ 45 w 45"/>
                  <a:gd name="T3" fmla="*/ 48 h 48"/>
                  <a:gd name="T4" fmla="*/ 14 w 45"/>
                  <a:gd name="T5" fmla="*/ 5 h 48"/>
                  <a:gd name="T6" fmla="*/ 4 w 45"/>
                  <a:gd name="T7" fmla="*/ 0 h 48"/>
                  <a:gd name="T8" fmla="*/ 0 w 4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8">
                    <a:moveTo>
                      <a:pt x="0" y="0"/>
                    </a:moveTo>
                    <a:cubicBezTo>
                      <a:pt x="3" y="22"/>
                      <a:pt x="21" y="41"/>
                      <a:pt x="45" y="48"/>
                    </a:cubicBezTo>
                    <a:cubicBezTo>
                      <a:pt x="29" y="39"/>
                      <a:pt x="17" y="23"/>
                      <a:pt x="14" y="5"/>
                    </a:cubicBezTo>
                    <a:cubicBezTo>
                      <a:pt x="10" y="3"/>
                      <a:pt x="7" y="2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7" name="Freeform 1026"/>
              <p:cNvSpPr/>
              <p:nvPr/>
            </p:nvSpPr>
            <p:spPr bwMode="auto">
              <a:xfrm>
                <a:off x="648" y="1221"/>
                <a:ext cx="58" cy="49"/>
              </a:xfrm>
              <a:custGeom>
                <a:avLst/>
                <a:gdLst>
                  <a:gd name="T0" fmla="*/ 16 w 59"/>
                  <a:gd name="T1" fmla="*/ 0 h 52"/>
                  <a:gd name="T2" fmla="*/ 1 w 59"/>
                  <a:gd name="T3" fmla="*/ 11 h 52"/>
                  <a:gd name="T4" fmla="*/ 1 w 59"/>
                  <a:gd name="T5" fmla="*/ 17 h 52"/>
                  <a:gd name="T6" fmla="*/ 53 w 59"/>
                  <a:gd name="T7" fmla="*/ 51 h 52"/>
                  <a:gd name="T8" fmla="*/ 57 w 59"/>
                  <a:gd name="T9" fmla="*/ 52 h 52"/>
                  <a:gd name="T10" fmla="*/ 59 w 59"/>
                  <a:gd name="T11" fmla="*/ 52 h 52"/>
                  <a:gd name="T12" fmla="*/ 16 w 59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2">
                    <a:moveTo>
                      <a:pt x="16" y="0"/>
                    </a:moveTo>
                    <a:cubicBezTo>
                      <a:pt x="9" y="1"/>
                      <a:pt x="2" y="4"/>
                      <a:pt x="1" y="11"/>
                    </a:cubicBezTo>
                    <a:cubicBezTo>
                      <a:pt x="0" y="13"/>
                      <a:pt x="0" y="15"/>
                      <a:pt x="1" y="17"/>
                    </a:cubicBezTo>
                    <a:cubicBezTo>
                      <a:pt x="10" y="36"/>
                      <a:pt x="30" y="49"/>
                      <a:pt x="53" y="51"/>
                    </a:cubicBezTo>
                    <a:cubicBezTo>
                      <a:pt x="54" y="52"/>
                      <a:pt x="55" y="52"/>
                      <a:pt x="57" y="52"/>
                    </a:cubicBezTo>
                    <a:cubicBezTo>
                      <a:pt x="58" y="52"/>
                      <a:pt x="58" y="52"/>
                      <a:pt x="59" y="52"/>
                    </a:cubicBezTo>
                    <a:cubicBezTo>
                      <a:pt x="36" y="43"/>
                      <a:pt x="18" y="24"/>
                      <a:pt x="16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8" name="Freeform 1027"/>
              <p:cNvSpPr/>
              <p:nvPr/>
            </p:nvSpPr>
            <p:spPr bwMode="auto">
              <a:xfrm>
                <a:off x="751" y="1165"/>
                <a:ext cx="12" cy="4"/>
              </a:xfrm>
              <a:custGeom>
                <a:avLst/>
                <a:gdLst>
                  <a:gd name="T0" fmla="*/ 1 w 12"/>
                  <a:gd name="T1" fmla="*/ 0 h 4"/>
                  <a:gd name="T2" fmla="*/ 0 w 12"/>
                  <a:gd name="T3" fmla="*/ 0 h 4"/>
                  <a:gd name="T4" fmla="*/ 12 w 12"/>
                  <a:gd name="T5" fmla="*/ 4 h 4"/>
                  <a:gd name="T6" fmla="*/ 12 w 12"/>
                  <a:gd name="T7" fmla="*/ 4 h 4"/>
                  <a:gd name="T8" fmla="*/ 1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4" y="1"/>
                      <a:pt x="8" y="2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2"/>
                      <a:pt x="5" y="1"/>
                      <a:pt x="1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9" name="Freeform 1028"/>
              <p:cNvSpPr/>
              <p:nvPr/>
            </p:nvSpPr>
            <p:spPr bwMode="auto">
              <a:xfrm>
                <a:off x="752" y="1164"/>
                <a:ext cx="11" cy="5"/>
              </a:xfrm>
              <a:custGeom>
                <a:avLst/>
                <a:gdLst>
                  <a:gd name="T0" fmla="*/ 6 w 11"/>
                  <a:gd name="T1" fmla="*/ 0 h 5"/>
                  <a:gd name="T2" fmla="*/ 3 w 11"/>
                  <a:gd name="T3" fmla="*/ 0 h 5"/>
                  <a:gd name="T4" fmla="*/ 0 w 11"/>
                  <a:gd name="T5" fmla="*/ 1 h 5"/>
                  <a:gd name="T6" fmla="*/ 11 w 11"/>
                  <a:gd name="T7" fmla="*/ 5 h 5"/>
                  <a:gd name="T8" fmla="*/ 11 w 11"/>
                  <a:gd name="T9" fmla="*/ 3 h 5"/>
                  <a:gd name="T10" fmla="*/ 6 w 1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6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4" y="2"/>
                      <a:pt x="8" y="3"/>
                      <a:pt x="11" y="5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0" name="Freeform 1029"/>
              <p:cNvSpPr>
                <a:spLocks noEditPoints="1"/>
              </p:cNvSpPr>
              <p:nvPr/>
            </p:nvSpPr>
            <p:spPr bwMode="auto">
              <a:xfrm>
                <a:off x="695" y="1164"/>
                <a:ext cx="15" cy="6"/>
              </a:xfrm>
              <a:custGeom>
                <a:avLst/>
                <a:gdLst>
                  <a:gd name="T0" fmla="*/ 14 w 15"/>
                  <a:gd name="T1" fmla="*/ 1 h 6"/>
                  <a:gd name="T2" fmla="*/ 3 w 15"/>
                  <a:gd name="T3" fmla="*/ 6 h 6"/>
                  <a:gd name="T4" fmla="*/ 3 w 15"/>
                  <a:gd name="T5" fmla="*/ 6 h 6"/>
                  <a:gd name="T6" fmla="*/ 15 w 15"/>
                  <a:gd name="T7" fmla="*/ 1 h 6"/>
                  <a:gd name="T8" fmla="*/ 14 w 15"/>
                  <a:gd name="T9" fmla="*/ 1 h 6"/>
                  <a:gd name="T10" fmla="*/ 6 w 15"/>
                  <a:gd name="T11" fmla="*/ 0 h 6"/>
                  <a:gd name="T12" fmla="*/ 0 w 15"/>
                  <a:gd name="T13" fmla="*/ 3 h 6"/>
                  <a:gd name="T14" fmla="*/ 1 w 15"/>
                  <a:gd name="T15" fmla="*/ 3 h 6"/>
                  <a:gd name="T16" fmla="*/ 7 w 15"/>
                  <a:gd name="T17" fmla="*/ 0 h 6"/>
                  <a:gd name="T18" fmla="*/ 6 w 15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6">
                    <a:moveTo>
                      <a:pt x="14" y="1"/>
                    </a:moveTo>
                    <a:cubicBezTo>
                      <a:pt x="10" y="3"/>
                      <a:pt x="6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7" y="4"/>
                      <a:pt x="11" y="3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5" y="1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1" name="Freeform 1030"/>
              <p:cNvSpPr/>
              <p:nvPr/>
            </p:nvSpPr>
            <p:spPr bwMode="auto">
              <a:xfrm>
                <a:off x="696" y="1164"/>
                <a:ext cx="13" cy="6"/>
              </a:xfrm>
              <a:custGeom>
                <a:avLst/>
                <a:gdLst>
                  <a:gd name="T0" fmla="*/ 6 w 13"/>
                  <a:gd name="T1" fmla="*/ 0 h 6"/>
                  <a:gd name="T2" fmla="*/ 0 w 13"/>
                  <a:gd name="T3" fmla="*/ 3 h 6"/>
                  <a:gd name="T4" fmla="*/ 2 w 13"/>
                  <a:gd name="T5" fmla="*/ 6 h 6"/>
                  <a:gd name="T6" fmla="*/ 13 w 13"/>
                  <a:gd name="T7" fmla="*/ 1 h 6"/>
                  <a:gd name="T8" fmla="*/ 6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5" y="4"/>
                      <a:pt x="9" y="3"/>
                      <a:pt x="13" y="1"/>
                    </a:cubicBezTo>
                    <a:cubicBezTo>
                      <a:pt x="11" y="1"/>
                      <a:pt x="8" y="1"/>
                      <a:pt x="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2" name="Freeform 1031"/>
              <p:cNvSpPr>
                <a:spLocks noEditPoints="1"/>
              </p:cNvSpPr>
              <p:nvPr/>
            </p:nvSpPr>
            <p:spPr bwMode="auto">
              <a:xfrm>
                <a:off x="702" y="1165"/>
                <a:ext cx="14" cy="7"/>
              </a:xfrm>
              <a:custGeom>
                <a:avLst/>
                <a:gdLst>
                  <a:gd name="T0" fmla="*/ 14 w 14"/>
                  <a:gd name="T1" fmla="*/ 2 h 7"/>
                  <a:gd name="T2" fmla="*/ 6 w 14"/>
                  <a:gd name="T3" fmla="*/ 7 h 7"/>
                  <a:gd name="T4" fmla="*/ 6 w 14"/>
                  <a:gd name="T5" fmla="*/ 7 h 7"/>
                  <a:gd name="T6" fmla="*/ 14 w 14"/>
                  <a:gd name="T7" fmla="*/ 2 h 7"/>
                  <a:gd name="T8" fmla="*/ 14 w 14"/>
                  <a:gd name="T9" fmla="*/ 2 h 7"/>
                  <a:gd name="T10" fmla="*/ 9 w 14"/>
                  <a:gd name="T11" fmla="*/ 0 h 7"/>
                  <a:gd name="T12" fmla="*/ 0 w 14"/>
                  <a:gd name="T13" fmla="*/ 7 h 7"/>
                  <a:gd name="T14" fmla="*/ 0 w 14"/>
                  <a:gd name="T15" fmla="*/ 7 h 7"/>
                  <a:gd name="T16" fmla="*/ 9 w 14"/>
                  <a:gd name="T17" fmla="*/ 1 h 7"/>
                  <a:gd name="T18" fmla="*/ 9 w 14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">
                    <a:moveTo>
                      <a:pt x="14" y="2"/>
                    </a:moveTo>
                    <a:cubicBezTo>
                      <a:pt x="11" y="3"/>
                      <a:pt x="8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5"/>
                      <a:pt x="11" y="3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moveTo>
                      <a:pt x="9" y="0"/>
                    </a:moveTo>
                    <a:cubicBezTo>
                      <a:pt x="6" y="2"/>
                      <a:pt x="3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5"/>
                      <a:pt x="6" y="2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Freeform 1032"/>
              <p:cNvSpPr/>
              <p:nvPr/>
            </p:nvSpPr>
            <p:spPr bwMode="auto">
              <a:xfrm>
                <a:off x="702" y="1166"/>
                <a:ext cx="14" cy="6"/>
              </a:xfrm>
              <a:custGeom>
                <a:avLst/>
                <a:gdLst>
                  <a:gd name="T0" fmla="*/ 9 w 14"/>
                  <a:gd name="T1" fmla="*/ 0 h 6"/>
                  <a:gd name="T2" fmla="*/ 0 w 14"/>
                  <a:gd name="T3" fmla="*/ 6 h 6"/>
                  <a:gd name="T4" fmla="*/ 2 w 14"/>
                  <a:gd name="T5" fmla="*/ 6 h 6"/>
                  <a:gd name="T6" fmla="*/ 6 w 14"/>
                  <a:gd name="T7" fmla="*/ 6 h 6"/>
                  <a:gd name="T8" fmla="*/ 14 w 14"/>
                  <a:gd name="T9" fmla="*/ 1 h 6"/>
                  <a:gd name="T10" fmla="*/ 11 w 14"/>
                  <a:gd name="T11" fmla="*/ 0 h 6"/>
                  <a:gd name="T12" fmla="*/ 9 w 1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9" y="0"/>
                    </a:moveTo>
                    <a:cubicBezTo>
                      <a:pt x="6" y="1"/>
                      <a:pt x="3" y="4"/>
                      <a:pt x="0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5" y="6"/>
                      <a:pt x="6" y="6"/>
                    </a:cubicBezTo>
                    <a:cubicBezTo>
                      <a:pt x="8" y="4"/>
                      <a:pt x="11" y="2"/>
                      <a:pt x="14" y="1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Freeform 1033"/>
              <p:cNvSpPr>
                <a:spLocks noEditPoints="1"/>
              </p:cNvSpPr>
              <p:nvPr/>
            </p:nvSpPr>
            <p:spPr bwMode="auto">
              <a:xfrm>
                <a:off x="732" y="1166"/>
                <a:ext cx="25" cy="11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0 h 12"/>
                  <a:gd name="T4" fmla="*/ 21 w 25"/>
                  <a:gd name="T5" fmla="*/ 12 h 12"/>
                  <a:gd name="T6" fmla="*/ 21 w 25"/>
                  <a:gd name="T7" fmla="*/ 12 h 12"/>
                  <a:gd name="T8" fmla="*/ 0 w 25"/>
                  <a:gd name="T9" fmla="*/ 0 h 12"/>
                  <a:gd name="T10" fmla="*/ 9 w 25"/>
                  <a:gd name="T11" fmla="*/ 0 h 12"/>
                  <a:gd name="T12" fmla="*/ 8 w 25"/>
                  <a:gd name="T13" fmla="*/ 0 h 12"/>
                  <a:gd name="T14" fmla="*/ 24 w 25"/>
                  <a:gd name="T15" fmla="*/ 11 h 12"/>
                  <a:gd name="T16" fmla="*/ 25 w 25"/>
                  <a:gd name="T17" fmla="*/ 11 h 12"/>
                  <a:gd name="T18" fmla="*/ 9 w 25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3"/>
                      <a:pt x="15" y="7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15" y="7"/>
                      <a:pt x="8" y="3"/>
                      <a:pt x="0" y="0"/>
                    </a:cubicBezTo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14" y="3"/>
                      <a:pt x="20" y="6"/>
                      <a:pt x="24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0" y="6"/>
                      <a:pt x="15" y="3"/>
                      <a:pt x="9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5" name="Freeform 1034"/>
              <p:cNvSpPr/>
              <p:nvPr/>
            </p:nvSpPr>
            <p:spPr bwMode="auto">
              <a:xfrm>
                <a:off x="732" y="1166"/>
                <a:ext cx="24" cy="11"/>
              </a:xfrm>
              <a:custGeom>
                <a:avLst/>
                <a:gdLst>
                  <a:gd name="T0" fmla="*/ 8 w 24"/>
                  <a:gd name="T1" fmla="*/ 0 h 12"/>
                  <a:gd name="T2" fmla="*/ 0 w 24"/>
                  <a:gd name="T3" fmla="*/ 0 h 12"/>
                  <a:gd name="T4" fmla="*/ 21 w 24"/>
                  <a:gd name="T5" fmla="*/ 12 h 12"/>
                  <a:gd name="T6" fmla="*/ 24 w 24"/>
                  <a:gd name="T7" fmla="*/ 11 h 12"/>
                  <a:gd name="T8" fmla="*/ 8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8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8" y="3"/>
                      <a:pt x="15" y="7"/>
                      <a:pt x="21" y="12"/>
                    </a:cubicBezTo>
                    <a:cubicBezTo>
                      <a:pt x="22" y="12"/>
                      <a:pt x="23" y="11"/>
                      <a:pt x="24" y="11"/>
                    </a:cubicBezTo>
                    <a:cubicBezTo>
                      <a:pt x="20" y="6"/>
                      <a:pt x="14" y="3"/>
                      <a:pt x="8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Freeform 1035"/>
              <p:cNvSpPr/>
              <p:nvPr/>
            </p:nvSpPr>
            <p:spPr bwMode="auto">
              <a:xfrm>
                <a:off x="741" y="1165"/>
                <a:ext cx="22" cy="12"/>
              </a:xfrm>
              <a:custGeom>
                <a:avLst/>
                <a:gdLst>
                  <a:gd name="T0" fmla="*/ 10 w 22"/>
                  <a:gd name="T1" fmla="*/ 0 h 12"/>
                  <a:gd name="T2" fmla="*/ 0 w 22"/>
                  <a:gd name="T3" fmla="*/ 1 h 12"/>
                  <a:gd name="T4" fmla="*/ 16 w 22"/>
                  <a:gd name="T5" fmla="*/ 12 h 12"/>
                  <a:gd name="T6" fmla="*/ 20 w 22"/>
                  <a:gd name="T7" fmla="*/ 8 h 12"/>
                  <a:gd name="T8" fmla="*/ 22 w 22"/>
                  <a:gd name="T9" fmla="*/ 4 h 12"/>
                  <a:gd name="T10" fmla="*/ 10 w 2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2">
                    <a:moveTo>
                      <a:pt x="10" y="0"/>
                    </a:moveTo>
                    <a:cubicBezTo>
                      <a:pt x="7" y="0"/>
                      <a:pt x="3" y="1"/>
                      <a:pt x="0" y="1"/>
                    </a:cubicBezTo>
                    <a:cubicBezTo>
                      <a:pt x="6" y="4"/>
                      <a:pt x="11" y="7"/>
                      <a:pt x="16" y="12"/>
                    </a:cubicBezTo>
                    <a:cubicBezTo>
                      <a:pt x="17" y="11"/>
                      <a:pt x="19" y="9"/>
                      <a:pt x="20" y="8"/>
                    </a:cubicBezTo>
                    <a:cubicBezTo>
                      <a:pt x="21" y="7"/>
                      <a:pt x="22" y="6"/>
                      <a:pt x="22" y="4"/>
                    </a:cubicBezTo>
                    <a:cubicBezTo>
                      <a:pt x="18" y="2"/>
                      <a:pt x="14" y="1"/>
                      <a:pt x="10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Freeform 1036"/>
              <p:cNvSpPr/>
              <p:nvPr/>
            </p:nvSpPr>
            <p:spPr bwMode="auto">
              <a:xfrm>
                <a:off x="708" y="1166"/>
                <a:ext cx="45" cy="12"/>
              </a:xfrm>
              <a:custGeom>
                <a:avLst/>
                <a:gdLst>
                  <a:gd name="T0" fmla="*/ 25 w 46"/>
                  <a:gd name="T1" fmla="*/ 0 h 13"/>
                  <a:gd name="T2" fmla="*/ 23 w 46"/>
                  <a:gd name="T3" fmla="*/ 0 h 13"/>
                  <a:gd name="T4" fmla="*/ 15 w 46"/>
                  <a:gd name="T5" fmla="*/ 2 h 13"/>
                  <a:gd name="T6" fmla="*/ 9 w 46"/>
                  <a:gd name="T7" fmla="*/ 1 h 13"/>
                  <a:gd name="T8" fmla="*/ 8 w 46"/>
                  <a:gd name="T9" fmla="*/ 1 h 13"/>
                  <a:gd name="T10" fmla="*/ 0 w 46"/>
                  <a:gd name="T11" fmla="*/ 6 h 13"/>
                  <a:gd name="T12" fmla="*/ 1 w 46"/>
                  <a:gd name="T13" fmla="*/ 6 h 13"/>
                  <a:gd name="T14" fmla="*/ 1 w 46"/>
                  <a:gd name="T15" fmla="*/ 6 h 13"/>
                  <a:gd name="T16" fmla="*/ 28 w 46"/>
                  <a:gd name="T17" fmla="*/ 12 h 13"/>
                  <a:gd name="T18" fmla="*/ 38 w 46"/>
                  <a:gd name="T19" fmla="*/ 13 h 13"/>
                  <a:gd name="T20" fmla="*/ 46 w 46"/>
                  <a:gd name="T21" fmla="*/ 12 h 13"/>
                  <a:gd name="T22" fmla="*/ 25 w 46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3">
                    <a:moveTo>
                      <a:pt x="25" y="0"/>
                    </a:moveTo>
                    <a:cubicBezTo>
                      <a:pt x="24" y="0"/>
                      <a:pt x="24" y="0"/>
                      <a:pt x="23" y="0"/>
                    </a:cubicBezTo>
                    <a:cubicBezTo>
                      <a:pt x="21" y="1"/>
                      <a:pt x="18" y="2"/>
                      <a:pt x="15" y="2"/>
                    </a:cubicBezTo>
                    <a:cubicBezTo>
                      <a:pt x="13" y="2"/>
                      <a:pt x="11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1" y="6"/>
                      <a:pt x="19" y="10"/>
                      <a:pt x="28" y="12"/>
                    </a:cubicBezTo>
                    <a:cubicBezTo>
                      <a:pt x="31" y="13"/>
                      <a:pt x="35" y="13"/>
                      <a:pt x="38" y="13"/>
                    </a:cubicBezTo>
                    <a:cubicBezTo>
                      <a:pt x="40" y="13"/>
                      <a:pt x="43" y="13"/>
                      <a:pt x="46" y="12"/>
                    </a:cubicBezTo>
                    <a:cubicBezTo>
                      <a:pt x="40" y="7"/>
                      <a:pt x="32" y="3"/>
                      <a:pt x="25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Freeform 1037"/>
              <p:cNvSpPr/>
              <p:nvPr/>
            </p:nvSpPr>
            <p:spPr bwMode="auto">
              <a:xfrm>
                <a:off x="698" y="1165"/>
                <a:ext cx="13" cy="7"/>
              </a:xfrm>
              <a:custGeom>
                <a:avLst/>
                <a:gdLst>
                  <a:gd name="T0" fmla="*/ 12 w 13"/>
                  <a:gd name="T1" fmla="*/ 0 h 7"/>
                  <a:gd name="T2" fmla="*/ 0 w 13"/>
                  <a:gd name="T3" fmla="*/ 5 h 7"/>
                  <a:gd name="T4" fmla="*/ 1 w 13"/>
                  <a:gd name="T5" fmla="*/ 6 h 7"/>
                  <a:gd name="T6" fmla="*/ 4 w 13"/>
                  <a:gd name="T7" fmla="*/ 7 h 7"/>
                  <a:gd name="T8" fmla="*/ 13 w 13"/>
                  <a:gd name="T9" fmla="*/ 0 h 7"/>
                  <a:gd name="T10" fmla="*/ 12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12" y="0"/>
                    </a:moveTo>
                    <a:cubicBezTo>
                      <a:pt x="8" y="2"/>
                      <a:pt x="4" y="3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7" y="5"/>
                      <a:pt x="10" y="2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Freeform 1038"/>
              <p:cNvSpPr/>
              <p:nvPr/>
            </p:nvSpPr>
            <p:spPr bwMode="auto">
              <a:xfrm>
                <a:off x="695" y="1164"/>
                <a:ext cx="6" cy="3"/>
              </a:xfrm>
              <a:custGeom>
                <a:avLst/>
                <a:gdLst>
                  <a:gd name="T0" fmla="*/ 1 w 6"/>
                  <a:gd name="T1" fmla="*/ 0 h 3"/>
                  <a:gd name="T2" fmla="*/ 0 w 6"/>
                  <a:gd name="T3" fmla="*/ 3 h 3"/>
                  <a:gd name="T4" fmla="*/ 6 w 6"/>
                  <a:gd name="T5" fmla="*/ 0 h 3"/>
                  <a:gd name="T6" fmla="*/ 1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Freeform 1039"/>
              <p:cNvSpPr>
                <a:spLocks noEditPoints="1"/>
              </p:cNvSpPr>
              <p:nvPr/>
            </p:nvSpPr>
            <p:spPr bwMode="auto">
              <a:xfrm>
                <a:off x="707" y="1162"/>
                <a:ext cx="29" cy="4"/>
              </a:xfrm>
              <a:custGeom>
                <a:avLst/>
                <a:gdLst>
                  <a:gd name="T0" fmla="*/ 7 w 30"/>
                  <a:gd name="T1" fmla="*/ 2 h 4"/>
                  <a:gd name="T2" fmla="*/ 4 w 30"/>
                  <a:gd name="T3" fmla="*/ 3 h 4"/>
                  <a:gd name="T4" fmla="*/ 5 w 30"/>
                  <a:gd name="T5" fmla="*/ 3 h 4"/>
                  <a:gd name="T6" fmla="*/ 5 w 30"/>
                  <a:gd name="T7" fmla="*/ 3 h 4"/>
                  <a:gd name="T8" fmla="*/ 5 w 30"/>
                  <a:gd name="T9" fmla="*/ 3 h 4"/>
                  <a:gd name="T10" fmla="*/ 5 w 30"/>
                  <a:gd name="T11" fmla="*/ 3 h 4"/>
                  <a:gd name="T12" fmla="*/ 7 w 30"/>
                  <a:gd name="T13" fmla="*/ 2 h 4"/>
                  <a:gd name="T14" fmla="*/ 17 w 30"/>
                  <a:gd name="T15" fmla="*/ 1 h 4"/>
                  <a:gd name="T16" fmla="*/ 11 w 30"/>
                  <a:gd name="T17" fmla="*/ 4 h 4"/>
                  <a:gd name="T18" fmla="*/ 11 w 30"/>
                  <a:gd name="T19" fmla="*/ 4 h 4"/>
                  <a:gd name="T20" fmla="*/ 17 w 30"/>
                  <a:gd name="T21" fmla="*/ 2 h 4"/>
                  <a:gd name="T22" fmla="*/ 25 w 30"/>
                  <a:gd name="T23" fmla="*/ 4 h 4"/>
                  <a:gd name="T24" fmla="*/ 25 w 30"/>
                  <a:gd name="T25" fmla="*/ 4 h 4"/>
                  <a:gd name="T26" fmla="*/ 17 w 30"/>
                  <a:gd name="T27" fmla="*/ 1 h 4"/>
                  <a:gd name="T28" fmla="*/ 1 w 30"/>
                  <a:gd name="T29" fmla="*/ 0 h 4"/>
                  <a:gd name="T30" fmla="*/ 0 w 30"/>
                  <a:gd name="T31" fmla="*/ 0 h 4"/>
                  <a:gd name="T32" fmla="*/ 1 w 30"/>
                  <a:gd name="T33" fmla="*/ 0 h 4"/>
                  <a:gd name="T34" fmla="*/ 2 w 30"/>
                  <a:gd name="T35" fmla="*/ 0 h 4"/>
                  <a:gd name="T36" fmla="*/ 1 w 30"/>
                  <a:gd name="T37" fmla="*/ 0 h 4"/>
                  <a:gd name="T38" fmla="*/ 25 w 30"/>
                  <a:gd name="T39" fmla="*/ 0 h 4"/>
                  <a:gd name="T40" fmla="*/ 24 w 30"/>
                  <a:gd name="T41" fmla="*/ 0 h 4"/>
                  <a:gd name="T42" fmla="*/ 29 w 30"/>
                  <a:gd name="T43" fmla="*/ 1 h 4"/>
                  <a:gd name="T44" fmla="*/ 29 w 30"/>
                  <a:gd name="T45" fmla="*/ 1 h 4"/>
                  <a:gd name="T46" fmla="*/ 26 w 30"/>
                  <a:gd name="T47" fmla="*/ 0 h 4"/>
                  <a:gd name="T48" fmla="*/ 30 w 30"/>
                  <a:gd name="T49" fmla="*/ 0 h 4"/>
                  <a:gd name="T50" fmla="*/ 30 w 30"/>
                  <a:gd name="T51" fmla="*/ 0 h 4"/>
                  <a:gd name="T52" fmla="*/ 25 w 30"/>
                  <a:gd name="T5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4">
                    <a:moveTo>
                      <a:pt x="7" y="2"/>
                    </a:moveTo>
                    <a:cubicBezTo>
                      <a:pt x="6" y="2"/>
                      <a:pt x="5" y="2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2"/>
                      <a:pt x="7" y="2"/>
                    </a:cubicBezTo>
                    <a:moveTo>
                      <a:pt x="17" y="1"/>
                    </a:moveTo>
                    <a:cubicBezTo>
                      <a:pt x="15" y="2"/>
                      <a:pt x="13" y="3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5" y="2"/>
                      <a:pt x="17" y="2"/>
                    </a:cubicBezTo>
                    <a:cubicBezTo>
                      <a:pt x="19" y="2"/>
                      <a:pt x="22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2" y="3"/>
                      <a:pt x="20" y="2"/>
                      <a:pt x="17" y="1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25" y="0"/>
                    </a:moveTo>
                    <a:cubicBezTo>
                      <a:pt x="25" y="0"/>
                      <a:pt x="24" y="0"/>
                      <a:pt x="24" y="0"/>
                    </a:cubicBezTo>
                    <a:cubicBezTo>
                      <a:pt x="25" y="0"/>
                      <a:pt x="27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0"/>
                      <a:pt x="27" y="0"/>
                      <a:pt x="2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Freeform 1040"/>
              <p:cNvSpPr>
                <a:spLocks noEditPoints="1"/>
              </p:cNvSpPr>
              <p:nvPr/>
            </p:nvSpPr>
            <p:spPr bwMode="auto">
              <a:xfrm>
                <a:off x="712" y="1158"/>
                <a:ext cx="28" cy="8"/>
              </a:xfrm>
              <a:custGeom>
                <a:avLst/>
                <a:gdLst>
                  <a:gd name="T0" fmla="*/ 8 w 29"/>
                  <a:gd name="T1" fmla="*/ 6 h 9"/>
                  <a:gd name="T2" fmla="*/ 2 w 29"/>
                  <a:gd name="T3" fmla="*/ 7 h 9"/>
                  <a:gd name="T4" fmla="*/ 0 w 29"/>
                  <a:gd name="T5" fmla="*/ 8 h 9"/>
                  <a:gd name="T6" fmla="*/ 1 w 29"/>
                  <a:gd name="T7" fmla="*/ 9 h 9"/>
                  <a:gd name="T8" fmla="*/ 6 w 29"/>
                  <a:gd name="T9" fmla="*/ 9 h 9"/>
                  <a:gd name="T10" fmla="*/ 12 w 29"/>
                  <a:gd name="T11" fmla="*/ 6 h 9"/>
                  <a:gd name="T12" fmla="*/ 8 w 29"/>
                  <a:gd name="T13" fmla="*/ 6 h 9"/>
                  <a:gd name="T14" fmla="*/ 29 w 29"/>
                  <a:gd name="T15" fmla="*/ 0 h 9"/>
                  <a:gd name="T16" fmla="*/ 23 w 29"/>
                  <a:gd name="T17" fmla="*/ 1 h 9"/>
                  <a:gd name="T18" fmla="*/ 28 w 29"/>
                  <a:gd name="T19" fmla="*/ 2 h 9"/>
                  <a:gd name="T20" fmla="*/ 29 w 29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9">
                    <a:moveTo>
                      <a:pt x="8" y="6"/>
                    </a:moveTo>
                    <a:cubicBezTo>
                      <a:pt x="6" y="6"/>
                      <a:pt x="4" y="6"/>
                      <a:pt x="2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8"/>
                      <a:pt x="1" y="8"/>
                      <a:pt x="1" y="9"/>
                    </a:cubicBezTo>
                    <a:cubicBezTo>
                      <a:pt x="3" y="9"/>
                      <a:pt x="4" y="9"/>
                      <a:pt x="6" y="9"/>
                    </a:cubicBezTo>
                    <a:cubicBezTo>
                      <a:pt x="8" y="8"/>
                      <a:pt x="10" y="7"/>
                      <a:pt x="12" y="6"/>
                    </a:cubicBezTo>
                    <a:cubicBezTo>
                      <a:pt x="10" y="6"/>
                      <a:pt x="9" y="6"/>
                      <a:pt x="8" y="6"/>
                    </a:cubicBezTo>
                    <a:moveTo>
                      <a:pt x="29" y="0"/>
                    </a:moveTo>
                    <a:cubicBezTo>
                      <a:pt x="27" y="1"/>
                      <a:pt x="25" y="1"/>
                      <a:pt x="23" y="1"/>
                    </a:cubicBezTo>
                    <a:cubicBezTo>
                      <a:pt x="25" y="1"/>
                      <a:pt x="26" y="1"/>
                      <a:pt x="28" y="2"/>
                    </a:cubicBezTo>
                    <a:cubicBezTo>
                      <a:pt x="28" y="1"/>
                      <a:pt x="29" y="1"/>
                      <a:pt x="29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2" name="Freeform 1041"/>
              <p:cNvSpPr>
                <a:spLocks noEditPoints="1"/>
              </p:cNvSpPr>
              <p:nvPr/>
            </p:nvSpPr>
            <p:spPr bwMode="auto">
              <a:xfrm>
                <a:off x="708" y="1159"/>
                <a:ext cx="31" cy="6"/>
              </a:xfrm>
              <a:custGeom>
                <a:avLst/>
                <a:gdLst>
                  <a:gd name="T0" fmla="*/ 1 w 32"/>
                  <a:gd name="T1" fmla="*/ 4 h 7"/>
                  <a:gd name="T2" fmla="*/ 0 w 32"/>
                  <a:gd name="T3" fmla="*/ 4 h 7"/>
                  <a:gd name="T4" fmla="*/ 3 w 32"/>
                  <a:gd name="T5" fmla="*/ 7 h 7"/>
                  <a:gd name="T6" fmla="*/ 6 w 32"/>
                  <a:gd name="T7" fmla="*/ 6 h 7"/>
                  <a:gd name="T8" fmla="*/ 12 w 32"/>
                  <a:gd name="T9" fmla="*/ 5 h 7"/>
                  <a:gd name="T10" fmla="*/ 1 w 32"/>
                  <a:gd name="T11" fmla="*/ 4 h 7"/>
                  <a:gd name="T12" fmla="*/ 27 w 32"/>
                  <a:gd name="T13" fmla="*/ 0 h 7"/>
                  <a:gd name="T14" fmla="*/ 20 w 32"/>
                  <a:gd name="T15" fmla="*/ 2 h 7"/>
                  <a:gd name="T16" fmla="*/ 18 w 32"/>
                  <a:gd name="T17" fmla="*/ 2 h 7"/>
                  <a:gd name="T18" fmla="*/ 23 w 32"/>
                  <a:gd name="T19" fmla="*/ 4 h 7"/>
                  <a:gd name="T20" fmla="*/ 24 w 32"/>
                  <a:gd name="T21" fmla="*/ 4 h 7"/>
                  <a:gd name="T22" fmla="*/ 29 w 32"/>
                  <a:gd name="T23" fmla="*/ 4 h 7"/>
                  <a:gd name="T24" fmla="*/ 32 w 32"/>
                  <a:gd name="T25" fmla="*/ 1 h 7"/>
                  <a:gd name="T26" fmla="*/ 27 w 3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7">
                    <a:moveTo>
                      <a:pt x="1" y="4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8" y="5"/>
                      <a:pt x="10" y="5"/>
                      <a:pt x="12" y="5"/>
                    </a:cubicBezTo>
                    <a:cubicBezTo>
                      <a:pt x="8" y="4"/>
                      <a:pt x="5" y="4"/>
                      <a:pt x="1" y="4"/>
                    </a:cubicBezTo>
                    <a:moveTo>
                      <a:pt x="27" y="0"/>
                    </a:moveTo>
                    <a:cubicBezTo>
                      <a:pt x="25" y="1"/>
                      <a:pt x="22" y="1"/>
                      <a:pt x="20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9" y="3"/>
                      <a:pt x="21" y="3"/>
                      <a:pt x="23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6" y="4"/>
                      <a:pt x="27" y="4"/>
                      <a:pt x="29" y="4"/>
                    </a:cubicBezTo>
                    <a:cubicBezTo>
                      <a:pt x="30" y="3"/>
                      <a:pt x="31" y="2"/>
                      <a:pt x="32" y="1"/>
                    </a:cubicBezTo>
                    <a:cubicBezTo>
                      <a:pt x="30" y="0"/>
                      <a:pt x="29" y="0"/>
                      <a:pt x="2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Freeform 1042"/>
              <p:cNvSpPr/>
              <p:nvPr/>
            </p:nvSpPr>
            <p:spPr bwMode="auto">
              <a:xfrm>
                <a:off x="705" y="1160"/>
                <a:ext cx="30" cy="6"/>
              </a:xfrm>
              <a:custGeom>
                <a:avLst/>
                <a:gdLst>
                  <a:gd name="T0" fmla="*/ 3 w 31"/>
                  <a:gd name="T1" fmla="*/ 0 h 6"/>
                  <a:gd name="T2" fmla="*/ 0 w 31"/>
                  <a:gd name="T3" fmla="*/ 0 h 6"/>
                  <a:gd name="T4" fmla="*/ 2 w 31"/>
                  <a:gd name="T5" fmla="*/ 2 h 6"/>
                  <a:gd name="T6" fmla="*/ 3 w 31"/>
                  <a:gd name="T7" fmla="*/ 2 h 6"/>
                  <a:gd name="T8" fmla="*/ 4 w 31"/>
                  <a:gd name="T9" fmla="*/ 2 h 6"/>
                  <a:gd name="T10" fmla="*/ 15 w 31"/>
                  <a:gd name="T11" fmla="*/ 3 h 6"/>
                  <a:gd name="T12" fmla="*/ 19 w 31"/>
                  <a:gd name="T13" fmla="*/ 3 h 6"/>
                  <a:gd name="T14" fmla="*/ 27 w 31"/>
                  <a:gd name="T15" fmla="*/ 6 h 6"/>
                  <a:gd name="T16" fmla="*/ 28 w 31"/>
                  <a:gd name="T17" fmla="*/ 5 h 6"/>
                  <a:gd name="T18" fmla="*/ 31 w 31"/>
                  <a:gd name="T19" fmla="*/ 3 h 6"/>
                  <a:gd name="T20" fmla="*/ 26 w 31"/>
                  <a:gd name="T21" fmla="*/ 2 h 6"/>
                  <a:gd name="T22" fmla="*/ 21 w 31"/>
                  <a:gd name="T23" fmla="*/ 0 h 6"/>
                  <a:gd name="T24" fmla="*/ 15 w 31"/>
                  <a:gd name="T25" fmla="*/ 1 h 6"/>
                  <a:gd name="T26" fmla="*/ 3 w 31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6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8" y="2"/>
                      <a:pt x="11" y="2"/>
                      <a:pt x="15" y="3"/>
                    </a:cubicBezTo>
                    <a:cubicBezTo>
                      <a:pt x="16" y="3"/>
                      <a:pt x="17" y="3"/>
                      <a:pt x="19" y="3"/>
                    </a:cubicBezTo>
                    <a:cubicBezTo>
                      <a:pt x="22" y="4"/>
                      <a:pt x="24" y="5"/>
                      <a:pt x="27" y="6"/>
                    </a:cubicBezTo>
                    <a:cubicBezTo>
                      <a:pt x="28" y="6"/>
                      <a:pt x="28" y="5"/>
                      <a:pt x="28" y="5"/>
                    </a:cubicBezTo>
                    <a:cubicBezTo>
                      <a:pt x="29" y="5"/>
                      <a:pt x="30" y="4"/>
                      <a:pt x="31" y="3"/>
                    </a:cubicBezTo>
                    <a:cubicBezTo>
                      <a:pt x="29" y="3"/>
                      <a:pt x="27" y="2"/>
                      <a:pt x="26" y="2"/>
                    </a:cubicBezTo>
                    <a:cubicBezTo>
                      <a:pt x="24" y="1"/>
                      <a:pt x="22" y="1"/>
                      <a:pt x="21" y="0"/>
                    </a:cubicBezTo>
                    <a:cubicBezTo>
                      <a:pt x="19" y="0"/>
                      <a:pt x="17" y="1"/>
                      <a:pt x="15" y="1"/>
                    </a:cubicBezTo>
                    <a:cubicBezTo>
                      <a:pt x="11" y="0"/>
                      <a:pt x="7" y="0"/>
                      <a:pt x="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4" name="Freeform 1043"/>
              <p:cNvSpPr/>
              <p:nvPr/>
            </p:nvSpPr>
            <p:spPr bwMode="auto">
              <a:xfrm>
                <a:off x="732" y="1162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5" name="Freeform 1044"/>
              <p:cNvSpPr/>
              <p:nvPr/>
            </p:nvSpPr>
            <p:spPr bwMode="auto">
              <a:xfrm>
                <a:off x="718" y="1164"/>
                <a:ext cx="13" cy="2"/>
              </a:xfrm>
              <a:custGeom>
                <a:avLst/>
                <a:gdLst>
                  <a:gd name="T0" fmla="*/ 6 w 14"/>
                  <a:gd name="T1" fmla="*/ 0 h 2"/>
                  <a:gd name="T2" fmla="*/ 0 w 14"/>
                  <a:gd name="T3" fmla="*/ 2 h 2"/>
                  <a:gd name="T4" fmla="*/ 10 w 14"/>
                  <a:gd name="T5" fmla="*/ 2 h 2"/>
                  <a:gd name="T6" fmla="*/ 13 w 14"/>
                  <a:gd name="T7" fmla="*/ 2 h 2"/>
                  <a:gd name="T8" fmla="*/ 14 w 14"/>
                  <a:gd name="T9" fmla="*/ 2 h 2"/>
                  <a:gd name="T10" fmla="*/ 6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6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3" y="2"/>
                      <a:pt x="7" y="2"/>
                      <a:pt x="10" y="2"/>
                    </a:cubicBezTo>
                    <a:cubicBezTo>
                      <a:pt x="11" y="2"/>
                      <a:pt x="12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6" name="Freeform 1045"/>
              <p:cNvSpPr/>
              <p:nvPr/>
            </p:nvSpPr>
            <p:spPr bwMode="auto">
              <a:xfrm>
                <a:off x="712" y="1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Freeform 1046"/>
              <p:cNvSpPr/>
              <p:nvPr/>
            </p:nvSpPr>
            <p:spPr bwMode="auto">
              <a:xfrm>
                <a:off x="716" y="116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Freeform 1047"/>
              <p:cNvSpPr/>
              <p:nvPr/>
            </p:nvSpPr>
            <p:spPr bwMode="auto">
              <a:xfrm>
                <a:off x="713" y="1166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5 w 5"/>
                  <a:gd name="T5" fmla="*/ 0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9" name="Freeform 1048"/>
              <p:cNvSpPr/>
              <p:nvPr/>
            </p:nvSpPr>
            <p:spPr bwMode="auto">
              <a:xfrm>
                <a:off x="716" y="1166"/>
                <a:ext cx="14" cy="2"/>
              </a:xfrm>
              <a:custGeom>
                <a:avLst/>
                <a:gdLst>
                  <a:gd name="T0" fmla="*/ 2 w 15"/>
                  <a:gd name="T1" fmla="*/ 0 h 2"/>
                  <a:gd name="T2" fmla="*/ 0 w 15"/>
                  <a:gd name="T3" fmla="*/ 1 h 2"/>
                  <a:gd name="T4" fmla="*/ 1 w 15"/>
                  <a:gd name="T5" fmla="*/ 1 h 2"/>
                  <a:gd name="T6" fmla="*/ 7 w 15"/>
                  <a:gd name="T7" fmla="*/ 2 h 2"/>
                  <a:gd name="T8" fmla="*/ 15 w 15"/>
                  <a:gd name="T9" fmla="*/ 0 h 2"/>
                  <a:gd name="T10" fmla="*/ 12 w 15"/>
                  <a:gd name="T11" fmla="*/ 0 h 2"/>
                  <a:gd name="T12" fmla="*/ 2 w 1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3" y="2"/>
                      <a:pt x="5" y="2"/>
                      <a:pt x="7" y="2"/>
                    </a:cubicBezTo>
                    <a:cubicBezTo>
                      <a:pt x="10" y="2"/>
                      <a:pt x="13" y="1"/>
                      <a:pt x="15" y="0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9" y="0"/>
                      <a:pt x="5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Freeform 1049"/>
              <p:cNvSpPr/>
              <p:nvPr/>
            </p:nvSpPr>
            <p:spPr bwMode="auto">
              <a:xfrm>
                <a:off x="700" y="1122"/>
                <a:ext cx="41" cy="50"/>
              </a:xfrm>
              <a:custGeom>
                <a:avLst/>
                <a:gdLst>
                  <a:gd name="T0" fmla="*/ 32 w 42"/>
                  <a:gd name="T1" fmla="*/ 52 h 53"/>
                  <a:gd name="T2" fmla="*/ 30 w 42"/>
                  <a:gd name="T3" fmla="*/ 53 h 53"/>
                  <a:gd name="T4" fmla="*/ 18 w 42"/>
                  <a:gd name="T5" fmla="*/ 52 h 53"/>
                  <a:gd name="T6" fmla="*/ 5 w 42"/>
                  <a:gd name="T7" fmla="*/ 43 h 53"/>
                  <a:gd name="T8" fmla="*/ 4 w 42"/>
                  <a:gd name="T9" fmla="*/ 41 h 53"/>
                  <a:gd name="T10" fmla="*/ 4 w 42"/>
                  <a:gd name="T11" fmla="*/ 41 h 53"/>
                  <a:gd name="T12" fmla="*/ 3 w 42"/>
                  <a:gd name="T13" fmla="*/ 39 h 53"/>
                  <a:gd name="T14" fmla="*/ 0 w 42"/>
                  <a:gd name="T15" fmla="*/ 25 h 53"/>
                  <a:gd name="T16" fmla="*/ 8 w 42"/>
                  <a:gd name="T17" fmla="*/ 8 h 53"/>
                  <a:gd name="T18" fmla="*/ 24 w 42"/>
                  <a:gd name="T19" fmla="*/ 0 h 53"/>
                  <a:gd name="T20" fmla="*/ 36 w 42"/>
                  <a:gd name="T21" fmla="*/ 3 h 53"/>
                  <a:gd name="T22" fmla="*/ 42 w 42"/>
                  <a:gd name="T23" fmla="*/ 12 h 53"/>
                  <a:gd name="T24" fmla="*/ 42 w 42"/>
                  <a:gd name="T25" fmla="*/ 15 h 53"/>
                  <a:gd name="T26" fmla="*/ 37 w 42"/>
                  <a:gd name="T27" fmla="*/ 21 h 53"/>
                  <a:gd name="T28" fmla="*/ 24 w 42"/>
                  <a:gd name="T29" fmla="*/ 20 h 53"/>
                  <a:gd name="T30" fmla="*/ 20 w 42"/>
                  <a:gd name="T31" fmla="*/ 17 h 53"/>
                  <a:gd name="T32" fmla="*/ 24 w 42"/>
                  <a:gd name="T33" fmla="*/ 19 h 53"/>
                  <a:gd name="T34" fmla="*/ 35 w 42"/>
                  <a:gd name="T35" fmla="*/ 18 h 53"/>
                  <a:gd name="T36" fmla="*/ 38 w 42"/>
                  <a:gd name="T37" fmla="*/ 15 h 53"/>
                  <a:gd name="T38" fmla="*/ 38 w 42"/>
                  <a:gd name="T39" fmla="*/ 13 h 53"/>
                  <a:gd name="T40" fmla="*/ 37 w 42"/>
                  <a:gd name="T41" fmla="*/ 10 h 53"/>
                  <a:gd name="T42" fmla="*/ 26 w 42"/>
                  <a:gd name="T43" fmla="*/ 8 h 53"/>
                  <a:gd name="T44" fmla="*/ 15 w 42"/>
                  <a:gd name="T45" fmla="*/ 15 h 53"/>
                  <a:gd name="T46" fmla="*/ 12 w 42"/>
                  <a:gd name="T47" fmla="*/ 25 h 53"/>
                  <a:gd name="T48" fmla="*/ 15 w 42"/>
                  <a:gd name="T49" fmla="*/ 32 h 53"/>
                  <a:gd name="T50" fmla="*/ 15 w 42"/>
                  <a:gd name="T51" fmla="*/ 32 h 53"/>
                  <a:gd name="T52" fmla="*/ 16 w 42"/>
                  <a:gd name="T53" fmla="*/ 33 h 53"/>
                  <a:gd name="T54" fmla="*/ 16 w 42"/>
                  <a:gd name="T55" fmla="*/ 33 h 53"/>
                  <a:gd name="T56" fmla="*/ 16 w 42"/>
                  <a:gd name="T57" fmla="*/ 33 h 53"/>
                  <a:gd name="T58" fmla="*/ 18 w 42"/>
                  <a:gd name="T59" fmla="*/ 34 h 53"/>
                  <a:gd name="T60" fmla="*/ 25 w 42"/>
                  <a:gd name="T61" fmla="*/ 35 h 53"/>
                  <a:gd name="T62" fmla="*/ 26 w 42"/>
                  <a:gd name="T63" fmla="*/ 35 h 53"/>
                  <a:gd name="T64" fmla="*/ 27 w 42"/>
                  <a:gd name="T65" fmla="*/ 35 h 53"/>
                  <a:gd name="T66" fmla="*/ 40 w 42"/>
                  <a:gd name="T67" fmla="*/ 40 h 53"/>
                  <a:gd name="T68" fmla="*/ 33 w 42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53">
                    <a:moveTo>
                      <a:pt x="33" y="52"/>
                    </a:moveTo>
                    <a:cubicBezTo>
                      <a:pt x="33" y="52"/>
                      <a:pt x="33" y="52"/>
                      <a:pt x="32" y="52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1" y="53"/>
                      <a:pt x="30" y="53"/>
                      <a:pt x="30" y="53"/>
                    </a:cubicBezTo>
                    <a:cubicBezTo>
                      <a:pt x="29" y="53"/>
                      <a:pt x="28" y="53"/>
                      <a:pt x="26" y="53"/>
                    </a:cubicBezTo>
                    <a:cubicBezTo>
                      <a:pt x="24" y="53"/>
                      <a:pt x="21" y="53"/>
                      <a:pt x="18" y="52"/>
                    </a:cubicBezTo>
                    <a:cubicBezTo>
                      <a:pt x="15" y="51"/>
                      <a:pt x="12" y="50"/>
                      <a:pt x="9" y="47"/>
                    </a:cubicBezTo>
                    <a:cubicBezTo>
                      <a:pt x="8" y="46"/>
                      <a:pt x="7" y="45"/>
                      <a:pt x="5" y="43"/>
                    </a:cubicBezTo>
                    <a:cubicBezTo>
                      <a:pt x="5" y="43"/>
                      <a:pt x="5" y="42"/>
                      <a:pt x="4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2" y="38"/>
                      <a:pt x="2" y="38"/>
                    </a:cubicBezTo>
                    <a:cubicBezTo>
                      <a:pt x="0" y="34"/>
                      <a:pt x="0" y="30"/>
                      <a:pt x="0" y="25"/>
                    </a:cubicBezTo>
                    <a:cubicBezTo>
                      <a:pt x="0" y="21"/>
                      <a:pt x="1" y="17"/>
                      <a:pt x="3" y="13"/>
                    </a:cubicBezTo>
                    <a:cubicBezTo>
                      <a:pt x="5" y="11"/>
                      <a:pt x="6" y="9"/>
                      <a:pt x="8" y="8"/>
                    </a:cubicBezTo>
                    <a:cubicBezTo>
                      <a:pt x="9" y="6"/>
                      <a:pt x="11" y="5"/>
                      <a:pt x="13" y="4"/>
                    </a:cubicBezTo>
                    <a:cubicBezTo>
                      <a:pt x="16" y="2"/>
                      <a:pt x="20" y="1"/>
                      <a:pt x="24" y="0"/>
                    </a:cubicBezTo>
                    <a:cubicBezTo>
                      <a:pt x="26" y="0"/>
                      <a:pt x="28" y="0"/>
                      <a:pt x="30" y="1"/>
                    </a:cubicBezTo>
                    <a:cubicBezTo>
                      <a:pt x="32" y="1"/>
                      <a:pt x="34" y="1"/>
                      <a:pt x="36" y="3"/>
                    </a:cubicBezTo>
                    <a:cubicBezTo>
                      <a:pt x="38" y="4"/>
                      <a:pt x="40" y="5"/>
                      <a:pt x="41" y="7"/>
                    </a:cubicBezTo>
                    <a:cubicBezTo>
                      <a:pt x="42" y="8"/>
                      <a:pt x="42" y="10"/>
                      <a:pt x="42" y="12"/>
                    </a:cubicBezTo>
                    <a:cubicBezTo>
                      <a:pt x="42" y="13"/>
                      <a:pt x="42" y="13"/>
                      <a:pt x="42" y="14"/>
                    </a:cubicBezTo>
                    <a:cubicBezTo>
                      <a:pt x="42" y="14"/>
                      <a:pt x="42" y="14"/>
                      <a:pt x="42" y="15"/>
                    </a:cubicBezTo>
                    <a:cubicBezTo>
                      <a:pt x="42" y="16"/>
                      <a:pt x="41" y="17"/>
                      <a:pt x="41" y="18"/>
                    </a:cubicBezTo>
                    <a:cubicBezTo>
                      <a:pt x="40" y="19"/>
                      <a:pt x="38" y="20"/>
                      <a:pt x="37" y="21"/>
                    </a:cubicBezTo>
                    <a:cubicBezTo>
                      <a:pt x="34" y="22"/>
                      <a:pt x="31" y="22"/>
                      <a:pt x="29" y="22"/>
                    </a:cubicBezTo>
                    <a:cubicBezTo>
                      <a:pt x="27" y="21"/>
                      <a:pt x="25" y="21"/>
                      <a:pt x="24" y="20"/>
                    </a:cubicBezTo>
                    <a:cubicBezTo>
                      <a:pt x="22" y="19"/>
                      <a:pt x="21" y="18"/>
                      <a:pt x="21" y="18"/>
                    </a:cubicBezTo>
                    <a:cubicBezTo>
                      <a:pt x="20" y="18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1" y="18"/>
                    </a:cubicBezTo>
                    <a:cubicBezTo>
                      <a:pt x="22" y="18"/>
                      <a:pt x="23" y="19"/>
                      <a:pt x="24" y="19"/>
                    </a:cubicBezTo>
                    <a:cubicBezTo>
                      <a:pt x="26" y="20"/>
                      <a:pt x="27" y="20"/>
                      <a:pt x="29" y="20"/>
                    </a:cubicBezTo>
                    <a:cubicBezTo>
                      <a:pt x="31" y="20"/>
                      <a:pt x="34" y="20"/>
                      <a:pt x="35" y="18"/>
                    </a:cubicBezTo>
                    <a:cubicBezTo>
                      <a:pt x="36" y="18"/>
                      <a:pt x="37" y="17"/>
                      <a:pt x="38" y="16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2"/>
                      <a:pt x="37" y="11"/>
                      <a:pt x="37" y="10"/>
                    </a:cubicBezTo>
                    <a:cubicBezTo>
                      <a:pt x="36" y="9"/>
                      <a:pt x="35" y="8"/>
                      <a:pt x="34" y="8"/>
                    </a:cubicBezTo>
                    <a:cubicBezTo>
                      <a:pt x="31" y="7"/>
                      <a:pt x="28" y="7"/>
                      <a:pt x="26" y="8"/>
                    </a:cubicBezTo>
                    <a:cubicBezTo>
                      <a:pt x="23" y="8"/>
                      <a:pt x="20" y="10"/>
                      <a:pt x="18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4" y="17"/>
                      <a:pt x="13" y="18"/>
                    </a:cubicBezTo>
                    <a:cubicBezTo>
                      <a:pt x="12" y="20"/>
                      <a:pt x="12" y="23"/>
                      <a:pt x="12" y="25"/>
                    </a:cubicBezTo>
                    <a:cubicBezTo>
                      <a:pt x="13" y="28"/>
                      <a:pt x="14" y="30"/>
                      <a:pt x="15" y="31"/>
                    </a:cubicBezTo>
                    <a:cubicBezTo>
                      <a:pt x="15" y="31"/>
                      <a:pt x="15" y="31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2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4"/>
                      <a:pt x="18" y="34"/>
                      <a:pt x="18" y="34"/>
                    </a:cubicBezTo>
                    <a:cubicBezTo>
                      <a:pt x="20" y="35"/>
                      <a:pt x="21" y="35"/>
                      <a:pt x="22" y="36"/>
                    </a:cubicBezTo>
                    <a:cubicBezTo>
                      <a:pt x="24" y="36"/>
                      <a:pt x="25" y="36"/>
                      <a:pt x="25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8" y="35"/>
                      <a:pt x="28" y="35"/>
                    </a:cubicBezTo>
                    <a:cubicBezTo>
                      <a:pt x="33" y="33"/>
                      <a:pt x="38" y="35"/>
                      <a:pt x="40" y="40"/>
                    </a:cubicBezTo>
                    <a:cubicBezTo>
                      <a:pt x="42" y="44"/>
                      <a:pt x="40" y="50"/>
                      <a:pt x="35" y="52"/>
                    </a:cubicBezTo>
                    <a:cubicBezTo>
                      <a:pt x="34" y="52"/>
                      <a:pt x="34" y="52"/>
                      <a:pt x="33" y="52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1" name="Freeform 1050"/>
              <p:cNvSpPr/>
              <p:nvPr/>
            </p:nvSpPr>
            <p:spPr bwMode="auto">
              <a:xfrm>
                <a:off x="674" y="1213"/>
                <a:ext cx="19" cy="20"/>
              </a:xfrm>
              <a:custGeom>
                <a:avLst/>
                <a:gdLst>
                  <a:gd name="T0" fmla="*/ 12 w 19"/>
                  <a:gd name="T1" fmla="*/ 20 h 20"/>
                  <a:gd name="T2" fmla="*/ 7 w 19"/>
                  <a:gd name="T3" fmla="*/ 16 h 20"/>
                  <a:gd name="T4" fmla="*/ 0 w 19"/>
                  <a:gd name="T5" fmla="*/ 17 h 20"/>
                  <a:gd name="T6" fmla="*/ 3 w 19"/>
                  <a:gd name="T7" fmla="*/ 10 h 20"/>
                  <a:gd name="T8" fmla="*/ 0 w 19"/>
                  <a:gd name="T9" fmla="*/ 4 h 20"/>
                  <a:gd name="T10" fmla="*/ 7 w 19"/>
                  <a:gd name="T11" fmla="*/ 5 h 20"/>
                  <a:gd name="T12" fmla="*/ 12 w 19"/>
                  <a:gd name="T13" fmla="*/ 0 h 20"/>
                  <a:gd name="T14" fmla="*/ 13 w 19"/>
                  <a:gd name="T15" fmla="*/ 7 h 20"/>
                  <a:gd name="T16" fmla="*/ 19 w 19"/>
                  <a:gd name="T17" fmla="*/ 10 h 20"/>
                  <a:gd name="T18" fmla="*/ 13 w 19"/>
                  <a:gd name="T19" fmla="*/ 14 h 20"/>
                  <a:gd name="T20" fmla="*/ 12 w 19"/>
                  <a:gd name="T21" fmla="*/ 20 h 20"/>
                  <a:gd name="T22" fmla="*/ 12 w 19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20">
                    <a:moveTo>
                      <a:pt x="12" y="20"/>
                    </a:moveTo>
                    <a:lnTo>
                      <a:pt x="7" y="16"/>
                    </a:lnTo>
                    <a:lnTo>
                      <a:pt x="0" y="17"/>
                    </a:lnTo>
                    <a:lnTo>
                      <a:pt x="3" y="10"/>
                    </a:lnTo>
                    <a:lnTo>
                      <a:pt x="0" y="4"/>
                    </a:lnTo>
                    <a:lnTo>
                      <a:pt x="7" y="5"/>
                    </a:lnTo>
                    <a:lnTo>
                      <a:pt x="12" y="0"/>
                    </a:lnTo>
                    <a:lnTo>
                      <a:pt x="13" y="7"/>
                    </a:lnTo>
                    <a:lnTo>
                      <a:pt x="19" y="10"/>
                    </a:lnTo>
                    <a:lnTo>
                      <a:pt x="13" y="14"/>
                    </a:lnTo>
                    <a:lnTo>
                      <a:pt x="12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2" name="Freeform 1051"/>
              <p:cNvSpPr/>
              <p:nvPr/>
            </p:nvSpPr>
            <p:spPr bwMode="auto">
              <a:xfrm>
                <a:off x="674" y="1217"/>
                <a:ext cx="5" cy="13"/>
              </a:xfrm>
              <a:custGeom>
                <a:avLst/>
                <a:gdLst>
                  <a:gd name="T0" fmla="*/ 0 w 5"/>
                  <a:gd name="T1" fmla="*/ 0 h 13"/>
                  <a:gd name="T2" fmla="*/ 1 w 5"/>
                  <a:gd name="T3" fmla="*/ 0 h 13"/>
                  <a:gd name="T4" fmla="*/ 5 w 5"/>
                  <a:gd name="T5" fmla="*/ 7 h 13"/>
                  <a:gd name="T6" fmla="*/ 0 w 5"/>
                  <a:gd name="T7" fmla="*/ 13 h 13"/>
                  <a:gd name="T8" fmla="*/ 3 w 5"/>
                  <a:gd name="T9" fmla="*/ 6 h 13"/>
                  <a:gd name="T10" fmla="*/ 0 w 5"/>
                  <a:gd name="T11" fmla="*/ 0 h 13"/>
                  <a:gd name="T12" fmla="*/ 0 w 5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lnTo>
                      <a:pt x="1" y="0"/>
                    </a:lnTo>
                    <a:lnTo>
                      <a:pt x="5" y="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3" name="Freeform 1052"/>
              <p:cNvSpPr/>
              <p:nvPr/>
            </p:nvSpPr>
            <p:spPr bwMode="auto">
              <a:xfrm>
                <a:off x="691" y="1230"/>
                <a:ext cx="23" cy="23"/>
              </a:xfrm>
              <a:custGeom>
                <a:avLst/>
                <a:gdLst>
                  <a:gd name="T0" fmla="*/ 14 w 23"/>
                  <a:gd name="T1" fmla="*/ 23 h 23"/>
                  <a:gd name="T2" fmla="*/ 8 w 23"/>
                  <a:gd name="T3" fmla="*/ 18 h 23"/>
                  <a:gd name="T4" fmla="*/ 0 w 23"/>
                  <a:gd name="T5" fmla="*/ 18 h 23"/>
                  <a:gd name="T6" fmla="*/ 4 w 23"/>
                  <a:gd name="T7" fmla="*/ 12 h 23"/>
                  <a:gd name="T8" fmla="*/ 0 w 23"/>
                  <a:gd name="T9" fmla="*/ 4 h 23"/>
                  <a:gd name="T10" fmla="*/ 8 w 23"/>
                  <a:gd name="T11" fmla="*/ 6 h 23"/>
                  <a:gd name="T12" fmla="*/ 14 w 23"/>
                  <a:gd name="T13" fmla="*/ 0 h 23"/>
                  <a:gd name="T14" fmla="*/ 16 w 23"/>
                  <a:gd name="T15" fmla="*/ 8 h 23"/>
                  <a:gd name="T16" fmla="*/ 23 w 23"/>
                  <a:gd name="T17" fmla="*/ 12 h 23"/>
                  <a:gd name="T18" fmla="*/ 16 w 23"/>
                  <a:gd name="T19" fmla="*/ 15 h 23"/>
                  <a:gd name="T20" fmla="*/ 14 w 23"/>
                  <a:gd name="T21" fmla="*/ 23 h 23"/>
                  <a:gd name="T22" fmla="*/ 14 w 23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3">
                    <a:moveTo>
                      <a:pt x="14" y="23"/>
                    </a:moveTo>
                    <a:lnTo>
                      <a:pt x="8" y="18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16" y="15"/>
                    </a:lnTo>
                    <a:lnTo>
                      <a:pt x="14" y="23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4" name="Freeform 1053"/>
              <p:cNvSpPr/>
              <p:nvPr/>
            </p:nvSpPr>
            <p:spPr bwMode="auto">
              <a:xfrm>
                <a:off x="691" y="1234"/>
                <a:ext cx="6" cy="14"/>
              </a:xfrm>
              <a:custGeom>
                <a:avLst/>
                <a:gdLst>
                  <a:gd name="T0" fmla="*/ 0 w 6"/>
                  <a:gd name="T1" fmla="*/ 0 h 14"/>
                  <a:gd name="T2" fmla="*/ 1 w 6"/>
                  <a:gd name="T3" fmla="*/ 0 h 14"/>
                  <a:gd name="T4" fmla="*/ 6 w 6"/>
                  <a:gd name="T5" fmla="*/ 8 h 14"/>
                  <a:gd name="T6" fmla="*/ 0 w 6"/>
                  <a:gd name="T7" fmla="*/ 14 h 14"/>
                  <a:gd name="T8" fmla="*/ 4 w 6"/>
                  <a:gd name="T9" fmla="*/ 8 h 14"/>
                  <a:gd name="T10" fmla="*/ 0 w 6"/>
                  <a:gd name="T11" fmla="*/ 0 h 14"/>
                  <a:gd name="T12" fmla="*/ 0 w 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1" y="0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5" name="Freeform 1054"/>
              <p:cNvSpPr/>
              <p:nvPr/>
            </p:nvSpPr>
            <p:spPr bwMode="auto">
              <a:xfrm>
                <a:off x="720" y="1234"/>
                <a:ext cx="30" cy="31"/>
              </a:xfrm>
              <a:custGeom>
                <a:avLst/>
                <a:gdLst>
                  <a:gd name="T0" fmla="*/ 18 w 30"/>
                  <a:gd name="T1" fmla="*/ 31 h 31"/>
                  <a:gd name="T2" fmla="*/ 11 w 30"/>
                  <a:gd name="T3" fmla="*/ 23 h 31"/>
                  <a:gd name="T4" fmla="*/ 1 w 30"/>
                  <a:gd name="T5" fmla="*/ 24 h 31"/>
                  <a:gd name="T6" fmla="*/ 6 w 30"/>
                  <a:gd name="T7" fmla="*/ 15 h 31"/>
                  <a:gd name="T8" fmla="*/ 0 w 30"/>
                  <a:gd name="T9" fmla="*/ 6 h 31"/>
                  <a:gd name="T10" fmla="*/ 11 w 30"/>
                  <a:gd name="T11" fmla="*/ 8 h 31"/>
                  <a:gd name="T12" fmla="*/ 18 w 30"/>
                  <a:gd name="T13" fmla="*/ 0 h 31"/>
                  <a:gd name="T14" fmla="*/ 20 w 30"/>
                  <a:gd name="T15" fmla="*/ 11 h 31"/>
                  <a:gd name="T16" fmla="*/ 30 w 30"/>
                  <a:gd name="T17" fmla="*/ 15 h 31"/>
                  <a:gd name="T18" fmla="*/ 20 w 30"/>
                  <a:gd name="T19" fmla="*/ 20 h 31"/>
                  <a:gd name="T20" fmla="*/ 18 w 30"/>
                  <a:gd name="T21" fmla="*/ 31 h 31"/>
                  <a:gd name="T22" fmla="*/ 18 w 30"/>
                  <a:gd name="T2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1">
                    <a:moveTo>
                      <a:pt x="18" y="31"/>
                    </a:moveTo>
                    <a:lnTo>
                      <a:pt x="11" y="23"/>
                    </a:lnTo>
                    <a:lnTo>
                      <a:pt x="1" y="24"/>
                    </a:lnTo>
                    <a:lnTo>
                      <a:pt x="6" y="15"/>
                    </a:lnTo>
                    <a:lnTo>
                      <a:pt x="0" y="6"/>
                    </a:lnTo>
                    <a:lnTo>
                      <a:pt x="11" y="8"/>
                    </a:lnTo>
                    <a:lnTo>
                      <a:pt x="18" y="0"/>
                    </a:lnTo>
                    <a:lnTo>
                      <a:pt x="20" y="11"/>
                    </a:lnTo>
                    <a:lnTo>
                      <a:pt x="30" y="15"/>
                    </a:lnTo>
                    <a:lnTo>
                      <a:pt x="20" y="20"/>
                    </a:lnTo>
                    <a:lnTo>
                      <a:pt x="18" y="31"/>
                    </a:lnTo>
                    <a:lnTo>
                      <a:pt x="18" y="3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6" name="Freeform 1055"/>
              <p:cNvSpPr/>
              <p:nvPr/>
            </p:nvSpPr>
            <p:spPr bwMode="auto">
              <a:xfrm>
                <a:off x="720" y="1240"/>
                <a:ext cx="8" cy="18"/>
              </a:xfrm>
              <a:custGeom>
                <a:avLst/>
                <a:gdLst>
                  <a:gd name="T0" fmla="*/ 0 w 8"/>
                  <a:gd name="T1" fmla="*/ 0 h 18"/>
                  <a:gd name="T2" fmla="*/ 2 w 8"/>
                  <a:gd name="T3" fmla="*/ 0 h 18"/>
                  <a:gd name="T4" fmla="*/ 8 w 8"/>
                  <a:gd name="T5" fmla="*/ 9 h 18"/>
                  <a:gd name="T6" fmla="*/ 1 w 8"/>
                  <a:gd name="T7" fmla="*/ 18 h 18"/>
                  <a:gd name="T8" fmla="*/ 6 w 8"/>
                  <a:gd name="T9" fmla="*/ 9 h 18"/>
                  <a:gd name="T10" fmla="*/ 0 w 8"/>
                  <a:gd name="T11" fmla="*/ 0 h 18"/>
                  <a:gd name="T12" fmla="*/ 0 w 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2" y="0"/>
                    </a:lnTo>
                    <a:lnTo>
                      <a:pt x="8" y="9"/>
                    </a:lnTo>
                    <a:lnTo>
                      <a:pt x="1" y="18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7" name="Freeform 1056"/>
              <p:cNvSpPr/>
              <p:nvPr/>
            </p:nvSpPr>
            <p:spPr bwMode="auto">
              <a:xfrm>
                <a:off x="753" y="1230"/>
                <a:ext cx="22" cy="23"/>
              </a:xfrm>
              <a:custGeom>
                <a:avLst/>
                <a:gdLst>
                  <a:gd name="T0" fmla="*/ 14 w 22"/>
                  <a:gd name="T1" fmla="*/ 23 h 23"/>
                  <a:gd name="T2" fmla="*/ 8 w 22"/>
                  <a:gd name="T3" fmla="*/ 18 h 23"/>
                  <a:gd name="T4" fmla="*/ 0 w 22"/>
                  <a:gd name="T5" fmla="*/ 18 h 23"/>
                  <a:gd name="T6" fmla="*/ 4 w 22"/>
                  <a:gd name="T7" fmla="*/ 11 h 23"/>
                  <a:gd name="T8" fmla="*/ 0 w 22"/>
                  <a:gd name="T9" fmla="*/ 4 h 23"/>
                  <a:gd name="T10" fmla="*/ 8 w 22"/>
                  <a:gd name="T11" fmla="*/ 5 h 23"/>
                  <a:gd name="T12" fmla="*/ 14 w 22"/>
                  <a:gd name="T13" fmla="*/ 0 h 23"/>
                  <a:gd name="T14" fmla="*/ 16 w 22"/>
                  <a:gd name="T15" fmla="*/ 8 h 23"/>
                  <a:gd name="T16" fmla="*/ 22 w 22"/>
                  <a:gd name="T17" fmla="*/ 11 h 23"/>
                  <a:gd name="T18" fmla="*/ 16 w 22"/>
                  <a:gd name="T19" fmla="*/ 15 h 23"/>
                  <a:gd name="T20" fmla="*/ 14 w 22"/>
                  <a:gd name="T21" fmla="*/ 23 h 23"/>
                  <a:gd name="T22" fmla="*/ 14 w 22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3">
                    <a:moveTo>
                      <a:pt x="14" y="23"/>
                    </a:moveTo>
                    <a:lnTo>
                      <a:pt x="8" y="18"/>
                    </a:lnTo>
                    <a:lnTo>
                      <a:pt x="0" y="18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16" y="8"/>
                    </a:lnTo>
                    <a:lnTo>
                      <a:pt x="22" y="11"/>
                    </a:lnTo>
                    <a:lnTo>
                      <a:pt x="16" y="15"/>
                    </a:lnTo>
                    <a:lnTo>
                      <a:pt x="14" y="23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8" name="Freeform 1057"/>
              <p:cNvSpPr/>
              <p:nvPr/>
            </p:nvSpPr>
            <p:spPr bwMode="auto">
              <a:xfrm>
                <a:off x="753" y="1234"/>
                <a:ext cx="6" cy="14"/>
              </a:xfrm>
              <a:custGeom>
                <a:avLst/>
                <a:gdLst>
                  <a:gd name="T0" fmla="*/ 0 w 6"/>
                  <a:gd name="T1" fmla="*/ 0 h 14"/>
                  <a:gd name="T2" fmla="*/ 1 w 6"/>
                  <a:gd name="T3" fmla="*/ 0 h 14"/>
                  <a:gd name="T4" fmla="*/ 6 w 6"/>
                  <a:gd name="T5" fmla="*/ 8 h 14"/>
                  <a:gd name="T6" fmla="*/ 0 w 6"/>
                  <a:gd name="T7" fmla="*/ 14 h 14"/>
                  <a:gd name="T8" fmla="*/ 4 w 6"/>
                  <a:gd name="T9" fmla="*/ 7 h 14"/>
                  <a:gd name="T10" fmla="*/ 0 w 6"/>
                  <a:gd name="T11" fmla="*/ 0 h 14"/>
                  <a:gd name="T12" fmla="*/ 0 w 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1" y="0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9" name="Freeform 1058"/>
              <p:cNvSpPr/>
              <p:nvPr/>
            </p:nvSpPr>
            <p:spPr bwMode="auto">
              <a:xfrm>
                <a:off x="773" y="1210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7 w 21"/>
                  <a:gd name="T3" fmla="*/ 16 h 20"/>
                  <a:gd name="T4" fmla="*/ 0 w 21"/>
                  <a:gd name="T5" fmla="*/ 16 h 20"/>
                  <a:gd name="T6" fmla="*/ 3 w 21"/>
                  <a:gd name="T7" fmla="*/ 10 h 20"/>
                  <a:gd name="T8" fmla="*/ 0 w 21"/>
                  <a:gd name="T9" fmla="*/ 3 h 20"/>
                  <a:gd name="T10" fmla="*/ 7 w 21"/>
                  <a:gd name="T11" fmla="*/ 4 h 20"/>
                  <a:gd name="T12" fmla="*/ 13 w 21"/>
                  <a:gd name="T13" fmla="*/ 0 h 20"/>
                  <a:gd name="T14" fmla="*/ 14 w 21"/>
                  <a:gd name="T15" fmla="*/ 7 h 20"/>
                  <a:gd name="T16" fmla="*/ 21 w 21"/>
                  <a:gd name="T17" fmla="*/ 10 h 20"/>
                  <a:gd name="T18" fmla="*/ 14 w 21"/>
                  <a:gd name="T19" fmla="*/ 13 h 20"/>
                  <a:gd name="T20" fmla="*/ 13 w 21"/>
                  <a:gd name="T21" fmla="*/ 20 h 20"/>
                  <a:gd name="T22" fmla="*/ 13 w 21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lnTo>
                      <a:pt x="7" y="16"/>
                    </a:lnTo>
                    <a:lnTo>
                      <a:pt x="0" y="16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7" y="4"/>
                    </a:lnTo>
                    <a:lnTo>
                      <a:pt x="13" y="0"/>
                    </a:lnTo>
                    <a:lnTo>
                      <a:pt x="14" y="7"/>
                    </a:lnTo>
                    <a:lnTo>
                      <a:pt x="21" y="10"/>
                    </a:lnTo>
                    <a:lnTo>
                      <a:pt x="14" y="13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0" name="Freeform 1059"/>
              <p:cNvSpPr/>
              <p:nvPr/>
            </p:nvSpPr>
            <p:spPr bwMode="auto">
              <a:xfrm>
                <a:off x="773" y="1213"/>
                <a:ext cx="5" cy="13"/>
              </a:xfrm>
              <a:custGeom>
                <a:avLst/>
                <a:gdLst>
                  <a:gd name="T0" fmla="*/ 0 w 5"/>
                  <a:gd name="T1" fmla="*/ 0 h 13"/>
                  <a:gd name="T2" fmla="*/ 1 w 5"/>
                  <a:gd name="T3" fmla="*/ 0 h 13"/>
                  <a:gd name="T4" fmla="*/ 5 w 5"/>
                  <a:gd name="T5" fmla="*/ 7 h 13"/>
                  <a:gd name="T6" fmla="*/ 0 w 5"/>
                  <a:gd name="T7" fmla="*/ 13 h 13"/>
                  <a:gd name="T8" fmla="*/ 3 w 5"/>
                  <a:gd name="T9" fmla="*/ 7 h 13"/>
                  <a:gd name="T10" fmla="*/ 0 w 5"/>
                  <a:gd name="T11" fmla="*/ 0 h 13"/>
                  <a:gd name="T12" fmla="*/ 0 w 5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lnTo>
                      <a:pt x="1" y="0"/>
                    </a:lnTo>
                    <a:lnTo>
                      <a:pt x="5" y="7"/>
                    </a:lnTo>
                    <a:lnTo>
                      <a:pt x="0" y="13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1" name="Freeform 1060"/>
              <p:cNvSpPr/>
              <p:nvPr/>
            </p:nvSpPr>
            <p:spPr bwMode="auto">
              <a:xfrm>
                <a:off x="714" y="1156"/>
                <a:ext cx="21" cy="14"/>
              </a:xfrm>
              <a:custGeom>
                <a:avLst/>
                <a:gdLst>
                  <a:gd name="T0" fmla="*/ 8 w 22"/>
                  <a:gd name="T1" fmla="*/ 13 h 15"/>
                  <a:gd name="T2" fmla="*/ 16 w 22"/>
                  <a:gd name="T3" fmla="*/ 14 h 15"/>
                  <a:gd name="T4" fmla="*/ 22 w 22"/>
                  <a:gd name="T5" fmla="*/ 7 h 15"/>
                  <a:gd name="T6" fmla="*/ 20 w 22"/>
                  <a:gd name="T7" fmla="*/ 2 h 15"/>
                  <a:gd name="T8" fmla="*/ 13 w 22"/>
                  <a:gd name="T9" fmla="*/ 2 h 15"/>
                  <a:gd name="T10" fmla="*/ 0 w 22"/>
                  <a:gd name="T11" fmla="*/ 0 h 15"/>
                  <a:gd name="T12" fmla="*/ 0 w 22"/>
                  <a:gd name="T13" fmla="*/ 2 h 15"/>
                  <a:gd name="T14" fmla="*/ 8 w 22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5">
                    <a:moveTo>
                      <a:pt x="8" y="13"/>
                    </a:moveTo>
                    <a:cubicBezTo>
                      <a:pt x="10" y="14"/>
                      <a:pt x="13" y="15"/>
                      <a:pt x="16" y="14"/>
                    </a:cubicBezTo>
                    <a:cubicBezTo>
                      <a:pt x="19" y="13"/>
                      <a:pt x="21" y="10"/>
                      <a:pt x="22" y="7"/>
                    </a:cubicBezTo>
                    <a:cubicBezTo>
                      <a:pt x="22" y="5"/>
                      <a:pt x="22" y="4"/>
                      <a:pt x="20" y="2"/>
                    </a:cubicBezTo>
                    <a:cubicBezTo>
                      <a:pt x="18" y="1"/>
                      <a:pt x="15" y="2"/>
                      <a:pt x="13" y="2"/>
                    </a:cubicBezTo>
                    <a:cubicBezTo>
                      <a:pt x="8" y="3"/>
                      <a:pt x="4" y="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5"/>
                      <a:pt x="4" y="10"/>
                      <a:pt x="8" y="13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2" name="Freeform 1061"/>
              <p:cNvSpPr/>
              <p:nvPr/>
            </p:nvSpPr>
            <p:spPr bwMode="auto">
              <a:xfrm>
                <a:off x="708" y="1124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14 w 14"/>
                  <a:gd name="T3" fmla="*/ 0 h 8"/>
                  <a:gd name="T4" fmla="*/ 0 w 1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cubicBezTo>
                      <a:pt x="3" y="3"/>
                      <a:pt x="9" y="0"/>
                      <a:pt x="14" y="0"/>
                    </a:cubicBezTo>
                    <a:cubicBezTo>
                      <a:pt x="11" y="5"/>
                      <a:pt x="6" y="7"/>
                      <a:pt x="0" y="8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3" name="Oval 1062"/>
              <p:cNvSpPr>
                <a:spLocks noChangeArrowheads="1"/>
              </p:cNvSpPr>
              <p:nvPr/>
            </p:nvSpPr>
            <p:spPr bwMode="auto">
              <a:xfrm>
                <a:off x="703" y="1191"/>
                <a:ext cx="19" cy="19"/>
              </a:xfrm>
              <a:prstGeom prst="ellipse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4" name="Oval 1063"/>
              <p:cNvSpPr>
                <a:spLocks noChangeArrowheads="1"/>
              </p:cNvSpPr>
              <p:nvPr/>
            </p:nvSpPr>
            <p:spPr bwMode="auto">
              <a:xfrm>
                <a:off x="705" y="1192"/>
                <a:ext cx="20" cy="19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5" name="Freeform 1064"/>
              <p:cNvSpPr/>
              <p:nvPr/>
            </p:nvSpPr>
            <p:spPr bwMode="auto">
              <a:xfrm>
                <a:off x="743" y="1192"/>
                <a:ext cx="18" cy="18"/>
              </a:xfrm>
              <a:custGeom>
                <a:avLst/>
                <a:gdLst>
                  <a:gd name="T0" fmla="*/ 6 w 18"/>
                  <a:gd name="T1" fmla="*/ 17 h 19"/>
                  <a:gd name="T2" fmla="*/ 1 w 18"/>
                  <a:gd name="T3" fmla="*/ 6 h 19"/>
                  <a:gd name="T4" fmla="*/ 12 w 18"/>
                  <a:gd name="T5" fmla="*/ 2 h 19"/>
                  <a:gd name="T6" fmla="*/ 17 w 18"/>
                  <a:gd name="T7" fmla="*/ 12 h 19"/>
                  <a:gd name="T8" fmla="*/ 6 w 18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6" y="17"/>
                    </a:moveTo>
                    <a:cubicBezTo>
                      <a:pt x="2" y="15"/>
                      <a:pt x="0" y="10"/>
                      <a:pt x="1" y="6"/>
                    </a:cubicBezTo>
                    <a:cubicBezTo>
                      <a:pt x="3" y="2"/>
                      <a:pt x="8" y="0"/>
                      <a:pt x="12" y="2"/>
                    </a:cubicBezTo>
                    <a:cubicBezTo>
                      <a:pt x="16" y="3"/>
                      <a:pt x="18" y="8"/>
                      <a:pt x="17" y="12"/>
                    </a:cubicBezTo>
                    <a:cubicBezTo>
                      <a:pt x="15" y="16"/>
                      <a:pt x="10" y="19"/>
                      <a:pt x="6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6" name="Freeform 1065"/>
              <p:cNvSpPr/>
              <p:nvPr/>
            </p:nvSpPr>
            <p:spPr bwMode="auto">
              <a:xfrm>
                <a:off x="741" y="1193"/>
                <a:ext cx="19" cy="18"/>
              </a:xfrm>
              <a:custGeom>
                <a:avLst/>
                <a:gdLst>
                  <a:gd name="T0" fmla="*/ 6 w 19"/>
                  <a:gd name="T1" fmla="*/ 17 h 19"/>
                  <a:gd name="T2" fmla="*/ 2 w 19"/>
                  <a:gd name="T3" fmla="*/ 7 h 19"/>
                  <a:gd name="T4" fmla="*/ 13 w 19"/>
                  <a:gd name="T5" fmla="*/ 2 h 19"/>
                  <a:gd name="T6" fmla="*/ 17 w 19"/>
                  <a:gd name="T7" fmla="*/ 13 h 19"/>
                  <a:gd name="T8" fmla="*/ 6 w 19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6" y="17"/>
                    </a:moveTo>
                    <a:cubicBezTo>
                      <a:pt x="2" y="16"/>
                      <a:pt x="0" y="11"/>
                      <a:pt x="2" y="7"/>
                    </a:cubicBezTo>
                    <a:cubicBezTo>
                      <a:pt x="4" y="2"/>
                      <a:pt x="8" y="0"/>
                      <a:pt x="13" y="2"/>
                    </a:cubicBezTo>
                    <a:cubicBezTo>
                      <a:pt x="17" y="4"/>
                      <a:pt x="19" y="8"/>
                      <a:pt x="17" y="13"/>
                    </a:cubicBezTo>
                    <a:cubicBezTo>
                      <a:pt x="15" y="17"/>
                      <a:pt x="11" y="19"/>
                      <a:pt x="6" y="1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7" name="Freeform 1066"/>
              <p:cNvSpPr/>
              <p:nvPr/>
            </p:nvSpPr>
            <p:spPr bwMode="auto">
              <a:xfrm>
                <a:off x="967" y="1033"/>
                <a:ext cx="183" cy="148"/>
              </a:xfrm>
              <a:custGeom>
                <a:avLst/>
                <a:gdLst>
                  <a:gd name="T0" fmla="*/ 98 w 188"/>
                  <a:gd name="T1" fmla="*/ 15 h 157"/>
                  <a:gd name="T2" fmla="*/ 109 w 188"/>
                  <a:gd name="T3" fmla="*/ 21 h 157"/>
                  <a:gd name="T4" fmla="*/ 117 w 188"/>
                  <a:gd name="T5" fmla="*/ 23 h 157"/>
                  <a:gd name="T6" fmla="*/ 137 w 188"/>
                  <a:gd name="T7" fmla="*/ 29 h 157"/>
                  <a:gd name="T8" fmla="*/ 175 w 188"/>
                  <a:gd name="T9" fmla="*/ 112 h 157"/>
                  <a:gd name="T10" fmla="*/ 88 w 188"/>
                  <a:gd name="T11" fmla="*/ 142 h 157"/>
                  <a:gd name="T12" fmla="*/ 70 w 188"/>
                  <a:gd name="T13" fmla="*/ 131 h 157"/>
                  <a:gd name="T14" fmla="*/ 63 w 188"/>
                  <a:gd name="T15" fmla="*/ 127 h 157"/>
                  <a:gd name="T16" fmla="*/ 52 w 188"/>
                  <a:gd name="T17" fmla="*/ 124 h 157"/>
                  <a:gd name="T18" fmla="*/ 13 w 188"/>
                  <a:gd name="T19" fmla="*/ 43 h 157"/>
                  <a:gd name="T20" fmla="*/ 98 w 188"/>
                  <a:gd name="T21" fmla="*/ 1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57">
                    <a:moveTo>
                      <a:pt x="98" y="15"/>
                    </a:moveTo>
                    <a:cubicBezTo>
                      <a:pt x="102" y="17"/>
                      <a:pt x="106" y="19"/>
                      <a:pt x="109" y="21"/>
                    </a:cubicBezTo>
                    <a:cubicBezTo>
                      <a:pt x="112" y="21"/>
                      <a:pt x="114" y="22"/>
                      <a:pt x="117" y="23"/>
                    </a:cubicBezTo>
                    <a:cubicBezTo>
                      <a:pt x="123" y="24"/>
                      <a:pt x="130" y="26"/>
                      <a:pt x="137" y="29"/>
                    </a:cubicBezTo>
                    <a:cubicBezTo>
                      <a:pt x="171" y="43"/>
                      <a:pt x="188" y="81"/>
                      <a:pt x="175" y="112"/>
                    </a:cubicBezTo>
                    <a:cubicBezTo>
                      <a:pt x="161" y="143"/>
                      <a:pt x="122" y="157"/>
                      <a:pt x="88" y="142"/>
                    </a:cubicBezTo>
                    <a:cubicBezTo>
                      <a:pt x="81" y="140"/>
                      <a:pt x="75" y="136"/>
                      <a:pt x="70" y="131"/>
                    </a:cubicBezTo>
                    <a:cubicBezTo>
                      <a:pt x="68" y="130"/>
                      <a:pt x="65" y="129"/>
                      <a:pt x="63" y="127"/>
                    </a:cubicBezTo>
                    <a:cubicBezTo>
                      <a:pt x="59" y="126"/>
                      <a:pt x="56" y="125"/>
                      <a:pt x="52" y="124"/>
                    </a:cubicBezTo>
                    <a:cubicBezTo>
                      <a:pt x="18" y="109"/>
                      <a:pt x="0" y="73"/>
                      <a:pt x="13" y="43"/>
                    </a:cubicBezTo>
                    <a:cubicBezTo>
                      <a:pt x="26" y="13"/>
                      <a:pt x="64" y="0"/>
                      <a:pt x="98" y="1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8" name="Freeform 1067"/>
              <p:cNvSpPr>
                <a:spLocks noEditPoints="1"/>
              </p:cNvSpPr>
              <p:nvPr/>
            </p:nvSpPr>
            <p:spPr bwMode="auto">
              <a:xfrm>
                <a:off x="1001" y="1044"/>
                <a:ext cx="151" cy="139"/>
              </a:xfrm>
              <a:custGeom>
                <a:avLst/>
                <a:gdLst>
                  <a:gd name="T0" fmla="*/ 53 w 155"/>
                  <a:gd name="T1" fmla="*/ 132 h 147"/>
                  <a:gd name="T2" fmla="*/ 14 w 155"/>
                  <a:gd name="T3" fmla="*/ 46 h 147"/>
                  <a:gd name="T4" fmla="*/ 103 w 155"/>
                  <a:gd name="T5" fmla="*/ 15 h 147"/>
                  <a:gd name="T6" fmla="*/ 141 w 155"/>
                  <a:gd name="T7" fmla="*/ 101 h 147"/>
                  <a:gd name="T8" fmla="*/ 53 w 155"/>
                  <a:gd name="T9" fmla="*/ 132 h 147"/>
                  <a:gd name="T10" fmla="*/ 101 w 155"/>
                  <a:gd name="T11" fmla="*/ 18 h 147"/>
                  <a:gd name="T12" fmla="*/ 17 w 155"/>
                  <a:gd name="T13" fmla="*/ 48 h 147"/>
                  <a:gd name="T14" fmla="*/ 54 w 155"/>
                  <a:gd name="T15" fmla="*/ 129 h 147"/>
                  <a:gd name="T16" fmla="*/ 138 w 155"/>
                  <a:gd name="T17" fmla="*/ 99 h 147"/>
                  <a:gd name="T18" fmla="*/ 101 w 155"/>
                  <a:gd name="T19" fmla="*/ 1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147">
                    <a:moveTo>
                      <a:pt x="53" y="132"/>
                    </a:moveTo>
                    <a:cubicBezTo>
                      <a:pt x="18" y="117"/>
                      <a:pt x="0" y="78"/>
                      <a:pt x="14" y="46"/>
                    </a:cubicBezTo>
                    <a:cubicBezTo>
                      <a:pt x="28" y="14"/>
                      <a:pt x="68" y="0"/>
                      <a:pt x="103" y="15"/>
                    </a:cubicBezTo>
                    <a:cubicBezTo>
                      <a:pt x="138" y="30"/>
                      <a:pt x="155" y="68"/>
                      <a:pt x="141" y="101"/>
                    </a:cubicBezTo>
                    <a:cubicBezTo>
                      <a:pt x="127" y="133"/>
                      <a:pt x="88" y="147"/>
                      <a:pt x="53" y="132"/>
                    </a:cubicBezTo>
                    <a:moveTo>
                      <a:pt x="101" y="18"/>
                    </a:moveTo>
                    <a:cubicBezTo>
                      <a:pt x="68" y="4"/>
                      <a:pt x="30" y="17"/>
                      <a:pt x="17" y="48"/>
                    </a:cubicBezTo>
                    <a:cubicBezTo>
                      <a:pt x="4" y="78"/>
                      <a:pt x="21" y="115"/>
                      <a:pt x="54" y="129"/>
                    </a:cubicBezTo>
                    <a:cubicBezTo>
                      <a:pt x="87" y="143"/>
                      <a:pt x="125" y="130"/>
                      <a:pt x="138" y="99"/>
                    </a:cubicBezTo>
                    <a:cubicBezTo>
                      <a:pt x="151" y="69"/>
                      <a:pt x="135" y="32"/>
                      <a:pt x="101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9" name="Freeform 1068"/>
              <p:cNvSpPr>
                <a:spLocks noEditPoints="1"/>
              </p:cNvSpPr>
              <p:nvPr/>
            </p:nvSpPr>
            <p:spPr bwMode="auto">
              <a:xfrm>
                <a:off x="987" y="1040"/>
                <a:ext cx="150" cy="135"/>
              </a:xfrm>
              <a:custGeom>
                <a:avLst/>
                <a:gdLst>
                  <a:gd name="T0" fmla="*/ 52 w 153"/>
                  <a:gd name="T1" fmla="*/ 127 h 142"/>
                  <a:gd name="T2" fmla="*/ 13 w 153"/>
                  <a:gd name="T3" fmla="*/ 44 h 142"/>
                  <a:gd name="T4" fmla="*/ 100 w 153"/>
                  <a:gd name="T5" fmla="*/ 15 h 142"/>
                  <a:gd name="T6" fmla="*/ 140 w 153"/>
                  <a:gd name="T7" fmla="*/ 98 h 142"/>
                  <a:gd name="T8" fmla="*/ 52 w 153"/>
                  <a:gd name="T9" fmla="*/ 127 h 142"/>
                  <a:gd name="T10" fmla="*/ 99 w 153"/>
                  <a:gd name="T11" fmla="*/ 18 h 142"/>
                  <a:gd name="T12" fmla="*/ 16 w 153"/>
                  <a:gd name="T13" fmla="*/ 45 h 142"/>
                  <a:gd name="T14" fmla="*/ 54 w 153"/>
                  <a:gd name="T15" fmla="*/ 124 h 142"/>
                  <a:gd name="T16" fmla="*/ 137 w 153"/>
                  <a:gd name="T17" fmla="*/ 97 h 142"/>
                  <a:gd name="T18" fmla="*/ 99 w 153"/>
                  <a:gd name="T19" fmla="*/ 1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2">
                    <a:moveTo>
                      <a:pt x="52" y="127"/>
                    </a:moveTo>
                    <a:cubicBezTo>
                      <a:pt x="17" y="112"/>
                      <a:pt x="0" y="74"/>
                      <a:pt x="13" y="44"/>
                    </a:cubicBezTo>
                    <a:cubicBezTo>
                      <a:pt x="26" y="13"/>
                      <a:pt x="65" y="0"/>
                      <a:pt x="100" y="15"/>
                    </a:cubicBezTo>
                    <a:cubicBezTo>
                      <a:pt x="135" y="30"/>
                      <a:pt x="153" y="67"/>
                      <a:pt x="140" y="98"/>
                    </a:cubicBezTo>
                    <a:cubicBezTo>
                      <a:pt x="127" y="129"/>
                      <a:pt x="87" y="142"/>
                      <a:pt x="52" y="127"/>
                    </a:cubicBezTo>
                    <a:moveTo>
                      <a:pt x="99" y="18"/>
                    </a:moveTo>
                    <a:cubicBezTo>
                      <a:pt x="66" y="4"/>
                      <a:pt x="28" y="16"/>
                      <a:pt x="16" y="45"/>
                    </a:cubicBezTo>
                    <a:cubicBezTo>
                      <a:pt x="4" y="74"/>
                      <a:pt x="21" y="109"/>
                      <a:pt x="54" y="124"/>
                    </a:cubicBezTo>
                    <a:cubicBezTo>
                      <a:pt x="87" y="138"/>
                      <a:pt x="124" y="126"/>
                      <a:pt x="137" y="97"/>
                    </a:cubicBezTo>
                    <a:cubicBezTo>
                      <a:pt x="149" y="68"/>
                      <a:pt x="132" y="33"/>
                      <a:pt x="99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0" name="Freeform 1069"/>
              <p:cNvSpPr>
                <a:spLocks noEditPoints="1"/>
              </p:cNvSpPr>
              <p:nvPr/>
            </p:nvSpPr>
            <p:spPr bwMode="auto">
              <a:xfrm>
                <a:off x="965" y="1032"/>
                <a:ext cx="150" cy="133"/>
              </a:xfrm>
              <a:custGeom>
                <a:avLst/>
                <a:gdLst>
                  <a:gd name="T0" fmla="*/ 53 w 154"/>
                  <a:gd name="T1" fmla="*/ 126 h 141"/>
                  <a:gd name="T2" fmla="*/ 14 w 154"/>
                  <a:gd name="T3" fmla="*/ 43 h 141"/>
                  <a:gd name="T4" fmla="*/ 101 w 154"/>
                  <a:gd name="T5" fmla="*/ 15 h 141"/>
                  <a:gd name="T6" fmla="*/ 141 w 154"/>
                  <a:gd name="T7" fmla="*/ 98 h 141"/>
                  <a:gd name="T8" fmla="*/ 53 w 154"/>
                  <a:gd name="T9" fmla="*/ 126 h 141"/>
                  <a:gd name="T10" fmla="*/ 100 w 154"/>
                  <a:gd name="T11" fmla="*/ 18 h 141"/>
                  <a:gd name="T12" fmla="*/ 17 w 154"/>
                  <a:gd name="T13" fmla="*/ 44 h 141"/>
                  <a:gd name="T14" fmla="*/ 54 w 154"/>
                  <a:gd name="T15" fmla="*/ 123 h 141"/>
                  <a:gd name="T16" fmla="*/ 137 w 154"/>
                  <a:gd name="T17" fmla="*/ 96 h 141"/>
                  <a:gd name="T18" fmla="*/ 100 w 154"/>
                  <a:gd name="T19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41">
                    <a:moveTo>
                      <a:pt x="53" y="126"/>
                    </a:moveTo>
                    <a:cubicBezTo>
                      <a:pt x="18" y="111"/>
                      <a:pt x="0" y="74"/>
                      <a:pt x="14" y="43"/>
                    </a:cubicBezTo>
                    <a:cubicBezTo>
                      <a:pt x="27" y="12"/>
                      <a:pt x="66" y="0"/>
                      <a:pt x="101" y="15"/>
                    </a:cubicBezTo>
                    <a:cubicBezTo>
                      <a:pt x="136" y="30"/>
                      <a:pt x="154" y="67"/>
                      <a:pt x="141" y="98"/>
                    </a:cubicBezTo>
                    <a:cubicBezTo>
                      <a:pt x="127" y="128"/>
                      <a:pt x="88" y="141"/>
                      <a:pt x="53" y="126"/>
                    </a:cubicBezTo>
                    <a:moveTo>
                      <a:pt x="100" y="18"/>
                    </a:moveTo>
                    <a:cubicBezTo>
                      <a:pt x="66" y="3"/>
                      <a:pt x="29" y="15"/>
                      <a:pt x="17" y="44"/>
                    </a:cubicBezTo>
                    <a:cubicBezTo>
                      <a:pt x="4" y="73"/>
                      <a:pt x="21" y="109"/>
                      <a:pt x="54" y="123"/>
                    </a:cubicBezTo>
                    <a:cubicBezTo>
                      <a:pt x="88" y="137"/>
                      <a:pt x="125" y="125"/>
                      <a:pt x="137" y="96"/>
                    </a:cubicBezTo>
                    <a:cubicBezTo>
                      <a:pt x="150" y="67"/>
                      <a:pt x="133" y="32"/>
                      <a:pt x="100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1" name="Freeform 1070"/>
              <p:cNvSpPr/>
              <p:nvPr/>
            </p:nvSpPr>
            <p:spPr bwMode="auto">
              <a:xfrm>
                <a:off x="1051" y="1060"/>
                <a:ext cx="97" cy="119"/>
              </a:xfrm>
              <a:custGeom>
                <a:avLst/>
                <a:gdLst>
                  <a:gd name="T0" fmla="*/ 75 w 100"/>
                  <a:gd name="T1" fmla="*/ 77 h 126"/>
                  <a:gd name="T2" fmla="*/ 47 w 100"/>
                  <a:gd name="T3" fmla="*/ 0 h 126"/>
                  <a:gd name="T4" fmla="*/ 50 w 100"/>
                  <a:gd name="T5" fmla="*/ 1 h 126"/>
                  <a:gd name="T6" fmla="*/ 87 w 100"/>
                  <a:gd name="T7" fmla="*/ 82 h 126"/>
                  <a:gd name="T8" fmla="*/ 3 w 100"/>
                  <a:gd name="T9" fmla="*/ 112 h 126"/>
                  <a:gd name="T10" fmla="*/ 0 w 100"/>
                  <a:gd name="T11" fmla="*/ 110 h 126"/>
                  <a:gd name="T12" fmla="*/ 75 w 100"/>
                  <a:gd name="T13" fmla="*/ 7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26">
                    <a:moveTo>
                      <a:pt x="75" y="77"/>
                    </a:moveTo>
                    <a:cubicBezTo>
                      <a:pt x="87" y="50"/>
                      <a:pt x="74" y="18"/>
                      <a:pt x="47" y="0"/>
                    </a:cubicBezTo>
                    <a:cubicBezTo>
                      <a:pt x="48" y="1"/>
                      <a:pt x="49" y="1"/>
                      <a:pt x="50" y="1"/>
                    </a:cubicBezTo>
                    <a:cubicBezTo>
                      <a:pt x="83" y="16"/>
                      <a:pt x="100" y="52"/>
                      <a:pt x="87" y="82"/>
                    </a:cubicBezTo>
                    <a:cubicBezTo>
                      <a:pt x="74" y="113"/>
                      <a:pt x="36" y="126"/>
                      <a:pt x="3" y="112"/>
                    </a:cubicBezTo>
                    <a:cubicBezTo>
                      <a:pt x="2" y="111"/>
                      <a:pt x="1" y="111"/>
                      <a:pt x="0" y="110"/>
                    </a:cubicBezTo>
                    <a:cubicBezTo>
                      <a:pt x="32" y="118"/>
                      <a:pt x="63" y="104"/>
                      <a:pt x="75" y="7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2" name="Freeform 1071"/>
              <p:cNvSpPr/>
              <p:nvPr/>
            </p:nvSpPr>
            <p:spPr bwMode="auto">
              <a:xfrm>
                <a:off x="1040" y="1058"/>
                <a:ext cx="93" cy="112"/>
              </a:xfrm>
              <a:custGeom>
                <a:avLst/>
                <a:gdLst>
                  <a:gd name="T0" fmla="*/ 64 w 95"/>
                  <a:gd name="T1" fmla="*/ 70 h 118"/>
                  <a:gd name="T2" fmla="*/ 45 w 95"/>
                  <a:gd name="T3" fmla="*/ 0 h 118"/>
                  <a:gd name="T4" fmla="*/ 82 w 95"/>
                  <a:gd name="T5" fmla="*/ 78 h 118"/>
                  <a:gd name="T6" fmla="*/ 0 w 95"/>
                  <a:gd name="T7" fmla="*/ 104 h 118"/>
                  <a:gd name="T8" fmla="*/ 64 w 95"/>
                  <a:gd name="T9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18">
                    <a:moveTo>
                      <a:pt x="64" y="70"/>
                    </a:moveTo>
                    <a:cubicBezTo>
                      <a:pt x="74" y="46"/>
                      <a:pt x="66" y="18"/>
                      <a:pt x="45" y="0"/>
                    </a:cubicBezTo>
                    <a:cubicBezTo>
                      <a:pt x="78" y="14"/>
                      <a:pt x="95" y="49"/>
                      <a:pt x="82" y="78"/>
                    </a:cubicBezTo>
                    <a:cubicBezTo>
                      <a:pt x="70" y="106"/>
                      <a:pt x="33" y="118"/>
                      <a:pt x="0" y="104"/>
                    </a:cubicBezTo>
                    <a:cubicBezTo>
                      <a:pt x="28" y="107"/>
                      <a:pt x="54" y="94"/>
                      <a:pt x="64" y="70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3" name="Freeform 1072"/>
              <p:cNvSpPr/>
              <p:nvPr/>
            </p:nvSpPr>
            <p:spPr bwMode="auto">
              <a:xfrm>
                <a:off x="1009" y="1055"/>
                <a:ext cx="100" cy="103"/>
              </a:xfrm>
              <a:custGeom>
                <a:avLst/>
                <a:gdLst>
                  <a:gd name="T0" fmla="*/ 10 w 103"/>
                  <a:gd name="T1" fmla="*/ 36 h 108"/>
                  <a:gd name="T2" fmla="*/ 68 w 103"/>
                  <a:gd name="T3" fmla="*/ 1 h 108"/>
                  <a:gd name="T4" fmla="*/ 92 w 103"/>
                  <a:gd name="T5" fmla="*/ 71 h 108"/>
                  <a:gd name="T6" fmla="*/ 25 w 103"/>
                  <a:gd name="T7" fmla="*/ 102 h 108"/>
                  <a:gd name="T8" fmla="*/ 10 w 103"/>
                  <a:gd name="T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8">
                    <a:moveTo>
                      <a:pt x="10" y="36"/>
                    </a:moveTo>
                    <a:cubicBezTo>
                      <a:pt x="19" y="13"/>
                      <a:pt x="43" y="0"/>
                      <a:pt x="68" y="1"/>
                    </a:cubicBezTo>
                    <a:cubicBezTo>
                      <a:pt x="92" y="18"/>
                      <a:pt x="103" y="47"/>
                      <a:pt x="92" y="71"/>
                    </a:cubicBezTo>
                    <a:cubicBezTo>
                      <a:pt x="82" y="96"/>
                      <a:pt x="53" y="108"/>
                      <a:pt x="25" y="102"/>
                    </a:cubicBezTo>
                    <a:cubicBezTo>
                      <a:pt x="7" y="85"/>
                      <a:pt x="0" y="59"/>
                      <a:pt x="10" y="3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4" name="Freeform 1073"/>
              <p:cNvSpPr/>
              <p:nvPr/>
            </p:nvSpPr>
            <p:spPr bwMode="auto">
              <a:xfrm>
                <a:off x="993" y="1050"/>
                <a:ext cx="71" cy="97"/>
              </a:xfrm>
              <a:custGeom>
                <a:avLst/>
                <a:gdLst>
                  <a:gd name="T0" fmla="*/ 10 w 73"/>
                  <a:gd name="T1" fmla="*/ 35 h 103"/>
                  <a:gd name="T2" fmla="*/ 73 w 73"/>
                  <a:gd name="T3" fmla="*/ 3 h 103"/>
                  <a:gd name="T4" fmla="*/ 22 w 73"/>
                  <a:gd name="T5" fmla="*/ 40 h 103"/>
                  <a:gd name="T6" fmla="*/ 30 w 73"/>
                  <a:gd name="T7" fmla="*/ 103 h 103"/>
                  <a:gd name="T8" fmla="*/ 10 w 73"/>
                  <a:gd name="T9" fmla="*/ 3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3">
                    <a:moveTo>
                      <a:pt x="10" y="35"/>
                    </a:moveTo>
                    <a:cubicBezTo>
                      <a:pt x="20" y="12"/>
                      <a:pt x="46" y="0"/>
                      <a:pt x="73" y="3"/>
                    </a:cubicBezTo>
                    <a:cubicBezTo>
                      <a:pt x="51" y="6"/>
                      <a:pt x="31" y="19"/>
                      <a:pt x="22" y="40"/>
                    </a:cubicBezTo>
                    <a:cubicBezTo>
                      <a:pt x="13" y="61"/>
                      <a:pt x="17" y="85"/>
                      <a:pt x="30" y="103"/>
                    </a:cubicBezTo>
                    <a:cubicBezTo>
                      <a:pt x="9" y="86"/>
                      <a:pt x="0" y="58"/>
                      <a:pt x="10" y="3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5" name="Freeform 1074"/>
              <p:cNvSpPr/>
              <p:nvPr/>
            </p:nvSpPr>
            <p:spPr bwMode="auto">
              <a:xfrm>
                <a:off x="970" y="1036"/>
                <a:ext cx="91" cy="111"/>
              </a:xfrm>
              <a:custGeom>
                <a:avLst/>
                <a:gdLst>
                  <a:gd name="T0" fmla="*/ 12 w 94"/>
                  <a:gd name="T1" fmla="*/ 41 h 118"/>
                  <a:gd name="T2" fmla="*/ 94 w 94"/>
                  <a:gd name="T3" fmla="*/ 14 h 118"/>
                  <a:gd name="T4" fmla="*/ 31 w 94"/>
                  <a:gd name="T5" fmla="*/ 49 h 118"/>
                  <a:gd name="T6" fmla="*/ 49 w 94"/>
                  <a:gd name="T7" fmla="*/ 118 h 118"/>
                  <a:gd name="T8" fmla="*/ 12 w 94"/>
                  <a:gd name="T9" fmla="*/ 4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18">
                    <a:moveTo>
                      <a:pt x="12" y="41"/>
                    </a:moveTo>
                    <a:cubicBezTo>
                      <a:pt x="24" y="12"/>
                      <a:pt x="61" y="0"/>
                      <a:pt x="94" y="14"/>
                    </a:cubicBezTo>
                    <a:cubicBezTo>
                      <a:pt x="67" y="12"/>
                      <a:pt x="41" y="25"/>
                      <a:pt x="31" y="49"/>
                    </a:cubicBezTo>
                    <a:cubicBezTo>
                      <a:pt x="20" y="72"/>
                      <a:pt x="29" y="100"/>
                      <a:pt x="49" y="118"/>
                    </a:cubicBezTo>
                    <a:cubicBezTo>
                      <a:pt x="16" y="104"/>
                      <a:pt x="0" y="69"/>
                      <a:pt x="12" y="41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6" name="Freeform 1075"/>
              <p:cNvSpPr>
                <a:spLocks noEditPoints="1"/>
              </p:cNvSpPr>
              <p:nvPr/>
            </p:nvSpPr>
            <p:spPr bwMode="auto">
              <a:xfrm>
                <a:off x="1059" y="1128"/>
                <a:ext cx="67" cy="38"/>
              </a:xfrm>
              <a:custGeom>
                <a:avLst/>
                <a:gdLst>
                  <a:gd name="T0" fmla="*/ 64 w 68"/>
                  <a:gd name="T1" fmla="*/ 0 h 40"/>
                  <a:gd name="T2" fmla="*/ 64 w 68"/>
                  <a:gd name="T3" fmla="*/ 0 h 40"/>
                  <a:gd name="T4" fmla="*/ 62 w 68"/>
                  <a:gd name="T5" fmla="*/ 4 h 40"/>
                  <a:gd name="T6" fmla="*/ 0 w 68"/>
                  <a:gd name="T7" fmla="*/ 36 h 40"/>
                  <a:gd name="T8" fmla="*/ 1 w 68"/>
                  <a:gd name="T9" fmla="*/ 36 h 40"/>
                  <a:gd name="T10" fmla="*/ 63 w 68"/>
                  <a:gd name="T11" fmla="*/ 4 h 40"/>
                  <a:gd name="T12" fmla="*/ 64 w 68"/>
                  <a:gd name="T13" fmla="*/ 0 h 40"/>
                  <a:gd name="T14" fmla="*/ 68 w 68"/>
                  <a:gd name="T15" fmla="*/ 0 h 40"/>
                  <a:gd name="T16" fmla="*/ 68 w 68"/>
                  <a:gd name="T17" fmla="*/ 0 h 40"/>
                  <a:gd name="T18" fmla="*/ 66 w 68"/>
                  <a:gd name="T19" fmla="*/ 5 h 40"/>
                  <a:gd name="T20" fmla="*/ 9 w 68"/>
                  <a:gd name="T21" fmla="*/ 40 h 40"/>
                  <a:gd name="T22" fmla="*/ 9 w 68"/>
                  <a:gd name="T23" fmla="*/ 40 h 40"/>
                  <a:gd name="T24" fmla="*/ 66 w 68"/>
                  <a:gd name="T25" fmla="*/ 5 h 40"/>
                  <a:gd name="T26" fmla="*/ 68 w 68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40">
                    <a:moveTo>
                      <a:pt x="64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2"/>
                      <a:pt x="62" y="4"/>
                    </a:cubicBezTo>
                    <a:cubicBezTo>
                      <a:pt x="53" y="27"/>
                      <a:pt x="27" y="39"/>
                      <a:pt x="0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28" y="39"/>
                      <a:pt x="53" y="27"/>
                      <a:pt x="63" y="4"/>
                    </a:cubicBezTo>
                    <a:cubicBezTo>
                      <a:pt x="63" y="2"/>
                      <a:pt x="64" y="1"/>
                      <a:pt x="64" y="0"/>
                    </a:cubicBezTo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7" y="2"/>
                      <a:pt x="67" y="3"/>
                      <a:pt x="66" y="5"/>
                    </a:cubicBezTo>
                    <a:cubicBezTo>
                      <a:pt x="56" y="27"/>
                      <a:pt x="34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34" y="40"/>
                      <a:pt x="57" y="27"/>
                      <a:pt x="66" y="5"/>
                    </a:cubicBezTo>
                    <a:cubicBezTo>
                      <a:pt x="67" y="4"/>
                      <a:pt x="67" y="2"/>
                      <a:pt x="6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7" name="Freeform 1076"/>
              <p:cNvSpPr/>
              <p:nvPr/>
            </p:nvSpPr>
            <p:spPr bwMode="auto">
              <a:xfrm>
                <a:off x="1060" y="1128"/>
                <a:ext cx="66" cy="38"/>
              </a:xfrm>
              <a:custGeom>
                <a:avLst/>
                <a:gdLst>
                  <a:gd name="T0" fmla="*/ 67 w 67"/>
                  <a:gd name="T1" fmla="*/ 0 h 40"/>
                  <a:gd name="T2" fmla="*/ 63 w 67"/>
                  <a:gd name="T3" fmla="*/ 0 h 40"/>
                  <a:gd name="T4" fmla="*/ 62 w 67"/>
                  <a:gd name="T5" fmla="*/ 4 h 40"/>
                  <a:gd name="T6" fmla="*/ 0 w 67"/>
                  <a:gd name="T7" fmla="*/ 36 h 40"/>
                  <a:gd name="T8" fmla="*/ 8 w 67"/>
                  <a:gd name="T9" fmla="*/ 40 h 40"/>
                  <a:gd name="T10" fmla="*/ 65 w 67"/>
                  <a:gd name="T11" fmla="*/ 5 h 40"/>
                  <a:gd name="T12" fmla="*/ 67 w 67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0">
                    <a:moveTo>
                      <a:pt x="67" y="0"/>
                    </a:moveTo>
                    <a:cubicBezTo>
                      <a:pt x="66" y="0"/>
                      <a:pt x="64" y="0"/>
                      <a:pt x="63" y="0"/>
                    </a:cubicBezTo>
                    <a:cubicBezTo>
                      <a:pt x="63" y="1"/>
                      <a:pt x="62" y="2"/>
                      <a:pt x="62" y="4"/>
                    </a:cubicBezTo>
                    <a:cubicBezTo>
                      <a:pt x="52" y="27"/>
                      <a:pt x="27" y="39"/>
                      <a:pt x="0" y="36"/>
                    </a:cubicBezTo>
                    <a:cubicBezTo>
                      <a:pt x="3" y="38"/>
                      <a:pt x="5" y="39"/>
                      <a:pt x="8" y="40"/>
                    </a:cubicBezTo>
                    <a:cubicBezTo>
                      <a:pt x="33" y="40"/>
                      <a:pt x="55" y="27"/>
                      <a:pt x="65" y="5"/>
                    </a:cubicBezTo>
                    <a:cubicBezTo>
                      <a:pt x="66" y="3"/>
                      <a:pt x="66" y="2"/>
                      <a:pt x="6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8" name="Freeform 1077"/>
              <p:cNvSpPr>
                <a:spLocks noEditPoints="1"/>
              </p:cNvSpPr>
              <p:nvPr/>
            </p:nvSpPr>
            <p:spPr bwMode="auto">
              <a:xfrm>
                <a:off x="991" y="1087"/>
                <a:ext cx="40" cy="64"/>
              </a:xfrm>
              <a:custGeom>
                <a:avLst/>
                <a:gdLst>
                  <a:gd name="T0" fmla="*/ 23 w 41"/>
                  <a:gd name="T1" fmla="*/ 17 h 68"/>
                  <a:gd name="T2" fmla="*/ 41 w 41"/>
                  <a:gd name="T3" fmla="*/ 68 h 68"/>
                  <a:gd name="T4" fmla="*/ 41 w 41"/>
                  <a:gd name="T5" fmla="*/ 68 h 68"/>
                  <a:gd name="T6" fmla="*/ 24 w 41"/>
                  <a:gd name="T7" fmla="*/ 17 h 68"/>
                  <a:gd name="T8" fmla="*/ 23 w 41"/>
                  <a:gd name="T9" fmla="*/ 17 h 68"/>
                  <a:gd name="T10" fmla="*/ 10 w 41"/>
                  <a:gd name="T11" fmla="*/ 1 h 68"/>
                  <a:gd name="T12" fmla="*/ 34 w 41"/>
                  <a:gd name="T13" fmla="*/ 65 h 68"/>
                  <a:gd name="T14" fmla="*/ 21 w 41"/>
                  <a:gd name="T15" fmla="*/ 12 h 68"/>
                  <a:gd name="T16" fmla="*/ 20 w 41"/>
                  <a:gd name="T17" fmla="*/ 12 h 68"/>
                  <a:gd name="T18" fmla="*/ 32 w 41"/>
                  <a:gd name="T19" fmla="*/ 64 h 68"/>
                  <a:gd name="T20" fmla="*/ 10 w 41"/>
                  <a:gd name="T21" fmla="*/ 2 h 68"/>
                  <a:gd name="T22" fmla="*/ 10 w 41"/>
                  <a:gd name="T23" fmla="*/ 1 h 68"/>
                  <a:gd name="T24" fmla="*/ 7 w 41"/>
                  <a:gd name="T25" fmla="*/ 0 h 68"/>
                  <a:gd name="T26" fmla="*/ 7 w 41"/>
                  <a:gd name="T27" fmla="*/ 0 h 68"/>
                  <a:gd name="T28" fmla="*/ 26 w 41"/>
                  <a:gd name="T29" fmla="*/ 64 h 68"/>
                  <a:gd name="T30" fmla="*/ 27 w 41"/>
                  <a:gd name="T31" fmla="*/ 64 h 68"/>
                  <a:gd name="T32" fmla="*/ 27 w 41"/>
                  <a:gd name="T33" fmla="*/ 64 h 68"/>
                  <a:gd name="T34" fmla="*/ 7 w 41"/>
                  <a:gd name="T3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68">
                    <a:moveTo>
                      <a:pt x="23" y="17"/>
                    </a:moveTo>
                    <a:cubicBezTo>
                      <a:pt x="21" y="35"/>
                      <a:pt x="28" y="54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28" y="54"/>
                      <a:pt x="21" y="36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moveTo>
                      <a:pt x="10" y="1"/>
                    </a:moveTo>
                    <a:cubicBezTo>
                      <a:pt x="3" y="24"/>
                      <a:pt x="13" y="50"/>
                      <a:pt x="34" y="65"/>
                    </a:cubicBezTo>
                    <a:cubicBezTo>
                      <a:pt x="22" y="50"/>
                      <a:pt x="17" y="31"/>
                      <a:pt x="21" y="12"/>
                    </a:cubicBezTo>
                    <a:cubicBezTo>
                      <a:pt x="21" y="12"/>
                      <a:pt x="20" y="12"/>
                      <a:pt x="20" y="12"/>
                    </a:cubicBezTo>
                    <a:cubicBezTo>
                      <a:pt x="17" y="30"/>
                      <a:pt x="21" y="49"/>
                      <a:pt x="32" y="64"/>
                    </a:cubicBezTo>
                    <a:cubicBezTo>
                      <a:pt x="13" y="48"/>
                      <a:pt x="4" y="23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22"/>
                      <a:pt x="8" y="47"/>
                      <a:pt x="26" y="64"/>
                    </a:cubicBezTo>
                    <a:cubicBezTo>
                      <a:pt x="26" y="64"/>
                      <a:pt x="27" y="64"/>
                      <a:pt x="27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8" y="47"/>
                      <a:pt x="0" y="22"/>
                      <a:pt x="7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9" name="Freeform 1078"/>
              <p:cNvSpPr/>
              <p:nvPr/>
            </p:nvSpPr>
            <p:spPr bwMode="auto">
              <a:xfrm>
                <a:off x="1008" y="1098"/>
                <a:ext cx="23" cy="53"/>
              </a:xfrm>
              <a:custGeom>
                <a:avLst/>
                <a:gdLst>
                  <a:gd name="T0" fmla="*/ 4 w 24"/>
                  <a:gd name="T1" fmla="*/ 0 h 56"/>
                  <a:gd name="T2" fmla="*/ 17 w 24"/>
                  <a:gd name="T3" fmla="*/ 53 h 56"/>
                  <a:gd name="T4" fmla="*/ 19 w 24"/>
                  <a:gd name="T5" fmla="*/ 55 h 56"/>
                  <a:gd name="T6" fmla="*/ 24 w 24"/>
                  <a:gd name="T7" fmla="*/ 56 h 56"/>
                  <a:gd name="T8" fmla="*/ 6 w 24"/>
                  <a:gd name="T9" fmla="*/ 5 h 56"/>
                  <a:gd name="T10" fmla="*/ 4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4" y="0"/>
                    </a:moveTo>
                    <a:cubicBezTo>
                      <a:pt x="0" y="19"/>
                      <a:pt x="5" y="38"/>
                      <a:pt x="17" y="53"/>
                    </a:cubicBezTo>
                    <a:cubicBezTo>
                      <a:pt x="18" y="54"/>
                      <a:pt x="18" y="54"/>
                      <a:pt x="19" y="55"/>
                    </a:cubicBezTo>
                    <a:cubicBezTo>
                      <a:pt x="21" y="55"/>
                      <a:pt x="22" y="56"/>
                      <a:pt x="24" y="56"/>
                    </a:cubicBezTo>
                    <a:cubicBezTo>
                      <a:pt x="11" y="42"/>
                      <a:pt x="4" y="23"/>
                      <a:pt x="6" y="5"/>
                    </a:cubicBezTo>
                    <a:cubicBezTo>
                      <a:pt x="5" y="3"/>
                      <a:pt x="5" y="2"/>
                      <a:pt x="4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0" name="Freeform 1079"/>
              <p:cNvSpPr/>
              <p:nvPr/>
            </p:nvSpPr>
            <p:spPr bwMode="auto">
              <a:xfrm>
                <a:off x="991" y="1087"/>
                <a:ext cx="35" cy="63"/>
              </a:xfrm>
              <a:custGeom>
                <a:avLst/>
                <a:gdLst>
                  <a:gd name="T0" fmla="*/ 8 w 36"/>
                  <a:gd name="T1" fmla="*/ 0 h 67"/>
                  <a:gd name="T2" fmla="*/ 7 w 36"/>
                  <a:gd name="T3" fmla="*/ 0 h 67"/>
                  <a:gd name="T4" fmla="*/ 27 w 36"/>
                  <a:gd name="T5" fmla="*/ 64 h 67"/>
                  <a:gd name="T6" fmla="*/ 36 w 36"/>
                  <a:gd name="T7" fmla="*/ 67 h 67"/>
                  <a:gd name="T8" fmla="*/ 34 w 36"/>
                  <a:gd name="T9" fmla="*/ 65 h 67"/>
                  <a:gd name="T10" fmla="*/ 10 w 36"/>
                  <a:gd name="T11" fmla="*/ 1 h 67"/>
                  <a:gd name="T12" fmla="*/ 8 w 36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7">
                    <a:moveTo>
                      <a:pt x="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22"/>
                      <a:pt x="8" y="47"/>
                      <a:pt x="27" y="64"/>
                    </a:cubicBezTo>
                    <a:cubicBezTo>
                      <a:pt x="30" y="65"/>
                      <a:pt x="33" y="66"/>
                      <a:pt x="36" y="67"/>
                    </a:cubicBezTo>
                    <a:cubicBezTo>
                      <a:pt x="35" y="66"/>
                      <a:pt x="35" y="66"/>
                      <a:pt x="34" y="65"/>
                    </a:cubicBezTo>
                    <a:cubicBezTo>
                      <a:pt x="13" y="50"/>
                      <a:pt x="3" y="24"/>
                      <a:pt x="10" y="1"/>
                    </a:cubicBezTo>
                    <a:cubicBezTo>
                      <a:pt x="9" y="1"/>
                      <a:pt x="9" y="1"/>
                      <a:pt x="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Freeform 1080"/>
              <p:cNvSpPr>
                <a:spLocks noEditPoints="1"/>
              </p:cNvSpPr>
              <p:nvPr/>
            </p:nvSpPr>
            <p:spPr bwMode="auto">
              <a:xfrm>
                <a:off x="1040" y="1139"/>
                <a:ext cx="53" cy="19"/>
              </a:xfrm>
              <a:custGeom>
                <a:avLst/>
                <a:gdLst>
                  <a:gd name="T0" fmla="*/ 47 w 54"/>
                  <a:gd name="T1" fmla="*/ 2 h 20"/>
                  <a:gd name="T2" fmla="*/ 46 w 54"/>
                  <a:gd name="T3" fmla="*/ 2 h 20"/>
                  <a:gd name="T4" fmla="*/ 0 w 54"/>
                  <a:gd name="T5" fmla="*/ 15 h 20"/>
                  <a:gd name="T6" fmla="*/ 2 w 54"/>
                  <a:gd name="T7" fmla="*/ 16 h 20"/>
                  <a:gd name="T8" fmla="*/ 47 w 54"/>
                  <a:gd name="T9" fmla="*/ 2 h 20"/>
                  <a:gd name="T10" fmla="*/ 54 w 54"/>
                  <a:gd name="T11" fmla="*/ 0 h 20"/>
                  <a:gd name="T12" fmla="*/ 53 w 54"/>
                  <a:gd name="T13" fmla="*/ 0 h 20"/>
                  <a:gd name="T14" fmla="*/ 10 w 54"/>
                  <a:gd name="T15" fmla="*/ 19 h 20"/>
                  <a:gd name="T16" fmla="*/ 11 w 54"/>
                  <a:gd name="T17" fmla="*/ 20 h 20"/>
                  <a:gd name="T18" fmla="*/ 54 w 54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0">
                    <a:moveTo>
                      <a:pt x="47" y="2"/>
                    </a:moveTo>
                    <a:cubicBezTo>
                      <a:pt x="47" y="2"/>
                      <a:pt x="46" y="2"/>
                      <a:pt x="46" y="2"/>
                    </a:cubicBezTo>
                    <a:cubicBezTo>
                      <a:pt x="34" y="12"/>
                      <a:pt x="18" y="17"/>
                      <a:pt x="0" y="15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19" y="17"/>
                      <a:pt x="35" y="12"/>
                      <a:pt x="47" y="2"/>
                    </a:cubicBezTo>
                    <a:moveTo>
                      <a:pt x="54" y="0"/>
                    </a:moveTo>
                    <a:cubicBezTo>
                      <a:pt x="54" y="0"/>
                      <a:pt x="53" y="0"/>
                      <a:pt x="53" y="0"/>
                    </a:cubicBezTo>
                    <a:cubicBezTo>
                      <a:pt x="43" y="12"/>
                      <a:pt x="27" y="18"/>
                      <a:pt x="10" y="19"/>
                    </a:cubicBezTo>
                    <a:cubicBezTo>
                      <a:pt x="11" y="19"/>
                      <a:pt x="11" y="19"/>
                      <a:pt x="11" y="20"/>
                    </a:cubicBezTo>
                    <a:cubicBezTo>
                      <a:pt x="28" y="18"/>
                      <a:pt x="43" y="12"/>
                      <a:pt x="54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Freeform 1081"/>
              <p:cNvSpPr/>
              <p:nvPr/>
            </p:nvSpPr>
            <p:spPr bwMode="auto">
              <a:xfrm>
                <a:off x="1042" y="1139"/>
                <a:ext cx="50" cy="18"/>
              </a:xfrm>
              <a:custGeom>
                <a:avLst/>
                <a:gdLst>
                  <a:gd name="T0" fmla="*/ 51 w 51"/>
                  <a:gd name="T1" fmla="*/ 0 h 19"/>
                  <a:gd name="T2" fmla="*/ 45 w 51"/>
                  <a:gd name="T3" fmla="*/ 2 h 19"/>
                  <a:gd name="T4" fmla="*/ 0 w 51"/>
                  <a:gd name="T5" fmla="*/ 16 h 19"/>
                  <a:gd name="T6" fmla="*/ 6 w 51"/>
                  <a:gd name="T7" fmla="*/ 18 h 19"/>
                  <a:gd name="T8" fmla="*/ 6 w 51"/>
                  <a:gd name="T9" fmla="*/ 18 h 19"/>
                  <a:gd name="T10" fmla="*/ 8 w 51"/>
                  <a:gd name="T11" fmla="*/ 19 h 19"/>
                  <a:gd name="T12" fmla="*/ 51 w 5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9">
                    <a:moveTo>
                      <a:pt x="51" y="0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33" y="12"/>
                      <a:pt x="17" y="17"/>
                      <a:pt x="0" y="16"/>
                    </a:cubicBezTo>
                    <a:cubicBezTo>
                      <a:pt x="2" y="16"/>
                      <a:pt x="4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8" y="19"/>
                      <a:pt x="8" y="19"/>
                    </a:cubicBezTo>
                    <a:cubicBezTo>
                      <a:pt x="25" y="18"/>
                      <a:pt x="41" y="12"/>
                      <a:pt x="5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Freeform 1082"/>
              <p:cNvSpPr/>
              <p:nvPr/>
            </p:nvSpPr>
            <p:spPr bwMode="auto">
              <a:xfrm>
                <a:off x="1068" y="1128"/>
                <a:ext cx="66" cy="45"/>
              </a:xfrm>
              <a:custGeom>
                <a:avLst/>
                <a:gdLst>
                  <a:gd name="T0" fmla="*/ 60 w 67"/>
                  <a:gd name="T1" fmla="*/ 1 h 47"/>
                  <a:gd name="T2" fmla="*/ 59 w 67"/>
                  <a:gd name="T3" fmla="*/ 0 h 47"/>
                  <a:gd name="T4" fmla="*/ 57 w 67"/>
                  <a:gd name="T5" fmla="*/ 5 h 47"/>
                  <a:gd name="T6" fmla="*/ 0 w 67"/>
                  <a:gd name="T7" fmla="*/ 40 h 47"/>
                  <a:gd name="T8" fmla="*/ 1 w 67"/>
                  <a:gd name="T9" fmla="*/ 41 h 47"/>
                  <a:gd name="T10" fmla="*/ 7 w 67"/>
                  <a:gd name="T11" fmla="*/ 43 h 47"/>
                  <a:gd name="T12" fmla="*/ 56 w 67"/>
                  <a:gd name="T13" fmla="*/ 26 h 47"/>
                  <a:gd name="T14" fmla="*/ 65 w 67"/>
                  <a:gd name="T15" fmla="*/ 16 h 47"/>
                  <a:gd name="T16" fmla="*/ 64 w 67"/>
                  <a:gd name="T17" fmla="*/ 3 h 47"/>
                  <a:gd name="T18" fmla="*/ 60 w 67"/>
                  <a:gd name="T1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47"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8" y="2"/>
                      <a:pt x="58" y="4"/>
                      <a:pt x="57" y="5"/>
                    </a:cubicBezTo>
                    <a:cubicBezTo>
                      <a:pt x="48" y="27"/>
                      <a:pt x="25" y="40"/>
                      <a:pt x="0" y="40"/>
                    </a:cubicBezTo>
                    <a:cubicBezTo>
                      <a:pt x="0" y="40"/>
                      <a:pt x="1" y="40"/>
                      <a:pt x="1" y="41"/>
                    </a:cubicBezTo>
                    <a:cubicBezTo>
                      <a:pt x="3" y="41"/>
                      <a:pt x="5" y="42"/>
                      <a:pt x="7" y="43"/>
                    </a:cubicBezTo>
                    <a:cubicBezTo>
                      <a:pt x="24" y="47"/>
                      <a:pt x="43" y="38"/>
                      <a:pt x="56" y="26"/>
                    </a:cubicBezTo>
                    <a:cubicBezTo>
                      <a:pt x="60" y="23"/>
                      <a:pt x="63" y="20"/>
                      <a:pt x="65" y="16"/>
                    </a:cubicBezTo>
                    <a:cubicBezTo>
                      <a:pt x="67" y="12"/>
                      <a:pt x="67" y="7"/>
                      <a:pt x="64" y="3"/>
                    </a:cubicBezTo>
                    <a:cubicBezTo>
                      <a:pt x="63" y="2"/>
                      <a:pt x="62" y="1"/>
                      <a:pt x="60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Freeform 1083"/>
              <p:cNvSpPr/>
              <p:nvPr/>
            </p:nvSpPr>
            <p:spPr bwMode="auto">
              <a:xfrm>
                <a:off x="1051" y="1128"/>
                <a:ext cx="71" cy="37"/>
              </a:xfrm>
              <a:custGeom>
                <a:avLst/>
                <a:gdLst>
                  <a:gd name="T0" fmla="*/ 73 w 73"/>
                  <a:gd name="T1" fmla="*/ 0 h 39"/>
                  <a:gd name="T2" fmla="*/ 69 w 73"/>
                  <a:gd name="T3" fmla="*/ 0 h 39"/>
                  <a:gd name="T4" fmla="*/ 56 w 73"/>
                  <a:gd name="T5" fmla="*/ 6 h 39"/>
                  <a:gd name="T6" fmla="*/ 43 w 73"/>
                  <a:gd name="T7" fmla="*/ 11 h 39"/>
                  <a:gd name="T8" fmla="*/ 0 w 73"/>
                  <a:gd name="T9" fmla="*/ 31 h 39"/>
                  <a:gd name="T10" fmla="*/ 8 w 73"/>
                  <a:gd name="T11" fmla="*/ 35 h 39"/>
                  <a:gd name="T12" fmla="*/ 9 w 73"/>
                  <a:gd name="T13" fmla="*/ 36 h 39"/>
                  <a:gd name="T14" fmla="*/ 71 w 73"/>
                  <a:gd name="T15" fmla="*/ 4 h 39"/>
                  <a:gd name="T16" fmla="*/ 73 w 73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9">
                    <a:moveTo>
                      <a:pt x="73" y="0"/>
                    </a:moveTo>
                    <a:cubicBezTo>
                      <a:pt x="72" y="0"/>
                      <a:pt x="70" y="0"/>
                      <a:pt x="69" y="0"/>
                    </a:cubicBezTo>
                    <a:cubicBezTo>
                      <a:pt x="64" y="1"/>
                      <a:pt x="60" y="4"/>
                      <a:pt x="56" y="6"/>
                    </a:cubicBezTo>
                    <a:cubicBezTo>
                      <a:pt x="52" y="8"/>
                      <a:pt x="47" y="10"/>
                      <a:pt x="43" y="11"/>
                    </a:cubicBezTo>
                    <a:cubicBezTo>
                      <a:pt x="32" y="23"/>
                      <a:pt x="17" y="29"/>
                      <a:pt x="0" y="31"/>
                    </a:cubicBezTo>
                    <a:cubicBezTo>
                      <a:pt x="3" y="32"/>
                      <a:pt x="5" y="33"/>
                      <a:pt x="8" y="35"/>
                    </a:cubicBezTo>
                    <a:cubicBezTo>
                      <a:pt x="8" y="35"/>
                      <a:pt x="9" y="35"/>
                      <a:pt x="9" y="36"/>
                    </a:cubicBezTo>
                    <a:cubicBezTo>
                      <a:pt x="36" y="39"/>
                      <a:pt x="62" y="27"/>
                      <a:pt x="71" y="4"/>
                    </a:cubicBezTo>
                    <a:cubicBezTo>
                      <a:pt x="72" y="2"/>
                      <a:pt x="73" y="1"/>
                      <a:pt x="73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5" name="Freeform 1084"/>
              <p:cNvSpPr/>
              <p:nvPr/>
            </p:nvSpPr>
            <p:spPr bwMode="auto">
              <a:xfrm>
                <a:off x="1012" y="1103"/>
                <a:ext cx="73" cy="52"/>
              </a:xfrm>
              <a:custGeom>
                <a:avLst/>
                <a:gdLst>
                  <a:gd name="T0" fmla="*/ 3 w 75"/>
                  <a:gd name="T1" fmla="*/ 0 h 55"/>
                  <a:gd name="T2" fmla="*/ 20 w 75"/>
                  <a:gd name="T3" fmla="*/ 51 h 55"/>
                  <a:gd name="T4" fmla="*/ 29 w 75"/>
                  <a:gd name="T5" fmla="*/ 53 h 55"/>
                  <a:gd name="T6" fmla="*/ 75 w 75"/>
                  <a:gd name="T7" fmla="*/ 40 h 55"/>
                  <a:gd name="T8" fmla="*/ 47 w 75"/>
                  <a:gd name="T9" fmla="*/ 38 h 55"/>
                  <a:gd name="T10" fmla="*/ 38 w 75"/>
                  <a:gd name="T11" fmla="*/ 35 h 55"/>
                  <a:gd name="T12" fmla="*/ 8 w 75"/>
                  <a:gd name="T13" fmla="*/ 10 h 55"/>
                  <a:gd name="T14" fmla="*/ 3 w 75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55">
                    <a:moveTo>
                      <a:pt x="3" y="0"/>
                    </a:moveTo>
                    <a:cubicBezTo>
                      <a:pt x="0" y="19"/>
                      <a:pt x="7" y="37"/>
                      <a:pt x="20" y="51"/>
                    </a:cubicBezTo>
                    <a:cubicBezTo>
                      <a:pt x="23" y="52"/>
                      <a:pt x="26" y="53"/>
                      <a:pt x="29" y="53"/>
                    </a:cubicBezTo>
                    <a:cubicBezTo>
                      <a:pt x="47" y="55"/>
                      <a:pt x="63" y="50"/>
                      <a:pt x="75" y="40"/>
                    </a:cubicBezTo>
                    <a:cubicBezTo>
                      <a:pt x="66" y="41"/>
                      <a:pt x="56" y="41"/>
                      <a:pt x="47" y="38"/>
                    </a:cubicBezTo>
                    <a:cubicBezTo>
                      <a:pt x="44" y="38"/>
                      <a:pt x="41" y="36"/>
                      <a:pt x="38" y="35"/>
                    </a:cubicBezTo>
                    <a:cubicBezTo>
                      <a:pt x="26" y="30"/>
                      <a:pt x="15" y="21"/>
                      <a:pt x="8" y="10"/>
                    </a:cubicBezTo>
                    <a:cubicBezTo>
                      <a:pt x="6" y="7"/>
                      <a:pt x="4" y="4"/>
                      <a:pt x="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Freeform 1085"/>
              <p:cNvSpPr/>
              <p:nvPr/>
            </p:nvSpPr>
            <p:spPr bwMode="auto">
              <a:xfrm>
                <a:off x="977" y="1095"/>
                <a:ext cx="34" cy="49"/>
              </a:xfrm>
              <a:custGeom>
                <a:avLst/>
                <a:gdLst>
                  <a:gd name="T0" fmla="*/ 0 w 34"/>
                  <a:gd name="T1" fmla="*/ 0 h 52"/>
                  <a:gd name="T2" fmla="*/ 0 w 34"/>
                  <a:gd name="T3" fmla="*/ 2 h 52"/>
                  <a:gd name="T4" fmla="*/ 27 w 34"/>
                  <a:gd name="T5" fmla="*/ 48 h 52"/>
                  <a:gd name="T6" fmla="*/ 34 w 34"/>
                  <a:gd name="T7" fmla="*/ 52 h 52"/>
                  <a:gd name="T8" fmla="*/ 0 w 3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9"/>
                      <a:pt x="11" y="36"/>
                      <a:pt x="27" y="48"/>
                    </a:cubicBezTo>
                    <a:cubicBezTo>
                      <a:pt x="29" y="49"/>
                      <a:pt x="32" y="51"/>
                      <a:pt x="34" y="52"/>
                    </a:cubicBezTo>
                    <a:cubicBezTo>
                      <a:pt x="14" y="41"/>
                      <a:pt x="1" y="21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Freeform 1086"/>
              <p:cNvSpPr/>
              <p:nvPr/>
            </p:nvSpPr>
            <p:spPr bwMode="auto">
              <a:xfrm>
                <a:off x="977" y="1097"/>
                <a:ext cx="27" cy="44"/>
              </a:xfrm>
              <a:custGeom>
                <a:avLst/>
                <a:gdLst>
                  <a:gd name="T0" fmla="*/ 0 w 27"/>
                  <a:gd name="T1" fmla="*/ 0 h 46"/>
                  <a:gd name="T2" fmla="*/ 1 w 27"/>
                  <a:gd name="T3" fmla="*/ 10 h 46"/>
                  <a:gd name="T4" fmla="*/ 27 w 27"/>
                  <a:gd name="T5" fmla="*/ 46 h 46"/>
                  <a:gd name="T6" fmla="*/ 0 w 27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6">
                    <a:moveTo>
                      <a:pt x="0" y="0"/>
                    </a:moveTo>
                    <a:cubicBezTo>
                      <a:pt x="0" y="3"/>
                      <a:pt x="0" y="7"/>
                      <a:pt x="1" y="10"/>
                    </a:cubicBezTo>
                    <a:cubicBezTo>
                      <a:pt x="5" y="25"/>
                      <a:pt x="15" y="37"/>
                      <a:pt x="27" y="46"/>
                    </a:cubicBezTo>
                    <a:cubicBezTo>
                      <a:pt x="11" y="34"/>
                      <a:pt x="1" y="17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8" name="Freeform 1087"/>
              <p:cNvSpPr/>
              <p:nvPr/>
            </p:nvSpPr>
            <p:spPr bwMode="auto">
              <a:xfrm>
                <a:off x="995" y="1089"/>
                <a:ext cx="27" cy="58"/>
              </a:xfrm>
              <a:custGeom>
                <a:avLst/>
                <a:gdLst>
                  <a:gd name="T0" fmla="*/ 6 w 28"/>
                  <a:gd name="T1" fmla="*/ 0 h 62"/>
                  <a:gd name="T2" fmla="*/ 28 w 28"/>
                  <a:gd name="T3" fmla="*/ 62 h 62"/>
                  <a:gd name="T4" fmla="*/ 16 w 28"/>
                  <a:gd name="T5" fmla="*/ 10 h 62"/>
                  <a:gd name="T6" fmla="*/ 9 w 28"/>
                  <a:gd name="T7" fmla="*/ 2 h 62"/>
                  <a:gd name="T8" fmla="*/ 6 w 2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2">
                    <a:moveTo>
                      <a:pt x="6" y="0"/>
                    </a:moveTo>
                    <a:cubicBezTo>
                      <a:pt x="0" y="21"/>
                      <a:pt x="9" y="46"/>
                      <a:pt x="28" y="62"/>
                    </a:cubicBezTo>
                    <a:cubicBezTo>
                      <a:pt x="17" y="47"/>
                      <a:pt x="13" y="28"/>
                      <a:pt x="16" y="10"/>
                    </a:cubicBezTo>
                    <a:cubicBezTo>
                      <a:pt x="14" y="7"/>
                      <a:pt x="12" y="4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9" name="Freeform 1088"/>
              <p:cNvSpPr/>
              <p:nvPr/>
            </p:nvSpPr>
            <p:spPr bwMode="auto">
              <a:xfrm>
                <a:off x="977" y="1084"/>
                <a:ext cx="40" cy="63"/>
              </a:xfrm>
              <a:custGeom>
                <a:avLst/>
                <a:gdLst>
                  <a:gd name="T0" fmla="*/ 21 w 40"/>
                  <a:gd name="T1" fmla="*/ 3 h 67"/>
                  <a:gd name="T2" fmla="*/ 2 w 40"/>
                  <a:gd name="T3" fmla="*/ 6 h 67"/>
                  <a:gd name="T4" fmla="*/ 0 w 40"/>
                  <a:gd name="T5" fmla="*/ 12 h 67"/>
                  <a:gd name="T6" fmla="*/ 34 w 40"/>
                  <a:gd name="T7" fmla="*/ 64 h 67"/>
                  <a:gd name="T8" fmla="*/ 38 w 40"/>
                  <a:gd name="T9" fmla="*/ 66 h 67"/>
                  <a:gd name="T10" fmla="*/ 40 w 40"/>
                  <a:gd name="T11" fmla="*/ 67 h 67"/>
                  <a:gd name="T12" fmla="*/ 21 w 40"/>
                  <a:gd name="T13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7">
                    <a:moveTo>
                      <a:pt x="21" y="3"/>
                    </a:moveTo>
                    <a:cubicBezTo>
                      <a:pt x="14" y="0"/>
                      <a:pt x="6" y="1"/>
                      <a:pt x="2" y="6"/>
                    </a:cubicBezTo>
                    <a:cubicBezTo>
                      <a:pt x="1" y="8"/>
                      <a:pt x="0" y="10"/>
                      <a:pt x="0" y="12"/>
                    </a:cubicBezTo>
                    <a:cubicBezTo>
                      <a:pt x="1" y="33"/>
                      <a:pt x="14" y="53"/>
                      <a:pt x="34" y="64"/>
                    </a:cubicBezTo>
                    <a:cubicBezTo>
                      <a:pt x="36" y="65"/>
                      <a:pt x="37" y="65"/>
                      <a:pt x="38" y="66"/>
                    </a:cubicBezTo>
                    <a:cubicBezTo>
                      <a:pt x="39" y="66"/>
                      <a:pt x="39" y="66"/>
                      <a:pt x="40" y="67"/>
                    </a:cubicBezTo>
                    <a:cubicBezTo>
                      <a:pt x="22" y="50"/>
                      <a:pt x="14" y="25"/>
                      <a:pt x="21" y="3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0" name="Freeform 1089"/>
              <p:cNvSpPr>
                <a:spLocks noEditPoints="1"/>
              </p:cNvSpPr>
              <p:nvPr/>
            </p:nvSpPr>
            <p:spPr bwMode="auto">
              <a:xfrm>
                <a:off x="1049" y="1049"/>
                <a:ext cx="61" cy="31"/>
              </a:xfrm>
              <a:custGeom>
                <a:avLst/>
                <a:gdLst>
                  <a:gd name="T0" fmla="*/ 19 w 63"/>
                  <a:gd name="T1" fmla="*/ 8 h 33"/>
                  <a:gd name="T2" fmla="*/ 9 w 63"/>
                  <a:gd name="T3" fmla="*/ 9 h 33"/>
                  <a:gd name="T4" fmla="*/ 10 w 63"/>
                  <a:gd name="T5" fmla="*/ 9 h 33"/>
                  <a:gd name="T6" fmla="*/ 19 w 63"/>
                  <a:gd name="T7" fmla="*/ 8 h 33"/>
                  <a:gd name="T8" fmla="*/ 19 w 63"/>
                  <a:gd name="T9" fmla="*/ 8 h 33"/>
                  <a:gd name="T10" fmla="*/ 35 w 63"/>
                  <a:gd name="T11" fmla="*/ 14 h 33"/>
                  <a:gd name="T12" fmla="*/ 35 w 63"/>
                  <a:gd name="T13" fmla="*/ 14 h 33"/>
                  <a:gd name="T14" fmla="*/ 49 w 63"/>
                  <a:gd name="T15" fmla="*/ 33 h 33"/>
                  <a:gd name="T16" fmla="*/ 49 w 63"/>
                  <a:gd name="T17" fmla="*/ 33 h 33"/>
                  <a:gd name="T18" fmla="*/ 35 w 63"/>
                  <a:gd name="T19" fmla="*/ 14 h 33"/>
                  <a:gd name="T20" fmla="*/ 43 w 63"/>
                  <a:gd name="T21" fmla="*/ 17 h 33"/>
                  <a:gd name="T22" fmla="*/ 43 w 63"/>
                  <a:gd name="T23" fmla="*/ 17 h 33"/>
                  <a:gd name="T24" fmla="*/ 53 w 63"/>
                  <a:gd name="T25" fmla="*/ 33 h 33"/>
                  <a:gd name="T26" fmla="*/ 54 w 63"/>
                  <a:gd name="T27" fmla="*/ 33 h 33"/>
                  <a:gd name="T28" fmla="*/ 43 w 63"/>
                  <a:gd name="T29" fmla="*/ 17 h 33"/>
                  <a:gd name="T30" fmla="*/ 15 w 63"/>
                  <a:gd name="T31" fmla="*/ 4 h 33"/>
                  <a:gd name="T32" fmla="*/ 4 w 63"/>
                  <a:gd name="T33" fmla="*/ 7 h 33"/>
                  <a:gd name="T34" fmla="*/ 4 w 63"/>
                  <a:gd name="T35" fmla="*/ 7 h 33"/>
                  <a:gd name="T36" fmla="*/ 15 w 63"/>
                  <a:gd name="T37" fmla="*/ 5 h 33"/>
                  <a:gd name="T38" fmla="*/ 15 w 63"/>
                  <a:gd name="T39" fmla="*/ 4 h 33"/>
                  <a:gd name="T40" fmla="*/ 13 w 63"/>
                  <a:gd name="T41" fmla="*/ 4 h 33"/>
                  <a:gd name="T42" fmla="*/ 1 w 63"/>
                  <a:gd name="T43" fmla="*/ 4 h 33"/>
                  <a:gd name="T44" fmla="*/ 1 w 63"/>
                  <a:gd name="T45" fmla="*/ 4 h 33"/>
                  <a:gd name="T46" fmla="*/ 14 w 63"/>
                  <a:gd name="T47" fmla="*/ 4 h 33"/>
                  <a:gd name="T48" fmla="*/ 13 w 63"/>
                  <a:gd name="T49" fmla="*/ 4 h 33"/>
                  <a:gd name="T50" fmla="*/ 54 w 63"/>
                  <a:gd name="T51" fmla="*/ 20 h 33"/>
                  <a:gd name="T52" fmla="*/ 53 w 63"/>
                  <a:gd name="T53" fmla="*/ 20 h 33"/>
                  <a:gd name="T54" fmla="*/ 62 w 63"/>
                  <a:gd name="T55" fmla="*/ 29 h 33"/>
                  <a:gd name="T56" fmla="*/ 63 w 63"/>
                  <a:gd name="T57" fmla="*/ 29 h 33"/>
                  <a:gd name="T58" fmla="*/ 54 w 63"/>
                  <a:gd name="T59" fmla="*/ 20 h 33"/>
                  <a:gd name="T60" fmla="*/ 6 w 63"/>
                  <a:gd name="T61" fmla="*/ 0 h 33"/>
                  <a:gd name="T62" fmla="*/ 0 w 63"/>
                  <a:gd name="T63" fmla="*/ 0 h 33"/>
                  <a:gd name="T64" fmla="*/ 0 w 63"/>
                  <a:gd name="T65" fmla="*/ 0 h 33"/>
                  <a:gd name="T66" fmla="*/ 7 w 63"/>
                  <a:gd name="T67" fmla="*/ 0 h 33"/>
                  <a:gd name="T68" fmla="*/ 6 w 63"/>
                  <a:gd name="T6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" h="33">
                    <a:moveTo>
                      <a:pt x="19" y="8"/>
                    </a:moveTo>
                    <a:cubicBezTo>
                      <a:pt x="16" y="8"/>
                      <a:pt x="12" y="8"/>
                      <a:pt x="9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3" y="9"/>
                      <a:pt x="16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moveTo>
                      <a:pt x="35" y="14"/>
                    </a:moveTo>
                    <a:cubicBezTo>
                      <a:pt x="35" y="14"/>
                      <a:pt x="35" y="14"/>
                      <a:pt x="35" y="14"/>
                    </a:cubicBezTo>
                    <a:cubicBezTo>
                      <a:pt x="41" y="19"/>
                      <a:pt x="46" y="26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6" y="26"/>
                      <a:pt x="41" y="20"/>
                      <a:pt x="35" y="14"/>
                    </a:cubicBezTo>
                    <a:moveTo>
                      <a:pt x="43" y="17"/>
                    </a:moveTo>
                    <a:cubicBezTo>
                      <a:pt x="43" y="17"/>
                      <a:pt x="43" y="17"/>
                      <a:pt x="43" y="17"/>
                    </a:cubicBezTo>
                    <a:cubicBezTo>
                      <a:pt x="47" y="22"/>
                      <a:pt x="51" y="27"/>
                      <a:pt x="53" y="33"/>
                    </a:cubicBezTo>
                    <a:cubicBezTo>
                      <a:pt x="53" y="33"/>
                      <a:pt x="53" y="33"/>
                      <a:pt x="54" y="33"/>
                    </a:cubicBezTo>
                    <a:cubicBezTo>
                      <a:pt x="51" y="27"/>
                      <a:pt x="47" y="22"/>
                      <a:pt x="43" y="17"/>
                    </a:cubicBezTo>
                    <a:moveTo>
                      <a:pt x="15" y="4"/>
                    </a:moveTo>
                    <a:cubicBezTo>
                      <a:pt x="11" y="5"/>
                      <a:pt x="7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8" y="6"/>
                      <a:pt x="11" y="5"/>
                      <a:pt x="15" y="5"/>
                    </a:cubicBezTo>
                    <a:cubicBezTo>
                      <a:pt x="15" y="4"/>
                      <a:pt x="15" y="4"/>
                      <a:pt x="15" y="4"/>
                    </a:cubicBezTo>
                    <a:moveTo>
                      <a:pt x="13" y="4"/>
                    </a:moveTo>
                    <a:cubicBezTo>
                      <a:pt x="9" y="3"/>
                      <a:pt x="5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3"/>
                      <a:pt x="10" y="3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moveTo>
                      <a:pt x="54" y="20"/>
                    </a:moveTo>
                    <a:cubicBezTo>
                      <a:pt x="54" y="20"/>
                      <a:pt x="53" y="20"/>
                      <a:pt x="53" y="20"/>
                    </a:cubicBezTo>
                    <a:cubicBezTo>
                      <a:pt x="57" y="23"/>
                      <a:pt x="60" y="26"/>
                      <a:pt x="62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0" y="26"/>
                      <a:pt x="57" y="23"/>
                      <a:pt x="54" y="20"/>
                    </a:cubicBezTo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1" name="Freeform 1090"/>
              <p:cNvSpPr/>
              <p:nvPr/>
            </p:nvSpPr>
            <p:spPr bwMode="auto">
              <a:xfrm>
                <a:off x="1053" y="1054"/>
                <a:ext cx="14" cy="3"/>
              </a:xfrm>
              <a:custGeom>
                <a:avLst/>
                <a:gdLst>
                  <a:gd name="T0" fmla="*/ 11 w 15"/>
                  <a:gd name="T1" fmla="*/ 0 h 4"/>
                  <a:gd name="T2" fmla="*/ 0 w 15"/>
                  <a:gd name="T3" fmla="*/ 2 h 4"/>
                  <a:gd name="T4" fmla="*/ 2 w 15"/>
                  <a:gd name="T5" fmla="*/ 3 h 4"/>
                  <a:gd name="T6" fmla="*/ 5 w 15"/>
                  <a:gd name="T7" fmla="*/ 4 h 4"/>
                  <a:gd name="T8" fmla="*/ 15 w 15"/>
                  <a:gd name="T9" fmla="*/ 3 h 4"/>
                  <a:gd name="T10" fmla="*/ 13 w 15"/>
                  <a:gd name="T11" fmla="*/ 0 h 4"/>
                  <a:gd name="T12" fmla="*/ 11 w 1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11" y="0"/>
                    </a:moveTo>
                    <a:cubicBezTo>
                      <a:pt x="7" y="0"/>
                      <a:pt x="4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4"/>
                      <a:pt x="5" y="4"/>
                    </a:cubicBezTo>
                    <a:cubicBezTo>
                      <a:pt x="8" y="3"/>
                      <a:pt x="12" y="3"/>
                      <a:pt x="15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2" name="Freeform 1091"/>
              <p:cNvSpPr>
                <a:spLocks noEditPoints="1"/>
              </p:cNvSpPr>
              <p:nvPr/>
            </p:nvSpPr>
            <p:spPr bwMode="auto">
              <a:xfrm>
                <a:off x="1049" y="1049"/>
                <a:ext cx="61" cy="27"/>
              </a:xfrm>
              <a:custGeom>
                <a:avLst/>
                <a:gdLst>
                  <a:gd name="T0" fmla="*/ 7 w 63"/>
                  <a:gd name="T1" fmla="*/ 0 h 29"/>
                  <a:gd name="T2" fmla="*/ 0 w 63"/>
                  <a:gd name="T3" fmla="*/ 0 h 29"/>
                  <a:gd name="T4" fmla="*/ 1 w 63"/>
                  <a:gd name="T5" fmla="*/ 4 h 29"/>
                  <a:gd name="T6" fmla="*/ 13 w 63"/>
                  <a:gd name="T7" fmla="*/ 4 h 29"/>
                  <a:gd name="T8" fmla="*/ 7 w 63"/>
                  <a:gd name="T9" fmla="*/ 0 h 29"/>
                  <a:gd name="T10" fmla="*/ 59 w 63"/>
                  <a:gd name="T11" fmla="*/ 22 h 29"/>
                  <a:gd name="T12" fmla="*/ 56 w 63"/>
                  <a:gd name="T13" fmla="*/ 21 h 29"/>
                  <a:gd name="T14" fmla="*/ 54 w 63"/>
                  <a:gd name="T15" fmla="*/ 20 h 29"/>
                  <a:gd name="T16" fmla="*/ 63 w 63"/>
                  <a:gd name="T17" fmla="*/ 29 h 29"/>
                  <a:gd name="T18" fmla="*/ 63 w 63"/>
                  <a:gd name="T19" fmla="*/ 26 h 29"/>
                  <a:gd name="T20" fmla="*/ 59 w 63"/>
                  <a:gd name="T2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29">
                    <a:moveTo>
                      <a:pt x="7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1"/>
                      <a:pt x="0" y="2"/>
                      <a:pt x="1" y="4"/>
                    </a:cubicBezTo>
                    <a:cubicBezTo>
                      <a:pt x="5" y="3"/>
                      <a:pt x="9" y="3"/>
                      <a:pt x="13" y="4"/>
                    </a:cubicBezTo>
                    <a:cubicBezTo>
                      <a:pt x="11" y="2"/>
                      <a:pt x="9" y="1"/>
                      <a:pt x="7" y="0"/>
                    </a:cubicBezTo>
                    <a:moveTo>
                      <a:pt x="59" y="22"/>
                    </a:moveTo>
                    <a:cubicBezTo>
                      <a:pt x="58" y="22"/>
                      <a:pt x="57" y="21"/>
                      <a:pt x="56" y="21"/>
                    </a:cubicBezTo>
                    <a:cubicBezTo>
                      <a:pt x="56" y="21"/>
                      <a:pt x="55" y="21"/>
                      <a:pt x="54" y="20"/>
                    </a:cubicBezTo>
                    <a:cubicBezTo>
                      <a:pt x="57" y="23"/>
                      <a:pt x="60" y="26"/>
                      <a:pt x="63" y="29"/>
                    </a:cubicBezTo>
                    <a:cubicBezTo>
                      <a:pt x="63" y="28"/>
                      <a:pt x="63" y="27"/>
                      <a:pt x="63" y="26"/>
                    </a:cubicBezTo>
                    <a:cubicBezTo>
                      <a:pt x="63" y="24"/>
                      <a:pt x="61" y="23"/>
                      <a:pt x="59" y="22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3" name="Freeform 1092"/>
              <p:cNvSpPr/>
              <p:nvPr/>
            </p:nvSpPr>
            <p:spPr bwMode="auto">
              <a:xfrm>
                <a:off x="1083" y="1062"/>
                <a:ext cx="18" cy="18"/>
              </a:xfrm>
              <a:custGeom>
                <a:avLst/>
                <a:gdLst>
                  <a:gd name="T0" fmla="*/ 8 w 18"/>
                  <a:gd name="T1" fmla="*/ 3 h 19"/>
                  <a:gd name="T2" fmla="*/ 0 w 18"/>
                  <a:gd name="T3" fmla="*/ 0 h 19"/>
                  <a:gd name="T4" fmla="*/ 14 w 18"/>
                  <a:gd name="T5" fmla="*/ 19 h 19"/>
                  <a:gd name="T6" fmla="*/ 18 w 18"/>
                  <a:gd name="T7" fmla="*/ 19 h 19"/>
                  <a:gd name="T8" fmla="*/ 8 w 18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8" y="3"/>
                    </a:moveTo>
                    <a:cubicBezTo>
                      <a:pt x="5" y="2"/>
                      <a:pt x="3" y="1"/>
                      <a:pt x="0" y="0"/>
                    </a:cubicBezTo>
                    <a:cubicBezTo>
                      <a:pt x="6" y="6"/>
                      <a:pt x="11" y="12"/>
                      <a:pt x="14" y="19"/>
                    </a:cubicBezTo>
                    <a:cubicBezTo>
                      <a:pt x="16" y="19"/>
                      <a:pt x="17" y="19"/>
                      <a:pt x="18" y="19"/>
                    </a:cubicBezTo>
                    <a:cubicBezTo>
                      <a:pt x="16" y="13"/>
                      <a:pt x="12" y="8"/>
                      <a:pt x="8" y="3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4" name="Freeform 1093"/>
              <p:cNvSpPr/>
              <p:nvPr/>
            </p:nvSpPr>
            <p:spPr bwMode="auto">
              <a:xfrm>
                <a:off x="1091" y="1065"/>
                <a:ext cx="18" cy="15"/>
              </a:xfrm>
              <a:custGeom>
                <a:avLst/>
                <a:gdLst>
                  <a:gd name="T0" fmla="*/ 10 w 19"/>
                  <a:gd name="T1" fmla="*/ 3 h 16"/>
                  <a:gd name="T2" fmla="*/ 0 w 19"/>
                  <a:gd name="T3" fmla="*/ 0 h 16"/>
                  <a:gd name="T4" fmla="*/ 11 w 19"/>
                  <a:gd name="T5" fmla="*/ 16 h 16"/>
                  <a:gd name="T6" fmla="*/ 16 w 19"/>
                  <a:gd name="T7" fmla="*/ 15 h 16"/>
                  <a:gd name="T8" fmla="*/ 19 w 19"/>
                  <a:gd name="T9" fmla="*/ 12 h 16"/>
                  <a:gd name="T10" fmla="*/ 10 w 1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6">
                    <a:moveTo>
                      <a:pt x="10" y="3"/>
                    </a:moveTo>
                    <a:cubicBezTo>
                      <a:pt x="7" y="2"/>
                      <a:pt x="4" y="1"/>
                      <a:pt x="0" y="0"/>
                    </a:cubicBezTo>
                    <a:cubicBezTo>
                      <a:pt x="4" y="5"/>
                      <a:pt x="8" y="10"/>
                      <a:pt x="11" y="16"/>
                    </a:cubicBezTo>
                    <a:cubicBezTo>
                      <a:pt x="12" y="16"/>
                      <a:pt x="14" y="15"/>
                      <a:pt x="16" y="15"/>
                    </a:cubicBezTo>
                    <a:cubicBezTo>
                      <a:pt x="17" y="14"/>
                      <a:pt x="19" y="13"/>
                      <a:pt x="19" y="12"/>
                    </a:cubicBezTo>
                    <a:cubicBezTo>
                      <a:pt x="17" y="9"/>
                      <a:pt x="14" y="6"/>
                      <a:pt x="10" y="3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5" name="Freeform 1094"/>
              <p:cNvSpPr/>
              <p:nvPr/>
            </p:nvSpPr>
            <p:spPr bwMode="auto">
              <a:xfrm>
                <a:off x="1059" y="1056"/>
                <a:ext cx="38" cy="24"/>
              </a:xfrm>
              <a:custGeom>
                <a:avLst/>
                <a:gdLst>
                  <a:gd name="T0" fmla="*/ 25 w 39"/>
                  <a:gd name="T1" fmla="*/ 6 h 25"/>
                  <a:gd name="T2" fmla="*/ 24 w 39"/>
                  <a:gd name="T3" fmla="*/ 5 h 25"/>
                  <a:gd name="T4" fmla="*/ 15 w 39"/>
                  <a:gd name="T5" fmla="*/ 4 h 25"/>
                  <a:gd name="T6" fmla="*/ 10 w 39"/>
                  <a:gd name="T7" fmla="*/ 0 h 25"/>
                  <a:gd name="T8" fmla="*/ 9 w 39"/>
                  <a:gd name="T9" fmla="*/ 0 h 25"/>
                  <a:gd name="T10" fmla="*/ 0 w 39"/>
                  <a:gd name="T11" fmla="*/ 1 h 25"/>
                  <a:gd name="T12" fmla="*/ 1 w 39"/>
                  <a:gd name="T13" fmla="*/ 2 h 25"/>
                  <a:gd name="T14" fmla="*/ 1 w 39"/>
                  <a:gd name="T15" fmla="*/ 2 h 25"/>
                  <a:gd name="T16" fmla="*/ 23 w 39"/>
                  <a:gd name="T17" fmla="*/ 18 h 25"/>
                  <a:gd name="T18" fmla="*/ 32 w 39"/>
                  <a:gd name="T19" fmla="*/ 23 h 25"/>
                  <a:gd name="T20" fmla="*/ 39 w 39"/>
                  <a:gd name="T21" fmla="*/ 25 h 25"/>
                  <a:gd name="T22" fmla="*/ 25 w 39"/>
                  <a:gd name="T2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25">
                    <a:moveTo>
                      <a:pt x="25" y="6"/>
                    </a:moveTo>
                    <a:cubicBezTo>
                      <a:pt x="24" y="5"/>
                      <a:pt x="24" y="5"/>
                      <a:pt x="24" y="5"/>
                    </a:cubicBezTo>
                    <a:cubicBezTo>
                      <a:pt x="21" y="5"/>
                      <a:pt x="18" y="5"/>
                      <a:pt x="15" y="4"/>
                    </a:cubicBezTo>
                    <a:cubicBezTo>
                      <a:pt x="13" y="3"/>
                      <a:pt x="11" y="2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9" y="5"/>
                      <a:pt x="16" y="12"/>
                      <a:pt x="23" y="18"/>
                    </a:cubicBezTo>
                    <a:cubicBezTo>
                      <a:pt x="26" y="20"/>
                      <a:pt x="29" y="21"/>
                      <a:pt x="32" y="23"/>
                    </a:cubicBezTo>
                    <a:cubicBezTo>
                      <a:pt x="34" y="24"/>
                      <a:pt x="37" y="25"/>
                      <a:pt x="39" y="25"/>
                    </a:cubicBezTo>
                    <a:cubicBezTo>
                      <a:pt x="36" y="18"/>
                      <a:pt x="31" y="11"/>
                      <a:pt x="25" y="6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6" name="Freeform 1095"/>
              <p:cNvSpPr/>
              <p:nvPr/>
            </p:nvSpPr>
            <p:spPr bwMode="auto">
              <a:xfrm>
                <a:off x="1050" y="1052"/>
                <a:ext cx="13" cy="3"/>
              </a:xfrm>
              <a:custGeom>
                <a:avLst/>
                <a:gdLst>
                  <a:gd name="T0" fmla="*/ 13 w 14"/>
                  <a:gd name="T1" fmla="*/ 1 h 4"/>
                  <a:gd name="T2" fmla="*/ 0 w 14"/>
                  <a:gd name="T3" fmla="*/ 1 h 4"/>
                  <a:gd name="T4" fmla="*/ 1 w 14"/>
                  <a:gd name="T5" fmla="*/ 2 h 4"/>
                  <a:gd name="T6" fmla="*/ 3 w 14"/>
                  <a:gd name="T7" fmla="*/ 4 h 4"/>
                  <a:gd name="T8" fmla="*/ 14 w 14"/>
                  <a:gd name="T9" fmla="*/ 1 h 4"/>
                  <a:gd name="T10" fmla="*/ 13 w 14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13" y="1"/>
                    </a:moveTo>
                    <a:cubicBezTo>
                      <a:pt x="9" y="0"/>
                      <a:pt x="4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6" y="3"/>
                      <a:pt x="10" y="2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7" name="Freeform 1096"/>
              <p:cNvSpPr/>
              <p:nvPr/>
            </p:nvSpPr>
            <p:spPr bwMode="auto">
              <a:xfrm>
                <a:off x="1049" y="1046"/>
                <a:ext cx="6" cy="3"/>
              </a:xfrm>
              <a:custGeom>
                <a:avLst/>
                <a:gdLst>
                  <a:gd name="T0" fmla="*/ 2 w 6"/>
                  <a:gd name="T1" fmla="*/ 0 h 3"/>
                  <a:gd name="T2" fmla="*/ 0 w 6"/>
                  <a:gd name="T3" fmla="*/ 3 h 3"/>
                  <a:gd name="T4" fmla="*/ 6 w 6"/>
                  <a:gd name="T5" fmla="*/ 3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3"/>
                      <a:pt x="4" y="3"/>
                      <a:pt x="6" y="3"/>
                    </a:cubicBezTo>
                    <a:cubicBezTo>
                      <a:pt x="5" y="2"/>
                      <a:pt x="3" y="1"/>
                      <a:pt x="2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8" name="Freeform 1097"/>
              <p:cNvSpPr>
                <a:spLocks noEditPoints="1"/>
              </p:cNvSpPr>
              <p:nvPr/>
            </p:nvSpPr>
            <p:spPr bwMode="auto">
              <a:xfrm>
                <a:off x="1061" y="1048"/>
                <a:ext cx="27" cy="13"/>
              </a:xfrm>
              <a:custGeom>
                <a:avLst/>
                <a:gdLst>
                  <a:gd name="T0" fmla="*/ 5 w 27"/>
                  <a:gd name="T1" fmla="*/ 5 h 14"/>
                  <a:gd name="T2" fmla="*/ 3 w 27"/>
                  <a:gd name="T3" fmla="*/ 5 h 14"/>
                  <a:gd name="T4" fmla="*/ 3 w 27"/>
                  <a:gd name="T5" fmla="*/ 5 h 14"/>
                  <a:gd name="T6" fmla="*/ 3 w 27"/>
                  <a:gd name="T7" fmla="*/ 5 h 14"/>
                  <a:gd name="T8" fmla="*/ 3 w 27"/>
                  <a:gd name="T9" fmla="*/ 5 h 14"/>
                  <a:gd name="T10" fmla="*/ 3 w 27"/>
                  <a:gd name="T11" fmla="*/ 5 h 14"/>
                  <a:gd name="T12" fmla="*/ 5 w 27"/>
                  <a:gd name="T13" fmla="*/ 5 h 14"/>
                  <a:gd name="T14" fmla="*/ 14 w 27"/>
                  <a:gd name="T15" fmla="*/ 8 h 14"/>
                  <a:gd name="T16" fmla="*/ 8 w 27"/>
                  <a:gd name="T17" fmla="*/ 8 h 14"/>
                  <a:gd name="T18" fmla="*/ 8 w 27"/>
                  <a:gd name="T19" fmla="*/ 9 h 14"/>
                  <a:gd name="T20" fmla="*/ 14 w 27"/>
                  <a:gd name="T21" fmla="*/ 9 h 14"/>
                  <a:gd name="T22" fmla="*/ 21 w 27"/>
                  <a:gd name="T23" fmla="*/ 14 h 14"/>
                  <a:gd name="T24" fmla="*/ 21 w 27"/>
                  <a:gd name="T25" fmla="*/ 14 h 14"/>
                  <a:gd name="T26" fmla="*/ 14 w 27"/>
                  <a:gd name="T27" fmla="*/ 8 h 14"/>
                  <a:gd name="T28" fmla="*/ 1 w 27"/>
                  <a:gd name="T29" fmla="*/ 1 h 14"/>
                  <a:gd name="T30" fmla="*/ 0 w 27"/>
                  <a:gd name="T31" fmla="*/ 0 h 14"/>
                  <a:gd name="T32" fmla="*/ 0 w 27"/>
                  <a:gd name="T33" fmla="*/ 1 h 14"/>
                  <a:gd name="T34" fmla="*/ 2 w 27"/>
                  <a:gd name="T35" fmla="*/ 1 h 14"/>
                  <a:gd name="T36" fmla="*/ 1 w 27"/>
                  <a:gd name="T37" fmla="*/ 1 h 14"/>
                  <a:gd name="T38" fmla="*/ 23 w 27"/>
                  <a:gd name="T39" fmla="*/ 10 h 14"/>
                  <a:gd name="T40" fmla="*/ 22 w 27"/>
                  <a:gd name="T41" fmla="*/ 10 h 14"/>
                  <a:gd name="T42" fmla="*/ 25 w 27"/>
                  <a:gd name="T43" fmla="*/ 13 h 14"/>
                  <a:gd name="T44" fmla="*/ 26 w 27"/>
                  <a:gd name="T45" fmla="*/ 13 h 14"/>
                  <a:gd name="T46" fmla="*/ 23 w 27"/>
                  <a:gd name="T47" fmla="*/ 11 h 14"/>
                  <a:gd name="T48" fmla="*/ 27 w 27"/>
                  <a:gd name="T49" fmla="*/ 13 h 14"/>
                  <a:gd name="T50" fmla="*/ 27 w 27"/>
                  <a:gd name="T51" fmla="*/ 12 h 14"/>
                  <a:gd name="T52" fmla="*/ 23 w 27"/>
                  <a:gd name="T5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14">
                    <a:moveTo>
                      <a:pt x="5" y="5"/>
                    </a:moveTo>
                    <a:cubicBezTo>
                      <a:pt x="5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5"/>
                      <a:pt x="5" y="5"/>
                    </a:cubicBezTo>
                    <a:moveTo>
                      <a:pt x="14" y="8"/>
                    </a:moveTo>
                    <a:cubicBezTo>
                      <a:pt x="12" y="8"/>
                      <a:pt x="10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9"/>
                      <a:pt x="12" y="9"/>
                      <a:pt x="14" y="9"/>
                    </a:cubicBezTo>
                    <a:cubicBezTo>
                      <a:pt x="17" y="10"/>
                      <a:pt x="19" y="12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9" y="12"/>
                      <a:pt x="17" y="10"/>
                      <a:pt x="14" y="8"/>
                    </a:cubicBezTo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3" y="10"/>
                    </a:moveTo>
                    <a:cubicBezTo>
                      <a:pt x="23" y="10"/>
                      <a:pt x="22" y="10"/>
                      <a:pt x="22" y="10"/>
                    </a:cubicBezTo>
                    <a:cubicBezTo>
                      <a:pt x="23" y="11"/>
                      <a:pt x="24" y="12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4" y="12"/>
                      <a:pt x="23" y="11"/>
                    </a:cubicBezTo>
                    <a:cubicBezTo>
                      <a:pt x="25" y="11"/>
                      <a:pt x="26" y="12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2"/>
                      <a:pt x="24" y="11"/>
                      <a:pt x="23" y="1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9" name="Freeform 1098"/>
              <p:cNvSpPr>
                <a:spLocks noEditPoints="1"/>
              </p:cNvSpPr>
              <p:nvPr/>
            </p:nvSpPr>
            <p:spPr bwMode="auto">
              <a:xfrm>
                <a:off x="1064" y="1053"/>
                <a:ext cx="30" cy="4"/>
              </a:xfrm>
              <a:custGeom>
                <a:avLst/>
                <a:gdLst>
                  <a:gd name="T0" fmla="*/ 8 w 30"/>
                  <a:gd name="T1" fmla="*/ 1 h 5"/>
                  <a:gd name="T2" fmla="*/ 2 w 30"/>
                  <a:gd name="T3" fmla="*/ 0 h 5"/>
                  <a:gd name="T4" fmla="*/ 0 w 30"/>
                  <a:gd name="T5" fmla="*/ 0 h 5"/>
                  <a:gd name="T6" fmla="*/ 1 w 30"/>
                  <a:gd name="T7" fmla="*/ 1 h 5"/>
                  <a:gd name="T8" fmla="*/ 5 w 30"/>
                  <a:gd name="T9" fmla="*/ 3 h 5"/>
                  <a:gd name="T10" fmla="*/ 11 w 30"/>
                  <a:gd name="T11" fmla="*/ 3 h 5"/>
                  <a:gd name="T12" fmla="*/ 8 w 30"/>
                  <a:gd name="T13" fmla="*/ 1 h 5"/>
                  <a:gd name="T14" fmla="*/ 30 w 30"/>
                  <a:gd name="T15" fmla="*/ 5 h 5"/>
                  <a:gd name="T16" fmla="*/ 24 w 30"/>
                  <a:gd name="T17" fmla="*/ 3 h 5"/>
                  <a:gd name="T18" fmla="*/ 28 w 30"/>
                  <a:gd name="T19" fmla="*/ 5 h 5"/>
                  <a:gd name="T20" fmla="*/ 30 w 30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5">
                    <a:moveTo>
                      <a:pt x="8" y="1"/>
                    </a:moveTo>
                    <a:cubicBezTo>
                      <a:pt x="6" y="1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4" y="3"/>
                      <a:pt x="5" y="3"/>
                    </a:cubicBezTo>
                    <a:cubicBezTo>
                      <a:pt x="7" y="3"/>
                      <a:pt x="9" y="3"/>
                      <a:pt x="11" y="3"/>
                    </a:cubicBezTo>
                    <a:cubicBezTo>
                      <a:pt x="10" y="3"/>
                      <a:pt x="9" y="2"/>
                      <a:pt x="8" y="1"/>
                    </a:cubicBezTo>
                    <a:moveTo>
                      <a:pt x="30" y="5"/>
                    </a:moveTo>
                    <a:cubicBezTo>
                      <a:pt x="28" y="4"/>
                      <a:pt x="26" y="4"/>
                      <a:pt x="24" y="3"/>
                    </a:cubicBezTo>
                    <a:cubicBezTo>
                      <a:pt x="25" y="4"/>
                      <a:pt x="27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0" name="Freeform 1099"/>
              <p:cNvSpPr>
                <a:spLocks noEditPoints="1"/>
              </p:cNvSpPr>
              <p:nvPr/>
            </p:nvSpPr>
            <p:spPr bwMode="auto">
              <a:xfrm>
                <a:off x="1061" y="1049"/>
                <a:ext cx="31" cy="10"/>
              </a:xfrm>
              <a:custGeom>
                <a:avLst/>
                <a:gdLst>
                  <a:gd name="T0" fmla="*/ 2 w 31"/>
                  <a:gd name="T1" fmla="*/ 0 h 11"/>
                  <a:gd name="T2" fmla="*/ 0 w 31"/>
                  <a:gd name="T3" fmla="*/ 0 h 11"/>
                  <a:gd name="T4" fmla="*/ 3 w 31"/>
                  <a:gd name="T5" fmla="*/ 4 h 11"/>
                  <a:gd name="T6" fmla="*/ 5 w 31"/>
                  <a:gd name="T7" fmla="*/ 4 h 11"/>
                  <a:gd name="T8" fmla="*/ 11 w 31"/>
                  <a:gd name="T9" fmla="*/ 5 h 11"/>
                  <a:gd name="T10" fmla="*/ 2 w 31"/>
                  <a:gd name="T11" fmla="*/ 0 h 11"/>
                  <a:gd name="T12" fmla="*/ 27 w 31"/>
                  <a:gd name="T13" fmla="*/ 7 h 11"/>
                  <a:gd name="T14" fmla="*/ 20 w 31"/>
                  <a:gd name="T15" fmla="*/ 6 h 11"/>
                  <a:gd name="T16" fmla="*/ 17 w 31"/>
                  <a:gd name="T17" fmla="*/ 5 h 11"/>
                  <a:gd name="T18" fmla="*/ 22 w 31"/>
                  <a:gd name="T19" fmla="*/ 9 h 11"/>
                  <a:gd name="T20" fmla="*/ 23 w 31"/>
                  <a:gd name="T21" fmla="*/ 9 h 11"/>
                  <a:gd name="T22" fmla="*/ 27 w 31"/>
                  <a:gd name="T23" fmla="*/ 11 h 11"/>
                  <a:gd name="T24" fmla="*/ 31 w 31"/>
                  <a:gd name="T25" fmla="*/ 9 h 11"/>
                  <a:gd name="T26" fmla="*/ 27 w 31"/>
                  <a:gd name="T2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7" y="5"/>
                      <a:pt x="9" y="5"/>
                      <a:pt x="11" y="5"/>
                    </a:cubicBezTo>
                    <a:cubicBezTo>
                      <a:pt x="8" y="3"/>
                      <a:pt x="5" y="2"/>
                      <a:pt x="2" y="0"/>
                    </a:cubicBezTo>
                    <a:moveTo>
                      <a:pt x="27" y="7"/>
                    </a:moveTo>
                    <a:cubicBezTo>
                      <a:pt x="25" y="7"/>
                      <a:pt x="22" y="6"/>
                      <a:pt x="20" y="6"/>
                    </a:cubicBezTo>
                    <a:cubicBezTo>
                      <a:pt x="19" y="6"/>
                      <a:pt x="18" y="6"/>
                      <a:pt x="17" y="5"/>
                    </a:cubicBezTo>
                    <a:cubicBezTo>
                      <a:pt x="19" y="6"/>
                      <a:pt x="20" y="8"/>
                      <a:pt x="22" y="9"/>
                    </a:cubicBezTo>
                    <a:cubicBezTo>
                      <a:pt x="22" y="9"/>
                      <a:pt x="23" y="9"/>
                      <a:pt x="23" y="9"/>
                    </a:cubicBezTo>
                    <a:cubicBezTo>
                      <a:pt x="24" y="10"/>
                      <a:pt x="26" y="11"/>
                      <a:pt x="27" y="11"/>
                    </a:cubicBezTo>
                    <a:cubicBezTo>
                      <a:pt x="29" y="11"/>
                      <a:pt x="30" y="10"/>
                      <a:pt x="31" y="9"/>
                    </a:cubicBezTo>
                    <a:cubicBezTo>
                      <a:pt x="30" y="9"/>
                      <a:pt x="28" y="8"/>
                      <a:pt x="27" y="7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1" name="Freeform 1100"/>
              <p:cNvSpPr/>
              <p:nvPr/>
            </p:nvSpPr>
            <p:spPr bwMode="auto">
              <a:xfrm>
                <a:off x="1060" y="1046"/>
                <a:ext cx="26" cy="15"/>
              </a:xfrm>
              <a:custGeom>
                <a:avLst/>
                <a:gdLst>
                  <a:gd name="T0" fmla="*/ 2 w 26"/>
                  <a:gd name="T1" fmla="*/ 1 h 16"/>
                  <a:gd name="T2" fmla="*/ 0 w 26"/>
                  <a:gd name="T3" fmla="*/ 0 h 16"/>
                  <a:gd name="T4" fmla="*/ 1 w 26"/>
                  <a:gd name="T5" fmla="*/ 2 h 16"/>
                  <a:gd name="T6" fmla="*/ 2 w 26"/>
                  <a:gd name="T7" fmla="*/ 3 h 16"/>
                  <a:gd name="T8" fmla="*/ 3 w 26"/>
                  <a:gd name="T9" fmla="*/ 3 h 16"/>
                  <a:gd name="T10" fmla="*/ 12 w 26"/>
                  <a:gd name="T11" fmla="*/ 8 h 16"/>
                  <a:gd name="T12" fmla="*/ 15 w 26"/>
                  <a:gd name="T13" fmla="*/ 10 h 16"/>
                  <a:gd name="T14" fmla="*/ 22 w 26"/>
                  <a:gd name="T15" fmla="*/ 16 h 16"/>
                  <a:gd name="T16" fmla="*/ 24 w 26"/>
                  <a:gd name="T17" fmla="*/ 16 h 16"/>
                  <a:gd name="T18" fmla="*/ 26 w 26"/>
                  <a:gd name="T19" fmla="*/ 15 h 16"/>
                  <a:gd name="T20" fmla="*/ 23 w 26"/>
                  <a:gd name="T21" fmla="*/ 12 h 16"/>
                  <a:gd name="T22" fmla="*/ 18 w 26"/>
                  <a:gd name="T23" fmla="*/ 8 h 16"/>
                  <a:gd name="T24" fmla="*/ 13 w 26"/>
                  <a:gd name="T25" fmla="*/ 7 h 16"/>
                  <a:gd name="T26" fmla="*/ 2 w 26"/>
                  <a:gd name="T2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16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6" y="5"/>
                      <a:pt x="9" y="6"/>
                      <a:pt x="12" y="8"/>
                    </a:cubicBezTo>
                    <a:cubicBezTo>
                      <a:pt x="13" y="9"/>
                      <a:pt x="14" y="10"/>
                      <a:pt x="15" y="10"/>
                    </a:cubicBezTo>
                    <a:cubicBezTo>
                      <a:pt x="18" y="12"/>
                      <a:pt x="20" y="14"/>
                      <a:pt x="22" y="16"/>
                    </a:cubicBezTo>
                    <a:cubicBezTo>
                      <a:pt x="23" y="16"/>
                      <a:pt x="23" y="16"/>
                      <a:pt x="24" y="16"/>
                    </a:cubicBezTo>
                    <a:cubicBezTo>
                      <a:pt x="25" y="16"/>
                      <a:pt x="26" y="15"/>
                      <a:pt x="26" y="15"/>
                    </a:cubicBezTo>
                    <a:cubicBezTo>
                      <a:pt x="25" y="14"/>
                      <a:pt x="24" y="13"/>
                      <a:pt x="23" y="12"/>
                    </a:cubicBezTo>
                    <a:cubicBezTo>
                      <a:pt x="21" y="11"/>
                      <a:pt x="20" y="9"/>
                      <a:pt x="18" y="8"/>
                    </a:cubicBezTo>
                    <a:cubicBezTo>
                      <a:pt x="17" y="8"/>
                      <a:pt x="15" y="7"/>
                      <a:pt x="13" y="7"/>
                    </a:cubicBezTo>
                    <a:cubicBezTo>
                      <a:pt x="10" y="5"/>
                      <a:pt x="6" y="3"/>
                      <a:pt x="2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2" name="Freeform 1101"/>
              <p:cNvSpPr/>
              <p:nvPr/>
            </p:nvSpPr>
            <p:spPr bwMode="auto">
              <a:xfrm>
                <a:off x="1084" y="1058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3" name="Freeform 1102"/>
              <p:cNvSpPr/>
              <p:nvPr/>
            </p:nvSpPr>
            <p:spPr bwMode="auto">
              <a:xfrm>
                <a:off x="1069" y="1056"/>
                <a:ext cx="13" cy="5"/>
              </a:xfrm>
              <a:custGeom>
                <a:avLst/>
                <a:gdLst>
                  <a:gd name="T0" fmla="*/ 6 w 13"/>
                  <a:gd name="T1" fmla="*/ 0 h 5"/>
                  <a:gd name="T2" fmla="*/ 0 w 13"/>
                  <a:gd name="T3" fmla="*/ 0 h 5"/>
                  <a:gd name="T4" fmla="*/ 9 w 13"/>
                  <a:gd name="T5" fmla="*/ 4 h 5"/>
                  <a:gd name="T6" fmla="*/ 13 w 13"/>
                  <a:gd name="T7" fmla="*/ 5 h 5"/>
                  <a:gd name="T8" fmla="*/ 13 w 13"/>
                  <a:gd name="T9" fmla="*/ 5 h 5"/>
                  <a:gd name="T10" fmla="*/ 6 w 1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3" y="1"/>
                      <a:pt x="6" y="3"/>
                      <a:pt x="9" y="4"/>
                    </a:cubicBezTo>
                    <a:cubicBezTo>
                      <a:pt x="10" y="4"/>
                      <a:pt x="11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3"/>
                      <a:pt x="9" y="1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4" name="Freeform 1103"/>
              <p:cNvSpPr/>
              <p:nvPr/>
            </p:nvSpPr>
            <p:spPr bwMode="auto">
              <a:xfrm>
                <a:off x="1064" y="10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5" name="Freeform 1104"/>
              <p:cNvSpPr/>
              <p:nvPr/>
            </p:nvSpPr>
            <p:spPr bwMode="auto">
              <a:xfrm>
                <a:off x="1067" y="105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6" name="Freeform 1105"/>
              <p:cNvSpPr/>
              <p:nvPr/>
            </p:nvSpPr>
            <p:spPr bwMode="auto">
              <a:xfrm>
                <a:off x="1065" y="1054"/>
                <a:ext cx="4" cy="2"/>
              </a:xfrm>
              <a:custGeom>
                <a:avLst/>
                <a:gdLst>
                  <a:gd name="T0" fmla="*/ 0 w 4"/>
                  <a:gd name="T1" fmla="*/ 0 h 3"/>
                  <a:gd name="T2" fmla="*/ 2 w 4"/>
                  <a:gd name="T3" fmla="*/ 3 h 3"/>
                  <a:gd name="T4" fmla="*/ 4 w 4"/>
                  <a:gd name="T5" fmla="*/ 2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3" y="3"/>
                      <a:pt x="3" y="3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7" name="Freeform 1106"/>
              <p:cNvSpPr/>
              <p:nvPr/>
            </p:nvSpPr>
            <p:spPr bwMode="auto">
              <a:xfrm>
                <a:off x="1067" y="1056"/>
                <a:ext cx="15" cy="5"/>
              </a:xfrm>
              <a:custGeom>
                <a:avLst/>
                <a:gdLst>
                  <a:gd name="T0" fmla="*/ 2 w 15"/>
                  <a:gd name="T1" fmla="*/ 0 h 5"/>
                  <a:gd name="T2" fmla="*/ 0 w 15"/>
                  <a:gd name="T3" fmla="*/ 0 h 5"/>
                  <a:gd name="T4" fmla="*/ 1 w 15"/>
                  <a:gd name="T5" fmla="*/ 0 h 5"/>
                  <a:gd name="T6" fmla="*/ 6 w 15"/>
                  <a:gd name="T7" fmla="*/ 4 h 5"/>
                  <a:gd name="T8" fmla="*/ 15 w 15"/>
                  <a:gd name="T9" fmla="*/ 5 h 5"/>
                  <a:gd name="T10" fmla="*/ 11 w 15"/>
                  <a:gd name="T11" fmla="*/ 4 h 5"/>
                  <a:gd name="T12" fmla="*/ 2 w 1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9" y="5"/>
                      <a:pt x="12" y="5"/>
                      <a:pt x="15" y="5"/>
                    </a:cubicBezTo>
                    <a:cubicBezTo>
                      <a:pt x="13" y="5"/>
                      <a:pt x="12" y="4"/>
                      <a:pt x="11" y="4"/>
                    </a:cubicBezTo>
                    <a:cubicBezTo>
                      <a:pt x="8" y="3"/>
                      <a:pt x="5" y="1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8" name="Freeform 1107"/>
              <p:cNvSpPr/>
              <p:nvPr/>
            </p:nvSpPr>
            <p:spPr bwMode="auto">
              <a:xfrm>
                <a:off x="1064" y="1019"/>
                <a:ext cx="29" cy="44"/>
              </a:xfrm>
              <a:custGeom>
                <a:avLst/>
                <a:gdLst>
                  <a:gd name="T0" fmla="*/ 13 w 29"/>
                  <a:gd name="T1" fmla="*/ 28 h 46"/>
                  <a:gd name="T2" fmla="*/ 14 w 29"/>
                  <a:gd name="T3" fmla="*/ 28 h 46"/>
                  <a:gd name="T4" fmla="*/ 13 w 29"/>
                  <a:gd name="T5" fmla="*/ 28 h 46"/>
                  <a:gd name="T6" fmla="*/ 13 w 29"/>
                  <a:gd name="T7" fmla="*/ 30 h 46"/>
                  <a:gd name="T8" fmla="*/ 14 w 29"/>
                  <a:gd name="T9" fmla="*/ 31 h 46"/>
                  <a:gd name="T10" fmla="*/ 14 w 29"/>
                  <a:gd name="T11" fmla="*/ 31 h 46"/>
                  <a:gd name="T12" fmla="*/ 14 w 29"/>
                  <a:gd name="T13" fmla="*/ 31 h 46"/>
                  <a:gd name="T14" fmla="*/ 14 w 29"/>
                  <a:gd name="T15" fmla="*/ 31 h 46"/>
                  <a:gd name="T16" fmla="*/ 14 w 29"/>
                  <a:gd name="T17" fmla="*/ 31 h 46"/>
                  <a:gd name="T18" fmla="*/ 14 w 29"/>
                  <a:gd name="T19" fmla="*/ 31 h 46"/>
                  <a:gd name="T20" fmla="*/ 12 w 29"/>
                  <a:gd name="T21" fmla="*/ 25 h 46"/>
                  <a:gd name="T22" fmla="*/ 12 w 29"/>
                  <a:gd name="T23" fmla="*/ 25 h 46"/>
                  <a:gd name="T24" fmla="*/ 12 w 29"/>
                  <a:gd name="T25" fmla="*/ 25 h 46"/>
                  <a:gd name="T26" fmla="*/ 11 w 29"/>
                  <a:gd name="T27" fmla="*/ 25 h 46"/>
                  <a:gd name="T28" fmla="*/ 10 w 29"/>
                  <a:gd name="T29" fmla="*/ 22 h 46"/>
                  <a:gd name="T30" fmla="*/ 10 w 29"/>
                  <a:gd name="T31" fmla="*/ 15 h 46"/>
                  <a:gd name="T32" fmla="*/ 12 w 29"/>
                  <a:gd name="T33" fmla="*/ 12 h 46"/>
                  <a:gd name="T34" fmla="*/ 13 w 29"/>
                  <a:gd name="T35" fmla="*/ 12 h 46"/>
                  <a:gd name="T36" fmla="*/ 13 w 29"/>
                  <a:gd name="T37" fmla="*/ 12 h 46"/>
                  <a:gd name="T38" fmla="*/ 14 w 29"/>
                  <a:gd name="T39" fmla="*/ 11 h 46"/>
                  <a:gd name="T40" fmla="*/ 16 w 29"/>
                  <a:gd name="T41" fmla="*/ 10 h 46"/>
                  <a:gd name="T42" fmla="*/ 22 w 29"/>
                  <a:gd name="T43" fmla="*/ 10 h 46"/>
                  <a:gd name="T44" fmla="*/ 24 w 29"/>
                  <a:gd name="T45" fmla="*/ 10 h 46"/>
                  <a:gd name="T46" fmla="*/ 26 w 29"/>
                  <a:gd name="T47" fmla="*/ 9 h 46"/>
                  <a:gd name="T48" fmla="*/ 26 w 29"/>
                  <a:gd name="T49" fmla="*/ 4 h 46"/>
                  <a:gd name="T50" fmla="*/ 24 w 29"/>
                  <a:gd name="T51" fmla="*/ 0 h 46"/>
                  <a:gd name="T52" fmla="*/ 28 w 29"/>
                  <a:gd name="T53" fmla="*/ 4 h 46"/>
                  <a:gd name="T54" fmla="*/ 28 w 29"/>
                  <a:gd name="T55" fmla="*/ 13 h 46"/>
                  <a:gd name="T56" fmla="*/ 25 w 29"/>
                  <a:gd name="T57" fmla="*/ 15 h 46"/>
                  <a:gd name="T58" fmla="*/ 20 w 29"/>
                  <a:gd name="T59" fmla="*/ 16 h 46"/>
                  <a:gd name="T60" fmla="*/ 18 w 29"/>
                  <a:gd name="T61" fmla="*/ 17 h 46"/>
                  <a:gd name="T62" fmla="*/ 19 w 29"/>
                  <a:gd name="T63" fmla="*/ 17 h 46"/>
                  <a:gd name="T64" fmla="*/ 19 w 29"/>
                  <a:gd name="T65" fmla="*/ 17 h 46"/>
                  <a:gd name="T66" fmla="*/ 18 w 29"/>
                  <a:gd name="T67" fmla="*/ 18 h 46"/>
                  <a:gd name="T68" fmla="*/ 19 w 29"/>
                  <a:gd name="T69" fmla="*/ 17 h 46"/>
                  <a:gd name="T70" fmla="*/ 19 w 29"/>
                  <a:gd name="T71" fmla="*/ 17 h 46"/>
                  <a:gd name="T72" fmla="*/ 19 w 29"/>
                  <a:gd name="T73" fmla="*/ 17 h 46"/>
                  <a:gd name="T74" fmla="*/ 20 w 29"/>
                  <a:gd name="T75" fmla="*/ 18 h 46"/>
                  <a:gd name="T76" fmla="*/ 21 w 29"/>
                  <a:gd name="T77" fmla="*/ 19 h 46"/>
                  <a:gd name="T78" fmla="*/ 21 w 29"/>
                  <a:gd name="T79" fmla="*/ 19 h 46"/>
                  <a:gd name="T80" fmla="*/ 21 w 29"/>
                  <a:gd name="T81" fmla="*/ 19 h 46"/>
                  <a:gd name="T82" fmla="*/ 21 w 29"/>
                  <a:gd name="T83" fmla="*/ 19 h 46"/>
                  <a:gd name="T84" fmla="*/ 27 w 29"/>
                  <a:gd name="T85" fmla="*/ 26 h 46"/>
                  <a:gd name="T86" fmla="*/ 27 w 29"/>
                  <a:gd name="T87" fmla="*/ 27 h 46"/>
                  <a:gd name="T88" fmla="*/ 27 w 29"/>
                  <a:gd name="T89" fmla="*/ 27 h 46"/>
                  <a:gd name="T90" fmla="*/ 27 w 29"/>
                  <a:gd name="T91" fmla="*/ 27 h 46"/>
                  <a:gd name="T92" fmla="*/ 27 w 29"/>
                  <a:gd name="T93" fmla="*/ 28 h 46"/>
                  <a:gd name="T94" fmla="*/ 28 w 29"/>
                  <a:gd name="T95" fmla="*/ 30 h 46"/>
                  <a:gd name="T96" fmla="*/ 25 w 29"/>
                  <a:gd name="T97" fmla="*/ 39 h 46"/>
                  <a:gd name="T98" fmla="*/ 14 w 29"/>
                  <a:gd name="T99" fmla="*/ 46 h 46"/>
                  <a:gd name="T100" fmla="*/ 12 w 29"/>
                  <a:gd name="T101" fmla="*/ 46 h 46"/>
                  <a:gd name="T102" fmla="*/ 11 w 29"/>
                  <a:gd name="T103" fmla="*/ 46 h 46"/>
                  <a:gd name="T104" fmla="*/ 1 w 29"/>
                  <a:gd name="T105" fmla="*/ 37 h 46"/>
                  <a:gd name="T106" fmla="*/ 13 w 29"/>
                  <a:gd name="T107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46">
                    <a:moveTo>
                      <a:pt x="13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30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3" y="29"/>
                      <a:pt x="13" y="27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3"/>
                      <a:pt x="11" y="23"/>
                      <a:pt x="10" y="22"/>
                    </a:cubicBezTo>
                    <a:cubicBezTo>
                      <a:pt x="10" y="21"/>
                      <a:pt x="10" y="19"/>
                      <a:pt x="10" y="18"/>
                    </a:cubicBezTo>
                    <a:cubicBezTo>
                      <a:pt x="10" y="17"/>
                      <a:pt x="10" y="16"/>
                      <a:pt x="10" y="15"/>
                    </a:cubicBezTo>
                    <a:cubicBezTo>
                      <a:pt x="11" y="14"/>
                      <a:pt x="11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5" y="10"/>
                    </a:cubicBezTo>
                    <a:cubicBezTo>
                      <a:pt x="15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10"/>
                    </a:cubicBezTo>
                    <a:cubicBezTo>
                      <a:pt x="20" y="10"/>
                      <a:pt x="21" y="10"/>
                      <a:pt x="22" y="10"/>
                    </a:cubicBezTo>
                    <a:cubicBezTo>
                      <a:pt x="22" y="10"/>
                      <a:pt x="23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9"/>
                      <a:pt x="26" y="9"/>
                      <a:pt x="26" y="9"/>
                    </a:cubicBezTo>
                    <a:cubicBezTo>
                      <a:pt x="26" y="8"/>
                      <a:pt x="26" y="8"/>
                      <a:pt x="26" y="7"/>
                    </a:cubicBezTo>
                    <a:cubicBezTo>
                      <a:pt x="26" y="6"/>
                      <a:pt x="26" y="5"/>
                      <a:pt x="26" y="4"/>
                    </a:cubicBezTo>
                    <a:cubicBezTo>
                      <a:pt x="26" y="3"/>
                      <a:pt x="25" y="3"/>
                      <a:pt x="25" y="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6" y="1"/>
                    </a:cubicBezTo>
                    <a:cubicBezTo>
                      <a:pt x="26" y="2"/>
                      <a:pt x="27" y="3"/>
                      <a:pt x="28" y="4"/>
                    </a:cubicBezTo>
                    <a:cubicBezTo>
                      <a:pt x="28" y="5"/>
                      <a:pt x="29" y="6"/>
                      <a:pt x="29" y="7"/>
                    </a:cubicBezTo>
                    <a:cubicBezTo>
                      <a:pt x="29" y="9"/>
                      <a:pt x="29" y="11"/>
                      <a:pt x="28" y="13"/>
                    </a:cubicBezTo>
                    <a:cubicBezTo>
                      <a:pt x="27" y="13"/>
                      <a:pt x="27" y="13"/>
                      <a:pt x="27" y="14"/>
                    </a:cubicBezTo>
                    <a:cubicBezTo>
                      <a:pt x="26" y="14"/>
                      <a:pt x="26" y="14"/>
                      <a:pt x="25" y="15"/>
                    </a:cubicBezTo>
                    <a:cubicBezTo>
                      <a:pt x="24" y="15"/>
                      <a:pt x="23" y="15"/>
                      <a:pt x="22" y="16"/>
                    </a:cubicBezTo>
                    <a:cubicBezTo>
                      <a:pt x="22" y="16"/>
                      <a:pt x="21" y="16"/>
                      <a:pt x="20" y="16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8"/>
                    </a:cubicBez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20"/>
                      <a:pt x="23" y="21"/>
                      <a:pt x="25" y="23"/>
                    </a:cubicBezTo>
                    <a:cubicBezTo>
                      <a:pt x="25" y="24"/>
                      <a:pt x="26" y="25"/>
                      <a:pt x="27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9"/>
                      <a:pt x="27" y="29"/>
                      <a:pt x="28" y="30"/>
                    </a:cubicBezTo>
                    <a:cubicBezTo>
                      <a:pt x="28" y="30"/>
                      <a:pt x="28" y="30"/>
                      <a:pt x="28" y="31"/>
                    </a:cubicBezTo>
                    <a:cubicBezTo>
                      <a:pt x="28" y="34"/>
                      <a:pt x="27" y="37"/>
                      <a:pt x="25" y="39"/>
                    </a:cubicBezTo>
                    <a:cubicBezTo>
                      <a:pt x="24" y="42"/>
                      <a:pt x="22" y="43"/>
                      <a:pt x="20" y="44"/>
                    </a:cubicBezTo>
                    <a:cubicBezTo>
                      <a:pt x="18" y="45"/>
                      <a:pt x="16" y="46"/>
                      <a:pt x="14" y="46"/>
                    </a:cubicBezTo>
                    <a:cubicBezTo>
                      <a:pt x="14" y="46"/>
                      <a:pt x="14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5" y="46"/>
                      <a:pt x="1" y="42"/>
                      <a:pt x="1" y="37"/>
                    </a:cubicBezTo>
                    <a:cubicBezTo>
                      <a:pt x="0" y="32"/>
                      <a:pt x="5" y="28"/>
                      <a:pt x="10" y="27"/>
                    </a:cubicBezTo>
                    <a:cubicBezTo>
                      <a:pt x="11" y="27"/>
                      <a:pt x="12" y="28"/>
                      <a:pt x="13" y="28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9" name="Freeform 1108"/>
              <p:cNvSpPr/>
              <p:nvPr/>
            </p:nvSpPr>
            <p:spPr bwMode="auto">
              <a:xfrm>
                <a:off x="1047" y="1093"/>
                <a:ext cx="19" cy="17"/>
              </a:xfrm>
              <a:custGeom>
                <a:avLst/>
                <a:gdLst>
                  <a:gd name="T0" fmla="*/ 1 w 20"/>
                  <a:gd name="T1" fmla="*/ 8 h 18"/>
                  <a:gd name="T2" fmla="*/ 0 w 20"/>
                  <a:gd name="T3" fmla="*/ 7 h 18"/>
                  <a:gd name="T4" fmla="*/ 4 w 20"/>
                  <a:gd name="T5" fmla="*/ 13 h 18"/>
                  <a:gd name="T6" fmla="*/ 9 w 20"/>
                  <a:gd name="T7" fmla="*/ 18 h 18"/>
                  <a:gd name="T8" fmla="*/ 14 w 20"/>
                  <a:gd name="T9" fmla="*/ 16 h 18"/>
                  <a:gd name="T10" fmla="*/ 18 w 20"/>
                  <a:gd name="T11" fmla="*/ 10 h 18"/>
                  <a:gd name="T12" fmla="*/ 18 w 20"/>
                  <a:gd name="T13" fmla="*/ 2 h 18"/>
                  <a:gd name="T14" fmla="*/ 10 w 20"/>
                  <a:gd name="T15" fmla="*/ 3 h 18"/>
                  <a:gd name="T16" fmla="*/ 4 w 20"/>
                  <a:gd name="T17" fmla="*/ 5 h 18"/>
                  <a:gd name="T18" fmla="*/ 2 w 20"/>
                  <a:gd name="T19" fmla="*/ 7 h 18"/>
                  <a:gd name="T20" fmla="*/ 3 w 20"/>
                  <a:gd name="T21" fmla="*/ 11 h 18"/>
                  <a:gd name="T22" fmla="*/ 1 w 20"/>
                  <a:gd name="T2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8">
                    <a:moveTo>
                      <a:pt x="1" y="8"/>
                    </a:moveTo>
                    <a:cubicBezTo>
                      <a:pt x="1" y="8"/>
                      <a:pt x="1" y="7"/>
                      <a:pt x="0" y="7"/>
                    </a:cubicBezTo>
                    <a:cubicBezTo>
                      <a:pt x="2" y="9"/>
                      <a:pt x="3" y="11"/>
                      <a:pt x="4" y="13"/>
                    </a:cubicBezTo>
                    <a:cubicBezTo>
                      <a:pt x="5" y="16"/>
                      <a:pt x="6" y="18"/>
                      <a:pt x="9" y="18"/>
                    </a:cubicBezTo>
                    <a:cubicBezTo>
                      <a:pt x="11" y="18"/>
                      <a:pt x="12" y="17"/>
                      <a:pt x="14" y="16"/>
                    </a:cubicBezTo>
                    <a:cubicBezTo>
                      <a:pt x="15" y="14"/>
                      <a:pt x="17" y="12"/>
                      <a:pt x="18" y="10"/>
                    </a:cubicBezTo>
                    <a:cubicBezTo>
                      <a:pt x="20" y="8"/>
                      <a:pt x="20" y="4"/>
                      <a:pt x="18" y="2"/>
                    </a:cubicBezTo>
                    <a:cubicBezTo>
                      <a:pt x="15" y="0"/>
                      <a:pt x="12" y="1"/>
                      <a:pt x="10" y="3"/>
                    </a:cubicBezTo>
                    <a:cubicBezTo>
                      <a:pt x="8" y="3"/>
                      <a:pt x="6" y="4"/>
                      <a:pt x="4" y="5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1" y="8"/>
                      <a:pt x="2" y="10"/>
                      <a:pt x="3" y="11"/>
                    </a:cubicBezTo>
                    <a:cubicBezTo>
                      <a:pt x="5" y="11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0" name="Freeform 1109"/>
              <p:cNvSpPr/>
              <p:nvPr/>
            </p:nvSpPr>
            <p:spPr bwMode="auto">
              <a:xfrm>
                <a:off x="1041" y="1132"/>
                <a:ext cx="13" cy="11"/>
              </a:xfrm>
              <a:custGeom>
                <a:avLst/>
                <a:gdLst>
                  <a:gd name="T0" fmla="*/ 2 w 13"/>
                  <a:gd name="T1" fmla="*/ 9 h 12"/>
                  <a:gd name="T2" fmla="*/ 0 w 13"/>
                  <a:gd name="T3" fmla="*/ 8 h 12"/>
                  <a:gd name="T4" fmla="*/ 1 w 13"/>
                  <a:gd name="T5" fmla="*/ 4 h 12"/>
                  <a:gd name="T6" fmla="*/ 4 w 13"/>
                  <a:gd name="T7" fmla="*/ 0 h 12"/>
                  <a:gd name="T8" fmla="*/ 10 w 13"/>
                  <a:gd name="T9" fmla="*/ 5 h 12"/>
                  <a:gd name="T10" fmla="*/ 13 w 13"/>
                  <a:gd name="T11" fmla="*/ 8 h 12"/>
                  <a:gd name="T12" fmla="*/ 11 w 13"/>
                  <a:gd name="T13" fmla="*/ 10 h 12"/>
                  <a:gd name="T14" fmla="*/ 8 w 13"/>
                  <a:gd name="T15" fmla="*/ 12 h 12"/>
                  <a:gd name="T16" fmla="*/ 2 w 13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2" y="9"/>
                    </a:moveTo>
                    <a:cubicBezTo>
                      <a:pt x="1" y="9"/>
                      <a:pt x="1" y="8"/>
                      <a:pt x="0" y="8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1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2" y="5"/>
                      <a:pt x="13" y="6"/>
                      <a:pt x="13" y="8"/>
                    </a:cubicBezTo>
                    <a:cubicBezTo>
                      <a:pt x="13" y="9"/>
                      <a:pt x="12" y="10"/>
                      <a:pt x="11" y="10"/>
                    </a:cubicBezTo>
                    <a:cubicBezTo>
                      <a:pt x="10" y="11"/>
                      <a:pt x="8" y="11"/>
                      <a:pt x="8" y="12"/>
                    </a:cubicBezTo>
                    <a:cubicBezTo>
                      <a:pt x="6" y="12"/>
                      <a:pt x="4" y="11"/>
                      <a:pt x="2" y="9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1" name="Freeform 1110"/>
              <p:cNvSpPr/>
              <p:nvPr/>
            </p:nvSpPr>
            <p:spPr bwMode="auto">
              <a:xfrm>
                <a:off x="1020" y="1112"/>
                <a:ext cx="14" cy="14"/>
              </a:xfrm>
              <a:custGeom>
                <a:avLst/>
                <a:gdLst>
                  <a:gd name="T0" fmla="*/ 14 w 14"/>
                  <a:gd name="T1" fmla="*/ 12 h 15"/>
                  <a:gd name="T2" fmla="*/ 10 w 14"/>
                  <a:gd name="T3" fmla="*/ 15 h 15"/>
                  <a:gd name="T4" fmla="*/ 4 w 14"/>
                  <a:gd name="T5" fmla="*/ 12 h 15"/>
                  <a:gd name="T6" fmla="*/ 0 w 14"/>
                  <a:gd name="T7" fmla="*/ 7 h 15"/>
                  <a:gd name="T8" fmla="*/ 8 w 14"/>
                  <a:gd name="T9" fmla="*/ 0 h 15"/>
                  <a:gd name="T10" fmla="*/ 14 w 14"/>
                  <a:gd name="T11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5">
                    <a:moveTo>
                      <a:pt x="14" y="12"/>
                    </a:moveTo>
                    <a:cubicBezTo>
                      <a:pt x="14" y="14"/>
                      <a:pt x="12" y="15"/>
                      <a:pt x="10" y="15"/>
                    </a:cubicBezTo>
                    <a:cubicBezTo>
                      <a:pt x="7" y="15"/>
                      <a:pt x="5" y="14"/>
                      <a:pt x="4" y="12"/>
                    </a:cubicBezTo>
                    <a:cubicBezTo>
                      <a:pt x="2" y="11"/>
                      <a:pt x="1" y="9"/>
                      <a:pt x="0" y="7"/>
                    </a:cubicBezTo>
                    <a:cubicBezTo>
                      <a:pt x="3" y="5"/>
                      <a:pt x="5" y="2"/>
                      <a:pt x="8" y="0"/>
                    </a:cubicBezTo>
                    <a:cubicBezTo>
                      <a:pt x="10" y="4"/>
                      <a:pt x="13" y="8"/>
                      <a:pt x="14" y="12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2" name="Freeform 1111"/>
              <p:cNvSpPr/>
              <p:nvPr/>
            </p:nvSpPr>
            <p:spPr bwMode="auto">
              <a:xfrm>
                <a:off x="1008" y="1090"/>
                <a:ext cx="10" cy="13"/>
              </a:xfrm>
              <a:custGeom>
                <a:avLst/>
                <a:gdLst>
                  <a:gd name="T0" fmla="*/ 5 w 11"/>
                  <a:gd name="T1" fmla="*/ 13 h 13"/>
                  <a:gd name="T2" fmla="*/ 1 w 11"/>
                  <a:gd name="T3" fmla="*/ 8 h 13"/>
                  <a:gd name="T4" fmla="*/ 0 w 11"/>
                  <a:gd name="T5" fmla="*/ 5 h 13"/>
                  <a:gd name="T6" fmla="*/ 4 w 11"/>
                  <a:gd name="T7" fmla="*/ 2 h 13"/>
                  <a:gd name="T8" fmla="*/ 8 w 11"/>
                  <a:gd name="T9" fmla="*/ 0 h 13"/>
                  <a:gd name="T10" fmla="*/ 11 w 11"/>
                  <a:gd name="T11" fmla="*/ 10 h 13"/>
                  <a:gd name="T12" fmla="*/ 5 w 11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5" y="13"/>
                    </a:moveTo>
                    <a:cubicBezTo>
                      <a:pt x="3" y="12"/>
                      <a:pt x="2" y="10"/>
                      <a:pt x="1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2" y="2"/>
                      <a:pt x="4" y="2"/>
                    </a:cubicBezTo>
                    <a:cubicBezTo>
                      <a:pt x="5" y="1"/>
                      <a:pt x="7" y="1"/>
                      <a:pt x="8" y="0"/>
                    </a:cubicBezTo>
                    <a:cubicBezTo>
                      <a:pt x="9" y="3"/>
                      <a:pt x="10" y="7"/>
                      <a:pt x="11" y="10"/>
                    </a:cubicBezTo>
                    <a:cubicBezTo>
                      <a:pt x="10" y="12"/>
                      <a:pt x="7" y="13"/>
                      <a:pt x="5" y="13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3" name="Freeform 1112"/>
              <p:cNvSpPr/>
              <p:nvPr/>
            </p:nvSpPr>
            <p:spPr bwMode="auto">
              <a:xfrm>
                <a:off x="1042" y="1134"/>
                <a:ext cx="14" cy="12"/>
              </a:xfrm>
              <a:custGeom>
                <a:avLst/>
                <a:gdLst>
                  <a:gd name="T0" fmla="*/ 3 w 14"/>
                  <a:gd name="T1" fmla="*/ 9 h 13"/>
                  <a:gd name="T2" fmla="*/ 1 w 14"/>
                  <a:gd name="T3" fmla="*/ 7 h 13"/>
                  <a:gd name="T4" fmla="*/ 1 w 14"/>
                  <a:gd name="T5" fmla="*/ 4 h 13"/>
                  <a:gd name="T6" fmla="*/ 5 w 14"/>
                  <a:gd name="T7" fmla="*/ 0 h 13"/>
                  <a:gd name="T8" fmla="*/ 11 w 14"/>
                  <a:gd name="T9" fmla="*/ 4 h 13"/>
                  <a:gd name="T10" fmla="*/ 14 w 14"/>
                  <a:gd name="T11" fmla="*/ 8 h 13"/>
                  <a:gd name="T12" fmla="*/ 11 w 14"/>
                  <a:gd name="T13" fmla="*/ 11 h 13"/>
                  <a:gd name="T14" fmla="*/ 8 w 14"/>
                  <a:gd name="T15" fmla="*/ 13 h 13"/>
                  <a:gd name="T16" fmla="*/ 3 w 14"/>
                  <a:gd name="T1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3">
                    <a:moveTo>
                      <a:pt x="3" y="9"/>
                    </a:moveTo>
                    <a:cubicBezTo>
                      <a:pt x="2" y="8"/>
                      <a:pt x="1" y="8"/>
                      <a:pt x="1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4" y="1"/>
                      <a:pt x="5" y="0"/>
                    </a:cubicBezTo>
                    <a:cubicBezTo>
                      <a:pt x="7" y="1"/>
                      <a:pt x="9" y="1"/>
                      <a:pt x="11" y="4"/>
                    </a:cubicBezTo>
                    <a:cubicBezTo>
                      <a:pt x="12" y="5"/>
                      <a:pt x="14" y="7"/>
                      <a:pt x="14" y="8"/>
                    </a:cubicBezTo>
                    <a:cubicBezTo>
                      <a:pt x="13" y="9"/>
                      <a:pt x="12" y="10"/>
                      <a:pt x="11" y="11"/>
                    </a:cubicBezTo>
                    <a:cubicBezTo>
                      <a:pt x="10" y="11"/>
                      <a:pt x="9" y="12"/>
                      <a:pt x="8" y="13"/>
                    </a:cubicBezTo>
                    <a:cubicBezTo>
                      <a:pt x="6" y="12"/>
                      <a:pt x="4" y="10"/>
                      <a:pt x="3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4" name="Freeform 1113"/>
              <p:cNvSpPr/>
              <p:nvPr/>
            </p:nvSpPr>
            <p:spPr bwMode="auto">
              <a:xfrm>
                <a:off x="1022" y="1115"/>
                <a:ext cx="14" cy="14"/>
              </a:xfrm>
              <a:custGeom>
                <a:avLst/>
                <a:gdLst>
                  <a:gd name="T0" fmla="*/ 14 w 14"/>
                  <a:gd name="T1" fmla="*/ 11 h 15"/>
                  <a:gd name="T2" fmla="*/ 9 w 14"/>
                  <a:gd name="T3" fmla="*/ 15 h 15"/>
                  <a:gd name="T4" fmla="*/ 3 w 14"/>
                  <a:gd name="T5" fmla="*/ 12 h 15"/>
                  <a:gd name="T6" fmla="*/ 0 w 14"/>
                  <a:gd name="T7" fmla="*/ 7 h 15"/>
                  <a:gd name="T8" fmla="*/ 7 w 14"/>
                  <a:gd name="T9" fmla="*/ 0 h 15"/>
                  <a:gd name="T10" fmla="*/ 14 w 14"/>
                  <a:gd name="T1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5">
                    <a:moveTo>
                      <a:pt x="14" y="11"/>
                    </a:moveTo>
                    <a:cubicBezTo>
                      <a:pt x="14" y="13"/>
                      <a:pt x="11" y="15"/>
                      <a:pt x="9" y="15"/>
                    </a:cubicBezTo>
                    <a:cubicBezTo>
                      <a:pt x="7" y="15"/>
                      <a:pt x="5" y="13"/>
                      <a:pt x="3" y="12"/>
                    </a:cubicBezTo>
                    <a:cubicBezTo>
                      <a:pt x="2" y="10"/>
                      <a:pt x="1" y="9"/>
                      <a:pt x="0" y="7"/>
                    </a:cubicBezTo>
                    <a:cubicBezTo>
                      <a:pt x="2" y="4"/>
                      <a:pt x="8" y="0"/>
                      <a:pt x="7" y="0"/>
                    </a:cubicBezTo>
                    <a:cubicBezTo>
                      <a:pt x="10" y="3"/>
                      <a:pt x="12" y="7"/>
                      <a:pt x="14" y="1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5" name="Freeform 1114"/>
              <p:cNvSpPr/>
              <p:nvPr/>
            </p:nvSpPr>
            <p:spPr bwMode="auto">
              <a:xfrm>
                <a:off x="1010" y="1093"/>
                <a:ext cx="10" cy="13"/>
              </a:xfrm>
              <a:custGeom>
                <a:avLst/>
                <a:gdLst>
                  <a:gd name="T0" fmla="*/ 5 w 11"/>
                  <a:gd name="T1" fmla="*/ 12 h 13"/>
                  <a:gd name="T2" fmla="*/ 0 w 11"/>
                  <a:gd name="T3" fmla="*/ 7 h 13"/>
                  <a:gd name="T4" fmla="*/ 0 w 11"/>
                  <a:gd name="T5" fmla="*/ 4 h 13"/>
                  <a:gd name="T6" fmla="*/ 3 w 11"/>
                  <a:gd name="T7" fmla="*/ 1 h 13"/>
                  <a:gd name="T8" fmla="*/ 7 w 11"/>
                  <a:gd name="T9" fmla="*/ 0 h 13"/>
                  <a:gd name="T10" fmla="*/ 11 w 11"/>
                  <a:gd name="T11" fmla="*/ 10 h 13"/>
                  <a:gd name="T12" fmla="*/ 5 w 11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5" y="12"/>
                    </a:moveTo>
                    <a:cubicBezTo>
                      <a:pt x="3" y="12"/>
                      <a:pt x="1" y="9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2"/>
                      <a:pt x="2" y="2"/>
                      <a:pt x="3" y="1"/>
                    </a:cubicBezTo>
                    <a:cubicBezTo>
                      <a:pt x="5" y="1"/>
                      <a:pt x="6" y="1"/>
                      <a:pt x="7" y="0"/>
                    </a:cubicBezTo>
                    <a:cubicBezTo>
                      <a:pt x="8" y="3"/>
                      <a:pt x="10" y="6"/>
                      <a:pt x="11" y="10"/>
                    </a:cubicBezTo>
                    <a:cubicBezTo>
                      <a:pt x="9" y="11"/>
                      <a:pt x="7" y="13"/>
                      <a:pt x="5" y="12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6" name="Freeform 1115"/>
              <p:cNvSpPr/>
              <p:nvPr/>
            </p:nvSpPr>
            <p:spPr bwMode="auto">
              <a:xfrm>
                <a:off x="1045" y="1095"/>
                <a:ext cx="18" cy="17"/>
              </a:xfrm>
              <a:custGeom>
                <a:avLst/>
                <a:gdLst>
                  <a:gd name="T0" fmla="*/ 3 w 19"/>
                  <a:gd name="T1" fmla="*/ 13 h 18"/>
                  <a:gd name="T2" fmla="*/ 8 w 19"/>
                  <a:gd name="T3" fmla="*/ 17 h 18"/>
                  <a:gd name="T4" fmla="*/ 13 w 19"/>
                  <a:gd name="T5" fmla="*/ 15 h 18"/>
                  <a:gd name="T6" fmla="*/ 17 w 19"/>
                  <a:gd name="T7" fmla="*/ 9 h 18"/>
                  <a:gd name="T8" fmla="*/ 17 w 19"/>
                  <a:gd name="T9" fmla="*/ 1 h 18"/>
                  <a:gd name="T10" fmla="*/ 9 w 19"/>
                  <a:gd name="T11" fmla="*/ 2 h 18"/>
                  <a:gd name="T12" fmla="*/ 3 w 19"/>
                  <a:gd name="T13" fmla="*/ 4 h 18"/>
                  <a:gd name="T14" fmla="*/ 1 w 19"/>
                  <a:gd name="T15" fmla="*/ 6 h 18"/>
                  <a:gd name="T16" fmla="*/ 3 w 19"/>
                  <a:gd name="T1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8">
                    <a:moveTo>
                      <a:pt x="3" y="13"/>
                    </a:moveTo>
                    <a:cubicBezTo>
                      <a:pt x="4" y="15"/>
                      <a:pt x="6" y="17"/>
                      <a:pt x="8" y="17"/>
                    </a:cubicBezTo>
                    <a:cubicBezTo>
                      <a:pt x="10" y="18"/>
                      <a:pt x="12" y="16"/>
                      <a:pt x="13" y="15"/>
                    </a:cubicBezTo>
                    <a:cubicBezTo>
                      <a:pt x="15" y="13"/>
                      <a:pt x="16" y="11"/>
                      <a:pt x="17" y="9"/>
                    </a:cubicBezTo>
                    <a:cubicBezTo>
                      <a:pt x="19" y="7"/>
                      <a:pt x="19" y="3"/>
                      <a:pt x="17" y="1"/>
                    </a:cubicBezTo>
                    <a:cubicBezTo>
                      <a:pt x="15" y="0"/>
                      <a:pt x="12" y="1"/>
                      <a:pt x="9" y="2"/>
                    </a:cubicBezTo>
                    <a:cubicBezTo>
                      <a:pt x="7" y="3"/>
                      <a:pt x="5" y="3"/>
                      <a:pt x="3" y="4"/>
                    </a:cubicBezTo>
                    <a:cubicBezTo>
                      <a:pt x="3" y="5"/>
                      <a:pt x="2" y="5"/>
                      <a:pt x="1" y="6"/>
                    </a:cubicBezTo>
                    <a:cubicBezTo>
                      <a:pt x="0" y="7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7" name="Freeform 1116"/>
              <p:cNvSpPr/>
              <p:nvPr/>
            </p:nvSpPr>
            <p:spPr bwMode="auto">
              <a:xfrm>
                <a:off x="1068" y="1050"/>
                <a:ext cx="19" cy="11"/>
              </a:xfrm>
              <a:custGeom>
                <a:avLst/>
                <a:gdLst>
                  <a:gd name="T0" fmla="*/ 15 w 19"/>
                  <a:gd name="T1" fmla="*/ 0 h 12"/>
                  <a:gd name="T2" fmla="*/ 5 w 19"/>
                  <a:gd name="T3" fmla="*/ 3 h 12"/>
                  <a:gd name="T4" fmla="*/ 1 w 19"/>
                  <a:gd name="T5" fmla="*/ 5 h 12"/>
                  <a:gd name="T6" fmla="*/ 2 w 19"/>
                  <a:gd name="T7" fmla="*/ 10 h 12"/>
                  <a:gd name="T8" fmla="*/ 7 w 19"/>
                  <a:gd name="T9" fmla="*/ 12 h 12"/>
                  <a:gd name="T10" fmla="*/ 18 w 19"/>
                  <a:gd name="T11" fmla="*/ 6 h 12"/>
                  <a:gd name="T12" fmla="*/ 19 w 19"/>
                  <a:gd name="T13" fmla="*/ 3 h 12"/>
                  <a:gd name="T14" fmla="*/ 17 w 19"/>
                  <a:gd name="T15" fmla="*/ 0 h 12"/>
                  <a:gd name="T16" fmla="*/ 15 w 19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">
                    <a:moveTo>
                      <a:pt x="15" y="0"/>
                    </a:moveTo>
                    <a:cubicBezTo>
                      <a:pt x="11" y="1"/>
                      <a:pt x="8" y="2"/>
                      <a:pt x="5" y="3"/>
                    </a:cubicBezTo>
                    <a:cubicBezTo>
                      <a:pt x="3" y="4"/>
                      <a:pt x="2" y="4"/>
                      <a:pt x="1" y="5"/>
                    </a:cubicBezTo>
                    <a:cubicBezTo>
                      <a:pt x="0" y="6"/>
                      <a:pt x="0" y="9"/>
                      <a:pt x="2" y="10"/>
                    </a:cubicBezTo>
                    <a:cubicBezTo>
                      <a:pt x="3" y="12"/>
                      <a:pt x="5" y="12"/>
                      <a:pt x="7" y="12"/>
                    </a:cubicBezTo>
                    <a:cubicBezTo>
                      <a:pt x="11" y="12"/>
                      <a:pt x="16" y="10"/>
                      <a:pt x="18" y="6"/>
                    </a:cubicBezTo>
                    <a:cubicBezTo>
                      <a:pt x="19" y="5"/>
                      <a:pt x="19" y="4"/>
                      <a:pt x="19" y="3"/>
                    </a:cubicBezTo>
                    <a:cubicBezTo>
                      <a:pt x="19" y="2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8" name="Freeform 1117"/>
              <p:cNvSpPr/>
              <p:nvPr/>
            </p:nvSpPr>
            <p:spPr bwMode="auto">
              <a:xfrm>
                <a:off x="1079" y="1029"/>
                <a:ext cx="9" cy="4"/>
              </a:xfrm>
              <a:custGeom>
                <a:avLst/>
                <a:gdLst>
                  <a:gd name="T0" fmla="*/ 0 w 9"/>
                  <a:gd name="T1" fmla="*/ 2 h 4"/>
                  <a:gd name="T2" fmla="*/ 9 w 9"/>
                  <a:gd name="T3" fmla="*/ 1 h 4"/>
                  <a:gd name="T4" fmla="*/ 5 w 9"/>
                  <a:gd name="T5" fmla="*/ 4 h 4"/>
                  <a:gd name="T6" fmla="*/ 0 w 9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2"/>
                    </a:moveTo>
                    <a:cubicBezTo>
                      <a:pt x="3" y="1"/>
                      <a:pt x="6" y="0"/>
                      <a:pt x="9" y="1"/>
                    </a:cubicBezTo>
                    <a:cubicBezTo>
                      <a:pt x="9" y="3"/>
                      <a:pt x="7" y="4"/>
                      <a:pt x="5" y="4"/>
                    </a:cubicBezTo>
                    <a:cubicBezTo>
                      <a:pt x="3" y="4"/>
                      <a:pt x="1" y="4"/>
                      <a:pt x="0" y="2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9" name="Freeform 1118"/>
              <p:cNvSpPr/>
              <p:nvPr/>
            </p:nvSpPr>
            <p:spPr bwMode="auto">
              <a:xfrm>
                <a:off x="1088" y="1089"/>
                <a:ext cx="23" cy="21"/>
              </a:xfrm>
              <a:custGeom>
                <a:avLst/>
                <a:gdLst>
                  <a:gd name="T0" fmla="*/ 23 w 24"/>
                  <a:gd name="T1" fmla="*/ 11 h 23"/>
                  <a:gd name="T2" fmla="*/ 23 w 24"/>
                  <a:gd name="T3" fmla="*/ 7 h 23"/>
                  <a:gd name="T4" fmla="*/ 22 w 24"/>
                  <a:gd name="T5" fmla="*/ 7 h 23"/>
                  <a:gd name="T6" fmla="*/ 19 w 24"/>
                  <a:gd name="T7" fmla="*/ 7 h 23"/>
                  <a:gd name="T8" fmla="*/ 21 w 24"/>
                  <a:gd name="T9" fmla="*/ 6 h 23"/>
                  <a:gd name="T10" fmla="*/ 23 w 24"/>
                  <a:gd name="T11" fmla="*/ 5 h 23"/>
                  <a:gd name="T12" fmla="*/ 22 w 24"/>
                  <a:gd name="T13" fmla="*/ 2 h 23"/>
                  <a:gd name="T14" fmla="*/ 18 w 24"/>
                  <a:gd name="T15" fmla="*/ 6 h 23"/>
                  <a:gd name="T16" fmla="*/ 12 w 24"/>
                  <a:gd name="T17" fmla="*/ 1 h 23"/>
                  <a:gd name="T18" fmla="*/ 8 w 24"/>
                  <a:gd name="T19" fmla="*/ 8 h 23"/>
                  <a:gd name="T20" fmla="*/ 8 w 24"/>
                  <a:gd name="T21" fmla="*/ 11 h 23"/>
                  <a:gd name="T22" fmla="*/ 1 w 24"/>
                  <a:gd name="T23" fmla="*/ 8 h 23"/>
                  <a:gd name="T24" fmla="*/ 1 w 24"/>
                  <a:gd name="T25" fmla="*/ 12 h 23"/>
                  <a:gd name="T26" fmla="*/ 3 w 24"/>
                  <a:gd name="T27" fmla="*/ 11 h 23"/>
                  <a:gd name="T28" fmla="*/ 7 w 24"/>
                  <a:gd name="T29" fmla="*/ 13 h 23"/>
                  <a:gd name="T30" fmla="*/ 7 w 24"/>
                  <a:gd name="T31" fmla="*/ 13 h 23"/>
                  <a:gd name="T32" fmla="*/ 2 w 24"/>
                  <a:gd name="T33" fmla="*/ 13 h 23"/>
                  <a:gd name="T34" fmla="*/ 3 w 24"/>
                  <a:gd name="T35" fmla="*/ 16 h 23"/>
                  <a:gd name="T36" fmla="*/ 4 w 24"/>
                  <a:gd name="T37" fmla="*/ 17 h 23"/>
                  <a:gd name="T38" fmla="*/ 4 w 24"/>
                  <a:gd name="T39" fmla="*/ 14 h 23"/>
                  <a:gd name="T40" fmla="*/ 8 w 24"/>
                  <a:gd name="T41" fmla="*/ 17 h 23"/>
                  <a:gd name="T42" fmla="*/ 5 w 24"/>
                  <a:gd name="T43" fmla="*/ 19 h 23"/>
                  <a:gd name="T44" fmla="*/ 6 w 24"/>
                  <a:gd name="T45" fmla="*/ 22 h 23"/>
                  <a:gd name="T46" fmla="*/ 8 w 24"/>
                  <a:gd name="T47" fmla="*/ 23 h 23"/>
                  <a:gd name="T48" fmla="*/ 7 w 24"/>
                  <a:gd name="T49" fmla="*/ 20 h 23"/>
                  <a:gd name="T50" fmla="*/ 13 w 24"/>
                  <a:gd name="T51" fmla="*/ 19 h 23"/>
                  <a:gd name="T52" fmla="*/ 20 w 24"/>
                  <a:gd name="T53" fmla="*/ 15 h 23"/>
                  <a:gd name="T54" fmla="*/ 22 w 24"/>
                  <a:gd name="T55" fmla="*/ 17 h 23"/>
                  <a:gd name="T56" fmla="*/ 23 w 24"/>
                  <a:gd name="T57" fmla="*/ 18 h 23"/>
                  <a:gd name="T58" fmla="*/ 24 w 24"/>
                  <a:gd name="T59" fmla="*/ 14 h 23"/>
                  <a:gd name="T60" fmla="*/ 23 w 24"/>
                  <a:gd name="T61" fmla="*/ 13 h 23"/>
                  <a:gd name="T62" fmla="*/ 21 w 24"/>
                  <a:gd name="T63" fmla="*/ 10 h 23"/>
                  <a:gd name="T64" fmla="*/ 22 w 24"/>
                  <a:gd name="T6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3">
                    <a:moveTo>
                      <a:pt x="22" y="10"/>
                    </a:moveTo>
                    <a:cubicBezTo>
                      <a:pt x="22" y="11"/>
                      <a:pt x="23" y="11"/>
                      <a:pt x="23" y="11"/>
                    </a:cubicBezTo>
                    <a:cubicBezTo>
                      <a:pt x="24" y="11"/>
                      <a:pt x="24" y="10"/>
                      <a:pt x="24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7"/>
                      <a:pt x="20" y="7"/>
                      <a:pt x="20" y="8"/>
                    </a:cubicBezTo>
                    <a:cubicBezTo>
                      <a:pt x="19" y="8"/>
                      <a:pt x="19" y="8"/>
                      <a:pt x="19" y="7"/>
                    </a:cubicBezTo>
                    <a:cubicBezTo>
                      <a:pt x="20" y="7"/>
                      <a:pt x="20" y="6"/>
                      <a:pt x="21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2" y="7"/>
                      <a:pt x="22" y="6"/>
                    </a:cubicBezTo>
                    <a:cubicBezTo>
                      <a:pt x="23" y="6"/>
                      <a:pt x="23" y="6"/>
                      <a:pt x="23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9" y="3"/>
                      <a:pt x="19" y="5"/>
                      <a:pt x="18" y="6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5" y="3"/>
                      <a:pt x="13" y="1"/>
                      <a:pt x="12" y="1"/>
                    </a:cubicBezTo>
                    <a:cubicBezTo>
                      <a:pt x="10" y="0"/>
                      <a:pt x="7" y="1"/>
                      <a:pt x="6" y="3"/>
                    </a:cubicBezTo>
                    <a:cubicBezTo>
                      <a:pt x="6" y="5"/>
                      <a:pt x="6" y="7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6" y="10"/>
                      <a:pt x="4" y="9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0" y="9"/>
                      <a:pt x="1" y="9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3"/>
                      <a:pt x="2" y="12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6" y="12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2"/>
                      <a:pt x="4" y="12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2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6"/>
                      <a:pt x="5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6" y="15"/>
                      <a:pt x="7" y="15"/>
                    </a:cubicBezTo>
                    <a:cubicBezTo>
                      <a:pt x="7" y="16"/>
                      <a:pt x="8" y="17"/>
                      <a:pt x="8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20"/>
                      <a:pt x="5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3"/>
                      <a:pt x="7" y="23"/>
                      <a:pt x="7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9"/>
                      <a:pt x="12" y="19"/>
                      <a:pt x="13" y="19"/>
                    </a:cubicBezTo>
                    <a:cubicBezTo>
                      <a:pt x="16" y="18"/>
                      <a:pt x="18" y="18"/>
                      <a:pt x="20" y="16"/>
                    </a:cubicBezTo>
                    <a:cubicBezTo>
                      <a:pt x="20" y="16"/>
                      <a:pt x="20" y="15"/>
                      <a:pt x="20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4" y="17"/>
                      <a:pt x="24" y="17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1" y="10"/>
                    </a:cubicBezTo>
                    <a:cubicBezTo>
                      <a:pt x="21" y="10"/>
                      <a:pt x="21" y="9"/>
                      <a:pt x="22" y="9"/>
                    </a:cubicBezTo>
                    <a:cubicBezTo>
                      <a:pt x="22" y="10"/>
                      <a:pt x="22" y="10"/>
                      <a:pt x="22" y="1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0" name="Freeform 1119"/>
              <p:cNvSpPr/>
              <p:nvPr/>
            </p:nvSpPr>
            <p:spPr bwMode="auto">
              <a:xfrm>
                <a:off x="1097" y="1089"/>
                <a:ext cx="4" cy="4"/>
              </a:xfrm>
              <a:custGeom>
                <a:avLst/>
                <a:gdLst>
                  <a:gd name="T0" fmla="*/ 5 w 5"/>
                  <a:gd name="T1" fmla="*/ 3 h 4"/>
                  <a:gd name="T2" fmla="*/ 2 w 5"/>
                  <a:gd name="T3" fmla="*/ 3 h 4"/>
                  <a:gd name="T4" fmla="*/ 0 w 5"/>
                  <a:gd name="T5" fmla="*/ 1 h 4"/>
                  <a:gd name="T6" fmla="*/ 3 w 5"/>
                  <a:gd name="T7" fmla="*/ 0 h 4"/>
                  <a:gd name="T8" fmla="*/ 5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1" name="Freeform 1120"/>
              <p:cNvSpPr/>
              <p:nvPr/>
            </p:nvSpPr>
            <p:spPr bwMode="auto">
              <a:xfrm>
                <a:off x="1022" y="1061"/>
                <a:ext cx="23" cy="22"/>
              </a:xfrm>
              <a:custGeom>
                <a:avLst/>
                <a:gdLst>
                  <a:gd name="T0" fmla="*/ 23 w 23"/>
                  <a:gd name="T1" fmla="*/ 11 h 23"/>
                  <a:gd name="T2" fmla="*/ 23 w 23"/>
                  <a:gd name="T3" fmla="*/ 7 h 23"/>
                  <a:gd name="T4" fmla="*/ 21 w 23"/>
                  <a:gd name="T5" fmla="*/ 6 h 23"/>
                  <a:gd name="T6" fmla="*/ 18 w 23"/>
                  <a:gd name="T7" fmla="*/ 7 h 23"/>
                  <a:gd name="T8" fmla="*/ 20 w 23"/>
                  <a:gd name="T9" fmla="*/ 6 h 23"/>
                  <a:gd name="T10" fmla="*/ 22 w 23"/>
                  <a:gd name="T11" fmla="*/ 5 h 23"/>
                  <a:gd name="T12" fmla="*/ 21 w 23"/>
                  <a:gd name="T13" fmla="*/ 2 h 23"/>
                  <a:gd name="T14" fmla="*/ 17 w 23"/>
                  <a:gd name="T15" fmla="*/ 6 h 23"/>
                  <a:gd name="T16" fmla="*/ 11 w 23"/>
                  <a:gd name="T17" fmla="*/ 0 h 23"/>
                  <a:gd name="T18" fmla="*/ 7 w 23"/>
                  <a:gd name="T19" fmla="*/ 8 h 23"/>
                  <a:gd name="T20" fmla="*/ 7 w 23"/>
                  <a:gd name="T21" fmla="*/ 10 h 23"/>
                  <a:gd name="T22" fmla="*/ 0 w 23"/>
                  <a:gd name="T23" fmla="*/ 8 h 23"/>
                  <a:gd name="T24" fmla="*/ 0 w 23"/>
                  <a:gd name="T25" fmla="*/ 12 h 23"/>
                  <a:gd name="T26" fmla="*/ 2 w 23"/>
                  <a:gd name="T27" fmla="*/ 11 h 23"/>
                  <a:gd name="T28" fmla="*/ 6 w 23"/>
                  <a:gd name="T29" fmla="*/ 12 h 23"/>
                  <a:gd name="T30" fmla="*/ 6 w 23"/>
                  <a:gd name="T31" fmla="*/ 13 h 23"/>
                  <a:gd name="T32" fmla="*/ 1 w 23"/>
                  <a:gd name="T33" fmla="*/ 13 h 23"/>
                  <a:gd name="T34" fmla="*/ 2 w 23"/>
                  <a:gd name="T35" fmla="*/ 16 h 23"/>
                  <a:gd name="T36" fmla="*/ 3 w 23"/>
                  <a:gd name="T37" fmla="*/ 17 h 23"/>
                  <a:gd name="T38" fmla="*/ 3 w 23"/>
                  <a:gd name="T39" fmla="*/ 14 h 23"/>
                  <a:gd name="T40" fmla="*/ 7 w 23"/>
                  <a:gd name="T41" fmla="*/ 17 h 23"/>
                  <a:gd name="T42" fmla="*/ 4 w 23"/>
                  <a:gd name="T43" fmla="*/ 19 h 23"/>
                  <a:gd name="T44" fmla="*/ 5 w 23"/>
                  <a:gd name="T45" fmla="*/ 22 h 23"/>
                  <a:gd name="T46" fmla="*/ 7 w 23"/>
                  <a:gd name="T47" fmla="*/ 22 h 23"/>
                  <a:gd name="T48" fmla="*/ 6 w 23"/>
                  <a:gd name="T49" fmla="*/ 20 h 23"/>
                  <a:gd name="T50" fmla="*/ 13 w 23"/>
                  <a:gd name="T51" fmla="*/ 18 h 23"/>
                  <a:gd name="T52" fmla="*/ 19 w 23"/>
                  <a:gd name="T53" fmla="*/ 15 h 23"/>
                  <a:gd name="T54" fmla="*/ 21 w 23"/>
                  <a:gd name="T55" fmla="*/ 17 h 23"/>
                  <a:gd name="T56" fmla="*/ 22 w 23"/>
                  <a:gd name="T57" fmla="*/ 18 h 23"/>
                  <a:gd name="T58" fmla="*/ 23 w 23"/>
                  <a:gd name="T59" fmla="*/ 14 h 23"/>
                  <a:gd name="T60" fmla="*/ 22 w 23"/>
                  <a:gd name="T61" fmla="*/ 13 h 23"/>
                  <a:gd name="T62" fmla="*/ 20 w 23"/>
                  <a:gd name="T63" fmla="*/ 10 h 23"/>
                  <a:gd name="T64" fmla="*/ 21 w 23"/>
                  <a:gd name="T6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23">
                    <a:moveTo>
                      <a:pt x="21" y="10"/>
                    </a:moveTo>
                    <a:cubicBezTo>
                      <a:pt x="21" y="11"/>
                      <a:pt x="22" y="11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20" y="7"/>
                      <a:pt x="19" y="7"/>
                      <a:pt x="19" y="8"/>
                    </a:cubicBezTo>
                    <a:cubicBezTo>
                      <a:pt x="19" y="8"/>
                      <a:pt x="18" y="8"/>
                      <a:pt x="18" y="7"/>
                    </a:cubicBezTo>
                    <a:cubicBezTo>
                      <a:pt x="19" y="7"/>
                      <a:pt x="19" y="6"/>
                      <a:pt x="20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1" y="6"/>
                    </a:cubicBezTo>
                    <a:cubicBezTo>
                      <a:pt x="22" y="6"/>
                      <a:pt x="22" y="6"/>
                      <a:pt x="22" y="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3"/>
                      <a:pt x="18" y="5"/>
                      <a:pt x="17" y="6"/>
                    </a:cubicBezTo>
                    <a:cubicBezTo>
                      <a:pt x="16" y="5"/>
                      <a:pt x="15" y="5"/>
                      <a:pt x="14" y="4"/>
                    </a:cubicBezTo>
                    <a:cubicBezTo>
                      <a:pt x="14" y="3"/>
                      <a:pt x="13" y="1"/>
                      <a:pt x="11" y="0"/>
                    </a:cubicBezTo>
                    <a:cubicBezTo>
                      <a:pt x="9" y="0"/>
                      <a:pt x="6" y="1"/>
                      <a:pt x="6" y="3"/>
                    </a:cubicBezTo>
                    <a:cubicBezTo>
                      <a:pt x="5" y="5"/>
                      <a:pt x="5" y="7"/>
                      <a:pt x="7" y="8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7" y="9"/>
                      <a:pt x="7" y="10"/>
                      <a:pt x="7" y="10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3"/>
                      <a:pt x="2" y="12"/>
                    </a:cubicBezTo>
                    <a:cubicBezTo>
                      <a:pt x="2" y="12"/>
                      <a:pt x="2" y="12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2"/>
                      <a:pt x="3" y="12"/>
                      <a:pt x="2" y="12"/>
                    </a:cubicBez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7"/>
                      <a:pt x="4" y="16"/>
                      <a:pt x="4" y="16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5" y="14"/>
                      <a:pt x="6" y="15"/>
                    </a:cubicBezTo>
                    <a:cubicBezTo>
                      <a:pt x="6" y="16"/>
                      <a:pt x="7" y="16"/>
                      <a:pt x="7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6" y="23"/>
                      <a:pt x="7" y="23"/>
                      <a:pt x="7" y="22"/>
                    </a:cubicBezTo>
                    <a:cubicBezTo>
                      <a:pt x="7" y="22"/>
                      <a:pt x="7" y="22"/>
                      <a:pt x="7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19"/>
                      <a:pt x="13" y="18"/>
                    </a:cubicBezTo>
                    <a:cubicBezTo>
                      <a:pt x="15" y="18"/>
                      <a:pt x="17" y="18"/>
                      <a:pt x="19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8"/>
                      <a:pt x="23" y="17"/>
                      <a:pt x="23" y="17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2"/>
                      <a:pt x="20" y="11"/>
                      <a:pt x="20" y="10"/>
                    </a:cubicBezTo>
                    <a:cubicBezTo>
                      <a:pt x="20" y="9"/>
                      <a:pt x="20" y="9"/>
                      <a:pt x="21" y="9"/>
                    </a:cubicBezTo>
                    <a:cubicBezTo>
                      <a:pt x="21" y="10"/>
                      <a:pt x="21" y="10"/>
                      <a:pt x="21" y="1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2" name="Freeform 1121"/>
              <p:cNvSpPr/>
              <p:nvPr/>
            </p:nvSpPr>
            <p:spPr bwMode="auto">
              <a:xfrm>
                <a:off x="1030" y="1062"/>
                <a:ext cx="5" cy="4"/>
              </a:xfrm>
              <a:custGeom>
                <a:avLst/>
                <a:gdLst>
                  <a:gd name="T0" fmla="*/ 5 w 5"/>
                  <a:gd name="T1" fmla="*/ 3 h 4"/>
                  <a:gd name="T2" fmla="*/ 2 w 5"/>
                  <a:gd name="T3" fmla="*/ 3 h 4"/>
                  <a:gd name="T4" fmla="*/ 0 w 5"/>
                  <a:gd name="T5" fmla="*/ 1 h 4"/>
                  <a:gd name="T6" fmla="*/ 3 w 5"/>
                  <a:gd name="T7" fmla="*/ 0 h 4"/>
                  <a:gd name="T8" fmla="*/ 5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cubicBezTo>
                      <a:pt x="5" y="4"/>
                      <a:pt x="3" y="4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3" name="Freeform 1122"/>
              <p:cNvSpPr/>
              <p:nvPr/>
            </p:nvSpPr>
            <p:spPr bwMode="auto">
              <a:xfrm>
                <a:off x="1035" y="1152"/>
                <a:ext cx="171" cy="117"/>
              </a:xfrm>
              <a:custGeom>
                <a:avLst/>
                <a:gdLst>
                  <a:gd name="T0" fmla="*/ 67 w 175"/>
                  <a:gd name="T1" fmla="*/ 3 h 124"/>
                  <a:gd name="T2" fmla="*/ 79 w 175"/>
                  <a:gd name="T3" fmla="*/ 4 h 124"/>
                  <a:gd name="T4" fmla="*/ 87 w 175"/>
                  <a:gd name="T5" fmla="*/ 3 h 124"/>
                  <a:gd name="T6" fmla="*/ 108 w 175"/>
                  <a:gd name="T7" fmla="*/ 0 h 124"/>
                  <a:gd name="T8" fmla="*/ 175 w 175"/>
                  <a:gd name="T9" fmla="*/ 62 h 124"/>
                  <a:gd name="T10" fmla="*/ 108 w 175"/>
                  <a:gd name="T11" fmla="*/ 124 h 124"/>
                  <a:gd name="T12" fmla="*/ 87 w 175"/>
                  <a:gd name="T13" fmla="*/ 121 h 124"/>
                  <a:gd name="T14" fmla="*/ 79 w 175"/>
                  <a:gd name="T15" fmla="*/ 120 h 124"/>
                  <a:gd name="T16" fmla="*/ 67 w 175"/>
                  <a:gd name="T17" fmla="*/ 121 h 124"/>
                  <a:gd name="T18" fmla="*/ 0 w 175"/>
                  <a:gd name="T19" fmla="*/ 62 h 124"/>
                  <a:gd name="T20" fmla="*/ 67 w 175"/>
                  <a:gd name="T21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124">
                    <a:moveTo>
                      <a:pt x="67" y="3"/>
                    </a:moveTo>
                    <a:cubicBezTo>
                      <a:pt x="71" y="3"/>
                      <a:pt x="75" y="3"/>
                      <a:pt x="79" y="4"/>
                    </a:cubicBezTo>
                    <a:cubicBezTo>
                      <a:pt x="82" y="3"/>
                      <a:pt x="84" y="3"/>
                      <a:pt x="87" y="3"/>
                    </a:cubicBezTo>
                    <a:cubicBezTo>
                      <a:pt x="94" y="1"/>
                      <a:pt x="101" y="0"/>
                      <a:pt x="108" y="0"/>
                    </a:cubicBezTo>
                    <a:cubicBezTo>
                      <a:pt x="145" y="0"/>
                      <a:pt x="175" y="27"/>
                      <a:pt x="175" y="62"/>
                    </a:cubicBezTo>
                    <a:cubicBezTo>
                      <a:pt x="175" y="96"/>
                      <a:pt x="145" y="124"/>
                      <a:pt x="108" y="124"/>
                    </a:cubicBezTo>
                    <a:cubicBezTo>
                      <a:pt x="101" y="124"/>
                      <a:pt x="94" y="123"/>
                      <a:pt x="87" y="121"/>
                    </a:cubicBezTo>
                    <a:cubicBezTo>
                      <a:pt x="84" y="120"/>
                      <a:pt x="82" y="120"/>
                      <a:pt x="79" y="120"/>
                    </a:cubicBezTo>
                    <a:cubicBezTo>
                      <a:pt x="75" y="120"/>
                      <a:pt x="71" y="121"/>
                      <a:pt x="67" y="121"/>
                    </a:cubicBezTo>
                    <a:cubicBezTo>
                      <a:pt x="30" y="121"/>
                      <a:pt x="0" y="94"/>
                      <a:pt x="0" y="62"/>
                    </a:cubicBezTo>
                    <a:cubicBezTo>
                      <a:pt x="0" y="29"/>
                      <a:pt x="30" y="3"/>
                      <a:pt x="67" y="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4" name="Freeform 1123"/>
              <p:cNvSpPr>
                <a:spLocks noEditPoints="1"/>
              </p:cNvSpPr>
              <p:nvPr/>
            </p:nvSpPr>
            <p:spPr bwMode="auto">
              <a:xfrm>
                <a:off x="1073" y="1150"/>
                <a:ext cx="135" cy="120"/>
              </a:xfrm>
              <a:custGeom>
                <a:avLst/>
                <a:gdLst>
                  <a:gd name="T0" fmla="*/ 69 w 138"/>
                  <a:gd name="T1" fmla="*/ 127 h 127"/>
                  <a:gd name="T2" fmla="*/ 0 w 138"/>
                  <a:gd name="T3" fmla="*/ 64 h 127"/>
                  <a:gd name="T4" fmla="*/ 69 w 138"/>
                  <a:gd name="T5" fmla="*/ 0 h 127"/>
                  <a:gd name="T6" fmla="*/ 138 w 138"/>
                  <a:gd name="T7" fmla="*/ 64 h 127"/>
                  <a:gd name="T8" fmla="*/ 69 w 138"/>
                  <a:gd name="T9" fmla="*/ 127 h 127"/>
                  <a:gd name="T10" fmla="*/ 69 w 138"/>
                  <a:gd name="T11" fmla="*/ 3 h 127"/>
                  <a:gd name="T12" fmla="*/ 3 w 138"/>
                  <a:gd name="T13" fmla="*/ 64 h 127"/>
                  <a:gd name="T14" fmla="*/ 69 w 138"/>
                  <a:gd name="T15" fmla="*/ 124 h 127"/>
                  <a:gd name="T16" fmla="*/ 135 w 138"/>
                  <a:gd name="T17" fmla="*/ 64 h 127"/>
                  <a:gd name="T18" fmla="*/ 69 w 138"/>
                  <a:gd name="T19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7">
                    <a:moveTo>
                      <a:pt x="69" y="127"/>
                    </a:moveTo>
                    <a:cubicBezTo>
                      <a:pt x="31" y="127"/>
                      <a:pt x="0" y="99"/>
                      <a:pt x="0" y="64"/>
                    </a:cubicBezTo>
                    <a:cubicBezTo>
                      <a:pt x="0" y="29"/>
                      <a:pt x="31" y="0"/>
                      <a:pt x="69" y="0"/>
                    </a:cubicBezTo>
                    <a:cubicBezTo>
                      <a:pt x="107" y="0"/>
                      <a:pt x="138" y="29"/>
                      <a:pt x="138" y="64"/>
                    </a:cubicBezTo>
                    <a:cubicBezTo>
                      <a:pt x="138" y="99"/>
                      <a:pt x="107" y="127"/>
                      <a:pt x="69" y="127"/>
                    </a:cubicBezTo>
                    <a:moveTo>
                      <a:pt x="69" y="3"/>
                    </a:moveTo>
                    <a:cubicBezTo>
                      <a:pt x="33" y="3"/>
                      <a:pt x="3" y="30"/>
                      <a:pt x="3" y="64"/>
                    </a:cubicBezTo>
                    <a:cubicBezTo>
                      <a:pt x="3" y="97"/>
                      <a:pt x="33" y="124"/>
                      <a:pt x="69" y="124"/>
                    </a:cubicBezTo>
                    <a:cubicBezTo>
                      <a:pt x="105" y="124"/>
                      <a:pt x="135" y="97"/>
                      <a:pt x="135" y="64"/>
                    </a:cubicBezTo>
                    <a:cubicBezTo>
                      <a:pt x="135" y="30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5" name="Freeform 1124"/>
              <p:cNvSpPr>
                <a:spLocks noEditPoints="1"/>
              </p:cNvSpPr>
              <p:nvPr/>
            </p:nvSpPr>
            <p:spPr bwMode="auto">
              <a:xfrm>
                <a:off x="1057" y="1153"/>
                <a:ext cx="134" cy="114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4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4" y="29"/>
                      <a:pt x="4" y="61"/>
                    </a:cubicBezTo>
                    <a:cubicBezTo>
                      <a:pt x="4" y="92"/>
                      <a:pt x="33" y="118"/>
                      <a:pt x="69" y="118"/>
                    </a:cubicBezTo>
                    <a:cubicBezTo>
                      <a:pt x="106" y="118"/>
                      <a:pt x="135" y="92"/>
                      <a:pt x="135" y="61"/>
                    </a:cubicBezTo>
                    <a:cubicBezTo>
                      <a:pt x="135" y="29"/>
                      <a:pt x="106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6" name="Freeform 1125"/>
              <p:cNvSpPr>
                <a:spLocks noEditPoints="1"/>
              </p:cNvSpPr>
              <p:nvPr/>
            </p:nvSpPr>
            <p:spPr bwMode="auto">
              <a:xfrm>
                <a:off x="1033" y="1153"/>
                <a:ext cx="135" cy="114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3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3" y="29"/>
                      <a:pt x="3" y="61"/>
                    </a:cubicBezTo>
                    <a:cubicBezTo>
                      <a:pt x="3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1"/>
                    </a:cubicBezTo>
                    <a:cubicBezTo>
                      <a:pt x="135" y="29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" name="Freeform 1126"/>
              <p:cNvSpPr/>
              <p:nvPr/>
            </p:nvSpPr>
            <p:spPr bwMode="auto">
              <a:xfrm>
                <a:off x="1138" y="1154"/>
                <a:ext cx="66" cy="113"/>
              </a:xfrm>
              <a:custGeom>
                <a:avLst/>
                <a:gdLst>
                  <a:gd name="T0" fmla="*/ 56 w 68"/>
                  <a:gd name="T1" fmla="*/ 60 h 120"/>
                  <a:gd name="T2" fmla="*/ 0 w 68"/>
                  <a:gd name="T3" fmla="*/ 0 h 120"/>
                  <a:gd name="T4" fmla="*/ 3 w 68"/>
                  <a:gd name="T5" fmla="*/ 0 h 120"/>
                  <a:gd name="T6" fmla="*/ 68 w 68"/>
                  <a:gd name="T7" fmla="*/ 60 h 120"/>
                  <a:gd name="T8" fmla="*/ 3 w 68"/>
                  <a:gd name="T9" fmla="*/ 120 h 120"/>
                  <a:gd name="T10" fmla="*/ 0 w 68"/>
                  <a:gd name="T11" fmla="*/ 120 h 120"/>
                  <a:gd name="T12" fmla="*/ 56 w 68"/>
                  <a:gd name="T13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0">
                    <a:moveTo>
                      <a:pt x="56" y="60"/>
                    </a:moveTo>
                    <a:cubicBezTo>
                      <a:pt x="56" y="30"/>
                      <a:pt x="32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9" y="0"/>
                      <a:pt x="68" y="27"/>
                      <a:pt x="68" y="60"/>
                    </a:cubicBezTo>
                    <a:cubicBezTo>
                      <a:pt x="68" y="93"/>
                      <a:pt x="39" y="120"/>
                      <a:pt x="3" y="120"/>
                    </a:cubicBezTo>
                    <a:cubicBezTo>
                      <a:pt x="2" y="120"/>
                      <a:pt x="1" y="120"/>
                      <a:pt x="0" y="120"/>
                    </a:cubicBezTo>
                    <a:cubicBezTo>
                      <a:pt x="32" y="114"/>
                      <a:pt x="56" y="89"/>
                      <a:pt x="56" y="6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" name="Freeform 1127"/>
              <p:cNvSpPr/>
              <p:nvPr/>
            </p:nvSpPr>
            <p:spPr bwMode="auto">
              <a:xfrm>
                <a:off x="1125" y="1157"/>
                <a:ext cx="63" cy="108"/>
              </a:xfrm>
              <a:custGeom>
                <a:avLst/>
                <a:gdLst>
                  <a:gd name="T0" fmla="*/ 44 w 65"/>
                  <a:gd name="T1" fmla="*/ 57 h 114"/>
                  <a:gd name="T2" fmla="*/ 0 w 65"/>
                  <a:gd name="T3" fmla="*/ 0 h 114"/>
                  <a:gd name="T4" fmla="*/ 65 w 65"/>
                  <a:gd name="T5" fmla="*/ 57 h 114"/>
                  <a:gd name="T6" fmla="*/ 0 w 65"/>
                  <a:gd name="T7" fmla="*/ 114 h 114"/>
                  <a:gd name="T8" fmla="*/ 44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44" y="57"/>
                    </a:moveTo>
                    <a:cubicBezTo>
                      <a:pt x="44" y="31"/>
                      <a:pt x="26" y="9"/>
                      <a:pt x="0" y="0"/>
                    </a:cubicBezTo>
                    <a:cubicBezTo>
                      <a:pt x="36" y="0"/>
                      <a:pt x="65" y="25"/>
                      <a:pt x="65" y="57"/>
                    </a:cubicBezTo>
                    <a:cubicBezTo>
                      <a:pt x="65" y="88"/>
                      <a:pt x="36" y="113"/>
                      <a:pt x="0" y="114"/>
                    </a:cubicBezTo>
                    <a:cubicBezTo>
                      <a:pt x="26" y="105"/>
                      <a:pt x="44" y="83"/>
                      <a:pt x="44" y="5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" name="Freeform 1128"/>
              <p:cNvSpPr/>
              <p:nvPr/>
            </p:nvSpPr>
            <p:spPr bwMode="auto">
              <a:xfrm>
                <a:off x="1077" y="1158"/>
                <a:ext cx="87" cy="105"/>
              </a:xfrm>
              <a:custGeom>
                <a:avLst/>
                <a:gdLst>
                  <a:gd name="T0" fmla="*/ 0 w 89"/>
                  <a:gd name="T1" fmla="*/ 56 h 111"/>
                  <a:gd name="T2" fmla="*/ 40 w 89"/>
                  <a:gd name="T3" fmla="*/ 0 h 111"/>
                  <a:gd name="T4" fmla="*/ 89 w 89"/>
                  <a:gd name="T5" fmla="*/ 56 h 111"/>
                  <a:gd name="T6" fmla="*/ 40 w 89"/>
                  <a:gd name="T7" fmla="*/ 111 h 111"/>
                  <a:gd name="T8" fmla="*/ 0 w 89"/>
                  <a:gd name="T9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0" y="56"/>
                    </a:moveTo>
                    <a:cubicBezTo>
                      <a:pt x="0" y="31"/>
                      <a:pt x="16" y="9"/>
                      <a:pt x="40" y="0"/>
                    </a:cubicBezTo>
                    <a:cubicBezTo>
                      <a:pt x="68" y="7"/>
                      <a:pt x="89" y="29"/>
                      <a:pt x="89" y="56"/>
                    </a:cubicBezTo>
                    <a:cubicBezTo>
                      <a:pt x="89" y="82"/>
                      <a:pt x="68" y="105"/>
                      <a:pt x="40" y="111"/>
                    </a:cubicBezTo>
                    <a:cubicBezTo>
                      <a:pt x="16" y="102"/>
                      <a:pt x="0" y="81"/>
                      <a:pt x="0" y="5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" name="Freeform 1129"/>
              <p:cNvSpPr/>
              <p:nvPr/>
            </p:nvSpPr>
            <p:spPr bwMode="auto">
              <a:xfrm>
                <a:off x="1060" y="1159"/>
                <a:ext cx="44" cy="103"/>
              </a:xfrm>
              <a:custGeom>
                <a:avLst/>
                <a:gdLst>
                  <a:gd name="T0" fmla="*/ 0 w 45"/>
                  <a:gd name="T1" fmla="*/ 55 h 109"/>
                  <a:gd name="T2" fmla="*/ 45 w 45"/>
                  <a:gd name="T3" fmla="*/ 0 h 109"/>
                  <a:gd name="T4" fmla="*/ 13 w 45"/>
                  <a:gd name="T5" fmla="*/ 55 h 109"/>
                  <a:gd name="T6" fmla="*/ 45 w 45"/>
                  <a:gd name="T7" fmla="*/ 109 h 109"/>
                  <a:gd name="T8" fmla="*/ 0 w 45"/>
                  <a:gd name="T9" fmla="*/ 5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9">
                    <a:moveTo>
                      <a:pt x="0" y="55"/>
                    </a:moveTo>
                    <a:cubicBezTo>
                      <a:pt x="0" y="29"/>
                      <a:pt x="19" y="8"/>
                      <a:pt x="45" y="0"/>
                    </a:cubicBezTo>
                    <a:cubicBezTo>
                      <a:pt x="26" y="12"/>
                      <a:pt x="13" y="32"/>
                      <a:pt x="13" y="55"/>
                    </a:cubicBezTo>
                    <a:cubicBezTo>
                      <a:pt x="13" y="77"/>
                      <a:pt x="26" y="97"/>
                      <a:pt x="45" y="109"/>
                    </a:cubicBezTo>
                    <a:cubicBezTo>
                      <a:pt x="19" y="101"/>
                      <a:pt x="0" y="80"/>
                      <a:pt x="0" y="5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1" name="Freeform 1130"/>
              <p:cNvSpPr/>
              <p:nvPr/>
            </p:nvSpPr>
            <p:spPr bwMode="auto">
              <a:xfrm>
                <a:off x="1037" y="1157"/>
                <a:ext cx="64" cy="108"/>
              </a:xfrm>
              <a:custGeom>
                <a:avLst/>
                <a:gdLst>
                  <a:gd name="T0" fmla="*/ 0 w 65"/>
                  <a:gd name="T1" fmla="*/ 57 h 114"/>
                  <a:gd name="T2" fmla="*/ 65 w 65"/>
                  <a:gd name="T3" fmla="*/ 0 h 114"/>
                  <a:gd name="T4" fmla="*/ 20 w 65"/>
                  <a:gd name="T5" fmla="*/ 57 h 114"/>
                  <a:gd name="T6" fmla="*/ 65 w 65"/>
                  <a:gd name="T7" fmla="*/ 114 h 114"/>
                  <a:gd name="T8" fmla="*/ 0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0" y="57"/>
                    </a:moveTo>
                    <a:cubicBezTo>
                      <a:pt x="0" y="25"/>
                      <a:pt x="29" y="0"/>
                      <a:pt x="65" y="0"/>
                    </a:cubicBezTo>
                    <a:cubicBezTo>
                      <a:pt x="38" y="9"/>
                      <a:pt x="20" y="31"/>
                      <a:pt x="20" y="57"/>
                    </a:cubicBezTo>
                    <a:cubicBezTo>
                      <a:pt x="20" y="83"/>
                      <a:pt x="38" y="105"/>
                      <a:pt x="65" y="114"/>
                    </a:cubicBezTo>
                    <a:cubicBezTo>
                      <a:pt x="29" y="113"/>
                      <a:pt x="0" y="88"/>
                      <a:pt x="0" y="5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2" name="Freeform 1131"/>
              <p:cNvSpPr>
                <a:spLocks noEditPoints="1"/>
              </p:cNvSpPr>
              <p:nvPr/>
            </p:nvSpPr>
            <p:spPr bwMode="auto">
              <a:xfrm>
                <a:off x="1144" y="1205"/>
                <a:ext cx="48" cy="57"/>
              </a:xfrm>
              <a:custGeom>
                <a:avLst/>
                <a:gdLst>
                  <a:gd name="T0" fmla="*/ 45 w 49"/>
                  <a:gd name="T1" fmla="*/ 1 h 60"/>
                  <a:gd name="T2" fmla="*/ 45 w 49"/>
                  <a:gd name="T3" fmla="*/ 1 h 60"/>
                  <a:gd name="T4" fmla="*/ 45 w 49"/>
                  <a:gd name="T5" fmla="*/ 6 h 60"/>
                  <a:gd name="T6" fmla="*/ 0 w 49"/>
                  <a:gd name="T7" fmla="*/ 60 h 60"/>
                  <a:gd name="T8" fmla="*/ 1 w 49"/>
                  <a:gd name="T9" fmla="*/ 60 h 60"/>
                  <a:gd name="T10" fmla="*/ 45 w 49"/>
                  <a:gd name="T11" fmla="*/ 6 h 60"/>
                  <a:gd name="T12" fmla="*/ 45 w 49"/>
                  <a:gd name="T13" fmla="*/ 1 h 60"/>
                  <a:gd name="T14" fmla="*/ 48 w 49"/>
                  <a:gd name="T15" fmla="*/ 0 h 60"/>
                  <a:gd name="T16" fmla="*/ 48 w 49"/>
                  <a:gd name="T17" fmla="*/ 0 h 60"/>
                  <a:gd name="T18" fmla="*/ 48 w 49"/>
                  <a:gd name="T19" fmla="*/ 6 h 60"/>
                  <a:gd name="T20" fmla="*/ 10 w 49"/>
                  <a:gd name="T21" fmla="*/ 60 h 60"/>
                  <a:gd name="T22" fmla="*/ 10 w 49"/>
                  <a:gd name="T23" fmla="*/ 60 h 60"/>
                  <a:gd name="T24" fmla="*/ 49 w 49"/>
                  <a:gd name="T25" fmla="*/ 6 h 60"/>
                  <a:gd name="T26" fmla="*/ 48 w 49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60">
                    <a:moveTo>
                      <a:pt x="45" y="1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5" y="3"/>
                      <a:pt x="45" y="4"/>
                      <a:pt x="45" y="6"/>
                    </a:cubicBezTo>
                    <a:cubicBezTo>
                      <a:pt x="45" y="31"/>
                      <a:pt x="26" y="52"/>
                      <a:pt x="0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27" y="52"/>
                      <a:pt x="45" y="31"/>
                      <a:pt x="45" y="6"/>
                    </a:cubicBezTo>
                    <a:cubicBezTo>
                      <a:pt x="45" y="4"/>
                      <a:pt x="45" y="3"/>
                      <a:pt x="45" y="1"/>
                    </a:cubicBezTo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2"/>
                      <a:pt x="48" y="4"/>
                      <a:pt x="48" y="6"/>
                    </a:cubicBezTo>
                    <a:cubicBezTo>
                      <a:pt x="48" y="30"/>
                      <a:pt x="33" y="50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3" y="50"/>
                      <a:pt x="49" y="30"/>
                      <a:pt x="49" y="6"/>
                    </a:cubicBezTo>
                    <a:cubicBezTo>
                      <a:pt x="49" y="4"/>
                      <a:pt x="49" y="2"/>
                      <a:pt x="4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3" name="Freeform 1132"/>
              <p:cNvSpPr/>
              <p:nvPr/>
            </p:nvSpPr>
            <p:spPr bwMode="auto">
              <a:xfrm>
                <a:off x="1145" y="1205"/>
                <a:ext cx="46" cy="57"/>
              </a:xfrm>
              <a:custGeom>
                <a:avLst/>
                <a:gdLst>
                  <a:gd name="T0" fmla="*/ 47 w 47"/>
                  <a:gd name="T1" fmla="*/ 0 h 60"/>
                  <a:gd name="T2" fmla="*/ 44 w 47"/>
                  <a:gd name="T3" fmla="*/ 1 h 60"/>
                  <a:gd name="T4" fmla="*/ 44 w 47"/>
                  <a:gd name="T5" fmla="*/ 6 h 60"/>
                  <a:gd name="T6" fmla="*/ 0 w 47"/>
                  <a:gd name="T7" fmla="*/ 60 h 60"/>
                  <a:gd name="T8" fmla="*/ 9 w 47"/>
                  <a:gd name="T9" fmla="*/ 60 h 60"/>
                  <a:gd name="T10" fmla="*/ 47 w 47"/>
                  <a:gd name="T11" fmla="*/ 6 h 60"/>
                  <a:gd name="T12" fmla="*/ 47 w 4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47" y="0"/>
                    </a:moveTo>
                    <a:cubicBezTo>
                      <a:pt x="46" y="0"/>
                      <a:pt x="45" y="1"/>
                      <a:pt x="44" y="1"/>
                    </a:cubicBezTo>
                    <a:cubicBezTo>
                      <a:pt x="44" y="3"/>
                      <a:pt x="44" y="4"/>
                      <a:pt x="44" y="6"/>
                    </a:cubicBezTo>
                    <a:cubicBezTo>
                      <a:pt x="44" y="31"/>
                      <a:pt x="26" y="52"/>
                      <a:pt x="0" y="60"/>
                    </a:cubicBezTo>
                    <a:cubicBezTo>
                      <a:pt x="3" y="60"/>
                      <a:pt x="6" y="60"/>
                      <a:pt x="9" y="60"/>
                    </a:cubicBezTo>
                    <a:cubicBezTo>
                      <a:pt x="32" y="50"/>
                      <a:pt x="47" y="30"/>
                      <a:pt x="47" y="6"/>
                    </a:cubicBezTo>
                    <a:cubicBezTo>
                      <a:pt x="47" y="4"/>
                      <a:pt x="47" y="2"/>
                      <a:pt x="4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4" name="Freeform 1133"/>
              <p:cNvSpPr>
                <a:spLocks noEditPoints="1"/>
              </p:cNvSpPr>
              <p:nvPr/>
            </p:nvSpPr>
            <p:spPr bwMode="auto">
              <a:xfrm>
                <a:off x="1057" y="1215"/>
                <a:ext cx="57" cy="49"/>
              </a:xfrm>
              <a:custGeom>
                <a:avLst/>
                <a:gdLst>
                  <a:gd name="T0" fmla="*/ 22 w 59"/>
                  <a:gd name="T1" fmla="*/ 9 h 51"/>
                  <a:gd name="T2" fmla="*/ 59 w 59"/>
                  <a:gd name="T3" fmla="*/ 49 h 51"/>
                  <a:gd name="T4" fmla="*/ 59 w 59"/>
                  <a:gd name="T5" fmla="*/ 49 h 51"/>
                  <a:gd name="T6" fmla="*/ 23 w 59"/>
                  <a:gd name="T7" fmla="*/ 10 h 51"/>
                  <a:gd name="T8" fmla="*/ 22 w 59"/>
                  <a:gd name="T9" fmla="*/ 9 h 51"/>
                  <a:gd name="T10" fmla="*/ 4 w 59"/>
                  <a:gd name="T11" fmla="*/ 0 h 51"/>
                  <a:gd name="T12" fmla="*/ 51 w 59"/>
                  <a:gd name="T13" fmla="*/ 50 h 51"/>
                  <a:gd name="T14" fmla="*/ 18 w 59"/>
                  <a:gd name="T15" fmla="*/ 6 h 51"/>
                  <a:gd name="T16" fmla="*/ 18 w 59"/>
                  <a:gd name="T17" fmla="*/ 6 h 51"/>
                  <a:gd name="T18" fmla="*/ 49 w 59"/>
                  <a:gd name="T19" fmla="*/ 49 h 51"/>
                  <a:gd name="T20" fmla="*/ 4 w 59"/>
                  <a:gd name="T21" fmla="*/ 0 h 51"/>
                  <a:gd name="T22" fmla="*/ 4 w 59"/>
                  <a:gd name="T23" fmla="*/ 0 h 51"/>
                  <a:gd name="T24" fmla="*/ 1 w 59"/>
                  <a:gd name="T25" fmla="*/ 0 h 51"/>
                  <a:gd name="T26" fmla="*/ 0 w 59"/>
                  <a:gd name="T27" fmla="*/ 0 h 51"/>
                  <a:gd name="T28" fmla="*/ 43 w 59"/>
                  <a:gd name="T29" fmla="*/ 51 h 51"/>
                  <a:gd name="T30" fmla="*/ 44 w 59"/>
                  <a:gd name="T31" fmla="*/ 51 h 51"/>
                  <a:gd name="T32" fmla="*/ 44 w 59"/>
                  <a:gd name="T33" fmla="*/ 51 h 51"/>
                  <a:gd name="T34" fmla="*/ 1 w 59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51">
                    <a:moveTo>
                      <a:pt x="22" y="9"/>
                    </a:moveTo>
                    <a:cubicBezTo>
                      <a:pt x="27" y="27"/>
                      <a:pt x="41" y="42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41" y="42"/>
                      <a:pt x="28" y="27"/>
                      <a:pt x="23" y="10"/>
                    </a:cubicBezTo>
                    <a:cubicBezTo>
                      <a:pt x="23" y="10"/>
                      <a:pt x="23" y="10"/>
                      <a:pt x="22" y="9"/>
                    </a:cubicBezTo>
                    <a:moveTo>
                      <a:pt x="4" y="0"/>
                    </a:moveTo>
                    <a:cubicBezTo>
                      <a:pt x="7" y="24"/>
                      <a:pt x="26" y="43"/>
                      <a:pt x="51" y="50"/>
                    </a:cubicBezTo>
                    <a:cubicBezTo>
                      <a:pt x="34" y="41"/>
                      <a:pt x="22" y="2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24"/>
                      <a:pt x="33" y="39"/>
                      <a:pt x="49" y="49"/>
                    </a:cubicBezTo>
                    <a:cubicBezTo>
                      <a:pt x="25" y="42"/>
                      <a:pt x="7" y="23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3"/>
                      <a:pt x="20" y="43"/>
                      <a:pt x="43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20" y="43"/>
                      <a:pt x="3" y="23"/>
                      <a:pt x="1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5" name="Freeform 1134"/>
              <p:cNvSpPr/>
              <p:nvPr/>
            </p:nvSpPr>
            <p:spPr bwMode="auto">
              <a:xfrm>
                <a:off x="1074" y="1221"/>
                <a:ext cx="40" cy="42"/>
              </a:xfrm>
              <a:custGeom>
                <a:avLst/>
                <a:gdLst>
                  <a:gd name="T0" fmla="*/ 0 w 41"/>
                  <a:gd name="T1" fmla="*/ 0 h 44"/>
                  <a:gd name="T2" fmla="*/ 33 w 41"/>
                  <a:gd name="T3" fmla="*/ 44 h 44"/>
                  <a:gd name="T4" fmla="*/ 35 w 41"/>
                  <a:gd name="T5" fmla="*/ 44 h 44"/>
                  <a:gd name="T6" fmla="*/ 41 w 41"/>
                  <a:gd name="T7" fmla="*/ 43 h 44"/>
                  <a:gd name="T8" fmla="*/ 4 w 41"/>
                  <a:gd name="T9" fmla="*/ 3 h 44"/>
                  <a:gd name="T10" fmla="*/ 0 w 41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cubicBezTo>
                      <a:pt x="4" y="19"/>
                      <a:pt x="16" y="35"/>
                      <a:pt x="33" y="44"/>
                    </a:cubicBezTo>
                    <a:cubicBezTo>
                      <a:pt x="34" y="44"/>
                      <a:pt x="35" y="44"/>
                      <a:pt x="35" y="44"/>
                    </a:cubicBezTo>
                    <a:cubicBezTo>
                      <a:pt x="37" y="44"/>
                      <a:pt x="39" y="44"/>
                      <a:pt x="41" y="43"/>
                    </a:cubicBezTo>
                    <a:cubicBezTo>
                      <a:pt x="23" y="36"/>
                      <a:pt x="9" y="21"/>
                      <a:pt x="4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6" name="Freeform 1135"/>
              <p:cNvSpPr/>
              <p:nvPr/>
            </p:nvSpPr>
            <p:spPr bwMode="auto">
              <a:xfrm>
                <a:off x="1058" y="1215"/>
                <a:ext cx="50" cy="49"/>
              </a:xfrm>
              <a:custGeom>
                <a:avLst/>
                <a:gdLst>
                  <a:gd name="T0" fmla="*/ 0 w 52"/>
                  <a:gd name="T1" fmla="*/ 0 h 51"/>
                  <a:gd name="T2" fmla="*/ 0 w 52"/>
                  <a:gd name="T3" fmla="*/ 0 h 51"/>
                  <a:gd name="T4" fmla="*/ 43 w 52"/>
                  <a:gd name="T5" fmla="*/ 51 h 51"/>
                  <a:gd name="T6" fmla="*/ 52 w 52"/>
                  <a:gd name="T7" fmla="*/ 50 h 51"/>
                  <a:gd name="T8" fmla="*/ 50 w 52"/>
                  <a:gd name="T9" fmla="*/ 50 h 51"/>
                  <a:gd name="T10" fmla="*/ 3 w 52"/>
                  <a:gd name="T11" fmla="*/ 0 h 51"/>
                  <a:gd name="T12" fmla="*/ 0 w 52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3"/>
                      <a:pt x="19" y="43"/>
                      <a:pt x="43" y="51"/>
                    </a:cubicBezTo>
                    <a:cubicBezTo>
                      <a:pt x="46" y="51"/>
                      <a:pt x="49" y="51"/>
                      <a:pt x="52" y="50"/>
                    </a:cubicBezTo>
                    <a:cubicBezTo>
                      <a:pt x="52" y="50"/>
                      <a:pt x="51" y="50"/>
                      <a:pt x="50" y="50"/>
                    </a:cubicBezTo>
                    <a:cubicBezTo>
                      <a:pt x="25" y="43"/>
                      <a:pt x="6" y="24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7" name="Freeform 1136"/>
              <p:cNvSpPr>
                <a:spLocks noEditPoints="1"/>
              </p:cNvSpPr>
              <p:nvPr/>
            </p:nvSpPr>
            <p:spPr bwMode="auto">
              <a:xfrm>
                <a:off x="1123" y="1228"/>
                <a:ext cx="42" cy="33"/>
              </a:xfrm>
              <a:custGeom>
                <a:avLst/>
                <a:gdLst>
                  <a:gd name="T0" fmla="*/ 38 w 43"/>
                  <a:gd name="T1" fmla="*/ 4 h 35"/>
                  <a:gd name="T2" fmla="*/ 37 w 43"/>
                  <a:gd name="T3" fmla="*/ 4 h 35"/>
                  <a:gd name="T4" fmla="*/ 0 w 43"/>
                  <a:gd name="T5" fmla="*/ 35 h 35"/>
                  <a:gd name="T6" fmla="*/ 2 w 43"/>
                  <a:gd name="T7" fmla="*/ 35 h 35"/>
                  <a:gd name="T8" fmla="*/ 38 w 43"/>
                  <a:gd name="T9" fmla="*/ 4 h 35"/>
                  <a:gd name="T10" fmla="*/ 43 w 43"/>
                  <a:gd name="T11" fmla="*/ 0 h 35"/>
                  <a:gd name="T12" fmla="*/ 43 w 43"/>
                  <a:gd name="T13" fmla="*/ 0 h 35"/>
                  <a:gd name="T14" fmla="*/ 11 w 43"/>
                  <a:gd name="T15" fmla="*/ 35 h 35"/>
                  <a:gd name="T16" fmla="*/ 12 w 43"/>
                  <a:gd name="T17" fmla="*/ 35 h 35"/>
                  <a:gd name="T18" fmla="*/ 43 w 43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5">
                    <a:moveTo>
                      <a:pt x="38" y="4"/>
                    </a:moveTo>
                    <a:cubicBezTo>
                      <a:pt x="37" y="4"/>
                      <a:pt x="37" y="4"/>
                      <a:pt x="37" y="4"/>
                    </a:cubicBezTo>
                    <a:cubicBezTo>
                      <a:pt x="30" y="18"/>
                      <a:pt x="17" y="29"/>
                      <a:pt x="0" y="35"/>
                    </a:cubicBezTo>
                    <a:cubicBezTo>
                      <a:pt x="1" y="35"/>
                      <a:pt x="1" y="35"/>
                      <a:pt x="2" y="35"/>
                    </a:cubicBezTo>
                    <a:cubicBezTo>
                      <a:pt x="18" y="29"/>
                      <a:pt x="31" y="18"/>
                      <a:pt x="38" y="4"/>
                    </a:cubicBezTo>
                    <a:moveTo>
                      <a:pt x="43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38" y="15"/>
                      <a:pt x="26" y="27"/>
                      <a:pt x="11" y="35"/>
                    </a:cubicBezTo>
                    <a:cubicBezTo>
                      <a:pt x="11" y="35"/>
                      <a:pt x="11" y="35"/>
                      <a:pt x="12" y="35"/>
                    </a:cubicBezTo>
                    <a:cubicBezTo>
                      <a:pt x="27" y="27"/>
                      <a:pt x="38" y="15"/>
                      <a:pt x="4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8" name="Freeform 1137"/>
              <p:cNvSpPr/>
              <p:nvPr/>
            </p:nvSpPr>
            <p:spPr bwMode="auto">
              <a:xfrm>
                <a:off x="1125" y="1228"/>
                <a:ext cx="40" cy="33"/>
              </a:xfrm>
              <a:custGeom>
                <a:avLst/>
                <a:gdLst>
                  <a:gd name="T0" fmla="*/ 41 w 41"/>
                  <a:gd name="T1" fmla="*/ 0 h 35"/>
                  <a:gd name="T2" fmla="*/ 36 w 41"/>
                  <a:gd name="T3" fmla="*/ 4 h 35"/>
                  <a:gd name="T4" fmla="*/ 0 w 41"/>
                  <a:gd name="T5" fmla="*/ 35 h 35"/>
                  <a:gd name="T6" fmla="*/ 6 w 41"/>
                  <a:gd name="T7" fmla="*/ 34 h 35"/>
                  <a:gd name="T8" fmla="*/ 6 w 41"/>
                  <a:gd name="T9" fmla="*/ 34 h 35"/>
                  <a:gd name="T10" fmla="*/ 9 w 41"/>
                  <a:gd name="T11" fmla="*/ 35 h 35"/>
                  <a:gd name="T12" fmla="*/ 41 w 4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5">
                    <a:moveTo>
                      <a:pt x="41" y="0"/>
                    </a:moveTo>
                    <a:cubicBezTo>
                      <a:pt x="39" y="1"/>
                      <a:pt x="37" y="3"/>
                      <a:pt x="36" y="4"/>
                    </a:cubicBezTo>
                    <a:cubicBezTo>
                      <a:pt x="29" y="18"/>
                      <a:pt x="16" y="29"/>
                      <a:pt x="0" y="35"/>
                    </a:cubicBezTo>
                    <a:cubicBezTo>
                      <a:pt x="2" y="35"/>
                      <a:pt x="4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7" y="34"/>
                      <a:pt x="8" y="34"/>
                      <a:pt x="9" y="35"/>
                    </a:cubicBezTo>
                    <a:cubicBezTo>
                      <a:pt x="24" y="27"/>
                      <a:pt x="36" y="15"/>
                      <a:pt x="4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9" name="Freeform 1138"/>
              <p:cNvSpPr/>
              <p:nvPr/>
            </p:nvSpPr>
            <p:spPr bwMode="auto">
              <a:xfrm>
                <a:off x="1154" y="1205"/>
                <a:ext cx="49" cy="57"/>
              </a:xfrm>
              <a:custGeom>
                <a:avLst/>
                <a:gdLst>
                  <a:gd name="T0" fmla="*/ 40 w 50"/>
                  <a:gd name="T1" fmla="*/ 0 h 60"/>
                  <a:gd name="T2" fmla="*/ 38 w 50"/>
                  <a:gd name="T3" fmla="*/ 0 h 60"/>
                  <a:gd name="T4" fmla="*/ 39 w 50"/>
                  <a:gd name="T5" fmla="*/ 6 h 60"/>
                  <a:gd name="T6" fmla="*/ 0 w 50"/>
                  <a:gd name="T7" fmla="*/ 60 h 60"/>
                  <a:gd name="T8" fmla="*/ 1 w 50"/>
                  <a:gd name="T9" fmla="*/ 60 h 60"/>
                  <a:gd name="T10" fmla="*/ 7 w 50"/>
                  <a:gd name="T11" fmla="*/ 60 h 60"/>
                  <a:gd name="T12" fmla="*/ 46 w 50"/>
                  <a:gd name="T13" fmla="*/ 25 h 60"/>
                  <a:gd name="T14" fmla="*/ 50 w 50"/>
                  <a:gd name="T15" fmla="*/ 12 h 60"/>
                  <a:gd name="T16" fmla="*/ 44 w 50"/>
                  <a:gd name="T17" fmla="*/ 1 h 60"/>
                  <a:gd name="T18" fmla="*/ 40 w 50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0">
                    <a:moveTo>
                      <a:pt x="40" y="0"/>
                    </a:moveTo>
                    <a:cubicBezTo>
                      <a:pt x="39" y="0"/>
                      <a:pt x="39" y="0"/>
                      <a:pt x="38" y="0"/>
                    </a:cubicBezTo>
                    <a:cubicBezTo>
                      <a:pt x="39" y="2"/>
                      <a:pt x="39" y="4"/>
                      <a:pt x="39" y="6"/>
                    </a:cubicBezTo>
                    <a:cubicBezTo>
                      <a:pt x="39" y="30"/>
                      <a:pt x="23" y="50"/>
                      <a:pt x="0" y="60"/>
                    </a:cubicBezTo>
                    <a:cubicBezTo>
                      <a:pt x="0" y="60"/>
                      <a:pt x="1" y="60"/>
                      <a:pt x="1" y="60"/>
                    </a:cubicBezTo>
                    <a:cubicBezTo>
                      <a:pt x="3" y="60"/>
                      <a:pt x="5" y="60"/>
                      <a:pt x="7" y="60"/>
                    </a:cubicBezTo>
                    <a:cubicBezTo>
                      <a:pt x="25" y="57"/>
                      <a:pt x="38" y="41"/>
                      <a:pt x="46" y="25"/>
                    </a:cubicBezTo>
                    <a:cubicBezTo>
                      <a:pt x="48" y="21"/>
                      <a:pt x="50" y="17"/>
                      <a:pt x="50" y="12"/>
                    </a:cubicBezTo>
                    <a:cubicBezTo>
                      <a:pt x="50" y="8"/>
                      <a:pt x="48" y="3"/>
                      <a:pt x="44" y="1"/>
                    </a:cubicBezTo>
                    <a:cubicBezTo>
                      <a:pt x="43" y="0"/>
                      <a:pt x="41" y="0"/>
                      <a:pt x="40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0" name="Freeform 1139"/>
              <p:cNvSpPr/>
              <p:nvPr/>
            </p:nvSpPr>
            <p:spPr bwMode="auto">
              <a:xfrm>
                <a:off x="1135" y="1206"/>
                <a:ext cx="53" cy="56"/>
              </a:xfrm>
              <a:custGeom>
                <a:avLst/>
                <a:gdLst>
                  <a:gd name="T0" fmla="*/ 55 w 55"/>
                  <a:gd name="T1" fmla="*/ 0 h 59"/>
                  <a:gd name="T2" fmla="*/ 51 w 55"/>
                  <a:gd name="T3" fmla="*/ 2 h 59"/>
                  <a:gd name="T4" fmla="*/ 41 w 55"/>
                  <a:gd name="T5" fmla="*/ 13 h 59"/>
                  <a:gd name="T6" fmla="*/ 31 w 55"/>
                  <a:gd name="T7" fmla="*/ 23 h 59"/>
                  <a:gd name="T8" fmla="*/ 0 w 55"/>
                  <a:gd name="T9" fmla="*/ 58 h 59"/>
                  <a:gd name="T10" fmla="*/ 9 w 55"/>
                  <a:gd name="T11" fmla="*/ 58 h 59"/>
                  <a:gd name="T12" fmla="*/ 10 w 55"/>
                  <a:gd name="T13" fmla="*/ 59 h 59"/>
                  <a:gd name="T14" fmla="*/ 55 w 55"/>
                  <a:gd name="T15" fmla="*/ 5 h 59"/>
                  <a:gd name="T16" fmla="*/ 55 w 55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9">
                    <a:moveTo>
                      <a:pt x="55" y="0"/>
                    </a:moveTo>
                    <a:cubicBezTo>
                      <a:pt x="53" y="1"/>
                      <a:pt x="52" y="2"/>
                      <a:pt x="51" y="2"/>
                    </a:cubicBezTo>
                    <a:cubicBezTo>
                      <a:pt x="47" y="5"/>
                      <a:pt x="44" y="9"/>
                      <a:pt x="41" y="13"/>
                    </a:cubicBezTo>
                    <a:cubicBezTo>
                      <a:pt x="38" y="17"/>
                      <a:pt x="35" y="20"/>
                      <a:pt x="31" y="23"/>
                    </a:cubicBezTo>
                    <a:cubicBezTo>
                      <a:pt x="26" y="38"/>
                      <a:pt x="15" y="50"/>
                      <a:pt x="0" y="58"/>
                    </a:cubicBezTo>
                    <a:cubicBezTo>
                      <a:pt x="3" y="58"/>
                      <a:pt x="6" y="58"/>
                      <a:pt x="9" y="58"/>
                    </a:cubicBezTo>
                    <a:cubicBezTo>
                      <a:pt x="9" y="58"/>
                      <a:pt x="10" y="59"/>
                      <a:pt x="10" y="59"/>
                    </a:cubicBezTo>
                    <a:cubicBezTo>
                      <a:pt x="36" y="51"/>
                      <a:pt x="55" y="30"/>
                      <a:pt x="55" y="5"/>
                    </a:cubicBezTo>
                    <a:cubicBezTo>
                      <a:pt x="55" y="3"/>
                      <a:pt x="55" y="2"/>
                      <a:pt x="5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1" name="Freeform 1140"/>
              <p:cNvSpPr/>
              <p:nvPr/>
            </p:nvSpPr>
            <p:spPr bwMode="auto">
              <a:xfrm>
                <a:off x="1079" y="1225"/>
                <a:ext cx="80" cy="37"/>
              </a:xfrm>
              <a:custGeom>
                <a:avLst/>
                <a:gdLst>
                  <a:gd name="T0" fmla="*/ 0 w 82"/>
                  <a:gd name="T1" fmla="*/ 0 h 39"/>
                  <a:gd name="T2" fmla="*/ 36 w 82"/>
                  <a:gd name="T3" fmla="*/ 39 h 39"/>
                  <a:gd name="T4" fmla="*/ 45 w 82"/>
                  <a:gd name="T5" fmla="*/ 38 h 39"/>
                  <a:gd name="T6" fmla="*/ 82 w 82"/>
                  <a:gd name="T7" fmla="*/ 7 h 39"/>
                  <a:gd name="T8" fmla="*/ 56 w 82"/>
                  <a:gd name="T9" fmla="*/ 17 h 39"/>
                  <a:gd name="T10" fmla="*/ 46 w 82"/>
                  <a:gd name="T11" fmla="*/ 18 h 39"/>
                  <a:gd name="T12" fmla="*/ 9 w 82"/>
                  <a:gd name="T13" fmla="*/ 6 h 39"/>
                  <a:gd name="T14" fmla="*/ 0 w 8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39">
                    <a:moveTo>
                      <a:pt x="0" y="0"/>
                    </a:moveTo>
                    <a:cubicBezTo>
                      <a:pt x="5" y="17"/>
                      <a:pt x="18" y="32"/>
                      <a:pt x="36" y="39"/>
                    </a:cubicBezTo>
                    <a:cubicBezTo>
                      <a:pt x="39" y="39"/>
                      <a:pt x="42" y="38"/>
                      <a:pt x="45" y="38"/>
                    </a:cubicBezTo>
                    <a:cubicBezTo>
                      <a:pt x="62" y="32"/>
                      <a:pt x="75" y="21"/>
                      <a:pt x="82" y="7"/>
                    </a:cubicBezTo>
                    <a:cubicBezTo>
                      <a:pt x="74" y="12"/>
                      <a:pt x="65" y="16"/>
                      <a:pt x="56" y="17"/>
                    </a:cubicBezTo>
                    <a:cubicBezTo>
                      <a:pt x="53" y="17"/>
                      <a:pt x="50" y="18"/>
                      <a:pt x="46" y="18"/>
                    </a:cubicBezTo>
                    <a:cubicBezTo>
                      <a:pt x="33" y="18"/>
                      <a:pt x="20" y="14"/>
                      <a:pt x="9" y="6"/>
                    </a:cubicBezTo>
                    <a:cubicBezTo>
                      <a:pt x="6" y="4"/>
                      <a:pt x="3" y="2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2" name="Freeform 1141"/>
              <p:cNvSpPr/>
              <p:nvPr/>
            </p:nvSpPr>
            <p:spPr bwMode="auto">
              <a:xfrm>
                <a:off x="1042" y="1231"/>
                <a:ext cx="51" cy="33"/>
              </a:xfrm>
              <a:custGeom>
                <a:avLst/>
                <a:gdLst>
                  <a:gd name="T0" fmla="*/ 0 w 52"/>
                  <a:gd name="T1" fmla="*/ 0 h 34"/>
                  <a:gd name="T2" fmla="*/ 1 w 52"/>
                  <a:gd name="T3" fmla="*/ 2 h 34"/>
                  <a:gd name="T4" fmla="*/ 43 w 52"/>
                  <a:gd name="T5" fmla="*/ 33 h 34"/>
                  <a:gd name="T6" fmla="*/ 52 w 52"/>
                  <a:gd name="T7" fmla="*/ 34 h 34"/>
                  <a:gd name="T8" fmla="*/ 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9" y="17"/>
                      <a:pt x="24" y="29"/>
                      <a:pt x="43" y="33"/>
                    </a:cubicBezTo>
                    <a:cubicBezTo>
                      <a:pt x="46" y="34"/>
                      <a:pt x="49" y="34"/>
                      <a:pt x="52" y="34"/>
                    </a:cubicBezTo>
                    <a:cubicBezTo>
                      <a:pt x="29" y="32"/>
                      <a:pt x="9" y="18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3" name="Freeform 1142"/>
              <p:cNvSpPr/>
              <p:nvPr/>
            </p:nvSpPr>
            <p:spPr bwMode="auto">
              <a:xfrm>
                <a:off x="1043" y="1233"/>
                <a:ext cx="41" cy="30"/>
              </a:xfrm>
              <a:custGeom>
                <a:avLst/>
                <a:gdLst>
                  <a:gd name="T0" fmla="*/ 0 w 42"/>
                  <a:gd name="T1" fmla="*/ 0 h 31"/>
                  <a:gd name="T2" fmla="*/ 5 w 42"/>
                  <a:gd name="T3" fmla="*/ 9 h 31"/>
                  <a:gd name="T4" fmla="*/ 42 w 42"/>
                  <a:gd name="T5" fmla="*/ 31 h 31"/>
                  <a:gd name="T6" fmla="*/ 0 w 42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1">
                    <a:moveTo>
                      <a:pt x="0" y="0"/>
                    </a:moveTo>
                    <a:cubicBezTo>
                      <a:pt x="1" y="3"/>
                      <a:pt x="3" y="6"/>
                      <a:pt x="5" y="9"/>
                    </a:cubicBezTo>
                    <a:cubicBezTo>
                      <a:pt x="14" y="20"/>
                      <a:pt x="28" y="28"/>
                      <a:pt x="42" y="31"/>
                    </a:cubicBezTo>
                    <a:cubicBezTo>
                      <a:pt x="23" y="27"/>
                      <a:pt x="8" y="15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4" name="Freeform 1143"/>
              <p:cNvSpPr/>
              <p:nvPr/>
            </p:nvSpPr>
            <p:spPr bwMode="auto">
              <a:xfrm>
                <a:off x="1060" y="1215"/>
                <a:ext cx="44" cy="47"/>
              </a:xfrm>
              <a:custGeom>
                <a:avLst/>
                <a:gdLst>
                  <a:gd name="T0" fmla="*/ 0 w 45"/>
                  <a:gd name="T1" fmla="*/ 0 h 49"/>
                  <a:gd name="T2" fmla="*/ 45 w 45"/>
                  <a:gd name="T3" fmla="*/ 49 h 49"/>
                  <a:gd name="T4" fmla="*/ 14 w 45"/>
                  <a:gd name="T5" fmla="*/ 6 h 49"/>
                  <a:gd name="T6" fmla="*/ 4 w 45"/>
                  <a:gd name="T7" fmla="*/ 1 h 49"/>
                  <a:gd name="T8" fmla="*/ 0 w 4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0" y="0"/>
                    </a:moveTo>
                    <a:cubicBezTo>
                      <a:pt x="3" y="23"/>
                      <a:pt x="21" y="42"/>
                      <a:pt x="45" y="49"/>
                    </a:cubicBezTo>
                    <a:cubicBezTo>
                      <a:pt x="29" y="39"/>
                      <a:pt x="17" y="24"/>
                      <a:pt x="14" y="6"/>
                    </a:cubicBezTo>
                    <a:cubicBezTo>
                      <a:pt x="11" y="4"/>
                      <a:pt x="8" y="2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5" name="Freeform 1144"/>
              <p:cNvSpPr/>
              <p:nvPr/>
            </p:nvSpPr>
            <p:spPr bwMode="auto">
              <a:xfrm>
                <a:off x="1041" y="1215"/>
                <a:ext cx="58" cy="49"/>
              </a:xfrm>
              <a:custGeom>
                <a:avLst/>
                <a:gdLst>
                  <a:gd name="T0" fmla="*/ 16 w 59"/>
                  <a:gd name="T1" fmla="*/ 0 h 51"/>
                  <a:gd name="T2" fmla="*/ 1 w 59"/>
                  <a:gd name="T3" fmla="*/ 11 h 51"/>
                  <a:gd name="T4" fmla="*/ 1 w 59"/>
                  <a:gd name="T5" fmla="*/ 17 h 51"/>
                  <a:gd name="T6" fmla="*/ 53 w 59"/>
                  <a:gd name="T7" fmla="*/ 51 h 51"/>
                  <a:gd name="T8" fmla="*/ 57 w 59"/>
                  <a:gd name="T9" fmla="*/ 51 h 51"/>
                  <a:gd name="T10" fmla="*/ 59 w 59"/>
                  <a:gd name="T11" fmla="*/ 51 h 51"/>
                  <a:gd name="T12" fmla="*/ 16 w 5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1">
                    <a:moveTo>
                      <a:pt x="16" y="0"/>
                    </a:moveTo>
                    <a:cubicBezTo>
                      <a:pt x="9" y="1"/>
                      <a:pt x="2" y="4"/>
                      <a:pt x="1" y="11"/>
                    </a:cubicBezTo>
                    <a:cubicBezTo>
                      <a:pt x="0" y="13"/>
                      <a:pt x="1" y="15"/>
                      <a:pt x="1" y="17"/>
                    </a:cubicBezTo>
                    <a:cubicBezTo>
                      <a:pt x="10" y="35"/>
                      <a:pt x="30" y="49"/>
                      <a:pt x="53" y="51"/>
                    </a:cubicBezTo>
                    <a:cubicBezTo>
                      <a:pt x="54" y="51"/>
                      <a:pt x="56" y="51"/>
                      <a:pt x="57" y="51"/>
                    </a:cubicBezTo>
                    <a:cubicBezTo>
                      <a:pt x="58" y="51"/>
                      <a:pt x="59" y="51"/>
                      <a:pt x="59" y="51"/>
                    </a:cubicBezTo>
                    <a:cubicBezTo>
                      <a:pt x="36" y="43"/>
                      <a:pt x="19" y="23"/>
                      <a:pt x="16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6" name="Freeform 1145"/>
              <p:cNvSpPr/>
              <p:nvPr/>
            </p:nvSpPr>
            <p:spPr bwMode="auto">
              <a:xfrm>
                <a:off x="1035" y="1152"/>
                <a:ext cx="171" cy="117"/>
              </a:xfrm>
              <a:custGeom>
                <a:avLst/>
                <a:gdLst>
                  <a:gd name="T0" fmla="*/ 67 w 175"/>
                  <a:gd name="T1" fmla="*/ 3 h 124"/>
                  <a:gd name="T2" fmla="*/ 79 w 175"/>
                  <a:gd name="T3" fmla="*/ 4 h 124"/>
                  <a:gd name="T4" fmla="*/ 87 w 175"/>
                  <a:gd name="T5" fmla="*/ 3 h 124"/>
                  <a:gd name="T6" fmla="*/ 108 w 175"/>
                  <a:gd name="T7" fmla="*/ 0 h 124"/>
                  <a:gd name="T8" fmla="*/ 175 w 175"/>
                  <a:gd name="T9" fmla="*/ 62 h 124"/>
                  <a:gd name="T10" fmla="*/ 108 w 175"/>
                  <a:gd name="T11" fmla="*/ 124 h 124"/>
                  <a:gd name="T12" fmla="*/ 87 w 175"/>
                  <a:gd name="T13" fmla="*/ 121 h 124"/>
                  <a:gd name="T14" fmla="*/ 79 w 175"/>
                  <a:gd name="T15" fmla="*/ 120 h 124"/>
                  <a:gd name="T16" fmla="*/ 67 w 175"/>
                  <a:gd name="T17" fmla="*/ 121 h 124"/>
                  <a:gd name="T18" fmla="*/ 0 w 175"/>
                  <a:gd name="T19" fmla="*/ 62 h 124"/>
                  <a:gd name="T20" fmla="*/ 67 w 175"/>
                  <a:gd name="T21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124">
                    <a:moveTo>
                      <a:pt x="67" y="3"/>
                    </a:moveTo>
                    <a:cubicBezTo>
                      <a:pt x="71" y="3"/>
                      <a:pt x="75" y="3"/>
                      <a:pt x="79" y="4"/>
                    </a:cubicBezTo>
                    <a:cubicBezTo>
                      <a:pt x="82" y="3"/>
                      <a:pt x="84" y="3"/>
                      <a:pt x="87" y="3"/>
                    </a:cubicBezTo>
                    <a:cubicBezTo>
                      <a:pt x="94" y="1"/>
                      <a:pt x="101" y="0"/>
                      <a:pt x="108" y="0"/>
                    </a:cubicBezTo>
                    <a:cubicBezTo>
                      <a:pt x="145" y="0"/>
                      <a:pt x="175" y="27"/>
                      <a:pt x="175" y="62"/>
                    </a:cubicBezTo>
                    <a:cubicBezTo>
                      <a:pt x="175" y="96"/>
                      <a:pt x="145" y="124"/>
                      <a:pt x="108" y="124"/>
                    </a:cubicBezTo>
                    <a:cubicBezTo>
                      <a:pt x="101" y="124"/>
                      <a:pt x="94" y="123"/>
                      <a:pt x="87" y="121"/>
                    </a:cubicBezTo>
                    <a:cubicBezTo>
                      <a:pt x="84" y="120"/>
                      <a:pt x="82" y="120"/>
                      <a:pt x="79" y="120"/>
                    </a:cubicBezTo>
                    <a:cubicBezTo>
                      <a:pt x="75" y="120"/>
                      <a:pt x="71" y="121"/>
                      <a:pt x="67" y="121"/>
                    </a:cubicBezTo>
                    <a:cubicBezTo>
                      <a:pt x="30" y="121"/>
                      <a:pt x="0" y="94"/>
                      <a:pt x="0" y="62"/>
                    </a:cubicBezTo>
                    <a:cubicBezTo>
                      <a:pt x="0" y="29"/>
                      <a:pt x="30" y="3"/>
                      <a:pt x="67" y="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7" name="Freeform 1146"/>
              <p:cNvSpPr>
                <a:spLocks noEditPoints="1"/>
              </p:cNvSpPr>
              <p:nvPr/>
            </p:nvSpPr>
            <p:spPr bwMode="auto">
              <a:xfrm>
                <a:off x="1073" y="1150"/>
                <a:ext cx="135" cy="120"/>
              </a:xfrm>
              <a:custGeom>
                <a:avLst/>
                <a:gdLst>
                  <a:gd name="T0" fmla="*/ 69 w 138"/>
                  <a:gd name="T1" fmla="*/ 127 h 127"/>
                  <a:gd name="T2" fmla="*/ 0 w 138"/>
                  <a:gd name="T3" fmla="*/ 64 h 127"/>
                  <a:gd name="T4" fmla="*/ 69 w 138"/>
                  <a:gd name="T5" fmla="*/ 0 h 127"/>
                  <a:gd name="T6" fmla="*/ 138 w 138"/>
                  <a:gd name="T7" fmla="*/ 64 h 127"/>
                  <a:gd name="T8" fmla="*/ 69 w 138"/>
                  <a:gd name="T9" fmla="*/ 127 h 127"/>
                  <a:gd name="T10" fmla="*/ 69 w 138"/>
                  <a:gd name="T11" fmla="*/ 3 h 127"/>
                  <a:gd name="T12" fmla="*/ 3 w 138"/>
                  <a:gd name="T13" fmla="*/ 64 h 127"/>
                  <a:gd name="T14" fmla="*/ 69 w 138"/>
                  <a:gd name="T15" fmla="*/ 124 h 127"/>
                  <a:gd name="T16" fmla="*/ 135 w 138"/>
                  <a:gd name="T17" fmla="*/ 64 h 127"/>
                  <a:gd name="T18" fmla="*/ 69 w 138"/>
                  <a:gd name="T19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7">
                    <a:moveTo>
                      <a:pt x="69" y="127"/>
                    </a:moveTo>
                    <a:cubicBezTo>
                      <a:pt x="31" y="127"/>
                      <a:pt x="0" y="99"/>
                      <a:pt x="0" y="64"/>
                    </a:cubicBezTo>
                    <a:cubicBezTo>
                      <a:pt x="0" y="29"/>
                      <a:pt x="31" y="0"/>
                      <a:pt x="69" y="0"/>
                    </a:cubicBezTo>
                    <a:cubicBezTo>
                      <a:pt x="107" y="0"/>
                      <a:pt x="138" y="29"/>
                      <a:pt x="138" y="64"/>
                    </a:cubicBezTo>
                    <a:cubicBezTo>
                      <a:pt x="138" y="99"/>
                      <a:pt x="107" y="127"/>
                      <a:pt x="69" y="127"/>
                    </a:cubicBezTo>
                    <a:moveTo>
                      <a:pt x="69" y="3"/>
                    </a:moveTo>
                    <a:cubicBezTo>
                      <a:pt x="33" y="3"/>
                      <a:pt x="3" y="30"/>
                      <a:pt x="3" y="64"/>
                    </a:cubicBezTo>
                    <a:cubicBezTo>
                      <a:pt x="3" y="97"/>
                      <a:pt x="33" y="124"/>
                      <a:pt x="69" y="124"/>
                    </a:cubicBezTo>
                    <a:cubicBezTo>
                      <a:pt x="105" y="124"/>
                      <a:pt x="135" y="97"/>
                      <a:pt x="135" y="64"/>
                    </a:cubicBezTo>
                    <a:cubicBezTo>
                      <a:pt x="135" y="30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8" name="Freeform 1147"/>
              <p:cNvSpPr>
                <a:spLocks noEditPoints="1"/>
              </p:cNvSpPr>
              <p:nvPr/>
            </p:nvSpPr>
            <p:spPr bwMode="auto">
              <a:xfrm>
                <a:off x="1057" y="1153"/>
                <a:ext cx="134" cy="114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4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4" y="29"/>
                      <a:pt x="4" y="61"/>
                    </a:cubicBezTo>
                    <a:cubicBezTo>
                      <a:pt x="4" y="92"/>
                      <a:pt x="33" y="118"/>
                      <a:pt x="69" y="118"/>
                    </a:cubicBezTo>
                    <a:cubicBezTo>
                      <a:pt x="106" y="118"/>
                      <a:pt x="135" y="92"/>
                      <a:pt x="135" y="61"/>
                    </a:cubicBezTo>
                    <a:cubicBezTo>
                      <a:pt x="135" y="29"/>
                      <a:pt x="106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9" name="Freeform 1148"/>
              <p:cNvSpPr>
                <a:spLocks noEditPoints="1"/>
              </p:cNvSpPr>
              <p:nvPr/>
            </p:nvSpPr>
            <p:spPr bwMode="auto">
              <a:xfrm>
                <a:off x="1033" y="1153"/>
                <a:ext cx="135" cy="114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3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3" y="29"/>
                      <a:pt x="3" y="61"/>
                    </a:cubicBezTo>
                    <a:cubicBezTo>
                      <a:pt x="3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1"/>
                    </a:cubicBezTo>
                    <a:cubicBezTo>
                      <a:pt x="135" y="29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0" name="Freeform 1149"/>
              <p:cNvSpPr/>
              <p:nvPr/>
            </p:nvSpPr>
            <p:spPr bwMode="auto">
              <a:xfrm>
                <a:off x="1138" y="1154"/>
                <a:ext cx="66" cy="113"/>
              </a:xfrm>
              <a:custGeom>
                <a:avLst/>
                <a:gdLst>
                  <a:gd name="T0" fmla="*/ 56 w 68"/>
                  <a:gd name="T1" fmla="*/ 60 h 120"/>
                  <a:gd name="T2" fmla="*/ 0 w 68"/>
                  <a:gd name="T3" fmla="*/ 0 h 120"/>
                  <a:gd name="T4" fmla="*/ 3 w 68"/>
                  <a:gd name="T5" fmla="*/ 0 h 120"/>
                  <a:gd name="T6" fmla="*/ 68 w 68"/>
                  <a:gd name="T7" fmla="*/ 60 h 120"/>
                  <a:gd name="T8" fmla="*/ 3 w 68"/>
                  <a:gd name="T9" fmla="*/ 120 h 120"/>
                  <a:gd name="T10" fmla="*/ 0 w 68"/>
                  <a:gd name="T11" fmla="*/ 120 h 120"/>
                  <a:gd name="T12" fmla="*/ 56 w 68"/>
                  <a:gd name="T13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0">
                    <a:moveTo>
                      <a:pt x="56" y="60"/>
                    </a:moveTo>
                    <a:cubicBezTo>
                      <a:pt x="56" y="30"/>
                      <a:pt x="32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9" y="0"/>
                      <a:pt x="68" y="27"/>
                      <a:pt x="68" y="60"/>
                    </a:cubicBezTo>
                    <a:cubicBezTo>
                      <a:pt x="68" y="93"/>
                      <a:pt x="39" y="120"/>
                      <a:pt x="3" y="120"/>
                    </a:cubicBezTo>
                    <a:cubicBezTo>
                      <a:pt x="2" y="120"/>
                      <a:pt x="1" y="120"/>
                      <a:pt x="0" y="120"/>
                    </a:cubicBezTo>
                    <a:cubicBezTo>
                      <a:pt x="32" y="114"/>
                      <a:pt x="56" y="89"/>
                      <a:pt x="56" y="6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1" name="Freeform 1150"/>
              <p:cNvSpPr/>
              <p:nvPr/>
            </p:nvSpPr>
            <p:spPr bwMode="auto">
              <a:xfrm>
                <a:off x="1125" y="1157"/>
                <a:ext cx="63" cy="108"/>
              </a:xfrm>
              <a:custGeom>
                <a:avLst/>
                <a:gdLst>
                  <a:gd name="T0" fmla="*/ 44 w 65"/>
                  <a:gd name="T1" fmla="*/ 57 h 114"/>
                  <a:gd name="T2" fmla="*/ 0 w 65"/>
                  <a:gd name="T3" fmla="*/ 0 h 114"/>
                  <a:gd name="T4" fmla="*/ 65 w 65"/>
                  <a:gd name="T5" fmla="*/ 57 h 114"/>
                  <a:gd name="T6" fmla="*/ 0 w 65"/>
                  <a:gd name="T7" fmla="*/ 114 h 114"/>
                  <a:gd name="T8" fmla="*/ 44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44" y="57"/>
                    </a:moveTo>
                    <a:cubicBezTo>
                      <a:pt x="44" y="31"/>
                      <a:pt x="26" y="9"/>
                      <a:pt x="0" y="0"/>
                    </a:cubicBezTo>
                    <a:cubicBezTo>
                      <a:pt x="36" y="0"/>
                      <a:pt x="65" y="25"/>
                      <a:pt x="65" y="57"/>
                    </a:cubicBezTo>
                    <a:cubicBezTo>
                      <a:pt x="65" y="88"/>
                      <a:pt x="36" y="113"/>
                      <a:pt x="0" y="114"/>
                    </a:cubicBezTo>
                    <a:cubicBezTo>
                      <a:pt x="26" y="105"/>
                      <a:pt x="44" y="83"/>
                      <a:pt x="44" y="5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2" name="Freeform 1151"/>
              <p:cNvSpPr/>
              <p:nvPr/>
            </p:nvSpPr>
            <p:spPr bwMode="auto">
              <a:xfrm>
                <a:off x="1077" y="1158"/>
                <a:ext cx="87" cy="105"/>
              </a:xfrm>
              <a:custGeom>
                <a:avLst/>
                <a:gdLst>
                  <a:gd name="T0" fmla="*/ 0 w 89"/>
                  <a:gd name="T1" fmla="*/ 56 h 111"/>
                  <a:gd name="T2" fmla="*/ 40 w 89"/>
                  <a:gd name="T3" fmla="*/ 0 h 111"/>
                  <a:gd name="T4" fmla="*/ 89 w 89"/>
                  <a:gd name="T5" fmla="*/ 56 h 111"/>
                  <a:gd name="T6" fmla="*/ 40 w 89"/>
                  <a:gd name="T7" fmla="*/ 111 h 111"/>
                  <a:gd name="T8" fmla="*/ 0 w 89"/>
                  <a:gd name="T9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0" y="56"/>
                    </a:moveTo>
                    <a:cubicBezTo>
                      <a:pt x="0" y="31"/>
                      <a:pt x="16" y="9"/>
                      <a:pt x="40" y="0"/>
                    </a:cubicBezTo>
                    <a:cubicBezTo>
                      <a:pt x="68" y="7"/>
                      <a:pt x="89" y="29"/>
                      <a:pt x="89" y="56"/>
                    </a:cubicBezTo>
                    <a:cubicBezTo>
                      <a:pt x="89" y="82"/>
                      <a:pt x="68" y="105"/>
                      <a:pt x="40" y="111"/>
                    </a:cubicBezTo>
                    <a:cubicBezTo>
                      <a:pt x="16" y="102"/>
                      <a:pt x="0" y="81"/>
                      <a:pt x="0" y="5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3" name="Freeform 1152"/>
              <p:cNvSpPr/>
              <p:nvPr/>
            </p:nvSpPr>
            <p:spPr bwMode="auto">
              <a:xfrm>
                <a:off x="1060" y="1159"/>
                <a:ext cx="44" cy="103"/>
              </a:xfrm>
              <a:custGeom>
                <a:avLst/>
                <a:gdLst>
                  <a:gd name="T0" fmla="*/ 0 w 45"/>
                  <a:gd name="T1" fmla="*/ 55 h 109"/>
                  <a:gd name="T2" fmla="*/ 45 w 45"/>
                  <a:gd name="T3" fmla="*/ 0 h 109"/>
                  <a:gd name="T4" fmla="*/ 13 w 45"/>
                  <a:gd name="T5" fmla="*/ 55 h 109"/>
                  <a:gd name="T6" fmla="*/ 45 w 45"/>
                  <a:gd name="T7" fmla="*/ 109 h 109"/>
                  <a:gd name="T8" fmla="*/ 0 w 45"/>
                  <a:gd name="T9" fmla="*/ 5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9">
                    <a:moveTo>
                      <a:pt x="0" y="55"/>
                    </a:moveTo>
                    <a:cubicBezTo>
                      <a:pt x="0" y="29"/>
                      <a:pt x="19" y="8"/>
                      <a:pt x="45" y="0"/>
                    </a:cubicBezTo>
                    <a:cubicBezTo>
                      <a:pt x="26" y="12"/>
                      <a:pt x="13" y="32"/>
                      <a:pt x="13" y="55"/>
                    </a:cubicBezTo>
                    <a:cubicBezTo>
                      <a:pt x="13" y="77"/>
                      <a:pt x="26" y="97"/>
                      <a:pt x="45" y="109"/>
                    </a:cubicBezTo>
                    <a:cubicBezTo>
                      <a:pt x="19" y="101"/>
                      <a:pt x="0" y="80"/>
                      <a:pt x="0" y="5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4" name="Freeform 1153"/>
              <p:cNvSpPr/>
              <p:nvPr/>
            </p:nvSpPr>
            <p:spPr bwMode="auto">
              <a:xfrm>
                <a:off x="1037" y="1157"/>
                <a:ext cx="64" cy="108"/>
              </a:xfrm>
              <a:custGeom>
                <a:avLst/>
                <a:gdLst>
                  <a:gd name="T0" fmla="*/ 0 w 65"/>
                  <a:gd name="T1" fmla="*/ 57 h 114"/>
                  <a:gd name="T2" fmla="*/ 65 w 65"/>
                  <a:gd name="T3" fmla="*/ 0 h 114"/>
                  <a:gd name="T4" fmla="*/ 20 w 65"/>
                  <a:gd name="T5" fmla="*/ 57 h 114"/>
                  <a:gd name="T6" fmla="*/ 65 w 65"/>
                  <a:gd name="T7" fmla="*/ 114 h 114"/>
                  <a:gd name="T8" fmla="*/ 0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0" y="57"/>
                    </a:moveTo>
                    <a:cubicBezTo>
                      <a:pt x="0" y="25"/>
                      <a:pt x="29" y="0"/>
                      <a:pt x="65" y="0"/>
                    </a:cubicBezTo>
                    <a:cubicBezTo>
                      <a:pt x="38" y="9"/>
                      <a:pt x="20" y="31"/>
                      <a:pt x="20" y="57"/>
                    </a:cubicBezTo>
                    <a:cubicBezTo>
                      <a:pt x="20" y="83"/>
                      <a:pt x="38" y="105"/>
                      <a:pt x="65" y="114"/>
                    </a:cubicBezTo>
                    <a:cubicBezTo>
                      <a:pt x="29" y="113"/>
                      <a:pt x="0" y="88"/>
                      <a:pt x="0" y="5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5" name="Freeform 1154"/>
              <p:cNvSpPr>
                <a:spLocks noEditPoints="1"/>
              </p:cNvSpPr>
              <p:nvPr/>
            </p:nvSpPr>
            <p:spPr bwMode="auto">
              <a:xfrm>
                <a:off x="1144" y="1205"/>
                <a:ext cx="48" cy="57"/>
              </a:xfrm>
              <a:custGeom>
                <a:avLst/>
                <a:gdLst>
                  <a:gd name="T0" fmla="*/ 45 w 49"/>
                  <a:gd name="T1" fmla="*/ 1 h 60"/>
                  <a:gd name="T2" fmla="*/ 45 w 49"/>
                  <a:gd name="T3" fmla="*/ 1 h 60"/>
                  <a:gd name="T4" fmla="*/ 45 w 49"/>
                  <a:gd name="T5" fmla="*/ 6 h 60"/>
                  <a:gd name="T6" fmla="*/ 0 w 49"/>
                  <a:gd name="T7" fmla="*/ 60 h 60"/>
                  <a:gd name="T8" fmla="*/ 1 w 49"/>
                  <a:gd name="T9" fmla="*/ 60 h 60"/>
                  <a:gd name="T10" fmla="*/ 45 w 49"/>
                  <a:gd name="T11" fmla="*/ 6 h 60"/>
                  <a:gd name="T12" fmla="*/ 45 w 49"/>
                  <a:gd name="T13" fmla="*/ 1 h 60"/>
                  <a:gd name="T14" fmla="*/ 48 w 49"/>
                  <a:gd name="T15" fmla="*/ 0 h 60"/>
                  <a:gd name="T16" fmla="*/ 48 w 49"/>
                  <a:gd name="T17" fmla="*/ 0 h 60"/>
                  <a:gd name="T18" fmla="*/ 48 w 49"/>
                  <a:gd name="T19" fmla="*/ 6 h 60"/>
                  <a:gd name="T20" fmla="*/ 10 w 49"/>
                  <a:gd name="T21" fmla="*/ 60 h 60"/>
                  <a:gd name="T22" fmla="*/ 10 w 49"/>
                  <a:gd name="T23" fmla="*/ 60 h 60"/>
                  <a:gd name="T24" fmla="*/ 49 w 49"/>
                  <a:gd name="T25" fmla="*/ 6 h 60"/>
                  <a:gd name="T26" fmla="*/ 48 w 49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60">
                    <a:moveTo>
                      <a:pt x="45" y="1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5" y="3"/>
                      <a:pt x="45" y="4"/>
                      <a:pt x="45" y="6"/>
                    </a:cubicBezTo>
                    <a:cubicBezTo>
                      <a:pt x="45" y="31"/>
                      <a:pt x="26" y="52"/>
                      <a:pt x="0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27" y="52"/>
                      <a:pt x="45" y="31"/>
                      <a:pt x="45" y="6"/>
                    </a:cubicBezTo>
                    <a:cubicBezTo>
                      <a:pt x="45" y="4"/>
                      <a:pt x="45" y="3"/>
                      <a:pt x="45" y="1"/>
                    </a:cubicBezTo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2"/>
                      <a:pt x="48" y="4"/>
                      <a:pt x="48" y="6"/>
                    </a:cubicBezTo>
                    <a:cubicBezTo>
                      <a:pt x="48" y="30"/>
                      <a:pt x="33" y="50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3" y="50"/>
                      <a:pt x="49" y="30"/>
                      <a:pt x="49" y="6"/>
                    </a:cubicBezTo>
                    <a:cubicBezTo>
                      <a:pt x="49" y="4"/>
                      <a:pt x="49" y="2"/>
                      <a:pt x="4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6" name="Freeform 1155"/>
              <p:cNvSpPr/>
              <p:nvPr/>
            </p:nvSpPr>
            <p:spPr bwMode="auto">
              <a:xfrm>
                <a:off x="1145" y="1205"/>
                <a:ext cx="46" cy="57"/>
              </a:xfrm>
              <a:custGeom>
                <a:avLst/>
                <a:gdLst>
                  <a:gd name="T0" fmla="*/ 47 w 47"/>
                  <a:gd name="T1" fmla="*/ 0 h 60"/>
                  <a:gd name="T2" fmla="*/ 44 w 47"/>
                  <a:gd name="T3" fmla="*/ 1 h 60"/>
                  <a:gd name="T4" fmla="*/ 44 w 47"/>
                  <a:gd name="T5" fmla="*/ 6 h 60"/>
                  <a:gd name="T6" fmla="*/ 0 w 47"/>
                  <a:gd name="T7" fmla="*/ 60 h 60"/>
                  <a:gd name="T8" fmla="*/ 9 w 47"/>
                  <a:gd name="T9" fmla="*/ 60 h 60"/>
                  <a:gd name="T10" fmla="*/ 47 w 47"/>
                  <a:gd name="T11" fmla="*/ 6 h 60"/>
                  <a:gd name="T12" fmla="*/ 47 w 4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47" y="0"/>
                    </a:moveTo>
                    <a:cubicBezTo>
                      <a:pt x="46" y="0"/>
                      <a:pt x="45" y="1"/>
                      <a:pt x="44" y="1"/>
                    </a:cubicBezTo>
                    <a:cubicBezTo>
                      <a:pt x="44" y="3"/>
                      <a:pt x="44" y="4"/>
                      <a:pt x="44" y="6"/>
                    </a:cubicBezTo>
                    <a:cubicBezTo>
                      <a:pt x="44" y="31"/>
                      <a:pt x="26" y="52"/>
                      <a:pt x="0" y="60"/>
                    </a:cubicBezTo>
                    <a:cubicBezTo>
                      <a:pt x="3" y="60"/>
                      <a:pt x="6" y="60"/>
                      <a:pt x="9" y="60"/>
                    </a:cubicBezTo>
                    <a:cubicBezTo>
                      <a:pt x="32" y="50"/>
                      <a:pt x="47" y="30"/>
                      <a:pt x="47" y="6"/>
                    </a:cubicBezTo>
                    <a:cubicBezTo>
                      <a:pt x="47" y="4"/>
                      <a:pt x="47" y="2"/>
                      <a:pt x="4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7" name="Freeform 1156"/>
              <p:cNvSpPr>
                <a:spLocks noEditPoints="1"/>
              </p:cNvSpPr>
              <p:nvPr/>
            </p:nvSpPr>
            <p:spPr bwMode="auto">
              <a:xfrm>
                <a:off x="1057" y="1215"/>
                <a:ext cx="57" cy="49"/>
              </a:xfrm>
              <a:custGeom>
                <a:avLst/>
                <a:gdLst>
                  <a:gd name="T0" fmla="*/ 22 w 59"/>
                  <a:gd name="T1" fmla="*/ 9 h 51"/>
                  <a:gd name="T2" fmla="*/ 59 w 59"/>
                  <a:gd name="T3" fmla="*/ 49 h 51"/>
                  <a:gd name="T4" fmla="*/ 59 w 59"/>
                  <a:gd name="T5" fmla="*/ 49 h 51"/>
                  <a:gd name="T6" fmla="*/ 23 w 59"/>
                  <a:gd name="T7" fmla="*/ 10 h 51"/>
                  <a:gd name="T8" fmla="*/ 22 w 59"/>
                  <a:gd name="T9" fmla="*/ 9 h 51"/>
                  <a:gd name="T10" fmla="*/ 4 w 59"/>
                  <a:gd name="T11" fmla="*/ 0 h 51"/>
                  <a:gd name="T12" fmla="*/ 51 w 59"/>
                  <a:gd name="T13" fmla="*/ 50 h 51"/>
                  <a:gd name="T14" fmla="*/ 18 w 59"/>
                  <a:gd name="T15" fmla="*/ 6 h 51"/>
                  <a:gd name="T16" fmla="*/ 18 w 59"/>
                  <a:gd name="T17" fmla="*/ 6 h 51"/>
                  <a:gd name="T18" fmla="*/ 49 w 59"/>
                  <a:gd name="T19" fmla="*/ 49 h 51"/>
                  <a:gd name="T20" fmla="*/ 4 w 59"/>
                  <a:gd name="T21" fmla="*/ 0 h 51"/>
                  <a:gd name="T22" fmla="*/ 4 w 59"/>
                  <a:gd name="T23" fmla="*/ 0 h 51"/>
                  <a:gd name="T24" fmla="*/ 1 w 59"/>
                  <a:gd name="T25" fmla="*/ 0 h 51"/>
                  <a:gd name="T26" fmla="*/ 0 w 59"/>
                  <a:gd name="T27" fmla="*/ 0 h 51"/>
                  <a:gd name="T28" fmla="*/ 43 w 59"/>
                  <a:gd name="T29" fmla="*/ 51 h 51"/>
                  <a:gd name="T30" fmla="*/ 44 w 59"/>
                  <a:gd name="T31" fmla="*/ 51 h 51"/>
                  <a:gd name="T32" fmla="*/ 44 w 59"/>
                  <a:gd name="T33" fmla="*/ 51 h 51"/>
                  <a:gd name="T34" fmla="*/ 1 w 59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51">
                    <a:moveTo>
                      <a:pt x="22" y="9"/>
                    </a:moveTo>
                    <a:cubicBezTo>
                      <a:pt x="27" y="27"/>
                      <a:pt x="41" y="42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41" y="42"/>
                      <a:pt x="28" y="27"/>
                      <a:pt x="23" y="10"/>
                    </a:cubicBezTo>
                    <a:cubicBezTo>
                      <a:pt x="23" y="10"/>
                      <a:pt x="23" y="10"/>
                      <a:pt x="22" y="9"/>
                    </a:cubicBezTo>
                    <a:moveTo>
                      <a:pt x="4" y="0"/>
                    </a:moveTo>
                    <a:cubicBezTo>
                      <a:pt x="7" y="24"/>
                      <a:pt x="26" y="43"/>
                      <a:pt x="51" y="50"/>
                    </a:cubicBezTo>
                    <a:cubicBezTo>
                      <a:pt x="34" y="41"/>
                      <a:pt x="22" y="2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24"/>
                      <a:pt x="33" y="39"/>
                      <a:pt x="49" y="49"/>
                    </a:cubicBezTo>
                    <a:cubicBezTo>
                      <a:pt x="25" y="42"/>
                      <a:pt x="7" y="23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3"/>
                      <a:pt x="20" y="43"/>
                      <a:pt x="43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20" y="43"/>
                      <a:pt x="3" y="23"/>
                      <a:pt x="1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8" name="Freeform 1157"/>
              <p:cNvSpPr/>
              <p:nvPr/>
            </p:nvSpPr>
            <p:spPr bwMode="auto">
              <a:xfrm>
                <a:off x="1074" y="1221"/>
                <a:ext cx="40" cy="42"/>
              </a:xfrm>
              <a:custGeom>
                <a:avLst/>
                <a:gdLst>
                  <a:gd name="T0" fmla="*/ 0 w 41"/>
                  <a:gd name="T1" fmla="*/ 0 h 44"/>
                  <a:gd name="T2" fmla="*/ 33 w 41"/>
                  <a:gd name="T3" fmla="*/ 44 h 44"/>
                  <a:gd name="T4" fmla="*/ 35 w 41"/>
                  <a:gd name="T5" fmla="*/ 44 h 44"/>
                  <a:gd name="T6" fmla="*/ 41 w 41"/>
                  <a:gd name="T7" fmla="*/ 43 h 44"/>
                  <a:gd name="T8" fmla="*/ 4 w 41"/>
                  <a:gd name="T9" fmla="*/ 3 h 44"/>
                  <a:gd name="T10" fmla="*/ 0 w 41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cubicBezTo>
                      <a:pt x="4" y="19"/>
                      <a:pt x="16" y="35"/>
                      <a:pt x="33" y="44"/>
                    </a:cubicBezTo>
                    <a:cubicBezTo>
                      <a:pt x="34" y="44"/>
                      <a:pt x="35" y="44"/>
                      <a:pt x="35" y="44"/>
                    </a:cubicBezTo>
                    <a:cubicBezTo>
                      <a:pt x="37" y="44"/>
                      <a:pt x="39" y="44"/>
                      <a:pt x="41" y="43"/>
                    </a:cubicBezTo>
                    <a:cubicBezTo>
                      <a:pt x="23" y="36"/>
                      <a:pt x="9" y="21"/>
                      <a:pt x="4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9" name="Freeform 1158"/>
              <p:cNvSpPr/>
              <p:nvPr/>
            </p:nvSpPr>
            <p:spPr bwMode="auto">
              <a:xfrm>
                <a:off x="1058" y="1215"/>
                <a:ext cx="50" cy="49"/>
              </a:xfrm>
              <a:custGeom>
                <a:avLst/>
                <a:gdLst>
                  <a:gd name="T0" fmla="*/ 0 w 52"/>
                  <a:gd name="T1" fmla="*/ 0 h 51"/>
                  <a:gd name="T2" fmla="*/ 0 w 52"/>
                  <a:gd name="T3" fmla="*/ 0 h 51"/>
                  <a:gd name="T4" fmla="*/ 43 w 52"/>
                  <a:gd name="T5" fmla="*/ 51 h 51"/>
                  <a:gd name="T6" fmla="*/ 52 w 52"/>
                  <a:gd name="T7" fmla="*/ 50 h 51"/>
                  <a:gd name="T8" fmla="*/ 50 w 52"/>
                  <a:gd name="T9" fmla="*/ 50 h 51"/>
                  <a:gd name="T10" fmla="*/ 3 w 52"/>
                  <a:gd name="T11" fmla="*/ 0 h 51"/>
                  <a:gd name="T12" fmla="*/ 0 w 52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3"/>
                      <a:pt x="19" y="43"/>
                      <a:pt x="43" y="51"/>
                    </a:cubicBezTo>
                    <a:cubicBezTo>
                      <a:pt x="46" y="51"/>
                      <a:pt x="49" y="51"/>
                      <a:pt x="52" y="50"/>
                    </a:cubicBezTo>
                    <a:cubicBezTo>
                      <a:pt x="52" y="50"/>
                      <a:pt x="51" y="50"/>
                      <a:pt x="50" y="50"/>
                    </a:cubicBezTo>
                    <a:cubicBezTo>
                      <a:pt x="25" y="43"/>
                      <a:pt x="6" y="24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0" name="Freeform 1159"/>
              <p:cNvSpPr>
                <a:spLocks noEditPoints="1"/>
              </p:cNvSpPr>
              <p:nvPr/>
            </p:nvSpPr>
            <p:spPr bwMode="auto">
              <a:xfrm>
                <a:off x="1123" y="1228"/>
                <a:ext cx="42" cy="33"/>
              </a:xfrm>
              <a:custGeom>
                <a:avLst/>
                <a:gdLst>
                  <a:gd name="T0" fmla="*/ 38 w 43"/>
                  <a:gd name="T1" fmla="*/ 4 h 35"/>
                  <a:gd name="T2" fmla="*/ 37 w 43"/>
                  <a:gd name="T3" fmla="*/ 4 h 35"/>
                  <a:gd name="T4" fmla="*/ 0 w 43"/>
                  <a:gd name="T5" fmla="*/ 35 h 35"/>
                  <a:gd name="T6" fmla="*/ 2 w 43"/>
                  <a:gd name="T7" fmla="*/ 35 h 35"/>
                  <a:gd name="T8" fmla="*/ 38 w 43"/>
                  <a:gd name="T9" fmla="*/ 4 h 35"/>
                  <a:gd name="T10" fmla="*/ 43 w 43"/>
                  <a:gd name="T11" fmla="*/ 0 h 35"/>
                  <a:gd name="T12" fmla="*/ 43 w 43"/>
                  <a:gd name="T13" fmla="*/ 0 h 35"/>
                  <a:gd name="T14" fmla="*/ 11 w 43"/>
                  <a:gd name="T15" fmla="*/ 35 h 35"/>
                  <a:gd name="T16" fmla="*/ 12 w 43"/>
                  <a:gd name="T17" fmla="*/ 35 h 35"/>
                  <a:gd name="T18" fmla="*/ 43 w 43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5">
                    <a:moveTo>
                      <a:pt x="38" y="4"/>
                    </a:moveTo>
                    <a:cubicBezTo>
                      <a:pt x="37" y="4"/>
                      <a:pt x="37" y="4"/>
                      <a:pt x="37" y="4"/>
                    </a:cubicBezTo>
                    <a:cubicBezTo>
                      <a:pt x="30" y="18"/>
                      <a:pt x="17" y="29"/>
                      <a:pt x="0" y="35"/>
                    </a:cubicBezTo>
                    <a:cubicBezTo>
                      <a:pt x="1" y="35"/>
                      <a:pt x="1" y="35"/>
                      <a:pt x="2" y="35"/>
                    </a:cubicBezTo>
                    <a:cubicBezTo>
                      <a:pt x="18" y="29"/>
                      <a:pt x="31" y="18"/>
                      <a:pt x="38" y="4"/>
                    </a:cubicBezTo>
                    <a:moveTo>
                      <a:pt x="43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38" y="15"/>
                      <a:pt x="26" y="27"/>
                      <a:pt x="11" y="35"/>
                    </a:cubicBezTo>
                    <a:cubicBezTo>
                      <a:pt x="11" y="35"/>
                      <a:pt x="11" y="35"/>
                      <a:pt x="12" y="35"/>
                    </a:cubicBezTo>
                    <a:cubicBezTo>
                      <a:pt x="27" y="27"/>
                      <a:pt x="38" y="15"/>
                      <a:pt x="4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1" name="Freeform 1160"/>
              <p:cNvSpPr/>
              <p:nvPr/>
            </p:nvSpPr>
            <p:spPr bwMode="auto">
              <a:xfrm>
                <a:off x="1125" y="1228"/>
                <a:ext cx="40" cy="33"/>
              </a:xfrm>
              <a:custGeom>
                <a:avLst/>
                <a:gdLst>
                  <a:gd name="T0" fmla="*/ 41 w 41"/>
                  <a:gd name="T1" fmla="*/ 0 h 35"/>
                  <a:gd name="T2" fmla="*/ 36 w 41"/>
                  <a:gd name="T3" fmla="*/ 4 h 35"/>
                  <a:gd name="T4" fmla="*/ 0 w 41"/>
                  <a:gd name="T5" fmla="*/ 35 h 35"/>
                  <a:gd name="T6" fmla="*/ 6 w 41"/>
                  <a:gd name="T7" fmla="*/ 34 h 35"/>
                  <a:gd name="T8" fmla="*/ 6 w 41"/>
                  <a:gd name="T9" fmla="*/ 34 h 35"/>
                  <a:gd name="T10" fmla="*/ 9 w 41"/>
                  <a:gd name="T11" fmla="*/ 35 h 35"/>
                  <a:gd name="T12" fmla="*/ 41 w 4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5">
                    <a:moveTo>
                      <a:pt x="41" y="0"/>
                    </a:moveTo>
                    <a:cubicBezTo>
                      <a:pt x="39" y="1"/>
                      <a:pt x="37" y="3"/>
                      <a:pt x="36" y="4"/>
                    </a:cubicBezTo>
                    <a:cubicBezTo>
                      <a:pt x="29" y="18"/>
                      <a:pt x="16" y="29"/>
                      <a:pt x="0" y="35"/>
                    </a:cubicBezTo>
                    <a:cubicBezTo>
                      <a:pt x="2" y="35"/>
                      <a:pt x="4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7" y="34"/>
                      <a:pt x="8" y="34"/>
                      <a:pt x="9" y="35"/>
                    </a:cubicBezTo>
                    <a:cubicBezTo>
                      <a:pt x="24" y="27"/>
                      <a:pt x="36" y="15"/>
                      <a:pt x="4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2" name="Freeform 1161"/>
              <p:cNvSpPr/>
              <p:nvPr/>
            </p:nvSpPr>
            <p:spPr bwMode="auto">
              <a:xfrm>
                <a:off x="1154" y="1205"/>
                <a:ext cx="49" cy="57"/>
              </a:xfrm>
              <a:custGeom>
                <a:avLst/>
                <a:gdLst>
                  <a:gd name="T0" fmla="*/ 40 w 50"/>
                  <a:gd name="T1" fmla="*/ 0 h 60"/>
                  <a:gd name="T2" fmla="*/ 38 w 50"/>
                  <a:gd name="T3" fmla="*/ 0 h 60"/>
                  <a:gd name="T4" fmla="*/ 39 w 50"/>
                  <a:gd name="T5" fmla="*/ 6 h 60"/>
                  <a:gd name="T6" fmla="*/ 0 w 50"/>
                  <a:gd name="T7" fmla="*/ 60 h 60"/>
                  <a:gd name="T8" fmla="*/ 1 w 50"/>
                  <a:gd name="T9" fmla="*/ 60 h 60"/>
                  <a:gd name="T10" fmla="*/ 7 w 50"/>
                  <a:gd name="T11" fmla="*/ 60 h 60"/>
                  <a:gd name="T12" fmla="*/ 46 w 50"/>
                  <a:gd name="T13" fmla="*/ 25 h 60"/>
                  <a:gd name="T14" fmla="*/ 50 w 50"/>
                  <a:gd name="T15" fmla="*/ 12 h 60"/>
                  <a:gd name="T16" fmla="*/ 44 w 50"/>
                  <a:gd name="T17" fmla="*/ 1 h 60"/>
                  <a:gd name="T18" fmla="*/ 40 w 50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0">
                    <a:moveTo>
                      <a:pt x="40" y="0"/>
                    </a:moveTo>
                    <a:cubicBezTo>
                      <a:pt x="39" y="0"/>
                      <a:pt x="39" y="0"/>
                      <a:pt x="38" y="0"/>
                    </a:cubicBezTo>
                    <a:cubicBezTo>
                      <a:pt x="39" y="2"/>
                      <a:pt x="39" y="4"/>
                      <a:pt x="39" y="6"/>
                    </a:cubicBezTo>
                    <a:cubicBezTo>
                      <a:pt x="39" y="30"/>
                      <a:pt x="23" y="50"/>
                      <a:pt x="0" y="60"/>
                    </a:cubicBezTo>
                    <a:cubicBezTo>
                      <a:pt x="0" y="60"/>
                      <a:pt x="1" y="60"/>
                      <a:pt x="1" y="60"/>
                    </a:cubicBezTo>
                    <a:cubicBezTo>
                      <a:pt x="3" y="60"/>
                      <a:pt x="5" y="60"/>
                      <a:pt x="7" y="60"/>
                    </a:cubicBezTo>
                    <a:cubicBezTo>
                      <a:pt x="25" y="57"/>
                      <a:pt x="38" y="41"/>
                      <a:pt x="46" y="25"/>
                    </a:cubicBezTo>
                    <a:cubicBezTo>
                      <a:pt x="48" y="21"/>
                      <a:pt x="50" y="17"/>
                      <a:pt x="50" y="12"/>
                    </a:cubicBezTo>
                    <a:cubicBezTo>
                      <a:pt x="50" y="8"/>
                      <a:pt x="48" y="3"/>
                      <a:pt x="44" y="1"/>
                    </a:cubicBezTo>
                    <a:cubicBezTo>
                      <a:pt x="43" y="0"/>
                      <a:pt x="41" y="0"/>
                      <a:pt x="40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3" name="Freeform 1162"/>
              <p:cNvSpPr/>
              <p:nvPr/>
            </p:nvSpPr>
            <p:spPr bwMode="auto">
              <a:xfrm>
                <a:off x="1135" y="1206"/>
                <a:ext cx="53" cy="56"/>
              </a:xfrm>
              <a:custGeom>
                <a:avLst/>
                <a:gdLst>
                  <a:gd name="T0" fmla="*/ 55 w 55"/>
                  <a:gd name="T1" fmla="*/ 0 h 59"/>
                  <a:gd name="T2" fmla="*/ 51 w 55"/>
                  <a:gd name="T3" fmla="*/ 2 h 59"/>
                  <a:gd name="T4" fmla="*/ 41 w 55"/>
                  <a:gd name="T5" fmla="*/ 13 h 59"/>
                  <a:gd name="T6" fmla="*/ 31 w 55"/>
                  <a:gd name="T7" fmla="*/ 23 h 59"/>
                  <a:gd name="T8" fmla="*/ 0 w 55"/>
                  <a:gd name="T9" fmla="*/ 58 h 59"/>
                  <a:gd name="T10" fmla="*/ 9 w 55"/>
                  <a:gd name="T11" fmla="*/ 58 h 59"/>
                  <a:gd name="T12" fmla="*/ 10 w 55"/>
                  <a:gd name="T13" fmla="*/ 59 h 59"/>
                  <a:gd name="T14" fmla="*/ 55 w 55"/>
                  <a:gd name="T15" fmla="*/ 5 h 59"/>
                  <a:gd name="T16" fmla="*/ 55 w 55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9">
                    <a:moveTo>
                      <a:pt x="55" y="0"/>
                    </a:moveTo>
                    <a:cubicBezTo>
                      <a:pt x="53" y="1"/>
                      <a:pt x="52" y="2"/>
                      <a:pt x="51" y="2"/>
                    </a:cubicBezTo>
                    <a:cubicBezTo>
                      <a:pt x="47" y="5"/>
                      <a:pt x="44" y="9"/>
                      <a:pt x="41" y="13"/>
                    </a:cubicBezTo>
                    <a:cubicBezTo>
                      <a:pt x="38" y="17"/>
                      <a:pt x="35" y="20"/>
                      <a:pt x="31" y="23"/>
                    </a:cubicBezTo>
                    <a:cubicBezTo>
                      <a:pt x="26" y="38"/>
                      <a:pt x="15" y="50"/>
                      <a:pt x="0" y="58"/>
                    </a:cubicBezTo>
                    <a:cubicBezTo>
                      <a:pt x="3" y="58"/>
                      <a:pt x="6" y="58"/>
                      <a:pt x="9" y="58"/>
                    </a:cubicBezTo>
                    <a:cubicBezTo>
                      <a:pt x="9" y="58"/>
                      <a:pt x="10" y="59"/>
                      <a:pt x="10" y="59"/>
                    </a:cubicBezTo>
                    <a:cubicBezTo>
                      <a:pt x="36" y="51"/>
                      <a:pt x="55" y="30"/>
                      <a:pt x="55" y="5"/>
                    </a:cubicBezTo>
                    <a:cubicBezTo>
                      <a:pt x="55" y="3"/>
                      <a:pt x="55" y="2"/>
                      <a:pt x="5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4" name="Freeform 1163"/>
              <p:cNvSpPr/>
              <p:nvPr/>
            </p:nvSpPr>
            <p:spPr bwMode="auto">
              <a:xfrm>
                <a:off x="1079" y="1225"/>
                <a:ext cx="80" cy="37"/>
              </a:xfrm>
              <a:custGeom>
                <a:avLst/>
                <a:gdLst>
                  <a:gd name="T0" fmla="*/ 0 w 82"/>
                  <a:gd name="T1" fmla="*/ 0 h 39"/>
                  <a:gd name="T2" fmla="*/ 36 w 82"/>
                  <a:gd name="T3" fmla="*/ 39 h 39"/>
                  <a:gd name="T4" fmla="*/ 45 w 82"/>
                  <a:gd name="T5" fmla="*/ 38 h 39"/>
                  <a:gd name="T6" fmla="*/ 82 w 82"/>
                  <a:gd name="T7" fmla="*/ 7 h 39"/>
                  <a:gd name="T8" fmla="*/ 56 w 82"/>
                  <a:gd name="T9" fmla="*/ 17 h 39"/>
                  <a:gd name="T10" fmla="*/ 46 w 82"/>
                  <a:gd name="T11" fmla="*/ 18 h 39"/>
                  <a:gd name="T12" fmla="*/ 9 w 82"/>
                  <a:gd name="T13" fmla="*/ 6 h 39"/>
                  <a:gd name="T14" fmla="*/ 0 w 8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39">
                    <a:moveTo>
                      <a:pt x="0" y="0"/>
                    </a:moveTo>
                    <a:cubicBezTo>
                      <a:pt x="5" y="17"/>
                      <a:pt x="18" y="32"/>
                      <a:pt x="36" y="39"/>
                    </a:cubicBezTo>
                    <a:cubicBezTo>
                      <a:pt x="39" y="39"/>
                      <a:pt x="42" y="38"/>
                      <a:pt x="45" y="38"/>
                    </a:cubicBezTo>
                    <a:cubicBezTo>
                      <a:pt x="62" y="32"/>
                      <a:pt x="75" y="21"/>
                      <a:pt x="82" y="7"/>
                    </a:cubicBezTo>
                    <a:cubicBezTo>
                      <a:pt x="74" y="12"/>
                      <a:pt x="65" y="16"/>
                      <a:pt x="56" y="17"/>
                    </a:cubicBezTo>
                    <a:cubicBezTo>
                      <a:pt x="53" y="17"/>
                      <a:pt x="50" y="18"/>
                      <a:pt x="46" y="18"/>
                    </a:cubicBezTo>
                    <a:cubicBezTo>
                      <a:pt x="33" y="18"/>
                      <a:pt x="20" y="14"/>
                      <a:pt x="9" y="6"/>
                    </a:cubicBezTo>
                    <a:cubicBezTo>
                      <a:pt x="6" y="4"/>
                      <a:pt x="3" y="2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5" name="Freeform 1164"/>
              <p:cNvSpPr/>
              <p:nvPr/>
            </p:nvSpPr>
            <p:spPr bwMode="auto">
              <a:xfrm>
                <a:off x="1042" y="1231"/>
                <a:ext cx="51" cy="33"/>
              </a:xfrm>
              <a:custGeom>
                <a:avLst/>
                <a:gdLst>
                  <a:gd name="T0" fmla="*/ 0 w 52"/>
                  <a:gd name="T1" fmla="*/ 0 h 34"/>
                  <a:gd name="T2" fmla="*/ 1 w 52"/>
                  <a:gd name="T3" fmla="*/ 2 h 34"/>
                  <a:gd name="T4" fmla="*/ 43 w 52"/>
                  <a:gd name="T5" fmla="*/ 33 h 34"/>
                  <a:gd name="T6" fmla="*/ 52 w 52"/>
                  <a:gd name="T7" fmla="*/ 34 h 34"/>
                  <a:gd name="T8" fmla="*/ 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9" y="17"/>
                      <a:pt x="24" y="29"/>
                      <a:pt x="43" y="33"/>
                    </a:cubicBezTo>
                    <a:cubicBezTo>
                      <a:pt x="46" y="34"/>
                      <a:pt x="49" y="34"/>
                      <a:pt x="52" y="34"/>
                    </a:cubicBezTo>
                    <a:cubicBezTo>
                      <a:pt x="29" y="32"/>
                      <a:pt x="9" y="18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6" name="Freeform 1165"/>
              <p:cNvSpPr/>
              <p:nvPr/>
            </p:nvSpPr>
            <p:spPr bwMode="auto">
              <a:xfrm>
                <a:off x="1043" y="1233"/>
                <a:ext cx="41" cy="30"/>
              </a:xfrm>
              <a:custGeom>
                <a:avLst/>
                <a:gdLst>
                  <a:gd name="T0" fmla="*/ 0 w 42"/>
                  <a:gd name="T1" fmla="*/ 0 h 31"/>
                  <a:gd name="T2" fmla="*/ 5 w 42"/>
                  <a:gd name="T3" fmla="*/ 9 h 31"/>
                  <a:gd name="T4" fmla="*/ 42 w 42"/>
                  <a:gd name="T5" fmla="*/ 31 h 31"/>
                  <a:gd name="T6" fmla="*/ 0 w 42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1">
                    <a:moveTo>
                      <a:pt x="0" y="0"/>
                    </a:moveTo>
                    <a:cubicBezTo>
                      <a:pt x="1" y="3"/>
                      <a:pt x="3" y="6"/>
                      <a:pt x="5" y="9"/>
                    </a:cubicBezTo>
                    <a:cubicBezTo>
                      <a:pt x="14" y="20"/>
                      <a:pt x="28" y="28"/>
                      <a:pt x="42" y="31"/>
                    </a:cubicBezTo>
                    <a:cubicBezTo>
                      <a:pt x="23" y="27"/>
                      <a:pt x="8" y="15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7" name="Freeform 1166"/>
              <p:cNvSpPr/>
              <p:nvPr/>
            </p:nvSpPr>
            <p:spPr bwMode="auto">
              <a:xfrm>
                <a:off x="1060" y="1215"/>
                <a:ext cx="44" cy="47"/>
              </a:xfrm>
              <a:custGeom>
                <a:avLst/>
                <a:gdLst>
                  <a:gd name="T0" fmla="*/ 0 w 45"/>
                  <a:gd name="T1" fmla="*/ 0 h 49"/>
                  <a:gd name="T2" fmla="*/ 45 w 45"/>
                  <a:gd name="T3" fmla="*/ 49 h 49"/>
                  <a:gd name="T4" fmla="*/ 14 w 45"/>
                  <a:gd name="T5" fmla="*/ 6 h 49"/>
                  <a:gd name="T6" fmla="*/ 4 w 45"/>
                  <a:gd name="T7" fmla="*/ 1 h 49"/>
                  <a:gd name="T8" fmla="*/ 0 w 4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0" y="0"/>
                    </a:moveTo>
                    <a:cubicBezTo>
                      <a:pt x="3" y="23"/>
                      <a:pt x="21" y="42"/>
                      <a:pt x="45" y="49"/>
                    </a:cubicBezTo>
                    <a:cubicBezTo>
                      <a:pt x="29" y="39"/>
                      <a:pt x="17" y="24"/>
                      <a:pt x="14" y="6"/>
                    </a:cubicBezTo>
                    <a:cubicBezTo>
                      <a:pt x="11" y="4"/>
                      <a:pt x="8" y="2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8" name="Freeform 1167"/>
              <p:cNvSpPr/>
              <p:nvPr/>
            </p:nvSpPr>
            <p:spPr bwMode="auto">
              <a:xfrm>
                <a:off x="1041" y="1215"/>
                <a:ext cx="58" cy="49"/>
              </a:xfrm>
              <a:custGeom>
                <a:avLst/>
                <a:gdLst>
                  <a:gd name="T0" fmla="*/ 16 w 59"/>
                  <a:gd name="T1" fmla="*/ 0 h 51"/>
                  <a:gd name="T2" fmla="*/ 1 w 59"/>
                  <a:gd name="T3" fmla="*/ 11 h 51"/>
                  <a:gd name="T4" fmla="*/ 1 w 59"/>
                  <a:gd name="T5" fmla="*/ 17 h 51"/>
                  <a:gd name="T6" fmla="*/ 53 w 59"/>
                  <a:gd name="T7" fmla="*/ 51 h 51"/>
                  <a:gd name="T8" fmla="*/ 57 w 59"/>
                  <a:gd name="T9" fmla="*/ 51 h 51"/>
                  <a:gd name="T10" fmla="*/ 59 w 59"/>
                  <a:gd name="T11" fmla="*/ 51 h 51"/>
                  <a:gd name="T12" fmla="*/ 16 w 5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1">
                    <a:moveTo>
                      <a:pt x="16" y="0"/>
                    </a:moveTo>
                    <a:cubicBezTo>
                      <a:pt x="9" y="1"/>
                      <a:pt x="2" y="4"/>
                      <a:pt x="1" y="11"/>
                    </a:cubicBezTo>
                    <a:cubicBezTo>
                      <a:pt x="0" y="13"/>
                      <a:pt x="1" y="15"/>
                      <a:pt x="1" y="17"/>
                    </a:cubicBezTo>
                    <a:cubicBezTo>
                      <a:pt x="10" y="35"/>
                      <a:pt x="30" y="49"/>
                      <a:pt x="53" y="51"/>
                    </a:cubicBezTo>
                    <a:cubicBezTo>
                      <a:pt x="54" y="51"/>
                      <a:pt x="56" y="51"/>
                      <a:pt x="57" y="51"/>
                    </a:cubicBezTo>
                    <a:cubicBezTo>
                      <a:pt x="58" y="51"/>
                      <a:pt x="59" y="51"/>
                      <a:pt x="59" y="51"/>
                    </a:cubicBezTo>
                    <a:cubicBezTo>
                      <a:pt x="36" y="43"/>
                      <a:pt x="19" y="23"/>
                      <a:pt x="16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9" name="Freeform 1168"/>
              <p:cNvSpPr>
                <a:spLocks noEditPoints="1"/>
              </p:cNvSpPr>
              <p:nvPr/>
            </p:nvSpPr>
            <p:spPr bwMode="auto">
              <a:xfrm>
                <a:off x="1089" y="1159"/>
                <a:ext cx="67" cy="13"/>
              </a:xfrm>
              <a:custGeom>
                <a:avLst/>
                <a:gdLst>
                  <a:gd name="T0" fmla="*/ 20 w 69"/>
                  <a:gd name="T1" fmla="*/ 3 h 14"/>
                  <a:gd name="T2" fmla="*/ 12 w 69"/>
                  <a:gd name="T3" fmla="*/ 8 h 14"/>
                  <a:gd name="T4" fmla="*/ 12 w 69"/>
                  <a:gd name="T5" fmla="*/ 8 h 14"/>
                  <a:gd name="T6" fmla="*/ 20 w 69"/>
                  <a:gd name="T7" fmla="*/ 3 h 14"/>
                  <a:gd name="T8" fmla="*/ 20 w 69"/>
                  <a:gd name="T9" fmla="*/ 3 h 14"/>
                  <a:gd name="T10" fmla="*/ 38 w 69"/>
                  <a:gd name="T11" fmla="*/ 2 h 14"/>
                  <a:gd name="T12" fmla="*/ 37 w 69"/>
                  <a:gd name="T13" fmla="*/ 2 h 14"/>
                  <a:gd name="T14" fmla="*/ 58 w 69"/>
                  <a:gd name="T15" fmla="*/ 14 h 14"/>
                  <a:gd name="T16" fmla="*/ 58 w 69"/>
                  <a:gd name="T17" fmla="*/ 14 h 14"/>
                  <a:gd name="T18" fmla="*/ 38 w 69"/>
                  <a:gd name="T19" fmla="*/ 2 h 14"/>
                  <a:gd name="T20" fmla="*/ 46 w 69"/>
                  <a:gd name="T21" fmla="*/ 1 h 14"/>
                  <a:gd name="T22" fmla="*/ 46 w 69"/>
                  <a:gd name="T23" fmla="*/ 2 h 14"/>
                  <a:gd name="T24" fmla="*/ 62 w 69"/>
                  <a:gd name="T25" fmla="*/ 12 h 14"/>
                  <a:gd name="T26" fmla="*/ 62 w 69"/>
                  <a:gd name="T27" fmla="*/ 12 h 14"/>
                  <a:gd name="T28" fmla="*/ 46 w 69"/>
                  <a:gd name="T29" fmla="*/ 1 h 14"/>
                  <a:gd name="T30" fmla="*/ 15 w 69"/>
                  <a:gd name="T31" fmla="*/ 1 h 14"/>
                  <a:gd name="T32" fmla="*/ 6 w 69"/>
                  <a:gd name="T33" fmla="*/ 8 h 14"/>
                  <a:gd name="T34" fmla="*/ 6 w 69"/>
                  <a:gd name="T35" fmla="*/ 8 h 14"/>
                  <a:gd name="T36" fmla="*/ 15 w 69"/>
                  <a:gd name="T37" fmla="*/ 1 h 14"/>
                  <a:gd name="T38" fmla="*/ 15 w 69"/>
                  <a:gd name="T39" fmla="*/ 1 h 14"/>
                  <a:gd name="T40" fmla="*/ 13 w 69"/>
                  <a:gd name="T41" fmla="*/ 1 h 14"/>
                  <a:gd name="T42" fmla="*/ 2 w 69"/>
                  <a:gd name="T43" fmla="*/ 6 h 14"/>
                  <a:gd name="T44" fmla="*/ 2 w 69"/>
                  <a:gd name="T45" fmla="*/ 6 h 14"/>
                  <a:gd name="T46" fmla="*/ 14 w 69"/>
                  <a:gd name="T47" fmla="*/ 1 h 14"/>
                  <a:gd name="T48" fmla="*/ 13 w 69"/>
                  <a:gd name="T49" fmla="*/ 1 h 14"/>
                  <a:gd name="T50" fmla="*/ 57 w 69"/>
                  <a:gd name="T51" fmla="*/ 0 h 14"/>
                  <a:gd name="T52" fmla="*/ 56 w 69"/>
                  <a:gd name="T53" fmla="*/ 0 h 14"/>
                  <a:gd name="T54" fmla="*/ 69 w 69"/>
                  <a:gd name="T55" fmla="*/ 5 h 14"/>
                  <a:gd name="T56" fmla="*/ 69 w 69"/>
                  <a:gd name="T57" fmla="*/ 5 h 14"/>
                  <a:gd name="T58" fmla="*/ 57 w 69"/>
                  <a:gd name="T59" fmla="*/ 0 h 14"/>
                  <a:gd name="T60" fmla="*/ 5 w 69"/>
                  <a:gd name="T61" fmla="*/ 0 h 14"/>
                  <a:gd name="T62" fmla="*/ 0 w 69"/>
                  <a:gd name="T63" fmla="*/ 3 h 14"/>
                  <a:gd name="T64" fmla="*/ 0 w 69"/>
                  <a:gd name="T65" fmla="*/ 3 h 14"/>
                  <a:gd name="T66" fmla="*/ 6 w 69"/>
                  <a:gd name="T67" fmla="*/ 0 h 14"/>
                  <a:gd name="T68" fmla="*/ 5 w 69"/>
                  <a:gd name="T6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4">
                    <a:moveTo>
                      <a:pt x="20" y="3"/>
                    </a:moveTo>
                    <a:cubicBezTo>
                      <a:pt x="17" y="4"/>
                      <a:pt x="14" y="6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5" y="6"/>
                      <a:pt x="18" y="4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moveTo>
                      <a:pt x="38" y="2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45" y="5"/>
                      <a:pt x="52" y="9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2" y="9"/>
                      <a:pt x="45" y="5"/>
                      <a:pt x="38" y="2"/>
                    </a:cubicBezTo>
                    <a:moveTo>
                      <a:pt x="46" y="1"/>
                    </a:moveTo>
                    <a:cubicBezTo>
                      <a:pt x="46" y="1"/>
                      <a:pt x="46" y="2"/>
                      <a:pt x="46" y="2"/>
                    </a:cubicBezTo>
                    <a:cubicBezTo>
                      <a:pt x="52" y="4"/>
                      <a:pt x="57" y="8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57" y="8"/>
                      <a:pt x="52" y="4"/>
                      <a:pt x="46" y="1"/>
                    </a:cubicBezTo>
                    <a:moveTo>
                      <a:pt x="15" y="1"/>
                    </a:moveTo>
                    <a:cubicBezTo>
                      <a:pt x="12" y="3"/>
                      <a:pt x="9" y="5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5"/>
                      <a:pt x="12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3" y="1"/>
                    </a:moveTo>
                    <a:cubicBezTo>
                      <a:pt x="9" y="2"/>
                      <a:pt x="5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6" y="4"/>
                      <a:pt x="10" y="2"/>
                      <a:pt x="14" y="1"/>
                    </a:cubicBezTo>
                    <a:cubicBezTo>
                      <a:pt x="14" y="1"/>
                      <a:pt x="14" y="1"/>
                      <a:pt x="13" y="1"/>
                    </a:cubicBezTo>
                    <a:moveTo>
                      <a:pt x="57" y="0"/>
                    </a:moveTo>
                    <a:cubicBezTo>
                      <a:pt x="57" y="0"/>
                      <a:pt x="57" y="0"/>
                      <a:pt x="56" y="0"/>
                    </a:cubicBezTo>
                    <a:cubicBezTo>
                      <a:pt x="61" y="2"/>
                      <a:pt x="65" y="3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5" y="3"/>
                      <a:pt x="61" y="2"/>
                      <a:pt x="57" y="0"/>
                    </a:cubicBezTo>
                    <a:moveTo>
                      <a:pt x="5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0" name="Freeform 1169"/>
              <p:cNvSpPr/>
              <p:nvPr/>
            </p:nvSpPr>
            <p:spPr bwMode="auto">
              <a:xfrm>
                <a:off x="1095" y="1160"/>
                <a:ext cx="13" cy="6"/>
              </a:xfrm>
              <a:custGeom>
                <a:avLst/>
                <a:gdLst>
                  <a:gd name="T0" fmla="*/ 9 w 14"/>
                  <a:gd name="T1" fmla="*/ 0 h 7"/>
                  <a:gd name="T2" fmla="*/ 0 w 14"/>
                  <a:gd name="T3" fmla="*/ 7 h 7"/>
                  <a:gd name="T4" fmla="*/ 3 w 14"/>
                  <a:gd name="T5" fmla="*/ 7 h 7"/>
                  <a:gd name="T6" fmla="*/ 6 w 14"/>
                  <a:gd name="T7" fmla="*/ 7 h 7"/>
                  <a:gd name="T8" fmla="*/ 14 w 14"/>
                  <a:gd name="T9" fmla="*/ 2 h 7"/>
                  <a:gd name="T10" fmla="*/ 11 w 14"/>
                  <a:gd name="T11" fmla="*/ 0 h 7"/>
                  <a:gd name="T12" fmla="*/ 9 w 1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9" y="0"/>
                    </a:moveTo>
                    <a:cubicBezTo>
                      <a:pt x="6" y="2"/>
                      <a:pt x="3" y="4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8" y="5"/>
                      <a:pt x="11" y="3"/>
                      <a:pt x="14" y="2"/>
                    </a:cubicBezTo>
                    <a:cubicBezTo>
                      <a:pt x="13" y="1"/>
                      <a:pt x="12" y="1"/>
                      <a:pt x="11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Freeform 1170"/>
              <p:cNvSpPr>
                <a:spLocks noEditPoints="1"/>
              </p:cNvSpPr>
              <p:nvPr/>
            </p:nvSpPr>
            <p:spPr bwMode="auto">
              <a:xfrm>
                <a:off x="1089" y="1159"/>
                <a:ext cx="67" cy="5"/>
              </a:xfrm>
              <a:custGeom>
                <a:avLst/>
                <a:gdLst>
                  <a:gd name="T0" fmla="*/ 6 w 69"/>
                  <a:gd name="T1" fmla="*/ 0 h 6"/>
                  <a:gd name="T2" fmla="*/ 0 w 69"/>
                  <a:gd name="T3" fmla="*/ 3 h 6"/>
                  <a:gd name="T4" fmla="*/ 2 w 69"/>
                  <a:gd name="T5" fmla="*/ 6 h 6"/>
                  <a:gd name="T6" fmla="*/ 13 w 69"/>
                  <a:gd name="T7" fmla="*/ 1 h 6"/>
                  <a:gd name="T8" fmla="*/ 6 w 69"/>
                  <a:gd name="T9" fmla="*/ 0 h 6"/>
                  <a:gd name="T10" fmla="*/ 63 w 69"/>
                  <a:gd name="T11" fmla="*/ 0 h 6"/>
                  <a:gd name="T12" fmla="*/ 60 w 69"/>
                  <a:gd name="T13" fmla="*/ 0 h 6"/>
                  <a:gd name="T14" fmla="*/ 57 w 69"/>
                  <a:gd name="T15" fmla="*/ 0 h 6"/>
                  <a:gd name="T16" fmla="*/ 69 w 69"/>
                  <a:gd name="T17" fmla="*/ 5 h 6"/>
                  <a:gd name="T18" fmla="*/ 68 w 69"/>
                  <a:gd name="T19" fmla="*/ 2 h 6"/>
                  <a:gd name="T20" fmla="*/ 63 w 69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6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5" y="4"/>
                      <a:pt x="9" y="2"/>
                      <a:pt x="13" y="1"/>
                    </a:cubicBezTo>
                    <a:cubicBezTo>
                      <a:pt x="11" y="1"/>
                      <a:pt x="8" y="1"/>
                      <a:pt x="6" y="0"/>
                    </a:cubicBezTo>
                    <a:moveTo>
                      <a:pt x="63" y="0"/>
                    </a:moveTo>
                    <a:cubicBezTo>
                      <a:pt x="62" y="0"/>
                      <a:pt x="61" y="0"/>
                      <a:pt x="60" y="0"/>
                    </a:cubicBezTo>
                    <a:cubicBezTo>
                      <a:pt x="59" y="0"/>
                      <a:pt x="58" y="0"/>
                      <a:pt x="57" y="0"/>
                    </a:cubicBezTo>
                    <a:cubicBezTo>
                      <a:pt x="61" y="2"/>
                      <a:pt x="65" y="3"/>
                      <a:pt x="69" y="5"/>
                    </a:cubicBezTo>
                    <a:cubicBezTo>
                      <a:pt x="69" y="4"/>
                      <a:pt x="69" y="3"/>
                      <a:pt x="68" y="2"/>
                    </a:cubicBezTo>
                    <a:cubicBezTo>
                      <a:pt x="67" y="0"/>
                      <a:pt x="65" y="0"/>
                      <a:pt x="63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1171"/>
              <p:cNvSpPr/>
              <p:nvPr/>
            </p:nvSpPr>
            <p:spPr bwMode="auto">
              <a:xfrm>
                <a:off x="1126" y="1160"/>
                <a:ext cx="23" cy="12"/>
              </a:xfrm>
              <a:custGeom>
                <a:avLst/>
                <a:gdLst>
                  <a:gd name="T0" fmla="*/ 8 w 24"/>
                  <a:gd name="T1" fmla="*/ 0 h 12"/>
                  <a:gd name="T2" fmla="*/ 0 w 24"/>
                  <a:gd name="T3" fmla="*/ 0 h 12"/>
                  <a:gd name="T4" fmla="*/ 20 w 24"/>
                  <a:gd name="T5" fmla="*/ 12 h 12"/>
                  <a:gd name="T6" fmla="*/ 24 w 24"/>
                  <a:gd name="T7" fmla="*/ 10 h 12"/>
                  <a:gd name="T8" fmla="*/ 8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7" y="3"/>
                      <a:pt x="14" y="7"/>
                      <a:pt x="20" y="12"/>
                    </a:cubicBezTo>
                    <a:cubicBezTo>
                      <a:pt x="21" y="11"/>
                      <a:pt x="23" y="11"/>
                      <a:pt x="24" y="10"/>
                    </a:cubicBezTo>
                    <a:cubicBezTo>
                      <a:pt x="19" y="6"/>
                      <a:pt x="14" y="2"/>
                      <a:pt x="8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Freeform 1172"/>
              <p:cNvSpPr/>
              <p:nvPr/>
            </p:nvSpPr>
            <p:spPr bwMode="auto">
              <a:xfrm>
                <a:off x="1134" y="1159"/>
                <a:ext cx="22" cy="11"/>
              </a:xfrm>
              <a:custGeom>
                <a:avLst/>
                <a:gdLst>
                  <a:gd name="T0" fmla="*/ 10 w 23"/>
                  <a:gd name="T1" fmla="*/ 0 h 12"/>
                  <a:gd name="T2" fmla="*/ 0 w 23"/>
                  <a:gd name="T3" fmla="*/ 1 h 12"/>
                  <a:gd name="T4" fmla="*/ 16 w 23"/>
                  <a:gd name="T5" fmla="*/ 12 h 12"/>
                  <a:gd name="T6" fmla="*/ 20 w 23"/>
                  <a:gd name="T7" fmla="*/ 9 h 12"/>
                  <a:gd name="T8" fmla="*/ 23 w 23"/>
                  <a:gd name="T9" fmla="*/ 5 h 12"/>
                  <a:gd name="T10" fmla="*/ 10 w 2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2">
                    <a:moveTo>
                      <a:pt x="10" y="0"/>
                    </a:moveTo>
                    <a:cubicBezTo>
                      <a:pt x="7" y="1"/>
                      <a:pt x="4" y="1"/>
                      <a:pt x="0" y="1"/>
                    </a:cubicBezTo>
                    <a:cubicBezTo>
                      <a:pt x="6" y="4"/>
                      <a:pt x="11" y="8"/>
                      <a:pt x="16" y="12"/>
                    </a:cubicBezTo>
                    <a:cubicBezTo>
                      <a:pt x="18" y="11"/>
                      <a:pt x="19" y="10"/>
                      <a:pt x="20" y="9"/>
                    </a:cubicBezTo>
                    <a:cubicBezTo>
                      <a:pt x="21" y="8"/>
                      <a:pt x="22" y="6"/>
                      <a:pt x="23" y="5"/>
                    </a:cubicBezTo>
                    <a:cubicBezTo>
                      <a:pt x="19" y="3"/>
                      <a:pt x="15" y="2"/>
                      <a:pt x="10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1173"/>
              <p:cNvSpPr/>
              <p:nvPr/>
            </p:nvSpPr>
            <p:spPr bwMode="auto">
              <a:xfrm>
                <a:off x="1101" y="1160"/>
                <a:ext cx="44" cy="13"/>
              </a:xfrm>
              <a:custGeom>
                <a:avLst/>
                <a:gdLst>
                  <a:gd name="T0" fmla="*/ 25 w 46"/>
                  <a:gd name="T1" fmla="*/ 0 h 13"/>
                  <a:gd name="T2" fmla="*/ 24 w 46"/>
                  <a:gd name="T3" fmla="*/ 0 h 13"/>
                  <a:gd name="T4" fmla="*/ 15 w 46"/>
                  <a:gd name="T5" fmla="*/ 2 h 13"/>
                  <a:gd name="T6" fmla="*/ 9 w 46"/>
                  <a:gd name="T7" fmla="*/ 1 h 13"/>
                  <a:gd name="T8" fmla="*/ 8 w 46"/>
                  <a:gd name="T9" fmla="*/ 1 h 13"/>
                  <a:gd name="T10" fmla="*/ 0 w 46"/>
                  <a:gd name="T11" fmla="*/ 6 h 13"/>
                  <a:gd name="T12" fmla="*/ 1 w 46"/>
                  <a:gd name="T13" fmla="*/ 6 h 13"/>
                  <a:gd name="T14" fmla="*/ 2 w 46"/>
                  <a:gd name="T15" fmla="*/ 6 h 13"/>
                  <a:gd name="T16" fmla="*/ 28 w 46"/>
                  <a:gd name="T17" fmla="*/ 12 h 13"/>
                  <a:gd name="T18" fmla="*/ 38 w 46"/>
                  <a:gd name="T19" fmla="*/ 13 h 13"/>
                  <a:gd name="T20" fmla="*/ 46 w 46"/>
                  <a:gd name="T21" fmla="*/ 12 h 13"/>
                  <a:gd name="T22" fmla="*/ 25 w 46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3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1" y="1"/>
                      <a:pt x="18" y="2"/>
                      <a:pt x="15" y="2"/>
                    </a:cubicBezTo>
                    <a:cubicBezTo>
                      <a:pt x="13" y="2"/>
                      <a:pt x="11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6" y="2"/>
                      <a:pt x="3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11" y="6"/>
                      <a:pt x="19" y="10"/>
                      <a:pt x="28" y="12"/>
                    </a:cubicBezTo>
                    <a:cubicBezTo>
                      <a:pt x="32" y="12"/>
                      <a:pt x="35" y="13"/>
                      <a:pt x="38" y="13"/>
                    </a:cubicBezTo>
                    <a:cubicBezTo>
                      <a:pt x="41" y="13"/>
                      <a:pt x="43" y="13"/>
                      <a:pt x="46" y="12"/>
                    </a:cubicBezTo>
                    <a:cubicBezTo>
                      <a:pt x="40" y="7"/>
                      <a:pt x="33" y="3"/>
                      <a:pt x="25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Freeform 1174"/>
              <p:cNvSpPr/>
              <p:nvPr/>
            </p:nvSpPr>
            <p:spPr bwMode="auto">
              <a:xfrm>
                <a:off x="1091" y="1160"/>
                <a:ext cx="12" cy="6"/>
              </a:xfrm>
              <a:custGeom>
                <a:avLst/>
                <a:gdLst>
                  <a:gd name="T0" fmla="*/ 12 w 13"/>
                  <a:gd name="T1" fmla="*/ 0 h 7"/>
                  <a:gd name="T2" fmla="*/ 0 w 13"/>
                  <a:gd name="T3" fmla="*/ 5 h 7"/>
                  <a:gd name="T4" fmla="*/ 2 w 13"/>
                  <a:gd name="T5" fmla="*/ 6 h 7"/>
                  <a:gd name="T6" fmla="*/ 4 w 13"/>
                  <a:gd name="T7" fmla="*/ 7 h 7"/>
                  <a:gd name="T8" fmla="*/ 13 w 13"/>
                  <a:gd name="T9" fmla="*/ 0 h 7"/>
                  <a:gd name="T10" fmla="*/ 12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12" y="0"/>
                    </a:moveTo>
                    <a:cubicBezTo>
                      <a:pt x="8" y="1"/>
                      <a:pt x="4" y="3"/>
                      <a:pt x="0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7" y="4"/>
                      <a:pt x="10" y="2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1175"/>
              <p:cNvSpPr/>
              <p:nvPr/>
            </p:nvSpPr>
            <p:spPr bwMode="auto">
              <a:xfrm>
                <a:off x="1088" y="1158"/>
                <a:ext cx="6" cy="3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4 h 4"/>
                  <a:gd name="T4" fmla="*/ 6 w 6"/>
                  <a:gd name="T5" fmla="*/ 1 h 4"/>
                  <a:gd name="T6" fmla="*/ 1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3" y="3"/>
                      <a:pt x="4" y="2"/>
                      <a:pt x="6" y="1"/>
                    </a:cubicBezTo>
                    <a:cubicBezTo>
                      <a:pt x="5" y="1"/>
                      <a:pt x="3" y="1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1176"/>
              <p:cNvSpPr>
                <a:spLocks noEditPoints="1"/>
              </p:cNvSpPr>
              <p:nvPr/>
            </p:nvSpPr>
            <p:spPr bwMode="auto">
              <a:xfrm>
                <a:off x="1100" y="1156"/>
                <a:ext cx="29" cy="4"/>
              </a:xfrm>
              <a:custGeom>
                <a:avLst/>
                <a:gdLst>
                  <a:gd name="T0" fmla="*/ 7 w 30"/>
                  <a:gd name="T1" fmla="*/ 3 h 5"/>
                  <a:gd name="T2" fmla="*/ 4 w 30"/>
                  <a:gd name="T3" fmla="*/ 3 h 5"/>
                  <a:gd name="T4" fmla="*/ 5 w 30"/>
                  <a:gd name="T5" fmla="*/ 4 h 5"/>
                  <a:gd name="T6" fmla="*/ 5 w 30"/>
                  <a:gd name="T7" fmla="*/ 3 h 5"/>
                  <a:gd name="T8" fmla="*/ 5 w 30"/>
                  <a:gd name="T9" fmla="*/ 4 h 5"/>
                  <a:gd name="T10" fmla="*/ 5 w 30"/>
                  <a:gd name="T11" fmla="*/ 4 h 5"/>
                  <a:gd name="T12" fmla="*/ 7 w 30"/>
                  <a:gd name="T13" fmla="*/ 3 h 5"/>
                  <a:gd name="T14" fmla="*/ 17 w 30"/>
                  <a:gd name="T15" fmla="*/ 2 h 5"/>
                  <a:gd name="T16" fmla="*/ 11 w 30"/>
                  <a:gd name="T17" fmla="*/ 5 h 5"/>
                  <a:gd name="T18" fmla="*/ 11 w 30"/>
                  <a:gd name="T19" fmla="*/ 5 h 5"/>
                  <a:gd name="T20" fmla="*/ 17 w 30"/>
                  <a:gd name="T21" fmla="*/ 2 h 5"/>
                  <a:gd name="T22" fmla="*/ 25 w 30"/>
                  <a:gd name="T23" fmla="*/ 5 h 5"/>
                  <a:gd name="T24" fmla="*/ 25 w 30"/>
                  <a:gd name="T25" fmla="*/ 5 h 5"/>
                  <a:gd name="T26" fmla="*/ 17 w 30"/>
                  <a:gd name="T27" fmla="*/ 2 h 5"/>
                  <a:gd name="T28" fmla="*/ 1 w 30"/>
                  <a:gd name="T29" fmla="*/ 0 h 5"/>
                  <a:gd name="T30" fmla="*/ 0 w 30"/>
                  <a:gd name="T31" fmla="*/ 0 h 5"/>
                  <a:gd name="T32" fmla="*/ 1 w 30"/>
                  <a:gd name="T33" fmla="*/ 1 h 5"/>
                  <a:gd name="T34" fmla="*/ 2 w 30"/>
                  <a:gd name="T35" fmla="*/ 0 h 5"/>
                  <a:gd name="T36" fmla="*/ 1 w 30"/>
                  <a:gd name="T37" fmla="*/ 0 h 5"/>
                  <a:gd name="T38" fmla="*/ 25 w 30"/>
                  <a:gd name="T39" fmla="*/ 0 h 5"/>
                  <a:gd name="T40" fmla="*/ 24 w 30"/>
                  <a:gd name="T41" fmla="*/ 0 h 5"/>
                  <a:gd name="T42" fmla="*/ 29 w 30"/>
                  <a:gd name="T43" fmla="*/ 2 h 5"/>
                  <a:gd name="T44" fmla="*/ 29 w 30"/>
                  <a:gd name="T45" fmla="*/ 2 h 5"/>
                  <a:gd name="T46" fmla="*/ 26 w 30"/>
                  <a:gd name="T47" fmla="*/ 1 h 5"/>
                  <a:gd name="T48" fmla="*/ 30 w 30"/>
                  <a:gd name="T49" fmla="*/ 1 h 5"/>
                  <a:gd name="T50" fmla="*/ 30 w 30"/>
                  <a:gd name="T51" fmla="*/ 1 h 5"/>
                  <a:gd name="T52" fmla="*/ 25 w 30"/>
                  <a:gd name="T5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5">
                    <a:moveTo>
                      <a:pt x="7" y="3"/>
                    </a:moveTo>
                    <a:cubicBezTo>
                      <a:pt x="6" y="3"/>
                      <a:pt x="5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7" y="3"/>
                      <a:pt x="7" y="3"/>
                    </a:cubicBezTo>
                    <a:moveTo>
                      <a:pt x="17" y="2"/>
                    </a:moveTo>
                    <a:cubicBezTo>
                      <a:pt x="15" y="3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4"/>
                      <a:pt x="15" y="3"/>
                      <a:pt x="17" y="2"/>
                    </a:cubicBezTo>
                    <a:cubicBezTo>
                      <a:pt x="20" y="3"/>
                      <a:pt x="22" y="4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3" y="4"/>
                      <a:pt x="20" y="3"/>
                      <a:pt x="17" y="2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4" y="0"/>
                    </a:cubicBezTo>
                    <a:cubicBezTo>
                      <a:pt x="26" y="1"/>
                      <a:pt x="27" y="1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7" y="1"/>
                      <a:pt x="26" y="1"/>
                    </a:cubicBezTo>
                    <a:cubicBezTo>
                      <a:pt x="27" y="1"/>
                      <a:pt x="29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0"/>
                      <a:pt x="27" y="0"/>
                      <a:pt x="2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1177"/>
              <p:cNvSpPr>
                <a:spLocks noEditPoints="1"/>
              </p:cNvSpPr>
              <p:nvPr/>
            </p:nvSpPr>
            <p:spPr bwMode="auto">
              <a:xfrm>
                <a:off x="1104" y="1152"/>
                <a:ext cx="29" cy="8"/>
              </a:xfrm>
              <a:custGeom>
                <a:avLst/>
                <a:gdLst>
                  <a:gd name="T0" fmla="*/ 8 w 29"/>
                  <a:gd name="T1" fmla="*/ 5 h 9"/>
                  <a:gd name="T2" fmla="*/ 2 w 29"/>
                  <a:gd name="T3" fmla="*/ 7 h 9"/>
                  <a:gd name="T4" fmla="*/ 0 w 29"/>
                  <a:gd name="T5" fmla="*/ 8 h 9"/>
                  <a:gd name="T6" fmla="*/ 1 w 29"/>
                  <a:gd name="T7" fmla="*/ 8 h 9"/>
                  <a:gd name="T8" fmla="*/ 6 w 29"/>
                  <a:gd name="T9" fmla="*/ 9 h 9"/>
                  <a:gd name="T10" fmla="*/ 12 w 29"/>
                  <a:gd name="T11" fmla="*/ 6 h 9"/>
                  <a:gd name="T12" fmla="*/ 8 w 29"/>
                  <a:gd name="T13" fmla="*/ 5 h 9"/>
                  <a:gd name="T14" fmla="*/ 29 w 29"/>
                  <a:gd name="T15" fmla="*/ 0 h 9"/>
                  <a:gd name="T16" fmla="*/ 23 w 29"/>
                  <a:gd name="T17" fmla="*/ 1 h 9"/>
                  <a:gd name="T18" fmla="*/ 28 w 29"/>
                  <a:gd name="T19" fmla="*/ 1 h 9"/>
                  <a:gd name="T20" fmla="*/ 29 w 29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9">
                    <a:moveTo>
                      <a:pt x="8" y="5"/>
                    </a:moveTo>
                    <a:cubicBezTo>
                      <a:pt x="6" y="6"/>
                      <a:pt x="4" y="6"/>
                      <a:pt x="2" y="7"/>
                    </a:cubicBezTo>
                    <a:cubicBezTo>
                      <a:pt x="2" y="7"/>
                      <a:pt x="1" y="7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9"/>
                      <a:pt x="4" y="9"/>
                      <a:pt x="6" y="9"/>
                    </a:cubicBezTo>
                    <a:cubicBezTo>
                      <a:pt x="8" y="8"/>
                      <a:pt x="10" y="7"/>
                      <a:pt x="12" y="6"/>
                    </a:cubicBezTo>
                    <a:cubicBezTo>
                      <a:pt x="11" y="6"/>
                      <a:pt x="9" y="6"/>
                      <a:pt x="8" y="5"/>
                    </a:cubicBezTo>
                    <a:moveTo>
                      <a:pt x="29" y="0"/>
                    </a:moveTo>
                    <a:cubicBezTo>
                      <a:pt x="27" y="0"/>
                      <a:pt x="25" y="1"/>
                      <a:pt x="23" y="1"/>
                    </a:cubicBezTo>
                    <a:cubicBezTo>
                      <a:pt x="25" y="1"/>
                      <a:pt x="27" y="1"/>
                      <a:pt x="28" y="1"/>
                    </a:cubicBezTo>
                    <a:cubicBezTo>
                      <a:pt x="28" y="1"/>
                      <a:pt x="29" y="1"/>
                      <a:pt x="29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Freeform 1178"/>
              <p:cNvSpPr>
                <a:spLocks noEditPoints="1"/>
              </p:cNvSpPr>
              <p:nvPr/>
            </p:nvSpPr>
            <p:spPr bwMode="auto">
              <a:xfrm>
                <a:off x="1101" y="1153"/>
                <a:ext cx="31" cy="6"/>
              </a:xfrm>
              <a:custGeom>
                <a:avLst/>
                <a:gdLst>
                  <a:gd name="T0" fmla="*/ 1 w 32"/>
                  <a:gd name="T1" fmla="*/ 3 h 6"/>
                  <a:gd name="T2" fmla="*/ 0 w 32"/>
                  <a:gd name="T3" fmla="*/ 4 h 6"/>
                  <a:gd name="T4" fmla="*/ 3 w 32"/>
                  <a:gd name="T5" fmla="*/ 6 h 6"/>
                  <a:gd name="T6" fmla="*/ 6 w 32"/>
                  <a:gd name="T7" fmla="*/ 6 h 6"/>
                  <a:gd name="T8" fmla="*/ 12 w 32"/>
                  <a:gd name="T9" fmla="*/ 4 h 6"/>
                  <a:gd name="T10" fmla="*/ 1 w 32"/>
                  <a:gd name="T11" fmla="*/ 3 h 6"/>
                  <a:gd name="T12" fmla="*/ 27 w 32"/>
                  <a:gd name="T13" fmla="*/ 0 h 6"/>
                  <a:gd name="T14" fmla="*/ 20 w 32"/>
                  <a:gd name="T15" fmla="*/ 2 h 6"/>
                  <a:gd name="T16" fmla="*/ 18 w 32"/>
                  <a:gd name="T17" fmla="*/ 2 h 6"/>
                  <a:gd name="T18" fmla="*/ 23 w 32"/>
                  <a:gd name="T19" fmla="*/ 3 h 6"/>
                  <a:gd name="T20" fmla="*/ 24 w 32"/>
                  <a:gd name="T21" fmla="*/ 3 h 6"/>
                  <a:gd name="T22" fmla="*/ 29 w 32"/>
                  <a:gd name="T23" fmla="*/ 4 h 6"/>
                  <a:gd name="T24" fmla="*/ 32 w 32"/>
                  <a:gd name="T25" fmla="*/ 0 h 6"/>
                  <a:gd name="T26" fmla="*/ 27 w 32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6">
                    <a:moveTo>
                      <a:pt x="1" y="3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8" y="5"/>
                      <a:pt x="10" y="5"/>
                      <a:pt x="12" y="4"/>
                    </a:cubicBezTo>
                    <a:cubicBezTo>
                      <a:pt x="9" y="4"/>
                      <a:pt x="5" y="3"/>
                      <a:pt x="1" y="3"/>
                    </a:cubicBezTo>
                    <a:moveTo>
                      <a:pt x="27" y="0"/>
                    </a:moveTo>
                    <a:cubicBezTo>
                      <a:pt x="25" y="0"/>
                      <a:pt x="22" y="1"/>
                      <a:pt x="20" y="2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20" y="2"/>
                      <a:pt x="21" y="3"/>
                      <a:pt x="23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6" y="3"/>
                      <a:pt x="28" y="3"/>
                      <a:pt x="29" y="4"/>
                    </a:cubicBezTo>
                    <a:cubicBezTo>
                      <a:pt x="30" y="3"/>
                      <a:pt x="31" y="1"/>
                      <a:pt x="32" y="0"/>
                    </a:cubicBezTo>
                    <a:cubicBezTo>
                      <a:pt x="31" y="0"/>
                      <a:pt x="29" y="0"/>
                      <a:pt x="2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Freeform 1179"/>
              <p:cNvSpPr/>
              <p:nvPr/>
            </p:nvSpPr>
            <p:spPr bwMode="auto">
              <a:xfrm>
                <a:off x="1098" y="1155"/>
                <a:ext cx="30" cy="5"/>
              </a:xfrm>
              <a:custGeom>
                <a:avLst/>
                <a:gdLst>
                  <a:gd name="T0" fmla="*/ 3 w 31"/>
                  <a:gd name="T1" fmla="*/ 0 h 6"/>
                  <a:gd name="T2" fmla="*/ 0 w 31"/>
                  <a:gd name="T3" fmla="*/ 0 h 6"/>
                  <a:gd name="T4" fmla="*/ 2 w 31"/>
                  <a:gd name="T5" fmla="*/ 1 h 6"/>
                  <a:gd name="T6" fmla="*/ 3 w 31"/>
                  <a:gd name="T7" fmla="*/ 1 h 6"/>
                  <a:gd name="T8" fmla="*/ 4 w 31"/>
                  <a:gd name="T9" fmla="*/ 1 h 6"/>
                  <a:gd name="T10" fmla="*/ 15 w 31"/>
                  <a:gd name="T11" fmla="*/ 2 h 6"/>
                  <a:gd name="T12" fmla="*/ 19 w 31"/>
                  <a:gd name="T13" fmla="*/ 3 h 6"/>
                  <a:gd name="T14" fmla="*/ 27 w 31"/>
                  <a:gd name="T15" fmla="*/ 6 h 6"/>
                  <a:gd name="T16" fmla="*/ 28 w 31"/>
                  <a:gd name="T17" fmla="*/ 5 h 6"/>
                  <a:gd name="T18" fmla="*/ 31 w 31"/>
                  <a:gd name="T19" fmla="*/ 3 h 6"/>
                  <a:gd name="T20" fmla="*/ 26 w 31"/>
                  <a:gd name="T21" fmla="*/ 1 h 6"/>
                  <a:gd name="T22" fmla="*/ 21 w 31"/>
                  <a:gd name="T23" fmla="*/ 0 h 6"/>
                  <a:gd name="T24" fmla="*/ 15 w 31"/>
                  <a:gd name="T25" fmla="*/ 1 h 6"/>
                  <a:gd name="T26" fmla="*/ 3 w 31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6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1"/>
                      <a:pt x="12" y="2"/>
                      <a:pt x="15" y="2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22" y="4"/>
                      <a:pt x="25" y="5"/>
                      <a:pt x="27" y="6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4"/>
                      <a:pt x="30" y="4"/>
                      <a:pt x="31" y="3"/>
                    </a:cubicBezTo>
                    <a:cubicBezTo>
                      <a:pt x="29" y="2"/>
                      <a:pt x="28" y="2"/>
                      <a:pt x="26" y="1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19" y="0"/>
                      <a:pt x="17" y="0"/>
                      <a:pt x="15" y="1"/>
                    </a:cubicBezTo>
                    <a:cubicBezTo>
                      <a:pt x="11" y="0"/>
                      <a:pt x="7" y="0"/>
                      <a:pt x="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1180"/>
              <p:cNvSpPr/>
              <p:nvPr/>
            </p:nvSpPr>
            <p:spPr bwMode="auto">
              <a:xfrm>
                <a:off x="1125" y="1157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1181"/>
              <p:cNvSpPr/>
              <p:nvPr/>
            </p:nvSpPr>
            <p:spPr bwMode="auto">
              <a:xfrm>
                <a:off x="1110" y="1158"/>
                <a:ext cx="14" cy="2"/>
              </a:xfrm>
              <a:custGeom>
                <a:avLst/>
                <a:gdLst>
                  <a:gd name="T0" fmla="*/ 6 w 14"/>
                  <a:gd name="T1" fmla="*/ 0 h 3"/>
                  <a:gd name="T2" fmla="*/ 0 w 14"/>
                  <a:gd name="T3" fmla="*/ 3 h 3"/>
                  <a:gd name="T4" fmla="*/ 10 w 14"/>
                  <a:gd name="T5" fmla="*/ 3 h 3"/>
                  <a:gd name="T6" fmla="*/ 14 w 14"/>
                  <a:gd name="T7" fmla="*/ 3 h 3"/>
                  <a:gd name="T8" fmla="*/ 14 w 14"/>
                  <a:gd name="T9" fmla="*/ 3 h 3"/>
                  <a:gd name="T10" fmla="*/ 6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4" y="3"/>
                      <a:pt x="7" y="3"/>
                      <a:pt x="10" y="3"/>
                    </a:cubicBezTo>
                    <a:cubicBezTo>
                      <a:pt x="11" y="3"/>
                      <a:pt x="13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2"/>
                      <a:pt x="9" y="1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Freeform 1182"/>
              <p:cNvSpPr/>
              <p:nvPr/>
            </p:nvSpPr>
            <p:spPr bwMode="auto">
              <a:xfrm>
                <a:off x="1104" y="1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Freeform 1183"/>
              <p:cNvSpPr/>
              <p:nvPr/>
            </p:nvSpPr>
            <p:spPr bwMode="auto">
              <a:xfrm>
                <a:off x="1108" y="116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1184"/>
              <p:cNvSpPr/>
              <p:nvPr/>
            </p:nvSpPr>
            <p:spPr bwMode="auto">
              <a:xfrm>
                <a:off x="1105" y="1160"/>
                <a:ext cx="5" cy="1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2 h 2"/>
                  <a:gd name="T4" fmla="*/ 5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1185"/>
              <p:cNvSpPr/>
              <p:nvPr/>
            </p:nvSpPr>
            <p:spPr bwMode="auto">
              <a:xfrm>
                <a:off x="1108" y="1160"/>
                <a:ext cx="16" cy="2"/>
              </a:xfrm>
              <a:custGeom>
                <a:avLst/>
                <a:gdLst>
                  <a:gd name="T0" fmla="*/ 2 w 16"/>
                  <a:gd name="T1" fmla="*/ 0 h 2"/>
                  <a:gd name="T2" fmla="*/ 0 w 16"/>
                  <a:gd name="T3" fmla="*/ 1 h 2"/>
                  <a:gd name="T4" fmla="*/ 1 w 16"/>
                  <a:gd name="T5" fmla="*/ 1 h 2"/>
                  <a:gd name="T6" fmla="*/ 7 w 16"/>
                  <a:gd name="T7" fmla="*/ 2 h 2"/>
                  <a:gd name="T8" fmla="*/ 16 w 16"/>
                  <a:gd name="T9" fmla="*/ 0 h 2"/>
                  <a:gd name="T10" fmla="*/ 12 w 16"/>
                  <a:gd name="T11" fmla="*/ 0 h 2"/>
                  <a:gd name="T12" fmla="*/ 2 w 1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5" y="2"/>
                      <a:pt x="7" y="2"/>
                    </a:cubicBezTo>
                    <a:cubicBezTo>
                      <a:pt x="10" y="2"/>
                      <a:pt x="13" y="1"/>
                      <a:pt x="16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9" y="0"/>
                      <a:pt x="6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1186"/>
              <p:cNvSpPr/>
              <p:nvPr/>
            </p:nvSpPr>
            <p:spPr bwMode="auto">
              <a:xfrm>
                <a:off x="1103" y="1119"/>
                <a:ext cx="26" cy="48"/>
              </a:xfrm>
              <a:custGeom>
                <a:avLst/>
                <a:gdLst>
                  <a:gd name="T0" fmla="*/ 11 w 26"/>
                  <a:gd name="T1" fmla="*/ 31 h 51"/>
                  <a:gd name="T2" fmla="*/ 11 w 26"/>
                  <a:gd name="T3" fmla="*/ 31 h 51"/>
                  <a:gd name="T4" fmla="*/ 10 w 26"/>
                  <a:gd name="T5" fmla="*/ 31 h 51"/>
                  <a:gd name="T6" fmla="*/ 11 w 26"/>
                  <a:gd name="T7" fmla="*/ 32 h 51"/>
                  <a:gd name="T8" fmla="*/ 12 w 26"/>
                  <a:gd name="T9" fmla="*/ 33 h 51"/>
                  <a:gd name="T10" fmla="*/ 12 w 26"/>
                  <a:gd name="T11" fmla="*/ 33 h 51"/>
                  <a:gd name="T12" fmla="*/ 12 w 26"/>
                  <a:gd name="T13" fmla="*/ 33 h 51"/>
                  <a:gd name="T14" fmla="*/ 12 w 26"/>
                  <a:gd name="T15" fmla="*/ 33 h 51"/>
                  <a:gd name="T16" fmla="*/ 12 w 26"/>
                  <a:gd name="T17" fmla="*/ 33 h 51"/>
                  <a:gd name="T18" fmla="*/ 12 w 26"/>
                  <a:gd name="T19" fmla="*/ 33 h 51"/>
                  <a:gd name="T20" fmla="*/ 8 w 26"/>
                  <a:gd name="T21" fmla="*/ 29 h 51"/>
                  <a:gd name="T22" fmla="*/ 8 w 26"/>
                  <a:gd name="T23" fmla="*/ 29 h 51"/>
                  <a:gd name="T24" fmla="*/ 8 w 26"/>
                  <a:gd name="T25" fmla="*/ 29 h 51"/>
                  <a:gd name="T26" fmla="*/ 7 w 26"/>
                  <a:gd name="T27" fmla="*/ 28 h 51"/>
                  <a:gd name="T28" fmla="*/ 5 w 26"/>
                  <a:gd name="T29" fmla="*/ 26 h 51"/>
                  <a:gd name="T30" fmla="*/ 3 w 26"/>
                  <a:gd name="T31" fmla="*/ 20 h 51"/>
                  <a:gd name="T32" fmla="*/ 3 w 26"/>
                  <a:gd name="T33" fmla="*/ 17 h 51"/>
                  <a:gd name="T34" fmla="*/ 3 w 26"/>
                  <a:gd name="T35" fmla="*/ 16 h 51"/>
                  <a:gd name="T36" fmla="*/ 4 w 26"/>
                  <a:gd name="T37" fmla="*/ 16 h 51"/>
                  <a:gd name="T38" fmla="*/ 4 w 26"/>
                  <a:gd name="T39" fmla="*/ 15 h 51"/>
                  <a:gd name="T40" fmla="*/ 6 w 26"/>
                  <a:gd name="T41" fmla="*/ 13 h 51"/>
                  <a:gd name="T42" fmla="*/ 11 w 26"/>
                  <a:gd name="T43" fmla="*/ 11 h 51"/>
                  <a:gd name="T44" fmla="*/ 13 w 26"/>
                  <a:gd name="T45" fmla="*/ 10 h 51"/>
                  <a:gd name="T46" fmla="*/ 14 w 26"/>
                  <a:gd name="T47" fmla="*/ 8 h 51"/>
                  <a:gd name="T48" fmla="*/ 13 w 26"/>
                  <a:gd name="T49" fmla="*/ 4 h 51"/>
                  <a:gd name="T50" fmla="*/ 9 w 26"/>
                  <a:gd name="T51" fmla="*/ 0 h 51"/>
                  <a:gd name="T52" fmla="*/ 14 w 26"/>
                  <a:gd name="T53" fmla="*/ 3 h 51"/>
                  <a:gd name="T54" fmla="*/ 18 w 26"/>
                  <a:gd name="T55" fmla="*/ 11 h 51"/>
                  <a:gd name="T56" fmla="*/ 16 w 26"/>
                  <a:gd name="T57" fmla="*/ 14 h 51"/>
                  <a:gd name="T58" fmla="*/ 12 w 26"/>
                  <a:gd name="T59" fmla="*/ 17 h 51"/>
                  <a:gd name="T60" fmla="*/ 11 w 26"/>
                  <a:gd name="T61" fmla="*/ 19 h 51"/>
                  <a:gd name="T62" fmla="*/ 11 w 26"/>
                  <a:gd name="T63" fmla="*/ 19 h 51"/>
                  <a:gd name="T64" fmla="*/ 11 w 26"/>
                  <a:gd name="T65" fmla="*/ 19 h 51"/>
                  <a:gd name="T66" fmla="*/ 11 w 26"/>
                  <a:gd name="T67" fmla="*/ 19 h 51"/>
                  <a:gd name="T68" fmla="*/ 11 w 26"/>
                  <a:gd name="T69" fmla="*/ 19 h 51"/>
                  <a:gd name="T70" fmla="*/ 11 w 26"/>
                  <a:gd name="T71" fmla="*/ 19 h 51"/>
                  <a:gd name="T72" fmla="*/ 11 w 26"/>
                  <a:gd name="T73" fmla="*/ 19 h 51"/>
                  <a:gd name="T74" fmla="*/ 13 w 26"/>
                  <a:gd name="T75" fmla="*/ 19 h 51"/>
                  <a:gd name="T76" fmla="*/ 14 w 26"/>
                  <a:gd name="T77" fmla="*/ 20 h 51"/>
                  <a:gd name="T78" fmla="*/ 14 w 26"/>
                  <a:gd name="T79" fmla="*/ 20 h 51"/>
                  <a:gd name="T80" fmla="*/ 14 w 26"/>
                  <a:gd name="T81" fmla="*/ 20 h 51"/>
                  <a:gd name="T82" fmla="*/ 14 w 26"/>
                  <a:gd name="T83" fmla="*/ 20 h 51"/>
                  <a:gd name="T84" fmla="*/ 22 w 26"/>
                  <a:gd name="T85" fmla="*/ 24 h 51"/>
                  <a:gd name="T86" fmla="*/ 23 w 26"/>
                  <a:gd name="T87" fmla="*/ 25 h 51"/>
                  <a:gd name="T88" fmla="*/ 23 w 26"/>
                  <a:gd name="T89" fmla="*/ 25 h 51"/>
                  <a:gd name="T90" fmla="*/ 23 w 26"/>
                  <a:gd name="T91" fmla="*/ 25 h 51"/>
                  <a:gd name="T92" fmla="*/ 23 w 26"/>
                  <a:gd name="T93" fmla="*/ 25 h 51"/>
                  <a:gd name="T94" fmla="*/ 24 w 26"/>
                  <a:gd name="T95" fmla="*/ 26 h 51"/>
                  <a:gd name="T96" fmla="*/ 26 w 26"/>
                  <a:gd name="T97" fmla="*/ 37 h 51"/>
                  <a:gd name="T98" fmla="*/ 19 w 26"/>
                  <a:gd name="T99" fmla="*/ 47 h 51"/>
                  <a:gd name="T100" fmla="*/ 16 w 26"/>
                  <a:gd name="T101" fmla="*/ 48 h 51"/>
                  <a:gd name="T102" fmla="*/ 15 w 26"/>
                  <a:gd name="T103" fmla="*/ 49 h 51"/>
                  <a:gd name="T104" fmla="*/ 2 w 26"/>
                  <a:gd name="T105" fmla="*/ 44 h 51"/>
                  <a:gd name="T106" fmla="*/ 10 w 26"/>
                  <a:gd name="T107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" h="51">
                    <a:moveTo>
                      <a:pt x="10" y="31"/>
                    </a:moveTo>
                    <a:cubicBezTo>
                      <a:pt x="10" y="31"/>
                      <a:pt x="10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2"/>
                      <a:pt x="10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2"/>
                      <a:pt x="11" y="32"/>
                    </a:cubicBezTo>
                    <a:cubicBezTo>
                      <a:pt x="11" y="31"/>
                      <a:pt x="9" y="30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7"/>
                      <a:pt x="6" y="27"/>
                      <a:pt x="5" y="26"/>
                    </a:cubicBezTo>
                    <a:cubicBezTo>
                      <a:pt x="5" y="25"/>
                      <a:pt x="4" y="24"/>
                      <a:pt x="3" y="23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3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4"/>
                      <a:pt x="5" y="14"/>
                    </a:cubicBezTo>
                    <a:cubicBezTo>
                      <a:pt x="5" y="14"/>
                      <a:pt x="5" y="13"/>
                      <a:pt x="6" y="13"/>
                    </a:cubicBezTo>
                    <a:cubicBezTo>
                      <a:pt x="7" y="12"/>
                      <a:pt x="8" y="12"/>
                      <a:pt x="9" y="12"/>
                    </a:cubicBezTo>
                    <a:cubicBezTo>
                      <a:pt x="10" y="11"/>
                      <a:pt x="10" y="11"/>
                      <a:pt x="11" y="11"/>
                    </a:cubicBezTo>
                    <a:cubicBezTo>
                      <a:pt x="12" y="10"/>
                      <a:pt x="12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8"/>
                    </a:cubicBezTo>
                    <a:cubicBezTo>
                      <a:pt x="14" y="8"/>
                      <a:pt x="14" y="7"/>
                      <a:pt x="14" y="7"/>
                    </a:cubicBezTo>
                    <a:cubicBezTo>
                      <a:pt x="14" y="6"/>
                      <a:pt x="13" y="5"/>
                      <a:pt x="13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2" y="2"/>
                      <a:pt x="13" y="2"/>
                      <a:pt x="14" y="3"/>
                    </a:cubicBezTo>
                    <a:cubicBezTo>
                      <a:pt x="15" y="3"/>
                      <a:pt x="16" y="4"/>
                      <a:pt x="17" y="5"/>
                    </a:cubicBezTo>
                    <a:cubicBezTo>
                      <a:pt x="18" y="7"/>
                      <a:pt x="18" y="9"/>
                      <a:pt x="18" y="11"/>
                    </a:cubicBezTo>
                    <a:cubicBezTo>
                      <a:pt x="18" y="11"/>
                      <a:pt x="17" y="12"/>
                      <a:pt x="17" y="12"/>
                    </a:cubicBezTo>
                    <a:cubicBezTo>
                      <a:pt x="17" y="13"/>
                      <a:pt x="16" y="13"/>
                      <a:pt x="16" y="14"/>
                    </a:cubicBezTo>
                    <a:cubicBezTo>
                      <a:pt x="15" y="15"/>
                      <a:pt x="15" y="15"/>
                      <a:pt x="14" y="16"/>
                    </a:cubicBezTo>
                    <a:cubicBezTo>
                      <a:pt x="13" y="16"/>
                      <a:pt x="13" y="17"/>
                      <a:pt x="12" y="17"/>
                    </a:cubicBezTo>
                    <a:cubicBezTo>
                      <a:pt x="12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1"/>
                      <a:pt x="19" y="22"/>
                    </a:cubicBezTo>
                    <a:cubicBezTo>
                      <a:pt x="20" y="22"/>
                      <a:pt x="21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7"/>
                      <a:pt x="25" y="27"/>
                      <a:pt x="25" y="28"/>
                    </a:cubicBezTo>
                    <a:cubicBezTo>
                      <a:pt x="26" y="31"/>
                      <a:pt x="26" y="34"/>
                      <a:pt x="26" y="37"/>
                    </a:cubicBezTo>
                    <a:cubicBezTo>
                      <a:pt x="25" y="39"/>
                      <a:pt x="24" y="41"/>
                      <a:pt x="23" y="43"/>
                    </a:cubicBezTo>
                    <a:cubicBezTo>
                      <a:pt x="21" y="45"/>
                      <a:pt x="20" y="46"/>
                      <a:pt x="19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7" y="48"/>
                      <a:pt x="17" y="48"/>
                      <a:pt x="16" y="48"/>
                    </a:cubicBezTo>
                    <a:cubicBezTo>
                      <a:pt x="16" y="48"/>
                      <a:pt x="16" y="48"/>
                      <a:pt x="15" y="48"/>
                    </a:cubicBezTo>
                    <a:cubicBezTo>
                      <a:pt x="15" y="48"/>
                      <a:pt x="15" y="48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0" y="51"/>
                      <a:pt x="4" y="49"/>
                      <a:pt x="2" y="44"/>
                    </a:cubicBezTo>
                    <a:cubicBezTo>
                      <a:pt x="0" y="39"/>
                      <a:pt x="2" y="34"/>
                      <a:pt x="7" y="32"/>
                    </a:cubicBezTo>
                    <a:cubicBezTo>
                      <a:pt x="8" y="31"/>
                      <a:pt x="9" y="31"/>
                      <a:pt x="10" y="31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8" name="Freeform 1187"/>
              <p:cNvSpPr/>
              <p:nvPr/>
            </p:nvSpPr>
            <p:spPr bwMode="auto">
              <a:xfrm>
                <a:off x="1109" y="1148"/>
                <a:ext cx="17" cy="15"/>
              </a:xfrm>
              <a:custGeom>
                <a:avLst/>
                <a:gdLst>
                  <a:gd name="T0" fmla="*/ 11 w 17"/>
                  <a:gd name="T1" fmla="*/ 2 h 16"/>
                  <a:gd name="T2" fmla="*/ 3 w 17"/>
                  <a:gd name="T3" fmla="*/ 8 h 16"/>
                  <a:gd name="T4" fmla="*/ 1 w 17"/>
                  <a:gd name="T5" fmla="*/ 11 h 16"/>
                  <a:gd name="T6" fmla="*/ 3 w 17"/>
                  <a:gd name="T7" fmla="*/ 16 h 16"/>
                  <a:gd name="T8" fmla="*/ 9 w 17"/>
                  <a:gd name="T9" fmla="*/ 15 h 16"/>
                  <a:gd name="T10" fmla="*/ 16 w 17"/>
                  <a:gd name="T11" fmla="*/ 6 h 16"/>
                  <a:gd name="T12" fmla="*/ 16 w 17"/>
                  <a:gd name="T13" fmla="*/ 2 h 16"/>
                  <a:gd name="T14" fmla="*/ 13 w 17"/>
                  <a:gd name="T15" fmla="*/ 0 h 16"/>
                  <a:gd name="T16" fmla="*/ 11 w 17"/>
                  <a:gd name="T1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6">
                    <a:moveTo>
                      <a:pt x="11" y="2"/>
                    </a:moveTo>
                    <a:cubicBezTo>
                      <a:pt x="8" y="4"/>
                      <a:pt x="6" y="6"/>
                      <a:pt x="3" y="8"/>
                    </a:cubicBezTo>
                    <a:cubicBezTo>
                      <a:pt x="2" y="9"/>
                      <a:pt x="1" y="10"/>
                      <a:pt x="1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5" y="16"/>
                      <a:pt x="7" y="16"/>
                      <a:pt x="9" y="15"/>
                    </a:cubicBezTo>
                    <a:cubicBezTo>
                      <a:pt x="13" y="14"/>
                      <a:pt x="16" y="10"/>
                      <a:pt x="16" y="6"/>
                    </a:cubicBezTo>
                    <a:cubicBezTo>
                      <a:pt x="16" y="4"/>
                      <a:pt x="17" y="3"/>
                      <a:pt x="16" y="2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2" y="1"/>
                      <a:pt x="12" y="1"/>
                      <a:pt x="11" y="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9" name="Freeform 1188"/>
              <p:cNvSpPr/>
              <p:nvPr/>
            </p:nvSpPr>
            <p:spPr bwMode="auto">
              <a:xfrm>
                <a:off x="1108" y="1129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0 h 5"/>
                  <a:gd name="T4" fmla="*/ 6 w 9"/>
                  <a:gd name="T5" fmla="*/ 4 h 5"/>
                  <a:gd name="T6" fmla="*/ 0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cubicBezTo>
                      <a:pt x="3" y="2"/>
                      <a:pt x="6" y="0"/>
                      <a:pt x="9" y="0"/>
                    </a:cubicBezTo>
                    <a:cubicBezTo>
                      <a:pt x="9" y="2"/>
                      <a:pt x="8" y="4"/>
                      <a:pt x="6" y="4"/>
                    </a:cubicBezTo>
                    <a:cubicBezTo>
                      <a:pt x="4" y="5"/>
                      <a:pt x="2" y="5"/>
                      <a:pt x="0" y="5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0" name="Freeform 1189"/>
              <p:cNvSpPr/>
              <p:nvPr/>
            </p:nvSpPr>
            <p:spPr bwMode="auto">
              <a:xfrm>
                <a:off x="1077" y="1155"/>
                <a:ext cx="120" cy="61"/>
              </a:xfrm>
              <a:custGeom>
                <a:avLst/>
                <a:gdLst>
                  <a:gd name="T0" fmla="*/ 123 w 123"/>
                  <a:gd name="T1" fmla="*/ 24 h 65"/>
                  <a:gd name="T2" fmla="*/ 119 w 123"/>
                  <a:gd name="T3" fmla="*/ 19 h 65"/>
                  <a:gd name="T4" fmla="*/ 98 w 123"/>
                  <a:gd name="T5" fmla="*/ 38 h 65"/>
                  <a:gd name="T6" fmla="*/ 81 w 123"/>
                  <a:gd name="T7" fmla="*/ 28 h 65"/>
                  <a:gd name="T8" fmla="*/ 63 w 123"/>
                  <a:gd name="T9" fmla="*/ 42 h 65"/>
                  <a:gd name="T10" fmla="*/ 35 w 123"/>
                  <a:gd name="T11" fmla="*/ 30 h 65"/>
                  <a:gd name="T12" fmla="*/ 6 w 123"/>
                  <a:gd name="T13" fmla="*/ 0 h 65"/>
                  <a:gd name="T14" fmla="*/ 0 w 123"/>
                  <a:gd name="T15" fmla="*/ 2 h 65"/>
                  <a:gd name="T16" fmla="*/ 32 w 123"/>
                  <a:gd name="T17" fmla="*/ 35 h 65"/>
                  <a:gd name="T18" fmla="*/ 63 w 123"/>
                  <a:gd name="T19" fmla="*/ 48 h 65"/>
                  <a:gd name="T20" fmla="*/ 81 w 123"/>
                  <a:gd name="T21" fmla="*/ 65 h 65"/>
                  <a:gd name="T22" fmla="*/ 100 w 123"/>
                  <a:gd name="T23" fmla="*/ 47 h 65"/>
                  <a:gd name="T24" fmla="*/ 100 w 123"/>
                  <a:gd name="T25" fmla="*/ 44 h 65"/>
                  <a:gd name="T26" fmla="*/ 123 w 123"/>
                  <a:gd name="T27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" h="65">
                    <a:moveTo>
                      <a:pt x="123" y="24"/>
                    </a:moveTo>
                    <a:cubicBezTo>
                      <a:pt x="122" y="22"/>
                      <a:pt x="121" y="21"/>
                      <a:pt x="119" y="19"/>
                    </a:cubicBezTo>
                    <a:cubicBezTo>
                      <a:pt x="115" y="27"/>
                      <a:pt x="107" y="34"/>
                      <a:pt x="98" y="38"/>
                    </a:cubicBezTo>
                    <a:cubicBezTo>
                      <a:pt x="95" y="32"/>
                      <a:pt x="89" y="28"/>
                      <a:pt x="81" y="28"/>
                    </a:cubicBezTo>
                    <a:cubicBezTo>
                      <a:pt x="72" y="28"/>
                      <a:pt x="65" y="34"/>
                      <a:pt x="63" y="42"/>
                    </a:cubicBezTo>
                    <a:cubicBezTo>
                      <a:pt x="54" y="40"/>
                      <a:pt x="44" y="36"/>
                      <a:pt x="35" y="30"/>
                    </a:cubicBezTo>
                    <a:cubicBezTo>
                      <a:pt x="25" y="23"/>
                      <a:pt x="15" y="13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10" y="16"/>
                      <a:pt x="20" y="27"/>
                      <a:pt x="32" y="35"/>
                    </a:cubicBezTo>
                    <a:cubicBezTo>
                      <a:pt x="42" y="42"/>
                      <a:pt x="52" y="46"/>
                      <a:pt x="63" y="48"/>
                    </a:cubicBezTo>
                    <a:cubicBezTo>
                      <a:pt x="64" y="58"/>
                      <a:pt x="72" y="65"/>
                      <a:pt x="81" y="65"/>
                    </a:cubicBezTo>
                    <a:cubicBezTo>
                      <a:pt x="92" y="65"/>
                      <a:pt x="100" y="57"/>
                      <a:pt x="100" y="47"/>
                    </a:cubicBezTo>
                    <a:cubicBezTo>
                      <a:pt x="100" y="46"/>
                      <a:pt x="100" y="45"/>
                      <a:pt x="100" y="44"/>
                    </a:cubicBezTo>
                    <a:cubicBezTo>
                      <a:pt x="109" y="40"/>
                      <a:pt x="118" y="33"/>
                      <a:pt x="123" y="2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1" name="Freeform 1190"/>
              <p:cNvSpPr/>
              <p:nvPr/>
            </p:nvSpPr>
            <p:spPr bwMode="auto">
              <a:xfrm>
                <a:off x="1072" y="1181"/>
                <a:ext cx="33" cy="31"/>
              </a:xfrm>
              <a:custGeom>
                <a:avLst/>
                <a:gdLst>
                  <a:gd name="T0" fmla="*/ 29 w 33"/>
                  <a:gd name="T1" fmla="*/ 30 h 31"/>
                  <a:gd name="T2" fmla="*/ 18 w 33"/>
                  <a:gd name="T3" fmla="*/ 26 h 31"/>
                  <a:gd name="T4" fmla="*/ 8 w 33"/>
                  <a:gd name="T5" fmla="*/ 31 h 31"/>
                  <a:gd name="T6" fmla="*/ 9 w 33"/>
                  <a:gd name="T7" fmla="*/ 20 h 31"/>
                  <a:gd name="T8" fmla="*/ 0 w 33"/>
                  <a:gd name="T9" fmla="*/ 13 h 31"/>
                  <a:gd name="T10" fmla="*/ 12 w 33"/>
                  <a:gd name="T11" fmla="*/ 11 h 31"/>
                  <a:gd name="T12" fmla="*/ 17 w 33"/>
                  <a:gd name="T13" fmla="*/ 0 h 31"/>
                  <a:gd name="T14" fmla="*/ 23 w 33"/>
                  <a:gd name="T15" fmla="*/ 10 h 31"/>
                  <a:gd name="T16" fmla="*/ 33 w 33"/>
                  <a:gd name="T17" fmla="*/ 11 h 31"/>
                  <a:gd name="T18" fmla="*/ 26 w 33"/>
                  <a:gd name="T19" fmla="*/ 19 h 31"/>
                  <a:gd name="T20" fmla="*/ 29 w 33"/>
                  <a:gd name="T21" fmla="*/ 30 h 31"/>
                  <a:gd name="T22" fmla="*/ 29 w 33"/>
                  <a:gd name="T2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1">
                    <a:moveTo>
                      <a:pt x="29" y="30"/>
                    </a:moveTo>
                    <a:lnTo>
                      <a:pt x="18" y="26"/>
                    </a:lnTo>
                    <a:lnTo>
                      <a:pt x="8" y="31"/>
                    </a:lnTo>
                    <a:lnTo>
                      <a:pt x="9" y="20"/>
                    </a:lnTo>
                    <a:lnTo>
                      <a:pt x="0" y="13"/>
                    </a:lnTo>
                    <a:lnTo>
                      <a:pt x="12" y="11"/>
                    </a:lnTo>
                    <a:lnTo>
                      <a:pt x="17" y="0"/>
                    </a:lnTo>
                    <a:lnTo>
                      <a:pt x="23" y="10"/>
                    </a:lnTo>
                    <a:lnTo>
                      <a:pt x="33" y="11"/>
                    </a:lnTo>
                    <a:lnTo>
                      <a:pt x="26" y="19"/>
                    </a:lnTo>
                    <a:lnTo>
                      <a:pt x="29" y="30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2" name="Freeform 1191"/>
              <p:cNvSpPr/>
              <p:nvPr/>
            </p:nvSpPr>
            <p:spPr bwMode="auto">
              <a:xfrm>
                <a:off x="1072" y="1194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2 w 12"/>
                  <a:gd name="T3" fmla="*/ 0 h 18"/>
                  <a:gd name="T4" fmla="*/ 12 w 12"/>
                  <a:gd name="T5" fmla="*/ 6 h 18"/>
                  <a:gd name="T6" fmla="*/ 8 w 12"/>
                  <a:gd name="T7" fmla="*/ 18 h 18"/>
                  <a:gd name="T8" fmla="*/ 9 w 12"/>
                  <a:gd name="T9" fmla="*/ 7 h 18"/>
                  <a:gd name="T10" fmla="*/ 0 w 12"/>
                  <a:gd name="T11" fmla="*/ 0 h 18"/>
                  <a:gd name="T12" fmla="*/ 0 w 12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2" y="0"/>
                    </a:lnTo>
                    <a:lnTo>
                      <a:pt x="12" y="6"/>
                    </a:lnTo>
                    <a:lnTo>
                      <a:pt x="8" y="18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3" name="Freeform 1192"/>
              <p:cNvSpPr/>
              <p:nvPr/>
            </p:nvSpPr>
            <p:spPr bwMode="auto">
              <a:xfrm>
                <a:off x="1083" y="1224"/>
                <a:ext cx="39" cy="23"/>
              </a:xfrm>
              <a:custGeom>
                <a:avLst/>
                <a:gdLst>
                  <a:gd name="T0" fmla="*/ 22 w 40"/>
                  <a:gd name="T1" fmla="*/ 6 h 24"/>
                  <a:gd name="T2" fmla="*/ 10 w 40"/>
                  <a:gd name="T3" fmla="*/ 7 h 24"/>
                  <a:gd name="T4" fmla="*/ 7 w 40"/>
                  <a:gd name="T5" fmla="*/ 4 h 24"/>
                  <a:gd name="T6" fmla="*/ 7 w 40"/>
                  <a:gd name="T7" fmla="*/ 0 h 24"/>
                  <a:gd name="T8" fmla="*/ 0 w 40"/>
                  <a:gd name="T9" fmla="*/ 9 h 24"/>
                  <a:gd name="T10" fmla="*/ 6 w 40"/>
                  <a:gd name="T11" fmla="*/ 19 h 24"/>
                  <a:gd name="T12" fmla="*/ 18 w 40"/>
                  <a:gd name="T13" fmla="*/ 23 h 24"/>
                  <a:gd name="T14" fmla="*/ 29 w 40"/>
                  <a:gd name="T15" fmla="*/ 23 h 24"/>
                  <a:gd name="T16" fmla="*/ 38 w 40"/>
                  <a:gd name="T17" fmla="*/ 15 h 24"/>
                  <a:gd name="T18" fmla="*/ 38 w 40"/>
                  <a:gd name="T19" fmla="*/ 5 h 24"/>
                  <a:gd name="T20" fmla="*/ 28 w 40"/>
                  <a:gd name="T21" fmla="*/ 1 h 24"/>
                  <a:gd name="T22" fmla="*/ 22 w 40"/>
                  <a:gd name="T2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4">
                    <a:moveTo>
                      <a:pt x="22" y="6"/>
                    </a:moveTo>
                    <a:cubicBezTo>
                      <a:pt x="18" y="8"/>
                      <a:pt x="14" y="8"/>
                      <a:pt x="10" y="7"/>
                    </a:cubicBezTo>
                    <a:cubicBezTo>
                      <a:pt x="9" y="6"/>
                      <a:pt x="8" y="5"/>
                      <a:pt x="7" y="4"/>
                    </a:cubicBezTo>
                    <a:cubicBezTo>
                      <a:pt x="6" y="2"/>
                      <a:pt x="6" y="1"/>
                      <a:pt x="7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6" y="19"/>
                    </a:cubicBezTo>
                    <a:cubicBezTo>
                      <a:pt x="9" y="22"/>
                      <a:pt x="14" y="23"/>
                      <a:pt x="18" y="23"/>
                    </a:cubicBezTo>
                    <a:cubicBezTo>
                      <a:pt x="22" y="24"/>
                      <a:pt x="26" y="24"/>
                      <a:pt x="29" y="23"/>
                    </a:cubicBezTo>
                    <a:cubicBezTo>
                      <a:pt x="33" y="21"/>
                      <a:pt x="36" y="19"/>
                      <a:pt x="38" y="15"/>
                    </a:cubicBezTo>
                    <a:cubicBezTo>
                      <a:pt x="40" y="12"/>
                      <a:pt x="40" y="8"/>
                      <a:pt x="38" y="5"/>
                    </a:cubicBezTo>
                    <a:cubicBezTo>
                      <a:pt x="36" y="1"/>
                      <a:pt x="31" y="0"/>
                      <a:pt x="28" y="1"/>
                    </a:cubicBezTo>
                    <a:cubicBezTo>
                      <a:pt x="25" y="2"/>
                      <a:pt x="24" y="4"/>
                      <a:pt x="22" y="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4" name="Freeform 1193"/>
              <p:cNvSpPr/>
              <p:nvPr/>
            </p:nvSpPr>
            <p:spPr bwMode="auto">
              <a:xfrm>
                <a:off x="1083" y="1224"/>
                <a:ext cx="16" cy="22"/>
              </a:xfrm>
              <a:custGeom>
                <a:avLst/>
                <a:gdLst>
                  <a:gd name="T0" fmla="*/ 11 w 16"/>
                  <a:gd name="T1" fmla="*/ 17 h 23"/>
                  <a:gd name="T2" fmla="*/ 7 w 16"/>
                  <a:gd name="T3" fmla="*/ 7 h 23"/>
                  <a:gd name="T4" fmla="*/ 7 w 16"/>
                  <a:gd name="T5" fmla="*/ 4 h 23"/>
                  <a:gd name="T6" fmla="*/ 7 w 16"/>
                  <a:gd name="T7" fmla="*/ 4 h 23"/>
                  <a:gd name="T8" fmla="*/ 7 w 16"/>
                  <a:gd name="T9" fmla="*/ 0 h 23"/>
                  <a:gd name="T10" fmla="*/ 0 w 16"/>
                  <a:gd name="T11" fmla="*/ 9 h 23"/>
                  <a:gd name="T12" fmla="*/ 6 w 16"/>
                  <a:gd name="T13" fmla="*/ 19 h 23"/>
                  <a:gd name="T14" fmla="*/ 16 w 16"/>
                  <a:gd name="T15" fmla="*/ 23 h 23"/>
                  <a:gd name="T16" fmla="*/ 11 w 16"/>
                  <a:gd name="T1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3">
                    <a:moveTo>
                      <a:pt x="11" y="17"/>
                    </a:moveTo>
                    <a:cubicBezTo>
                      <a:pt x="9" y="14"/>
                      <a:pt x="7" y="11"/>
                      <a:pt x="7" y="7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2"/>
                      <a:pt x="6" y="1"/>
                      <a:pt x="7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6" y="19"/>
                    </a:cubicBezTo>
                    <a:cubicBezTo>
                      <a:pt x="9" y="21"/>
                      <a:pt x="12" y="23"/>
                      <a:pt x="16" y="23"/>
                    </a:cubicBezTo>
                    <a:cubicBezTo>
                      <a:pt x="14" y="21"/>
                      <a:pt x="13" y="19"/>
                      <a:pt x="11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5" name="Freeform 1194"/>
              <p:cNvSpPr/>
              <p:nvPr/>
            </p:nvSpPr>
            <p:spPr bwMode="auto">
              <a:xfrm>
                <a:off x="1122" y="1224"/>
                <a:ext cx="39" cy="23"/>
              </a:xfrm>
              <a:custGeom>
                <a:avLst/>
                <a:gdLst>
                  <a:gd name="T0" fmla="*/ 19 w 40"/>
                  <a:gd name="T1" fmla="*/ 6 h 24"/>
                  <a:gd name="T2" fmla="*/ 30 w 40"/>
                  <a:gd name="T3" fmla="*/ 7 h 24"/>
                  <a:gd name="T4" fmla="*/ 33 w 40"/>
                  <a:gd name="T5" fmla="*/ 4 h 24"/>
                  <a:gd name="T6" fmla="*/ 33 w 40"/>
                  <a:gd name="T7" fmla="*/ 0 h 24"/>
                  <a:gd name="T8" fmla="*/ 40 w 40"/>
                  <a:gd name="T9" fmla="*/ 9 h 24"/>
                  <a:gd name="T10" fmla="*/ 34 w 40"/>
                  <a:gd name="T11" fmla="*/ 19 h 24"/>
                  <a:gd name="T12" fmla="*/ 22 w 40"/>
                  <a:gd name="T13" fmla="*/ 23 h 24"/>
                  <a:gd name="T14" fmla="*/ 11 w 40"/>
                  <a:gd name="T15" fmla="*/ 23 h 24"/>
                  <a:gd name="T16" fmla="*/ 2 w 40"/>
                  <a:gd name="T17" fmla="*/ 15 h 24"/>
                  <a:gd name="T18" fmla="*/ 2 w 40"/>
                  <a:gd name="T19" fmla="*/ 5 h 24"/>
                  <a:gd name="T20" fmla="*/ 12 w 40"/>
                  <a:gd name="T21" fmla="*/ 1 h 24"/>
                  <a:gd name="T22" fmla="*/ 19 w 40"/>
                  <a:gd name="T2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4">
                    <a:moveTo>
                      <a:pt x="19" y="6"/>
                    </a:moveTo>
                    <a:cubicBezTo>
                      <a:pt x="22" y="8"/>
                      <a:pt x="26" y="8"/>
                      <a:pt x="30" y="7"/>
                    </a:cubicBezTo>
                    <a:cubicBezTo>
                      <a:pt x="31" y="6"/>
                      <a:pt x="32" y="5"/>
                      <a:pt x="33" y="4"/>
                    </a:cubicBezTo>
                    <a:cubicBezTo>
                      <a:pt x="34" y="2"/>
                      <a:pt x="34" y="1"/>
                      <a:pt x="33" y="0"/>
                    </a:cubicBezTo>
                    <a:cubicBezTo>
                      <a:pt x="37" y="0"/>
                      <a:pt x="40" y="4"/>
                      <a:pt x="40" y="9"/>
                    </a:cubicBezTo>
                    <a:cubicBezTo>
                      <a:pt x="40" y="13"/>
                      <a:pt x="38" y="17"/>
                      <a:pt x="34" y="19"/>
                    </a:cubicBezTo>
                    <a:cubicBezTo>
                      <a:pt x="31" y="22"/>
                      <a:pt x="26" y="23"/>
                      <a:pt x="22" y="23"/>
                    </a:cubicBezTo>
                    <a:cubicBezTo>
                      <a:pt x="18" y="24"/>
                      <a:pt x="14" y="24"/>
                      <a:pt x="11" y="23"/>
                    </a:cubicBezTo>
                    <a:cubicBezTo>
                      <a:pt x="7" y="21"/>
                      <a:pt x="4" y="19"/>
                      <a:pt x="2" y="15"/>
                    </a:cubicBezTo>
                    <a:cubicBezTo>
                      <a:pt x="0" y="12"/>
                      <a:pt x="0" y="8"/>
                      <a:pt x="2" y="5"/>
                    </a:cubicBezTo>
                    <a:cubicBezTo>
                      <a:pt x="4" y="1"/>
                      <a:pt x="9" y="0"/>
                      <a:pt x="12" y="1"/>
                    </a:cubicBezTo>
                    <a:cubicBezTo>
                      <a:pt x="15" y="2"/>
                      <a:pt x="16" y="4"/>
                      <a:pt x="19" y="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6" name="Freeform 1195"/>
              <p:cNvSpPr/>
              <p:nvPr/>
            </p:nvSpPr>
            <p:spPr bwMode="auto">
              <a:xfrm>
                <a:off x="1146" y="1224"/>
                <a:ext cx="15" cy="22"/>
              </a:xfrm>
              <a:custGeom>
                <a:avLst/>
                <a:gdLst>
                  <a:gd name="T0" fmla="*/ 4 w 15"/>
                  <a:gd name="T1" fmla="*/ 17 h 23"/>
                  <a:gd name="T2" fmla="*/ 8 w 15"/>
                  <a:gd name="T3" fmla="*/ 7 h 23"/>
                  <a:gd name="T4" fmla="*/ 8 w 15"/>
                  <a:gd name="T5" fmla="*/ 4 h 23"/>
                  <a:gd name="T6" fmla="*/ 8 w 15"/>
                  <a:gd name="T7" fmla="*/ 4 h 23"/>
                  <a:gd name="T8" fmla="*/ 8 w 15"/>
                  <a:gd name="T9" fmla="*/ 0 h 23"/>
                  <a:gd name="T10" fmla="*/ 15 w 15"/>
                  <a:gd name="T11" fmla="*/ 9 h 23"/>
                  <a:gd name="T12" fmla="*/ 9 w 15"/>
                  <a:gd name="T13" fmla="*/ 19 h 23"/>
                  <a:gd name="T14" fmla="*/ 0 w 15"/>
                  <a:gd name="T15" fmla="*/ 23 h 23"/>
                  <a:gd name="T16" fmla="*/ 4 w 15"/>
                  <a:gd name="T1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3">
                    <a:moveTo>
                      <a:pt x="4" y="17"/>
                    </a:moveTo>
                    <a:cubicBezTo>
                      <a:pt x="6" y="14"/>
                      <a:pt x="8" y="11"/>
                      <a:pt x="8" y="7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12" y="0"/>
                      <a:pt x="15" y="4"/>
                      <a:pt x="15" y="9"/>
                    </a:cubicBezTo>
                    <a:cubicBezTo>
                      <a:pt x="15" y="13"/>
                      <a:pt x="13" y="17"/>
                      <a:pt x="9" y="19"/>
                    </a:cubicBezTo>
                    <a:cubicBezTo>
                      <a:pt x="6" y="21"/>
                      <a:pt x="3" y="23"/>
                      <a:pt x="0" y="23"/>
                    </a:cubicBezTo>
                    <a:cubicBezTo>
                      <a:pt x="1" y="21"/>
                      <a:pt x="2" y="19"/>
                      <a:pt x="4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7" name="Freeform 1196"/>
              <p:cNvSpPr/>
              <p:nvPr/>
            </p:nvSpPr>
            <p:spPr bwMode="auto">
              <a:xfrm>
                <a:off x="429" y="1127"/>
                <a:ext cx="181" cy="153"/>
              </a:xfrm>
              <a:custGeom>
                <a:avLst/>
                <a:gdLst>
                  <a:gd name="T0" fmla="*/ 83 w 186"/>
                  <a:gd name="T1" fmla="*/ 143 h 161"/>
                  <a:gd name="T2" fmla="*/ 73 w 186"/>
                  <a:gd name="T3" fmla="*/ 137 h 161"/>
                  <a:gd name="T4" fmla="*/ 66 w 186"/>
                  <a:gd name="T5" fmla="*/ 134 h 161"/>
                  <a:gd name="T6" fmla="*/ 46 w 186"/>
                  <a:gd name="T7" fmla="*/ 126 h 161"/>
                  <a:gd name="T8" fmla="*/ 16 w 186"/>
                  <a:gd name="T9" fmla="*/ 40 h 161"/>
                  <a:gd name="T10" fmla="*/ 104 w 186"/>
                  <a:gd name="T11" fmla="*/ 17 h 161"/>
                  <a:gd name="T12" fmla="*/ 122 w 186"/>
                  <a:gd name="T13" fmla="*/ 30 h 161"/>
                  <a:gd name="T14" fmla="*/ 128 w 186"/>
                  <a:gd name="T15" fmla="*/ 34 h 161"/>
                  <a:gd name="T16" fmla="*/ 139 w 186"/>
                  <a:gd name="T17" fmla="*/ 39 h 161"/>
                  <a:gd name="T18" fmla="*/ 171 w 186"/>
                  <a:gd name="T19" fmla="*/ 123 h 161"/>
                  <a:gd name="T20" fmla="*/ 83 w 186"/>
                  <a:gd name="T21" fmla="*/ 14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61">
                    <a:moveTo>
                      <a:pt x="83" y="143"/>
                    </a:moveTo>
                    <a:cubicBezTo>
                      <a:pt x="80" y="141"/>
                      <a:pt x="76" y="139"/>
                      <a:pt x="73" y="137"/>
                    </a:cubicBezTo>
                    <a:cubicBezTo>
                      <a:pt x="71" y="136"/>
                      <a:pt x="68" y="135"/>
                      <a:pt x="66" y="134"/>
                    </a:cubicBezTo>
                    <a:cubicBezTo>
                      <a:pt x="59" y="132"/>
                      <a:pt x="52" y="130"/>
                      <a:pt x="46" y="126"/>
                    </a:cubicBezTo>
                    <a:cubicBezTo>
                      <a:pt x="13" y="109"/>
                      <a:pt x="0" y="70"/>
                      <a:pt x="16" y="40"/>
                    </a:cubicBezTo>
                    <a:cubicBezTo>
                      <a:pt x="32" y="10"/>
                      <a:pt x="72" y="0"/>
                      <a:pt x="104" y="17"/>
                    </a:cubicBezTo>
                    <a:cubicBezTo>
                      <a:pt x="111" y="21"/>
                      <a:pt x="117" y="25"/>
                      <a:pt x="122" y="30"/>
                    </a:cubicBezTo>
                    <a:cubicBezTo>
                      <a:pt x="124" y="31"/>
                      <a:pt x="126" y="33"/>
                      <a:pt x="128" y="34"/>
                    </a:cubicBezTo>
                    <a:cubicBezTo>
                      <a:pt x="132" y="36"/>
                      <a:pt x="136" y="37"/>
                      <a:pt x="139" y="39"/>
                    </a:cubicBezTo>
                    <a:cubicBezTo>
                      <a:pt x="172" y="57"/>
                      <a:pt x="186" y="94"/>
                      <a:pt x="171" y="123"/>
                    </a:cubicBezTo>
                    <a:cubicBezTo>
                      <a:pt x="155" y="152"/>
                      <a:pt x="116" y="161"/>
                      <a:pt x="83" y="14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8" name="Freeform 1197"/>
              <p:cNvSpPr>
                <a:spLocks noEditPoints="1"/>
              </p:cNvSpPr>
              <p:nvPr/>
            </p:nvSpPr>
            <p:spPr bwMode="auto">
              <a:xfrm>
                <a:off x="427" y="1125"/>
                <a:ext cx="151" cy="141"/>
              </a:xfrm>
              <a:custGeom>
                <a:avLst/>
                <a:gdLst>
                  <a:gd name="T0" fmla="*/ 107 w 155"/>
                  <a:gd name="T1" fmla="*/ 18 h 148"/>
                  <a:gd name="T2" fmla="*/ 138 w 155"/>
                  <a:gd name="T3" fmla="*/ 107 h 148"/>
                  <a:gd name="T4" fmla="*/ 47 w 155"/>
                  <a:gd name="T5" fmla="*/ 130 h 148"/>
                  <a:gd name="T6" fmla="*/ 16 w 155"/>
                  <a:gd name="T7" fmla="*/ 41 h 148"/>
                  <a:gd name="T8" fmla="*/ 107 w 155"/>
                  <a:gd name="T9" fmla="*/ 18 h 148"/>
                  <a:gd name="T10" fmla="*/ 49 w 155"/>
                  <a:gd name="T11" fmla="*/ 127 h 148"/>
                  <a:gd name="T12" fmla="*/ 135 w 155"/>
                  <a:gd name="T13" fmla="*/ 105 h 148"/>
                  <a:gd name="T14" fmla="*/ 106 w 155"/>
                  <a:gd name="T15" fmla="*/ 21 h 148"/>
                  <a:gd name="T16" fmla="*/ 19 w 155"/>
                  <a:gd name="T17" fmla="*/ 43 h 148"/>
                  <a:gd name="T18" fmla="*/ 49 w 155"/>
                  <a:gd name="T19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148">
                    <a:moveTo>
                      <a:pt x="107" y="18"/>
                    </a:moveTo>
                    <a:cubicBezTo>
                      <a:pt x="141" y="36"/>
                      <a:pt x="155" y="76"/>
                      <a:pt x="138" y="107"/>
                    </a:cubicBezTo>
                    <a:cubicBezTo>
                      <a:pt x="121" y="137"/>
                      <a:pt x="81" y="148"/>
                      <a:pt x="47" y="130"/>
                    </a:cubicBezTo>
                    <a:cubicBezTo>
                      <a:pt x="13" y="112"/>
                      <a:pt x="0" y="72"/>
                      <a:pt x="16" y="41"/>
                    </a:cubicBezTo>
                    <a:cubicBezTo>
                      <a:pt x="33" y="10"/>
                      <a:pt x="74" y="0"/>
                      <a:pt x="107" y="18"/>
                    </a:cubicBezTo>
                    <a:moveTo>
                      <a:pt x="49" y="127"/>
                    </a:moveTo>
                    <a:cubicBezTo>
                      <a:pt x="81" y="144"/>
                      <a:pt x="119" y="134"/>
                      <a:pt x="135" y="105"/>
                    </a:cubicBezTo>
                    <a:cubicBezTo>
                      <a:pt x="151" y="76"/>
                      <a:pt x="138" y="38"/>
                      <a:pt x="106" y="21"/>
                    </a:cubicBezTo>
                    <a:cubicBezTo>
                      <a:pt x="74" y="4"/>
                      <a:pt x="35" y="14"/>
                      <a:pt x="19" y="43"/>
                    </a:cubicBezTo>
                    <a:cubicBezTo>
                      <a:pt x="4" y="72"/>
                      <a:pt x="17" y="110"/>
                      <a:pt x="49" y="127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9" name="Freeform 1198"/>
              <p:cNvSpPr>
                <a:spLocks noEditPoints="1"/>
              </p:cNvSpPr>
              <p:nvPr/>
            </p:nvSpPr>
            <p:spPr bwMode="auto">
              <a:xfrm>
                <a:off x="441" y="1135"/>
                <a:ext cx="151" cy="135"/>
              </a:xfrm>
              <a:custGeom>
                <a:avLst/>
                <a:gdLst>
                  <a:gd name="T0" fmla="*/ 106 w 154"/>
                  <a:gd name="T1" fmla="*/ 18 h 143"/>
                  <a:gd name="T2" fmla="*/ 138 w 154"/>
                  <a:gd name="T3" fmla="*/ 104 h 143"/>
                  <a:gd name="T4" fmla="*/ 48 w 154"/>
                  <a:gd name="T5" fmla="*/ 125 h 143"/>
                  <a:gd name="T6" fmla="*/ 16 w 154"/>
                  <a:gd name="T7" fmla="*/ 39 h 143"/>
                  <a:gd name="T8" fmla="*/ 106 w 154"/>
                  <a:gd name="T9" fmla="*/ 18 h 143"/>
                  <a:gd name="T10" fmla="*/ 50 w 154"/>
                  <a:gd name="T11" fmla="*/ 122 h 143"/>
                  <a:gd name="T12" fmla="*/ 135 w 154"/>
                  <a:gd name="T13" fmla="*/ 103 h 143"/>
                  <a:gd name="T14" fmla="*/ 104 w 154"/>
                  <a:gd name="T15" fmla="*/ 21 h 143"/>
                  <a:gd name="T16" fmla="*/ 19 w 154"/>
                  <a:gd name="T17" fmla="*/ 41 h 143"/>
                  <a:gd name="T18" fmla="*/ 50 w 154"/>
                  <a:gd name="T19" fmla="*/ 12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43">
                    <a:moveTo>
                      <a:pt x="106" y="18"/>
                    </a:moveTo>
                    <a:cubicBezTo>
                      <a:pt x="139" y="36"/>
                      <a:pt x="154" y="75"/>
                      <a:pt x="138" y="104"/>
                    </a:cubicBezTo>
                    <a:cubicBezTo>
                      <a:pt x="122" y="134"/>
                      <a:pt x="82" y="143"/>
                      <a:pt x="48" y="125"/>
                    </a:cubicBezTo>
                    <a:cubicBezTo>
                      <a:pt x="15" y="107"/>
                      <a:pt x="0" y="69"/>
                      <a:pt x="16" y="39"/>
                    </a:cubicBezTo>
                    <a:cubicBezTo>
                      <a:pt x="32" y="10"/>
                      <a:pt x="72" y="0"/>
                      <a:pt x="106" y="18"/>
                    </a:cubicBezTo>
                    <a:moveTo>
                      <a:pt x="50" y="122"/>
                    </a:moveTo>
                    <a:cubicBezTo>
                      <a:pt x="82" y="139"/>
                      <a:pt x="120" y="131"/>
                      <a:pt x="135" y="103"/>
                    </a:cubicBezTo>
                    <a:cubicBezTo>
                      <a:pt x="150" y="75"/>
                      <a:pt x="136" y="38"/>
                      <a:pt x="104" y="21"/>
                    </a:cubicBezTo>
                    <a:cubicBezTo>
                      <a:pt x="72" y="4"/>
                      <a:pt x="34" y="13"/>
                      <a:pt x="19" y="41"/>
                    </a:cubicBezTo>
                    <a:cubicBezTo>
                      <a:pt x="4" y="68"/>
                      <a:pt x="18" y="105"/>
                      <a:pt x="50" y="122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0" name="Freeform 1199"/>
              <p:cNvSpPr>
                <a:spLocks noEditPoints="1"/>
              </p:cNvSpPr>
              <p:nvPr/>
            </p:nvSpPr>
            <p:spPr bwMode="auto">
              <a:xfrm>
                <a:off x="463" y="1146"/>
                <a:ext cx="149" cy="136"/>
              </a:xfrm>
              <a:custGeom>
                <a:avLst/>
                <a:gdLst>
                  <a:gd name="T0" fmla="*/ 105 w 153"/>
                  <a:gd name="T1" fmla="*/ 18 h 143"/>
                  <a:gd name="T2" fmla="*/ 137 w 153"/>
                  <a:gd name="T3" fmla="*/ 104 h 143"/>
                  <a:gd name="T4" fmla="*/ 48 w 153"/>
                  <a:gd name="T5" fmla="*/ 125 h 143"/>
                  <a:gd name="T6" fmla="*/ 15 w 153"/>
                  <a:gd name="T7" fmla="*/ 39 h 143"/>
                  <a:gd name="T8" fmla="*/ 105 w 153"/>
                  <a:gd name="T9" fmla="*/ 18 h 143"/>
                  <a:gd name="T10" fmla="*/ 49 w 153"/>
                  <a:gd name="T11" fmla="*/ 122 h 143"/>
                  <a:gd name="T12" fmla="*/ 134 w 153"/>
                  <a:gd name="T13" fmla="*/ 102 h 143"/>
                  <a:gd name="T14" fmla="*/ 103 w 153"/>
                  <a:gd name="T15" fmla="*/ 21 h 143"/>
                  <a:gd name="T16" fmla="*/ 18 w 153"/>
                  <a:gd name="T17" fmla="*/ 40 h 143"/>
                  <a:gd name="T18" fmla="*/ 49 w 153"/>
                  <a:gd name="T19" fmla="*/ 12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3">
                    <a:moveTo>
                      <a:pt x="105" y="18"/>
                    </a:moveTo>
                    <a:cubicBezTo>
                      <a:pt x="139" y="36"/>
                      <a:pt x="153" y="74"/>
                      <a:pt x="137" y="104"/>
                    </a:cubicBezTo>
                    <a:cubicBezTo>
                      <a:pt x="121" y="133"/>
                      <a:pt x="81" y="143"/>
                      <a:pt x="48" y="125"/>
                    </a:cubicBezTo>
                    <a:cubicBezTo>
                      <a:pt x="14" y="107"/>
                      <a:pt x="0" y="68"/>
                      <a:pt x="15" y="39"/>
                    </a:cubicBezTo>
                    <a:cubicBezTo>
                      <a:pt x="31" y="9"/>
                      <a:pt x="71" y="0"/>
                      <a:pt x="105" y="18"/>
                    </a:cubicBezTo>
                    <a:moveTo>
                      <a:pt x="49" y="122"/>
                    </a:moveTo>
                    <a:cubicBezTo>
                      <a:pt x="81" y="139"/>
                      <a:pt x="119" y="130"/>
                      <a:pt x="134" y="102"/>
                    </a:cubicBezTo>
                    <a:cubicBezTo>
                      <a:pt x="149" y="74"/>
                      <a:pt x="135" y="38"/>
                      <a:pt x="103" y="21"/>
                    </a:cubicBezTo>
                    <a:cubicBezTo>
                      <a:pt x="71" y="4"/>
                      <a:pt x="33" y="12"/>
                      <a:pt x="18" y="40"/>
                    </a:cubicBezTo>
                    <a:cubicBezTo>
                      <a:pt x="3" y="68"/>
                      <a:pt x="17" y="105"/>
                      <a:pt x="49" y="122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1" name="Freeform 1200"/>
              <p:cNvSpPr/>
              <p:nvPr/>
            </p:nvSpPr>
            <p:spPr bwMode="auto">
              <a:xfrm>
                <a:off x="431" y="1129"/>
                <a:ext cx="101" cy="118"/>
              </a:xfrm>
              <a:custGeom>
                <a:avLst/>
                <a:gdLst>
                  <a:gd name="T0" fmla="*/ 27 w 104"/>
                  <a:gd name="T1" fmla="*/ 45 h 124"/>
                  <a:gd name="T2" fmla="*/ 48 w 104"/>
                  <a:gd name="T3" fmla="*/ 124 h 124"/>
                  <a:gd name="T4" fmla="*/ 45 w 104"/>
                  <a:gd name="T5" fmla="*/ 123 h 124"/>
                  <a:gd name="T6" fmla="*/ 16 w 104"/>
                  <a:gd name="T7" fmla="*/ 39 h 124"/>
                  <a:gd name="T8" fmla="*/ 102 w 104"/>
                  <a:gd name="T9" fmla="*/ 17 h 124"/>
                  <a:gd name="T10" fmla="*/ 104 w 104"/>
                  <a:gd name="T11" fmla="*/ 19 h 124"/>
                  <a:gd name="T12" fmla="*/ 27 w 104"/>
                  <a:gd name="T13" fmla="*/ 4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24">
                    <a:moveTo>
                      <a:pt x="27" y="45"/>
                    </a:moveTo>
                    <a:cubicBezTo>
                      <a:pt x="13" y="71"/>
                      <a:pt x="22" y="104"/>
                      <a:pt x="48" y="124"/>
                    </a:cubicBezTo>
                    <a:cubicBezTo>
                      <a:pt x="47" y="124"/>
                      <a:pt x="46" y="123"/>
                      <a:pt x="45" y="123"/>
                    </a:cubicBezTo>
                    <a:cubicBezTo>
                      <a:pt x="13" y="106"/>
                      <a:pt x="0" y="68"/>
                      <a:pt x="16" y="39"/>
                    </a:cubicBezTo>
                    <a:cubicBezTo>
                      <a:pt x="31" y="10"/>
                      <a:pt x="70" y="0"/>
                      <a:pt x="102" y="17"/>
                    </a:cubicBezTo>
                    <a:cubicBezTo>
                      <a:pt x="102" y="18"/>
                      <a:pt x="103" y="18"/>
                      <a:pt x="104" y="19"/>
                    </a:cubicBezTo>
                    <a:cubicBezTo>
                      <a:pt x="74" y="8"/>
                      <a:pt x="41" y="19"/>
                      <a:pt x="27" y="45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2" name="Freeform 1201"/>
              <p:cNvSpPr/>
              <p:nvPr/>
            </p:nvSpPr>
            <p:spPr bwMode="auto">
              <a:xfrm>
                <a:off x="446" y="1140"/>
                <a:ext cx="96" cy="110"/>
              </a:xfrm>
              <a:custGeom>
                <a:avLst/>
                <a:gdLst>
                  <a:gd name="T0" fmla="*/ 32 w 98"/>
                  <a:gd name="T1" fmla="*/ 45 h 117"/>
                  <a:gd name="T2" fmla="*/ 44 w 98"/>
                  <a:gd name="T3" fmla="*/ 117 h 117"/>
                  <a:gd name="T4" fmla="*/ 14 w 98"/>
                  <a:gd name="T5" fmla="*/ 36 h 117"/>
                  <a:gd name="T6" fmla="*/ 98 w 98"/>
                  <a:gd name="T7" fmla="*/ 16 h 117"/>
                  <a:gd name="T8" fmla="*/ 32 w 98"/>
                  <a:gd name="T9" fmla="*/ 4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17">
                    <a:moveTo>
                      <a:pt x="32" y="45"/>
                    </a:moveTo>
                    <a:cubicBezTo>
                      <a:pt x="20" y="68"/>
                      <a:pt x="26" y="97"/>
                      <a:pt x="44" y="117"/>
                    </a:cubicBezTo>
                    <a:cubicBezTo>
                      <a:pt x="13" y="99"/>
                      <a:pt x="0" y="63"/>
                      <a:pt x="14" y="36"/>
                    </a:cubicBezTo>
                    <a:cubicBezTo>
                      <a:pt x="29" y="8"/>
                      <a:pt x="67" y="0"/>
                      <a:pt x="98" y="16"/>
                    </a:cubicBezTo>
                    <a:cubicBezTo>
                      <a:pt x="71" y="12"/>
                      <a:pt x="44" y="23"/>
                      <a:pt x="32" y="4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3" name="Freeform 1202"/>
              <p:cNvSpPr/>
              <p:nvPr/>
            </p:nvSpPr>
            <p:spPr bwMode="auto">
              <a:xfrm>
                <a:off x="469" y="1153"/>
                <a:ext cx="100" cy="103"/>
              </a:xfrm>
              <a:custGeom>
                <a:avLst/>
                <a:gdLst>
                  <a:gd name="T0" fmla="*/ 92 w 103"/>
                  <a:gd name="T1" fmla="*/ 76 h 109"/>
                  <a:gd name="T2" fmla="*/ 30 w 103"/>
                  <a:gd name="T3" fmla="*/ 105 h 109"/>
                  <a:gd name="T4" fmla="*/ 13 w 103"/>
                  <a:gd name="T5" fmla="*/ 33 h 109"/>
                  <a:gd name="T6" fmla="*/ 83 w 103"/>
                  <a:gd name="T7" fmla="*/ 8 h 109"/>
                  <a:gd name="T8" fmla="*/ 92 w 103"/>
                  <a:gd name="T9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9">
                    <a:moveTo>
                      <a:pt x="92" y="76"/>
                    </a:moveTo>
                    <a:cubicBezTo>
                      <a:pt x="80" y="98"/>
                      <a:pt x="55" y="109"/>
                      <a:pt x="30" y="105"/>
                    </a:cubicBezTo>
                    <a:cubicBezTo>
                      <a:pt x="8" y="87"/>
                      <a:pt x="0" y="57"/>
                      <a:pt x="13" y="33"/>
                    </a:cubicBezTo>
                    <a:cubicBezTo>
                      <a:pt x="25" y="10"/>
                      <a:pt x="55" y="0"/>
                      <a:pt x="83" y="8"/>
                    </a:cubicBezTo>
                    <a:cubicBezTo>
                      <a:pt x="99" y="27"/>
                      <a:pt x="103" y="54"/>
                      <a:pt x="92" y="7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4" name="Freeform 1203"/>
              <p:cNvSpPr/>
              <p:nvPr/>
            </p:nvSpPr>
            <p:spPr bwMode="auto">
              <a:xfrm>
                <a:off x="509" y="1167"/>
                <a:ext cx="75" cy="96"/>
              </a:xfrm>
              <a:custGeom>
                <a:avLst/>
                <a:gdLst>
                  <a:gd name="T0" fmla="*/ 65 w 77"/>
                  <a:gd name="T1" fmla="*/ 69 h 101"/>
                  <a:gd name="T2" fmla="*/ 0 w 77"/>
                  <a:gd name="T3" fmla="*/ 95 h 101"/>
                  <a:gd name="T4" fmla="*/ 54 w 77"/>
                  <a:gd name="T5" fmla="*/ 63 h 101"/>
                  <a:gd name="T6" fmla="*/ 51 w 77"/>
                  <a:gd name="T7" fmla="*/ 0 h 101"/>
                  <a:gd name="T8" fmla="*/ 65 w 77"/>
                  <a:gd name="T9" fmla="*/ 6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01">
                    <a:moveTo>
                      <a:pt x="65" y="69"/>
                    </a:moveTo>
                    <a:cubicBezTo>
                      <a:pt x="53" y="91"/>
                      <a:pt x="27" y="101"/>
                      <a:pt x="0" y="95"/>
                    </a:cubicBezTo>
                    <a:cubicBezTo>
                      <a:pt x="23" y="94"/>
                      <a:pt x="44" y="83"/>
                      <a:pt x="54" y="63"/>
                    </a:cubicBezTo>
                    <a:cubicBezTo>
                      <a:pt x="65" y="43"/>
                      <a:pt x="63" y="19"/>
                      <a:pt x="51" y="0"/>
                    </a:cubicBezTo>
                    <a:cubicBezTo>
                      <a:pt x="71" y="18"/>
                      <a:pt x="77" y="46"/>
                      <a:pt x="65" y="69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5" name="Freeform 1204"/>
              <p:cNvSpPr/>
              <p:nvPr/>
            </p:nvSpPr>
            <p:spPr bwMode="auto">
              <a:xfrm>
                <a:off x="512" y="1166"/>
                <a:ext cx="96" cy="111"/>
              </a:xfrm>
              <a:custGeom>
                <a:avLst/>
                <a:gdLst>
                  <a:gd name="T0" fmla="*/ 84 w 99"/>
                  <a:gd name="T1" fmla="*/ 81 h 117"/>
                  <a:gd name="T2" fmla="*/ 0 w 99"/>
                  <a:gd name="T3" fmla="*/ 101 h 117"/>
                  <a:gd name="T4" fmla="*/ 66 w 99"/>
                  <a:gd name="T5" fmla="*/ 72 h 117"/>
                  <a:gd name="T6" fmla="*/ 54 w 99"/>
                  <a:gd name="T7" fmla="*/ 0 h 117"/>
                  <a:gd name="T8" fmla="*/ 84 w 99"/>
                  <a:gd name="T9" fmla="*/ 8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17">
                    <a:moveTo>
                      <a:pt x="84" y="81"/>
                    </a:moveTo>
                    <a:cubicBezTo>
                      <a:pt x="69" y="109"/>
                      <a:pt x="31" y="117"/>
                      <a:pt x="0" y="101"/>
                    </a:cubicBezTo>
                    <a:cubicBezTo>
                      <a:pt x="27" y="105"/>
                      <a:pt x="54" y="94"/>
                      <a:pt x="66" y="72"/>
                    </a:cubicBezTo>
                    <a:cubicBezTo>
                      <a:pt x="78" y="49"/>
                      <a:pt x="72" y="20"/>
                      <a:pt x="54" y="0"/>
                    </a:cubicBezTo>
                    <a:cubicBezTo>
                      <a:pt x="85" y="17"/>
                      <a:pt x="99" y="54"/>
                      <a:pt x="84" y="81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6" name="Freeform 1205"/>
              <p:cNvSpPr>
                <a:spLocks noEditPoints="1"/>
              </p:cNvSpPr>
              <p:nvPr/>
            </p:nvSpPr>
            <p:spPr bwMode="auto">
              <a:xfrm>
                <a:off x="454" y="1142"/>
                <a:ext cx="69" cy="35"/>
              </a:xfrm>
              <a:custGeom>
                <a:avLst/>
                <a:gdLst>
                  <a:gd name="T0" fmla="*/ 4 w 71"/>
                  <a:gd name="T1" fmla="*/ 38 h 38"/>
                  <a:gd name="T2" fmla="*/ 4 w 71"/>
                  <a:gd name="T3" fmla="*/ 38 h 38"/>
                  <a:gd name="T4" fmla="*/ 6 w 71"/>
                  <a:gd name="T5" fmla="*/ 34 h 38"/>
                  <a:gd name="T6" fmla="*/ 71 w 71"/>
                  <a:gd name="T7" fmla="*/ 7 h 38"/>
                  <a:gd name="T8" fmla="*/ 70 w 71"/>
                  <a:gd name="T9" fmla="*/ 7 h 38"/>
                  <a:gd name="T10" fmla="*/ 6 w 71"/>
                  <a:gd name="T11" fmla="*/ 34 h 38"/>
                  <a:gd name="T12" fmla="*/ 4 w 71"/>
                  <a:gd name="T13" fmla="*/ 38 h 38"/>
                  <a:gd name="T14" fmla="*/ 0 w 71"/>
                  <a:gd name="T15" fmla="*/ 37 h 38"/>
                  <a:gd name="T16" fmla="*/ 1 w 71"/>
                  <a:gd name="T17" fmla="*/ 37 h 38"/>
                  <a:gd name="T18" fmla="*/ 3 w 71"/>
                  <a:gd name="T19" fmla="*/ 32 h 38"/>
                  <a:gd name="T20" fmla="*/ 63 w 71"/>
                  <a:gd name="T21" fmla="*/ 2 h 38"/>
                  <a:gd name="T22" fmla="*/ 63 w 71"/>
                  <a:gd name="T23" fmla="*/ 2 h 38"/>
                  <a:gd name="T24" fmla="*/ 3 w 71"/>
                  <a:gd name="T25" fmla="*/ 32 h 38"/>
                  <a:gd name="T26" fmla="*/ 0 w 71"/>
                  <a:gd name="T27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38">
                    <a:moveTo>
                      <a:pt x="4" y="38"/>
                    </a:moveTo>
                    <a:cubicBezTo>
                      <a:pt x="4" y="38"/>
                      <a:pt x="4" y="38"/>
                      <a:pt x="4" y="38"/>
                    </a:cubicBezTo>
                    <a:cubicBezTo>
                      <a:pt x="5" y="36"/>
                      <a:pt x="6" y="35"/>
                      <a:pt x="6" y="34"/>
                    </a:cubicBezTo>
                    <a:cubicBezTo>
                      <a:pt x="18" y="12"/>
                      <a:pt x="45" y="2"/>
                      <a:pt x="71" y="7"/>
                    </a:cubicBezTo>
                    <a:cubicBezTo>
                      <a:pt x="71" y="7"/>
                      <a:pt x="70" y="7"/>
                      <a:pt x="70" y="7"/>
                    </a:cubicBezTo>
                    <a:cubicBezTo>
                      <a:pt x="44" y="2"/>
                      <a:pt x="18" y="12"/>
                      <a:pt x="6" y="34"/>
                    </a:cubicBezTo>
                    <a:cubicBezTo>
                      <a:pt x="5" y="35"/>
                      <a:pt x="5" y="36"/>
                      <a:pt x="4" y="38"/>
                    </a:cubicBezTo>
                    <a:moveTo>
                      <a:pt x="0" y="37"/>
                    </a:moveTo>
                    <a:cubicBezTo>
                      <a:pt x="0" y="37"/>
                      <a:pt x="1" y="37"/>
                      <a:pt x="1" y="37"/>
                    </a:cubicBezTo>
                    <a:cubicBezTo>
                      <a:pt x="1" y="35"/>
                      <a:pt x="2" y="34"/>
                      <a:pt x="3" y="32"/>
                    </a:cubicBezTo>
                    <a:cubicBezTo>
                      <a:pt x="14" y="11"/>
                      <a:pt x="38" y="0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38" y="0"/>
                      <a:pt x="14" y="11"/>
                      <a:pt x="3" y="32"/>
                    </a:cubicBezTo>
                    <a:cubicBezTo>
                      <a:pt x="2" y="34"/>
                      <a:pt x="1" y="35"/>
                      <a:pt x="0" y="37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7" name="Freeform 1206"/>
              <p:cNvSpPr/>
              <p:nvPr/>
            </p:nvSpPr>
            <p:spPr bwMode="auto">
              <a:xfrm>
                <a:off x="455" y="1142"/>
                <a:ext cx="67" cy="35"/>
              </a:xfrm>
              <a:custGeom>
                <a:avLst/>
                <a:gdLst>
                  <a:gd name="T0" fmla="*/ 0 w 69"/>
                  <a:gd name="T1" fmla="*/ 37 h 38"/>
                  <a:gd name="T2" fmla="*/ 3 w 69"/>
                  <a:gd name="T3" fmla="*/ 38 h 38"/>
                  <a:gd name="T4" fmla="*/ 5 w 69"/>
                  <a:gd name="T5" fmla="*/ 34 h 38"/>
                  <a:gd name="T6" fmla="*/ 69 w 69"/>
                  <a:gd name="T7" fmla="*/ 7 h 38"/>
                  <a:gd name="T8" fmla="*/ 62 w 69"/>
                  <a:gd name="T9" fmla="*/ 2 h 38"/>
                  <a:gd name="T10" fmla="*/ 2 w 69"/>
                  <a:gd name="T11" fmla="*/ 32 h 38"/>
                  <a:gd name="T12" fmla="*/ 0 w 69"/>
                  <a:gd name="T13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8">
                    <a:moveTo>
                      <a:pt x="0" y="37"/>
                    </a:moveTo>
                    <a:cubicBezTo>
                      <a:pt x="1" y="37"/>
                      <a:pt x="2" y="38"/>
                      <a:pt x="3" y="38"/>
                    </a:cubicBezTo>
                    <a:cubicBezTo>
                      <a:pt x="4" y="36"/>
                      <a:pt x="4" y="35"/>
                      <a:pt x="5" y="34"/>
                    </a:cubicBezTo>
                    <a:cubicBezTo>
                      <a:pt x="17" y="12"/>
                      <a:pt x="43" y="2"/>
                      <a:pt x="69" y="7"/>
                    </a:cubicBezTo>
                    <a:cubicBezTo>
                      <a:pt x="67" y="5"/>
                      <a:pt x="65" y="4"/>
                      <a:pt x="62" y="2"/>
                    </a:cubicBezTo>
                    <a:cubicBezTo>
                      <a:pt x="37" y="0"/>
                      <a:pt x="13" y="11"/>
                      <a:pt x="2" y="32"/>
                    </a:cubicBezTo>
                    <a:cubicBezTo>
                      <a:pt x="1" y="34"/>
                      <a:pt x="0" y="35"/>
                      <a:pt x="0" y="37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8" name="Freeform 1207"/>
              <p:cNvSpPr>
                <a:spLocks noEditPoints="1"/>
              </p:cNvSpPr>
              <p:nvPr/>
            </p:nvSpPr>
            <p:spPr bwMode="auto">
              <a:xfrm>
                <a:off x="551" y="1161"/>
                <a:ext cx="36" cy="68"/>
              </a:xfrm>
              <a:custGeom>
                <a:avLst/>
                <a:gdLst>
                  <a:gd name="T0" fmla="*/ 13 w 37"/>
                  <a:gd name="T1" fmla="*/ 53 h 71"/>
                  <a:gd name="T2" fmla="*/ 0 w 37"/>
                  <a:gd name="T3" fmla="*/ 1 h 71"/>
                  <a:gd name="T4" fmla="*/ 0 w 37"/>
                  <a:gd name="T5" fmla="*/ 0 h 71"/>
                  <a:gd name="T6" fmla="*/ 13 w 37"/>
                  <a:gd name="T7" fmla="*/ 52 h 71"/>
                  <a:gd name="T8" fmla="*/ 13 w 37"/>
                  <a:gd name="T9" fmla="*/ 53 h 71"/>
                  <a:gd name="T10" fmla="*/ 25 w 37"/>
                  <a:gd name="T11" fmla="*/ 70 h 71"/>
                  <a:gd name="T12" fmla="*/ 7 w 37"/>
                  <a:gd name="T13" fmla="*/ 4 h 71"/>
                  <a:gd name="T14" fmla="*/ 16 w 37"/>
                  <a:gd name="T15" fmla="*/ 58 h 71"/>
                  <a:gd name="T16" fmla="*/ 16 w 37"/>
                  <a:gd name="T17" fmla="*/ 58 h 71"/>
                  <a:gd name="T18" fmla="*/ 8 w 37"/>
                  <a:gd name="T19" fmla="*/ 6 h 71"/>
                  <a:gd name="T20" fmla="*/ 25 w 37"/>
                  <a:gd name="T21" fmla="*/ 69 h 71"/>
                  <a:gd name="T22" fmla="*/ 25 w 37"/>
                  <a:gd name="T23" fmla="*/ 70 h 71"/>
                  <a:gd name="T24" fmla="*/ 28 w 37"/>
                  <a:gd name="T25" fmla="*/ 71 h 71"/>
                  <a:gd name="T26" fmla="*/ 28 w 37"/>
                  <a:gd name="T27" fmla="*/ 71 h 71"/>
                  <a:gd name="T28" fmla="*/ 14 w 37"/>
                  <a:gd name="T29" fmla="*/ 6 h 71"/>
                  <a:gd name="T30" fmla="*/ 14 w 37"/>
                  <a:gd name="T31" fmla="*/ 6 h 71"/>
                  <a:gd name="T32" fmla="*/ 14 w 37"/>
                  <a:gd name="T33" fmla="*/ 6 h 71"/>
                  <a:gd name="T34" fmla="*/ 28 w 37"/>
                  <a:gd name="T3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71">
                    <a:moveTo>
                      <a:pt x="13" y="53"/>
                    </a:moveTo>
                    <a:cubicBezTo>
                      <a:pt x="17" y="35"/>
                      <a:pt x="12" y="16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2" y="15"/>
                      <a:pt x="17" y="35"/>
                      <a:pt x="13" y="52"/>
                    </a:cubicBezTo>
                    <a:cubicBezTo>
                      <a:pt x="13" y="53"/>
                      <a:pt x="13" y="53"/>
                      <a:pt x="13" y="53"/>
                    </a:cubicBezTo>
                    <a:moveTo>
                      <a:pt x="25" y="70"/>
                    </a:moveTo>
                    <a:cubicBezTo>
                      <a:pt x="34" y="48"/>
                      <a:pt x="26" y="21"/>
                      <a:pt x="7" y="4"/>
                    </a:cubicBezTo>
                    <a:cubicBezTo>
                      <a:pt x="17" y="20"/>
                      <a:pt x="21" y="40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21" y="41"/>
                      <a:pt x="18" y="21"/>
                      <a:pt x="8" y="6"/>
                    </a:cubicBezTo>
                    <a:cubicBezTo>
                      <a:pt x="26" y="23"/>
                      <a:pt x="33" y="48"/>
                      <a:pt x="25" y="69"/>
                    </a:cubicBezTo>
                    <a:cubicBezTo>
                      <a:pt x="25" y="69"/>
                      <a:pt x="25" y="70"/>
                      <a:pt x="25" y="70"/>
                    </a:cubicBezTo>
                    <a:moveTo>
                      <a:pt x="28" y="71"/>
                    </a:moveTo>
                    <a:cubicBezTo>
                      <a:pt x="28" y="71"/>
                      <a:pt x="28" y="71"/>
                      <a:pt x="28" y="71"/>
                    </a:cubicBezTo>
                    <a:cubicBezTo>
                      <a:pt x="37" y="50"/>
                      <a:pt x="31" y="25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31" y="24"/>
                      <a:pt x="37" y="50"/>
                      <a:pt x="28" y="7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9" name="Freeform 1208"/>
              <p:cNvSpPr/>
              <p:nvPr/>
            </p:nvSpPr>
            <p:spPr bwMode="auto">
              <a:xfrm>
                <a:off x="551" y="1162"/>
                <a:ext cx="20" cy="54"/>
              </a:xfrm>
              <a:custGeom>
                <a:avLst/>
                <a:gdLst>
                  <a:gd name="T0" fmla="*/ 16 w 21"/>
                  <a:gd name="T1" fmla="*/ 57 h 57"/>
                  <a:gd name="T2" fmla="*/ 7 w 21"/>
                  <a:gd name="T3" fmla="*/ 3 h 57"/>
                  <a:gd name="T4" fmla="*/ 5 w 21"/>
                  <a:gd name="T5" fmla="*/ 1 h 57"/>
                  <a:gd name="T6" fmla="*/ 0 w 21"/>
                  <a:gd name="T7" fmla="*/ 0 h 57"/>
                  <a:gd name="T8" fmla="*/ 13 w 21"/>
                  <a:gd name="T9" fmla="*/ 52 h 57"/>
                  <a:gd name="T10" fmla="*/ 16 w 21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57">
                    <a:moveTo>
                      <a:pt x="16" y="57"/>
                    </a:moveTo>
                    <a:cubicBezTo>
                      <a:pt x="21" y="39"/>
                      <a:pt x="17" y="19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12" y="15"/>
                      <a:pt x="17" y="34"/>
                      <a:pt x="13" y="52"/>
                    </a:cubicBezTo>
                    <a:cubicBezTo>
                      <a:pt x="14" y="53"/>
                      <a:pt x="15" y="55"/>
                      <a:pt x="16" y="57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0" name="Freeform 1209"/>
              <p:cNvSpPr/>
              <p:nvPr/>
            </p:nvSpPr>
            <p:spPr bwMode="auto">
              <a:xfrm>
                <a:off x="556" y="1163"/>
                <a:ext cx="31" cy="66"/>
              </a:xfrm>
              <a:custGeom>
                <a:avLst/>
                <a:gdLst>
                  <a:gd name="T0" fmla="*/ 22 w 32"/>
                  <a:gd name="T1" fmla="*/ 69 h 69"/>
                  <a:gd name="T2" fmla="*/ 23 w 32"/>
                  <a:gd name="T3" fmla="*/ 69 h 69"/>
                  <a:gd name="T4" fmla="*/ 9 w 32"/>
                  <a:gd name="T5" fmla="*/ 4 h 69"/>
                  <a:gd name="T6" fmla="*/ 0 w 32"/>
                  <a:gd name="T7" fmla="*/ 0 h 69"/>
                  <a:gd name="T8" fmla="*/ 2 w 32"/>
                  <a:gd name="T9" fmla="*/ 2 h 69"/>
                  <a:gd name="T10" fmla="*/ 20 w 32"/>
                  <a:gd name="T11" fmla="*/ 68 h 69"/>
                  <a:gd name="T12" fmla="*/ 22 w 32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69">
                    <a:moveTo>
                      <a:pt x="22" y="69"/>
                    </a:moveTo>
                    <a:cubicBezTo>
                      <a:pt x="23" y="69"/>
                      <a:pt x="23" y="69"/>
                      <a:pt x="23" y="69"/>
                    </a:cubicBezTo>
                    <a:cubicBezTo>
                      <a:pt x="32" y="48"/>
                      <a:pt x="26" y="22"/>
                      <a:pt x="9" y="4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1" y="19"/>
                      <a:pt x="29" y="46"/>
                      <a:pt x="20" y="68"/>
                    </a:cubicBezTo>
                    <a:cubicBezTo>
                      <a:pt x="21" y="68"/>
                      <a:pt x="22" y="69"/>
                      <a:pt x="22" y="69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" name="Group 1411"/>
            <p:cNvGrpSpPr/>
            <p:nvPr/>
          </p:nvGrpSpPr>
          <p:grpSpPr bwMode="auto">
            <a:xfrm>
              <a:off x="709613" y="1230313"/>
              <a:ext cx="939800" cy="796925"/>
              <a:chOff x="447" y="775"/>
              <a:chExt cx="592" cy="502"/>
            </a:xfrm>
          </p:grpSpPr>
          <p:sp>
            <p:nvSpPr>
              <p:cNvPr id="401" name="Freeform 1211"/>
              <p:cNvSpPr>
                <a:spLocks noEditPoints="1"/>
              </p:cNvSpPr>
              <p:nvPr/>
            </p:nvSpPr>
            <p:spPr bwMode="auto">
              <a:xfrm>
                <a:off x="488" y="1154"/>
                <a:ext cx="54" cy="15"/>
              </a:xfrm>
              <a:custGeom>
                <a:avLst/>
                <a:gdLst>
                  <a:gd name="T0" fmla="*/ 8 w 55"/>
                  <a:gd name="T1" fmla="*/ 15 h 16"/>
                  <a:gd name="T2" fmla="*/ 8 w 55"/>
                  <a:gd name="T3" fmla="*/ 15 h 16"/>
                  <a:gd name="T4" fmla="*/ 55 w 55"/>
                  <a:gd name="T5" fmla="*/ 5 h 16"/>
                  <a:gd name="T6" fmla="*/ 54 w 55"/>
                  <a:gd name="T7" fmla="*/ 5 h 16"/>
                  <a:gd name="T8" fmla="*/ 8 w 55"/>
                  <a:gd name="T9" fmla="*/ 15 h 16"/>
                  <a:gd name="T10" fmla="*/ 0 w 55"/>
                  <a:gd name="T11" fmla="*/ 16 h 16"/>
                  <a:gd name="T12" fmla="*/ 1 w 55"/>
                  <a:gd name="T13" fmla="*/ 16 h 16"/>
                  <a:gd name="T14" fmla="*/ 45 w 55"/>
                  <a:gd name="T15" fmla="*/ 1 h 16"/>
                  <a:gd name="T16" fmla="*/ 45 w 55"/>
                  <a:gd name="T17" fmla="*/ 0 h 16"/>
                  <a:gd name="T18" fmla="*/ 0 w 55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16">
                    <a:moveTo>
                      <a:pt x="8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21" y="6"/>
                      <a:pt x="38" y="2"/>
                      <a:pt x="55" y="5"/>
                    </a:cubicBezTo>
                    <a:cubicBezTo>
                      <a:pt x="55" y="5"/>
                      <a:pt x="54" y="5"/>
                      <a:pt x="54" y="5"/>
                    </a:cubicBezTo>
                    <a:cubicBezTo>
                      <a:pt x="37" y="2"/>
                      <a:pt x="20" y="6"/>
                      <a:pt x="8" y="15"/>
                    </a:cubicBezTo>
                    <a:moveTo>
                      <a:pt x="0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3" y="5"/>
                      <a:pt x="29" y="0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8" y="0"/>
                      <a:pt x="12" y="5"/>
                      <a:pt x="0" y="16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1212"/>
              <p:cNvSpPr/>
              <p:nvPr/>
            </p:nvSpPr>
            <p:spPr bwMode="auto">
              <a:xfrm>
                <a:off x="489" y="1154"/>
                <a:ext cx="52" cy="15"/>
              </a:xfrm>
              <a:custGeom>
                <a:avLst/>
                <a:gdLst>
                  <a:gd name="T0" fmla="*/ 0 w 53"/>
                  <a:gd name="T1" fmla="*/ 16 h 16"/>
                  <a:gd name="T2" fmla="*/ 7 w 53"/>
                  <a:gd name="T3" fmla="*/ 15 h 16"/>
                  <a:gd name="T4" fmla="*/ 53 w 53"/>
                  <a:gd name="T5" fmla="*/ 5 h 16"/>
                  <a:gd name="T6" fmla="*/ 47 w 53"/>
                  <a:gd name="T7" fmla="*/ 2 h 16"/>
                  <a:gd name="T8" fmla="*/ 47 w 53"/>
                  <a:gd name="T9" fmla="*/ 2 h 16"/>
                  <a:gd name="T10" fmla="*/ 44 w 53"/>
                  <a:gd name="T11" fmla="*/ 1 h 16"/>
                  <a:gd name="T12" fmla="*/ 0 w 5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6">
                    <a:moveTo>
                      <a:pt x="0" y="16"/>
                    </a:moveTo>
                    <a:cubicBezTo>
                      <a:pt x="2" y="15"/>
                      <a:pt x="4" y="15"/>
                      <a:pt x="7" y="15"/>
                    </a:cubicBezTo>
                    <a:cubicBezTo>
                      <a:pt x="19" y="6"/>
                      <a:pt x="36" y="2"/>
                      <a:pt x="53" y="5"/>
                    </a:cubicBezTo>
                    <a:cubicBezTo>
                      <a:pt x="51" y="4"/>
                      <a:pt x="49" y="3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5" y="1"/>
                      <a:pt x="44" y="1"/>
                    </a:cubicBezTo>
                    <a:cubicBezTo>
                      <a:pt x="28" y="0"/>
                      <a:pt x="12" y="5"/>
                      <a:pt x="0" y="16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1213"/>
              <p:cNvSpPr/>
              <p:nvPr/>
            </p:nvSpPr>
            <p:spPr bwMode="auto">
              <a:xfrm>
                <a:off x="447" y="1135"/>
                <a:ext cx="69" cy="42"/>
              </a:xfrm>
              <a:custGeom>
                <a:avLst/>
                <a:gdLst>
                  <a:gd name="T0" fmla="*/ 6 w 70"/>
                  <a:gd name="T1" fmla="*/ 43 h 44"/>
                  <a:gd name="T2" fmla="*/ 7 w 70"/>
                  <a:gd name="T3" fmla="*/ 44 h 44"/>
                  <a:gd name="T4" fmla="*/ 10 w 70"/>
                  <a:gd name="T5" fmla="*/ 39 h 44"/>
                  <a:gd name="T6" fmla="*/ 70 w 70"/>
                  <a:gd name="T7" fmla="*/ 9 h 44"/>
                  <a:gd name="T8" fmla="*/ 69 w 70"/>
                  <a:gd name="T9" fmla="*/ 9 h 44"/>
                  <a:gd name="T10" fmla="*/ 63 w 70"/>
                  <a:gd name="T11" fmla="*/ 6 h 44"/>
                  <a:gd name="T12" fmla="*/ 12 w 70"/>
                  <a:gd name="T13" fmla="*/ 18 h 44"/>
                  <a:gd name="T14" fmla="*/ 3 w 70"/>
                  <a:gd name="T15" fmla="*/ 28 h 44"/>
                  <a:gd name="T16" fmla="*/ 3 w 70"/>
                  <a:gd name="T17" fmla="*/ 40 h 44"/>
                  <a:gd name="T18" fmla="*/ 6 w 70"/>
                  <a:gd name="T1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44">
                    <a:moveTo>
                      <a:pt x="6" y="43"/>
                    </a:moveTo>
                    <a:cubicBezTo>
                      <a:pt x="7" y="43"/>
                      <a:pt x="7" y="44"/>
                      <a:pt x="7" y="44"/>
                    </a:cubicBezTo>
                    <a:cubicBezTo>
                      <a:pt x="8" y="42"/>
                      <a:pt x="9" y="41"/>
                      <a:pt x="10" y="39"/>
                    </a:cubicBezTo>
                    <a:cubicBezTo>
                      <a:pt x="21" y="18"/>
                      <a:pt x="45" y="7"/>
                      <a:pt x="70" y="9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7" y="8"/>
                      <a:pt x="65" y="7"/>
                      <a:pt x="63" y="6"/>
                    </a:cubicBezTo>
                    <a:cubicBezTo>
                      <a:pt x="46" y="0"/>
                      <a:pt x="27" y="8"/>
                      <a:pt x="12" y="18"/>
                    </a:cubicBezTo>
                    <a:cubicBezTo>
                      <a:pt x="9" y="21"/>
                      <a:pt x="5" y="24"/>
                      <a:pt x="3" y="28"/>
                    </a:cubicBezTo>
                    <a:cubicBezTo>
                      <a:pt x="1" y="31"/>
                      <a:pt x="0" y="37"/>
                      <a:pt x="3" y="40"/>
                    </a:cubicBezTo>
                    <a:cubicBezTo>
                      <a:pt x="4" y="42"/>
                      <a:pt x="5" y="43"/>
                      <a:pt x="6" y="43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1214"/>
              <p:cNvSpPr/>
              <p:nvPr/>
            </p:nvSpPr>
            <p:spPr bwMode="auto">
              <a:xfrm>
                <a:off x="458" y="1143"/>
                <a:ext cx="74" cy="34"/>
              </a:xfrm>
              <a:custGeom>
                <a:avLst/>
                <a:gdLst>
                  <a:gd name="T0" fmla="*/ 0 w 76"/>
                  <a:gd name="T1" fmla="*/ 36 h 36"/>
                  <a:gd name="T2" fmla="*/ 5 w 76"/>
                  <a:gd name="T3" fmla="*/ 36 h 36"/>
                  <a:gd name="T4" fmla="*/ 18 w 76"/>
                  <a:gd name="T5" fmla="*/ 31 h 36"/>
                  <a:gd name="T6" fmla="*/ 31 w 76"/>
                  <a:gd name="T7" fmla="*/ 27 h 36"/>
                  <a:gd name="T8" fmla="*/ 76 w 76"/>
                  <a:gd name="T9" fmla="*/ 11 h 36"/>
                  <a:gd name="T10" fmla="*/ 68 w 76"/>
                  <a:gd name="T11" fmla="*/ 6 h 36"/>
                  <a:gd name="T12" fmla="*/ 67 w 76"/>
                  <a:gd name="T13" fmla="*/ 5 h 36"/>
                  <a:gd name="T14" fmla="*/ 2 w 76"/>
                  <a:gd name="T15" fmla="*/ 32 h 36"/>
                  <a:gd name="T16" fmla="*/ 0 w 76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36">
                    <a:moveTo>
                      <a:pt x="0" y="36"/>
                    </a:moveTo>
                    <a:cubicBezTo>
                      <a:pt x="2" y="36"/>
                      <a:pt x="3" y="36"/>
                      <a:pt x="5" y="36"/>
                    </a:cubicBezTo>
                    <a:cubicBezTo>
                      <a:pt x="9" y="35"/>
                      <a:pt x="14" y="33"/>
                      <a:pt x="18" y="31"/>
                    </a:cubicBezTo>
                    <a:cubicBezTo>
                      <a:pt x="22" y="29"/>
                      <a:pt x="27" y="28"/>
                      <a:pt x="31" y="27"/>
                    </a:cubicBezTo>
                    <a:cubicBezTo>
                      <a:pt x="43" y="16"/>
                      <a:pt x="59" y="11"/>
                      <a:pt x="76" y="11"/>
                    </a:cubicBezTo>
                    <a:cubicBezTo>
                      <a:pt x="73" y="10"/>
                      <a:pt x="71" y="8"/>
                      <a:pt x="68" y="6"/>
                    </a:cubicBezTo>
                    <a:cubicBezTo>
                      <a:pt x="68" y="6"/>
                      <a:pt x="67" y="6"/>
                      <a:pt x="67" y="5"/>
                    </a:cubicBezTo>
                    <a:cubicBezTo>
                      <a:pt x="41" y="0"/>
                      <a:pt x="14" y="10"/>
                      <a:pt x="2" y="32"/>
                    </a:cubicBezTo>
                    <a:cubicBezTo>
                      <a:pt x="2" y="33"/>
                      <a:pt x="1" y="34"/>
                      <a:pt x="0" y="36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1215"/>
              <p:cNvSpPr/>
              <p:nvPr/>
            </p:nvSpPr>
            <p:spPr bwMode="auto">
              <a:xfrm>
                <a:off x="496" y="1156"/>
                <a:ext cx="71" cy="55"/>
              </a:xfrm>
              <a:custGeom>
                <a:avLst/>
                <a:gdLst>
                  <a:gd name="T0" fmla="*/ 69 w 73"/>
                  <a:gd name="T1" fmla="*/ 58 h 58"/>
                  <a:gd name="T2" fmla="*/ 56 w 73"/>
                  <a:gd name="T3" fmla="*/ 6 h 58"/>
                  <a:gd name="T4" fmla="*/ 47 w 73"/>
                  <a:gd name="T5" fmla="*/ 3 h 58"/>
                  <a:gd name="T6" fmla="*/ 0 w 73"/>
                  <a:gd name="T7" fmla="*/ 13 h 58"/>
                  <a:gd name="T8" fmla="*/ 28 w 73"/>
                  <a:gd name="T9" fmla="*/ 17 h 58"/>
                  <a:gd name="T10" fmla="*/ 36 w 73"/>
                  <a:gd name="T11" fmla="*/ 21 h 58"/>
                  <a:gd name="T12" fmla="*/ 64 w 73"/>
                  <a:gd name="T13" fmla="*/ 49 h 58"/>
                  <a:gd name="T14" fmla="*/ 69 w 73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58">
                    <a:moveTo>
                      <a:pt x="69" y="58"/>
                    </a:moveTo>
                    <a:cubicBezTo>
                      <a:pt x="73" y="41"/>
                      <a:pt x="68" y="21"/>
                      <a:pt x="56" y="6"/>
                    </a:cubicBezTo>
                    <a:cubicBezTo>
                      <a:pt x="53" y="5"/>
                      <a:pt x="50" y="4"/>
                      <a:pt x="47" y="3"/>
                    </a:cubicBezTo>
                    <a:cubicBezTo>
                      <a:pt x="30" y="0"/>
                      <a:pt x="13" y="4"/>
                      <a:pt x="0" y="13"/>
                    </a:cubicBezTo>
                    <a:cubicBezTo>
                      <a:pt x="9" y="12"/>
                      <a:pt x="19" y="14"/>
                      <a:pt x="28" y="17"/>
                    </a:cubicBezTo>
                    <a:cubicBezTo>
                      <a:pt x="31" y="18"/>
                      <a:pt x="34" y="19"/>
                      <a:pt x="36" y="21"/>
                    </a:cubicBezTo>
                    <a:cubicBezTo>
                      <a:pt x="48" y="27"/>
                      <a:pt x="58" y="37"/>
                      <a:pt x="64" y="49"/>
                    </a:cubicBezTo>
                    <a:cubicBezTo>
                      <a:pt x="66" y="52"/>
                      <a:pt x="68" y="55"/>
                      <a:pt x="69" y="58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1216"/>
              <p:cNvSpPr/>
              <p:nvPr/>
            </p:nvSpPr>
            <p:spPr bwMode="auto">
              <a:xfrm>
                <a:off x="570" y="1170"/>
                <a:ext cx="30" cy="52"/>
              </a:xfrm>
              <a:custGeom>
                <a:avLst/>
                <a:gdLst>
                  <a:gd name="T0" fmla="*/ 30 w 30"/>
                  <a:gd name="T1" fmla="*/ 55 h 55"/>
                  <a:gd name="T2" fmla="*/ 30 w 30"/>
                  <a:gd name="T3" fmla="*/ 53 h 55"/>
                  <a:gd name="T4" fmla="*/ 7 w 30"/>
                  <a:gd name="T5" fmla="*/ 5 h 55"/>
                  <a:gd name="T6" fmla="*/ 0 w 30"/>
                  <a:gd name="T7" fmla="*/ 0 h 55"/>
                  <a:gd name="T8" fmla="*/ 30 w 30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5">
                    <a:moveTo>
                      <a:pt x="30" y="55"/>
                    </a:moveTo>
                    <a:cubicBezTo>
                      <a:pt x="30" y="54"/>
                      <a:pt x="30" y="54"/>
                      <a:pt x="30" y="53"/>
                    </a:cubicBezTo>
                    <a:cubicBezTo>
                      <a:pt x="30" y="36"/>
                      <a:pt x="22" y="18"/>
                      <a:pt x="7" y="5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19" y="13"/>
                      <a:pt x="30" y="34"/>
                      <a:pt x="30" y="55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1217"/>
              <p:cNvSpPr/>
              <p:nvPr/>
            </p:nvSpPr>
            <p:spPr bwMode="auto">
              <a:xfrm>
                <a:off x="577" y="1175"/>
                <a:ext cx="24" cy="45"/>
              </a:xfrm>
              <a:custGeom>
                <a:avLst/>
                <a:gdLst>
                  <a:gd name="T0" fmla="*/ 23 w 24"/>
                  <a:gd name="T1" fmla="*/ 48 h 48"/>
                  <a:gd name="T2" fmla="*/ 23 w 24"/>
                  <a:gd name="T3" fmla="*/ 38 h 48"/>
                  <a:gd name="T4" fmla="*/ 0 w 24"/>
                  <a:gd name="T5" fmla="*/ 0 h 48"/>
                  <a:gd name="T6" fmla="*/ 23 w 24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8">
                    <a:moveTo>
                      <a:pt x="23" y="48"/>
                    </a:moveTo>
                    <a:cubicBezTo>
                      <a:pt x="24" y="45"/>
                      <a:pt x="23" y="41"/>
                      <a:pt x="23" y="38"/>
                    </a:cubicBezTo>
                    <a:cubicBezTo>
                      <a:pt x="20" y="23"/>
                      <a:pt x="12" y="10"/>
                      <a:pt x="0" y="0"/>
                    </a:cubicBezTo>
                    <a:cubicBezTo>
                      <a:pt x="15" y="13"/>
                      <a:pt x="23" y="31"/>
                      <a:pt x="23" y="48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1218"/>
              <p:cNvSpPr/>
              <p:nvPr/>
            </p:nvSpPr>
            <p:spPr bwMode="auto">
              <a:xfrm>
                <a:off x="559" y="1167"/>
                <a:ext cx="24" cy="60"/>
              </a:xfrm>
              <a:custGeom>
                <a:avLst/>
                <a:gdLst>
                  <a:gd name="T0" fmla="*/ 17 w 25"/>
                  <a:gd name="T1" fmla="*/ 63 h 63"/>
                  <a:gd name="T2" fmla="*/ 0 w 25"/>
                  <a:gd name="T3" fmla="*/ 0 h 63"/>
                  <a:gd name="T4" fmla="*/ 8 w 25"/>
                  <a:gd name="T5" fmla="*/ 52 h 63"/>
                  <a:gd name="T6" fmla="*/ 14 w 25"/>
                  <a:gd name="T7" fmla="*/ 61 h 63"/>
                  <a:gd name="T8" fmla="*/ 17 w 25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3">
                    <a:moveTo>
                      <a:pt x="17" y="63"/>
                    </a:moveTo>
                    <a:cubicBezTo>
                      <a:pt x="25" y="42"/>
                      <a:pt x="18" y="17"/>
                      <a:pt x="0" y="0"/>
                    </a:cubicBezTo>
                    <a:cubicBezTo>
                      <a:pt x="10" y="15"/>
                      <a:pt x="13" y="35"/>
                      <a:pt x="8" y="52"/>
                    </a:cubicBezTo>
                    <a:cubicBezTo>
                      <a:pt x="9" y="55"/>
                      <a:pt x="11" y="58"/>
                      <a:pt x="14" y="61"/>
                    </a:cubicBezTo>
                    <a:cubicBezTo>
                      <a:pt x="15" y="62"/>
                      <a:pt x="16" y="63"/>
                      <a:pt x="17" y="63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1219"/>
              <p:cNvSpPr/>
              <p:nvPr/>
            </p:nvSpPr>
            <p:spPr bwMode="auto">
              <a:xfrm>
                <a:off x="564" y="1167"/>
                <a:ext cx="36" cy="65"/>
              </a:xfrm>
              <a:custGeom>
                <a:avLst/>
                <a:gdLst>
                  <a:gd name="T0" fmla="*/ 14 w 36"/>
                  <a:gd name="T1" fmla="*/ 65 h 69"/>
                  <a:gd name="T2" fmla="*/ 33 w 36"/>
                  <a:gd name="T3" fmla="*/ 63 h 69"/>
                  <a:gd name="T4" fmla="*/ 36 w 36"/>
                  <a:gd name="T5" fmla="*/ 58 h 69"/>
                  <a:gd name="T6" fmla="*/ 6 w 36"/>
                  <a:gd name="T7" fmla="*/ 3 h 69"/>
                  <a:gd name="T8" fmla="*/ 3 w 36"/>
                  <a:gd name="T9" fmla="*/ 1 h 69"/>
                  <a:gd name="T10" fmla="*/ 0 w 36"/>
                  <a:gd name="T11" fmla="*/ 0 h 69"/>
                  <a:gd name="T12" fmla="*/ 14 w 36"/>
                  <a:gd name="T13" fmla="*/ 6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9">
                    <a:moveTo>
                      <a:pt x="14" y="65"/>
                    </a:moveTo>
                    <a:cubicBezTo>
                      <a:pt x="21" y="69"/>
                      <a:pt x="28" y="69"/>
                      <a:pt x="33" y="63"/>
                    </a:cubicBezTo>
                    <a:cubicBezTo>
                      <a:pt x="34" y="62"/>
                      <a:pt x="35" y="60"/>
                      <a:pt x="36" y="58"/>
                    </a:cubicBezTo>
                    <a:cubicBezTo>
                      <a:pt x="36" y="37"/>
                      <a:pt x="25" y="16"/>
                      <a:pt x="6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17" y="19"/>
                      <a:pt x="23" y="44"/>
                      <a:pt x="14" y="65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1220"/>
              <p:cNvSpPr>
                <a:spLocks noEditPoints="1"/>
              </p:cNvSpPr>
              <p:nvPr/>
            </p:nvSpPr>
            <p:spPr bwMode="auto">
              <a:xfrm>
                <a:off x="466" y="1227"/>
                <a:ext cx="58" cy="36"/>
              </a:xfrm>
              <a:custGeom>
                <a:avLst/>
                <a:gdLst>
                  <a:gd name="T0" fmla="*/ 42 w 60"/>
                  <a:gd name="T1" fmla="*/ 28 h 38"/>
                  <a:gd name="T2" fmla="*/ 51 w 60"/>
                  <a:gd name="T3" fmla="*/ 28 h 38"/>
                  <a:gd name="T4" fmla="*/ 51 w 60"/>
                  <a:gd name="T5" fmla="*/ 27 h 38"/>
                  <a:gd name="T6" fmla="*/ 41 w 60"/>
                  <a:gd name="T7" fmla="*/ 28 h 38"/>
                  <a:gd name="T8" fmla="*/ 42 w 60"/>
                  <a:gd name="T9" fmla="*/ 28 h 38"/>
                  <a:gd name="T10" fmla="*/ 26 w 60"/>
                  <a:gd name="T11" fmla="*/ 21 h 38"/>
                  <a:gd name="T12" fmla="*/ 27 w 60"/>
                  <a:gd name="T13" fmla="*/ 21 h 38"/>
                  <a:gd name="T14" fmla="*/ 14 w 60"/>
                  <a:gd name="T15" fmla="*/ 0 h 38"/>
                  <a:gd name="T16" fmla="*/ 13 w 60"/>
                  <a:gd name="T17" fmla="*/ 0 h 38"/>
                  <a:gd name="T18" fmla="*/ 26 w 60"/>
                  <a:gd name="T19" fmla="*/ 21 h 38"/>
                  <a:gd name="T20" fmla="*/ 18 w 60"/>
                  <a:gd name="T21" fmla="*/ 17 h 38"/>
                  <a:gd name="T22" fmla="*/ 19 w 60"/>
                  <a:gd name="T23" fmla="*/ 17 h 38"/>
                  <a:gd name="T24" fmla="*/ 10 w 60"/>
                  <a:gd name="T25" fmla="*/ 0 h 38"/>
                  <a:gd name="T26" fmla="*/ 9 w 60"/>
                  <a:gd name="T27" fmla="*/ 0 h 38"/>
                  <a:gd name="T28" fmla="*/ 18 w 60"/>
                  <a:gd name="T29" fmla="*/ 17 h 38"/>
                  <a:gd name="T30" fmla="*/ 45 w 60"/>
                  <a:gd name="T31" fmla="*/ 32 h 38"/>
                  <a:gd name="T32" fmla="*/ 56 w 60"/>
                  <a:gd name="T33" fmla="*/ 30 h 38"/>
                  <a:gd name="T34" fmla="*/ 56 w 60"/>
                  <a:gd name="T35" fmla="*/ 30 h 38"/>
                  <a:gd name="T36" fmla="*/ 45 w 60"/>
                  <a:gd name="T37" fmla="*/ 32 h 38"/>
                  <a:gd name="T38" fmla="*/ 45 w 60"/>
                  <a:gd name="T39" fmla="*/ 32 h 38"/>
                  <a:gd name="T40" fmla="*/ 47 w 60"/>
                  <a:gd name="T41" fmla="*/ 33 h 38"/>
                  <a:gd name="T42" fmla="*/ 59 w 60"/>
                  <a:gd name="T43" fmla="*/ 34 h 38"/>
                  <a:gd name="T44" fmla="*/ 59 w 60"/>
                  <a:gd name="T45" fmla="*/ 34 h 38"/>
                  <a:gd name="T46" fmla="*/ 46 w 60"/>
                  <a:gd name="T47" fmla="*/ 32 h 38"/>
                  <a:gd name="T48" fmla="*/ 47 w 60"/>
                  <a:gd name="T49" fmla="*/ 33 h 38"/>
                  <a:gd name="T50" fmla="*/ 8 w 60"/>
                  <a:gd name="T51" fmla="*/ 13 h 38"/>
                  <a:gd name="T52" fmla="*/ 9 w 60"/>
                  <a:gd name="T53" fmla="*/ 13 h 38"/>
                  <a:gd name="T54" fmla="*/ 0 w 60"/>
                  <a:gd name="T55" fmla="*/ 3 h 38"/>
                  <a:gd name="T56" fmla="*/ 0 w 60"/>
                  <a:gd name="T57" fmla="*/ 3 h 38"/>
                  <a:gd name="T58" fmla="*/ 8 w 60"/>
                  <a:gd name="T59" fmla="*/ 13 h 38"/>
                  <a:gd name="T60" fmla="*/ 53 w 60"/>
                  <a:gd name="T61" fmla="*/ 37 h 38"/>
                  <a:gd name="T62" fmla="*/ 60 w 60"/>
                  <a:gd name="T63" fmla="*/ 38 h 38"/>
                  <a:gd name="T64" fmla="*/ 60 w 60"/>
                  <a:gd name="T65" fmla="*/ 37 h 38"/>
                  <a:gd name="T66" fmla="*/ 53 w 60"/>
                  <a:gd name="T67" fmla="*/ 37 h 38"/>
                  <a:gd name="T68" fmla="*/ 53 w 60"/>
                  <a:gd name="T6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38">
                    <a:moveTo>
                      <a:pt x="42" y="28"/>
                    </a:moveTo>
                    <a:cubicBezTo>
                      <a:pt x="45" y="28"/>
                      <a:pt x="48" y="28"/>
                      <a:pt x="51" y="28"/>
                    </a:cubicBezTo>
                    <a:cubicBezTo>
                      <a:pt x="51" y="28"/>
                      <a:pt x="51" y="27"/>
                      <a:pt x="51" y="27"/>
                    </a:cubicBezTo>
                    <a:cubicBezTo>
                      <a:pt x="48" y="28"/>
                      <a:pt x="44" y="28"/>
                      <a:pt x="41" y="28"/>
                    </a:cubicBezTo>
                    <a:cubicBezTo>
                      <a:pt x="41" y="28"/>
                      <a:pt x="41" y="28"/>
                      <a:pt x="42" y="28"/>
                    </a:cubicBezTo>
                    <a:moveTo>
                      <a:pt x="26" y="21"/>
                    </a:moveTo>
                    <a:cubicBezTo>
                      <a:pt x="26" y="21"/>
                      <a:pt x="26" y="21"/>
                      <a:pt x="27" y="21"/>
                    </a:cubicBezTo>
                    <a:cubicBezTo>
                      <a:pt x="21" y="15"/>
                      <a:pt x="17" y="8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6" y="8"/>
                      <a:pt x="20" y="14"/>
                      <a:pt x="26" y="21"/>
                    </a:cubicBezTo>
                    <a:moveTo>
                      <a:pt x="18" y="17"/>
                    </a:moveTo>
                    <a:cubicBezTo>
                      <a:pt x="18" y="17"/>
                      <a:pt x="19" y="17"/>
                      <a:pt x="19" y="17"/>
                    </a:cubicBezTo>
                    <a:cubicBezTo>
                      <a:pt x="15" y="12"/>
                      <a:pt x="12" y="6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6"/>
                      <a:pt x="14" y="12"/>
                      <a:pt x="18" y="17"/>
                    </a:cubicBezTo>
                    <a:moveTo>
                      <a:pt x="45" y="32"/>
                    </a:moveTo>
                    <a:cubicBezTo>
                      <a:pt x="49" y="32"/>
                      <a:pt x="53" y="31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3" y="31"/>
                      <a:pt x="49" y="31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moveTo>
                      <a:pt x="47" y="33"/>
                    </a:moveTo>
                    <a:cubicBezTo>
                      <a:pt x="51" y="34"/>
                      <a:pt x="55" y="34"/>
                      <a:pt x="59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5" y="34"/>
                      <a:pt x="51" y="33"/>
                      <a:pt x="46" y="32"/>
                    </a:cubicBezTo>
                    <a:cubicBezTo>
                      <a:pt x="46" y="33"/>
                      <a:pt x="47" y="33"/>
                      <a:pt x="47" y="33"/>
                    </a:cubicBezTo>
                    <a:moveTo>
                      <a:pt x="8" y="13"/>
                    </a:moveTo>
                    <a:cubicBezTo>
                      <a:pt x="8" y="13"/>
                      <a:pt x="8" y="13"/>
                      <a:pt x="9" y="13"/>
                    </a:cubicBezTo>
                    <a:cubicBezTo>
                      <a:pt x="5" y="10"/>
                      <a:pt x="3" y="7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7"/>
                      <a:pt x="5" y="10"/>
                      <a:pt x="8" y="13"/>
                    </a:cubicBezTo>
                    <a:moveTo>
                      <a:pt x="53" y="37"/>
                    </a:moveTo>
                    <a:cubicBezTo>
                      <a:pt x="56" y="38"/>
                      <a:pt x="58" y="38"/>
                      <a:pt x="60" y="38"/>
                    </a:cubicBezTo>
                    <a:cubicBezTo>
                      <a:pt x="60" y="38"/>
                      <a:pt x="60" y="37"/>
                      <a:pt x="60" y="37"/>
                    </a:cubicBezTo>
                    <a:cubicBezTo>
                      <a:pt x="58" y="37"/>
                      <a:pt x="55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1221"/>
              <p:cNvSpPr/>
              <p:nvPr/>
            </p:nvSpPr>
            <p:spPr bwMode="auto">
              <a:xfrm>
                <a:off x="507" y="1253"/>
                <a:ext cx="14" cy="4"/>
              </a:xfrm>
              <a:custGeom>
                <a:avLst/>
                <a:gdLst>
                  <a:gd name="T0" fmla="*/ 3 w 14"/>
                  <a:gd name="T1" fmla="*/ 4 h 4"/>
                  <a:gd name="T2" fmla="*/ 14 w 14"/>
                  <a:gd name="T3" fmla="*/ 2 h 4"/>
                  <a:gd name="T4" fmla="*/ 12 w 14"/>
                  <a:gd name="T5" fmla="*/ 1 h 4"/>
                  <a:gd name="T6" fmla="*/ 9 w 14"/>
                  <a:gd name="T7" fmla="*/ 0 h 4"/>
                  <a:gd name="T8" fmla="*/ 0 w 14"/>
                  <a:gd name="T9" fmla="*/ 0 h 4"/>
                  <a:gd name="T10" fmla="*/ 1 w 14"/>
                  <a:gd name="T11" fmla="*/ 3 h 4"/>
                  <a:gd name="T12" fmla="*/ 3 w 1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">
                    <a:moveTo>
                      <a:pt x="3" y="4"/>
                    </a:moveTo>
                    <a:cubicBezTo>
                      <a:pt x="7" y="3"/>
                      <a:pt x="11" y="3"/>
                      <a:pt x="14" y="2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3"/>
                      <a:pt x="3" y="3"/>
                      <a:pt x="3" y="4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1222"/>
              <p:cNvSpPr>
                <a:spLocks noEditPoints="1"/>
              </p:cNvSpPr>
              <p:nvPr/>
            </p:nvSpPr>
            <p:spPr bwMode="auto">
              <a:xfrm>
                <a:off x="465" y="1230"/>
                <a:ext cx="59" cy="32"/>
              </a:xfrm>
              <a:custGeom>
                <a:avLst/>
                <a:gdLst>
                  <a:gd name="T0" fmla="*/ 54 w 61"/>
                  <a:gd name="T1" fmla="*/ 34 h 34"/>
                  <a:gd name="T2" fmla="*/ 61 w 61"/>
                  <a:gd name="T3" fmla="*/ 34 h 34"/>
                  <a:gd name="T4" fmla="*/ 60 w 61"/>
                  <a:gd name="T5" fmla="*/ 31 h 34"/>
                  <a:gd name="T6" fmla="*/ 48 w 61"/>
                  <a:gd name="T7" fmla="*/ 30 h 34"/>
                  <a:gd name="T8" fmla="*/ 54 w 61"/>
                  <a:gd name="T9" fmla="*/ 34 h 34"/>
                  <a:gd name="T10" fmla="*/ 4 w 61"/>
                  <a:gd name="T11" fmla="*/ 8 h 34"/>
                  <a:gd name="T12" fmla="*/ 6 w 61"/>
                  <a:gd name="T13" fmla="*/ 9 h 34"/>
                  <a:gd name="T14" fmla="*/ 9 w 61"/>
                  <a:gd name="T15" fmla="*/ 10 h 34"/>
                  <a:gd name="T16" fmla="*/ 1 w 61"/>
                  <a:gd name="T17" fmla="*/ 0 h 34"/>
                  <a:gd name="T18" fmla="*/ 0 w 61"/>
                  <a:gd name="T19" fmla="*/ 3 h 34"/>
                  <a:gd name="T20" fmla="*/ 4 w 61"/>
                  <a:gd name="T21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34">
                    <a:moveTo>
                      <a:pt x="54" y="34"/>
                    </a:moveTo>
                    <a:cubicBezTo>
                      <a:pt x="56" y="34"/>
                      <a:pt x="59" y="34"/>
                      <a:pt x="61" y="34"/>
                    </a:cubicBezTo>
                    <a:cubicBezTo>
                      <a:pt x="61" y="33"/>
                      <a:pt x="61" y="32"/>
                      <a:pt x="60" y="31"/>
                    </a:cubicBezTo>
                    <a:cubicBezTo>
                      <a:pt x="56" y="31"/>
                      <a:pt x="52" y="31"/>
                      <a:pt x="48" y="30"/>
                    </a:cubicBezTo>
                    <a:cubicBezTo>
                      <a:pt x="50" y="31"/>
                      <a:pt x="52" y="33"/>
                      <a:pt x="54" y="34"/>
                    </a:cubicBezTo>
                    <a:moveTo>
                      <a:pt x="4" y="8"/>
                    </a:moveTo>
                    <a:cubicBezTo>
                      <a:pt x="5" y="8"/>
                      <a:pt x="5" y="8"/>
                      <a:pt x="6" y="9"/>
                    </a:cubicBezTo>
                    <a:cubicBezTo>
                      <a:pt x="7" y="9"/>
                      <a:pt x="8" y="9"/>
                      <a:pt x="9" y="10"/>
                    </a:cubicBezTo>
                    <a:cubicBezTo>
                      <a:pt x="6" y="7"/>
                      <a:pt x="3" y="4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5"/>
                      <a:pt x="2" y="6"/>
                      <a:pt x="4" y="8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1223"/>
              <p:cNvSpPr/>
              <p:nvPr/>
            </p:nvSpPr>
            <p:spPr bwMode="auto">
              <a:xfrm>
                <a:off x="476" y="1227"/>
                <a:ext cx="15" cy="20"/>
              </a:xfrm>
              <a:custGeom>
                <a:avLst/>
                <a:gdLst>
                  <a:gd name="T0" fmla="*/ 9 w 16"/>
                  <a:gd name="T1" fmla="*/ 17 h 21"/>
                  <a:gd name="T2" fmla="*/ 16 w 16"/>
                  <a:gd name="T3" fmla="*/ 21 h 21"/>
                  <a:gd name="T4" fmla="*/ 3 w 16"/>
                  <a:gd name="T5" fmla="*/ 0 h 21"/>
                  <a:gd name="T6" fmla="*/ 0 w 16"/>
                  <a:gd name="T7" fmla="*/ 0 h 21"/>
                  <a:gd name="T8" fmla="*/ 9 w 16"/>
                  <a:gd name="T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">
                    <a:moveTo>
                      <a:pt x="9" y="17"/>
                    </a:moveTo>
                    <a:cubicBezTo>
                      <a:pt x="11" y="18"/>
                      <a:pt x="13" y="19"/>
                      <a:pt x="16" y="21"/>
                    </a:cubicBezTo>
                    <a:cubicBezTo>
                      <a:pt x="10" y="14"/>
                      <a:pt x="6" y="8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6"/>
                      <a:pt x="5" y="12"/>
                      <a:pt x="9" y="17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1224"/>
              <p:cNvSpPr/>
              <p:nvPr/>
            </p:nvSpPr>
            <p:spPr bwMode="auto">
              <a:xfrm>
                <a:off x="466" y="1227"/>
                <a:ext cx="17" cy="16"/>
              </a:xfrm>
              <a:custGeom>
                <a:avLst/>
                <a:gdLst>
                  <a:gd name="T0" fmla="*/ 9 w 18"/>
                  <a:gd name="T1" fmla="*/ 13 h 17"/>
                  <a:gd name="T2" fmla="*/ 18 w 18"/>
                  <a:gd name="T3" fmla="*/ 17 h 17"/>
                  <a:gd name="T4" fmla="*/ 9 w 18"/>
                  <a:gd name="T5" fmla="*/ 0 h 17"/>
                  <a:gd name="T6" fmla="*/ 4 w 18"/>
                  <a:gd name="T7" fmla="*/ 1 h 17"/>
                  <a:gd name="T8" fmla="*/ 0 w 18"/>
                  <a:gd name="T9" fmla="*/ 3 h 17"/>
                  <a:gd name="T10" fmla="*/ 9 w 18"/>
                  <a:gd name="T1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9" y="13"/>
                    </a:moveTo>
                    <a:cubicBezTo>
                      <a:pt x="12" y="14"/>
                      <a:pt x="15" y="16"/>
                      <a:pt x="18" y="17"/>
                    </a:cubicBezTo>
                    <a:cubicBezTo>
                      <a:pt x="14" y="12"/>
                      <a:pt x="11" y="6"/>
                      <a:pt x="9" y="0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3" y="7"/>
                      <a:pt x="5" y="10"/>
                      <a:pt x="9" y="13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1225"/>
              <p:cNvSpPr/>
              <p:nvPr/>
            </p:nvSpPr>
            <p:spPr bwMode="auto">
              <a:xfrm>
                <a:off x="479" y="1227"/>
                <a:ext cx="37" cy="26"/>
              </a:xfrm>
              <a:custGeom>
                <a:avLst/>
                <a:gdLst>
                  <a:gd name="T0" fmla="*/ 13 w 37"/>
                  <a:gd name="T1" fmla="*/ 21 h 28"/>
                  <a:gd name="T2" fmla="*/ 14 w 37"/>
                  <a:gd name="T3" fmla="*/ 21 h 28"/>
                  <a:gd name="T4" fmla="*/ 22 w 37"/>
                  <a:gd name="T5" fmla="*/ 24 h 28"/>
                  <a:gd name="T6" fmla="*/ 27 w 37"/>
                  <a:gd name="T7" fmla="*/ 28 h 28"/>
                  <a:gd name="T8" fmla="*/ 27 w 37"/>
                  <a:gd name="T9" fmla="*/ 28 h 28"/>
                  <a:gd name="T10" fmla="*/ 37 w 37"/>
                  <a:gd name="T11" fmla="*/ 27 h 28"/>
                  <a:gd name="T12" fmla="*/ 36 w 37"/>
                  <a:gd name="T13" fmla="*/ 27 h 28"/>
                  <a:gd name="T14" fmla="*/ 36 w 37"/>
                  <a:gd name="T15" fmla="*/ 27 h 28"/>
                  <a:gd name="T16" fmla="*/ 15 w 37"/>
                  <a:gd name="T17" fmla="*/ 9 h 28"/>
                  <a:gd name="T18" fmla="*/ 7 w 37"/>
                  <a:gd name="T19" fmla="*/ 3 h 28"/>
                  <a:gd name="T20" fmla="*/ 0 w 37"/>
                  <a:gd name="T21" fmla="*/ 0 h 28"/>
                  <a:gd name="T22" fmla="*/ 13 w 37"/>
                  <a:gd name="T2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28">
                    <a:moveTo>
                      <a:pt x="13" y="21"/>
                    </a:moveTo>
                    <a:cubicBezTo>
                      <a:pt x="13" y="21"/>
                      <a:pt x="13" y="21"/>
                      <a:pt x="14" y="21"/>
                    </a:cubicBezTo>
                    <a:cubicBezTo>
                      <a:pt x="16" y="22"/>
                      <a:pt x="19" y="22"/>
                      <a:pt x="22" y="24"/>
                    </a:cubicBezTo>
                    <a:cubicBezTo>
                      <a:pt x="24" y="25"/>
                      <a:pt x="25" y="26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30" y="28"/>
                      <a:pt x="34" y="28"/>
                      <a:pt x="37" y="27"/>
                    </a:cubicBezTo>
                    <a:cubicBezTo>
                      <a:pt x="37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28" y="22"/>
                      <a:pt x="22" y="15"/>
                      <a:pt x="15" y="9"/>
                    </a:cubicBezTo>
                    <a:cubicBezTo>
                      <a:pt x="13" y="7"/>
                      <a:pt x="10" y="5"/>
                      <a:pt x="7" y="3"/>
                    </a:cubicBezTo>
                    <a:cubicBezTo>
                      <a:pt x="5" y="2"/>
                      <a:pt x="2" y="1"/>
                      <a:pt x="0" y="0"/>
                    </a:cubicBezTo>
                    <a:cubicBezTo>
                      <a:pt x="3" y="8"/>
                      <a:pt x="7" y="15"/>
                      <a:pt x="13" y="21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1226"/>
              <p:cNvSpPr/>
              <p:nvPr/>
            </p:nvSpPr>
            <p:spPr bwMode="auto">
              <a:xfrm>
                <a:off x="510" y="1255"/>
                <a:ext cx="13" cy="4"/>
              </a:xfrm>
              <a:custGeom>
                <a:avLst/>
                <a:gdLst>
                  <a:gd name="T0" fmla="*/ 1 w 14"/>
                  <a:gd name="T1" fmla="*/ 2 h 4"/>
                  <a:gd name="T2" fmla="*/ 14 w 14"/>
                  <a:gd name="T3" fmla="*/ 4 h 4"/>
                  <a:gd name="T4" fmla="*/ 13 w 14"/>
                  <a:gd name="T5" fmla="*/ 2 h 4"/>
                  <a:gd name="T6" fmla="*/ 11 w 14"/>
                  <a:gd name="T7" fmla="*/ 0 h 4"/>
                  <a:gd name="T8" fmla="*/ 0 w 14"/>
                  <a:gd name="T9" fmla="*/ 2 h 4"/>
                  <a:gd name="T10" fmla="*/ 1 w 1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1" y="2"/>
                    </a:moveTo>
                    <a:cubicBezTo>
                      <a:pt x="6" y="3"/>
                      <a:pt x="10" y="4"/>
                      <a:pt x="14" y="4"/>
                    </a:cubicBezTo>
                    <a:cubicBezTo>
                      <a:pt x="14" y="3"/>
                      <a:pt x="14" y="3"/>
                      <a:pt x="13" y="2"/>
                    </a:cubicBezTo>
                    <a:cubicBezTo>
                      <a:pt x="13" y="1"/>
                      <a:pt x="12" y="1"/>
                      <a:pt x="11" y="0"/>
                    </a:cubicBezTo>
                    <a:cubicBezTo>
                      <a:pt x="8" y="1"/>
                      <a:pt x="4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1227"/>
              <p:cNvSpPr/>
              <p:nvPr/>
            </p:nvSpPr>
            <p:spPr bwMode="auto">
              <a:xfrm>
                <a:off x="518" y="1262"/>
                <a:ext cx="6" cy="4"/>
              </a:xfrm>
              <a:custGeom>
                <a:avLst/>
                <a:gdLst>
                  <a:gd name="T0" fmla="*/ 5 w 7"/>
                  <a:gd name="T1" fmla="*/ 4 h 4"/>
                  <a:gd name="T2" fmla="*/ 7 w 7"/>
                  <a:gd name="T3" fmla="*/ 1 h 4"/>
                  <a:gd name="T4" fmla="*/ 0 w 7"/>
                  <a:gd name="T5" fmla="*/ 0 h 4"/>
                  <a:gd name="T6" fmla="*/ 5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6" y="3"/>
                      <a:pt x="6" y="2"/>
                      <a:pt x="7" y="1"/>
                    </a:cubicBezTo>
                    <a:cubicBezTo>
                      <a:pt x="5" y="1"/>
                      <a:pt x="3" y="1"/>
                      <a:pt x="0" y="0"/>
                    </a:cubicBezTo>
                    <a:cubicBezTo>
                      <a:pt x="2" y="1"/>
                      <a:pt x="3" y="3"/>
                      <a:pt x="5" y="4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1228"/>
              <p:cNvSpPr>
                <a:spLocks noEditPoints="1"/>
              </p:cNvSpPr>
              <p:nvPr/>
            </p:nvSpPr>
            <p:spPr bwMode="auto">
              <a:xfrm>
                <a:off x="486" y="1247"/>
                <a:ext cx="26" cy="15"/>
              </a:xfrm>
              <a:custGeom>
                <a:avLst/>
                <a:gdLst>
                  <a:gd name="T0" fmla="*/ 21 w 26"/>
                  <a:gd name="T1" fmla="*/ 11 h 16"/>
                  <a:gd name="T2" fmla="*/ 24 w 26"/>
                  <a:gd name="T3" fmla="*/ 11 h 16"/>
                  <a:gd name="T4" fmla="*/ 23 w 26"/>
                  <a:gd name="T5" fmla="*/ 11 h 16"/>
                  <a:gd name="T6" fmla="*/ 23 w 26"/>
                  <a:gd name="T7" fmla="*/ 11 h 16"/>
                  <a:gd name="T8" fmla="*/ 23 w 26"/>
                  <a:gd name="T9" fmla="*/ 11 h 16"/>
                  <a:gd name="T10" fmla="*/ 23 w 26"/>
                  <a:gd name="T11" fmla="*/ 11 h 16"/>
                  <a:gd name="T12" fmla="*/ 21 w 26"/>
                  <a:gd name="T13" fmla="*/ 11 h 16"/>
                  <a:gd name="T14" fmla="*/ 12 w 26"/>
                  <a:gd name="T15" fmla="*/ 7 h 16"/>
                  <a:gd name="T16" fmla="*/ 19 w 26"/>
                  <a:gd name="T17" fmla="*/ 7 h 16"/>
                  <a:gd name="T18" fmla="*/ 18 w 26"/>
                  <a:gd name="T19" fmla="*/ 7 h 16"/>
                  <a:gd name="T20" fmla="*/ 12 w 26"/>
                  <a:gd name="T21" fmla="*/ 6 h 16"/>
                  <a:gd name="T22" fmla="*/ 6 w 26"/>
                  <a:gd name="T23" fmla="*/ 0 h 16"/>
                  <a:gd name="T24" fmla="*/ 6 w 26"/>
                  <a:gd name="T25" fmla="*/ 0 h 16"/>
                  <a:gd name="T26" fmla="*/ 12 w 26"/>
                  <a:gd name="T27" fmla="*/ 7 h 16"/>
                  <a:gd name="T28" fmla="*/ 25 w 26"/>
                  <a:gd name="T29" fmla="*/ 16 h 16"/>
                  <a:gd name="T30" fmla="*/ 26 w 26"/>
                  <a:gd name="T31" fmla="*/ 16 h 16"/>
                  <a:gd name="T32" fmla="*/ 26 w 26"/>
                  <a:gd name="T33" fmla="*/ 15 h 16"/>
                  <a:gd name="T34" fmla="*/ 24 w 26"/>
                  <a:gd name="T35" fmla="*/ 15 h 16"/>
                  <a:gd name="T36" fmla="*/ 25 w 26"/>
                  <a:gd name="T37" fmla="*/ 16 h 16"/>
                  <a:gd name="T38" fmla="*/ 4 w 26"/>
                  <a:gd name="T39" fmla="*/ 4 h 16"/>
                  <a:gd name="T40" fmla="*/ 5 w 26"/>
                  <a:gd name="T41" fmla="*/ 5 h 16"/>
                  <a:gd name="T42" fmla="*/ 2 w 26"/>
                  <a:gd name="T43" fmla="*/ 1 h 16"/>
                  <a:gd name="T44" fmla="*/ 1 w 26"/>
                  <a:gd name="T45" fmla="*/ 1 h 16"/>
                  <a:gd name="T46" fmla="*/ 3 w 26"/>
                  <a:gd name="T47" fmla="*/ 4 h 16"/>
                  <a:gd name="T48" fmla="*/ 0 w 26"/>
                  <a:gd name="T49" fmla="*/ 2 h 16"/>
                  <a:gd name="T50" fmla="*/ 0 w 26"/>
                  <a:gd name="T51" fmla="*/ 2 h 16"/>
                  <a:gd name="T52" fmla="*/ 4 w 26"/>
                  <a:gd name="T5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16">
                    <a:moveTo>
                      <a:pt x="21" y="11"/>
                    </a:moveTo>
                    <a:cubicBezTo>
                      <a:pt x="22" y="11"/>
                      <a:pt x="23" y="11"/>
                      <a:pt x="24" y="11"/>
                    </a:cubicBezTo>
                    <a:cubicBezTo>
                      <a:pt x="24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1"/>
                      <a:pt x="22" y="11"/>
                      <a:pt x="21" y="11"/>
                    </a:cubicBezTo>
                    <a:moveTo>
                      <a:pt x="12" y="7"/>
                    </a:moveTo>
                    <a:cubicBezTo>
                      <a:pt x="14" y="7"/>
                      <a:pt x="16" y="7"/>
                      <a:pt x="19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6" y="7"/>
                      <a:pt x="14" y="7"/>
                      <a:pt x="12" y="6"/>
                    </a:cubicBezTo>
                    <a:cubicBezTo>
                      <a:pt x="10" y="5"/>
                      <a:pt x="8" y="3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3"/>
                      <a:pt x="10" y="5"/>
                      <a:pt x="12" y="7"/>
                    </a:cubicBezTo>
                    <a:moveTo>
                      <a:pt x="25" y="16"/>
                    </a:moveTo>
                    <a:cubicBezTo>
                      <a:pt x="25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5"/>
                    </a:cubicBezTo>
                    <a:cubicBezTo>
                      <a:pt x="25" y="15"/>
                      <a:pt x="25" y="15"/>
                      <a:pt x="24" y="15"/>
                    </a:cubicBezTo>
                    <a:cubicBezTo>
                      <a:pt x="24" y="15"/>
                      <a:pt x="25" y="15"/>
                      <a:pt x="25" y="16"/>
                    </a:cubicBezTo>
                    <a:moveTo>
                      <a:pt x="4" y="4"/>
                    </a:moveTo>
                    <a:cubicBezTo>
                      <a:pt x="4" y="4"/>
                      <a:pt x="4" y="5"/>
                      <a:pt x="5" y="5"/>
                    </a:cubicBezTo>
                    <a:cubicBezTo>
                      <a:pt x="4" y="4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4" y="4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1229"/>
              <p:cNvSpPr>
                <a:spLocks noEditPoints="1"/>
              </p:cNvSpPr>
              <p:nvPr/>
            </p:nvSpPr>
            <p:spPr bwMode="auto">
              <a:xfrm>
                <a:off x="480" y="1249"/>
                <a:ext cx="29" cy="8"/>
              </a:xfrm>
              <a:custGeom>
                <a:avLst/>
                <a:gdLst>
                  <a:gd name="T0" fmla="*/ 21 w 29"/>
                  <a:gd name="T1" fmla="*/ 6 h 8"/>
                  <a:gd name="T2" fmla="*/ 27 w 29"/>
                  <a:gd name="T3" fmla="*/ 8 h 8"/>
                  <a:gd name="T4" fmla="*/ 29 w 29"/>
                  <a:gd name="T5" fmla="*/ 8 h 8"/>
                  <a:gd name="T6" fmla="*/ 28 w 29"/>
                  <a:gd name="T7" fmla="*/ 7 h 8"/>
                  <a:gd name="T8" fmla="*/ 25 w 29"/>
                  <a:gd name="T9" fmla="*/ 4 h 8"/>
                  <a:gd name="T10" fmla="*/ 18 w 29"/>
                  <a:gd name="T11" fmla="*/ 4 h 8"/>
                  <a:gd name="T12" fmla="*/ 21 w 29"/>
                  <a:gd name="T13" fmla="*/ 6 h 8"/>
                  <a:gd name="T14" fmla="*/ 0 w 29"/>
                  <a:gd name="T15" fmla="*/ 1 h 8"/>
                  <a:gd name="T16" fmla="*/ 6 w 29"/>
                  <a:gd name="T17" fmla="*/ 3 h 8"/>
                  <a:gd name="T18" fmla="*/ 2 w 29"/>
                  <a:gd name="T19" fmla="*/ 0 h 8"/>
                  <a:gd name="T20" fmla="*/ 0 w 29"/>
                  <a:gd name="T2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8">
                    <a:moveTo>
                      <a:pt x="21" y="6"/>
                    </a:moveTo>
                    <a:cubicBezTo>
                      <a:pt x="23" y="7"/>
                      <a:pt x="25" y="7"/>
                      <a:pt x="27" y="8"/>
                    </a:cubicBezTo>
                    <a:cubicBezTo>
                      <a:pt x="28" y="8"/>
                      <a:pt x="28" y="8"/>
                      <a:pt x="29" y="8"/>
                    </a:cubicBezTo>
                    <a:cubicBezTo>
                      <a:pt x="29" y="7"/>
                      <a:pt x="29" y="7"/>
                      <a:pt x="28" y="7"/>
                    </a:cubicBezTo>
                    <a:cubicBezTo>
                      <a:pt x="27" y="6"/>
                      <a:pt x="26" y="5"/>
                      <a:pt x="25" y="4"/>
                    </a:cubicBezTo>
                    <a:cubicBezTo>
                      <a:pt x="22" y="4"/>
                      <a:pt x="20" y="4"/>
                      <a:pt x="18" y="4"/>
                    </a:cubicBezTo>
                    <a:cubicBezTo>
                      <a:pt x="19" y="5"/>
                      <a:pt x="20" y="5"/>
                      <a:pt x="21" y="6"/>
                    </a:cubicBezTo>
                    <a:moveTo>
                      <a:pt x="0" y="1"/>
                    </a:moveTo>
                    <a:cubicBezTo>
                      <a:pt x="2" y="2"/>
                      <a:pt x="4" y="2"/>
                      <a:pt x="6" y="3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1230"/>
              <p:cNvSpPr>
                <a:spLocks noEditPoints="1"/>
              </p:cNvSpPr>
              <p:nvPr/>
            </p:nvSpPr>
            <p:spPr bwMode="auto">
              <a:xfrm>
                <a:off x="482" y="1248"/>
                <a:ext cx="30" cy="13"/>
              </a:xfrm>
              <a:custGeom>
                <a:avLst/>
                <a:gdLst>
                  <a:gd name="T0" fmla="*/ 28 w 30"/>
                  <a:gd name="T1" fmla="*/ 13 h 13"/>
                  <a:gd name="T2" fmla="*/ 30 w 30"/>
                  <a:gd name="T3" fmla="*/ 13 h 13"/>
                  <a:gd name="T4" fmla="*/ 28 w 30"/>
                  <a:gd name="T5" fmla="*/ 9 h 13"/>
                  <a:gd name="T6" fmla="*/ 25 w 30"/>
                  <a:gd name="T7" fmla="*/ 9 h 13"/>
                  <a:gd name="T8" fmla="*/ 19 w 30"/>
                  <a:gd name="T9" fmla="*/ 7 h 13"/>
                  <a:gd name="T10" fmla="*/ 28 w 30"/>
                  <a:gd name="T11" fmla="*/ 13 h 13"/>
                  <a:gd name="T12" fmla="*/ 4 w 30"/>
                  <a:gd name="T13" fmla="*/ 4 h 13"/>
                  <a:gd name="T14" fmla="*/ 11 w 30"/>
                  <a:gd name="T15" fmla="*/ 6 h 13"/>
                  <a:gd name="T16" fmla="*/ 13 w 30"/>
                  <a:gd name="T17" fmla="*/ 7 h 13"/>
                  <a:gd name="T18" fmla="*/ 9 w 30"/>
                  <a:gd name="T19" fmla="*/ 3 h 13"/>
                  <a:gd name="T20" fmla="*/ 8 w 30"/>
                  <a:gd name="T21" fmla="*/ 2 h 13"/>
                  <a:gd name="T22" fmla="*/ 4 w 30"/>
                  <a:gd name="T23" fmla="*/ 0 h 13"/>
                  <a:gd name="T24" fmla="*/ 0 w 30"/>
                  <a:gd name="T25" fmla="*/ 1 h 13"/>
                  <a:gd name="T26" fmla="*/ 4 w 30"/>
                  <a:gd name="T2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13">
                    <a:moveTo>
                      <a:pt x="28" y="13"/>
                    </a:moveTo>
                    <a:cubicBezTo>
                      <a:pt x="29" y="13"/>
                      <a:pt x="29" y="13"/>
                      <a:pt x="30" y="13"/>
                    </a:cubicBezTo>
                    <a:cubicBezTo>
                      <a:pt x="29" y="12"/>
                      <a:pt x="28" y="11"/>
                      <a:pt x="28" y="9"/>
                    </a:cubicBezTo>
                    <a:cubicBezTo>
                      <a:pt x="27" y="9"/>
                      <a:pt x="26" y="9"/>
                      <a:pt x="25" y="9"/>
                    </a:cubicBezTo>
                    <a:cubicBezTo>
                      <a:pt x="23" y="8"/>
                      <a:pt x="21" y="8"/>
                      <a:pt x="19" y="7"/>
                    </a:cubicBezTo>
                    <a:cubicBezTo>
                      <a:pt x="22" y="9"/>
                      <a:pt x="25" y="11"/>
                      <a:pt x="28" y="13"/>
                    </a:cubicBezTo>
                    <a:moveTo>
                      <a:pt x="4" y="4"/>
                    </a:moveTo>
                    <a:cubicBezTo>
                      <a:pt x="6" y="5"/>
                      <a:pt x="8" y="5"/>
                      <a:pt x="11" y="6"/>
                    </a:cubicBezTo>
                    <a:cubicBezTo>
                      <a:pt x="12" y="6"/>
                      <a:pt x="12" y="6"/>
                      <a:pt x="13" y="7"/>
                    </a:cubicBezTo>
                    <a:cubicBezTo>
                      <a:pt x="11" y="5"/>
                      <a:pt x="10" y="4"/>
                      <a:pt x="9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6" y="1"/>
                      <a:pt x="5" y="1"/>
                      <a:pt x="4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2"/>
                      <a:pt x="2" y="3"/>
                      <a:pt x="4" y="4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1231"/>
              <p:cNvSpPr/>
              <p:nvPr/>
            </p:nvSpPr>
            <p:spPr bwMode="auto">
              <a:xfrm>
                <a:off x="488" y="1247"/>
                <a:ext cx="25" cy="17"/>
              </a:xfrm>
              <a:custGeom>
                <a:avLst/>
                <a:gdLst>
                  <a:gd name="T0" fmla="*/ 22 w 25"/>
                  <a:gd name="T1" fmla="*/ 17 h 18"/>
                  <a:gd name="T2" fmla="*/ 25 w 25"/>
                  <a:gd name="T3" fmla="*/ 18 h 18"/>
                  <a:gd name="T4" fmla="*/ 24 w 25"/>
                  <a:gd name="T5" fmla="*/ 16 h 18"/>
                  <a:gd name="T6" fmla="*/ 23 w 25"/>
                  <a:gd name="T7" fmla="*/ 16 h 18"/>
                  <a:gd name="T8" fmla="*/ 22 w 25"/>
                  <a:gd name="T9" fmla="*/ 15 h 18"/>
                  <a:gd name="T10" fmla="*/ 13 w 25"/>
                  <a:gd name="T11" fmla="*/ 9 h 18"/>
                  <a:gd name="T12" fmla="*/ 10 w 25"/>
                  <a:gd name="T13" fmla="*/ 7 h 18"/>
                  <a:gd name="T14" fmla="*/ 4 w 25"/>
                  <a:gd name="T15" fmla="*/ 0 h 18"/>
                  <a:gd name="T16" fmla="*/ 2 w 25"/>
                  <a:gd name="T17" fmla="*/ 1 h 18"/>
                  <a:gd name="T18" fmla="*/ 0 w 25"/>
                  <a:gd name="T19" fmla="*/ 1 h 18"/>
                  <a:gd name="T20" fmla="*/ 3 w 25"/>
                  <a:gd name="T21" fmla="*/ 5 h 18"/>
                  <a:gd name="T22" fmla="*/ 7 w 25"/>
                  <a:gd name="T23" fmla="*/ 9 h 18"/>
                  <a:gd name="T24" fmla="*/ 12 w 25"/>
                  <a:gd name="T25" fmla="*/ 11 h 18"/>
                  <a:gd name="T26" fmla="*/ 22 w 25"/>
                  <a:gd name="T2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18">
                    <a:moveTo>
                      <a:pt x="22" y="17"/>
                    </a:moveTo>
                    <a:cubicBezTo>
                      <a:pt x="23" y="18"/>
                      <a:pt x="24" y="18"/>
                      <a:pt x="25" y="18"/>
                    </a:cubicBezTo>
                    <a:cubicBezTo>
                      <a:pt x="25" y="18"/>
                      <a:pt x="24" y="17"/>
                      <a:pt x="24" y="16"/>
                    </a:cubicBezTo>
                    <a:cubicBezTo>
                      <a:pt x="24" y="16"/>
                      <a:pt x="23" y="16"/>
                      <a:pt x="23" y="16"/>
                    </a:cubicBezTo>
                    <a:cubicBezTo>
                      <a:pt x="23" y="15"/>
                      <a:pt x="22" y="15"/>
                      <a:pt x="22" y="15"/>
                    </a:cubicBezTo>
                    <a:cubicBezTo>
                      <a:pt x="19" y="13"/>
                      <a:pt x="16" y="11"/>
                      <a:pt x="13" y="9"/>
                    </a:cubicBezTo>
                    <a:cubicBezTo>
                      <a:pt x="12" y="8"/>
                      <a:pt x="11" y="8"/>
                      <a:pt x="10" y="7"/>
                    </a:cubicBezTo>
                    <a:cubicBezTo>
                      <a:pt x="8" y="5"/>
                      <a:pt x="6" y="3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4" y="6"/>
                      <a:pt x="5" y="7"/>
                      <a:pt x="7" y="9"/>
                    </a:cubicBezTo>
                    <a:cubicBezTo>
                      <a:pt x="9" y="9"/>
                      <a:pt x="10" y="10"/>
                      <a:pt x="12" y="11"/>
                    </a:cubicBezTo>
                    <a:cubicBezTo>
                      <a:pt x="15" y="13"/>
                      <a:pt x="19" y="15"/>
                      <a:pt x="22" y="17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1232"/>
              <p:cNvSpPr/>
              <p:nvPr/>
            </p:nvSpPr>
            <p:spPr bwMode="auto">
              <a:xfrm>
                <a:off x="486" y="1248"/>
                <a:ext cx="3" cy="2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2" y="2"/>
                      <a:pt x="3" y="3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1233"/>
              <p:cNvSpPr/>
              <p:nvPr/>
            </p:nvSpPr>
            <p:spPr bwMode="auto">
              <a:xfrm>
                <a:off x="492" y="1247"/>
                <a:ext cx="12" cy="6"/>
              </a:xfrm>
              <a:custGeom>
                <a:avLst/>
                <a:gdLst>
                  <a:gd name="T0" fmla="*/ 6 w 12"/>
                  <a:gd name="T1" fmla="*/ 6 h 7"/>
                  <a:gd name="T2" fmla="*/ 12 w 12"/>
                  <a:gd name="T3" fmla="*/ 7 h 7"/>
                  <a:gd name="T4" fmla="*/ 4 w 12"/>
                  <a:gd name="T5" fmla="*/ 2 h 7"/>
                  <a:gd name="T6" fmla="*/ 1 w 12"/>
                  <a:gd name="T7" fmla="*/ 0 h 7"/>
                  <a:gd name="T8" fmla="*/ 0 w 12"/>
                  <a:gd name="T9" fmla="*/ 0 h 7"/>
                  <a:gd name="T10" fmla="*/ 6 w 12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6" y="6"/>
                    </a:moveTo>
                    <a:cubicBezTo>
                      <a:pt x="8" y="7"/>
                      <a:pt x="10" y="7"/>
                      <a:pt x="12" y="7"/>
                    </a:cubicBezTo>
                    <a:cubicBezTo>
                      <a:pt x="9" y="5"/>
                      <a:pt x="7" y="4"/>
                      <a:pt x="4" y="2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4" y="5"/>
                      <a:pt x="6" y="6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1234"/>
              <p:cNvSpPr/>
              <p:nvPr/>
            </p:nvSpPr>
            <p:spPr bwMode="auto">
              <a:xfrm>
                <a:off x="509" y="1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1235"/>
              <p:cNvSpPr/>
              <p:nvPr/>
            </p:nvSpPr>
            <p:spPr bwMode="auto">
              <a:xfrm>
                <a:off x="504" y="1253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2 w 3"/>
                  <a:gd name="T3" fmla="*/ 0 w 3"/>
                  <a:gd name="T4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1236"/>
              <p:cNvSpPr/>
              <p:nvPr/>
            </p:nvSpPr>
            <p:spPr bwMode="auto">
              <a:xfrm>
                <a:off x="505" y="125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1237"/>
              <p:cNvSpPr/>
              <p:nvPr/>
            </p:nvSpPr>
            <p:spPr bwMode="auto">
              <a:xfrm>
                <a:off x="493" y="1247"/>
                <a:ext cx="13" cy="6"/>
              </a:xfrm>
              <a:custGeom>
                <a:avLst/>
                <a:gdLst>
                  <a:gd name="T0" fmla="*/ 11 w 13"/>
                  <a:gd name="T1" fmla="*/ 7 h 7"/>
                  <a:gd name="T2" fmla="*/ 13 w 13"/>
                  <a:gd name="T3" fmla="*/ 7 h 7"/>
                  <a:gd name="T4" fmla="*/ 13 w 13"/>
                  <a:gd name="T5" fmla="*/ 7 h 7"/>
                  <a:gd name="T6" fmla="*/ 8 w 13"/>
                  <a:gd name="T7" fmla="*/ 3 h 7"/>
                  <a:gd name="T8" fmla="*/ 0 w 13"/>
                  <a:gd name="T9" fmla="*/ 0 h 7"/>
                  <a:gd name="T10" fmla="*/ 3 w 13"/>
                  <a:gd name="T11" fmla="*/ 2 h 7"/>
                  <a:gd name="T12" fmla="*/ 11 w 1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1" y="7"/>
                    </a:moveTo>
                    <a:cubicBezTo>
                      <a:pt x="12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5"/>
                      <a:pt x="10" y="4"/>
                      <a:pt x="8" y="3"/>
                    </a:cubicBezTo>
                    <a:cubicBezTo>
                      <a:pt x="5" y="1"/>
                      <a:pt x="2" y="1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6" y="4"/>
                      <a:pt x="8" y="5"/>
                      <a:pt x="11" y="7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1238"/>
              <p:cNvSpPr/>
              <p:nvPr/>
            </p:nvSpPr>
            <p:spPr bwMode="auto">
              <a:xfrm>
                <a:off x="479" y="1252"/>
                <a:ext cx="24" cy="20"/>
              </a:xfrm>
              <a:custGeom>
                <a:avLst/>
                <a:gdLst>
                  <a:gd name="T0" fmla="*/ 0 w 25"/>
                  <a:gd name="T1" fmla="*/ 21 h 21"/>
                  <a:gd name="T2" fmla="*/ 14 w 25"/>
                  <a:gd name="T3" fmla="*/ 8 h 21"/>
                  <a:gd name="T4" fmla="*/ 14 w 25"/>
                  <a:gd name="T5" fmla="*/ 1 h 21"/>
                  <a:gd name="T6" fmla="*/ 24 w 25"/>
                  <a:gd name="T7" fmla="*/ 4 h 21"/>
                  <a:gd name="T8" fmla="*/ 0 w 25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0" y="21"/>
                    </a:moveTo>
                    <a:cubicBezTo>
                      <a:pt x="0" y="21"/>
                      <a:pt x="14" y="13"/>
                      <a:pt x="14" y="8"/>
                    </a:cubicBezTo>
                    <a:cubicBezTo>
                      <a:pt x="14" y="3"/>
                      <a:pt x="14" y="1"/>
                      <a:pt x="14" y="1"/>
                    </a:cubicBezTo>
                    <a:cubicBezTo>
                      <a:pt x="14" y="1"/>
                      <a:pt x="24" y="0"/>
                      <a:pt x="24" y="4"/>
                    </a:cubicBezTo>
                    <a:cubicBezTo>
                      <a:pt x="25" y="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1239"/>
              <p:cNvSpPr/>
              <p:nvPr/>
            </p:nvSpPr>
            <p:spPr bwMode="auto">
              <a:xfrm>
                <a:off x="473" y="1248"/>
                <a:ext cx="34" cy="29"/>
              </a:xfrm>
              <a:custGeom>
                <a:avLst/>
                <a:gdLst>
                  <a:gd name="T0" fmla="*/ 31 w 35"/>
                  <a:gd name="T1" fmla="*/ 2 h 30"/>
                  <a:gd name="T2" fmla="*/ 35 w 35"/>
                  <a:gd name="T3" fmla="*/ 8 h 30"/>
                  <a:gd name="T4" fmla="*/ 8 w 35"/>
                  <a:gd name="T5" fmla="*/ 29 h 30"/>
                  <a:gd name="T6" fmla="*/ 2 w 35"/>
                  <a:gd name="T7" fmla="*/ 27 h 30"/>
                  <a:gd name="T8" fmla="*/ 3 w 35"/>
                  <a:gd name="T9" fmla="*/ 21 h 30"/>
                  <a:gd name="T10" fmla="*/ 16 w 35"/>
                  <a:gd name="T11" fmla="*/ 11 h 30"/>
                  <a:gd name="T12" fmla="*/ 16 w 35"/>
                  <a:gd name="T13" fmla="*/ 4 h 30"/>
                  <a:gd name="T14" fmla="*/ 20 w 35"/>
                  <a:gd name="T15" fmla="*/ 0 h 30"/>
                  <a:gd name="T16" fmla="*/ 31 w 35"/>
                  <a:gd name="T1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0">
                    <a:moveTo>
                      <a:pt x="31" y="2"/>
                    </a:moveTo>
                    <a:cubicBezTo>
                      <a:pt x="34" y="3"/>
                      <a:pt x="35" y="6"/>
                      <a:pt x="35" y="8"/>
                    </a:cubicBezTo>
                    <a:cubicBezTo>
                      <a:pt x="35" y="10"/>
                      <a:pt x="35" y="14"/>
                      <a:pt x="8" y="29"/>
                    </a:cubicBezTo>
                    <a:cubicBezTo>
                      <a:pt x="6" y="30"/>
                      <a:pt x="3" y="29"/>
                      <a:pt x="2" y="27"/>
                    </a:cubicBezTo>
                    <a:cubicBezTo>
                      <a:pt x="0" y="25"/>
                      <a:pt x="1" y="22"/>
                      <a:pt x="3" y="21"/>
                    </a:cubicBezTo>
                    <a:cubicBezTo>
                      <a:pt x="9" y="18"/>
                      <a:pt x="15" y="13"/>
                      <a:pt x="16" y="11"/>
                    </a:cubicBezTo>
                    <a:cubicBezTo>
                      <a:pt x="16" y="6"/>
                      <a:pt x="16" y="4"/>
                      <a:pt x="16" y="4"/>
                    </a:cubicBezTo>
                    <a:cubicBezTo>
                      <a:pt x="16" y="2"/>
                      <a:pt x="18" y="0"/>
                      <a:pt x="20" y="0"/>
                    </a:cubicBezTo>
                    <a:cubicBezTo>
                      <a:pt x="21" y="0"/>
                      <a:pt x="27" y="0"/>
                      <a:pt x="31" y="2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1240"/>
              <p:cNvSpPr/>
              <p:nvPr/>
            </p:nvSpPr>
            <p:spPr bwMode="auto">
              <a:xfrm>
                <a:off x="526" y="1220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22 w 26"/>
                  <a:gd name="T3" fmla="*/ 26 h 26"/>
                  <a:gd name="T4" fmla="*/ 26 w 26"/>
                  <a:gd name="T5" fmla="*/ 0 h 26"/>
                  <a:gd name="T6" fmla="*/ 0 w 26"/>
                  <a:gd name="T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22" y="26"/>
                    </a:lnTo>
                    <a:lnTo>
                      <a:pt x="2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1241"/>
              <p:cNvSpPr/>
              <p:nvPr/>
            </p:nvSpPr>
            <p:spPr bwMode="auto">
              <a:xfrm>
                <a:off x="526" y="1220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22 w 26"/>
                  <a:gd name="T3" fmla="*/ 26 h 26"/>
                  <a:gd name="T4" fmla="*/ 26 w 26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22" y="26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1242"/>
              <p:cNvSpPr/>
              <p:nvPr/>
            </p:nvSpPr>
            <p:spPr bwMode="auto">
              <a:xfrm>
                <a:off x="545" y="1220"/>
                <a:ext cx="7" cy="26"/>
              </a:xfrm>
              <a:custGeom>
                <a:avLst/>
                <a:gdLst>
                  <a:gd name="T0" fmla="*/ 7 w 7"/>
                  <a:gd name="T1" fmla="*/ 0 h 27"/>
                  <a:gd name="T2" fmla="*/ 2 w 7"/>
                  <a:gd name="T3" fmla="*/ 2 h 27"/>
                  <a:gd name="T4" fmla="*/ 0 w 7"/>
                  <a:gd name="T5" fmla="*/ 25 h 27"/>
                  <a:gd name="T6" fmla="*/ 3 w 7"/>
                  <a:gd name="T7" fmla="*/ 27 h 27"/>
                  <a:gd name="T8" fmla="*/ 7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7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10"/>
                      <a:pt x="1" y="18"/>
                      <a:pt x="0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1243"/>
              <p:cNvSpPr/>
              <p:nvPr/>
            </p:nvSpPr>
            <p:spPr bwMode="auto">
              <a:xfrm>
                <a:off x="470" y="1191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21 w 25"/>
                  <a:gd name="T3" fmla="*/ 25 h 25"/>
                  <a:gd name="T4" fmla="*/ 25 w 25"/>
                  <a:gd name="T5" fmla="*/ 0 h 25"/>
                  <a:gd name="T6" fmla="*/ 0 w 25"/>
                  <a:gd name="T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5">
                    <a:moveTo>
                      <a:pt x="0" y="12"/>
                    </a:moveTo>
                    <a:lnTo>
                      <a:pt x="21" y="25"/>
                    </a:lnTo>
                    <a:lnTo>
                      <a:pt x="2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1244"/>
              <p:cNvSpPr/>
              <p:nvPr/>
            </p:nvSpPr>
            <p:spPr bwMode="auto">
              <a:xfrm>
                <a:off x="470" y="1191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21 w 25"/>
                  <a:gd name="T3" fmla="*/ 25 h 25"/>
                  <a:gd name="T4" fmla="*/ 25 w 25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5">
                    <a:moveTo>
                      <a:pt x="0" y="12"/>
                    </a:moveTo>
                    <a:lnTo>
                      <a:pt x="21" y="25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1245"/>
              <p:cNvSpPr/>
              <p:nvPr/>
            </p:nvSpPr>
            <p:spPr bwMode="auto">
              <a:xfrm>
                <a:off x="488" y="1191"/>
                <a:ext cx="7" cy="25"/>
              </a:xfrm>
              <a:custGeom>
                <a:avLst/>
                <a:gdLst>
                  <a:gd name="T0" fmla="*/ 7 w 7"/>
                  <a:gd name="T1" fmla="*/ 0 h 27"/>
                  <a:gd name="T2" fmla="*/ 2 w 7"/>
                  <a:gd name="T3" fmla="*/ 2 h 27"/>
                  <a:gd name="T4" fmla="*/ 0 w 7"/>
                  <a:gd name="T5" fmla="*/ 25 h 27"/>
                  <a:gd name="T6" fmla="*/ 3 w 7"/>
                  <a:gd name="T7" fmla="*/ 27 h 27"/>
                  <a:gd name="T8" fmla="*/ 7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7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0"/>
                      <a:pt x="1" y="18"/>
                      <a:pt x="0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1246"/>
              <p:cNvSpPr/>
              <p:nvPr/>
            </p:nvSpPr>
            <p:spPr bwMode="auto">
              <a:xfrm>
                <a:off x="475" y="1268"/>
                <a:ext cx="5" cy="7"/>
              </a:xfrm>
              <a:custGeom>
                <a:avLst/>
                <a:gdLst>
                  <a:gd name="T0" fmla="*/ 3 w 6"/>
                  <a:gd name="T1" fmla="*/ 1 h 7"/>
                  <a:gd name="T2" fmla="*/ 6 w 6"/>
                  <a:gd name="T3" fmla="*/ 4 h 7"/>
                  <a:gd name="T4" fmla="*/ 3 w 6"/>
                  <a:gd name="T5" fmla="*/ 7 h 7"/>
                  <a:gd name="T6" fmla="*/ 0 w 6"/>
                  <a:gd name="T7" fmla="*/ 3 h 7"/>
                  <a:gd name="T8" fmla="*/ 3 w 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1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6" y="5"/>
                      <a:pt x="5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2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1247"/>
              <p:cNvSpPr/>
              <p:nvPr/>
            </p:nvSpPr>
            <p:spPr bwMode="auto">
              <a:xfrm>
                <a:off x="493" y="1249"/>
                <a:ext cx="12" cy="15"/>
              </a:xfrm>
              <a:custGeom>
                <a:avLst/>
                <a:gdLst>
                  <a:gd name="T0" fmla="*/ 1 w 12"/>
                  <a:gd name="T1" fmla="*/ 12 h 15"/>
                  <a:gd name="T2" fmla="*/ 1 w 12"/>
                  <a:gd name="T3" fmla="*/ 0 h 15"/>
                  <a:gd name="T4" fmla="*/ 8 w 12"/>
                  <a:gd name="T5" fmla="*/ 1 h 15"/>
                  <a:gd name="T6" fmla="*/ 12 w 12"/>
                  <a:gd name="T7" fmla="*/ 5 h 15"/>
                  <a:gd name="T8" fmla="*/ 10 w 12"/>
                  <a:gd name="T9" fmla="*/ 12 h 15"/>
                  <a:gd name="T10" fmla="*/ 7 w 12"/>
                  <a:gd name="T11" fmla="*/ 14 h 15"/>
                  <a:gd name="T12" fmla="*/ 3 w 12"/>
                  <a:gd name="T13" fmla="*/ 14 h 15"/>
                  <a:gd name="T14" fmla="*/ 1 w 12"/>
                  <a:gd name="T1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5">
                    <a:moveTo>
                      <a:pt x="1" y="12"/>
                    </a:moveTo>
                    <a:cubicBezTo>
                      <a:pt x="0" y="8"/>
                      <a:pt x="0" y="4"/>
                      <a:pt x="1" y="0"/>
                    </a:cubicBezTo>
                    <a:cubicBezTo>
                      <a:pt x="3" y="0"/>
                      <a:pt x="6" y="0"/>
                      <a:pt x="8" y="1"/>
                    </a:cubicBezTo>
                    <a:cubicBezTo>
                      <a:pt x="9" y="2"/>
                      <a:pt x="11" y="3"/>
                      <a:pt x="12" y="5"/>
                    </a:cubicBezTo>
                    <a:cubicBezTo>
                      <a:pt x="12" y="7"/>
                      <a:pt x="11" y="10"/>
                      <a:pt x="10" y="12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5" y="15"/>
                      <a:pt x="4" y="15"/>
                      <a:pt x="3" y="14"/>
                    </a:cubicBezTo>
                    <a:cubicBezTo>
                      <a:pt x="2" y="14"/>
                      <a:pt x="2" y="13"/>
                      <a:pt x="1" y="1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1249"/>
              <p:cNvSpPr/>
              <p:nvPr/>
            </p:nvSpPr>
            <p:spPr bwMode="auto">
              <a:xfrm>
                <a:off x="484" y="1253"/>
                <a:ext cx="5" cy="5"/>
              </a:xfrm>
              <a:custGeom>
                <a:avLst/>
                <a:gdLst>
                  <a:gd name="T0" fmla="*/ 0 w 5"/>
                  <a:gd name="T1" fmla="*/ 1 h 5"/>
                  <a:gd name="T2" fmla="*/ 3 w 5"/>
                  <a:gd name="T3" fmla="*/ 1 h 5"/>
                  <a:gd name="T4" fmla="*/ 4 w 5"/>
                  <a:gd name="T5" fmla="*/ 4 h 5"/>
                  <a:gd name="T6" fmla="*/ 1 w 5"/>
                  <a:gd name="T7" fmla="*/ 4 h 5"/>
                  <a:gd name="T8" fmla="*/ 0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1"/>
                    </a:moveTo>
                    <a:cubicBezTo>
                      <a:pt x="0" y="1"/>
                      <a:pt x="2" y="0"/>
                      <a:pt x="3" y="1"/>
                    </a:cubicBezTo>
                    <a:cubicBezTo>
                      <a:pt x="4" y="2"/>
                      <a:pt x="5" y="3"/>
                      <a:pt x="4" y="4"/>
                    </a:cubicBezTo>
                    <a:cubicBezTo>
                      <a:pt x="4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1250"/>
              <p:cNvSpPr/>
              <p:nvPr/>
            </p:nvSpPr>
            <p:spPr bwMode="auto">
              <a:xfrm>
                <a:off x="502" y="1162"/>
                <a:ext cx="72" cy="51"/>
              </a:xfrm>
              <a:custGeom>
                <a:avLst/>
                <a:gdLst>
                  <a:gd name="T0" fmla="*/ 37 w 74"/>
                  <a:gd name="T1" fmla="*/ 34 h 53"/>
                  <a:gd name="T2" fmla="*/ 37 w 74"/>
                  <a:gd name="T3" fmla="*/ 25 h 53"/>
                  <a:gd name="T4" fmla="*/ 30 w 74"/>
                  <a:gd name="T5" fmla="*/ 32 h 53"/>
                  <a:gd name="T6" fmla="*/ 30 w 74"/>
                  <a:gd name="T7" fmla="*/ 23 h 53"/>
                  <a:gd name="T8" fmla="*/ 24 w 74"/>
                  <a:gd name="T9" fmla="*/ 29 h 53"/>
                  <a:gd name="T10" fmla="*/ 25 w 74"/>
                  <a:gd name="T11" fmla="*/ 15 h 53"/>
                  <a:gd name="T12" fmla="*/ 17 w 74"/>
                  <a:gd name="T13" fmla="*/ 24 h 53"/>
                  <a:gd name="T14" fmla="*/ 18 w 74"/>
                  <a:gd name="T15" fmla="*/ 13 h 53"/>
                  <a:gd name="T16" fmla="*/ 10 w 74"/>
                  <a:gd name="T17" fmla="*/ 20 h 53"/>
                  <a:gd name="T18" fmla="*/ 11 w 74"/>
                  <a:gd name="T19" fmla="*/ 6 h 53"/>
                  <a:gd name="T20" fmla="*/ 5 w 74"/>
                  <a:gd name="T21" fmla="*/ 13 h 53"/>
                  <a:gd name="T22" fmla="*/ 6 w 74"/>
                  <a:gd name="T23" fmla="*/ 0 h 53"/>
                  <a:gd name="T24" fmla="*/ 0 w 74"/>
                  <a:gd name="T25" fmla="*/ 20 h 53"/>
                  <a:gd name="T26" fmla="*/ 6 w 74"/>
                  <a:gd name="T27" fmla="*/ 32 h 53"/>
                  <a:gd name="T28" fmla="*/ 27 w 74"/>
                  <a:gd name="T29" fmla="*/ 49 h 53"/>
                  <a:gd name="T30" fmla="*/ 56 w 74"/>
                  <a:gd name="T31" fmla="*/ 48 h 53"/>
                  <a:gd name="T32" fmla="*/ 66 w 74"/>
                  <a:gd name="T33" fmla="*/ 43 h 53"/>
                  <a:gd name="T34" fmla="*/ 74 w 74"/>
                  <a:gd name="T35" fmla="*/ 32 h 53"/>
                  <a:gd name="T36" fmla="*/ 66 w 74"/>
                  <a:gd name="T37" fmla="*/ 39 h 53"/>
                  <a:gd name="T38" fmla="*/ 68 w 74"/>
                  <a:gd name="T39" fmla="*/ 32 h 53"/>
                  <a:gd name="T40" fmla="*/ 62 w 74"/>
                  <a:gd name="T41" fmla="*/ 38 h 53"/>
                  <a:gd name="T42" fmla="*/ 63 w 74"/>
                  <a:gd name="T43" fmla="*/ 32 h 53"/>
                  <a:gd name="T44" fmla="*/ 56 w 74"/>
                  <a:gd name="T45" fmla="*/ 39 h 53"/>
                  <a:gd name="T46" fmla="*/ 57 w 74"/>
                  <a:gd name="T47" fmla="*/ 32 h 53"/>
                  <a:gd name="T48" fmla="*/ 50 w 74"/>
                  <a:gd name="T49" fmla="*/ 37 h 53"/>
                  <a:gd name="T50" fmla="*/ 51 w 74"/>
                  <a:gd name="T51" fmla="*/ 29 h 53"/>
                  <a:gd name="T52" fmla="*/ 44 w 74"/>
                  <a:gd name="T53" fmla="*/ 35 h 53"/>
                  <a:gd name="T54" fmla="*/ 45 w 74"/>
                  <a:gd name="T55" fmla="*/ 28 h 53"/>
                  <a:gd name="T56" fmla="*/ 37 w 74"/>
                  <a:gd name="T57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" h="53">
                    <a:moveTo>
                      <a:pt x="37" y="34"/>
                    </a:moveTo>
                    <a:cubicBezTo>
                      <a:pt x="37" y="31"/>
                      <a:pt x="37" y="28"/>
                      <a:pt x="37" y="25"/>
                    </a:cubicBezTo>
                    <a:cubicBezTo>
                      <a:pt x="35" y="27"/>
                      <a:pt x="32" y="30"/>
                      <a:pt x="30" y="32"/>
                    </a:cubicBezTo>
                    <a:cubicBezTo>
                      <a:pt x="30" y="29"/>
                      <a:pt x="30" y="26"/>
                      <a:pt x="30" y="23"/>
                    </a:cubicBezTo>
                    <a:cubicBezTo>
                      <a:pt x="29" y="25"/>
                      <a:pt x="24" y="29"/>
                      <a:pt x="24" y="29"/>
                    </a:cubicBezTo>
                    <a:cubicBezTo>
                      <a:pt x="24" y="29"/>
                      <a:pt x="24" y="19"/>
                      <a:pt x="25" y="15"/>
                    </a:cubicBezTo>
                    <a:cubicBezTo>
                      <a:pt x="22" y="19"/>
                      <a:pt x="20" y="22"/>
                      <a:pt x="17" y="24"/>
                    </a:cubicBezTo>
                    <a:cubicBezTo>
                      <a:pt x="17" y="21"/>
                      <a:pt x="17" y="17"/>
                      <a:pt x="18" y="13"/>
                    </a:cubicBezTo>
                    <a:cubicBezTo>
                      <a:pt x="15" y="16"/>
                      <a:pt x="13" y="18"/>
                      <a:pt x="10" y="20"/>
                    </a:cubicBezTo>
                    <a:cubicBezTo>
                      <a:pt x="11" y="16"/>
                      <a:pt x="11" y="11"/>
                      <a:pt x="11" y="6"/>
                    </a:cubicBezTo>
                    <a:cubicBezTo>
                      <a:pt x="9" y="9"/>
                      <a:pt x="7" y="11"/>
                      <a:pt x="5" y="13"/>
                    </a:cubicBezTo>
                    <a:cubicBezTo>
                      <a:pt x="5" y="8"/>
                      <a:pt x="6" y="4"/>
                      <a:pt x="6" y="0"/>
                    </a:cubicBezTo>
                    <a:cubicBezTo>
                      <a:pt x="2" y="6"/>
                      <a:pt x="0" y="15"/>
                      <a:pt x="0" y="20"/>
                    </a:cubicBezTo>
                    <a:cubicBezTo>
                      <a:pt x="1" y="26"/>
                      <a:pt x="3" y="29"/>
                      <a:pt x="6" y="32"/>
                    </a:cubicBezTo>
                    <a:cubicBezTo>
                      <a:pt x="12" y="40"/>
                      <a:pt x="19" y="46"/>
                      <a:pt x="27" y="49"/>
                    </a:cubicBezTo>
                    <a:cubicBezTo>
                      <a:pt x="35" y="52"/>
                      <a:pt x="45" y="53"/>
                      <a:pt x="56" y="48"/>
                    </a:cubicBezTo>
                    <a:cubicBezTo>
                      <a:pt x="59" y="47"/>
                      <a:pt x="62" y="46"/>
                      <a:pt x="66" y="43"/>
                    </a:cubicBezTo>
                    <a:cubicBezTo>
                      <a:pt x="69" y="40"/>
                      <a:pt x="72" y="36"/>
                      <a:pt x="74" y="32"/>
                    </a:cubicBezTo>
                    <a:cubicBezTo>
                      <a:pt x="71" y="34"/>
                      <a:pt x="68" y="37"/>
                      <a:pt x="66" y="39"/>
                    </a:cubicBezTo>
                    <a:cubicBezTo>
                      <a:pt x="67" y="37"/>
                      <a:pt x="68" y="34"/>
                      <a:pt x="68" y="32"/>
                    </a:cubicBezTo>
                    <a:cubicBezTo>
                      <a:pt x="66" y="34"/>
                      <a:pt x="64" y="36"/>
                      <a:pt x="62" y="38"/>
                    </a:cubicBezTo>
                    <a:cubicBezTo>
                      <a:pt x="62" y="36"/>
                      <a:pt x="63" y="34"/>
                      <a:pt x="63" y="32"/>
                    </a:cubicBezTo>
                    <a:cubicBezTo>
                      <a:pt x="61" y="35"/>
                      <a:pt x="59" y="37"/>
                      <a:pt x="56" y="39"/>
                    </a:cubicBezTo>
                    <a:cubicBezTo>
                      <a:pt x="57" y="37"/>
                      <a:pt x="57" y="34"/>
                      <a:pt x="57" y="32"/>
                    </a:cubicBezTo>
                    <a:cubicBezTo>
                      <a:pt x="55" y="34"/>
                      <a:pt x="52" y="35"/>
                      <a:pt x="50" y="37"/>
                    </a:cubicBezTo>
                    <a:cubicBezTo>
                      <a:pt x="50" y="34"/>
                      <a:pt x="50" y="32"/>
                      <a:pt x="51" y="29"/>
                    </a:cubicBezTo>
                    <a:cubicBezTo>
                      <a:pt x="48" y="31"/>
                      <a:pt x="46" y="33"/>
                      <a:pt x="44" y="35"/>
                    </a:cubicBezTo>
                    <a:cubicBezTo>
                      <a:pt x="45" y="32"/>
                      <a:pt x="45" y="30"/>
                      <a:pt x="45" y="28"/>
                    </a:cubicBezTo>
                    <a:cubicBezTo>
                      <a:pt x="42" y="29"/>
                      <a:pt x="40" y="31"/>
                      <a:pt x="37" y="3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1251"/>
              <p:cNvSpPr/>
              <p:nvPr/>
            </p:nvSpPr>
            <p:spPr bwMode="auto">
              <a:xfrm>
                <a:off x="546" y="1192"/>
                <a:ext cx="28" cy="19"/>
              </a:xfrm>
              <a:custGeom>
                <a:avLst/>
                <a:gdLst>
                  <a:gd name="T0" fmla="*/ 4 w 29"/>
                  <a:gd name="T1" fmla="*/ 19 h 20"/>
                  <a:gd name="T2" fmla="*/ 16 w 29"/>
                  <a:gd name="T3" fmla="*/ 12 h 20"/>
                  <a:gd name="T4" fmla="*/ 21 w 29"/>
                  <a:gd name="T5" fmla="*/ 7 h 20"/>
                  <a:gd name="T6" fmla="*/ 21 w 29"/>
                  <a:gd name="T7" fmla="*/ 8 h 20"/>
                  <a:gd name="T8" fmla="*/ 29 w 29"/>
                  <a:gd name="T9" fmla="*/ 0 h 20"/>
                  <a:gd name="T10" fmla="*/ 21 w 29"/>
                  <a:gd name="T11" fmla="*/ 12 h 20"/>
                  <a:gd name="T12" fmla="*/ 11 w 29"/>
                  <a:gd name="T13" fmla="*/ 17 h 20"/>
                  <a:gd name="T14" fmla="*/ 0 w 29"/>
                  <a:gd name="T15" fmla="*/ 20 h 20"/>
                  <a:gd name="T16" fmla="*/ 4 w 29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0">
                    <a:moveTo>
                      <a:pt x="4" y="19"/>
                    </a:moveTo>
                    <a:cubicBezTo>
                      <a:pt x="8" y="17"/>
                      <a:pt x="12" y="15"/>
                      <a:pt x="16" y="12"/>
                    </a:cubicBezTo>
                    <a:cubicBezTo>
                      <a:pt x="18" y="11"/>
                      <a:pt x="19" y="9"/>
                      <a:pt x="21" y="7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6"/>
                      <a:pt x="26" y="3"/>
                      <a:pt x="29" y="0"/>
                    </a:cubicBezTo>
                    <a:cubicBezTo>
                      <a:pt x="27" y="5"/>
                      <a:pt x="24" y="9"/>
                      <a:pt x="21" y="12"/>
                    </a:cubicBezTo>
                    <a:cubicBezTo>
                      <a:pt x="17" y="15"/>
                      <a:pt x="14" y="16"/>
                      <a:pt x="11" y="17"/>
                    </a:cubicBezTo>
                    <a:cubicBezTo>
                      <a:pt x="7" y="19"/>
                      <a:pt x="4" y="20"/>
                      <a:pt x="0" y="20"/>
                    </a:cubicBezTo>
                    <a:cubicBezTo>
                      <a:pt x="1" y="20"/>
                      <a:pt x="3" y="19"/>
                      <a:pt x="4" y="19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1252"/>
              <p:cNvSpPr/>
              <p:nvPr/>
            </p:nvSpPr>
            <p:spPr bwMode="auto">
              <a:xfrm>
                <a:off x="562" y="119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2 h 5"/>
                  <a:gd name="T4" fmla="*/ 1 w 1"/>
                  <a:gd name="T5" fmla="*/ 0 h 5"/>
                  <a:gd name="T6" fmla="*/ 0 w 1"/>
                  <a:gd name="T7" fmla="*/ 5 h 5"/>
                  <a:gd name="T8" fmla="*/ 0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1253"/>
              <p:cNvSpPr/>
              <p:nvPr/>
            </p:nvSpPr>
            <p:spPr bwMode="auto">
              <a:xfrm>
                <a:off x="555" y="1193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3 w 3"/>
                  <a:gd name="T3" fmla="*/ 0 h 6"/>
                  <a:gd name="T4" fmla="*/ 0 w 3"/>
                  <a:gd name="T5" fmla="*/ 2 h 6"/>
                  <a:gd name="T6" fmla="*/ 2 w 3"/>
                  <a:gd name="T7" fmla="*/ 6 h 6"/>
                  <a:gd name="T8" fmla="*/ 2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1254"/>
              <p:cNvSpPr/>
              <p:nvPr/>
            </p:nvSpPr>
            <p:spPr bwMode="auto">
              <a:xfrm>
                <a:off x="549" y="1190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2 w 2"/>
                  <a:gd name="T3" fmla="*/ 0 h 7"/>
                  <a:gd name="T4" fmla="*/ 0 w 2"/>
                  <a:gd name="T5" fmla="*/ 2 h 7"/>
                  <a:gd name="T6" fmla="*/ 2 w 2"/>
                  <a:gd name="T7" fmla="*/ 7 h 7"/>
                  <a:gd name="T8" fmla="*/ 2 w 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1255"/>
              <p:cNvSpPr/>
              <p:nvPr/>
            </p:nvSpPr>
            <p:spPr bwMode="auto">
              <a:xfrm>
                <a:off x="565" y="1193"/>
                <a:ext cx="3" cy="7"/>
              </a:xfrm>
              <a:custGeom>
                <a:avLst/>
                <a:gdLst>
                  <a:gd name="T0" fmla="*/ 1 w 3"/>
                  <a:gd name="T1" fmla="*/ 7 h 8"/>
                  <a:gd name="T2" fmla="*/ 0 w 3"/>
                  <a:gd name="T3" fmla="*/ 3 h 8"/>
                  <a:gd name="T4" fmla="*/ 3 w 3"/>
                  <a:gd name="T5" fmla="*/ 0 h 8"/>
                  <a:gd name="T6" fmla="*/ 1 w 3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1" y="7"/>
                    </a:moveTo>
                    <a:cubicBezTo>
                      <a:pt x="0" y="8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5"/>
                      <a:pt x="1" y="7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1256"/>
              <p:cNvSpPr/>
              <p:nvPr/>
            </p:nvSpPr>
            <p:spPr bwMode="auto">
              <a:xfrm>
                <a:off x="543" y="1189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3 w 3"/>
                  <a:gd name="T3" fmla="*/ 0 h 6"/>
                  <a:gd name="T4" fmla="*/ 0 w 3"/>
                  <a:gd name="T5" fmla="*/ 2 h 6"/>
                  <a:gd name="T6" fmla="*/ 2 w 3"/>
                  <a:gd name="T7" fmla="*/ 6 h 6"/>
                  <a:gd name="T8" fmla="*/ 2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1257"/>
              <p:cNvSpPr/>
              <p:nvPr/>
            </p:nvSpPr>
            <p:spPr bwMode="auto">
              <a:xfrm>
                <a:off x="536" y="1186"/>
                <a:ext cx="2" cy="9"/>
              </a:xfrm>
              <a:custGeom>
                <a:avLst/>
                <a:gdLst>
                  <a:gd name="T0" fmla="*/ 2 w 2"/>
                  <a:gd name="T1" fmla="*/ 9 h 9"/>
                  <a:gd name="T2" fmla="*/ 2 w 2"/>
                  <a:gd name="T3" fmla="*/ 0 h 9"/>
                  <a:gd name="T4" fmla="*/ 0 w 2"/>
                  <a:gd name="T5" fmla="*/ 2 h 9"/>
                  <a:gd name="T6" fmla="*/ 2 w 2"/>
                  <a:gd name="T7" fmla="*/ 9 h 9"/>
                  <a:gd name="T8" fmla="*/ 2 w 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1258"/>
              <p:cNvSpPr/>
              <p:nvPr/>
            </p:nvSpPr>
            <p:spPr bwMode="auto">
              <a:xfrm>
                <a:off x="528" y="1184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3 w 3"/>
                  <a:gd name="T3" fmla="*/ 0 h 9"/>
                  <a:gd name="T4" fmla="*/ 0 w 3"/>
                  <a:gd name="T5" fmla="*/ 3 h 9"/>
                  <a:gd name="T6" fmla="*/ 3 w 3"/>
                  <a:gd name="T7" fmla="*/ 9 h 9"/>
                  <a:gd name="T8" fmla="*/ 3 w 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1259"/>
              <p:cNvSpPr/>
              <p:nvPr/>
            </p:nvSpPr>
            <p:spPr bwMode="auto">
              <a:xfrm>
                <a:off x="523" y="1177"/>
                <a:ext cx="3" cy="13"/>
              </a:xfrm>
              <a:custGeom>
                <a:avLst/>
                <a:gdLst>
                  <a:gd name="T0" fmla="*/ 2 w 3"/>
                  <a:gd name="T1" fmla="*/ 13 h 13"/>
                  <a:gd name="T2" fmla="*/ 3 w 3"/>
                  <a:gd name="T3" fmla="*/ 0 h 13"/>
                  <a:gd name="T4" fmla="*/ 0 w 3"/>
                  <a:gd name="T5" fmla="*/ 3 h 13"/>
                  <a:gd name="T6" fmla="*/ 2 w 3"/>
                  <a:gd name="T7" fmla="*/ 13 h 13"/>
                  <a:gd name="T8" fmla="*/ 2 w 3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2" y="1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1260"/>
              <p:cNvSpPr/>
              <p:nvPr/>
            </p:nvSpPr>
            <p:spPr bwMode="auto">
              <a:xfrm>
                <a:off x="517" y="1175"/>
                <a:ext cx="3" cy="10"/>
              </a:xfrm>
              <a:custGeom>
                <a:avLst/>
                <a:gdLst>
                  <a:gd name="T0" fmla="*/ 2 w 3"/>
                  <a:gd name="T1" fmla="*/ 10 h 10"/>
                  <a:gd name="T2" fmla="*/ 3 w 3"/>
                  <a:gd name="T3" fmla="*/ 0 h 10"/>
                  <a:gd name="T4" fmla="*/ 0 w 3"/>
                  <a:gd name="T5" fmla="*/ 2 h 10"/>
                  <a:gd name="T6" fmla="*/ 2 w 3"/>
                  <a:gd name="T7" fmla="*/ 10 h 10"/>
                  <a:gd name="T8" fmla="*/ 2 w 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1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1261"/>
              <p:cNvSpPr/>
              <p:nvPr/>
            </p:nvSpPr>
            <p:spPr bwMode="auto">
              <a:xfrm>
                <a:off x="511" y="1168"/>
                <a:ext cx="2" cy="13"/>
              </a:xfrm>
              <a:custGeom>
                <a:avLst/>
                <a:gdLst>
                  <a:gd name="T0" fmla="*/ 1 w 2"/>
                  <a:gd name="T1" fmla="*/ 13 h 13"/>
                  <a:gd name="T2" fmla="*/ 2 w 2"/>
                  <a:gd name="T3" fmla="*/ 0 h 13"/>
                  <a:gd name="T4" fmla="*/ 0 w 2"/>
                  <a:gd name="T5" fmla="*/ 3 h 13"/>
                  <a:gd name="T6" fmla="*/ 1 w 2"/>
                  <a:gd name="T7" fmla="*/ 13 h 13"/>
                  <a:gd name="T8" fmla="*/ 1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1" y="1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1262"/>
              <p:cNvSpPr/>
              <p:nvPr/>
            </p:nvSpPr>
            <p:spPr bwMode="auto">
              <a:xfrm>
                <a:off x="505" y="1162"/>
                <a:ext cx="3" cy="13"/>
              </a:xfrm>
              <a:custGeom>
                <a:avLst/>
                <a:gdLst>
                  <a:gd name="T0" fmla="*/ 2 w 3"/>
                  <a:gd name="T1" fmla="*/ 13 h 13"/>
                  <a:gd name="T2" fmla="*/ 3 w 3"/>
                  <a:gd name="T3" fmla="*/ 0 h 13"/>
                  <a:gd name="T4" fmla="*/ 0 w 3"/>
                  <a:gd name="T5" fmla="*/ 5 h 13"/>
                  <a:gd name="T6" fmla="*/ 2 w 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3">
                    <a:moveTo>
                      <a:pt x="2" y="1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4"/>
                      <a:pt x="0" y="5"/>
                    </a:cubicBezTo>
                    <a:cubicBezTo>
                      <a:pt x="0" y="6"/>
                      <a:pt x="2" y="13"/>
                      <a:pt x="2" y="1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1263"/>
              <p:cNvSpPr/>
              <p:nvPr/>
            </p:nvSpPr>
            <p:spPr bwMode="auto">
              <a:xfrm>
                <a:off x="866" y="879"/>
                <a:ext cx="171" cy="118"/>
              </a:xfrm>
              <a:custGeom>
                <a:avLst/>
                <a:gdLst>
                  <a:gd name="T0" fmla="*/ 108 w 175"/>
                  <a:gd name="T1" fmla="*/ 3 h 124"/>
                  <a:gd name="T2" fmla="*/ 96 w 175"/>
                  <a:gd name="T3" fmla="*/ 4 h 124"/>
                  <a:gd name="T4" fmla="*/ 88 w 175"/>
                  <a:gd name="T5" fmla="*/ 3 h 124"/>
                  <a:gd name="T6" fmla="*/ 67 w 175"/>
                  <a:gd name="T7" fmla="*/ 0 h 124"/>
                  <a:gd name="T8" fmla="*/ 0 w 175"/>
                  <a:gd name="T9" fmla="*/ 62 h 124"/>
                  <a:gd name="T10" fmla="*/ 67 w 175"/>
                  <a:gd name="T11" fmla="*/ 124 h 124"/>
                  <a:gd name="T12" fmla="*/ 88 w 175"/>
                  <a:gd name="T13" fmla="*/ 121 h 124"/>
                  <a:gd name="T14" fmla="*/ 96 w 175"/>
                  <a:gd name="T15" fmla="*/ 120 h 124"/>
                  <a:gd name="T16" fmla="*/ 108 w 175"/>
                  <a:gd name="T17" fmla="*/ 121 h 124"/>
                  <a:gd name="T18" fmla="*/ 175 w 175"/>
                  <a:gd name="T19" fmla="*/ 62 h 124"/>
                  <a:gd name="T20" fmla="*/ 108 w 175"/>
                  <a:gd name="T21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124">
                    <a:moveTo>
                      <a:pt x="108" y="3"/>
                    </a:moveTo>
                    <a:cubicBezTo>
                      <a:pt x="104" y="3"/>
                      <a:pt x="100" y="4"/>
                      <a:pt x="96" y="4"/>
                    </a:cubicBezTo>
                    <a:cubicBezTo>
                      <a:pt x="93" y="4"/>
                      <a:pt x="91" y="3"/>
                      <a:pt x="88" y="3"/>
                    </a:cubicBezTo>
                    <a:cubicBezTo>
                      <a:pt x="81" y="1"/>
                      <a:pt x="74" y="0"/>
                      <a:pt x="67" y="0"/>
                    </a:cubicBezTo>
                    <a:cubicBezTo>
                      <a:pt x="30" y="0"/>
                      <a:pt x="0" y="28"/>
                      <a:pt x="0" y="62"/>
                    </a:cubicBezTo>
                    <a:cubicBezTo>
                      <a:pt x="0" y="96"/>
                      <a:pt x="30" y="124"/>
                      <a:pt x="67" y="124"/>
                    </a:cubicBezTo>
                    <a:cubicBezTo>
                      <a:pt x="74" y="124"/>
                      <a:pt x="81" y="123"/>
                      <a:pt x="88" y="121"/>
                    </a:cubicBezTo>
                    <a:cubicBezTo>
                      <a:pt x="91" y="121"/>
                      <a:pt x="93" y="121"/>
                      <a:pt x="96" y="120"/>
                    </a:cubicBezTo>
                    <a:cubicBezTo>
                      <a:pt x="100" y="121"/>
                      <a:pt x="104" y="121"/>
                      <a:pt x="108" y="121"/>
                    </a:cubicBezTo>
                    <a:cubicBezTo>
                      <a:pt x="145" y="121"/>
                      <a:pt x="175" y="95"/>
                      <a:pt x="175" y="62"/>
                    </a:cubicBezTo>
                    <a:cubicBezTo>
                      <a:pt x="175" y="30"/>
                      <a:pt x="145" y="3"/>
                      <a:pt x="108" y="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1264"/>
              <p:cNvSpPr>
                <a:spLocks noEditPoints="1"/>
              </p:cNvSpPr>
              <p:nvPr/>
            </p:nvSpPr>
            <p:spPr bwMode="auto">
              <a:xfrm>
                <a:off x="864" y="877"/>
                <a:ext cx="135" cy="122"/>
              </a:xfrm>
              <a:custGeom>
                <a:avLst/>
                <a:gdLst>
                  <a:gd name="T0" fmla="*/ 69 w 138"/>
                  <a:gd name="T1" fmla="*/ 128 h 128"/>
                  <a:gd name="T2" fmla="*/ 0 w 138"/>
                  <a:gd name="T3" fmla="*/ 64 h 128"/>
                  <a:gd name="T4" fmla="*/ 69 w 138"/>
                  <a:gd name="T5" fmla="*/ 0 h 128"/>
                  <a:gd name="T6" fmla="*/ 138 w 138"/>
                  <a:gd name="T7" fmla="*/ 64 h 128"/>
                  <a:gd name="T8" fmla="*/ 69 w 138"/>
                  <a:gd name="T9" fmla="*/ 128 h 128"/>
                  <a:gd name="T10" fmla="*/ 69 w 138"/>
                  <a:gd name="T11" fmla="*/ 4 h 128"/>
                  <a:gd name="T12" fmla="*/ 3 w 138"/>
                  <a:gd name="T13" fmla="*/ 64 h 128"/>
                  <a:gd name="T14" fmla="*/ 69 w 138"/>
                  <a:gd name="T15" fmla="*/ 124 h 128"/>
                  <a:gd name="T16" fmla="*/ 135 w 138"/>
                  <a:gd name="T17" fmla="*/ 64 h 128"/>
                  <a:gd name="T18" fmla="*/ 69 w 138"/>
                  <a:gd name="T19" fmla="*/ 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8">
                    <a:moveTo>
                      <a:pt x="69" y="128"/>
                    </a:moveTo>
                    <a:cubicBezTo>
                      <a:pt x="31" y="128"/>
                      <a:pt x="0" y="99"/>
                      <a:pt x="0" y="64"/>
                    </a:cubicBezTo>
                    <a:cubicBezTo>
                      <a:pt x="0" y="29"/>
                      <a:pt x="31" y="0"/>
                      <a:pt x="69" y="0"/>
                    </a:cubicBezTo>
                    <a:cubicBezTo>
                      <a:pt x="107" y="0"/>
                      <a:pt x="138" y="29"/>
                      <a:pt x="138" y="64"/>
                    </a:cubicBezTo>
                    <a:cubicBezTo>
                      <a:pt x="138" y="99"/>
                      <a:pt x="107" y="128"/>
                      <a:pt x="69" y="128"/>
                    </a:cubicBezTo>
                    <a:moveTo>
                      <a:pt x="69" y="4"/>
                    </a:moveTo>
                    <a:cubicBezTo>
                      <a:pt x="33" y="4"/>
                      <a:pt x="3" y="31"/>
                      <a:pt x="3" y="64"/>
                    </a:cubicBezTo>
                    <a:cubicBezTo>
                      <a:pt x="3" y="97"/>
                      <a:pt x="33" y="124"/>
                      <a:pt x="69" y="124"/>
                    </a:cubicBezTo>
                    <a:cubicBezTo>
                      <a:pt x="105" y="124"/>
                      <a:pt x="135" y="97"/>
                      <a:pt x="135" y="64"/>
                    </a:cubicBezTo>
                    <a:cubicBezTo>
                      <a:pt x="135" y="31"/>
                      <a:pt x="105" y="4"/>
                      <a:pt x="69" y="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1265"/>
              <p:cNvSpPr>
                <a:spLocks noEditPoints="1"/>
              </p:cNvSpPr>
              <p:nvPr/>
            </p:nvSpPr>
            <p:spPr bwMode="auto">
              <a:xfrm>
                <a:off x="880" y="880"/>
                <a:ext cx="136" cy="116"/>
              </a:xfrm>
              <a:custGeom>
                <a:avLst/>
                <a:gdLst>
                  <a:gd name="T0" fmla="*/ 70 w 139"/>
                  <a:gd name="T1" fmla="*/ 122 h 122"/>
                  <a:gd name="T2" fmla="*/ 0 w 139"/>
                  <a:gd name="T3" fmla="*/ 61 h 122"/>
                  <a:gd name="T4" fmla="*/ 70 w 139"/>
                  <a:gd name="T5" fmla="*/ 0 h 122"/>
                  <a:gd name="T6" fmla="*/ 139 w 139"/>
                  <a:gd name="T7" fmla="*/ 61 h 122"/>
                  <a:gd name="T8" fmla="*/ 70 w 139"/>
                  <a:gd name="T9" fmla="*/ 122 h 122"/>
                  <a:gd name="T10" fmla="*/ 70 w 139"/>
                  <a:gd name="T11" fmla="*/ 4 h 122"/>
                  <a:gd name="T12" fmla="*/ 4 w 139"/>
                  <a:gd name="T13" fmla="*/ 61 h 122"/>
                  <a:gd name="T14" fmla="*/ 70 w 139"/>
                  <a:gd name="T15" fmla="*/ 118 h 122"/>
                  <a:gd name="T16" fmla="*/ 135 w 139"/>
                  <a:gd name="T17" fmla="*/ 61 h 122"/>
                  <a:gd name="T18" fmla="*/ 70 w 139"/>
                  <a:gd name="T19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22">
                    <a:moveTo>
                      <a:pt x="70" y="122"/>
                    </a:moveTo>
                    <a:cubicBezTo>
                      <a:pt x="31" y="122"/>
                      <a:pt x="0" y="95"/>
                      <a:pt x="0" y="61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108" y="0"/>
                      <a:pt x="139" y="28"/>
                      <a:pt x="139" y="61"/>
                    </a:cubicBezTo>
                    <a:cubicBezTo>
                      <a:pt x="139" y="95"/>
                      <a:pt x="108" y="122"/>
                      <a:pt x="70" y="122"/>
                    </a:cubicBezTo>
                    <a:moveTo>
                      <a:pt x="70" y="4"/>
                    </a:moveTo>
                    <a:cubicBezTo>
                      <a:pt x="33" y="4"/>
                      <a:pt x="4" y="30"/>
                      <a:pt x="4" y="61"/>
                    </a:cubicBezTo>
                    <a:cubicBezTo>
                      <a:pt x="4" y="93"/>
                      <a:pt x="33" y="118"/>
                      <a:pt x="70" y="118"/>
                    </a:cubicBezTo>
                    <a:cubicBezTo>
                      <a:pt x="106" y="118"/>
                      <a:pt x="135" y="93"/>
                      <a:pt x="135" y="61"/>
                    </a:cubicBezTo>
                    <a:cubicBezTo>
                      <a:pt x="135" y="30"/>
                      <a:pt x="106" y="4"/>
                      <a:pt x="70" y="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1266"/>
              <p:cNvSpPr>
                <a:spLocks noEditPoints="1"/>
              </p:cNvSpPr>
              <p:nvPr/>
            </p:nvSpPr>
            <p:spPr bwMode="auto">
              <a:xfrm>
                <a:off x="904" y="880"/>
                <a:ext cx="135" cy="116"/>
              </a:xfrm>
              <a:custGeom>
                <a:avLst/>
                <a:gdLst>
                  <a:gd name="T0" fmla="*/ 69 w 138"/>
                  <a:gd name="T1" fmla="*/ 122 h 122"/>
                  <a:gd name="T2" fmla="*/ 0 w 138"/>
                  <a:gd name="T3" fmla="*/ 61 h 122"/>
                  <a:gd name="T4" fmla="*/ 69 w 138"/>
                  <a:gd name="T5" fmla="*/ 0 h 122"/>
                  <a:gd name="T6" fmla="*/ 138 w 138"/>
                  <a:gd name="T7" fmla="*/ 61 h 122"/>
                  <a:gd name="T8" fmla="*/ 69 w 138"/>
                  <a:gd name="T9" fmla="*/ 122 h 122"/>
                  <a:gd name="T10" fmla="*/ 69 w 138"/>
                  <a:gd name="T11" fmla="*/ 4 h 122"/>
                  <a:gd name="T12" fmla="*/ 3 w 138"/>
                  <a:gd name="T13" fmla="*/ 61 h 122"/>
                  <a:gd name="T14" fmla="*/ 69 w 138"/>
                  <a:gd name="T15" fmla="*/ 118 h 122"/>
                  <a:gd name="T16" fmla="*/ 134 w 138"/>
                  <a:gd name="T17" fmla="*/ 61 h 122"/>
                  <a:gd name="T18" fmla="*/ 69 w 138"/>
                  <a:gd name="T19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2">
                    <a:moveTo>
                      <a:pt x="69" y="122"/>
                    </a:moveTo>
                    <a:cubicBezTo>
                      <a:pt x="31" y="122"/>
                      <a:pt x="0" y="95"/>
                      <a:pt x="0" y="61"/>
                    </a:cubicBezTo>
                    <a:cubicBezTo>
                      <a:pt x="0" y="28"/>
                      <a:pt x="31" y="0"/>
                      <a:pt x="69" y="0"/>
                    </a:cubicBezTo>
                    <a:cubicBezTo>
                      <a:pt x="107" y="0"/>
                      <a:pt x="138" y="28"/>
                      <a:pt x="138" y="61"/>
                    </a:cubicBezTo>
                    <a:cubicBezTo>
                      <a:pt x="138" y="95"/>
                      <a:pt x="107" y="122"/>
                      <a:pt x="69" y="122"/>
                    </a:cubicBezTo>
                    <a:moveTo>
                      <a:pt x="69" y="4"/>
                    </a:moveTo>
                    <a:cubicBezTo>
                      <a:pt x="33" y="4"/>
                      <a:pt x="3" y="30"/>
                      <a:pt x="3" y="61"/>
                    </a:cubicBezTo>
                    <a:cubicBezTo>
                      <a:pt x="3" y="93"/>
                      <a:pt x="33" y="118"/>
                      <a:pt x="69" y="118"/>
                    </a:cubicBezTo>
                    <a:cubicBezTo>
                      <a:pt x="105" y="118"/>
                      <a:pt x="134" y="93"/>
                      <a:pt x="134" y="61"/>
                    </a:cubicBezTo>
                    <a:cubicBezTo>
                      <a:pt x="134" y="30"/>
                      <a:pt x="105" y="4"/>
                      <a:pt x="69" y="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1267"/>
              <p:cNvSpPr/>
              <p:nvPr/>
            </p:nvSpPr>
            <p:spPr bwMode="auto">
              <a:xfrm>
                <a:off x="868" y="881"/>
                <a:ext cx="67" cy="114"/>
              </a:xfrm>
              <a:custGeom>
                <a:avLst/>
                <a:gdLst>
                  <a:gd name="T0" fmla="*/ 12 w 68"/>
                  <a:gd name="T1" fmla="*/ 60 h 120"/>
                  <a:gd name="T2" fmla="*/ 68 w 68"/>
                  <a:gd name="T3" fmla="*/ 0 h 120"/>
                  <a:gd name="T4" fmla="*/ 65 w 68"/>
                  <a:gd name="T5" fmla="*/ 0 h 120"/>
                  <a:gd name="T6" fmla="*/ 0 w 68"/>
                  <a:gd name="T7" fmla="*/ 60 h 120"/>
                  <a:gd name="T8" fmla="*/ 65 w 68"/>
                  <a:gd name="T9" fmla="*/ 120 h 120"/>
                  <a:gd name="T10" fmla="*/ 68 w 68"/>
                  <a:gd name="T11" fmla="*/ 120 h 120"/>
                  <a:gd name="T12" fmla="*/ 12 w 68"/>
                  <a:gd name="T13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0">
                    <a:moveTo>
                      <a:pt x="12" y="60"/>
                    </a:moveTo>
                    <a:cubicBezTo>
                      <a:pt x="12" y="31"/>
                      <a:pt x="36" y="6"/>
                      <a:pt x="68" y="0"/>
                    </a:cubicBezTo>
                    <a:cubicBezTo>
                      <a:pt x="67" y="0"/>
                      <a:pt x="66" y="0"/>
                      <a:pt x="65" y="0"/>
                    </a:cubicBezTo>
                    <a:cubicBezTo>
                      <a:pt x="29" y="0"/>
                      <a:pt x="0" y="27"/>
                      <a:pt x="0" y="60"/>
                    </a:cubicBezTo>
                    <a:cubicBezTo>
                      <a:pt x="0" y="93"/>
                      <a:pt x="29" y="120"/>
                      <a:pt x="65" y="120"/>
                    </a:cubicBezTo>
                    <a:cubicBezTo>
                      <a:pt x="66" y="120"/>
                      <a:pt x="67" y="120"/>
                      <a:pt x="68" y="120"/>
                    </a:cubicBezTo>
                    <a:cubicBezTo>
                      <a:pt x="36" y="115"/>
                      <a:pt x="12" y="90"/>
                      <a:pt x="12" y="6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1268"/>
              <p:cNvSpPr/>
              <p:nvPr/>
            </p:nvSpPr>
            <p:spPr bwMode="auto">
              <a:xfrm>
                <a:off x="884" y="884"/>
                <a:ext cx="63" cy="108"/>
              </a:xfrm>
              <a:custGeom>
                <a:avLst/>
                <a:gdLst>
                  <a:gd name="T0" fmla="*/ 20 w 65"/>
                  <a:gd name="T1" fmla="*/ 57 h 114"/>
                  <a:gd name="T2" fmla="*/ 65 w 65"/>
                  <a:gd name="T3" fmla="*/ 0 h 114"/>
                  <a:gd name="T4" fmla="*/ 0 w 65"/>
                  <a:gd name="T5" fmla="*/ 57 h 114"/>
                  <a:gd name="T6" fmla="*/ 65 w 65"/>
                  <a:gd name="T7" fmla="*/ 114 h 114"/>
                  <a:gd name="T8" fmla="*/ 20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20" y="57"/>
                    </a:moveTo>
                    <a:cubicBezTo>
                      <a:pt x="20" y="31"/>
                      <a:pt x="39" y="9"/>
                      <a:pt x="65" y="0"/>
                    </a:cubicBezTo>
                    <a:cubicBezTo>
                      <a:pt x="29" y="1"/>
                      <a:pt x="0" y="26"/>
                      <a:pt x="0" y="57"/>
                    </a:cubicBezTo>
                    <a:cubicBezTo>
                      <a:pt x="0" y="88"/>
                      <a:pt x="29" y="114"/>
                      <a:pt x="65" y="114"/>
                    </a:cubicBezTo>
                    <a:cubicBezTo>
                      <a:pt x="39" y="105"/>
                      <a:pt x="20" y="83"/>
                      <a:pt x="20" y="5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1269"/>
              <p:cNvSpPr/>
              <p:nvPr/>
            </p:nvSpPr>
            <p:spPr bwMode="auto">
              <a:xfrm>
                <a:off x="907" y="886"/>
                <a:ext cx="88" cy="104"/>
              </a:xfrm>
              <a:custGeom>
                <a:avLst/>
                <a:gdLst>
                  <a:gd name="T0" fmla="*/ 90 w 90"/>
                  <a:gd name="T1" fmla="*/ 55 h 110"/>
                  <a:gd name="T2" fmla="*/ 50 w 90"/>
                  <a:gd name="T3" fmla="*/ 0 h 110"/>
                  <a:gd name="T4" fmla="*/ 0 w 90"/>
                  <a:gd name="T5" fmla="*/ 55 h 110"/>
                  <a:gd name="T6" fmla="*/ 50 w 90"/>
                  <a:gd name="T7" fmla="*/ 110 h 110"/>
                  <a:gd name="T8" fmla="*/ 90 w 90"/>
                  <a:gd name="T9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10">
                    <a:moveTo>
                      <a:pt x="90" y="55"/>
                    </a:moveTo>
                    <a:cubicBezTo>
                      <a:pt x="90" y="30"/>
                      <a:pt x="74" y="9"/>
                      <a:pt x="50" y="0"/>
                    </a:cubicBezTo>
                    <a:cubicBezTo>
                      <a:pt x="22" y="6"/>
                      <a:pt x="0" y="29"/>
                      <a:pt x="0" y="55"/>
                    </a:cubicBezTo>
                    <a:cubicBezTo>
                      <a:pt x="0" y="82"/>
                      <a:pt x="22" y="104"/>
                      <a:pt x="50" y="110"/>
                    </a:cubicBezTo>
                    <a:cubicBezTo>
                      <a:pt x="74" y="101"/>
                      <a:pt x="90" y="80"/>
                      <a:pt x="90" y="5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1270"/>
              <p:cNvSpPr/>
              <p:nvPr/>
            </p:nvSpPr>
            <p:spPr bwMode="auto">
              <a:xfrm>
                <a:off x="968" y="887"/>
                <a:ext cx="44" cy="102"/>
              </a:xfrm>
              <a:custGeom>
                <a:avLst/>
                <a:gdLst>
                  <a:gd name="T0" fmla="*/ 45 w 45"/>
                  <a:gd name="T1" fmla="*/ 54 h 108"/>
                  <a:gd name="T2" fmla="*/ 0 w 45"/>
                  <a:gd name="T3" fmla="*/ 0 h 108"/>
                  <a:gd name="T4" fmla="*/ 32 w 45"/>
                  <a:gd name="T5" fmla="*/ 54 h 108"/>
                  <a:gd name="T6" fmla="*/ 0 w 45"/>
                  <a:gd name="T7" fmla="*/ 108 h 108"/>
                  <a:gd name="T8" fmla="*/ 45 w 45"/>
                  <a:gd name="T9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8">
                    <a:moveTo>
                      <a:pt x="45" y="54"/>
                    </a:moveTo>
                    <a:cubicBezTo>
                      <a:pt x="45" y="29"/>
                      <a:pt x="26" y="7"/>
                      <a:pt x="0" y="0"/>
                    </a:cubicBezTo>
                    <a:cubicBezTo>
                      <a:pt x="19" y="11"/>
                      <a:pt x="32" y="31"/>
                      <a:pt x="32" y="54"/>
                    </a:cubicBezTo>
                    <a:cubicBezTo>
                      <a:pt x="32" y="77"/>
                      <a:pt x="19" y="97"/>
                      <a:pt x="0" y="108"/>
                    </a:cubicBezTo>
                    <a:cubicBezTo>
                      <a:pt x="26" y="101"/>
                      <a:pt x="45" y="79"/>
                      <a:pt x="45" y="54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1271"/>
              <p:cNvSpPr/>
              <p:nvPr/>
            </p:nvSpPr>
            <p:spPr bwMode="auto">
              <a:xfrm>
                <a:off x="972" y="884"/>
                <a:ext cx="63" cy="108"/>
              </a:xfrm>
              <a:custGeom>
                <a:avLst/>
                <a:gdLst>
                  <a:gd name="T0" fmla="*/ 65 w 65"/>
                  <a:gd name="T1" fmla="*/ 57 h 114"/>
                  <a:gd name="T2" fmla="*/ 0 w 65"/>
                  <a:gd name="T3" fmla="*/ 0 h 114"/>
                  <a:gd name="T4" fmla="*/ 45 w 65"/>
                  <a:gd name="T5" fmla="*/ 57 h 114"/>
                  <a:gd name="T6" fmla="*/ 0 w 65"/>
                  <a:gd name="T7" fmla="*/ 114 h 114"/>
                  <a:gd name="T8" fmla="*/ 65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65" y="57"/>
                    </a:moveTo>
                    <a:cubicBezTo>
                      <a:pt x="65" y="26"/>
                      <a:pt x="36" y="1"/>
                      <a:pt x="0" y="0"/>
                    </a:cubicBezTo>
                    <a:cubicBezTo>
                      <a:pt x="26" y="9"/>
                      <a:pt x="45" y="31"/>
                      <a:pt x="45" y="57"/>
                    </a:cubicBezTo>
                    <a:cubicBezTo>
                      <a:pt x="45" y="83"/>
                      <a:pt x="26" y="105"/>
                      <a:pt x="0" y="114"/>
                    </a:cubicBezTo>
                    <a:cubicBezTo>
                      <a:pt x="36" y="114"/>
                      <a:pt x="65" y="88"/>
                      <a:pt x="65" y="5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1272"/>
              <p:cNvSpPr>
                <a:spLocks noEditPoints="1"/>
              </p:cNvSpPr>
              <p:nvPr/>
            </p:nvSpPr>
            <p:spPr bwMode="auto">
              <a:xfrm>
                <a:off x="880" y="933"/>
                <a:ext cx="48" cy="57"/>
              </a:xfrm>
              <a:custGeom>
                <a:avLst/>
                <a:gdLst>
                  <a:gd name="T0" fmla="*/ 4 w 49"/>
                  <a:gd name="T1" fmla="*/ 1 h 60"/>
                  <a:gd name="T2" fmla="*/ 4 w 49"/>
                  <a:gd name="T3" fmla="*/ 5 h 60"/>
                  <a:gd name="T4" fmla="*/ 48 w 49"/>
                  <a:gd name="T5" fmla="*/ 59 h 60"/>
                  <a:gd name="T6" fmla="*/ 49 w 49"/>
                  <a:gd name="T7" fmla="*/ 59 h 60"/>
                  <a:gd name="T8" fmla="*/ 4 w 49"/>
                  <a:gd name="T9" fmla="*/ 5 h 60"/>
                  <a:gd name="T10" fmla="*/ 4 w 49"/>
                  <a:gd name="T11" fmla="*/ 1 h 60"/>
                  <a:gd name="T12" fmla="*/ 4 w 49"/>
                  <a:gd name="T13" fmla="*/ 1 h 60"/>
                  <a:gd name="T14" fmla="*/ 0 w 49"/>
                  <a:gd name="T15" fmla="*/ 0 h 60"/>
                  <a:gd name="T16" fmla="*/ 0 w 49"/>
                  <a:gd name="T17" fmla="*/ 5 h 60"/>
                  <a:gd name="T18" fmla="*/ 39 w 49"/>
                  <a:gd name="T19" fmla="*/ 60 h 60"/>
                  <a:gd name="T20" fmla="*/ 39 w 49"/>
                  <a:gd name="T21" fmla="*/ 60 h 60"/>
                  <a:gd name="T22" fmla="*/ 0 w 49"/>
                  <a:gd name="T23" fmla="*/ 5 h 60"/>
                  <a:gd name="T24" fmla="*/ 1 w 49"/>
                  <a:gd name="T25" fmla="*/ 0 h 60"/>
                  <a:gd name="T26" fmla="*/ 0 w 49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60">
                    <a:moveTo>
                      <a:pt x="4" y="1"/>
                    </a:moveTo>
                    <a:cubicBezTo>
                      <a:pt x="4" y="2"/>
                      <a:pt x="4" y="4"/>
                      <a:pt x="4" y="5"/>
                    </a:cubicBezTo>
                    <a:cubicBezTo>
                      <a:pt x="4" y="30"/>
                      <a:pt x="22" y="51"/>
                      <a:pt x="48" y="59"/>
                    </a:cubicBezTo>
                    <a:cubicBezTo>
                      <a:pt x="48" y="59"/>
                      <a:pt x="48" y="59"/>
                      <a:pt x="49" y="59"/>
                    </a:cubicBezTo>
                    <a:cubicBezTo>
                      <a:pt x="23" y="51"/>
                      <a:pt x="4" y="30"/>
                      <a:pt x="4" y="5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29"/>
                      <a:pt x="16" y="5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16" y="50"/>
                      <a:pt x="0" y="29"/>
                      <a:pt x="0" y="5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1273"/>
              <p:cNvSpPr/>
              <p:nvPr/>
            </p:nvSpPr>
            <p:spPr bwMode="auto">
              <a:xfrm>
                <a:off x="880" y="933"/>
                <a:ext cx="47" cy="57"/>
              </a:xfrm>
              <a:custGeom>
                <a:avLst/>
                <a:gdLst>
                  <a:gd name="T0" fmla="*/ 1 w 48"/>
                  <a:gd name="T1" fmla="*/ 0 h 60"/>
                  <a:gd name="T2" fmla="*/ 0 w 48"/>
                  <a:gd name="T3" fmla="*/ 5 h 60"/>
                  <a:gd name="T4" fmla="*/ 39 w 48"/>
                  <a:gd name="T5" fmla="*/ 60 h 60"/>
                  <a:gd name="T6" fmla="*/ 48 w 48"/>
                  <a:gd name="T7" fmla="*/ 59 h 60"/>
                  <a:gd name="T8" fmla="*/ 4 w 48"/>
                  <a:gd name="T9" fmla="*/ 5 h 60"/>
                  <a:gd name="T10" fmla="*/ 4 w 48"/>
                  <a:gd name="T11" fmla="*/ 1 h 60"/>
                  <a:gd name="T12" fmla="*/ 1 w 48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0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29"/>
                      <a:pt x="16" y="50"/>
                      <a:pt x="39" y="60"/>
                    </a:cubicBezTo>
                    <a:cubicBezTo>
                      <a:pt x="42" y="60"/>
                      <a:pt x="45" y="59"/>
                      <a:pt x="48" y="59"/>
                    </a:cubicBezTo>
                    <a:cubicBezTo>
                      <a:pt x="22" y="51"/>
                      <a:pt x="4" y="30"/>
                      <a:pt x="4" y="5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1274"/>
              <p:cNvSpPr>
                <a:spLocks noEditPoints="1"/>
              </p:cNvSpPr>
              <p:nvPr/>
            </p:nvSpPr>
            <p:spPr bwMode="auto">
              <a:xfrm>
                <a:off x="958" y="944"/>
                <a:ext cx="58" cy="48"/>
              </a:xfrm>
              <a:custGeom>
                <a:avLst/>
                <a:gdLst>
                  <a:gd name="T0" fmla="*/ 36 w 59"/>
                  <a:gd name="T1" fmla="*/ 9 h 51"/>
                  <a:gd name="T2" fmla="*/ 36 w 59"/>
                  <a:gd name="T3" fmla="*/ 9 h 51"/>
                  <a:gd name="T4" fmla="*/ 0 w 59"/>
                  <a:gd name="T5" fmla="*/ 49 h 51"/>
                  <a:gd name="T6" fmla="*/ 0 w 59"/>
                  <a:gd name="T7" fmla="*/ 49 h 51"/>
                  <a:gd name="T8" fmla="*/ 36 w 59"/>
                  <a:gd name="T9" fmla="*/ 9 h 51"/>
                  <a:gd name="T10" fmla="*/ 55 w 59"/>
                  <a:gd name="T11" fmla="*/ 0 h 51"/>
                  <a:gd name="T12" fmla="*/ 55 w 59"/>
                  <a:gd name="T13" fmla="*/ 0 h 51"/>
                  <a:gd name="T14" fmla="*/ 10 w 59"/>
                  <a:gd name="T15" fmla="*/ 48 h 51"/>
                  <a:gd name="T16" fmla="*/ 41 w 59"/>
                  <a:gd name="T17" fmla="*/ 6 h 51"/>
                  <a:gd name="T18" fmla="*/ 41 w 59"/>
                  <a:gd name="T19" fmla="*/ 6 h 51"/>
                  <a:gd name="T20" fmla="*/ 8 w 59"/>
                  <a:gd name="T21" fmla="*/ 49 h 51"/>
                  <a:gd name="T22" fmla="*/ 55 w 59"/>
                  <a:gd name="T23" fmla="*/ 0 h 51"/>
                  <a:gd name="T24" fmla="*/ 58 w 59"/>
                  <a:gd name="T25" fmla="*/ 0 h 51"/>
                  <a:gd name="T26" fmla="*/ 15 w 59"/>
                  <a:gd name="T27" fmla="*/ 51 h 51"/>
                  <a:gd name="T28" fmla="*/ 15 w 59"/>
                  <a:gd name="T29" fmla="*/ 51 h 51"/>
                  <a:gd name="T30" fmla="*/ 15 w 59"/>
                  <a:gd name="T31" fmla="*/ 51 h 51"/>
                  <a:gd name="T32" fmla="*/ 59 w 59"/>
                  <a:gd name="T33" fmla="*/ 0 h 51"/>
                  <a:gd name="T34" fmla="*/ 58 w 59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51">
                    <a:moveTo>
                      <a:pt x="36" y="9"/>
                    </a:moveTo>
                    <a:cubicBezTo>
                      <a:pt x="36" y="9"/>
                      <a:pt x="36" y="9"/>
                      <a:pt x="36" y="9"/>
                    </a:cubicBezTo>
                    <a:cubicBezTo>
                      <a:pt x="31" y="27"/>
                      <a:pt x="18" y="41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8" y="41"/>
                      <a:pt x="32" y="27"/>
                      <a:pt x="36" y="9"/>
                    </a:cubicBezTo>
                    <a:moveTo>
                      <a:pt x="55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2" y="23"/>
                      <a:pt x="34" y="41"/>
                      <a:pt x="10" y="48"/>
                    </a:cubicBezTo>
                    <a:cubicBezTo>
                      <a:pt x="26" y="39"/>
                      <a:pt x="38" y="24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7" y="24"/>
                      <a:pt x="25" y="40"/>
                      <a:pt x="8" y="49"/>
                    </a:cubicBezTo>
                    <a:cubicBezTo>
                      <a:pt x="33" y="43"/>
                      <a:pt x="52" y="23"/>
                      <a:pt x="55" y="0"/>
                    </a:cubicBezTo>
                    <a:moveTo>
                      <a:pt x="58" y="0"/>
                    </a:moveTo>
                    <a:cubicBezTo>
                      <a:pt x="56" y="23"/>
                      <a:pt x="39" y="43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9" y="42"/>
                      <a:pt x="56" y="23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1275"/>
              <p:cNvSpPr/>
              <p:nvPr/>
            </p:nvSpPr>
            <p:spPr bwMode="auto">
              <a:xfrm>
                <a:off x="958" y="949"/>
                <a:ext cx="40" cy="42"/>
              </a:xfrm>
              <a:custGeom>
                <a:avLst/>
                <a:gdLst>
                  <a:gd name="T0" fmla="*/ 41 w 41"/>
                  <a:gd name="T1" fmla="*/ 0 h 44"/>
                  <a:gd name="T2" fmla="*/ 36 w 41"/>
                  <a:gd name="T3" fmla="*/ 3 h 44"/>
                  <a:gd name="T4" fmla="*/ 0 w 41"/>
                  <a:gd name="T5" fmla="*/ 43 h 44"/>
                  <a:gd name="T6" fmla="*/ 5 w 41"/>
                  <a:gd name="T7" fmla="*/ 44 h 44"/>
                  <a:gd name="T8" fmla="*/ 8 w 41"/>
                  <a:gd name="T9" fmla="*/ 43 h 44"/>
                  <a:gd name="T10" fmla="*/ 41 w 41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4">
                    <a:moveTo>
                      <a:pt x="41" y="0"/>
                    </a:moveTo>
                    <a:cubicBezTo>
                      <a:pt x="39" y="1"/>
                      <a:pt x="38" y="2"/>
                      <a:pt x="36" y="3"/>
                    </a:cubicBezTo>
                    <a:cubicBezTo>
                      <a:pt x="32" y="21"/>
                      <a:pt x="18" y="35"/>
                      <a:pt x="0" y="43"/>
                    </a:cubicBezTo>
                    <a:cubicBezTo>
                      <a:pt x="2" y="43"/>
                      <a:pt x="4" y="43"/>
                      <a:pt x="5" y="44"/>
                    </a:cubicBezTo>
                    <a:cubicBezTo>
                      <a:pt x="6" y="44"/>
                      <a:pt x="7" y="43"/>
                      <a:pt x="8" y="43"/>
                    </a:cubicBezTo>
                    <a:cubicBezTo>
                      <a:pt x="25" y="34"/>
                      <a:pt x="37" y="18"/>
                      <a:pt x="4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1276"/>
              <p:cNvSpPr/>
              <p:nvPr/>
            </p:nvSpPr>
            <p:spPr bwMode="auto">
              <a:xfrm>
                <a:off x="963" y="944"/>
                <a:ext cx="52" cy="48"/>
              </a:xfrm>
              <a:custGeom>
                <a:avLst/>
                <a:gdLst>
                  <a:gd name="T0" fmla="*/ 53 w 53"/>
                  <a:gd name="T1" fmla="*/ 0 h 51"/>
                  <a:gd name="T2" fmla="*/ 50 w 53"/>
                  <a:gd name="T3" fmla="*/ 0 h 51"/>
                  <a:gd name="T4" fmla="*/ 3 w 53"/>
                  <a:gd name="T5" fmla="*/ 49 h 51"/>
                  <a:gd name="T6" fmla="*/ 0 w 53"/>
                  <a:gd name="T7" fmla="*/ 50 h 51"/>
                  <a:gd name="T8" fmla="*/ 10 w 53"/>
                  <a:gd name="T9" fmla="*/ 51 h 51"/>
                  <a:gd name="T10" fmla="*/ 53 w 53"/>
                  <a:gd name="T11" fmla="*/ 0 h 51"/>
                  <a:gd name="T12" fmla="*/ 53 w 53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1">
                    <a:moveTo>
                      <a:pt x="53" y="0"/>
                    </a:moveTo>
                    <a:cubicBezTo>
                      <a:pt x="52" y="0"/>
                      <a:pt x="51" y="0"/>
                      <a:pt x="50" y="0"/>
                    </a:cubicBezTo>
                    <a:cubicBezTo>
                      <a:pt x="47" y="23"/>
                      <a:pt x="28" y="43"/>
                      <a:pt x="3" y="49"/>
                    </a:cubicBezTo>
                    <a:cubicBezTo>
                      <a:pt x="2" y="49"/>
                      <a:pt x="1" y="50"/>
                      <a:pt x="0" y="50"/>
                    </a:cubicBezTo>
                    <a:cubicBezTo>
                      <a:pt x="4" y="50"/>
                      <a:pt x="7" y="51"/>
                      <a:pt x="10" y="51"/>
                    </a:cubicBezTo>
                    <a:cubicBezTo>
                      <a:pt x="34" y="43"/>
                      <a:pt x="51" y="23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1277"/>
              <p:cNvSpPr>
                <a:spLocks noEditPoints="1"/>
              </p:cNvSpPr>
              <p:nvPr/>
            </p:nvSpPr>
            <p:spPr bwMode="auto">
              <a:xfrm>
                <a:off x="907" y="955"/>
                <a:ext cx="42" cy="33"/>
              </a:xfrm>
              <a:custGeom>
                <a:avLst/>
                <a:gdLst>
                  <a:gd name="T0" fmla="*/ 5 w 43"/>
                  <a:gd name="T1" fmla="*/ 4 h 35"/>
                  <a:gd name="T2" fmla="*/ 41 w 43"/>
                  <a:gd name="T3" fmla="*/ 35 h 35"/>
                  <a:gd name="T4" fmla="*/ 43 w 43"/>
                  <a:gd name="T5" fmla="*/ 35 h 35"/>
                  <a:gd name="T6" fmla="*/ 6 w 43"/>
                  <a:gd name="T7" fmla="*/ 5 h 35"/>
                  <a:gd name="T8" fmla="*/ 5 w 43"/>
                  <a:gd name="T9" fmla="*/ 4 h 35"/>
                  <a:gd name="T10" fmla="*/ 0 w 43"/>
                  <a:gd name="T11" fmla="*/ 0 h 35"/>
                  <a:gd name="T12" fmla="*/ 31 w 43"/>
                  <a:gd name="T13" fmla="*/ 35 h 35"/>
                  <a:gd name="T14" fmla="*/ 32 w 43"/>
                  <a:gd name="T15" fmla="*/ 35 h 35"/>
                  <a:gd name="T16" fmla="*/ 0 w 43"/>
                  <a:gd name="T17" fmla="*/ 1 h 35"/>
                  <a:gd name="T18" fmla="*/ 0 w 43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5">
                    <a:moveTo>
                      <a:pt x="5" y="4"/>
                    </a:moveTo>
                    <a:cubicBezTo>
                      <a:pt x="12" y="18"/>
                      <a:pt x="25" y="30"/>
                      <a:pt x="41" y="35"/>
                    </a:cubicBezTo>
                    <a:cubicBezTo>
                      <a:pt x="42" y="35"/>
                      <a:pt x="42" y="35"/>
                      <a:pt x="43" y="35"/>
                    </a:cubicBezTo>
                    <a:cubicBezTo>
                      <a:pt x="26" y="30"/>
                      <a:pt x="13" y="19"/>
                      <a:pt x="6" y="5"/>
                    </a:cubicBezTo>
                    <a:cubicBezTo>
                      <a:pt x="6" y="5"/>
                      <a:pt x="6" y="5"/>
                      <a:pt x="5" y="4"/>
                    </a:cubicBezTo>
                    <a:moveTo>
                      <a:pt x="0" y="0"/>
                    </a:moveTo>
                    <a:cubicBezTo>
                      <a:pt x="5" y="15"/>
                      <a:pt x="16" y="27"/>
                      <a:pt x="31" y="35"/>
                    </a:cubicBezTo>
                    <a:cubicBezTo>
                      <a:pt x="31" y="35"/>
                      <a:pt x="32" y="35"/>
                      <a:pt x="32" y="35"/>
                    </a:cubicBezTo>
                    <a:cubicBezTo>
                      <a:pt x="17" y="28"/>
                      <a:pt x="5" y="15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1278"/>
              <p:cNvSpPr/>
              <p:nvPr/>
            </p:nvSpPr>
            <p:spPr bwMode="auto">
              <a:xfrm>
                <a:off x="907" y="956"/>
                <a:ext cx="40" cy="32"/>
              </a:xfrm>
              <a:custGeom>
                <a:avLst/>
                <a:gdLst>
                  <a:gd name="T0" fmla="*/ 0 w 41"/>
                  <a:gd name="T1" fmla="*/ 0 h 34"/>
                  <a:gd name="T2" fmla="*/ 32 w 41"/>
                  <a:gd name="T3" fmla="*/ 34 h 34"/>
                  <a:gd name="T4" fmla="*/ 35 w 41"/>
                  <a:gd name="T5" fmla="*/ 34 h 34"/>
                  <a:gd name="T6" fmla="*/ 35 w 41"/>
                  <a:gd name="T7" fmla="*/ 34 h 34"/>
                  <a:gd name="T8" fmla="*/ 41 w 41"/>
                  <a:gd name="T9" fmla="*/ 34 h 34"/>
                  <a:gd name="T10" fmla="*/ 5 w 41"/>
                  <a:gd name="T11" fmla="*/ 3 h 34"/>
                  <a:gd name="T12" fmla="*/ 0 w 41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4">
                    <a:moveTo>
                      <a:pt x="0" y="0"/>
                    </a:moveTo>
                    <a:cubicBezTo>
                      <a:pt x="5" y="14"/>
                      <a:pt x="17" y="27"/>
                      <a:pt x="32" y="34"/>
                    </a:cubicBezTo>
                    <a:cubicBezTo>
                      <a:pt x="33" y="34"/>
                      <a:pt x="34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4"/>
                      <a:pt x="39" y="34"/>
                      <a:pt x="41" y="34"/>
                    </a:cubicBezTo>
                    <a:cubicBezTo>
                      <a:pt x="25" y="29"/>
                      <a:pt x="12" y="17"/>
                      <a:pt x="5" y="3"/>
                    </a:cubicBez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1279"/>
              <p:cNvSpPr/>
              <p:nvPr/>
            </p:nvSpPr>
            <p:spPr bwMode="auto">
              <a:xfrm>
                <a:off x="869" y="933"/>
                <a:ext cx="49" cy="57"/>
              </a:xfrm>
              <a:custGeom>
                <a:avLst/>
                <a:gdLst>
                  <a:gd name="T0" fmla="*/ 10 w 50"/>
                  <a:gd name="T1" fmla="*/ 0 h 60"/>
                  <a:gd name="T2" fmla="*/ 6 w 50"/>
                  <a:gd name="T3" fmla="*/ 1 h 60"/>
                  <a:gd name="T4" fmla="*/ 0 w 50"/>
                  <a:gd name="T5" fmla="*/ 12 h 60"/>
                  <a:gd name="T6" fmla="*/ 4 w 50"/>
                  <a:gd name="T7" fmla="*/ 25 h 60"/>
                  <a:gd name="T8" fmla="*/ 43 w 50"/>
                  <a:gd name="T9" fmla="*/ 59 h 60"/>
                  <a:gd name="T10" fmla="*/ 49 w 50"/>
                  <a:gd name="T11" fmla="*/ 60 h 60"/>
                  <a:gd name="T12" fmla="*/ 50 w 50"/>
                  <a:gd name="T13" fmla="*/ 60 h 60"/>
                  <a:gd name="T14" fmla="*/ 11 w 50"/>
                  <a:gd name="T15" fmla="*/ 5 h 60"/>
                  <a:gd name="T16" fmla="*/ 11 w 50"/>
                  <a:gd name="T17" fmla="*/ 0 h 60"/>
                  <a:gd name="T18" fmla="*/ 10 w 50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0">
                    <a:moveTo>
                      <a:pt x="10" y="0"/>
                    </a:moveTo>
                    <a:cubicBezTo>
                      <a:pt x="9" y="0"/>
                      <a:pt x="7" y="0"/>
                      <a:pt x="6" y="1"/>
                    </a:cubicBezTo>
                    <a:cubicBezTo>
                      <a:pt x="2" y="3"/>
                      <a:pt x="0" y="7"/>
                      <a:pt x="0" y="12"/>
                    </a:cubicBezTo>
                    <a:cubicBezTo>
                      <a:pt x="0" y="16"/>
                      <a:pt x="2" y="21"/>
                      <a:pt x="4" y="25"/>
                    </a:cubicBezTo>
                    <a:cubicBezTo>
                      <a:pt x="11" y="41"/>
                      <a:pt x="25" y="57"/>
                      <a:pt x="43" y="59"/>
                    </a:cubicBezTo>
                    <a:cubicBezTo>
                      <a:pt x="45" y="60"/>
                      <a:pt x="47" y="60"/>
                      <a:pt x="49" y="60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27" y="50"/>
                      <a:pt x="11" y="29"/>
                      <a:pt x="11" y="5"/>
                    </a:cubicBezTo>
                    <a:cubicBezTo>
                      <a:pt x="11" y="3"/>
                      <a:pt x="11" y="2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1280"/>
              <p:cNvSpPr/>
              <p:nvPr/>
            </p:nvSpPr>
            <p:spPr bwMode="auto">
              <a:xfrm>
                <a:off x="884" y="934"/>
                <a:ext cx="53" cy="55"/>
              </a:xfrm>
              <a:custGeom>
                <a:avLst/>
                <a:gdLst>
                  <a:gd name="T0" fmla="*/ 0 w 55"/>
                  <a:gd name="T1" fmla="*/ 0 h 58"/>
                  <a:gd name="T2" fmla="*/ 0 w 55"/>
                  <a:gd name="T3" fmla="*/ 4 h 58"/>
                  <a:gd name="T4" fmla="*/ 45 w 55"/>
                  <a:gd name="T5" fmla="*/ 58 h 58"/>
                  <a:gd name="T6" fmla="*/ 46 w 55"/>
                  <a:gd name="T7" fmla="*/ 58 h 58"/>
                  <a:gd name="T8" fmla="*/ 55 w 55"/>
                  <a:gd name="T9" fmla="*/ 57 h 58"/>
                  <a:gd name="T10" fmla="*/ 24 w 55"/>
                  <a:gd name="T11" fmla="*/ 22 h 58"/>
                  <a:gd name="T12" fmla="*/ 14 w 55"/>
                  <a:gd name="T13" fmla="*/ 13 h 58"/>
                  <a:gd name="T14" fmla="*/ 4 w 55"/>
                  <a:gd name="T15" fmla="*/ 2 h 58"/>
                  <a:gd name="T16" fmla="*/ 0 w 55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8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29"/>
                      <a:pt x="19" y="50"/>
                      <a:pt x="45" y="58"/>
                    </a:cubicBezTo>
                    <a:cubicBezTo>
                      <a:pt x="45" y="58"/>
                      <a:pt x="46" y="58"/>
                      <a:pt x="46" y="58"/>
                    </a:cubicBezTo>
                    <a:cubicBezTo>
                      <a:pt x="49" y="58"/>
                      <a:pt x="52" y="57"/>
                      <a:pt x="55" y="57"/>
                    </a:cubicBezTo>
                    <a:cubicBezTo>
                      <a:pt x="40" y="49"/>
                      <a:pt x="29" y="37"/>
                      <a:pt x="24" y="22"/>
                    </a:cubicBezTo>
                    <a:cubicBezTo>
                      <a:pt x="20" y="19"/>
                      <a:pt x="17" y="16"/>
                      <a:pt x="14" y="13"/>
                    </a:cubicBezTo>
                    <a:cubicBezTo>
                      <a:pt x="11" y="9"/>
                      <a:pt x="8" y="5"/>
                      <a:pt x="4" y="2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1281"/>
              <p:cNvSpPr/>
              <p:nvPr/>
            </p:nvSpPr>
            <p:spPr bwMode="auto">
              <a:xfrm>
                <a:off x="913" y="952"/>
                <a:ext cx="80" cy="38"/>
              </a:xfrm>
              <a:custGeom>
                <a:avLst/>
                <a:gdLst>
                  <a:gd name="T0" fmla="*/ 82 w 82"/>
                  <a:gd name="T1" fmla="*/ 0 h 40"/>
                  <a:gd name="T2" fmla="*/ 73 w 82"/>
                  <a:gd name="T3" fmla="*/ 7 h 40"/>
                  <a:gd name="T4" fmla="*/ 36 w 82"/>
                  <a:gd name="T5" fmla="*/ 18 h 40"/>
                  <a:gd name="T6" fmla="*/ 26 w 82"/>
                  <a:gd name="T7" fmla="*/ 17 h 40"/>
                  <a:gd name="T8" fmla="*/ 0 w 82"/>
                  <a:gd name="T9" fmla="*/ 8 h 40"/>
                  <a:gd name="T10" fmla="*/ 37 w 82"/>
                  <a:gd name="T11" fmla="*/ 38 h 40"/>
                  <a:gd name="T12" fmla="*/ 46 w 82"/>
                  <a:gd name="T13" fmla="*/ 40 h 40"/>
                  <a:gd name="T14" fmla="*/ 82 w 82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40">
                    <a:moveTo>
                      <a:pt x="82" y="0"/>
                    </a:moveTo>
                    <a:cubicBezTo>
                      <a:pt x="79" y="3"/>
                      <a:pt x="76" y="5"/>
                      <a:pt x="73" y="7"/>
                    </a:cubicBezTo>
                    <a:cubicBezTo>
                      <a:pt x="62" y="14"/>
                      <a:pt x="49" y="18"/>
                      <a:pt x="36" y="18"/>
                    </a:cubicBezTo>
                    <a:cubicBezTo>
                      <a:pt x="32" y="18"/>
                      <a:pt x="29" y="18"/>
                      <a:pt x="26" y="17"/>
                    </a:cubicBezTo>
                    <a:cubicBezTo>
                      <a:pt x="17" y="16"/>
                      <a:pt x="8" y="13"/>
                      <a:pt x="0" y="8"/>
                    </a:cubicBezTo>
                    <a:cubicBezTo>
                      <a:pt x="7" y="22"/>
                      <a:pt x="20" y="33"/>
                      <a:pt x="37" y="38"/>
                    </a:cubicBezTo>
                    <a:cubicBezTo>
                      <a:pt x="40" y="39"/>
                      <a:pt x="43" y="39"/>
                      <a:pt x="46" y="40"/>
                    </a:cubicBezTo>
                    <a:cubicBezTo>
                      <a:pt x="64" y="32"/>
                      <a:pt x="77" y="18"/>
                      <a:pt x="8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1282"/>
              <p:cNvSpPr/>
              <p:nvPr/>
            </p:nvSpPr>
            <p:spPr bwMode="auto">
              <a:xfrm>
                <a:off x="968" y="944"/>
                <a:ext cx="44" cy="45"/>
              </a:xfrm>
              <a:custGeom>
                <a:avLst/>
                <a:gdLst>
                  <a:gd name="T0" fmla="*/ 45 w 45"/>
                  <a:gd name="T1" fmla="*/ 0 h 48"/>
                  <a:gd name="T2" fmla="*/ 41 w 45"/>
                  <a:gd name="T3" fmla="*/ 1 h 48"/>
                  <a:gd name="T4" fmla="*/ 31 w 45"/>
                  <a:gd name="T5" fmla="*/ 6 h 48"/>
                  <a:gd name="T6" fmla="*/ 0 w 45"/>
                  <a:gd name="T7" fmla="*/ 48 h 48"/>
                  <a:gd name="T8" fmla="*/ 45 w 4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8">
                    <a:moveTo>
                      <a:pt x="45" y="0"/>
                    </a:moveTo>
                    <a:cubicBezTo>
                      <a:pt x="43" y="0"/>
                      <a:pt x="42" y="0"/>
                      <a:pt x="41" y="1"/>
                    </a:cubicBezTo>
                    <a:cubicBezTo>
                      <a:pt x="37" y="2"/>
                      <a:pt x="34" y="4"/>
                      <a:pt x="31" y="6"/>
                    </a:cubicBezTo>
                    <a:cubicBezTo>
                      <a:pt x="28" y="24"/>
                      <a:pt x="16" y="39"/>
                      <a:pt x="0" y="48"/>
                    </a:cubicBezTo>
                    <a:cubicBezTo>
                      <a:pt x="24" y="41"/>
                      <a:pt x="42" y="23"/>
                      <a:pt x="4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1283"/>
              <p:cNvSpPr/>
              <p:nvPr/>
            </p:nvSpPr>
            <p:spPr bwMode="auto">
              <a:xfrm>
                <a:off x="979" y="960"/>
                <a:ext cx="51" cy="32"/>
              </a:xfrm>
              <a:custGeom>
                <a:avLst/>
                <a:gdLst>
                  <a:gd name="T0" fmla="*/ 52 w 52"/>
                  <a:gd name="T1" fmla="*/ 0 h 34"/>
                  <a:gd name="T2" fmla="*/ 0 w 52"/>
                  <a:gd name="T3" fmla="*/ 34 h 34"/>
                  <a:gd name="T4" fmla="*/ 8 w 52"/>
                  <a:gd name="T5" fmla="*/ 33 h 34"/>
                  <a:gd name="T6" fmla="*/ 51 w 52"/>
                  <a:gd name="T7" fmla="*/ 1 h 34"/>
                  <a:gd name="T8" fmla="*/ 52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52" y="0"/>
                    </a:moveTo>
                    <a:cubicBezTo>
                      <a:pt x="43" y="18"/>
                      <a:pt x="23" y="31"/>
                      <a:pt x="0" y="34"/>
                    </a:cubicBezTo>
                    <a:cubicBezTo>
                      <a:pt x="3" y="34"/>
                      <a:pt x="6" y="33"/>
                      <a:pt x="8" y="33"/>
                    </a:cubicBezTo>
                    <a:cubicBezTo>
                      <a:pt x="28" y="28"/>
                      <a:pt x="43" y="17"/>
                      <a:pt x="51" y="1"/>
                    </a:cubicBezTo>
                    <a:cubicBezTo>
                      <a:pt x="52" y="1"/>
                      <a:pt x="52" y="0"/>
                      <a:pt x="5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1284"/>
              <p:cNvSpPr/>
              <p:nvPr/>
            </p:nvSpPr>
            <p:spPr bwMode="auto">
              <a:xfrm>
                <a:off x="987" y="961"/>
                <a:ext cx="42" cy="30"/>
              </a:xfrm>
              <a:custGeom>
                <a:avLst/>
                <a:gdLst>
                  <a:gd name="T0" fmla="*/ 43 w 43"/>
                  <a:gd name="T1" fmla="*/ 0 h 32"/>
                  <a:gd name="T2" fmla="*/ 0 w 43"/>
                  <a:gd name="T3" fmla="*/ 32 h 32"/>
                  <a:gd name="T4" fmla="*/ 38 w 43"/>
                  <a:gd name="T5" fmla="*/ 9 h 32"/>
                  <a:gd name="T6" fmla="*/ 43 w 43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2">
                    <a:moveTo>
                      <a:pt x="43" y="0"/>
                    </a:moveTo>
                    <a:cubicBezTo>
                      <a:pt x="35" y="16"/>
                      <a:pt x="20" y="27"/>
                      <a:pt x="0" y="32"/>
                    </a:cubicBezTo>
                    <a:cubicBezTo>
                      <a:pt x="15" y="29"/>
                      <a:pt x="29" y="21"/>
                      <a:pt x="38" y="9"/>
                    </a:cubicBezTo>
                    <a:cubicBezTo>
                      <a:pt x="40" y="6"/>
                      <a:pt x="42" y="3"/>
                      <a:pt x="4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1285"/>
              <p:cNvSpPr/>
              <p:nvPr/>
            </p:nvSpPr>
            <p:spPr bwMode="auto">
              <a:xfrm>
                <a:off x="973" y="944"/>
                <a:ext cx="57" cy="48"/>
              </a:xfrm>
              <a:custGeom>
                <a:avLst/>
                <a:gdLst>
                  <a:gd name="T0" fmla="*/ 44 w 59"/>
                  <a:gd name="T1" fmla="*/ 0 h 51"/>
                  <a:gd name="T2" fmla="*/ 0 w 59"/>
                  <a:gd name="T3" fmla="*/ 51 h 51"/>
                  <a:gd name="T4" fmla="*/ 3 w 59"/>
                  <a:gd name="T5" fmla="*/ 51 h 51"/>
                  <a:gd name="T6" fmla="*/ 7 w 59"/>
                  <a:gd name="T7" fmla="*/ 51 h 51"/>
                  <a:gd name="T8" fmla="*/ 59 w 59"/>
                  <a:gd name="T9" fmla="*/ 17 h 51"/>
                  <a:gd name="T10" fmla="*/ 59 w 59"/>
                  <a:gd name="T11" fmla="*/ 10 h 51"/>
                  <a:gd name="T12" fmla="*/ 44 w 5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1">
                    <a:moveTo>
                      <a:pt x="44" y="0"/>
                    </a:moveTo>
                    <a:cubicBezTo>
                      <a:pt x="41" y="23"/>
                      <a:pt x="24" y="42"/>
                      <a:pt x="0" y="51"/>
                    </a:cubicBezTo>
                    <a:cubicBezTo>
                      <a:pt x="1" y="51"/>
                      <a:pt x="2" y="51"/>
                      <a:pt x="3" y="51"/>
                    </a:cubicBezTo>
                    <a:cubicBezTo>
                      <a:pt x="4" y="51"/>
                      <a:pt x="5" y="51"/>
                      <a:pt x="7" y="51"/>
                    </a:cubicBezTo>
                    <a:cubicBezTo>
                      <a:pt x="30" y="48"/>
                      <a:pt x="50" y="35"/>
                      <a:pt x="59" y="17"/>
                    </a:cubicBezTo>
                    <a:cubicBezTo>
                      <a:pt x="59" y="15"/>
                      <a:pt x="59" y="12"/>
                      <a:pt x="59" y="10"/>
                    </a:cubicBezTo>
                    <a:cubicBezTo>
                      <a:pt x="57" y="4"/>
                      <a:pt x="51" y="0"/>
                      <a:pt x="44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1286"/>
              <p:cNvSpPr>
                <a:spLocks noEditPoints="1"/>
              </p:cNvSpPr>
              <p:nvPr/>
            </p:nvSpPr>
            <p:spPr bwMode="auto">
              <a:xfrm>
                <a:off x="916" y="887"/>
                <a:ext cx="67" cy="12"/>
              </a:xfrm>
              <a:custGeom>
                <a:avLst/>
                <a:gdLst>
                  <a:gd name="T0" fmla="*/ 49 w 69"/>
                  <a:gd name="T1" fmla="*/ 2 h 13"/>
                  <a:gd name="T2" fmla="*/ 48 w 69"/>
                  <a:gd name="T3" fmla="*/ 2 h 13"/>
                  <a:gd name="T4" fmla="*/ 57 w 69"/>
                  <a:gd name="T5" fmla="*/ 7 h 13"/>
                  <a:gd name="T6" fmla="*/ 57 w 69"/>
                  <a:gd name="T7" fmla="*/ 7 h 13"/>
                  <a:gd name="T8" fmla="*/ 49 w 69"/>
                  <a:gd name="T9" fmla="*/ 2 h 13"/>
                  <a:gd name="T10" fmla="*/ 31 w 69"/>
                  <a:gd name="T11" fmla="*/ 1 h 13"/>
                  <a:gd name="T12" fmla="*/ 11 w 69"/>
                  <a:gd name="T13" fmla="*/ 13 h 13"/>
                  <a:gd name="T14" fmla="*/ 11 w 69"/>
                  <a:gd name="T15" fmla="*/ 13 h 13"/>
                  <a:gd name="T16" fmla="*/ 32 w 69"/>
                  <a:gd name="T17" fmla="*/ 1 h 13"/>
                  <a:gd name="T18" fmla="*/ 31 w 69"/>
                  <a:gd name="T19" fmla="*/ 1 h 13"/>
                  <a:gd name="T20" fmla="*/ 23 w 69"/>
                  <a:gd name="T21" fmla="*/ 1 h 13"/>
                  <a:gd name="T22" fmla="*/ 7 w 69"/>
                  <a:gd name="T23" fmla="*/ 12 h 13"/>
                  <a:gd name="T24" fmla="*/ 7 w 69"/>
                  <a:gd name="T25" fmla="*/ 12 h 13"/>
                  <a:gd name="T26" fmla="*/ 23 w 69"/>
                  <a:gd name="T27" fmla="*/ 1 h 13"/>
                  <a:gd name="T28" fmla="*/ 23 w 69"/>
                  <a:gd name="T29" fmla="*/ 1 h 13"/>
                  <a:gd name="T30" fmla="*/ 54 w 69"/>
                  <a:gd name="T31" fmla="*/ 1 h 13"/>
                  <a:gd name="T32" fmla="*/ 54 w 69"/>
                  <a:gd name="T33" fmla="*/ 1 h 13"/>
                  <a:gd name="T34" fmla="*/ 63 w 69"/>
                  <a:gd name="T35" fmla="*/ 7 h 13"/>
                  <a:gd name="T36" fmla="*/ 63 w 69"/>
                  <a:gd name="T37" fmla="*/ 7 h 13"/>
                  <a:gd name="T38" fmla="*/ 54 w 69"/>
                  <a:gd name="T39" fmla="*/ 1 h 13"/>
                  <a:gd name="T40" fmla="*/ 56 w 69"/>
                  <a:gd name="T41" fmla="*/ 1 h 13"/>
                  <a:gd name="T42" fmla="*/ 55 w 69"/>
                  <a:gd name="T43" fmla="*/ 1 h 13"/>
                  <a:gd name="T44" fmla="*/ 67 w 69"/>
                  <a:gd name="T45" fmla="*/ 6 h 13"/>
                  <a:gd name="T46" fmla="*/ 67 w 69"/>
                  <a:gd name="T47" fmla="*/ 6 h 13"/>
                  <a:gd name="T48" fmla="*/ 56 w 69"/>
                  <a:gd name="T49" fmla="*/ 1 h 13"/>
                  <a:gd name="T50" fmla="*/ 12 w 69"/>
                  <a:gd name="T51" fmla="*/ 0 h 13"/>
                  <a:gd name="T52" fmla="*/ 0 w 69"/>
                  <a:gd name="T53" fmla="*/ 4 h 13"/>
                  <a:gd name="T54" fmla="*/ 0 w 69"/>
                  <a:gd name="T55" fmla="*/ 5 h 13"/>
                  <a:gd name="T56" fmla="*/ 12 w 69"/>
                  <a:gd name="T57" fmla="*/ 0 h 13"/>
                  <a:gd name="T58" fmla="*/ 12 w 69"/>
                  <a:gd name="T59" fmla="*/ 0 h 13"/>
                  <a:gd name="T60" fmla="*/ 64 w 69"/>
                  <a:gd name="T61" fmla="*/ 0 h 13"/>
                  <a:gd name="T62" fmla="*/ 63 w 69"/>
                  <a:gd name="T63" fmla="*/ 0 h 13"/>
                  <a:gd name="T64" fmla="*/ 69 w 69"/>
                  <a:gd name="T65" fmla="*/ 3 h 13"/>
                  <a:gd name="T66" fmla="*/ 69 w 69"/>
                  <a:gd name="T67" fmla="*/ 2 h 13"/>
                  <a:gd name="T68" fmla="*/ 64 w 69"/>
                  <a:gd name="T6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3">
                    <a:moveTo>
                      <a:pt x="49" y="2"/>
                    </a:moveTo>
                    <a:cubicBezTo>
                      <a:pt x="49" y="2"/>
                      <a:pt x="49" y="2"/>
                      <a:pt x="48" y="2"/>
                    </a:cubicBezTo>
                    <a:cubicBezTo>
                      <a:pt x="51" y="4"/>
                      <a:pt x="54" y="5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4" y="5"/>
                      <a:pt x="52" y="4"/>
                      <a:pt x="49" y="2"/>
                    </a:cubicBezTo>
                    <a:moveTo>
                      <a:pt x="31" y="1"/>
                    </a:moveTo>
                    <a:cubicBezTo>
                      <a:pt x="24" y="4"/>
                      <a:pt x="17" y="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7" y="8"/>
                      <a:pt x="24" y="4"/>
                      <a:pt x="32" y="1"/>
                    </a:cubicBezTo>
                    <a:cubicBezTo>
                      <a:pt x="32" y="1"/>
                      <a:pt x="32" y="1"/>
                      <a:pt x="31" y="1"/>
                    </a:cubicBezTo>
                    <a:moveTo>
                      <a:pt x="23" y="1"/>
                    </a:moveTo>
                    <a:cubicBezTo>
                      <a:pt x="17" y="4"/>
                      <a:pt x="12" y="8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2" y="8"/>
                      <a:pt x="17" y="4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moveTo>
                      <a:pt x="54" y="1"/>
                    </a:moveTo>
                    <a:cubicBezTo>
                      <a:pt x="54" y="1"/>
                      <a:pt x="54" y="1"/>
                      <a:pt x="54" y="1"/>
                    </a:cubicBezTo>
                    <a:cubicBezTo>
                      <a:pt x="57" y="3"/>
                      <a:pt x="60" y="5"/>
                      <a:pt x="63" y="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0" y="5"/>
                      <a:pt x="57" y="3"/>
                      <a:pt x="54" y="1"/>
                    </a:cubicBezTo>
                    <a:moveTo>
                      <a:pt x="56" y="1"/>
                    </a:moveTo>
                    <a:cubicBezTo>
                      <a:pt x="55" y="1"/>
                      <a:pt x="55" y="1"/>
                      <a:pt x="55" y="1"/>
                    </a:cubicBezTo>
                    <a:cubicBezTo>
                      <a:pt x="59" y="2"/>
                      <a:pt x="63" y="4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3" y="4"/>
                      <a:pt x="60" y="2"/>
                      <a:pt x="56" y="1"/>
                    </a:cubicBezTo>
                    <a:moveTo>
                      <a:pt x="12" y="0"/>
                    </a:moveTo>
                    <a:cubicBezTo>
                      <a:pt x="8" y="1"/>
                      <a:pt x="4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4" y="3"/>
                      <a:pt x="8" y="1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moveTo>
                      <a:pt x="64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5" y="1"/>
                      <a:pt x="67" y="2"/>
                      <a:pt x="69" y="3"/>
                    </a:cubicBezTo>
                    <a:cubicBezTo>
                      <a:pt x="69" y="3"/>
                      <a:pt x="69" y="3"/>
                      <a:pt x="69" y="2"/>
                    </a:cubicBezTo>
                    <a:cubicBezTo>
                      <a:pt x="67" y="1"/>
                      <a:pt x="66" y="1"/>
                      <a:pt x="64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1287"/>
              <p:cNvSpPr/>
              <p:nvPr/>
            </p:nvSpPr>
            <p:spPr bwMode="auto">
              <a:xfrm>
                <a:off x="964" y="888"/>
                <a:ext cx="13" cy="6"/>
              </a:xfrm>
              <a:custGeom>
                <a:avLst/>
                <a:gdLst>
                  <a:gd name="T0" fmla="*/ 5 w 14"/>
                  <a:gd name="T1" fmla="*/ 0 h 6"/>
                  <a:gd name="T2" fmla="*/ 3 w 14"/>
                  <a:gd name="T3" fmla="*/ 0 h 6"/>
                  <a:gd name="T4" fmla="*/ 0 w 14"/>
                  <a:gd name="T5" fmla="*/ 1 h 6"/>
                  <a:gd name="T6" fmla="*/ 8 w 14"/>
                  <a:gd name="T7" fmla="*/ 6 h 6"/>
                  <a:gd name="T8" fmla="*/ 11 w 14"/>
                  <a:gd name="T9" fmla="*/ 6 h 6"/>
                  <a:gd name="T10" fmla="*/ 14 w 14"/>
                  <a:gd name="T11" fmla="*/ 6 h 6"/>
                  <a:gd name="T12" fmla="*/ 5 w 1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5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3" y="3"/>
                      <a:pt x="5" y="4"/>
                      <a:pt x="8" y="6"/>
                    </a:cubicBezTo>
                    <a:cubicBezTo>
                      <a:pt x="9" y="6"/>
                      <a:pt x="10" y="6"/>
                      <a:pt x="11" y="6"/>
                    </a:cubicBezTo>
                    <a:cubicBezTo>
                      <a:pt x="12" y="6"/>
                      <a:pt x="13" y="6"/>
                      <a:pt x="14" y="6"/>
                    </a:cubicBezTo>
                    <a:cubicBezTo>
                      <a:pt x="11" y="4"/>
                      <a:pt x="8" y="2"/>
                      <a:pt x="5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1288"/>
              <p:cNvSpPr>
                <a:spLocks noEditPoints="1"/>
              </p:cNvSpPr>
              <p:nvPr/>
            </p:nvSpPr>
            <p:spPr bwMode="auto">
              <a:xfrm>
                <a:off x="916" y="886"/>
                <a:ext cx="67" cy="7"/>
              </a:xfrm>
              <a:custGeom>
                <a:avLst/>
                <a:gdLst>
                  <a:gd name="T0" fmla="*/ 63 w 69"/>
                  <a:gd name="T1" fmla="*/ 1 h 7"/>
                  <a:gd name="T2" fmla="*/ 56 w 69"/>
                  <a:gd name="T3" fmla="*/ 2 h 7"/>
                  <a:gd name="T4" fmla="*/ 67 w 69"/>
                  <a:gd name="T5" fmla="*/ 7 h 7"/>
                  <a:gd name="T6" fmla="*/ 69 w 69"/>
                  <a:gd name="T7" fmla="*/ 4 h 7"/>
                  <a:gd name="T8" fmla="*/ 63 w 69"/>
                  <a:gd name="T9" fmla="*/ 1 h 7"/>
                  <a:gd name="T10" fmla="*/ 6 w 69"/>
                  <a:gd name="T11" fmla="*/ 0 h 7"/>
                  <a:gd name="T12" fmla="*/ 1 w 69"/>
                  <a:gd name="T13" fmla="*/ 3 h 7"/>
                  <a:gd name="T14" fmla="*/ 0 w 69"/>
                  <a:gd name="T15" fmla="*/ 5 h 7"/>
                  <a:gd name="T16" fmla="*/ 12 w 69"/>
                  <a:gd name="T17" fmla="*/ 1 h 7"/>
                  <a:gd name="T18" fmla="*/ 9 w 69"/>
                  <a:gd name="T19" fmla="*/ 1 h 7"/>
                  <a:gd name="T20" fmla="*/ 6 w 69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7">
                    <a:moveTo>
                      <a:pt x="63" y="1"/>
                    </a:moveTo>
                    <a:cubicBezTo>
                      <a:pt x="61" y="1"/>
                      <a:pt x="58" y="1"/>
                      <a:pt x="56" y="2"/>
                    </a:cubicBezTo>
                    <a:cubicBezTo>
                      <a:pt x="60" y="3"/>
                      <a:pt x="63" y="5"/>
                      <a:pt x="67" y="7"/>
                    </a:cubicBezTo>
                    <a:cubicBezTo>
                      <a:pt x="68" y="6"/>
                      <a:pt x="69" y="5"/>
                      <a:pt x="69" y="4"/>
                    </a:cubicBezTo>
                    <a:cubicBezTo>
                      <a:pt x="67" y="3"/>
                      <a:pt x="65" y="2"/>
                      <a:pt x="63" y="1"/>
                    </a:cubicBezTo>
                    <a:moveTo>
                      <a:pt x="6" y="0"/>
                    </a:moveTo>
                    <a:cubicBezTo>
                      <a:pt x="4" y="0"/>
                      <a:pt x="2" y="1"/>
                      <a:pt x="1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4" y="4"/>
                      <a:pt x="8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1289"/>
              <p:cNvSpPr/>
              <p:nvPr/>
            </p:nvSpPr>
            <p:spPr bwMode="auto">
              <a:xfrm>
                <a:off x="923" y="888"/>
                <a:ext cx="23" cy="11"/>
              </a:xfrm>
              <a:custGeom>
                <a:avLst/>
                <a:gdLst>
                  <a:gd name="T0" fmla="*/ 16 w 24"/>
                  <a:gd name="T1" fmla="*/ 0 h 12"/>
                  <a:gd name="T2" fmla="*/ 0 w 24"/>
                  <a:gd name="T3" fmla="*/ 11 h 12"/>
                  <a:gd name="T4" fmla="*/ 4 w 24"/>
                  <a:gd name="T5" fmla="*/ 12 h 12"/>
                  <a:gd name="T6" fmla="*/ 24 w 24"/>
                  <a:gd name="T7" fmla="*/ 0 h 12"/>
                  <a:gd name="T8" fmla="*/ 16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16" y="0"/>
                    </a:moveTo>
                    <a:cubicBezTo>
                      <a:pt x="10" y="3"/>
                      <a:pt x="5" y="7"/>
                      <a:pt x="0" y="11"/>
                    </a:cubicBezTo>
                    <a:cubicBezTo>
                      <a:pt x="1" y="12"/>
                      <a:pt x="3" y="12"/>
                      <a:pt x="4" y="12"/>
                    </a:cubicBezTo>
                    <a:cubicBezTo>
                      <a:pt x="10" y="7"/>
                      <a:pt x="17" y="3"/>
                      <a:pt x="24" y="0"/>
                    </a:cubicBezTo>
                    <a:cubicBezTo>
                      <a:pt x="22" y="0"/>
                      <a:pt x="19" y="0"/>
                      <a:pt x="1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1290"/>
              <p:cNvSpPr/>
              <p:nvPr/>
            </p:nvSpPr>
            <p:spPr bwMode="auto">
              <a:xfrm>
                <a:off x="916" y="887"/>
                <a:ext cx="22" cy="11"/>
              </a:xfrm>
              <a:custGeom>
                <a:avLst/>
                <a:gdLst>
                  <a:gd name="T0" fmla="*/ 12 w 23"/>
                  <a:gd name="T1" fmla="*/ 0 h 12"/>
                  <a:gd name="T2" fmla="*/ 0 w 23"/>
                  <a:gd name="T3" fmla="*/ 5 h 12"/>
                  <a:gd name="T4" fmla="*/ 2 w 23"/>
                  <a:gd name="T5" fmla="*/ 8 h 12"/>
                  <a:gd name="T6" fmla="*/ 7 w 23"/>
                  <a:gd name="T7" fmla="*/ 12 h 12"/>
                  <a:gd name="T8" fmla="*/ 23 w 23"/>
                  <a:gd name="T9" fmla="*/ 1 h 12"/>
                  <a:gd name="T10" fmla="*/ 12 w 2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2">
                    <a:moveTo>
                      <a:pt x="12" y="0"/>
                    </a:moveTo>
                    <a:cubicBezTo>
                      <a:pt x="8" y="1"/>
                      <a:pt x="4" y="3"/>
                      <a:pt x="0" y="5"/>
                    </a:cubicBezTo>
                    <a:cubicBezTo>
                      <a:pt x="1" y="6"/>
                      <a:pt x="2" y="7"/>
                      <a:pt x="2" y="8"/>
                    </a:cubicBezTo>
                    <a:cubicBezTo>
                      <a:pt x="4" y="10"/>
                      <a:pt x="5" y="11"/>
                      <a:pt x="7" y="12"/>
                    </a:cubicBezTo>
                    <a:cubicBezTo>
                      <a:pt x="12" y="8"/>
                      <a:pt x="17" y="4"/>
                      <a:pt x="23" y="1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1291"/>
              <p:cNvSpPr/>
              <p:nvPr/>
            </p:nvSpPr>
            <p:spPr bwMode="auto">
              <a:xfrm>
                <a:off x="927" y="888"/>
                <a:ext cx="45" cy="12"/>
              </a:xfrm>
              <a:custGeom>
                <a:avLst/>
                <a:gdLst>
                  <a:gd name="T0" fmla="*/ 21 w 46"/>
                  <a:gd name="T1" fmla="*/ 0 h 13"/>
                  <a:gd name="T2" fmla="*/ 0 w 46"/>
                  <a:gd name="T3" fmla="*/ 12 h 13"/>
                  <a:gd name="T4" fmla="*/ 8 w 46"/>
                  <a:gd name="T5" fmla="*/ 13 h 13"/>
                  <a:gd name="T6" fmla="*/ 17 w 46"/>
                  <a:gd name="T7" fmla="*/ 12 h 13"/>
                  <a:gd name="T8" fmla="*/ 44 w 46"/>
                  <a:gd name="T9" fmla="*/ 6 h 13"/>
                  <a:gd name="T10" fmla="*/ 45 w 46"/>
                  <a:gd name="T11" fmla="*/ 6 h 13"/>
                  <a:gd name="T12" fmla="*/ 46 w 46"/>
                  <a:gd name="T13" fmla="*/ 6 h 13"/>
                  <a:gd name="T14" fmla="*/ 37 w 46"/>
                  <a:gd name="T15" fmla="*/ 1 h 13"/>
                  <a:gd name="T16" fmla="*/ 37 w 46"/>
                  <a:gd name="T17" fmla="*/ 1 h 13"/>
                  <a:gd name="T18" fmla="*/ 31 w 46"/>
                  <a:gd name="T19" fmla="*/ 2 h 13"/>
                  <a:gd name="T20" fmla="*/ 22 w 46"/>
                  <a:gd name="T21" fmla="*/ 0 h 13"/>
                  <a:gd name="T22" fmla="*/ 21 w 46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3">
                    <a:moveTo>
                      <a:pt x="21" y="0"/>
                    </a:moveTo>
                    <a:cubicBezTo>
                      <a:pt x="13" y="3"/>
                      <a:pt x="6" y="7"/>
                      <a:pt x="0" y="12"/>
                    </a:cubicBezTo>
                    <a:cubicBezTo>
                      <a:pt x="3" y="13"/>
                      <a:pt x="5" y="13"/>
                      <a:pt x="8" y="13"/>
                    </a:cubicBezTo>
                    <a:cubicBezTo>
                      <a:pt x="11" y="13"/>
                      <a:pt x="14" y="13"/>
                      <a:pt x="17" y="12"/>
                    </a:cubicBezTo>
                    <a:cubicBezTo>
                      <a:pt x="26" y="10"/>
                      <a:pt x="35" y="6"/>
                      <a:pt x="44" y="6"/>
                    </a:cubicBezTo>
                    <a:cubicBezTo>
                      <a:pt x="44" y="6"/>
                      <a:pt x="44" y="6"/>
                      <a:pt x="45" y="6"/>
                    </a:cubicBezTo>
                    <a:cubicBezTo>
                      <a:pt x="45" y="6"/>
                      <a:pt x="45" y="6"/>
                      <a:pt x="46" y="6"/>
                    </a:cubicBezTo>
                    <a:cubicBezTo>
                      <a:pt x="43" y="4"/>
                      <a:pt x="40" y="3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5" y="2"/>
                      <a:pt x="33" y="2"/>
                      <a:pt x="31" y="2"/>
                    </a:cubicBezTo>
                    <a:cubicBezTo>
                      <a:pt x="28" y="2"/>
                      <a:pt x="25" y="2"/>
                      <a:pt x="22" y="0"/>
                    </a:cubicBezTo>
                    <a:cubicBezTo>
                      <a:pt x="22" y="0"/>
                      <a:pt x="22" y="0"/>
                      <a:pt x="21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1292"/>
              <p:cNvSpPr/>
              <p:nvPr/>
            </p:nvSpPr>
            <p:spPr bwMode="auto">
              <a:xfrm>
                <a:off x="969" y="888"/>
                <a:ext cx="12" cy="6"/>
              </a:xfrm>
              <a:custGeom>
                <a:avLst/>
                <a:gdLst>
                  <a:gd name="T0" fmla="*/ 1 w 13"/>
                  <a:gd name="T1" fmla="*/ 0 h 6"/>
                  <a:gd name="T2" fmla="*/ 0 w 13"/>
                  <a:gd name="T3" fmla="*/ 0 h 6"/>
                  <a:gd name="T4" fmla="*/ 9 w 13"/>
                  <a:gd name="T5" fmla="*/ 6 h 6"/>
                  <a:gd name="T6" fmla="*/ 11 w 13"/>
                  <a:gd name="T7" fmla="*/ 6 h 6"/>
                  <a:gd name="T8" fmla="*/ 13 w 13"/>
                  <a:gd name="T9" fmla="*/ 5 h 6"/>
                  <a:gd name="T10" fmla="*/ 1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" y="2"/>
                      <a:pt x="6" y="4"/>
                      <a:pt x="9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9" y="3"/>
                      <a:pt x="5" y="1"/>
                      <a:pt x="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1293"/>
              <p:cNvSpPr/>
              <p:nvPr/>
            </p:nvSpPr>
            <p:spPr bwMode="auto">
              <a:xfrm>
                <a:off x="978" y="886"/>
                <a:ext cx="6" cy="3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1 h 3"/>
                  <a:gd name="T4" fmla="*/ 5 w 6"/>
                  <a:gd name="T5" fmla="*/ 3 h 3"/>
                  <a:gd name="T6" fmla="*/ 5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2" y="2"/>
                      <a:pt x="3" y="2"/>
                      <a:pt x="5" y="3"/>
                    </a:cubicBezTo>
                    <a:cubicBezTo>
                      <a:pt x="6" y="2"/>
                      <a:pt x="6" y="1"/>
                      <a:pt x="5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1294"/>
              <p:cNvSpPr/>
              <p:nvPr/>
            </p:nvSpPr>
            <p:spPr bwMode="auto">
              <a:xfrm>
                <a:off x="944" y="940"/>
                <a:ext cx="17" cy="15"/>
              </a:xfrm>
              <a:custGeom>
                <a:avLst/>
                <a:gdLst>
                  <a:gd name="T0" fmla="*/ 6 w 17"/>
                  <a:gd name="T1" fmla="*/ 15 h 15"/>
                  <a:gd name="T2" fmla="*/ 0 w 17"/>
                  <a:gd name="T3" fmla="*/ 0 h 15"/>
                  <a:gd name="T4" fmla="*/ 17 w 17"/>
                  <a:gd name="T5" fmla="*/ 5 h 15"/>
                  <a:gd name="T6" fmla="*/ 6 w 17"/>
                  <a:gd name="T7" fmla="*/ 15 h 15"/>
                  <a:gd name="T8" fmla="*/ 6 w 1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6" y="15"/>
                    </a:moveTo>
                    <a:lnTo>
                      <a:pt x="0" y="0"/>
                    </a:lnTo>
                    <a:lnTo>
                      <a:pt x="17" y="5"/>
                    </a:lnTo>
                    <a:lnTo>
                      <a:pt x="6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1295"/>
              <p:cNvSpPr/>
              <p:nvPr/>
            </p:nvSpPr>
            <p:spPr bwMode="auto">
              <a:xfrm>
                <a:off x="949" y="941"/>
                <a:ext cx="14" cy="14"/>
              </a:xfrm>
              <a:custGeom>
                <a:avLst/>
                <a:gdLst>
                  <a:gd name="T0" fmla="*/ 1 w 14"/>
                  <a:gd name="T1" fmla="*/ 14 h 14"/>
                  <a:gd name="T2" fmla="*/ 0 w 14"/>
                  <a:gd name="T3" fmla="*/ 0 h 14"/>
                  <a:gd name="T4" fmla="*/ 14 w 14"/>
                  <a:gd name="T5" fmla="*/ 5 h 14"/>
                  <a:gd name="T6" fmla="*/ 1 w 14"/>
                  <a:gd name="T7" fmla="*/ 14 h 14"/>
                  <a:gd name="T8" fmla="*/ 1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" y="14"/>
                    </a:moveTo>
                    <a:lnTo>
                      <a:pt x="0" y="0"/>
                    </a:lnTo>
                    <a:lnTo>
                      <a:pt x="14" y="5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1296"/>
              <p:cNvSpPr>
                <a:spLocks noEditPoints="1"/>
              </p:cNvSpPr>
              <p:nvPr/>
            </p:nvSpPr>
            <p:spPr bwMode="auto">
              <a:xfrm>
                <a:off x="943" y="884"/>
                <a:ext cx="30" cy="4"/>
              </a:xfrm>
              <a:custGeom>
                <a:avLst/>
                <a:gdLst>
                  <a:gd name="T0" fmla="*/ 23 w 30"/>
                  <a:gd name="T1" fmla="*/ 2 h 4"/>
                  <a:gd name="T2" fmla="*/ 25 w 30"/>
                  <a:gd name="T3" fmla="*/ 3 h 4"/>
                  <a:gd name="T4" fmla="*/ 25 w 30"/>
                  <a:gd name="T5" fmla="*/ 3 h 4"/>
                  <a:gd name="T6" fmla="*/ 25 w 30"/>
                  <a:gd name="T7" fmla="*/ 3 h 4"/>
                  <a:gd name="T8" fmla="*/ 25 w 30"/>
                  <a:gd name="T9" fmla="*/ 3 h 4"/>
                  <a:gd name="T10" fmla="*/ 25 w 30"/>
                  <a:gd name="T11" fmla="*/ 3 h 4"/>
                  <a:gd name="T12" fmla="*/ 23 w 30"/>
                  <a:gd name="T13" fmla="*/ 2 h 4"/>
                  <a:gd name="T14" fmla="*/ 13 w 30"/>
                  <a:gd name="T15" fmla="*/ 2 h 4"/>
                  <a:gd name="T16" fmla="*/ 4 w 30"/>
                  <a:gd name="T17" fmla="*/ 4 h 4"/>
                  <a:gd name="T18" fmla="*/ 5 w 30"/>
                  <a:gd name="T19" fmla="*/ 4 h 4"/>
                  <a:gd name="T20" fmla="*/ 13 w 30"/>
                  <a:gd name="T21" fmla="*/ 2 h 4"/>
                  <a:gd name="T22" fmla="*/ 18 w 30"/>
                  <a:gd name="T23" fmla="*/ 4 h 4"/>
                  <a:gd name="T24" fmla="*/ 19 w 30"/>
                  <a:gd name="T25" fmla="*/ 4 h 4"/>
                  <a:gd name="T26" fmla="*/ 13 w 30"/>
                  <a:gd name="T27" fmla="*/ 2 h 4"/>
                  <a:gd name="T28" fmla="*/ 5 w 30"/>
                  <a:gd name="T29" fmla="*/ 0 h 4"/>
                  <a:gd name="T30" fmla="*/ 0 w 30"/>
                  <a:gd name="T31" fmla="*/ 0 h 4"/>
                  <a:gd name="T32" fmla="*/ 0 w 30"/>
                  <a:gd name="T33" fmla="*/ 0 h 4"/>
                  <a:gd name="T34" fmla="*/ 4 w 30"/>
                  <a:gd name="T35" fmla="*/ 0 h 4"/>
                  <a:gd name="T36" fmla="*/ 4 w 30"/>
                  <a:gd name="T37" fmla="*/ 0 h 4"/>
                  <a:gd name="T38" fmla="*/ 4 w 30"/>
                  <a:gd name="T39" fmla="*/ 0 h 4"/>
                  <a:gd name="T40" fmla="*/ 1 w 30"/>
                  <a:gd name="T41" fmla="*/ 1 h 4"/>
                  <a:gd name="T42" fmla="*/ 1 w 30"/>
                  <a:gd name="T43" fmla="*/ 2 h 4"/>
                  <a:gd name="T44" fmla="*/ 6 w 30"/>
                  <a:gd name="T45" fmla="*/ 0 h 4"/>
                  <a:gd name="T46" fmla="*/ 5 w 30"/>
                  <a:gd name="T47" fmla="*/ 0 h 4"/>
                  <a:gd name="T48" fmla="*/ 29 w 30"/>
                  <a:gd name="T49" fmla="*/ 0 h 4"/>
                  <a:gd name="T50" fmla="*/ 28 w 30"/>
                  <a:gd name="T51" fmla="*/ 0 h 4"/>
                  <a:gd name="T52" fmla="*/ 29 w 30"/>
                  <a:gd name="T53" fmla="*/ 0 h 4"/>
                  <a:gd name="T54" fmla="*/ 30 w 30"/>
                  <a:gd name="T55" fmla="*/ 0 h 4"/>
                  <a:gd name="T56" fmla="*/ 29 w 30"/>
                  <a:gd name="T5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4">
                    <a:moveTo>
                      <a:pt x="23" y="2"/>
                    </a:moveTo>
                    <a:cubicBezTo>
                      <a:pt x="23" y="3"/>
                      <a:pt x="24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2"/>
                      <a:pt x="23" y="2"/>
                    </a:cubicBezTo>
                    <a:moveTo>
                      <a:pt x="13" y="2"/>
                    </a:moveTo>
                    <a:cubicBezTo>
                      <a:pt x="10" y="2"/>
                      <a:pt x="7" y="3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10" y="3"/>
                      <a:pt x="13" y="2"/>
                    </a:cubicBezTo>
                    <a:cubicBezTo>
                      <a:pt x="15" y="3"/>
                      <a:pt x="17" y="3"/>
                      <a:pt x="18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7" y="3"/>
                      <a:pt x="15" y="2"/>
                      <a:pt x="13" y="2"/>
                    </a:cubicBezTo>
                    <a:moveTo>
                      <a:pt x="5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29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1297"/>
              <p:cNvSpPr>
                <a:spLocks noEditPoints="1"/>
              </p:cNvSpPr>
              <p:nvPr/>
            </p:nvSpPr>
            <p:spPr bwMode="auto">
              <a:xfrm>
                <a:off x="939" y="880"/>
                <a:ext cx="29" cy="8"/>
              </a:xfrm>
              <a:custGeom>
                <a:avLst/>
                <a:gdLst>
                  <a:gd name="T0" fmla="*/ 21 w 29"/>
                  <a:gd name="T1" fmla="*/ 5 h 8"/>
                  <a:gd name="T2" fmla="*/ 17 w 29"/>
                  <a:gd name="T3" fmla="*/ 6 h 8"/>
                  <a:gd name="T4" fmla="*/ 23 w 29"/>
                  <a:gd name="T5" fmla="*/ 8 h 8"/>
                  <a:gd name="T6" fmla="*/ 28 w 29"/>
                  <a:gd name="T7" fmla="*/ 8 h 8"/>
                  <a:gd name="T8" fmla="*/ 29 w 29"/>
                  <a:gd name="T9" fmla="*/ 7 h 8"/>
                  <a:gd name="T10" fmla="*/ 27 w 29"/>
                  <a:gd name="T11" fmla="*/ 6 h 8"/>
                  <a:gd name="T12" fmla="*/ 21 w 29"/>
                  <a:gd name="T13" fmla="*/ 5 h 8"/>
                  <a:gd name="T14" fmla="*/ 0 w 29"/>
                  <a:gd name="T15" fmla="*/ 0 h 8"/>
                  <a:gd name="T16" fmla="*/ 1 w 29"/>
                  <a:gd name="T17" fmla="*/ 1 h 8"/>
                  <a:gd name="T18" fmla="*/ 6 w 29"/>
                  <a:gd name="T19" fmla="*/ 1 h 8"/>
                  <a:gd name="T20" fmla="*/ 0 w 29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8">
                    <a:moveTo>
                      <a:pt x="21" y="5"/>
                    </a:moveTo>
                    <a:cubicBezTo>
                      <a:pt x="19" y="5"/>
                      <a:pt x="18" y="5"/>
                      <a:pt x="17" y="6"/>
                    </a:cubicBezTo>
                    <a:cubicBezTo>
                      <a:pt x="19" y="6"/>
                      <a:pt x="21" y="7"/>
                      <a:pt x="23" y="8"/>
                    </a:cubicBezTo>
                    <a:cubicBezTo>
                      <a:pt x="25" y="8"/>
                      <a:pt x="26" y="8"/>
                      <a:pt x="28" y="8"/>
                    </a:cubicBezTo>
                    <a:cubicBezTo>
                      <a:pt x="28" y="8"/>
                      <a:pt x="28" y="8"/>
                      <a:pt x="29" y="7"/>
                    </a:cubicBezTo>
                    <a:cubicBezTo>
                      <a:pt x="28" y="7"/>
                      <a:pt x="27" y="7"/>
                      <a:pt x="27" y="6"/>
                    </a:cubicBezTo>
                    <a:cubicBezTo>
                      <a:pt x="25" y="6"/>
                      <a:pt x="23" y="5"/>
                      <a:pt x="21" y="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2" y="1"/>
                      <a:pt x="4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1298"/>
              <p:cNvSpPr>
                <a:spLocks noEditPoints="1"/>
              </p:cNvSpPr>
              <p:nvPr/>
            </p:nvSpPr>
            <p:spPr bwMode="auto">
              <a:xfrm>
                <a:off x="940" y="881"/>
                <a:ext cx="32" cy="6"/>
              </a:xfrm>
              <a:custGeom>
                <a:avLst/>
                <a:gdLst>
                  <a:gd name="T0" fmla="*/ 31 w 32"/>
                  <a:gd name="T1" fmla="*/ 3 h 6"/>
                  <a:gd name="T2" fmla="*/ 20 w 32"/>
                  <a:gd name="T3" fmla="*/ 4 h 6"/>
                  <a:gd name="T4" fmla="*/ 26 w 32"/>
                  <a:gd name="T5" fmla="*/ 5 h 6"/>
                  <a:gd name="T6" fmla="*/ 28 w 32"/>
                  <a:gd name="T7" fmla="*/ 6 h 6"/>
                  <a:gd name="T8" fmla="*/ 32 w 32"/>
                  <a:gd name="T9" fmla="*/ 3 h 6"/>
                  <a:gd name="T10" fmla="*/ 31 w 32"/>
                  <a:gd name="T11" fmla="*/ 3 h 6"/>
                  <a:gd name="T12" fmla="*/ 5 w 32"/>
                  <a:gd name="T13" fmla="*/ 0 h 6"/>
                  <a:gd name="T14" fmla="*/ 0 w 32"/>
                  <a:gd name="T15" fmla="*/ 0 h 6"/>
                  <a:gd name="T16" fmla="*/ 3 w 32"/>
                  <a:gd name="T17" fmla="*/ 3 h 6"/>
                  <a:gd name="T18" fmla="*/ 8 w 32"/>
                  <a:gd name="T19" fmla="*/ 3 h 6"/>
                  <a:gd name="T20" fmla="*/ 9 w 32"/>
                  <a:gd name="T21" fmla="*/ 3 h 6"/>
                  <a:gd name="T22" fmla="*/ 14 w 32"/>
                  <a:gd name="T23" fmla="*/ 1 h 6"/>
                  <a:gd name="T24" fmla="*/ 12 w 32"/>
                  <a:gd name="T25" fmla="*/ 1 h 6"/>
                  <a:gd name="T26" fmla="*/ 5 w 32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6">
                    <a:moveTo>
                      <a:pt x="31" y="3"/>
                    </a:moveTo>
                    <a:cubicBezTo>
                      <a:pt x="27" y="3"/>
                      <a:pt x="23" y="3"/>
                      <a:pt x="20" y="4"/>
                    </a:cubicBezTo>
                    <a:cubicBezTo>
                      <a:pt x="22" y="4"/>
                      <a:pt x="24" y="5"/>
                      <a:pt x="26" y="5"/>
                    </a:cubicBezTo>
                    <a:cubicBezTo>
                      <a:pt x="27" y="5"/>
                      <a:pt x="28" y="6"/>
                      <a:pt x="28" y="6"/>
                    </a:cubicBezTo>
                    <a:cubicBezTo>
                      <a:pt x="30" y="5"/>
                      <a:pt x="31" y="4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moveTo>
                      <a:pt x="5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4" y="3"/>
                      <a:pt x="6" y="3"/>
                      <a:pt x="8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11" y="2"/>
                      <a:pt x="12" y="2"/>
                      <a:pt x="14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0" y="1"/>
                      <a:pt x="7" y="0"/>
                      <a:pt x="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1299"/>
              <p:cNvSpPr/>
              <p:nvPr/>
            </p:nvSpPr>
            <p:spPr bwMode="auto">
              <a:xfrm>
                <a:off x="944" y="882"/>
                <a:ext cx="31" cy="6"/>
              </a:xfrm>
              <a:custGeom>
                <a:avLst/>
                <a:gdLst>
                  <a:gd name="T0" fmla="*/ 28 w 31"/>
                  <a:gd name="T1" fmla="*/ 0 h 6"/>
                  <a:gd name="T2" fmla="*/ 16 w 31"/>
                  <a:gd name="T3" fmla="*/ 1 h 6"/>
                  <a:gd name="T4" fmla="*/ 10 w 31"/>
                  <a:gd name="T5" fmla="*/ 0 h 6"/>
                  <a:gd name="T6" fmla="*/ 5 w 31"/>
                  <a:gd name="T7" fmla="*/ 2 h 6"/>
                  <a:gd name="T8" fmla="*/ 0 w 31"/>
                  <a:gd name="T9" fmla="*/ 4 h 6"/>
                  <a:gd name="T10" fmla="*/ 2 w 31"/>
                  <a:gd name="T11" fmla="*/ 5 h 6"/>
                  <a:gd name="T12" fmla="*/ 3 w 31"/>
                  <a:gd name="T13" fmla="*/ 6 h 6"/>
                  <a:gd name="T14" fmla="*/ 12 w 31"/>
                  <a:gd name="T15" fmla="*/ 4 h 6"/>
                  <a:gd name="T16" fmla="*/ 16 w 31"/>
                  <a:gd name="T17" fmla="*/ 3 h 6"/>
                  <a:gd name="T18" fmla="*/ 27 w 31"/>
                  <a:gd name="T19" fmla="*/ 2 h 6"/>
                  <a:gd name="T20" fmla="*/ 28 w 31"/>
                  <a:gd name="T21" fmla="*/ 2 h 6"/>
                  <a:gd name="T22" fmla="*/ 29 w 31"/>
                  <a:gd name="T23" fmla="*/ 2 h 6"/>
                  <a:gd name="T24" fmla="*/ 31 w 31"/>
                  <a:gd name="T25" fmla="*/ 0 h 6"/>
                  <a:gd name="T26" fmla="*/ 28 w 31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6">
                    <a:moveTo>
                      <a:pt x="28" y="0"/>
                    </a:moveTo>
                    <a:cubicBezTo>
                      <a:pt x="24" y="0"/>
                      <a:pt x="20" y="1"/>
                      <a:pt x="16" y="1"/>
                    </a:cubicBezTo>
                    <a:cubicBezTo>
                      <a:pt x="14" y="1"/>
                      <a:pt x="12" y="1"/>
                      <a:pt x="10" y="0"/>
                    </a:cubicBezTo>
                    <a:cubicBezTo>
                      <a:pt x="8" y="1"/>
                      <a:pt x="7" y="1"/>
                      <a:pt x="5" y="2"/>
                    </a:cubicBezTo>
                    <a:cubicBezTo>
                      <a:pt x="3" y="2"/>
                      <a:pt x="2" y="3"/>
                      <a:pt x="0" y="4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6" y="5"/>
                      <a:pt x="9" y="4"/>
                      <a:pt x="12" y="4"/>
                    </a:cubicBezTo>
                    <a:cubicBezTo>
                      <a:pt x="13" y="3"/>
                      <a:pt x="14" y="3"/>
                      <a:pt x="16" y="3"/>
                    </a:cubicBezTo>
                    <a:cubicBezTo>
                      <a:pt x="19" y="2"/>
                      <a:pt x="23" y="2"/>
                      <a:pt x="27" y="2"/>
                    </a:cubicBezTo>
                    <a:cubicBezTo>
                      <a:pt x="27" y="2"/>
                      <a:pt x="27" y="2"/>
                      <a:pt x="28" y="2"/>
                    </a:cubicBezTo>
                    <a:cubicBezTo>
                      <a:pt x="28" y="2"/>
                      <a:pt x="28" y="2"/>
                      <a:pt x="29" y="2"/>
                    </a:cubicBezTo>
                    <a:cubicBezTo>
                      <a:pt x="29" y="1"/>
                      <a:pt x="30" y="1"/>
                      <a:pt x="31" y="0"/>
                    </a:cubicBezTo>
                    <a:cubicBezTo>
                      <a:pt x="30" y="0"/>
                      <a:pt x="29" y="0"/>
                      <a:pt x="2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1300"/>
              <p:cNvSpPr/>
              <p:nvPr/>
            </p:nvSpPr>
            <p:spPr bwMode="auto">
              <a:xfrm>
                <a:off x="943" y="884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1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1301"/>
              <p:cNvSpPr/>
              <p:nvPr/>
            </p:nvSpPr>
            <p:spPr bwMode="auto">
              <a:xfrm>
                <a:off x="948" y="886"/>
                <a:ext cx="13" cy="2"/>
              </a:xfrm>
              <a:custGeom>
                <a:avLst/>
                <a:gdLst>
                  <a:gd name="T0" fmla="*/ 8 w 13"/>
                  <a:gd name="T1" fmla="*/ 0 h 2"/>
                  <a:gd name="T2" fmla="*/ 0 w 13"/>
                  <a:gd name="T3" fmla="*/ 2 h 2"/>
                  <a:gd name="T4" fmla="*/ 0 w 13"/>
                  <a:gd name="T5" fmla="*/ 2 h 2"/>
                  <a:gd name="T6" fmla="*/ 4 w 13"/>
                  <a:gd name="T7" fmla="*/ 2 h 2"/>
                  <a:gd name="T8" fmla="*/ 13 w 13"/>
                  <a:gd name="T9" fmla="*/ 2 h 2"/>
                  <a:gd name="T10" fmla="*/ 8 w 1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">
                    <a:moveTo>
                      <a:pt x="8" y="0"/>
                    </a:moveTo>
                    <a:cubicBezTo>
                      <a:pt x="5" y="1"/>
                      <a:pt x="2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4" y="2"/>
                    </a:cubicBezTo>
                    <a:cubicBezTo>
                      <a:pt x="7" y="2"/>
                      <a:pt x="10" y="2"/>
                      <a:pt x="13" y="2"/>
                    </a:cubicBezTo>
                    <a:cubicBezTo>
                      <a:pt x="12" y="1"/>
                      <a:pt x="10" y="1"/>
                      <a:pt x="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1302"/>
              <p:cNvSpPr/>
              <p:nvPr/>
            </p:nvSpPr>
            <p:spPr bwMode="auto">
              <a:xfrm>
                <a:off x="968" y="8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1303"/>
              <p:cNvSpPr/>
              <p:nvPr/>
            </p:nvSpPr>
            <p:spPr bwMode="auto">
              <a:xfrm>
                <a:off x="961" y="888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1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1304"/>
              <p:cNvSpPr/>
              <p:nvPr/>
            </p:nvSpPr>
            <p:spPr bwMode="auto">
              <a:xfrm>
                <a:off x="962" y="888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2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4" y="0"/>
                      <a:pt x="5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1305"/>
              <p:cNvSpPr/>
              <p:nvPr/>
            </p:nvSpPr>
            <p:spPr bwMode="auto">
              <a:xfrm>
                <a:off x="948" y="888"/>
                <a:ext cx="15" cy="2"/>
              </a:xfrm>
              <a:custGeom>
                <a:avLst/>
                <a:gdLst>
                  <a:gd name="T0" fmla="*/ 13 w 15"/>
                  <a:gd name="T1" fmla="*/ 0 h 2"/>
                  <a:gd name="T2" fmla="*/ 4 w 15"/>
                  <a:gd name="T3" fmla="*/ 0 h 2"/>
                  <a:gd name="T4" fmla="*/ 0 w 15"/>
                  <a:gd name="T5" fmla="*/ 0 h 2"/>
                  <a:gd name="T6" fmla="*/ 9 w 15"/>
                  <a:gd name="T7" fmla="*/ 2 h 2"/>
                  <a:gd name="T8" fmla="*/ 15 w 15"/>
                  <a:gd name="T9" fmla="*/ 1 h 2"/>
                  <a:gd name="T10" fmla="*/ 15 w 15"/>
                  <a:gd name="T11" fmla="*/ 1 h 2"/>
                  <a:gd name="T12" fmla="*/ 13 w 1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13" y="0"/>
                    </a:moveTo>
                    <a:cubicBezTo>
                      <a:pt x="10" y="0"/>
                      <a:pt x="7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3" y="2"/>
                      <a:pt x="6" y="2"/>
                      <a:pt x="9" y="2"/>
                    </a:cubicBezTo>
                    <a:cubicBezTo>
                      <a:pt x="11" y="2"/>
                      <a:pt x="13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3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1306"/>
              <p:cNvSpPr/>
              <p:nvPr/>
            </p:nvSpPr>
            <p:spPr bwMode="auto">
              <a:xfrm>
                <a:off x="937" y="843"/>
                <a:ext cx="42" cy="51"/>
              </a:xfrm>
              <a:custGeom>
                <a:avLst/>
                <a:gdLst>
                  <a:gd name="T0" fmla="*/ 16 w 43"/>
                  <a:gd name="T1" fmla="*/ 35 h 53"/>
                  <a:gd name="T2" fmla="*/ 16 w 43"/>
                  <a:gd name="T3" fmla="*/ 35 h 53"/>
                  <a:gd name="T4" fmla="*/ 17 w 43"/>
                  <a:gd name="T5" fmla="*/ 36 h 53"/>
                  <a:gd name="T6" fmla="*/ 24 w 43"/>
                  <a:gd name="T7" fmla="*/ 35 h 53"/>
                  <a:gd name="T8" fmla="*/ 27 w 43"/>
                  <a:gd name="T9" fmla="*/ 33 h 53"/>
                  <a:gd name="T10" fmla="*/ 27 w 43"/>
                  <a:gd name="T11" fmla="*/ 33 h 53"/>
                  <a:gd name="T12" fmla="*/ 27 w 43"/>
                  <a:gd name="T13" fmla="*/ 33 h 53"/>
                  <a:gd name="T14" fmla="*/ 27 w 43"/>
                  <a:gd name="T15" fmla="*/ 32 h 53"/>
                  <a:gd name="T16" fmla="*/ 28 w 43"/>
                  <a:gd name="T17" fmla="*/ 32 h 53"/>
                  <a:gd name="T18" fmla="*/ 30 w 43"/>
                  <a:gd name="T19" fmla="*/ 26 h 53"/>
                  <a:gd name="T20" fmla="*/ 28 w 43"/>
                  <a:gd name="T21" fmla="*/ 15 h 53"/>
                  <a:gd name="T22" fmla="*/ 17 w 43"/>
                  <a:gd name="T23" fmla="*/ 8 h 53"/>
                  <a:gd name="T24" fmla="*/ 6 w 43"/>
                  <a:gd name="T25" fmla="*/ 10 h 53"/>
                  <a:gd name="T26" fmla="*/ 5 w 43"/>
                  <a:gd name="T27" fmla="*/ 14 h 53"/>
                  <a:gd name="T28" fmla="*/ 5 w 43"/>
                  <a:gd name="T29" fmla="*/ 15 h 53"/>
                  <a:gd name="T30" fmla="*/ 7 w 43"/>
                  <a:gd name="T31" fmla="*/ 19 h 53"/>
                  <a:gd name="T32" fmla="*/ 19 w 43"/>
                  <a:gd name="T33" fmla="*/ 19 h 53"/>
                  <a:gd name="T34" fmla="*/ 23 w 43"/>
                  <a:gd name="T35" fmla="*/ 18 h 53"/>
                  <a:gd name="T36" fmla="*/ 19 w 43"/>
                  <a:gd name="T37" fmla="*/ 20 h 53"/>
                  <a:gd name="T38" fmla="*/ 6 w 43"/>
                  <a:gd name="T39" fmla="*/ 21 h 53"/>
                  <a:gd name="T40" fmla="*/ 1 w 43"/>
                  <a:gd name="T41" fmla="*/ 15 h 53"/>
                  <a:gd name="T42" fmla="*/ 0 w 43"/>
                  <a:gd name="T43" fmla="*/ 13 h 53"/>
                  <a:gd name="T44" fmla="*/ 7 w 43"/>
                  <a:gd name="T45" fmla="*/ 3 h 53"/>
                  <a:gd name="T46" fmla="*/ 18 w 43"/>
                  <a:gd name="T47" fmla="*/ 1 h 53"/>
                  <a:gd name="T48" fmla="*/ 35 w 43"/>
                  <a:gd name="T49" fmla="*/ 8 h 53"/>
                  <a:gd name="T50" fmla="*/ 43 w 43"/>
                  <a:gd name="T51" fmla="*/ 26 h 53"/>
                  <a:gd name="T52" fmla="*/ 40 w 43"/>
                  <a:gd name="T53" fmla="*/ 40 h 53"/>
                  <a:gd name="T54" fmla="*/ 39 w 43"/>
                  <a:gd name="T55" fmla="*/ 41 h 53"/>
                  <a:gd name="T56" fmla="*/ 39 w 43"/>
                  <a:gd name="T57" fmla="*/ 42 h 53"/>
                  <a:gd name="T58" fmla="*/ 37 w 43"/>
                  <a:gd name="T59" fmla="*/ 43 h 53"/>
                  <a:gd name="T60" fmla="*/ 24 w 43"/>
                  <a:gd name="T61" fmla="*/ 52 h 53"/>
                  <a:gd name="T62" fmla="*/ 13 w 43"/>
                  <a:gd name="T63" fmla="*/ 53 h 53"/>
                  <a:gd name="T64" fmla="*/ 11 w 43"/>
                  <a:gd name="T65" fmla="*/ 53 h 53"/>
                  <a:gd name="T66" fmla="*/ 2 w 43"/>
                  <a:gd name="T67" fmla="*/ 41 h 53"/>
                  <a:gd name="T68" fmla="*/ 15 w 43"/>
                  <a:gd name="T69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" h="53">
                    <a:moveTo>
                      <a:pt x="15" y="35"/>
                    </a:moveTo>
                    <a:cubicBezTo>
                      <a:pt x="15" y="35"/>
                      <a:pt x="15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19" y="36"/>
                      <a:pt x="20" y="36"/>
                    </a:cubicBezTo>
                    <a:cubicBezTo>
                      <a:pt x="21" y="36"/>
                      <a:pt x="23" y="35"/>
                      <a:pt x="24" y="35"/>
                    </a:cubicBezTo>
                    <a:cubicBezTo>
                      <a:pt x="25" y="34"/>
                      <a:pt x="26" y="34"/>
                      <a:pt x="26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1"/>
                    </a:cubicBezTo>
                    <a:cubicBezTo>
                      <a:pt x="29" y="30"/>
                      <a:pt x="30" y="28"/>
                      <a:pt x="30" y="26"/>
                    </a:cubicBezTo>
                    <a:cubicBezTo>
                      <a:pt x="31" y="23"/>
                      <a:pt x="30" y="21"/>
                      <a:pt x="29" y="18"/>
                    </a:cubicBezTo>
                    <a:cubicBezTo>
                      <a:pt x="29" y="17"/>
                      <a:pt x="28" y="16"/>
                      <a:pt x="28" y="15"/>
                    </a:cubicBezTo>
                    <a:cubicBezTo>
                      <a:pt x="27" y="14"/>
                      <a:pt x="26" y="13"/>
                      <a:pt x="25" y="12"/>
                    </a:cubicBezTo>
                    <a:cubicBezTo>
                      <a:pt x="23" y="10"/>
                      <a:pt x="20" y="9"/>
                      <a:pt x="17" y="8"/>
                    </a:cubicBezTo>
                    <a:cubicBezTo>
                      <a:pt x="14" y="7"/>
                      <a:pt x="11" y="7"/>
                      <a:pt x="9" y="8"/>
                    </a:cubicBezTo>
                    <a:cubicBezTo>
                      <a:pt x="8" y="8"/>
                      <a:pt x="7" y="9"/>
                      <a:pt x="6" y="10"/>
                    </a:cubicBezTo>
                    <a:cubicBezTo>
                      <a:pt x="5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6" y="17"/>
                      <a:pt x="6" y="18"/>
                      <a:pt x="7" y="19"/>
                    </a:cubicBezTo>
                    <a:cubicBezTo>
                      <a:pt x="9" y="20"/>
                      <a:pt x="11" y="20"/>
                      <a:pt x="13" y="20"/>
                    </a:cubicBezTo>
                    <a:cubicBezTo>
                      <a:pt x="15" y="20"/>
                      <a:pt x="17" y="20"/>
                      <a:pt x="19" y="19"/>
                    </a:cubicBezTo>
                    <a:cubicBezTo>
                      <a:pt x="20" y="19"/>
                      <a:pt x="21" y="18"/>
                      <a:pt x="22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2" y="18"/>
                    </a:cubicBezTo>
                    <a:cubicBezTo>
                      <a:pt x="21" y="19"/>
                      <a:pt x="20" y="19"/>
                      <a:pt x="19" y="20"/>
                    </a:cubicBezTo>
                    <a:cubicBezTo>
                      <a:pt x="17" y="21"/>
                      <a:pt x="16" y="22"/>
                      <a:pt x="13" y="22"/>
                    </a:cubicBezTo>
                    <a:cubicBezTo>
                      <a:pt x="11" y="23"/>
                      <a:pt x="8" y="22"/>
                      <a:pt x="6" y="21"/>
                    </a:cubicBezTo>
                    <a:cubicBezTo>
                      <a:pt x="4" y="20"/>
                      <a:pt x="3" y="19"/>
                      <a:pt x="2" y="18"/>
                    </a:cubicBezTo>
                    <a:cubicBezTo>
                      <a:pt x="2" y="17"/>
                      <a:pt x="1" y="16"/>
                      <a:pt x="1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0" y="11"/>
                      <a:pt x="1" y="9"/>
                      <a:pt x="2" y="7"/>
                    </a:cubicBezTo>
                    <a:cubicBezTo>
                      <a:pt x="3" y="5"/>
                      <a:pt x="5" y="4"/>
                      <a:pt x="7" y="3"/>
                    </a:cubicBezTo>
                    <a:cubicBezTo>
                      <a:pt x="8" y="2"/>
                      <a:pt x="10" y="1"/>
                      <a:pt x="12" y="1"/>
                    </a:cubicBezTo>
                    <a:cubicBezTo>
                      <a:pt x="14" y="0"/>
                      <a:pt x="16" y="0"/>
                      <a:pt x="18" y="1"/>
                    </a:cubicBezTo>
                    <a:cubicBezTo>
                      <a:pt x="22" y="1"/>
                      <a:pt x="26" y="2"/>
                      <a:pt x="30" y="4"/>
                    </a:cubicBezTo>
                    <a:cubicBezTo>
                      <a:pt x="32" y="5"/>
                      <a:pt x="34" y="7"/>
                      <a:pt x="35" y="8"/>
                    </a:cubicBezTo>
                    <a:cubicBezTo>
                      <a:pt x="37" y="10"/>
                      <a:pt x="38" y="12"/>
                      <a:pt x="39" y="13"/>
                    </a:cubicBezTo>
                    <a:cubicBezTo>
                      <a:pt x="42" y="17"/>
                      <a:pt x="43" y="21"/>
                      <a:pt x="43" y="26"/>
                    </a:cubicBezTo>
                    <a:cubicBezTo>
                      <a:pt x="43" y="30"/>
                      <a:pt x="42" y="34"/>
                      <a:pt x="41" y="38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3"/>
                      <a:pt x="38" y="43"/>
                      <a:pt x="37" y="43"/>
                    </a:cubicBezTo>
                    <a:cubicBezTo>
                      <a:pt x="36" y="45"/>
                      <a:pt x="35" y="46"/>
                      <a:pt x="33" y="47"/>
                    </a:cubicBezTo>
                    <a:cubicBezTo>
                      <a:pt x="30" y="50"/>
                      <a:pt x="27" y="51"/>
                      <a:pt x="24" y="52"/>
                    </a:cubicBezTo>
                    <a:cubicBezTo>
                      <a:pt x="21" y="53"/>
                      <a:pt x="19" y="53"/>
                      <a:pt x="16" y="53"/>
                    </a:cubicBezTo>
                    <a:cubicBezTo>
                      <a:pt x="15" y="53"/>
                      <a:pt x="14" y="53"/>
                      <a:pt x="13" y="53"/>
                    </a:cubicBezTo>
                    <a:cubicBezTo>
                      <a:pt x="13" y="53"/>
                      <a:pt x="12" y="53"/>
                      <a:pt x="12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0" y="53"/>
                      <a:pt x="9" y="52"/>
                      <a:pt x="9" y="52"/>
                    </a:cubicBezTo>
                    <a:cubicBezTo>
                      <a:pt x="4" y="51"/>
                      <a:pt x="1" y="46"/>
                      <a:pt x="2" y="41"/>
                    </a:cubicBezTo>
                    <a:cubicBezTo>
                      <a:pt x="3" y="36"/>
                      <a:pt x="8" y="33"/>
                      <a:pt x="13" y="34"/>
                    </a:cubicBezTo>
                    <a:cubicBezTo>
                      <a:pt x="14" y="34"/>
                      <a:pt x="14" y="35"/>
                      <a:pt x="15" y="35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1307"/>
              <p:cNvSpPr/>
              <p:nvPr/>
            </p:nvSpPr>
            <p:spPr bwMode="auto">
              <a:xfrm>
                <a:off x="914" y="912"/>
                <a:ext cx="18" cy="22"/>
              </a:xfrm>
              <a:custGeom>
                <a:avLst/>
                <a:gdLst>
                  <a:gd name="T0" fmla="*/ 18 w 18"/>
                  <a:gd name="T1" fmla="*/ 0 h 22"/>
                  <a:gd name="T2" fmla="*/ 0 w 18"/>
                  <a:gd name="T3" fmla="*/ 5 h 22"/>
                  <a:gd name="T4" fmla="*/ 13 w 18"/>
                  <a:gd name="T5" fmla="*/ 22 h 22"/>
                  <a:gd name="T6" fmla="*/ 18 w 18"/>
                  <a:gd name="T7" fmla="*/ 21 h 22"/>
                  <a:gd name="T8" fmla="*/ 18 w 18"/>
                  <a:gd name="T9" fmla="*/ 0 h 22"/>
                  <a:gd name="T10" fmla="*/ 18 w 18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2">
                    <a:moveTo>
                      <a:pt x="18" y="0"/>
                    </a:moveTo>
                    <a:lnTo>
                      <a:pt x="0" y="5"/>
                    </a:lnTo>
                    <a:lnTo>
                      <a:pt x="13" y="22"/>
                    </a:lnTo>
                    <a:lnTo>
                      <a:pt x="18" y="21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1308"/>
              <p:cNvSpPr/>
              <p:nvPr/>
            </p:nvSpPr>
            <p:spPr bwMode="auto">
              <a:xfrm>
                <a:off x="918" y="912"/>
                <a:ext cx="17" cy="21"/>
              </a:xfrm>
              <a:custGeom>
                <a:avLst/>
                <a:gdLst>
                  <a:gd name="T0" fmla="*/ 17 w 17"/>
                  <a:gd name="T1" fmla="*/ 0 h 21"/>
                  <a:gd name="T2" fmla="*/ 0 w 17"/>
                  <a:gd name="T3" fmla="*/ 4 h 21"/>
                  <a:gd name="T4" fmla="*/ 12 w 17"/>
                  <a:gd name="T5" fmla="*/ 21 h 21"/>
                  <a:gd name="T6" fmla="*/ 17 w 17"/>
                  <a:gd name="T7" fmla="*/ 20 h 21"/>
                  <a:gd name="T8" fmla="*/ 17 w 17"/>
                  <a:gd name="T9" fmla="*/ 0 h 21"/>
                  <a:gd name="T10" fmla="*/ 17 w 1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17" y="0"/>
                    </a:moveTo>
                    <a:lnTo>
                      <a:pt x="0" y="4"/>
                    </a:lnTo>
                    <a:lnTo>
                      <a:pt x="12" y="21"/>
                    </a:lnTo>
                    <a:lnTo>
                      <a:pt x="17" y="2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1309"/>
              <p:cNvSpPr/>
              <p:nvPr/>
            </p:nvSpPr>
            <p:spPr bwMode="auto">
              <a:xfrm>
                <a:off x="966" y="912"/>
                <a:ext cx="17" cy="22"/>
              </a:xfrm>
              <a:custGeom>
                <a:avLst/>
                <a:gdLst>
                  <a:gd name="T0" fmla="*/ 17 w 17"/>
                  <a:gd name="T1" fmla="*/ 4 h 22"/>
                  <a:gd name="T2" fmla="*/ 0 w 17"/>
                  <a:gd name="T3" fmla="*/ 0 h 22"/>
                  <a:gd name="T4" fmla="*/ 4 w 17"/>
                  <a:gd name="T5" fmla="*/ 21 h 22"/>
                  <a:gd name="T6" fmla="*/ 9 w 17"/>
                  <a:gd name="T7" fmla="*/ 22 h 22"/>
                  <a:gd name="T8" fmla="*/ 17 w 17"/>
                  <a:gd name="T9" fmla="*/ 4 h 22"/>
                  <a:gd name="T10" fmla="*/ 17 w 17"/>
                  <a:gd name="T1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2">
                    <a:moveTo>
                      <a:pt x="17" y="4"/>
                    </a:moveTo>
                    <a:lnTo>
                      <a:pt x="0" y="0"/>
                    </a:lnTo>
                    <a:lnTo>
                      <a:pt x="4" y="21"/>
                    </a:lnTo>
                    <a:lnTo>
                      <a:pt x="9" y="22"/>
                    </a:lnTo>
                    <a:lnTo>
                      <a:pt x="17" y="4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1310"/>
              <p:cNvSpPr/>
              <p:nvPr/>
            </p:nvSpPr>
            <p:spPr bwMode="auto">
              <a:xfrm>
                <a:off x="970" y="913"/>
                <a:ext cx="16" cy="22"/>
              </a:xfrm>
              <a:custGeom>
                <a:avLst/>
                <a:gdLst>
                  <a:gd name="T0" fmla="*/ 16 w 16"/>
                  <a:gd name="T1" fmla="*/ 4 h 22"/>
                  <a:gd name="T2" fmla="*/ 0 w 16"/>
                  <a:gd name="T3" fmla="*/ 0 h 22"/>
                  <a:gd name="T4" fmla="*/ 3 w 16"/>
                  <a:gd name="T5" fmla="*/ 21 h 22"/>
                  <a:gd name="T6" fmla="*/ 7 w 16"/>
                  <a:gd name="T7" fmla="*/ 22 h 22"/>
                  <a:gd name="T8" fmla="*/ 16 w 16"/>
                  <a:gd name="T9" fmla="*/ 4 h 22"/>
                  <a:gd name="T10" fmla="*/ 16 w 16"/>
                  <a:gd name="T1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2">
                    <a:moveTo>
                      <a:pt x="16" y="4"/>
                    </a:moveTo>
                    <a:lnTo>
                      <a:pt x="0" y="0"/>
                    </a:lnTo>
                    <a:lnTo>
                      <a:pt x="3" y="21"/>
                    </a:lnTo>
                    <a:lnTo>
                      <a:pt x="7" y="22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1311"/>
              <p:cNvSpPr/>
              <p:nvPr/>
            </p:nvSpPr>
            <p:spPr bwMode="auto">
              <a:xfrm>
                <a:off x="943" y="967"/>
                <a:ext cx="28" cy="13"/>
              </a:xfrm>
              <a:custGeom>
                <a:avLst/>
                <a:gdLst>
                  <a:gd name="T0" fmla="*/ 17 w 28"/>
                  <a:gd name="T1" fmla="*/ 0 h 13"/>
                  <a:gd name="T2" fmla="*/ 21 w 28"/>
                  <a:gd name="T3" fmla="*/ 0 h 13"/>
                  <a:gd name="T4" fmla="*/ 27 w 28"/>
                  <a:gd name="T5" fmla="*/ 5 h 13"/>
                  <a:gd name="T6" fmla="*/ 12 w 28"/>
                  <a:gd name="T7" fmla="*/ 6 h 13"/>
                  <a:gd name="T8" fmla="*/ 0 w 28"/>
                  <a:gd name="T9" fmla="*/ 13 h 13"/>
                  <a:gd name="T10" fmla="*/ 2 w 28"/>
                  <a:gd name="T11" fmla="*/ 2 h 13"/>
                  <a:gd name="T12" fmla="*/ 17 w 2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3">
                    <a:moveTo>
                      <a:pt x="17" y="0"/>
                    </a:moveTo>
                    <a:cubicBezTo>
                      <a:pt x="18" y="0"/>
                      <a:pt x="20" y="0"/>
                      <a:pt x="21" y="0"/>
                    </a:cubicBezTo>
                    <a:cubicBezTo>
                      <a:pt x="24" y="0"/>
                      <a:pt x="25" y="2"/>
                      <a:pt x="27" y="5"/>
                    </a:cubicBezTo>
                    <a:cubicBezTo>
                      <a:pt x="28" y="7"/>
                      <a:pt x="10" y="5"/>
                      <a:pt x="12" y="6"/>
                    </a:cubicBezTo>
                    <a:cubicBezTo>
                      <a:pt x="1" y="6"/>
                      <a:pt x="10" y="11"/>
                      <a:pt x="0" y="13"/>
                    </a:cubicBezTo>
                    <a:cubicBezTo>
                      <a:pt x="0" y="9"/>
                      <a:pt x="1" y="5"/>
                      <a:pt x="2" y="2"/>
                    </a:cubicBezTo>
                    <a:cubicBezTo>
                      <a:pt x="7" y="1"/>
                      <a:pt x="12" y="0"/>
                      <a:pt x="17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1312"/>
              <p:cNvSpPr/>
              <p:nvPr/>
            </p:nvSpPr>
            <p:spPr bwMode="auto">
              <a:xfrm>
                <a:off x="946" y="966"/>
                <a:ext cx="29" cy="13"/>
              </a:xfrm>
              <a:custGeom>
                <a:avLst/>
                <a:gdLst>
                  <a:gd name="T0" fmla="*/ 16 w 29"/>
                  <a:gd name="T1" fmla="*/ 1 h 13"/>
                  <a:gd name="T2" fmla="*/ 20 w 29"/>
                  <a:gd name="T3" fmla="*/ 0 h 13"/>
                  <a:gd name="T4" fmla="*/ 26 w 29"/>
                  <a:gd name="T5" fmla="*/ 2 h 13"/>
                  <a:gd name="T6" fmla="*/ 29 w 29"/>
                  <a:gd name="T7" fmla="*/ 11 h 13"/>
                  <a:gd name="T8" fmla="*/ 0 w 29"/>
                  <a:gd name="T9" fmla="*/ 13 h 13"/>
                  <a:gd name="T10" fmla="*/ 1 w 29"/>
                  <a:gd name="T11" fmla="*/ 2 h 13"/>
                  <a:gd name="T12" fmla="*/ 16 w 29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3">
                    <a:moveTo>
                      <a:pt x="16" y="1"/>
                    </a:moveTo>
                    <a:cubicBezTo>
                      <a:pt x="18" y="0"/>
                      <a:pt x="19" y="0"/>
                      <a:pt x="20" y="0"/>
                    </a:cubicBezTo>
                    <a:cubicBezTo>
                      <a:pt x="23" y="1"/>
                      <a:pt x="25" y="0"/>
                      <a:pt x="26" y="2"/>
                    </a:cubicBezTo>
                    <a:cubicBezTo>
                      <a:pt x="28" y="5"/>
                      <a:pt x="27" y="10"/>
                      <a:pt x="29" y="11"/>
                    </a:cubicBezTo>
                    <a:cubicBezTo>
                      <a:pt x="19" y="11"/>
                      <a:pt x="10" y="11"/>
                      <a:pt x="0" y="13"/>
                    </a:cubicBezTo>
                    <a:cubicBezTo>
                      <a:pt x="0" y="9"/>
                      <a:pt x="0" y="6"/>
                      <a:pt x="1" y="2"/>
                    </a:cubicBezTo>
                    <a:cubicBezTo>
                      <a:pt x="6" y="2"/>
                      <a:pt x="11" y="1"/>
                      <a:pt x="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3" name="Freeform 1313"/>
              <p:cNvSpPr/>
              <p:nvPr/>
            </p:nvSpPr>
            <p:spPr bwMode="auto">
              <a:xfrm>
                <a:off x="943" y="877"/>
                <a:ext cx="22" cy="14"/>
              </a:xfrm>
              <a:custGeom>
                <a:avLst/>
                <a:gdLst>
                  <a:gd name="T0" fmla="*/ 14 w 22"/>
                  <a:gd name="T1" fmla="*/ 12 h 14"/>
                  <a:gd name="T2" fmla="*/ 6 w 22"/>
                  <a:gd name="T3" fmla="*/ 13 h 14"/>
                  <a:gd name="T4" fmla="*/ 1 w 22"/>
                  <a:gd name="T5" fmla="*/ 7 h 14"/>
                  <a:gd name="T6" fmla="*/ 2 w 22"/>
                  <a:gd name="T7" fmla="*/ 2 h 14"/>
                  <a:gd name="T8" fmla="*/ 9 w 22"/>
                  <a:gd name="T9" fmla="*/ 2 h 14"/>
                  <a:gd name="T10" fmla="*/ 22 w 22"/>
                  <a:gd name="T11" fmla="*/ 0 h 14"/>
                  <a:gd name="T12" fmla="*/ 22 w 22"/>
                  <a:gd name="T13" fmla="*/ 1 h 14"/>
                  <a:gd name="T14" fmla="*/ 14 w 22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4">
                    <a:moveTo>
                      <a:pt x="14" y="12"/>
                    </a:moveTo>
                    <a:cubicBezTo>
                      <a:pt x="12" y="14"/>
                      <a:pt x="9" y="14"/>
                      <a:pt x="6" y="13"/>
                    </a:cubicBezTo>
                    <a:cubicBezTo>
                      <a:pt x="3" y="12"/>
                      <a:pt x="1" y="10"/>
                      <a:pt x="1" y="7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4" y="0"/>
                      <a:pt x="7" y="1"/>
                      <a:pt x="9" y="2"/>
                    </a:cubicBezTo>
                    <a:cubicBezTo>
                      <a:pt x="14" y="3"/>
                      <a:pt x="18" y="2"/>
                      <a:pt x="22" y="0"/>
                    </a:cubicBezTo>
                    <a:cubicBezTo>
                      <a:pt x="22" y="0"/>
                      <a:pt x="22" y="1"/>
                      <a:pt x="22" y="1"/>
                    </a:cubicBezTo>
                    <a:cubicBezTo>
                      <a:pt x="19" y="4"/>
                      <a:pt x="18" y="9"/>
                      <a:pt x="14" y="1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4" name="Freeform 1314"/>
              <p:cNvSpPr/>
              <p:nvPr/>
            </p:nvSpPr>
            <p:spPr bwMode="auto">
              <a:xfrm>
                <a:off x="957" y="845"/>
                <a:ext cx="14" cy="9"/>
              </a:xfrm>
              <a:custGeom>
                <a:avLst/>
                <a:gdLst>
                  <a:gd name="T0" fmla="*/ 14 w 14"/>
                  <a:gd name="T1" fmla="*/ 9 h 9"/>
                  <a:gd name="T2" fmla="*/ 0 w 14"/>
                  <a:gd name="T3" fmla="*/ 1 h 9"/>
                  <a:gd name="T4" fmla="*/ 14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cubicBezTo>
                      <a:pt x="11" y="4"/>
                      <a:pt x="6" y="0"/>
                      <a:pt x="0" y="1"/>
                    </a:cubicBezTo>
                    <a:cubicBezTo>
                      <a:pt x="3" y="5"/>
                      <a:pt x="8" y="8"/>
                      <a:pt x="14" y="9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5" name="Freeform 1315"/>
              <p:cNvSpPr/>
              <p:nvPr/>
            </p:nvSpPr>
            <p:spPr bwMode="auto">
              <a:xfrm>
                <a:off x="705" y="1040"/>
                <a:ext cx="184" cy="147"/>
              </a:xfrm>
              <a:custGeom>
                <a:avLst/>
                <a:gdLst>
                  <a:gd name="T0" fmla="*/ 135 w 188"/>
                  <a:gd name="T1" fmla="*/ 32 h 155"/>
                  <a:gd name="T2" fmla="*/ 124 w 188"/>
                  <a:gd name="T3" fmla="*/ 28 h 155"/>
                  <a:gd name="T4" fmla="*/ 117 w 188"/>
                  <a:gd name="T5" fmla="*/ 25 h 155"/>
                  <a:gd name="T6" fmla="*/ 99 w 188"/>
                  <a:gd name="T7" fmla="*/ 14 h 155"/>
                  <a:gd name="T8" fmla="*/ 13 w 188"/>
                  <a:gd name="T9" fmla="*/ 46 h 155"/>
                  <a:gd name="T10" fmla="*/ 52 w 188"/>
                  <a:gd name="T11" fmla="*/ 129 h 155"/>
                  <a:gd name="T12" fmla="*/ 73 w 188"/>
                  <a:gd name="T13" fmla="*/ 134 h 155"/>
                  <a:gd name="T14" fmla="*/ 80 w 188"/>
                  <a:gd name="T15" fmla="*/ 136 h 155"/>
                  <a:gd name="T16" fmla="*/ 91 w 188"/>
                  <a:gd name="T17" fmla="*/ 141 h 155"/>
                  <a:gd name="T18" fmla="*/ 176 w 188"/>
                  <a:gd name="T19" fmla="*/ 112 h 155"/>
                  <a:gd name="T20" fmla="*/ 135 w 188"/>
                  <a:gd name="T21" fmla="*/ 3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55">
                    <a:moveTo>
                      <a:pt x="135" y="32"/>
                    </a:moveTo>
                    <a:cubicBezTo>
                      <a:pt x="132" y="31"/>
                      <a:pt x="128" y="29"/>
                      <a:pt x="124" y="28"/>
                    </a:cubicBezTo>
                    <a:cubicBezTo>
                      <a:pt x="122" y="27"/>
                      <a:pt x="119" y="26"/>
                      <a:pt x="117" y="25"/>
                    </a:cubicBezTo>
                    <a:cubicBezTo>
                      <a:pt x="112" y="20"/>
                      <a:pt x="106" y="17"/>
                      <a:pt x="99" y="14"/>
                    </a:cubicBezTo>
                    <a:cubicBezTo>
                      <a:pt x="64" y="0"/>
                      <a:pt x="26" y="14"/>
                      <a:pt x="13" y="46"/>
                    </a:cubicBezTo>
                    <a:cubicBezTo>
                      <a:pt x="0" y="78"/>
                      <a:pt x="17" y="115"/>
                      <a:pt x="52" y="129"/>
                    </a:cubicBezTo>
                    <a:cubicBezTo>
                      <a:pt x="59" y="131"/>
                      <a:pt x="66" y="133"/>
                      <a:pt x="73" y="134"/>
                    </a:cubicBezTo>
                    <a:cubicBezTo>
                      <a:pt x="75" y="135"/>
                      <a:pt x="78" y="135"/>
                      <a:pt x="80" y="136"/>
                    </a:cubicBezTo>
                    <a:cubicBezTo>
                      <a:pt x="83" y="138"/>
                      <a:pt x="87" y="140"/>
                      <a:pt x="91" y="141"/>
                    </a:cubicBezTo>
                    <a:cubicBezTo>
                      <a:pt x="125" y="155"/>
                      <a:pt x="163" y="142"/>
                      <a:pt x="176" y="112"/>
                    </a:cubicBezTo>
                    <a:cubicBezTo>
                      <a:pt x="188" y="82"/>
                      <a:pt x="170" y="46"/>
                      <a:pt x="135" y="32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6" name="Freeform 1316"/>
              <p:cNvSpPr>
                <a:spLocks noEditPoints="1"/>
              </p:cNvSpPr>
              <p:nvPr/>
            </p:nvSpPr>
            <p:spPr bwMode="auto">
              <a:xfrm>
                <a:off x="703" y="1038"/>
                <a:ext cx="151" cy="139"/>
              </a:xfrm>
              <a:custGeom>
                <a:avLst/>
                <a:gdLst>
                  <a:gd name="T0" fmla="*/ 53 w 155"/>
                  <a:gd name="T1" fmla="*/ 132 h 147"/>
                  <a:gd name="T2" fmla="*/ 13 w 155"/>
                  <a:gd name="T3" fmla="*/ 47 h 147"/>
                  <a:gd name="T4" fmla="*/ 101 w 155"/>
                  <a:gd name="T5" fmla="*/ 14 h 147"/>
                  <a:gd name="T6" fmla="*/ 141 w 155"/>
                  <a:gd name="T7" fmla="*/ 99 h 147"/>
                  <a:gd name="T8" fmla="*/ 53 w 155"/>
                  <a:gd name="T9" fmla="*/ 132 h 147"/>
                  <a:gd name="T10" fmla="*/ 100 w 155"/>
                  <a:gd name="T11" fmla="*/ 18 h 147"/>
                  <a:gd name="T12" fmla="*/ 17 w 155"/>
                  <a:gd name="T13" fmla="*/ 49 h 147"/>
                  <a:gd name="T14" fmla="*/ 55 w 155"/>
                  <a:gd name="T15" fmla="*/ 129 h 147"/>
                  <a:gd name="T16" fmla="*/ 138 w 155"/>
                  <a:gd name="T17" fmla="*/ 98 h 147"/>
                  <a:gd name="T18" fmla="*/ 100 w 155"/>
                  <a:gd name="T19" fmla="*/ 1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147">
                    <a:moveTo>
                      <a:pt x="53" y="132"/>
                    </a:moveTo>
                    <a:cubicBezTo>
                      <a:pt x="18" y="118"/>
                      <a:pt x="0" y="80"/>
                      <a:pt x="13" y="47"/>
                    </a:cubicBezTo>
                    <a:cubicBezTo>
                      <a:pt x="27" y="15"/>
                      <a:pt x="66" y="0"/>
                      <a:pt x="101" y="14"/>
                    </a:cubicBezTo>
                    <a:cubicBezTo>
                      <a:pt x="137" y="29"/>
                      <a:pt x="155" y="67"/>
                      <a:pt x="141" y="99"/>
                    </a:cubicBezTo>
                    <a:cubicBezTo>
                      <a:pt x="128" y="132"/>
                      <a:pt x="89" y="147"/>
                      <a:pt x="53" y="132"/>
                    </a:cubicBezTo>
                    <a:moveTo>
                      <a:pt x="100" y="18"/>
                    </a:moveTo>
                    <a:cubicBezTo>
                      <a:pt x="67" y="4"/>
                      <a:pt x="29" y="18"/>
                      <a:pt x="17" y="49"/>
                    </a:cubicBezTo>
                    <a:cubicBezTo>
                      <a:pt x="4" y="79"/>
                      <a:pt x="21" y="115"/>
                      <a:pt x="55" y="129"/>
                    </a:cubicBezTo>
                    <a:cubicBezTo>
                      <a:pt x="88" y="143"/>
                      <a:pt x="126" y="129"/>
                      <a:pt x="138" y="98"/>
                    </a:cubicBezTo>
                    <a:cubicBezTo>
                      <a:pt x="151" y="67"/>
                      <a:pt x="134" y="31"/>
                      <a:pt x="100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7" name="Freeform 1317"/>
              <p:cNvSpPr>
                <a:spLocks noEditPoints="1"/>
              </p:cNvSpPr>
              <p:nvPr/>
            </p:nvSpPr>
            <p:spPr bwMode="auto">
              <a:xfrm>
                <a:off x="719" y="1047"/>
                <a:ext cx="149" cy="133"/>
              </a:xfrm>
              <a:custGeom>
                <a:avLst/>
                <a:gdLst>
                  <a:gd name="T0" fmla="*/ 54 w 153"/>
                  <a:gd name="T1" fmla="*/ 127 h 141"/>
                  <a:gd name="T2" fmla="*/ 13 w 153"/>
                  <a:gd name="T3" fmla="*/ 45 h 141"/>
                  <a:gd name="T4" fmla="*/ 100 w 153"/>
                  <a:gd name="T5" fmla="*/ 14 h 141"/>
                  <a:gd name="T6" fmla="*/ 141 w 153"/>
                  <a:gd name="T7" fmla="*/ 97 h 141"/>
                  <a:gd name="T8" fmla="*/ 54 w 153"/>
                  <a:gd name="T9" fmla="*/ 127 h 141"/>
                  <a:gd name="T10" fmla="*/ 98 w 153"/>
                  <a:gd name="T11" fmla="*/ 18 h 141"/>
                  <a:gd name="T12" fmla="*/ 16 w 153"/>
                  <a:gd name="T13" fmla="*/ 46 h 141"/>
                  <a:gd name="T14" fmla="*/ 55 w 153"/>
                  <a:gd name="T15" fmla="*/ 124 h 141"/>
                  <a:gd name="T16" fmla="*/ 138 w 153"/>
                  <a:gd name="T17" fmla="*/ 95 h 141"/>
                  <a:gd name="T18" fmla="*/ 98 w 153"/>
                  <a:gd name="T19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1">
                    <a:moveTo>
                      <a:pt x="54" y="127"/>
                    </a:moveTo>
                    <a:cubicBezTo>
                      <a:pt x="19" y="112"/>
                      <a:pt x="0" y="76"/>
                      <a:pt x="13" y="45"/>
                    </a:cubicBezTo>
                    <a:cubicBezTo>
                      <a:pt x="25" y="14"/>
                      <a:pt x="64" y="0"/>
                      <a:pt x="100" y="14"/>
                    </a:cubicBezTo>
                    <a:cubicBezTo>
                      <a:pt x="135" y="29"/>
                      <a:pt x="153" y="66"/>
                      <a:pt x="141" y="97"/>
                    </a:cubicBezTo>
                    <a:cubicBezTo>
                      <a:pt x="128" y="128"/>
                      <a:pt x="89" y="141"/>
                      <a:pt x="54" y="127"/>
                    </a:cubicBezTo>
                    <a:moveTo>
                      <a:pt x="98" y="18"/>
                    </a:moveTo>
                    <a:cubicBezTo>
                      <a:pt x="65" y="4"/>
                      <a:pt x="28" y="17"/>
                      <a:pt x="16" y="46"/>
                    </a:cubicBezTo>
                    <a:cubicBezTo>
                      <a:pt x="4" y="75"/>
                      <a:pt x="22" y="110"/>
                      <a:pt x="55" y="124"/>
                    </a:cubicBezTo>
                    <a:cubicBezTo>
                      <a:pt x="89" y="137"/>
                      <a:pt x="126" y="125"/>
                      <a:pt x="138" y="95"/>
                    </a:cubicBezTo>
                    <a:cubicBezTo>
                      <a:pt x="149" y="66"/>
                      <a:pt x="132" y="31"/>
                      <a:pt x="98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8" name="Freeform 1318"/>
              <p:cNvSpPr>
                <a:spLocks noEditPoints="1"/>
              </p:cNvSpPr>
              <p:nvPr/>
            </p:nvSpPr>
            <p:spPr bwMode="auto">
              <a:xfrm>
                <a:off x="741" y="1055"/>
                <a:ext cx="150" cy="134"/>
              </a:xfrm>
              <a:custGeom>
                <a:avLst/>
                <a:gdLst>
                  <a:gd name="T0" fmla="*/ 53 w 153"/>
                  <a:gd name="T1" fmla="*/ 127 h 141"/>
                  <a:gd name="T2" fmla="*/ 12 w 153"/>
                  <a:gd name="T3" fmla="*/ 45 h 141"/>
                  <a:gd name="T4" fmla="*/ 99 w 153"/>
                  <a:gd name="T5" fmla="*/ 15 h 141"/>
                  <a:gd name="T6" fmla="*/ 140 w 153"/>
                  <a:gd name="T7" fmla="*/ 97 h 141"/>
                  <a:gd name="T8" fmla="*/ 53 w 153"/>
                  <a:gd name="T9" fmla="*/ 127 h 141"/>
                  <a:gd name="T10" fmla="*/ 98 w 153"/>
                  <a:gd name="T11" fmla="*/ 18 h 141"/>
                  <a:gd name="T12" fmla="*/ 15 w 153"/>
                  <a:gd name="T13" fmla="*/ 46 h 141"/>
                  <a:gd name="T14" fmla="*/ 55 w 153"/>
                  <a:gd name="T15" fmla="*/ 124 h 141"/>
                  <a:gd name="T16" fmla="*/ 137 w 153"/>
                  <a:gd name="T17" fmla="*/ 96 h 141"/>
                  <a:gd name="T18" fmla="*/ 98 w 153"/>
                  <a:gd name="T19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1">
                    <a:moveTo>
                      <a:pt x="53" y="127"/>
                    </a:moveTo>
                    <a:cubicBezTo>
                      <a:pt x="18" y="113"/>
                      <a:pt x="0" y="76"/>
                      <a:pt x="12" y="45"/>
                    </a:cubicBezTo>
                    <a:cubicBezTo>
                      <a:pt x="25" y="14"/>
                      <a:pt x="64" y="0"/>
                      <a:pt x="99" y="15"/>
                    </a:cubicBezTo>
                    <a:cubicBezTo>
                      <a:pt x="134" y="29"/>
                      <a:pt x="153" y="66"/>
                      <a:pt x="140" y="97"/>
                    </a:cubicBezTo>
                    <a:cubicBezTo>
                      <a:pt x="128" y="128"/>
                      <a:pt x="89" y="141"/>
                      <a:pt x="53" y="127"/>
                    </a:cubicBezTo>
                    <a:moveTo>
                      <a:pt x="98" y="18"/>
                    </a:moveTo>
                    <a:cubicBezTo>
                      <a:pt x="64" y="4"/>
                      <a:pt x="27" y="17"/>
                      <a:pt x="15" y="46"/>
                    </a:cubicBezTo>
                    <a:cubicBezTo>
                      <a:pt x="4" y="75"/>
                      <a:pt x="21" y="110"/>
                      <a:pt x="55" y="124"/>
                    </a:cubicBezTo>
                    <a:cubicBezTo>
                      <a:pt x="88" y="137"/>
                      <a:pt x="125" y="125"/>
                      <a:pt x="137" y="96"/>
                    </a:cubicBezTo>
                    <a:cubicBezTo>
                      <a:pt x="149" y="66"/>
                      <a:pt x="131" y="31"/>
                      <a:pt x="98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9" name="Freeform 1319"/>
              <p:cNvSpPr/>
              <p:nvPr/>
            </p:nvSpPr>
            <p:spPr bwMode="auto">
              <a:xfrm>
                <a:off x="707" y="1042"/>
                <a:ext cx="97" cy="119"/>
              </a:xfrm>
              <a:custGeom>
                <a:avLst/>
                <a:gdLst>
                  <a:gd name="T0" fmla="*/ 24 w 99"/>
                  <a:gd name="T1" fmla="*/ 49 h 126"/>
                  <a:gd name="T2" fmla="*/ 99 w 99"/>
                  <a:gd name="T3" fmla="*/ 15 h 126"/>
                  <a:gd name="T4" fmla="*/ 96 w 99"/>
                  <a:gd name="T5" fmla="*/ 14 h 126"/>
                  <a:gd name="T6" fmla="*/ 13 w 99"/>
                  <a:gd name="T7" fmla="*/ 45 h 126"/>
                  <a:gd name="T8" fmla="*/ 51 w 99"/>
                  <a:gd name="T9" fmla="*/ 125 h 126"/>
                  <a:gd name="T10" fmla="*/ 54 w 99"/>
                  <a:gd name="T11" fmla="*/ 126 h 126"/>
                  <a:gd name="T12" fmla="*/ 24 w 99"/>
                  <a:gd name="T13" fmla="*/ 4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26">
                    <a:moveTo>
                      <a:pt x="24" y="49"/>
                    </a:moveTo>
                    <a:cubicBezTo>
                      <a:pt x="36" y="22"/>
                      <a:pt x="67" y="8"/>
                      <a:pt x="99" y="15"/>
                    </a:cubicBezTo>
                    <a:cubicBezTo>
                      <a:pt x="98" y="15"/>
                      <a:pt x="97" y="14"/>
                      <a:pt x="96" y="14"/>
                    </a:cubicBezTo>
                    <a:cubicBezTo>
                      <a:pt x="63" y="0"/>
                      <a:pt x="25" y="14"/>
                      <a:pt x="13" y="45"/>
                    </a:cubicBezTo>
                    <a:cubicBezTo>
                      <a:pt x="0" y="75"/>
                      <a:pt x="17" y="111"/>
                      <a:pt x="51" y="125"/>
                    </a:cubicBezTo>
                    <a:cubicBezTo>
                      <a:pt x="52" y="125"/>
                      <a:pt x="53" y="126"/>
                      <a:pt x="54" y="126"/>
                    </a:cubicBezTo>
                    <a:cubicBezTo>
                      <a:pt x="26" y="109"/>
                      <a:pt x="13" y="77"/>
                      <a:pt x="24" y="49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0" name="Freeform 1320"/>
              <p:cNvSpPr/>
              <p:nvPr/>
            </p:nvSpPr>
            <p:spPr bwMode="auto">
              <a:xfrm>
                <a:off x="723" y="1051"/>
                <a:ext cx="91" cy="112"/>
              </a:xfrm>
              <a:custGeom>
                <a:avLst/>
                <a:gdLst>
                  <a:gd name="T0" fmla="*/ 31 w 94"/>
                  <a:gd name="T1" fmla="*/ 50 h 119"/>
                  <a:gd name="T2" fmla="*/ 94 w 94"/>
                  <a:gd name="T3" fmla="*/ 14 h 119"/>
                  <a:gd name="T4" fmla="*/ 12 w 94"/>
                  <a:gd name="T5" fmla="*/ 42 h 119"/>
                  <a:gd name="T6" fmla="*/ 51 w 94"/>
                  <a:gd name="T7" fmla="*/ 119 h 119"/>
                  <a:gd name="T8" fmla="*/ 31 w 94"/>
                  <a:gd name="T9" fmla="*/ 5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19">
                    <a:moveTo>
                      <a:pt x="31" y="50"/>
                    </a:moveTo>
                    <a:cubicBezTo>
                      <a:pt x="41" y="26"/>
                      <a:pt x="66" y="12"/>
                      <a:pt x="94" y="14"/>
                    </a:cubicBezTo>
                    <a:cubicBezTo>
                      <a:pt x="60" y="0"/>
                      <a:pt x="24" y="13"/>
                      <a:pt x="12" y="42"/>
                    </a:cubicBezTo>
                    <a:cubicBezTo>
                      <a:pt x="0" y="71"/>
                      <a:pt x="18" y="105"/>
                      <a:pt x="51" y="119"/>
                    </a:cubicBezTo>
                    <a:cubicBezTo>
                      <a:pt x="30" y="101"/>
                      <a:pt x="21" y="74"/>
                      <a:pt x="31" y="50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1" name="Freeform 1321"/>
              <p:cNvSpPr/>
              <p:nvPr/>
            </p:nvSpPr>
            <p:spPr bwMode="auto">
              <a:xfrm>
                <a:off x="747" y="1064"/>
                <a:ext cx="100" cy="102"/>
              </a:xfrm>
              <a:custGeom>
                <a:avLst/>
                <a:gdLst>
                  <a:gd name="T0" fmla="*/ 93 w 102"/>
                  <a:gd name="T1" fmla="*/ 71 h 108"/>
                  <a:gd name="T2" fmla="*/ 77 w 102"/>
                  <a:gd name="T3" fmla="*/ 5 h 108"/>
                  <a:gd name="T4" fmla="*/ 10 w 102"/>
                  <a:gd name="T5" fmla="*/ 37 h 108"/>
                  <a:gd name="T6" fmla="*/ 35 w 102"/>
                  <a:gd name="T7" fmla="*/ 107 h 108"/>
                  <a:gd name="T8" fmla="*/ 93 w 102"/>
                  <a:gd name="T9" fmla="*/ 7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8">
                    <a:moveTo>
                      <a:pt x="93" y="71"/>
                    </a:moveTo>
                    <a:cubicBezTo>
                      <a:pt x="102" y="48"/>
                      <a:pt x="95" y="22"/>
                      <a:pt x="77" y="5"/>
                    </a:cubicBezTo>
                    <a:cubicBezTo>
                      <a:pt x="48" y="0"/>
                      <a:pt x="20" y="12"/>
                      <a:pt x="10" y="37"/>
                    </a:cubicBezTo>
                    <a:cubicBezTo>
                      <a:pt x="0" y="62"/>
                      <a:pt x="11" y="91"/>
                      <a:pt x="35" y="107"/>
                    </a:cubicBezTo>
                    <a:cubicBezTo>
                      <a:pt x="60" y="108"/>
                      <a:pt x="83" y="94"/>
                      <a:pt x="93" y="71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2" name="Freeform 1322"/>
              <p:cNvSpPr/>
              <p:nvPr/>
            </p:nvSpPr>
            <p:spPr bwMode="auto">
              <a:xfrm>
                <a:off x="792" y="1073"/>
                <a:ext cx="70" cy="98"/>
              </a:xfrm>
              <a:custGeom>
                <a:avLst/>
                <a:gdLst>
                  <a:gd name="T0" fmla="*/ 62 w 72"/>
                  <a:gd name="T1" fmla="*/ 67 h 103"/>
                  <a:gd name="T2" fmla="*/ 41 w 72"/>
                  <a:gd name="T3" fmla="*/ 0 h 103"/>
                  <a:gd name="T4" fmla="*/ 51 w 72"/>
                  <a:gd name="T5" fmla="*/ 63 h 103"/>
                  <a:gd name="T6" fmla="*/ 0 w 72"/>
                  <a:gd name="T7" fmla="*/ 100 h 103"/>
                  <a:gd name="T8" fmla="*/ 62 w 72"/>
                  <a:gd name="T9" fmla="*/ 6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3">
                    <a:moveTo>
                      <a:pt x="62" y="67"/>
                    </a:moveTo>
                    <a:cubicBezTo>
                      <a:pt x="72" y="44"/>
                      <a:pt x="62" y="17"/>
                      <a:pt x="41" y="0"/>
                    </a:cubicBezTo>
                    <a:cubicBezTo>
                      <a:pt x="55" y="18"/>
                      <a:pt x="59" y="41"/>
                      <a:pt x="51" y="63"/>
                    </a:cubicBezTo>
                    <a:cubicBezTo>
                      <a:pt x="42" y="84"/>
                      <a:pt x="22" y="97"/>
                      <a:pt x="0" y="100"/>
                    </a:cubicBezTo>
                    <a:cubicBezTo>
                      <a:pt x="27" y="103"/>
                      <a:pt x="53" y="91"/>
                      <a:pt x="62" y="6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3" name="Freeform 1323"/>
              <p:cNvSpPr/>
              <p:nvPr/>
            </p:nvSpPr>
            <p:spPr bwMode="auto">
              <a:xfrm>
                <a:off x="795" y="1072"/>
                <a:ext cx="92" cy="113"/>
              </a:xfrm>
              <a:custGeom>
                <a:avLst/>
                <a:gdLst>
                  <a:gd name="T0" fmla="*/ 82 w 94"/>
                  <a:gd name="T1" fmla="*/ 77 h 119"/>
                  <a:gd name="T2" fmla="*/ 43 w 94"/>
                  <a:gd name="T3" fmla="*/ 0 h 119"/>
                  <a:gd name="T4" fmla="*/ 63 w 94"/>
                  <a:gd name="T5" fmla="*/ 70 h 119"/>
                  <a:gd name="T6" fmla="*/ 0 w 94"/>
                  <a:gd name="T7" fmla="*/ 106 h 119"/>
                  <a:gd name="T8" fmla="*/ 82 w 94"/>
                  <a:gd name="T9" fmla="*/ 7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19">
                    <a:moveTo>
                      <a:pt x="82" y="77"/>
                    </a:moveTo>
                    <a:cubicBezTo>
                      <a:pt x="94" y="49"/>
                      <a:pt x="76" y="14"/>
                      <a:pt x="43" y="0"/>
                    </a:cubicBezTo>
                    <a:cubicBezTo>
                      <a:pt x="64" y="18"/>
                      <a:pt x="73" y="46"/>
                      <a:pt x="63" y="70"/>
                    </a:cubicBezTo>
                    <a:cubicBezTo>
                      <a:pt x="53" y="94"/>
                      <a:pt x="28" y="107"/>
                      <a:pt x="0" y="106"/>
                    </a:cubicBezTo>
                    <a:cubicBezTo>
                      <a:pt x="33" y="119"/>
                      <a:pt x="70" y="106"/>
                      <a:pt x="82" y="7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" name="Freeform 1324"/>
              <p:cNvSpPr>
                <a:spLocks noEditPoints="1"/>
              </p:cNvSpPr>
              <p:nvPr/>
            </p:nvSpPr>
            <p:spPr bwMode="auto">
              <a:xfrm>
                <a:off x="722" y="1085"/>
                <a:ext cx="33" cy="69"/>
              </a:xfrm>
              <a:custGeom>
                <a:avLst/>
                <a:gdLst>
                  <a:gd name="T0" fmla="*/ 15 w 34"/>
                  <a:gd name="T1" fmla="*/ 2 h 73"/>
                  <a:gd name="T2" fmla="*/ 13 w 34"/>
                  <a:gd name="T3" fmla="*/ 6 h 73"/>
                  <a:gd name="T4" fmla="*/ 33 w 34"/>
                  <a:gd name="T5" fmla="*/ 72 h 73"/>
                  <a:gd name="T6" fmla="*/ 34 w 34"/>
                  <a:gd name="T7" fmla="*/ 73 h 73"/>
                  <a:gd name="T8" fmla="*/ 13 w 34"/>
                  <a:gd name="T9" fmla="*/ 6 h 73"/>
                  <a:gd name="T10" fmla="*/ 15 w 34"/>
                  <a:gd name="T11" fmla="*/ 2 h 73"/>
                  <a:gd name="T12" fmla="*/ 15 w 34"/>
                  <a:gd name="T13" fmla="*/ 2 h 73"/>
                  <a:gd name="T14" fmla="*/ 12 w 34"/>
                  <a:gd name="T15" fmla="*/ 0 h 73"/>
                  <a:gd name="T16" fmla="*/ 9 w 34"/>
                  <a:gd name="T17" fmla="*/ 4 h 73"/>
                  <a:gd name="T18" fmla="*/ 25 w 34"/>
                  <a:gd name="T19" fmla="*/ 70 h 73"/>
                  <a:gd name="T20" fmla="*/ 25 w 34"/>
                  <a:gd name="T21" fmla="*/ 70 h 73"/>
                  <a:gd name="T22" fmla="*/ 10 w 34"/>
                  <a:gd name="T23" fmla="*/ 5 h 73"/>
                  <a:gd name="T24" fmla="*/ 12 w 34"/>
                  <a:gd name="T25" fmla="*/ 0 h 73"/>
                  <a:gd name="T26" fmla="*/ 12 w 34"/>
                  <a:gd name="T2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73">
                    <a:moveTo>
                      <a:pt x="15" y="2"/>
                    </a:moveTo>
                    <a:cubicBezTo>
                      <a:pt x="14" y="3"/>
                      <a:pt x="14" y="4"/>
                      <a:pt x="13" y="6"/>
                    </a:cubicBezTo>
                    <a:cubicBezTo>
                      <a:pt x="4" y="29"/>
                      <a:pt x="13" y="55"/>
                      <a:pt x="33" y="72"/>
                    </a:cubicBezTo>
                    <a:cubicBezTo>
                      <a:pt x="33" y="72"/>
                      <a:pt x="34" y="73"/>
                      <a:pt x="34" y="73"/>
                    </a:cubicBezTo>
                    <a:cubicBezTo>
                      <a:pt x="13" y="56"/>
                      <a:pt x="4" y="29"/>
                      <a:pt x="13" y="6"/>
                    </a:cubicBezTo>
                    <a:cubicBezTo>
                      <a:pt x="14" y="5"/>
                      <a:pt x="14" y="3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moveTo>
                      <a:pt x="12" y="0"/>
                    </a:moveTo>
                    <a:cubicBezTo>
                      <a:pt x="11" y="1"/>
                      <a:pt x="10" y="3"/>
                      <a:pt x="9" y="4"/>
                    </a:cubicBezTo>
                    <a:cubicBezTo>
                      <a:pt x="0" y="27"/>
                      <a:pt x="7" y="52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8" y="52"/>
                      <a:pt x="1" y="27"/>
                      <a:pt x="10" y="5"/>
                    </a:cubicBezTo>
                    <a:cubicBezTo>
                      <a:pt x="10" y="3"/>
                      <a:pt x="11" y="1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" name="Freeform 1325"/>
              <p:cNvSpPr/>
              <p:nvPr/>
            </p:nvSpPr>
            <p:spPr bwMode="auto">
              <a:xfrm>
                <a:off x="723" y="1085"/>
                <a:ext cx="31" cy="68"/>
              </a:xfrm>
              <a:custGeom>
                <a:avLst/>
                <a:gdLst>
                  <a:gd name="T0" fmla="*/ 11 w 32"/>
                  <a:gd name="T1" fmla="*/ 0 h 72"/>
                  <a:gd name="T2" fmla="*/ 9 w 32"/>
                  <a:gd name="T3" fmla="*/ 5 h 72"/>
                  <a:gd name="T4" fmla="*/ 24 w 32"/>
                  <a:gd name="T5" fmla="*/ 70 h 72"/>
                  <a:gd name="T6" fmla="*/ 32 w 32"/>
                  <a:gd name="T7" fmla="*/ 72 h 72"/>
                  <a:gd name="T8" fmla="*/ 12 w 32"/>
                  <a:gd name="T9" fmla="*/ 6 h 72"/>
                  <a:gd name="T10" fmla="*/ 14 w 32"/>
                  <a:gd name="T11" fmla="*/ 2 h 72"/>
                  <a:gd name="T12" fmla="*/ 11 w 32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72">
                    <a:moveTo>
                      <a:pt x="11" y="0"/>
                    </a:moveTo>
                    <a:cubicBezTo>
                      <a:pt x="10" y="1"/>
                      <a:pt x="9" y="3"/>
                      <a:pt x="9" y="5"/>
                    </a:cubicBezTo>
                    <a:cubicBezTo>
                      <a:pt x="0" y="27"/>
                      <a:pt x="7" y="52"/>
                      <a:pt x="24" y="70"/>
                    </a:cubicBezTo>
                    <a:cubicBezTo>
                      <a:pt x="27" y="71"/>
                      <a:pt x="29" y="72"/>
                      <a:pt x="32" y="72"/>
                    </a:cubicBezTo>
                    <a:cubicBezTo>
                      <a:pt x="12" y="55"/>
                      <a:pt x="3" y="29"/>
                      <a:pt x="12" y="6"/>
                    </a:cubicBezTo>
                    <a:cubicBezTo>
                      <a:pt x="13" y="4"/>
                      <a:pt x="13" y="3"/>
                      <a:pt x="14" y="2"/>
                    </a:cubicBezTo>
                    <a:cubicBezTo>
                      <a:pt x="13" y="1"/>
                      <a:pt x="12" y="0"/>
                      <a:pt x="1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" name="Freeform 1326"/>
              <p:cNvSpPr>
                <a:spLocks noEditPoints="1"/>
              </p:cNvSpPr>
              <p:nvPr/>
            </p:nvSpPr>
            <p:spPr bwMode="auto">
              <a:xfrm>
                <a:off x="783" y="1142"/>
                <a:ext cx="71" cy="32"/>
              </a:xfrm>
              <a:custGeom>
                <a:avLst/>
                <a:gdLst>
                  <a:gd name="T0" fmla="*/ 49 w 73"/>
                  <a:gd name="T1" fmla="*/ 2 h 34"/>
                  <a:gd name="T2" fmla="*/ 48 w 73"/>
                  <a:gd name="T3" fmla="*/ 2 h 34"/>
                  <a:gd name="T4" fmla="*/ 0 w 73"/>
                  <a:gd name="T5" fmla="*/ 25 h 34"/>
                  <a:gd name="T6" fmla="*/ 0 w 73"/>
                  <a:gd name="T7" fmla="*/ 25 h 34"/>
                  <a:gd name="T8" fmla="*/ 49 w 73"/>
                  <a:gd name="T9" fmla="*/ 2 h 34"/>
                  <a:gd name="T10" fmla="*/ 69 w 73"/>
                  <a:gd name="T11" fmla="*/ 1 h 34"/>
                  <a:gd name="T12" fmla="*/ 69 w 73"/>
                  <a:gd name="T13" fmla="*/ 0 h 34"/>
                  <a:gd name="T14" fmla="*/ 9 w 73"/>
                  <a:gd name="T15" fmla="*/ 28 h 34"/>
                  <a:gd name="T16" fmla="*/ 54 w 73"/>
                  <a:gd name="T17" fmla="*/ 1 h 34"/>
                  <a:gd name="T18" fmla="*/ 54 w 73"/>
                  <a:gd name="T19" fmla="*/ 1 h 34"/>
                  <a:gd name="T20" fmla="*/ 7 w 73"/>
                  <a:gd name="T21" fmla="*/ 28 h 34"/>
                  <a:gd name="T22" fmla="*/ 69 w 73"/>
                  <a:gd name="T23" fmla="*/ 1 h 34"/>
                  <a:gd name="T24" fmla="*/ 72 w 73"/>
                  <a:gd name="T25" fmla="*/ 2 h 34"/>
                  <a:gd name="T26" fmla="*/ 13 w 73"/>
                  <a:gd name="T27" fmla="*/ 32 h 34"/>
                  <a:gd name="T28" fmla="*/ 13 w 73"/>
                  <a:gd name="T29" fmla="*/ 33 h 34"/>
                  <a:gd name="T30" fmla="*/ 13 w 73"/>
                  <a:gd name="T31" fmla="*/ 33 h 34"/>
                  <a:gd name="T32" fmla="*/ 73 w 73"/>
                  <a:gd name="T33" fmla="*/ 2 h 34"/>
                  <a:gd name="T34" fmla="*/ 72 w 73"/>
                  <a:gd name="T3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34">
                    <a:moveTo>
                      <a:pt x="49" y="2"/>
                    </a:moveTo>
                    <a:cubicBezTo>
                      <a:pt x="48" y="2"/>
                      <a:pt x="48" y="2"/>
                      <a:pt x="48" y="2"/>
                    </a:cubicBezTo>
                    <a:cubicBezTo>
                      <a:pt x="37" y="17"/>
                      <a:pt x="19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9" y="25"/>
                      <a:pt x="37" y="17"/>
                      <a:pt x="49" y="2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0"/>
                    </a:cubicBezTo>
                    <a:cubicBezTo>
                      <a:pt x="58" y="21"/>
                      <a:pt x="34" y="31"/>
                      <a:pt x="9" y="28"/>
                    </a:cubicBezTo>
                    <a:cubicBezTo>
                      <a:pt x="28" y="26"/>
                      <a:pt x="44" y="16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43" y="17"/>
                      <a:pt x="26" y="26"/>
                      <a:pt x="7" y="28"/>
                    </a:cubicBezTo>
                    <a:cubicBezTo>
                      <a:pt x="33" y="32"/>
                      <a:pt x="58" y="21"/>
                      <a:pt x="69" y="1"/>
                    </a:cubicBezTo>
                    <a:moveTo>
                      <a:pt x="72" y="2"/>
                    </a:moveTo>
                    <a:cubicBezTo>
                      <a:pt x="61" y="22"/>
                      <a:pt x="38" y="34"/>
                      <a:pt x="13" y="3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38" y="34"/>
                      <a:pt x="62" y="22"/>
                      <a:pt x="73" y="2"/>
                    </a:cubicBezTo>
                    <a:cubicBezTo>
                      <a:pt x="73" y="2"/>
                      <a:pt x="72" y="2"/>
                      <a:pt x="72" y="2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7" name="Freeform 1327"/>
              <p:cNvSpPr/>
              <p:nvPr/>
            </p:nvSpPr>
            <p:spPr bwMode="auto">
              <a:xfrm>
                <a:off x="783" y="1142"/>
                <a:ext cx="53" cy="26"/>
              </a:xfrm>
              <a:custGeom>
                <a:avLst/>
                <a:gdLst>
                  <a:gd name="T0" fmla="*/ 54 w 54"/>
                  <a:gd name="T1" fmla="*/ 0 h 27"/>
                  <a:gd name="T2" fmla="*/ 49 w 54"/>
                  <a:gd name="T3" fmla="*/ 1 h 27"/>
                  <a:gd name="T4" fmla="*/ 0 w 54"/>
                  <a:gd name="T5" fmla="*/ 24 h 27"/>
                  <a:gd name="T6" fmla="*/ 5 w 54"/>
                  <a:gd name="T7" fmla="*/ 27 h 27"/>
                  <a:gd name="T8" fmla="*/ 7 w 54"/>
                  <a:gd name="T9" fmla="*/ 27 h 27"/>
                  <a:gd name="T10" fmla="*/ 54 w 54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7">
                    <a:moveTo>
                      <a:pt x="54" y="0"/>
                    </a:moveTo>
                    <a:cubicBezTo>
                      <a:pt x="52" y="0"/>
                      <a:pt x="50" y="1"/>
                      <a:pt x="49" y="1"/>
                    </a:cubicBezTo>
                    <a:cubicBezTo>
                      <a:pt x="37" y="16"/>
                      <a:pt x="19" y="24"/>
                      <a:pt x="0" y="24"/>
                    </a:cubicBezTo>
                    <a:cubicBezTo>
                      <a:pt x="2" y="25"/>
                      <a:pt x="3" y="26"/>
                      <a:pt x="5" y="27"/>
                    </a:cubicBezTo>
                    <a:cubicBezTo>
                      <a:pt x="5" y="27"/>
                      <a:pt x="6" y="27"/>
                      <a:pt x="7" y="27"/>
                    </a:cubicBezTo>
                    <a:cubicBezTo>
                      <a:pt x="26" y="25"/>
                      <a:pt x="43" y="16"/>
                      <a:pt x="54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8" name="Freeform 1328"/>
              <p:cNvSpPr/>
              <p:nvPr/>
            </p:nvSpPr>
            <p:spPr bwMode="auto">
              <a:xfrm>
                <a:off x="788" y="1142"/>
                <a:ext cx="65" cy="32"/>
              </a:xfrm>
              <a:custGeom>
                <a:avLst/>
                <a:gdLst>
                  <a:gd name="T0" fmla="*/ 67 w 67"/>
                  <a:gd name="T1" fmla="*/ 0 h 33"/>
                  <a:gd name="T2" fmla="*/ 64 w 67"/>
                  <a:gd name="T3" fmla="*/ 0 h 33"/>
                  <a:gd name="T4" fmla="*/ 2 w 67"/>
                  <a:gd name="T5" fmla="*/ 27 h 33"/>
                  <a:gd name="T6" fmla="*/ 0 w 67"/>
                  <a:gd name="T7" fmla="*/ 27 h 33"/>
                  <a:gd name="T8" fmla="*/ 8 w 67"/>
                  <a:gd name="T9" fmla="*/ 31 h 33"/>
                  <a:gd name="T10" fmla="*/ 67 w 67"/>
                  <a:gd name="T11" fmla="*/ 1 h 33"/>
                  <a:gd name="T12" fmla="*/ 67 w 67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33">
                    <a:moveTo>
                      <a:pt x="67" y="0"/>
                    </a:moveTo>
                    <a:cubicBezTo>
                      <a:pt x="66" y="0"/>
                      <a:pt x="65" y="0"/>
                      <a:pt x="64" y="0"/>
                    </a:cubicBezTo>
                    <a:cubicBezTo>
                      <a:pt x="53" y="20"/>
                      <a:pt x="28" y="31"/>
                      <a:pt x="2" y="27"/>
                    </a:cubicBezTo>
                    <a:cubicBezTo>
                      <a:pt x="1" y="27"/>
                      <a:pt x="0" y="27"/>
                      <a:pt x="0" y="27"/>
                    </a:cubicBezTo>
                    <a:cubicBezTo>
                      <a:pt x="2" y="29"/>
                      <a:pt x="5" y="30"/>
                      <a:pt x="8" y="31"/>
                    </a:cubicBezTo>
                    <a:cubicBezTo>
                      <a:pt x="33" y="33"/>
                      <a:pt x="56" y="21"/>
                      <a:pt x="67" y="1"/>
                    </a:cubicBezTo>
                    <a:cubicBezTo>
                      <a:pt x="67" y="1"/>
                      <a:pt x="67" y="1"/>
                      <a:pt x="6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9" name="Freeform 1329"/>
              <p:cNvSpPr>
                <a:spLocks noEditPoints="1"/>
              </p:cNvSpPr>
              <p:nvPr/>
            </p:nvSpPr>
            <p:spPr bwMode="auto">
              <a:xfrm>
                <a:off x="748" y="1115"/>
                <a:ext cx="27" cy="45"/>
              </a:xfrm>
              <a:custGeom>
                <a:avLst/>
                <a:gdLst>
                  <a:gd name="T0" fmla="*/ 5 w 28"/>
                  <a:gd name="T1" fmla="*/ 6 h 48"/>
                  <a:gd name="T2" fmla="*/ 27 w 28"/>
                  <a:gd name="T3" fmla="*/ 48 h 48"/>
                  <a:gd name="T4" fmla="*/ 28 w 28"/>
                  <a:gd name="T5" fmla="*/ 48 h 48"/>
                  <a:gd name="T6" fmla="*/ 5 w 28"/>
                  <a:gd name="T7" fmla="*/ 6 h 48"/>
                  <a:gd name="T8" fmla="*/ 5 w 28"/>
                  <a:gd name="T9" fmla="*/ 6 h 48"/>
                  <a:gd name="T10" fmla="*/ 1 w 28"/>
                  <a:gd name="T11" fmla="*/ 0 h 48"/>
                  <a:gd name="T12" fmla="*/ 17 w 28"/>
                  <a:gd name="T13" fmla="*/ 44 h 48"/>
                  <a:gd name="T14" fmla="*/ 18 w 28"/>
                  <a:gd name="T15" fmla="*/ 44 h 48"/>
                  <a:gd name="T16" fmla="*/ 1 w 28"/>
                  <a:gd name="T17" fmla="*/ 0 h 48"/>
                  <a:gd name="T18" fmla="*/ 1 w 2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8">
                    <a:moveTo>
                      <a:pt x="5" y="6"/>
                    </a:moveTo>
                    <a:cubicBezTo>
                      <a:pt x="6" y="21"/>
                      <a:pt x="14" y="36"/>
                      <a:pt x="27" y="48"/>
                    </a:cubicBezTo>
                    <a:cubicBezTo>
                      <a:pt x="27" y="48"/>
                      <a:pt x="27" y="48"/>
                      <a:pt x="28" y="48"/>
                    </a:cubicBezTo>
                    <a:cubicBezTo>
                      <a:pt x="15" y="37"/>
                      <a:pt x="6" y="22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moveTo>
                      <a:pt x="1" y="0"/>
                    </a:moveTo>
                    <a:cubicBezTo>
                      <a:pt x="0" y="15"/>
                      <a:pt x="6" y="31"/>
                      <a:pt x="17" y="44"/>
                    </a:cubicBezTo>
                    <a:cubicBezTo>
                      <a:pt x="17" y="44"/>
                      <a:pt x="18" y="44"/>
                      <a:pt x="18" y="44"/>
                    </a:cubicBezTo>
                    <a:cubicBezTo>
                      <a:pt x="7" y="31"/>
                      <a:pt x="1" y="16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0" name="Freeform 1330"/>
              <p:cNvSpPr/>
              <p:nvPr/>
            </p:nvSpPr>
            <p:spPr bwMode="auto">
              <a:xfrm>
                <a:off x="749" y="1115"/>
                <a:ext cx="25" cy="45"/>
              </a:xfrm>
              <a:custGeom>
                <a:avLst/>
                <a:gdLst>
                  <a:gd name="T0" fmla="*/ 0 w 26"/>
                  <a:gd name="T1" fmla="*/ 0 h 48"/>
                  <a:gd name="T2" fmla="*/ 17 w 26"/>
                  <a:gd name="T3" fmla="*/ 44 h 48"/>
                  <a:gd name="T4" fmla="*/ 19 w 26"/>
                  <a:gd name="T5" fmla="*/ 45 h 48"/>
                  <a:gd name="T6" fmla="*/ 20 w 26"/>
                  <a:gd name="T7" fmla="*/ 45 h 48"/>
                  <a:gd name="T8" fmla="*/ 26 w 26"/>
                  <a:gd name="T9" fmla="*/ 48 h 48"/>
                  <a:gd name="T10" fmla="*/ 4 w 26"/>
                  <a:gd name="T11" fmla="*/ 6 h 48"/>
                  <a:gd name="T12" fmla="*/ 0 w 26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8">
                    <a:moveTo>
                      <a:pt x="0" y="0"/>
                    </a:moveTo>
                    <a:cubicBezTo>
                      <a:pt x="0" y="16"/>
                      <a:pt x="6" y="31"/>
                      <a:pt x="17" y="44"/>
                    </a:cubicBezTo>
                    <a:cubicBezTo>
                      <a:pt x="18" y="44"/>
                      <a:pt x="19" y="45"/>
                      <a:pt x="19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2" y="46"/>
                      <a:pt x="24" y="47"/>
                      <a:pt x="26" y="48"/>
                    </a:cubicBezTo>
                    <a:cubicBezTo>
                      <a:pt x="13" y="36"/>
                      <a:pt x="5" y="21"/>
                      <a:pt x="4" y="6"/>
                    </a:cubicBezTo>
                    <a:cubicBezTo>
                      <a:pt x="3" y="4"/>
                      <a:pt x="1" y="2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1" name="Freeform 1331"/>
              <p:cNvSpPr/>
              <p:nvPr/>
            </p:nvSpPr>
            <p:spPr bwMode="auto">
              <a:xfrm>
                <a:off x="717" y="1083"/>
                <a:ext cx="29" cy="68"/>
              </a:xfrm>
              <a:custGeom>
                <a:avLst/>
                <a:gdLst>
                  <a:gd name="T0" fmla="*/ 16 w 30"/>
                  <a:gd name="T1" fmla="*/ 1 h 72"/>
                  <a:gd name="T2" fmla="*/ 11 w 30"/>
                  <a:gd name="T3" fmla="*/ 0 h 72"/>
                  <a:gd name="T4" fmla="*/ 1 w 30"/>
                  <a:gd name="T5" fmla="*/ 8 h 72"/>
                  <a:gd name="T6" fmla="*/ 0 w 30"/>
                  <a:gd name="T7" fmla="*/ 22 h 72"/>
                  <a:gd name="T8" fmla="*/ 23 w 30"/>
                  <a:gd name="T9" fmla="*/ 68 h 72"/>
                  <a:gd name="T10" fmla="*/ 29 w 30"/>
                  <a:gd name="T11" fmla="*/ 71 h 72"/>
                  <a:gd name="T12" fmla="*/ 30 w 30"/>
                  <a:gd name="T13" fmla="*/ 72 h 72"/>
                  <a:gd name="T14" fmla="*/ 14 w 30"/>
                  <a:gd name="T15" fmla="*/ 6 h 72"/>
                  <a:gd name="T16" fmla="*/ 17 w 30"/>
                  <a:gd name="T17" fmla="*/ 2 h 72"/>
                  <a:gd name="T18" fmla="*/ 16 w 30"/>
                  <a:gd name="T19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72">
                    <a:moveTo>
                      <a:pt x="16" y="1"/>
                    </a:moveTo>
                    <a:cubicBezTo>
                      <a:pt x="14" y="0"/>
                      <a:pt x="13" y="0"/>
                      <a:pt x="11" y="0"/>
                    </a:cubicBezTo>
                    <a:cubicBezTo>
                      <a:pt x="7" y="1"/>
                      <a:pt x="3" y="4"/>
                      <a:pt x="1" y="8"/>
                    </a:cubicBezTo>
                    <a:cubicBezTo>
                      <a:pt x="0" y="13"/>
                      <a:pt x="0" y="17"/>
                      <a:pt x="0" y="22"/>
                    </a:cubicBezTo>
                    <a:cubicBezTo>
                      <a:pt x="1" y="40"/>
                      <a:pt x="8" y="59"/>
                      <a:pt x="23" y="68"/>
                    </a:cubicBezTo>
                    <a:cubicBezTo>
                      <a:pt x="25" y="70"/>
                      <a:pt x="27" y="71"/>
                      <a:pt x="29" y="71"/>
                    </a:cubicBezTo>
                    <a:cubicBezTo>
                      <a:pt x="29" y="71"/>
                      <a:pt x="29" y="71"/>
                      <a:pt x="30" y="72"/>
                    </a:cubicBezTo>
                    <a:cubicBezTo>
                      <a:pt x="12" y="54"/>
                      <a:pt x="5" y="29"/>
                      <a:pt x="14" y="6"/>
                    </a:cubicBezTo>
                    <a:cubicBezTo>
                      <a:pt x="15" y="5"/>
                      <a:pt x="16" y="3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2" name="Freeform 1332"/>
              <p:cNvSpPr/>
              <p:nvPr/>
            </p:nvSpPr>
            <p:spPr bwMode="auto">
              <a:xfrm>
                <a:off x="726" y="1087"/>
                <a:ext cx="39" cy="70"/>
              </a:xfrm>
              <a:custGeom>
                <a:avLst/>
                <a:gdLst>
                  <a:gd name="T0" fmla="*/ 11 w 40"/>
                  <a:gd name="T1" fmla="*/ 0 h 74"/>
                  <a:gd name="T2" fmla="*/ 9 w 40"/>
                  <a:gd name="T3" fmla="*/ 4 h 74"/>
                  <a:gd name="T4" fmla="*/ 30 w 40"/>
                  <a:gd name="T5" fmla="*/ 71 h 74"/>
                  <a:gd name="T6" fmla="*/ 32 w 40"/>
                  <a:gd name="T7" fmla="*/ 71 h 74"/>
                  <a:gd name="T8" fmla="*/ 40 w 40"/>
                  <a:gd name="T9" fmla="*/ 74 h 74"/>
                  <a:gd name="T10" fmla="*/ 24 w 40"/>
                  <a:gd name="T11" fmla="*/ 30 h 74"/>
                  <a:gd name="T12" fmla="*/ 19 w 40"/>
                  <a:gd name="T13" fmla="*/ 17 h 74"/>
                  <a:gd name="T14" fmla="*/ 14 w 40"/>
                  <a:gd name="T15" fmla="*/ 3 h 74"/>
                  <a:gd name="T16" fmla="*/ 11 w 40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74">
                    <a:moveTo>
                      <a:pt x="11" y="0"/>
                    </a:moveTo>
                    <a:cubicBezTo>
                      <a:pt x="10" y="1"/>
                      <a:pt x="10" y="3"/>
                      <a:pt x="9" y="4"/>
                    </a:cubicBezTo>
                    <a:cubicBezTo>
                      <a:pt x="0" y="27"/>
                      <a:pt x="9" y="54"/>
                      <a:pt x="30" y="71"/>
                    </a:cubicBezTo>
                    <a:cubicBezTo>
                      <a:pt x="30" y="71"/>
                      <a:pt x="31" y="71"/>
                      <a:pt x="32" y="71"/>
                    </a:cubicBezTo>
                    <a:cubicBezTo>
                      <a:pt x="35" y="72"/>
                      <a:pt x="37" y="73"/>
                      <a:pt x="40" y="74"/>
                    </a:cubicBezTo>
                    <a:cubicBezTo>
                      <a:pt x="29" y="61"/>
                      <a:pt x="23" y="45"/>
                      <a:pt x="24" y="30"/>
                    </a:cubicBezTo>
                    <a:cubicBezTo>
                      <a:pt x="22" y="26"/>
                      <a:pt x="20" y="21"/>
                      <a:pt x="19" y="17"/>
                    </a:cubicBezTo>
                    <a:cubicBezTo>
                      <a:pt x="17" y="12"/>
                      <a:pt x="16" y="8"/>
                      <a:pt x="14" y="3"/>
                    </a:cubicBezTo>
                    <a:cubicBezTo>
                      <a:pt x="13" y="2"/>
                      <a:pt x="12" y="1"/>
                      <a:pt x="11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3" name="Freeform 1333"/>
              <p:cNvSpPr/>
              <p:nvPr/>
            </p:nvSpPr>
            <p:spPr bwMode="auto">
              <a:xfrm>
                <a:off x="753" y="1121"/>
                <a:ext cx="77" cy="44"/>
              </a:xfrm>
              <a:custGeom>
                <a:avLst/>
                <a:gdLst>
                  <a:gd name="T0" fmla="*/ 79 w 79"/>
                  <a:gd name="T1" fmla="*/ 24 h 47"/>
                  <a:gd name="T2" fmla="*/ 69 w 79"/>
                  <a:gd name="T3" fmla="*/ 27 h 47"/>
                  <a:gd name="T4" fmla="*/ 29 w 79"/>
                  <a:gd name="T5" fmla="*/ 23 h 47"/>
                  <a:gd name="T6" fmla="*/ 21 w 79"/>
                  <a:gd name="T7" fmla="*/ 19 h 47"/>
                  <a:gd name="T8" fmla="*/ 0 w 79"/>
                  <a:gd name="T9" fmla="*/ 0 h 47"/>
                  <a:gd name="T10" fmla="*/ 23 w 79"/>
                  <a:gd name="T11" fmla="*/ 42 h 47"/>
                  <a:gd name="T12" fmla="*/ 31 w 79"/>
                  <a:gd name="T13" fmla="*/ 47 h 47"/>
                  <a:gd name="T14" fmla="*/ 79 w 79"/>
                  <a:gd name="T15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47">
                    <a:moveTo>
                      <a:pt x="79" y="24"/>
                    </a:moveTo>
                    <a:cubicBezTo>
                      <a:pt x="76" y="25"/>
                      <a:pt x="72" y="26"/>
                      <a:pt x="69" y="27"/>
                    </a:cubicBezTo>
                    <a:cubicBezTo>
                      <a:pt x="56" y="30"/>
                      <a:pt x="42" y="28"/>
                      <a:pt x="29" y="23"/>
                    </a:cubicBezTo>
                    <a:cubicBezTo>
                      <a:pt x="26" y="22"/>
                      <a:pt x="23" y="21"/>
                      <a:pt x="21" y="19"/>
                    </a:cubicBezTo>
                    <a:cubicBezTo>
                      <a:pt x="13" y="14"/>
                      <a:pt x="6" y="8"/>
                      <a:pt x="0" y="0"/>
                    </a:cubicBezTo>
                    <a:cubicBezTo>
                      <a:pt x="1" y="16"/>
                      <a:pt x="10" y="31"/>
                      <a:pt x="23" y="42"/>
                    </a:cubicBezTo>
                    <a:cubicBezTo>
                      <a:pt x="25" y="44"/>
                      <a:pt x="28" y="45"/>
                      <a:pt x="31" y="47"/>
                    </a:cubicBezTo>
                    <a:cubicBezTo>
                      <a:pt x="50" y="47"/>
                      <a:pt x="68" y="39"/>
                      <a:pt x="79" y="24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4" name="Freeform 1334"/>
              <p:cNvSpPr/>
              <p:nvPr/>
            </p:nvSpPr>
            <p:spPr bwMode="auto">
              <a:xfrm>
                <a:off x="792" y="1142"/>
                <a:ext cx="59" cy="29"/>
              </a:xfrm>
              <a:custGeom>
                <a:avLst/>
                <a:gdLst>
                  <a:gd name="T0" fmla="*/ 60 w 60"/>
                  <a:gd name="T1" fmla="*/ 0 h 31"/>
                  <a:gd name="T2" fmla="*/ 56 w 60"/>
                  <a:gd name="T3" fmla="*/ 0 h 31"/>
                  <a:gd name="T4" fmla="*/ 45 w 60"/>
                  <a:gd name="T5" fmla="*/ 1 h 31"/>
                  <a:gd name="T6" fmla="*/ 0 w 60"/>
                  <a:gd name="T7" fmla="*/ 28 h 31"/>
                  <a:gd name="T8" fmla="*/ 60 w 6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cubicBezTo>
                      <a:pt x="59" y="0"/>
                      <a:pt x="57" y="0"/>
                      <a:pt x="56" y="0"/>
                    </a:cubicBezTo>
                    <a:cubicBezTo>
                      <a:pt x="52" y="0"/>
                      <a:pt x="49" y="0"/>
                      <a:pt x="45" y="1"/>
                    </a:cubicBezTo>
                    <a:cubicBezTo>
                      <a:pt x="35" y="16"/>
                      <a:pt x="19" y="26"/>
                      <a:pt x="0" y="28"/>
                    </a:cubicBezTo>
                    <a:cubicBezTo>
                      <a:pt x="25" y="31"/>
                      <a:pt x="49" y="21"/>
                      <a:pt x="6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5" name="Freeform 1335"/>
              <p:cNvSpPr/>
              <p:nvPr/>
            </p:nvSpPr>
            <p:spPr bwMode="auto">
              <a:xfrm>
                <a:off x="802" y="1163"/>
                <a:ext cx="59" cy="18"/>
              </a:xfrm>
              <a:custGeom>
                <a:avLst/>
                <a:gdLst>
                  <a:gd name="T0" fmla="*/ 61 w 61"/>
                  <a:gd name="T1" fmla="*/ 0 h 19"/>
                  <a:gd name="T2" fmla="*/ 0 w 61"/>
                  <a:gd name="T3" fmla="*/ 12 h 19"/>
                  <a:gd name="T4" fmla="*/ 9 w 61"/>
                  <a:gd name="T5" fmla="*/ 14 h 19"/>
                  <a:gd name="T6" fmla="*/ 60 w 61"/>
                  <a:gd name="T7" fmla="*/ 2 h 19"/>
                  <a:gd name="T8" fmla="*/ 61 w 6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9">
                    <a:moveTo>
                      <a:pt x="61" y="0"/>
                    </a:moveTo>
                    <a:cubicBezTo>
                      <a:pt x="46" y="14"/>
                      <a:pt x="23" y="19"/>
                      <a:pt x="0" y="12"/>
                    </a:cubicBezTo>
                    <a:cubicBezTo>
                      <a:pt x="3" y="13"/>
                      <a:pt x="6" y="14"/>
                      <a:pt x="9" y="14"/>
                    </a:cubicBezTo>
                    <a:cubicBezTo>
                      <a:pt x="28" y="18"/>
                      <a:pt x="47" y="13"/>
                      <a:pt x="60" y="2"/>
                    </a:cubicBezTo>
                    <a:cubicBezTo>
                      <a:pt x="61" y="1"/>
                      <a:pt x="61" y="1"/>
                      <a:pt x="61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1336"/>
              <p:cNvSpPr/>
              <p:nvPr/>
            </p:nvSpPr>
            <p:spPr bwMode="auto">
              <a:xfrm>
                <a:off x="811" y="1165"/>
                <a:ext cx="49" cy="15"/>
              </a:xfrm>
              <a:custGeom>
                <a:avLst/>
                <a:gdLst>
                  <a:gd name="T0" fmla="*/ 51 w 51"/>
                  <a:gd name="T1" fmla="*/ 0 h 16"/>
                  <a:gd name="T2" fmla="*/ 0 w 51"/>
                  <a:gd name="T3" fmla="*/ 12 h 16"/>
                  <a:gd name="T4" fmla="*/ 43 w 51"/>
                  <a:gd name="T5" fmla="*/ 6 h 16"/>
                  <a:gd name="T6" fmla="*/ 51 w 5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6">
                    <a:moveTo>
                      <a:pt x="51" y="0"/>
                    </a:moveTo>
                    <a:cubicBezTo>
                      <a:pt x="38" y="11"/>
                      <a:pt x="19" y="16"/>
                      <a:pt x="0" y="12"/>
                    </a:cubicBezTo>
                    <a:cubicBezTo>
                      <a:pt x="14" y="15"/>
                      <a:pt x="30" y="13"/>
                      <a:pt x="43" y="6"/>
                    </a:cubicBezTo>
                    <a:cubicBezTo>
                      <a:pt x="46" y="4"/>
                      <a:pt x="49" y="2"/>
                      <a:pt x="5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1337"/>
              <p:cNvSpPr/>
              <p:nvPr/>
            </p:nvSpPr>
            <p:spPr bwMode="auto">
              <a:xfrm>
                <a:off x="796" y="1143"/>
                <a:ext cx="69" cy="38"/>
              </a:xfrm>
              <a:custGeom>
                <a:avLst/>
                <a:gdLst>
                  <a:gd name="T0" fmla="*/ 60 w 71"/>
                  <a:gd name="T1" fmla="*/ 0 h 40"/>
                  <a:gd name="T2" fmla="*/ 0 w 71"/>
                  <a:gd name="T3" fmla="*/ 31 h 40"/>
                  <a:gd name="T4" fmla="*/ 3 w 71"/>
                  <a:gd name="T5" fmla="*/ 32 h 40"/>
                  <a:gd name="T6" fmla="*/ 6 w 71"/>
                  <a:gd name="T7" fmla="*/ 33 h 40"/>
                  <a:gd name="T8" fmla="*/ 67 w 71"/>
                  <a:gd name="T9" fmla="*/ 21 h 40"/>
                  <a:gd name="T10" fmla="*/ 70 w 71"/>
                  <a:gd name="T11" fmla="*/ 15 h 40"/>
                  <a:gd name="T12" fmla="*/ 60 w 7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0">
                    <a:moveTo>
                      <a:pt x="60" y="0"/>
                    </a:moveTo>
                    <a:cubicBezTo>
                      <a:pt x="49" y="20"/>
                      <a:pt x="25" y="32"/>
                      <a:pt x="0" y="31"/>
                    </a:cubicBezTo>
                    <a:cubicBezTo>
                      <a:pt x="1" y="31"/>
                      <a:pt x="2" y="31"/>
                      <a:pt x="3" y="32"/>
                    </a:cubicBezTo>
                    <a:cubicBezTo>
                      <a:pt x="4" y="32"/>
                      <a:pt x="5" y="33"/>
                      <a:pt x="6" y="33"/>
                    </a:cubicBezTo>
                    <a:cubicBezTo>
                      <a:pt x="29" y="40"/>
                      <a:pt x="52" y="35"/>
                      <a:pt x="67" y="21"/>
                    </a:cubicBezTo>
                    <a:cubicBezTo>
                      <a:pt x="69" y="20"/>
                      <a:pt x="69" y="18"/>
                      <a:pt x="70" y="15"/>
                    </a:cubicBezTo>
                    <a:cubicBezTo>
                      <a:pt x="71" y="9"/>
                      <a:pt x="66" y="3"/>
                      <a:pt x="60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Freeform 1338"/>
              <p:cNvSpPr>
                <a:spLocks noEditPoints="1"/>
              </p:cNvSpPr>
              <p:nvPr/>
            </p:nvSpPr>
            <p:spPr bwMode="auto">
              <a:xfrm>
                <a:off x="783" y="1058"/>
                <a:ext cx="63" cy="26"/>
              </a:xfrm>
              <a:custGeom>
                <a:avLst/>
                <a:gdLst>
                  <a:gd name="T0" fmla="*/ 45 w 64"/>
                  <a:gd name="T1" fmla="*/ 17 h 27"/>
                  <a:gd name="T2" fmla="*/ 45 w 64"/>
                  <a:gd name="T3" fmla="*/ 17 h 27"/>
                  <a:gd name="T4" fmla="*/ 51 w 64"/>
                  <a:gd name="T5" fmla="*/ 24 h 27"/>
                  <a:gd name="T6" fmla="*/ 51 w 64"/>
                  <a:gd name="T7" fmla="*/ 24 h 27"/>
                  <a:gd name="T8" fmla="*/ 45 w 64"/>
                  <a:gd name="T9" fmla="*/ 17 h 27"/>
                  <a:gd name="T10" fmla="*/ 30 w 64"/>
                  <a:gd name="T11" fmla="*/ 9 h 27"/>
                  <a:gd name="T12" fmla="*/ 6 w 64"/>
                  <a:gd name="T13" fmla="*/ 13 h 27"/>
                  <a:gd name="T14" fmla="*/ 6 w 64"/>
                  <a:gd name="T15" fmla="*/ 13 h 27"/>
                  <a:gd name="T16" fmla="*/ 30 w 64"/>
                  <a:gd name="T17" fmla="*/ 10 h 27"/>
                  <a:gd name="T18" fmla="*/ 30 w 64"/>
                  <a:gd name="T19" fmla="*/ 9 h 27"/>
                  <a:gd name="T20" fmla="*/ 22 w 64"/>
                  <a:gd name="T21" fmla="*/ 6 h 27"/>
                  <a:gd name="T22" fmla="*/ 3 w 64"/>
                  <a:gd name="T23" fmla="*/ 10 h 27"/>
                  <a:gd name="T24" fmla="*/ 3 w 64"/>
                  <a:gd name="T25" fmla="*/ 10 h 27"/>
                  <a:gd name="T26" fmla="*/ 22 w 64"/>
                  <a:gd name="T27" fmla="*/ 6 h 27"/>
                  <a:gd name="T28" fmla="*/ 22 w 64"/>
                  <a:gd name="T29" fmla="*/ 6 h 27"/>
                  <a:gd name="T30" fmla="*/ 51 w 64"/>
                  <a:gd name="T31" fmla="*/ 17 h 27"/>
                  <a:gd name="T32" fmla="*/ 50 w 64"/>
                  <a:gd name="T33" fmla="*/ 17 h 27"/>
                  <a:gd name="T34" fmla="*/ 56 w 64"/>
                  <a:gd name="T35" fmla="*/ 27 h 27"/>
                  <a:gd name="T36" fmla="*/ 57 w 64"/>
                  <a:gd name="T37" fmla="*/ 27 h 27"/>
                  <a:gd name="T38" fmla="*/ 51 w 64"/>
                  <a:gd name="T39" fmla="*/ 17 h 27"/>
                  <a:gd name="T40" fmla="*/ 52 w 64"/>
                  <a:gd name="T41" fmla="*/ 18 h 27"/>
                  <a:gd name="T42" fmla="*/ 52 w 64"/>
                  <a:gd name="T43" fmla="*/ 17 h 27"/>
                  <a:gd name="T44" fmla="*/ 61 w 64"/>
                  <a:gd name="T45" fmla="*/ 27 h 27"/>
                  <a:gd name="T46" fmla="*/ 61 w 64"/>
                  <a:gd name="T47" fmla="*/ 27 h 27"/>
                  <a:gd name="T48" fmla="*/ 52 w 64"/>
                  <a:gd name="T49" fmla="*/ 18 h 27"/>
                  <a:gd name="T50" fmla="*/ 12 w 64"/>
                  <a:gd name="T51" fmla="*/ 0 h 27"/>
                  <a:gd name="T52" fmla="*/ 0 w 64"/>
                  <a:gd name="T53" fmla="*/ 0 h 27"/>
                  <a:gd name="T54" fmla="*/ 0 w 64"/>
                  <a:gd name="T55" fmla="*/ 1 h 27"/>
                  <a:gd name="T56" fmla="*/ 13 w 64"/>
                  <a:gd name="T57" fmla="*/ 1 h 27"/>
                  <a:gd name="T58" fmla="*/ 12 w 64"/>
                  <a:gd name="T59" fmla="*/ 0 h 27"/>
                  <a:gd name="T60" fmla="*/ 60 w 64"/>
                  <a:gd name="T61" fmla="*/ 20 h 27"/>
                  <a:gd name="T62" fmla="*/ 60 w 64"/>
                  <a:gd name="T63" fmla="*/ 20 h 27"/>
                  <a:gd name="T64" fmla="*/ 64 w 64"/>
                  <a:gd name="T65" fmla="*/ 25 h 27"/>
                  <a:gd name="T66" fmla="*/ 64 w 64"/>
                  <a:gd name="T67" fmla="*/ 25 h 27"/>
                  <a:gd name="T68" fmla="*/ 60 w 64"/>
                  <a:gd name="T69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27">
                    <a:moveTo>
                      <a:pt x="45" y="17"/>
                    </a:moveTo>
                    <a:cubicBezTo>
                      <a:pt x="45" y="17"/>
                      <a:pt x="45" y="17"/>
                      <a:pt x="45" y="17"/>
                    </a:cubicBezTo>
                    <a:cubicBezTo>
                      <a:pt x="47" y="19"/>
                      <a:pt x="49" y="22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49" y="22"/>
                      <a:pt x="48" y="19"/>
                      <a:pt x="45" y="17"/>
                    </a:cubicBezTo>
                    <a:moveTo>
                      <a:pt x="30" y="9"/>
                    </a:moveTo>
                    <a:cubicBezTo>
                      <a:pt x="21" y="9"/>
                      <a:pt x="13" y="10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4" y="10"/>
                      <a:pt x="22" y="9"/>
                      <a:pt x="30" y="10"/>
                    </a:cubicBezTo>
                    <a:cubicBezTo>
                      <a:pt x="30" y="10"/>
                      <a:pt x="30" y="9"/>
                      <a:pt x="30" y="9"/>
                    </a:cubicBezTo>
                    <a:moveTo>
                      <a:pt x="22" y="6"/>
                    </a:moveTo>
                    <a:cubicBezTo>
                      <a:pt x="15" y="6"/>
                      <a:pt x="9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9" y="8"/>
                      <a:pt x="16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moveTo>
                      <a:pt x="51" y="17"/>
                    </a:moveTo>
                    <a:cubicBezTo>
                      <a:pt x="51" y="17"/>
                      <a:pt x="50" y="17"/>
                      <a:pt x="50" y="17"/>
                    </a:cubicBezTo>
                    <a:cubicBezTo>
                      <a:pt x="53" y="20"/>
                      <a:pt x="55" y="23"/>
                      <a:pt x="56" y="27"/>
                    </a:cubicBezTo>
                    <a:cubicBezTo>
                      <a:pt x="56" y="27"/>
                      <a:pt x="57" y="27"/>
                      <a:pt x="57" y="27"/>
                    </a:cubicBezTo>
                    <a:cubicBezTo>
                      <a:pt x="55" y="23"/>
                      <a:pt x="53" y="20"/>
                      <a:pt x="51" y="17"/>
                    </a:cubicBezTo>
                    <a:moveTo>
                      <a:pt x="52" y="18"/>
                    </a:moveTo>
                    <a:cubicBezTo>
                      <a:pt x="52" y="18"/>
                      <a:pt x="52" y="18"/>
                      <a:pt x="52" y="17"/>
                    </a:cubicBezTo>
                    <a:cubicBezTo>
                      <a:pt x="55" y="20"/>
                      <a:pt x="58" y="23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59" y="23"/>
                      <a:pt x="56" y="20"/>
                      <a:pt x="52" y="18"/>
                    </a:cubicBezTo>
                    <a:moveTo>
                      <a:pt x="12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4" y="0"/>
                      <a:pt x="8" y="0"/>
                      <a:pt x="13" y="1"/>
                    </a:cubicBezTo>
                    <a:cubicBezTo>
                      <a:pt x="12" y="1"/>
                      <a:pt x="12" y="1"/>
                      <a:pt x="12" y="0"/>
                    </a:cubicBezTo>
                    <a:moveTo>
                      <a:pt x="60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1" y="21"/>
                      <a:pt x="63" y="23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3" y="23"/>
                      <a:pt x="62" y="21"/>
                      <a:pt x="60" y="2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1339"/>
              <p:cNvSpPr/>
              <p:nvPr/>
            </p:nvSpPr>
            <p:spPr bwMode="auto">
              <a:xfrm>
                <a:off x="827" y="1074"/>
                <a:ext cx="11" cy="10"/>
              </a:xfrm>
              <a:custGeom>
                <a:avLst/>
                <a:gdLst>
                  <a:gd name="T0" fmla="*/ 5 w 11"/>
                  <a:gd name="T1" fmla="*/ 0 h 10"/>
                  <a:gd name="T2" fmla="*/ 3 w 11"/>
                  <a:gd name="T3" fmla="*/ 0 h 10"/>
                  <a:gd name="T4" fmla="*/ 0 w 11"/>
                  <a:gd name="T5" fmla="*/ 0 h 10"/>
                  <a:gd name="T6" fmla="*/ 6 w 11"/>
                  <a:gd name="T7" fmla="*/ 7 h 10"/>
                  <a:gd name="T8" fmla="*/ 9 w 11"/>
                  <a:gd name="T9" fmla="*/ 9 h 10"/>
                  <a:gd name="T10" fmla="*/ 11 w 11"/>
                  <a:gd name="T11" fmla="*/ 10 h 10"/>
                  <a:gd name="T12" fmla="*/ 5 w 11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2"/>
                      <a:pt x="4" y="5"/>
                      <a:pt x="6" y="7"/>
                    </a:cubicBezTo>
                    <a:cubicBezTo>
                      <a:pt x="7" y="8"/>
                      <a:pt x="8" y="8"/>
                      <a:pt x="9" y="9"/>
                    </a:cubicBezTo>
                    <a:cubicBezTo>
                      <a:pt x="10" y="9"/>
                      <a:pt x="11" y="9"/>
                      <a:pt x="11" y="10"/>
                    </a:cubicBezTo>
                    <a:cubicBezTo>
                      <a:pt x="10" y="6"/>
                      <a:pt x="8" y="3"/>
                      <a:pt x="5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1340"/>
              <p:cNvSpPr>
                <a:spLocks noEditPoints="1"/>
              </p:cNvSpPr>
              <p:nvPr/>
            </p:nvSpPr>
            <p:spPr bwMode="auto">
              <a:xfrm>
                <a:off x="783" y="1055"/>
                <a:ext cx="63" cy="29"/>
              </a:xfrm>
              <a:custGeom>
                <a:avLst/>
                <a:gdLst>
                  <a:gd name="T0" fmla="*/ 60 w 64"/>
                  <a:gd name="T1" fmla="*/ 23 h 30"/>
                  <a:gd name="T2" fmla="*/ 52 w 64"/>
                  <a:gd name="T3" fmla="*/ 21 h 30"/>
                  <a:gd name="T4" fmla="*/ 61 w 64"/>
                  <a:gd name="T5" fmla="*/ 30 h 30"/>
                  <a:gd name="T6" fmla="*/ 64 w 64"/>
                  <a:gd name="T7" fmla="*/ 28 h 30"/>
                  <a:gd name="T8" fmla="*/ 60 w 64"/>
                  <a:gd name="T9" fmla="*/ 23 h 30"/>
                  <a:gd name="T10" fmla="*/ 7 w 64"/>
                  <a:gd name="T11" fmla="*/ 1 h 30"/>
                  <a:gd name="T12" fmla="*/ 1 w 64"/>
                  <a:gd name="T13" fmla="*/ 1 h 30"/>
                  <a:gd name="T14" fmla="*/ 0 w 64"/>
                  <a:gd name="T15" fmla="*/ 3 h 30"/>
                  <a:gd name="T16" fmla="*/ 12 w 64"/>
                  <a:gd name="T17" fmla="*/ 3 h 30"/>
                  <a:gd name="T18" fmla="*/ 10 w 64"/>
                  <a:gd name="T19" fmla="*/ 2 h 30"/>
                  <a:gd name="T20" fmla="*/ 7 w 64"/>
                  <a:gd name="T2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30">
                    <a:moveTo>
                      <a:pt x="60" y="23"/>
                    </a:moveTo>
                    <a:cubicBezTo>
                      <a:pt x="57" y="22"/>
                      <a:pt x="55" y="21"/>
                      <a:pt x="52" y="21"/>
                    </a:cubicBezTo>
                    <a:cubicBezTo>
                      <a:pt x="56" y="23"/>
                      <a:pt x="59" y="26"/>
                      <a:pt x="61" y="30"/>
                    </a:cubicBezTo>
                    <a:cubicBezTo>
                      <a:pt x="62" y="29"/>
                      <a:pt x="63" y="29"/>
                      <a:pt x="64" y="28"/>
                    </a:cubicBezTo>
                    <a:cubicBezTo>
                      <a:pt x="63" y="26"/>
                      <a:pt x="61" y="24"/>
                      <a:pt x="60" y="23"/>
                    </a:cubicBezTo>
                    <a:moveTo>
                      <a:pt x="7" y="1"/>
                    </a:moveTo>
                    <a:cubicBezTo>
                      <a:pt x="5" y="0"/>
                      <a:pt x="3" y="0"/>
                      <a:pt x="1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4" y="3"/>
                      <a:pt x="8" y="3"/>
                      <a:pt x="12" y="3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9" y="2"/>
                      <a:pt x="8" y="1"/>
                      <a:pt x="7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1341"/>
              <p:cNvSpPr/>
              <p:nvPr/>
            </p:nvSpPr>
            <p:spPr bwMode="auto">
              <a:xfrm>
                <a:off x="786" y="1064"/>
                <a:ext cx="26" cy="7"/>
              </a:xfrm>
              <a:custGeom>
                <a:avLst/>
                <a:gdLst>
                  <a:gd name="T0" fmla="*/ 19 w 27"/>
                  <a:gd name="T1" fmla="*/ 0 h 7"/>
                  <a:gd name="T2" fmla="*/ 0 w 27"/>
                  <a:gd name="T3" fmla="*/ 4 h 7"/>
                  <a:gd name="T4" fmla="*/ 3 w 27"/>
                  <a:gd name="T5" fmla="*/ 7 h 7"/>
                  <a:gd name="T6" fmla="*/ 27 w 27"/>
                  <a:gd name="T7" fmla="*/ 3 h 7"/>
                  <a:gd name="T8" fmla="*/ 19 w 2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19" y="0"/>
                    </a:moveTo>
                    <a:cubicBezTo>
                      <a:pt x="13" y="0"/>
                      <a:pt x="6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10" y="4"/>
                      <a:pt x="18" y="3"/>
                      <a:pt x="27" y="3"/>
                    </a:cubicBezTo>
                    <a:cubicBezTo>
                      <a:pt x="24" y="2"/>
                      <a:pt x="22" y="1"/>
                      <a:pt x="19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1342"/>
              <p:cNvSpPr/>
              <p:nvPr/>
            </p:nvSpPr>
            <p:spPr bwMode="auto">
              <a:xfrm>
                <a:off x="782" y="1058"/>
                <a:ext cx="23" cy="10"/>
              </a:xfrm>
              <a:custGeom>
                <a:avLst/>
                <a:gdLst>
                  <a:gd name="T0" fmla="*/ 14 w 23"/>
                  <a:gd name="T1" fmla="*/ 1 h 10"/>
                  <a:gd name="T2" fmla="*/ 1 w 23"/>
                  <a:gd name="T3" fmla="*/ 1 h 10"/>
                  <a:gd name="T4" fmla="*/ 1 w 23"/>
                  <a:gd name="T5" fmla="*/ 5 h 10"/>
                  <a:gd name="T6" fmla="*/ 4 w 23"/>
                  <a:gd name="T7" fmla="*/ 10 h 10"/>
                  <a:gd name="T8" fmla="*/ 23 w 23"/>
                  <a:gd name="T9" fmla="*/ 6 h 10"/>
                  <a:gd name="T10" fmla="*/ 14 w 23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0">
                    <a:moveTo>
                      <a:pt x="14" y="1"/>
                    </a:moveTo>
                    <a:cubicBezTo>
                      <a:pt x="9" y="0"/>
                      <a:pt x="5" y="0"/>
                      <a:pt x="1" y="1"/>
                    </a:cubicBezTo>
                    <a:cubicBezTo>
                      <a:pt x="0" y="2"/>
                      <a:pt x="1" y="3"/>
                      <a:pt x="1" y="5"/>
                    </a:cubicBezTo>
                    <a:cubicBezTo>
                      <a:pt x="2" y="7"/>
                      <a:pt x="3" y="8"/>
                      <a:pt x="4" y="10"/>
                    </a:cubicBezTo>
                    <a:cubicBezTo>
                      <a:pt x="10" y="8"/>
                      <a:pt x="16" y="6"/>
                      <a:pt x="23" y="6"/>
                    </a:cubicBezTo>
                    <a:cubicBezTo>
                      <a:pt x="20" y="4"/>
                      <a:pt x="17" y="3"/>
                      <a:pt x="14" y="1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Freeform 1343"/>
              <p:cNvSpPr/>
              <p:nvPr/>
            </p:nvSpPr>
            <p:spPr bwMode="auto">
              <a:xfrm>
                <a:off x="789" y="1067"/>
                <a:ext cx="44" cy="14"/>
              </a:xfrm>
              <a:custGeom>
                <a:avLst/>
                <a:gdLst>
                  <a:gd name="T0" fmla="*/ 24 w 45"/>
                  <a:gd name="T1" fmla="*/ 1 h 15"/>
                  <a:gd name="T2" fmla="*/ 0 w 45"/>
                  <a:gd name="T3" fmla="*/ 4 h 15"/>
                  <a:gd name="T4" fmla="*/ 7 w 45"/>
                  <a:gd name="T5" fmla="*/ 8 h 15"/>
                  <a:gd name="T6" fmla="*/ 16 w 45"/>
                  <a:gd name="T7" fmla="*/ 10 h 15"/>
                  <a:gd name="T8" fmla="*/ 43 w 45"/>
                  <a:gd name="T9" fmla="*/ 15 h 15"/>
                  <a:gd name="T10" fmla="*/ 44 w 45"/>
                  <a:gd name="T11" fmla="*/ 15 h 15"/>
                  <a:gd name="T12" fmla="*/ 45 w 45"/>
                  <a:gd name="T13" fmla="*/ 15 h 15"/>
                  <a:gd name="T14" fmla="*/ 39 w 45"/>
                  <a:gd name="T15" fmla="*/ 8 h 15"/>
                  <a:gd name="T16" fmla="*/ 39 w 45"/>
                  <a:gd name="T17" fmla="*/ 7 h 15"/>
                  <a:gd name="T18" fmla="*/ 32 w 45"/>
                  <a:gd name="T19" fmla="*/ 6 h 15"/>
                  <a:gd name="T20" fmla="*/ 25 w 45"/>
                  <a:gd name="T21" fmla="*/ 1 h 15"/>
                  <a:gd name="T22" fmla="*/ 24 w 45"/>
                  <a:gd name="T2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5">
                    <a:moveTo>
                      <a:pt x="24" y="1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2" y="5"/>
                      <a:pt x="5" y="7"/>
                      <a:pt x="7" y="8"/>
                    </a:cubicBezTo>
                    <a:cubicBezTo>
                      <a:pt x="10" y="9"/>
                      <a:pt x="13" y="10"/>
                      <a:pt x="16" y="10"/>
                    </a:cubicBezTo>
                    <a:cubicBezTo>
                      <a:pt x="25" y="12"/>
                      <a:pt x="35" y="11"/>
                      <a:pt x="43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5" y="15"/>
                    </a:cubicBezTo>
                    <a:cubicBezTo>
                      <a:pt x="43" y="13"/>
                      <a:pt x="41" y="10"/>
                      <a:pt x="39" y="8"/>
                    </a:cubicBezTo>
                    <a:cubicBezTo>
                      <a:pt x="39" y="8"/>
                      <a:pt x="39" y="7"/>
                      <a:pt x="39" y="7"/>
                    </a:cubicBezTo>
                    <a:cubicBezTo>
                      <a:pt x="36" y="7"/>
                      <a:pt x="34" y="7"/>
                      <a:pt x="32" y="6"/>
                    </a:cubicBezTo>
                    <a:cubicBezTo>
                      <a:pt x="30" y="5"/>
                      <a:pt x="27" y="3"/>
                      <a:pt x="25" y="1"/>
                    </a:cubicBezTo>
                    <a:cubicBezTo>
                      <a:pt x="25" y="1"/>
                      <a:pt x="25" y="1"/>
                      <a:pt x="24" y="1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4" name="Freeform 1344"/>
              <p:cNvSpPr/>
              <p:nvPr/>
            </p:nvSpPr>
            <p:spPr bwMode="auto">
              <a:xfrm>
                <a:off x="833" y="1074"/>
                <a:ext cx="10" cy="10"/>
              </a:xfrm>
              <a:custGeom>
                <a:avLst/>
                <a:gdLst>
                  <a:gd name="T0" fmla="*/ 1 w 10"/>
                  <a:gd name="T1" fmla="*/ 0 h 10"/>
                  <a:gd name="T2" fmla="*/ 0 w 10"/>
                  <a:gd name="T3" fmla="*/ 0 h 10"/>
                  <a:gd name="T4" fmla="*/ 6 w 10"/>
                  <a:gd name="T5" fmla="*/ 10 h 10"/>
                  <a:gd name="T6" fmla="*/ 8 w 10"/>
                  <a:gd name="T7" fmla="*/ 10 h 10"/>
                  <a:gd name="T8" fmla="*/ 10 w 10"/>
                  <a:gd name="T9" fmla="*/ 10 h 10"/>
                  <a:gd name="T10" fmla="*/ 1 w 10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4" y="6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10"/>
                      <a:pt x="10" y="10"/>
                    </a:cubicBezTo>
                    <a:cubicBezTo>
                      <a:pt x="7" y="6"/>
                      <a:pt x="4" y="3"/>
                      <a:pt x="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5" name="Freeform 1345"/>
              <p:cNvSpPr/>
              <p:nvPr/>
            </p:nvSpPr>
            <p:spPr bwMode="auto">
              <a:xfrm>
                <a:off x="842" y="1077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0 w 5"/>
                  <a:gd name="T3" fmla="*/ 0 h 5"/>
                  <a:gd name="T4" fmla="*/ 4 w 5"/>
                  <a:gd name="T5" fmla="*/ 5 h 5"/>
                  <a:gd name="T6" fmla="*/ 5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2" y="1"/>
                      <a:pt x="3" y="3"/>
                      <a:pt x="4" y="5"/>
                    </a:cubicBezTo>
                    <a:cubicBezTo>
                      <a:pt x="5" y="4"/>
                      <a:pt x="5" y="2"/>
                      <a:pt x="5" y="1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6" name="Freeform 1346"/>
              <p:cNvSpPr>
                <a:spLocks noEditPoints="1"/>
              </p:cNvSpPr>
              <p:nvPr/>
            </p:nvSpPr>
            <p:spPr bwMode="auto">
              <a:xfrm>
                <a:off x="811" y="1062"/>
                <a:ext cx="27" cy="11"/>
              </a:xfrm>
              <a:custGeom>
                <a:avLst/>
                <a:gdLst>
                  <a:gd name="T0" fmla="*/ 20 w 28"/>
                  <a:gd name="T1" fmla="*/ 10 h 12"/>
                  <a:gd name="T2" fmla="*/ 22 w 28"/>
                  <a:gd name="T3" fmla="*/ 12 h 12"/>
                  <a:gd name="T4" fmla="*/ 22 w 28"/>
                  <a:gd name="T5" fmla="*/ 12 h 12"/>
                  <a:gd name="T6" fmla="*/ 22 w 28"/>
                  <a:gd name="T7" fmla="*/ 12 h 12"/>
                  <a:gd name="T8" fmla="*/ 22 w 28"/>
                  <a:gd name="T9" fmla="*/ 12 h 12"/>
                  <a:gd name="T10" fmla="*/ 23 w 28"/>
                  <a:gd name="T11" fmla="*/ 12 h 12"/>
                  <a:gd name="T12" fmla="*/ 20 w 28"/>
                  <a:gd name="T13" fmla="*/ 10 h 12"/>
                  <a:gd name="T14" fmla="*/ 12 w 28"/>
                  <a:gd name="T15" fmla="*/ 6 h 12"/>
                  <a:gd name="T16" fmla="*/ 3 w 28"/>
                  <a:gd name="T17" fmla="*/ 5 h 12"/>
                  <a:gd name="T18" fmla="*/ 3 w 28"/>
                  <a:gd name="T19" fmla="*/ 6 h 12"/>
                  <a:gd name="T20" fmla="*/ 12 w 28"/>
                  <a:gd name="T21" fmla="*/ 7 h 12"/>
                  <a:gd name="T22" fmla="*/ 16 w 28"/>
                  <a:gd name="T23" fmla="*/ 11 h 12"/>
                  <a:gd name="T24" fmla="*/ 16 w 28"/>
                  <a:gd name="T25" fmla="*/ 11 h 12"/>
                  <a:gd name="T26" fmla="*/ 12 w 28"/>
                  <a:gd name="T27" fmla="*/ 6 h 12"/>
                  <a:gd name="T28" fmla="*/ 4 w 28"/>
                  <a:gd name="T29" fmla="*/ 2 h 12"/>
                  <a:gd name="T30" fmla="*/ 0 w 28"/>
                  <a:gd name="T31" fmla="*/ 0 h 12"/>
                  <a:gd name="T32" fmla="*/ 0 w 28"/>
                  <a:gd name="T33" fmla="*/ 0 h 12"/>
                  <a:gd name="T34" fmla="*/ 4 w 28"/>
                  <a:gd name="T35" fmla="*/ 2 h 12"/>
                  <a:gd name="T36" fmla="*/ 4 w 28"/>
                  <a:gd name="T37" fmla="*/ 2 h 12"/>
                  <a:gd name="T38" fmla="*/ 4 w 28"/>
                  <a:gd name="T39" fmla="*/ 2 h 12"/>
                  <a:gd name="T40" fmla="*/ 0 w 28"/>
                  <a:gd name="T41" fmla="*/ 2 h 12"/>
                  <a:gd name="T42" fmla="*/ 1 w 28"/>
                  <a:gd name="T43" fmla="*/ 2 h 12"/>
                  <a:gd name="T44" fmla="*/ 5 w 28"/>
                  <a:gd name="T45" fmla="*/ 2 h 12"/>
                  <a:gd name="T46" fmla="*/ 4 w 28"/>
                  <a:gd name="T47" fmla="*/ 2 h 12"/>
                  <a:gd name="T48" fmla="*/ 27 w 28"/>
                  <a:gd name="T49" fmla="*/ 11 h 12"/>
                  <a:gd name="T50" fmla="*/ 26 w 28"/>
                  <a:gd name="T51" fmla="*/ 10 h 12"/>
                  <a:gd name="T52" fmla="*/ 27 w 28"/>
                  <a:gd name="T53" fmla="*/ 11 h 12"/>
                  <a:gd name="T54" fmla="*/ 28 w 28"/>
                  <a:gd name="T55" fmla="*/ 11 h 12"/>
                  <a:gd name="T56" fmla="*/ 27 w 28"/>
                  <a:gd name="T5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" h="12">
                    <a:moveTo>
                      <a:pt x="20" y="10"/>
                    </a:moveTo>
                    <a:cubicBezTo>
                      <a:pt x="21" y="11"/>
                      <a:pt x="21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2" y="12"/>
                      <a:pt x="21" y="11"/>
                      <a:pt x="20" y="10"/>
                    </a:cubicBezTo>
                    <a:moveTo>
                      <a:pt x="12" y="6"/>
                    </a:moveTo>
                    <a:cubicBezTo>
                      <a:pt x="9" y="6"/>
                      <a:pt x="6" y="6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6" y="6"/>
                      <a:pt x="9" y="6"/>
                      <a:pt x="12" y="7"/>
                    </a:cubicBezTo>
                    <a:cubicBezTo>
                      <a:pt x="13" y="8"/>
                      <a:pt x="14" y="9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9"/>
                      <a:pt x="13" y="8"/>
                      <a:pt x="12" y="6"/>
                    </a:cubicBezTo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moveTo>
                      <a:pt x="27" y="11"/>
                    </a:moveTo>
                    <a:cubicBezTo>
                      <a:pt x="26" y="11"/>
                      <a:pt x="26" y="10"/>
                      <a:pt x="26" y="10"/>
                    </a:cubicBezTo>
                    <a:cubicBezTo>
                      <a:pt x="26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8" y="11"/>
                    </a:cubicBezTo>
                    <a:cubicBezTo>
                      <a:pt x="27" y="11"/>
                      <a:pt x="27" y="11"/>
                      <a:pt x="27" y="1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7" name="Freeform 1347"/>
              <p:cNvSpPr>
                <a:spLocks noEditPoints="1"/>
              </p:cNvSpPr>
              <p:nvPr/>
            </p:nvSpPr>
            <p:spPr bwMode="auto">
              <a:xfrm>
                <a:off x="809" y="1056"/>
                <a:ext cx="23" cy="18"/>
              </a:xfrm>
              <a:custGeom>
                <a:avLst/>
                <a:gdLst>
                  <a:gd name="T0" fmla="*/ 17 w 24"/>
                  <a:gd name="T1" fmla="*/ 13 h 19"/>
                  <a:gd name="T2" fmla="*/ 14 w 24"/>
                  <a:gd name="T3" fmla="*/ 12 h 19"/>
                  <a:gd name="T4" fmla="*/ 18 w 24"/>
                  <a:gd name="T5" fmla="*/ 17 h 19"/>
                  <a:gd name="T6" fmla="*/ 22 w 24"/>
                  <a:gd name="T7" fmla="*/ 19 h 19"/>
                  <a:gd name="T8" fmla="*/ 24 w 24"/>
                  <a:gd name="T9" fmla="*/ 18 h 19"/>
                  <a:gd name="T10" fmla="*/ 22 w 24"/>
                  <a:gd name="T11" fmla="*/ 16 h 19"/>
                  <a:gd name="T12" fmla="*/ 17 w 24"/>
                  <a:gd name="T13" fmla="*/ 13 h 19"/>
                  <a:gd name="T14" fmla="*/ 0 w 24"/>
                  <a:gd name="T15" fmla="*/ 0 h 19"/>
                  <a:gd name="T16" fmla="*/ 0 w 24"/>
                  <a:gd name="T17" fmla="*/ 2 h 19"/>
                  <a:gd name="T18" fmla="*/ 5 w 24"/>
                  <a:gd name="T19" fmla="*/ 3 h 19"/>
                  <a:gd name="T20" fmla="*/ 0 w 2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9">
                    <a:moveTo>
                      <a:pt x="17" y="13"/>
                    </a:moveTo>
                    <a:cubicBezTo>
                      <a:pt x="16" y="13"/>
                      <a:pt x="15" y="13"/>
                      <a:pt x="14" y="12"/>
                    </a:cubicBezTo>
                    <a:cubicBezTo>
                      <a:pt x="15" y="14"/>
                      <a:pt x="17" y="15"/>
                      <a:pt x="18" y="17"/>
                    </a:cubicBezTo>
                    <a:cubicBezTo>
                      <a:pt x="20" y="18"/>
                      <a:pt x="21" y="18"/>
                      <a:pt x="22" y="19"/>
                    </a:cubicBezTo>
                    <a:cubicBezTo>
                      <a:pt x="23" y="18"/>
                      <a:pt x="23" y="18"/>
                      <a:pt x="24" y="18"/>
                    </a:cubicBezTo>
                    <a:cubicBezTo>
                      <a:pt x="23" y="18"/>
                      <a:pt x="23" y="17"/>
                      <a:pt x="22" y="16"/>
                    </a:cubicBezTo>
                    <a:cubicBezTo>
                      <a:pt x="21" y="15"/>
                      <a:pt x="19" y="14"/>
                      <a:pt x="17" y="13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2" y="2"/>
                      <a:pt x="3" y="3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8" name="Freeform 1348"/>
              <p:cNvSpPr>
                <a:spLocks noEditPoints="1"/>
              </p:cNvSpPr>
              <p:nvPr/>
            </p:nvSpPr>
            <p:spPr bwMode="auto">
              <a:xfrm>
                <a:off x="809" y="1058"/>
                <a:ext cx="28" cy="15"/>
              </a:xfrm>
              <a:custGeom>
                <a:avLst/>
                <a:gdLst>
                  <a:gd name="T0" fmla="*/ 28 w 29"/>
                  <a:gd name="T1" fmla="*/ 14 h 16"/>
                  <a:gd name="T2" fmla="*/ 17 w 29"/>
                  <a:gd name="T3" fmla="*/ 11 h 16"/>
                  <a:gd name="T4" fmla="*/ 22 w 29"/>
                  <a:gd name="T5" fmla="*/ 14 h 16"/>
                  <a:gd name="T6" fmla="*/ 25 w 29"/>
                  <a:gd name="T7" fmla="*/ 16 h 16"/>
                  <a:gd name="T8" fmla="*/ 29 w 29"/>
                  <a:gd name="T9" fmla="*/ 15 h 16"/>
                  <a:gd name="T10" fmla="*/ 28 w 29"/>
                  <a:gd name="T11" fmla="*/ 14 h 16"/>
                  <a:gd name="T12" fmla="*/ 5 w 29"/>
                  <a:gd name="T13" fmla="*/ 1 h 16"/>
                  <a:gd name="T14" fmla="*/ 0 w 29"/>
                  <a:gd name="T15" fmla="*/ 0 h 16"/>
                  <a:gd name="T16" fmla="*/ 2 w 29"/>
                  <a:gd name="T17" fmla="*/ 4 h 16"/>
                  <a:gd name="T18" fmla="*/ 6 w 29"/>
                  <a:gd name="T19" fmla="*/ 6 h 16"/>
                  <a:gd name="T20" fmla="*/ 7 w 29"/>
                  <a:gd name="T21" fmla="*/ 6 h 16"/>
                  <a:gd name="T22" fmla="*/ 13 w 29"/>
                  <a:gd name="T23" fmla="*/ 7 h 16"/>
                  <a:gd name="T24" fmla="*/ 11 w 29"/>
                  <a:gd name="T25" fmla="*/ 6 h 16"/>
                  <a:gd name="T26" fmla="*/ 5 w 29"/>
                  <a:gd name="T2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6">
                    <a:moveTo>
                      <a:pt x="28" y="14"/>
                    </a:moveTo>
                    <a:cubicBezTo>
                      <a:pt x="24" y="13"/>
                      <a:pt x="21" y="12"/>
                      <a:pt x="17" y="11"/>
                    </a:cubicBezTo>
                    <a:cubicBezTo>
                      <a:pt x="19" y="12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6"/>
                    </a:cubicBezTo>
                    <a:cubicBezTo>
                      <a:pt x="26" y="16"/>
                      <a:pt x="28" y="16"/>
                      <a:pt x="29" y="15"/>
                    </a:cubicBezTo>
                    <a:cubicBezTo>
                      <a:pt x="29" y="15"/>
                      <a:pt x="28" y="15"/>
                      <a:pt x="28" y="14"/>
                    </a:cubicBezTo>
                    <a:moveTo>
                      <a:pt x="5" y="1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ubicBezTo>
                      <a:pt x="3" y="4"/>
                      <a:pt x="5" y="5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9" y="6"/>
                      <a:pt x="11" y="6"/>
                      <a:pt x="13" y="7"/>
                    </a:cubicBezTo>
                    <a:cubicBezTo>
                      <a:pt x="12" y="6"/>
                      <a:pt x="12" y="6"/>
                      <a:pt x="11" y="6"/>
                    </a:cubicBezTo>
                    <a:cubicBezTo>
                      <a:pt x="9" y="4"/>
                      <a:pt x="7" y="3"/>
                      <a:pt x="5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9" name="Freeform 1349"/>
              <p:cNvSpPr/>
              <p:nvPr/>
            </p:nvSpPr>
            <p:spPr bwMode="auto">
              <a:xfrm>
                <a:off x="811" y="1064"/>
                <a:ext cx="29" cy="8"/>
              </a:xfrm>
              <a:custGeom>
                <a:avLst/>
                <a:gdLst>
                  <a:gd name="T0" fmla="*/ 26 w 29"/>
                  <a:gd name="T1" fmla="*/ 7 h 9"/>
                  <a:gd name="T2" fmla="*/ 15 w 29"/>
                  <a:gd name="T3" fmla="*/ 3 h 9"/>
                  <a:gd name="T4" fmla="*/ 10 w 29"/>
                  <a:gd name="T5" fmla="*/ 1 h 9"/>
                  <a:gd name="T6" fmla="*/ 4 w 29"/>
                  <a:gd name="T7" fmla="*/ 0 h 9"/>
                  <a:gd name="T8" fmla="*/ 0 w 29"/>
                  <a:gd name="T9" fmla="*/ 0 h 9"/>
                  <a:gd name="T10" fmla="*/ 1 w 29"/>
                  <a:gd name="T11" fmla="*/ 2 h 9"/>
                  <a:gd name="T12" fmla="*/ 2 w 29"/>
                  <a:gd name="T13" fmla="*/ 3 h 9"/>
                  <a:gd name="T14" fmla="*/ 11 w 29"/>
                  <a:gd name="T15" fmla="*/ 4 h 9"/>
                  <a:gd name="T16" fmla="*/ 14 w 29"/>
                  <a:gd name="T17" fmla="*/ 5 h 9"/>
                  <a:gd name="T18" fmla="*/ 25 w 29"/>
                  <a:gd name="T19" fmla="*/ 8 h 9"/>
                  <a:gd name="T20" fmla="*/ 26 w 29"/>
                  <a:gd name="T21" fmla="*/ 9 h 9"/>
                  <a:gd name="T22" fmla="*/ 27 w 29"/>
                  <a:gd name="T23" fmla="*/ 9 h 9"/>
                  <a:gd name="T24" fmla="*/ 29 w 29"/>
                  <a:gd name="T25" fmla="*/ 8 h 9"/>
                  <a:gd name="T26" fmla="*/ 26 w 29"/>
                  <a:gd name="T2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9">
                    <a:moveTo>
                      <a:pt x="26" y="7"/>
                    </a:moveTo>
                    <a:cubicBezTo>
                      <a:pt x="23" y="6"/>
                      <a:pt x="19" y="4"/>
                      <a:pt x="15" y="3"/>
                    </a:cubicBezTo>
                    <a:cubicBezTo>
                      <a:pt x="13" y="3"/>
                      <a:pt x="12" y="2"/>
                      <a:pt x="10" y="1"/>
                    </a:cubicBezTo>
                    <a:cubicBezTo>
                      <a:pt x="8" y="0"/>
                      <a:pt x="6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5" y="4"/>
                      <a:pt x="8" y="4"/>
                      <a:pt x="11" y="4"/>
                    </a:cubicBezTo>
                    <a:cubicBezTo>
                      <a:pt x="12" y="5"/>
                      <a:pt x="13" y="5"/>
                      <a:pt x="14" y="5"/>
                    </a:cubicBezTo>
                    <a:cubicBezTo>
                      <a:pt x="18" y="6"/>
                      <a:pt x="21" y="7"/>
                      <a:pt x="25" y="8"/>
                    </a:cubicBezTo>
                    <a:cubicBezTo>
                      <a:pt x="25" y="8"/>
                      <a:pt x="25" y="9"/>
                      <a:pt x="26" y="9"/>
                    </a:cubicBezTo>
                    <a:cubicBezTo>
                      <a:pt x="26" y="9"/>
                      <a:pt x="26" y="9"/>
                      <a:pt x="27" y="9"/>
                    </a:cubicBezTo>
                    <a:cubicBezTo>
                      <a:pt x="27" y="9"/>
                      <a:pt x="28" y="9"/>
                      <a:pt x="29" y="8"/>
                    </a:cubicBezTo>
                    <a:cubicBezTo>
                      <a:pt x="28" y="8"/>
                      <a:pt x="27" y="8"/>
                      <a:pt x="26" y="7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0" name="Freeform 1350"/>
              <p:cNvSpPr/>
              <p:nvPr/>
            </p:nvSpPr>
            <p:spPr bwMode="auto">
              <a:xfrm>
                <a:off x="811" y="1062"/>
                <a:ext cx="3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2"/>
                      <a:pt x="3" y="2"/>
                      <a:pt x="4" y="2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1" name="Freeform 1351"/>
              <p:cNvSpPr/>
              <p:nvPr/>
            </p:nvSpPr>
            <p:spPr bwMode="auto">
              <a:xfrm>
                <a:off x="813" y="1068"/>
                <a:ext cx="13" cy="4"/>
              </a:xfrm>
              <a:custGeom>
                <a:avLst/>
                <a:gdLst>
                  <a:gd name="T0" fmla="*/ 9 w 13"/>
                  <a:gd name="T1" fmla="*/ 1 h 5"/>
                  <a:gd name="T2" fmla="*/ 0 w 13"/>
                  <a:gd name="T3" fmla="*/ 0 h 5"/>
                  <a:gd name="T4" fmla="*/ 0 w 13"/>
                  <a:gd name="T5" fmla="*/ 0 h 5"/>
                  <a:gd name="T6" fmla="*/ 4 w 13"/>
                  <a:gd name="T7" fmla="*/ 1 h 5"/>
                  <a:gd name="T8" fmla="*/ 13 w 13"/>
                  <a:gd name="T9" fmla="*/ 5 h 5"/>
                  <a:gd name="T10" fmla="*/ 9 w 13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9" y="1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4" y="1"/>
                    </a:cubicBezTo>
                    <a:cubicBezTo>
                      <a:pt x="7" y="3"/>
                      <a:pt x="10" y="4"/>
                      <a:pt x="13" y="5"/>
                    </a:cubicBezTo>
                    <a:cubicBezTo>
                      <a:pt x="11" y="3"/>
                      <a:pt x="10" y="2"/>
                      <a:pt x="9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2" name="Freeform 1352"/>
              <p:cNvSpPr/>
              <p:nvPr/>
            </p:nvSpPr>
            <p:spPr bwMode="auto">
              <a:xfrm>
                <a:off x="832" y="1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3" name="Freeform 1353"/>
              <p:cNvSpPr/>
              <p:nvPr/>
            </p:nvSpPr>
            <p:spPr bwMode="auto">
              <a:xfrm>
                <a:off x="826" y="107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4" name="Freeform 1354"/>
              <p:cNvSpPr/>
              <p:nvPr/>
            </p:nvSpPr>
            <p:spPr bwMode="auto">
              <a:xfrm>
                <a:off x="826" y="1072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1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5" name="Freeform 1355"/>
              <p:cNvSpPr/>
              <p:nvPr/>
            </p:nvSpPr>
            <p:spPr bwMode="auto">
              <a:xfrm>
                <a:off x="813" y="1068"/>
                <a:ext cx="14" cy="6"/>
              </a:xfrm>
              <a:custGeom>
                <a:avLst/>
                <a:gdLst>
                  <a:gd name="T0" fmla="*/ 13 w 14"/>
                  <a:gd name="T1" fmla="*/ 5 h 7"/>
                  <a:gd name="T2" fmla="*/ 4 w 14"/>
                  <a:gd name="T3" fmla="*/ 1 h 7"/>
                  <a:gd name="T4" fmla="*/ 0 w 14"/>
                  <a:gd name="T5" fmla="*/ 0 h 7"/>
                  <a:gd name="T6" fmla="*/ 7 w 14"/>
                  <a:gd name="T7" fmla="*/ 5 h 7"/>
                  <a:gd name="T8" fmla="*/ 14 w 14"/>
                  <a:gd name="T9" fmla="*/ 6 h 7"/>
                  <a:gd name="T10" fmla="*/ 14 w 14"/>
                  <a:gd name="T11" fmla="*/ 7 h 7"/>
                  <a:gd name="T12" fmla="*/ 13 w 14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13" y="5"/>
                    </a:moveTo>
                    <a:cubicBezTo>
                      <a:pt x="10" y="4"/>
                      <a:pt x="7" y="3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2" y="2"/>
                      <a:pt x="5" y="4"/>
                      <a:pt x="7" y="5"/>
                    </a:cubicBezTo>
                    <a:cubicBezTo>
                      <a:pt x="9" y="6"/>
                      <a:pt x="11" y="6"/>
                      <a:pt x="14" y="6"/>
                    </a:cubicBezTo>
                    <a:cubicBezTo>
                      <a:pt x="14" y="6"/>
                      <a:pt x="14" y="7"/>
                      <a:pt x="14" y="7"/>
                    </a:cubicBezTo>
                    <a:cubicBezTo>
                      <a:pt x="14" y="6"/>
                      <a:pt x="13" y="5"/>
                      <a:pt x="13" y="5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6" name="Freeform 1356"/>
              <p:cNvSpPr/>
              <p:nvPr/>
            </p:nvSpPr>
            <p:spPr bwMode="auto">
              <a:xfrm>
                <a:off x="805" y="1027"/>
                <a:ext cx="47" cy="50"/>
              </a:xfrm>
              <a:custGeom>
                <a:avLst/>
                <a:gdLst>
                  <a:gd name="T0" fmla="*/ 18 w 49"/>
                  <a:gd name="T1" fmla="*/ 34 h 53"/>
                  <a:gd name="T2" fmla="*/ 19 w 49"/>
                  <a:gd name="T3" fmla="*/ 34 h 53"/>
                  <a:gd name="T4" fmla="*/ 19 w 49"/>
                  <a:gd name="T5" fmla="*/ 34 h 53"/>
                  <a:gd name="T6" fmla="*/ 26 w 49"/>
                  <a:gd name="T7" fmla="*/ 36 h 53"/>
                  <a:gd name="T8" fmla="*/ 29 w 49"/>
                  <a:gd name="T9" fmla="*/ 36 h 53"/>
                  <a:gd name="T10" fmla="*/ 29 w 49"/>
                  <a:gd name="T11" fmla="*/ 35 h 53"/>
                  <a:gd name="T12" fmla="*/ 29 w 49"/>
                  <a:gd name="T13" fmla="*/ 36 h 53"/>
                  <a:gd name="T14" fmla="*/ 30 w 49"/>
                  <a:gd name="T15" fmla="*/ 35 h 53"/>
                  <a:gd name="T16" fmla="*/ 30 w 49"/>
                  <a:gd name="T17" fmla="*/ 35 h 53"/>
                  <a:gd name="T18" fmla="*/ 35 w 49"/>
                  <a:gd name="T19" fmla="*/ 30 h 53"/>
                  <a:gd name="T20" fmla="*/ 37 w 49"/>
                  <a:gd name="T21" fmla="*/ 19 h 53"/>
                  <a:gd name="T22" fmla="*/ 30 w 49"/>
                  <a:gd name="T23" fmla="*/ 9 h 53"/>
                  <a:gd name="T24" fmla="*/ 19 w 49"/>
                  <a:gd name="T25" fmla="*/ 6 h 53"/>
                  <a:gd name="T26" fmla="*/ 16 w 49"/>
                  <a:gd name="T27" fmla="*/ 9 h 53"/>
                  <a:gd name="T28" fmla="*/ 15 w 49"/>
                  <a:gd name="T29" fmla="*/ 11 h 53"/>
                  <a:gd name="T30" fmla="*/ 17 w 49"/>
                  <a:gd name="T31" fmla="*/ 15 h 53"/>
                  <a:gd name="T32" fmla="*/ 27 w 49"/>
                  <a:gd name="T33" fmla="*/ 20 h 53"/>
                  <a:gd name="T34" fmla="*/ 31 w 49"/>
                  <a:gd name="T35" fmla="*/ 20 h 53"/>
                  <a:gd name="T36" fmla="*/ 27 w 49"/>
                  <a:gd name="T37" fmla="*/ 21 h 53"/>
                  <a:gd name="T38" fmla="*/ 14 w 49"/>
                  <a:gd name="T39" fmla="*/ 16 h 53"/>
                  <a:gd name="T40" fmla="*/ 12 w 49"/>
                  <a:gd name="T41" fmla="*/ 9 h 53"/>
                  <a:gd name="T42" fmla="*/ 12 w 49"/>
                  <a:gd name="T43" fmla="*/ 7 h 53"/>
                  <a:gd name="T44" fmla="*/ 22 w 49"/>
                  <a:gd name="T45" fmla="*/ 0 h 53"/>
                  <a:gd name="T46" fmla="*/ 34 w 49"/>
                  <a:gd name="T47" fmla="*/ 2 h 53"/>
                  <a:gd name="T48" fmla="*/ 46 w 49"/>
                  <a:gd name="T49" fmla="*/ 16 h 53"/>
                  <a:gd name="T50" fmla="*/ 47 w 49"/>
                  <a:gd name="T51" fmla="*/ 35 h 53"/>
                  <a:gd name="T52" fmla="*/ 39 w 49"/>
                  <a:gd name="T53" fmla="*/ 47 h 53"/>
                  <a:gd name="T54" fmla="*/ 38 w 49"/>
                  <a:gd name="T55" fmla="*/ 47 h 53"/>
                  <a:gd name="T56" fmla="*/ 37 w 49"/>
                  <a:gd name="T57" fmla="*/ 48 h 53"/>
                  <a:gd name="T58" fmla="*/ 35 w 49"/>
                  <a:gd name="T59" fmla="*/ 49 h 53"/>
                  <a:gd name="T60" fmla="*/ 20 w 49"/>
                  <a:gd name="T61" fmla="*/ 52 h 53"/>
                  <a:gd name="T62" fmla="*/ 9 w 49"/>
                  <a:gd name="T63" fmla="*/ 49 h 53"/>
                  <a:gd name="T64" fmla="*/ 7 w 49"/>
                  <a:gd name="T65" fmla="*/ 48 h 53"/>
                  <a:gd name="T66" fmla="*/ 3 w 49"/>
                  <a:gd name="T67" fmla="*/ 34 h 53"/>
                  <a:gd name="T68" fmla="*/ 17 w 49"/>
                  <a:gd name="T69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" h="53">
                    <a:moveTo>
                      <a:pt x="17" y="33"/>
                    </a:moveTo>
                    <a:cubicBezTo>
                      <a:pt x="17" y="33"/>
                      <a:pt x="18" y="33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5"/>
                      <a:pt x="21" y="35"/>
                      <a:pt x="22" y="36"/>
                    </a:cubicBezTo>
                    <a:cubicBezTo>
                      <a:pt x="23" y="36"/>
                      <a:pt x="25" y="36"/>
                      <a:pt x="26" y="36"/>
                    </a:cubicBezTo>
                    <a:cubicBezTo>
                      <a:pt x="27" y="36"/>
                      <a:pt x="28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2" y="34"/>
                      <a:pt x="34" y="32"/>
                      <a:pt x="35" y="30"/>
                    </a:cubicBezTo>
                    <a:cubicBezTo>
                      <a:pt x="36" y="28"/>
                      <a:pt x="37" y="26"/>
                      <a:pt x="37" y="23"/>
                    </a:cubicBezTo>
                    <a:cubicBezTo>
                      <a:pt x="37" y="22"/>
                      <a:pt x="37" y="21"/>
                      <a:pt x="37" y="19"/>
                    </a:cubicBezTo>
                    <a:cubicBezTo>
                      <a:pt x="36" y="18"/>
                      <a:pt x="36" y="17"/>
                      <a:pt x="35" y="15"/>
                    </a:cubicBezTo>
                    <a:cubicBezTo>
                      <a:pt x="34" y="13"/>
                      <a:pt x="32" y="10"/>
                      <a:pt x="30" y="9"/>
                    </a:cubicBezTo>
                    <a:cubicBezTo>
                      <a:pt x="27" y="7"/>
                      <a:pt x="25" y="6"/>
                      <a:pt x="22" y="6"/>
                    </a:cubicBezTo>
                    <a:cubicBezTo>
                      <a:pt x="21" y="6"/>
                      <a:pt x="20" y="6"/>
                      <a:pt x="19" y="6"/>
                    </a:cubicBezTo>
                    <a:cubicBezTo>
                      <a:pt x="18" y="7"/>
                      <a:pt x="17" y="8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2"/>
                    </a:cubicBezTo>
                    <a:cubicBezTo>
                      <a:pt x="16" y="13"/>
                      <a:pt x="16" y="14"/>
                      <a:pt x="17" y="15"/>
                    </a:cubicBezTo>
                    <a:cubicBezTo>
                      <a:pt x="18" y="17"/>
                      <a:pt x="20" y="18"/>
                      <a:pt x="21" y="19"/>
                    </a:cubicBezTo>
                    <a:cubicBezTo>
                      <a:pt x="23" y="20"/>
                      <a:pt x="25" y="20"/>
                      <a:pt x="27" y="20"/>
                    </a:cubicBezTo>
                    <a:cubicBezTo>
                      <a:pt x="28" y="20"/>
                      <a:pt x="29" y="20"/>
                      <a:pt x="30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0" y="20"/>
                    </a:cubicBezTo>
                    <a:cubicBezTo>
                      <a:pt x="29" y="20"/>
                      <a:pt x="28" y="20"/>
                      <a:pt x="27" y="21"/>
                    </a:cubicBezTo>
                    <a:cubicBezTo>
                      <a:pt x="25" y="21"/>
                      <a:pt x="23" y="21"/>
                      <a:pt x="21" y="20"/>
                    </a:cubicBezTo>
                    <a:cubicBezTo>
                      <a:pt x="19" y="20"/>
                      <a:pt x="16" y="19"/>
                      <a:pt x="14" y="16"/>
                    </a:cubicBezTo>
                    <a:cubicBezTo>
                      <a:pt x="13" y="15"/>
                      <a:pt x="12" y="14"/>
                      <a:pt x="12" y="12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2" y="8"/>
                      <a:pt x="12" y="7"/>
                      <a:pt x="12" y="7"/>
                    </a:cubicBezTo>
                    <a:cubicBezTo>
                      <a:pt x="13" y="5"/>
                      <a:pt x="14" y="3"/>
                      <a:pt x="16" y="2"/>
                    </a:cubicBezTo>
                    <a:cubicBezTo>
                      <a:pt x="18" y="1"/>
                      <a:pt x="20" y="0"/>
                      <a:pt x="22" y="0"/>
                    </a:cubicBezTo>
                    <a:cubicBezTo>
                      <a:pt x="24" y="0"/>
                      <a:pt x="26" y="0"/>
                      <a:pt x="28" y="0"/>
                    </a:cubicBezTo>
                    <a:cubicBezTo>
                      <a:pt x="30" y="1"/>
                      <a:pt x="32" y="1"/>
                      <a:pt x="34" y="2"/>
                    </a:cubicBezTo>
                    <a:cubicBezTo>
                      <a:pt x="37" y="4"/>
                      <a:pt x="40" y="7"/>
                      <a:pt x="43" y="10"/>
                    </a:cubicBezTo>
                    <a:cubicBezTo>
                      <a:pt x="44" y="12"/>
                      <a:pt x="45" y="14"/>
                      <a:pt x="46" y="16"/>
                    </a:cubicBezTo>
                    <a:cubicBezTo>
                      <a:pt x="47" y="18"/>
                      <a:pt x="48" y="20"/>
                      <a:pt x="48" y="22"/>
                    </a:cubicBezTo>
                    <a:cubicBezTo>
                      <a:pt x="49" y="26"/>
                      <a:pt x="48" y="31"/>
                      <a:pt x="47" y="35"/>
                    </a:cubicBezTo>
                    <a:cubicBezTo>
                      <a:pt x="45" y="39"/>
                      <a:pt x="43" y="43"/>
                      <a:pt x="40" y="45"/>
                    </a:cubicBezTo>
                    <a:cubicBezTo>
                      <a:pt x="40" y="46"/>
                      <a:pt x="39" y="46"/>
                      <a:pt x="39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9"/>
                      <a:pt x="36" y="49"/>
                      <a:pt x="35" y="49"/>
                    </a:cubicBezTo>
                    <a:cubicBezTo>
                      <a:pt x="33" y="50"/>
                      <a:pt x="31" y="51"/>
                      <a:pt x="30" y="51"/>
                    </a:cubicBezTo>
                    <a:cubicBezTo>
                      <a:pt x="26" y="52"/>
                      <a:pt x="23" y="53"/>
                      <a:pt x="20" y="52"/>
                    </a:cubicBezTo>
                    <a:cubicBezTo>
                      <a:pt x="17" y="52"/>
                      <a:pt x="14" y="51"/>
                      <a:pt x="12" y="50"/>
                    </a:cubicBezTo>
                    <a:cubicBezTo>
                      <a:pt x="11" y="50"/>
                      <a:pt x="10" y="50"/>
                      <a:pt x="9" y="49"/>
                    </a:cubicBezTo>
                    <a:cubicBezTo>
                      <a:pt x="8" y="49"/>
                      <a:pt x="8" y="49"/>
                      <a:pt x="8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" y="44"/>
                      <a:pt x="0" y="38"/>
                      <a:pt x="3" y="34"/>
                    </a:cubicBezTo>
                    <a:cubicBezTo>
                      <a:pt x="6" y="30"/>
                      <a:pt x="12" y="29"/>
                      <a:pt x="16" y="32"/>
                    </a:cubicBezTo>
                    <a:cubicBezTo>
                      <a:pt x="17" y="32"/>
                      <a:pt x="17" y="32"/>
                      <a:pt x="17" y="33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7" name="Freeform 1357"/>
              <p:cNvSpPr/>
              <p:nvPr/>
            </p:nvSpPr>
            <p:spPr bwMode="auto">
              <a:xfrm>
                <a:off x="761" y="1111"/>
                <a:ext cx="50" cy="48"/>
              </a:xfrm>
              <a:custGeom>
                <a:avLst/>
                <a:gdLst>
                  <a:gd name="T0" fmla="*/ 27 w 52"/>
                  <a:gd name="T1" fmla="*/ 48 h 50"/>
                  <a:gd name="T2" fmla="*/ 35 w 52"/>
                  <a:gd name="T3" fmla="*/ 50 h 50"/>
                  <a:gd name="T4" fmla="*/ 48 w 52"/>
                  <a:gd name="T5" fmla="*/ 36 h 50"/>
                  <a:gd name="T6" fmla="*/ 22 w 52"/>
                  <a:gd name="T7" fmla="*/ 25 h 50"/>
                  <a:gd name="T8" fmla="*/ 2 w 52"/>
                  <a:gd name="T9" fmla="*/ 0 h 50"/>
                  <a:gd name="T10" fmla="*/ 0 w 52"/>
                  <a:gd name="T11" fmla="*/ 38 h 50"/>
                  <a:gd name="T12" fmla="*/ 27 w 52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7" y="48"/>
                    </a:moveTo>
                    <a:cubicBezTo>
                      <a:pt x="30" y="49"/>
                      <a:pt x="32" y="50"/>
                      <a:pt x="35" y="50"/>
                    </a:cubicBezTo>
                    <a:cubicBezTo>
                      <a:pt x="40" y="49"/>
                      <a:pt x="44" y="42"/>
                      <a:pt x="48" y="36"/>
                    </a:cubicBezTo>
                    <a:cubicBezTo>
                      <a:pt x="52" y="29"/>
                      <a:pt x="17" y="30"/>
                      <a:pt x="22" y="25"/>
                    </a:cubicBezTo>
                    <a:cubicBezTo>
                      <a:pt x="2" y="24"/>
                      <a:pt x="20" y="10"/>
                      <a:pt x="2" y="0"/>
                    </a:cubicBezTo>
                    <a:cubicBezTo>
                      <a:pt x="0" y="12"/>
                      <a:pt x="0" y="25"/>
                      <a:pt x="0" y="38"/>
                    </a:cubicBezTo>
                    <a:cubicBezTo>
                      <a:pt x="9" y="41"/>
                      <a:pt x="18" y="45"/>
                      <a:pt x="27" y="48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8" name="Freeform 1358"/>
              <p:cNvSpPr/>
              <p:nvPr/>
            </p:nvSpPr>
            <p:spPr bwMode="auto">
              <a:xfrm>
                <a:off x="765" y="1114"/>
                <a:ext cx="55" cy="47"/>
              </a:xfrm>
              <a:custGeom>
                <a:avLst/>
                <a:gdLst>
                  <a:gd name="T0" fmla="*/ 28 w 57"/>
                  <a:gd name="T1" fmla="*/ 47 h 50"/>
                  <a:gd name="T2" fmla="*/ 35 w 57"/>
                  <a:gd name="T3" fmla="*/ 49 h 50"/>
                  <a:gd name="T4" fmla="*/ 47 w 57"/>
                  <a:gd name="T5" fmla="*/ 44 h 50"/>
                  <a:gd name="T6" fmla="*/ 57 w 57"/>
                  <a:gd name="T7" fmla="*/ 16 h 50"/>
                  <a:gd name="T8" fmla="*/ 3 w 57"/>
                  <a:gd name="T9" fmla="*/ 0 h 50"/>
                  <a:gd name="T10" fmla="*/ 0 w 57"/>
                  <a:gd name="T11" fmla="*/ 37 h 50"/>
                  <a:gd name="T12" fmla="*/ 28 w 57"/>
                  <a:gd name="T13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50">
                    <a:moveTo>
                      <a:pt x="28" y="47"/>
                    </a:moveTo>
                    <a:cubicBezTo>
                      <a:pt x="30" y="48"/>
                      <a:pt x="32" y="49"/>
                      <a:pt x="35" y="49"/>
                    </a:cubicBezTo>
                    <a:cubicBezTo>
                      <a:pt x="40" y="47"/>
                      <a:pt x="43" y="50"/>
                      <a:pt x="47" y="44"/>
                    </a:cubicBezTo>
                    <a:cubicBezTo>
                      <a:pt x="51" y="37"/>
                      <a:pt x="53" y="20"/>
                      <a:pt x="57" y="16"/>
                    </a:cubicBezTo>
                    <a:cubicBezTo>
                      <a:pt x="37" y="14"/>
                      <a:pt x="21" y="10"/>
                      <a:pt x="3" y="0"/>
                    </a:cubicBezTo>
                    <a:cubicBezTo>
                      <a:pt x="1" y="13"/>
                      <a:pt x="0" y="24"/>
                      <a:pt x="0" y="37"/>
                    </a:cubicBezTo>
                    <a:cubicBezTo>
                      <a:pt x="9" y="40"/>
                      <a:pt x="18" y="44"/>
                      <a:pt x="28" y="4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9" name="Freeform 1359"/>
              <p:cNvSpPr/>
              <p:nvPr/>
            </p:nvSpPr>
            <p:spPr bwMode="auto">
              <a:xfrm>
                <a:off x="811" y="1057"/>
                <a:ext cx="22" cy="15"/>
              </a:xfrm>
              <a:custGeom>
                <a:avLst/>
                <a:gdLst>
                  <a:gd name="T0" fmla="*/ 11 w 23"/>
                  <a:gd name="T1" fmla="*/ 15 h 16"/>
                  <a:gd name="T2" fmla="*/ 3 w 23"/>
                  <a:gd name="T3" fmla="*/ 13 h 16"/>
                  <a:gd name="T4" fmla="*/ 1 w 23"/>
                  <a:gd name="T5" fmla="*/ 5 h 16"/>
                  <a:gd name="T6" fmla="*/ 4 w 23"/>
                  <a:gd name="T7" fmla="*/ 1 h 16"/>
                  <a:gd name="T8" fmla="*/ 11 w 23"/>
                  <a:gd name="T9" fmla="*/ 4 h 16"/>
                  <a:gd name="T10" fmla="*/ 23 w 23"/>
                  <a:gd name="T11" fmla="*/ 7 h 16"/>
                  <a:gd name="T12" fmla="*/ 23 w 23"/>
                  <a:gd name="T13" fmla="*/ 8 h 16"/>
                  <a:gd name="T14" fmla="*/ 11 w 23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6">
                    <a:moveTo>
                      <a:pt x="11" y="15"/>
                    </a:moveTo>
                    <a:cubicBezTo>
                      <a:pt x="9" y="16"/>
                      <a:pt x="5" y="15"/>
                      <a:pt x="3" y="13"/>
                    </a:cubicBezTo>
                    <a:cubicBezTo>
                      <a:pt x="1" y="11"/>
                      <a:pt x="0" y="8"/>
                      <a:pt x="1" y="5"/>
                    </a:cubicBezTo>
                    <a:cubicBezTo>
                      <a:pt x="1" y="3"/>
                      <a:pt x="2" y="2"/>
                      <a:pt x="4" y="1"/>
                    </a:cubicBezTo>
                    <a:cubicBezTo>
                      <a:pt x="6" y="0"/>
                      <a:pt x="9" y="2"/>
                      <a:pt x="11" y="4"/>
                    </a:cubicBezTo>
                    <a:cubicBezTo>
                      <a:pt x="14" y="6"/>
                      <a:pt x="19" y="8"/>
                      <a:pt x="23" y="7"/>
                    </a:cubicBezTo>
                    <a:cubicBezTo>
                      <a:pt x="23" y="7"/>
                      <a:pt x="23" y="8"/>
                      <a:pt x="23" y="8"/>
                    </a:cubicBezTo>
                    <a:cubicBezTo>
                      <a:pt x="19" y="9"/>
                      <a:pt x="16" y="14"/>
                      <a:pt x="11" y="15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0" name="Freeform 1360"/>
              <p:cNvSpPr/>
              <p:nvPr/>
            </p:nvSpPr>
            <p:spPr bwMode="auto">
              <a:xfrm>
                <a:off x="838" y="1032"/>
                <a:ext cx="10" cy="11"/>
              </a:xfrm>
              <a:custGeom>
                <a:avLst/>
                <a:gdLst>
                  <a:gd name="T0" fmla="*/ 10 w 10"/>
                  <a:gd name="T1" fmla="*/ 12 h 12"/>
                  <a:gd name="T2" fmla="*/ 0 w 10"/>
                  <a:gd name="T3" fmla="*/ 0 h 12"/>
                  <a:gd name="T4" fmla="*/ 10 w 10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10" y="12"/>
                    </a:moveTo>
                    <a:cubicBezTo>
                      <a:pt x="10" y="7"/>
                      <a:pt x="6" y="2"/>
                      <a:pt x="0" y="0"/>
                    </a:cubicBezTo>
                    <a:cubicBezTo>
                      <a:pt x="2" y="5"/>
                      <a:pt x="5" y="10"/>
                      <a:pt x="10" y="12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1" name="Freeform 1361"/>
              <p:cNvSpPr/>
              <p:nvPr/>
            </p:nvSpPr>
            <p:spPr bwMode="auto">
              <a:xfrm>
                <a:off x="823" y="1100"/>
                <a:ext cx="29" cy="25"/>
              </a:xfrm>
              <a:custGeom>
                <a:avLst/>
                <a:gdLst>
                  <a:gd name="T0" fmla="*/ 11 w 30"/>
                  <a:gd name="T1" fmla="*/ 1 h 27"/>
                  <a:gd name="T2" fmla="*/ 26 w 30"/>
                  <a:gd name="T3" fmla="*/ 8 h 27"/>
                  <a:gd name="T4" fmla="*/ 30 w 30"/>
                  <a:gd name="T5" fmla="*/ 23 h 27"/>
                  <a:gd name="T6" fmla="*/ 28 w 30"/>
                  <a:gd name="T7" fmla="*/ 26 h 27"/>
                  <a:gd name="T8" fmla="*/ 21 w 30"/>
                  <a:gd name="T9" fmla="*/ 22 h 27"/>
                  <a:gd name="T10" fmla="*/ 16 w 30"/>
                  <a:gd name="T11" fmla="*/ 11 h 27"/>
                  <a:gd name="T12" fmla="*/ 11 w 30"/>
                  <a:gd name="T13" fmla="*/ 9 h 27"/>
                  <a:gd name="T14" fmla="*/ 7 w 30"/>
                  <a:gd name="T15" fmla="*/ 13 h 27"/>
                  <a:gd name="T16" fmla="*/ 8 w 30"/>
                  <a:gd name="T17" fmla="*/ 20 h 27"/>
                  <a:gd name="T18" fmla="*/ 0 w 30"/>
                  <a:gd name="T19" fmla="*/ 14 h 27"/>
                  <a:gd name="T20" fmla="*/ 3 w 30"/>
                  <a:gd name="T21" fmla="*/ 7 h 27"/>
                  <a:gd name="T22" fmla="*/ 11 w 30"/>
                  <a:gd name="T23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27">
                    <a:moveTo>
                      <a:pt x="11" y="1"/>
                    </a:moveTo>
                    <a:cubicBezTo>
                      <a:pt x="17" y="0"/>
                      <a:pt x="23" y="3"/>
                      <a:pt x="26" y="8"/>
                    </a:cubicBezTo>
                    <a:cubicBezTo>
                      <a:pt x="29" y="12"/>
                      <a:pt x="30" y="18"/>
                      <a:pt x="30" y="23"/>
                    </a:cubicBezTo>
                    <a:cubicBezTo>
                      <a:pt x="30" y="24"/>
                      <a:pt x="29" y="26"/>
                      <a:pt x="28" y="26"/>
                    </a:cubicBezTo>
                    <a:cubicBezTo>
                      <a:pt x="27" y="27"/>
                      <a:pt x="22" y="24"/>
                      <a:pt x="21" y="22"/>
                    </a:cubicBezTo>
                    <a:cubicBezTo>
                      <a:pt x="19" y="18"/>
                      <a:pt x="20" y="14"/>
                      <a:pt x="16" y="11"/>
                    </a:cubicBezTo>
                    <a:cubicBezTo>
                      <a:pt x="14" y="10"/>
                      <a:pt x="13" y="9"/>
                      <a:pt x="11" y="9"/>
                    </a:cubicBezTo>
                    <a:cubicBezTo>
                      <a:pt x="9" y="9"/>
                      <a:pt x="8" y="11"/>
                      <a:pt x="7" y="13"/>
                    </a:cubicBezTo>
                    <a:cubicBezTo>
                      <a:pt x="6" y="15"/>
                      <a:pt x="9" y="18"/>
                      <a:pt x="8" y="20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1"/>
                      <a:pt x="1" y="9"/>
                      <a:pt x="3" y="7"/>
                    </a:cubicBezTo>
                    <a:cubicBezTo>
                      <a:pt x="5" y="5"/>
                      <a:pt x="8" y="2"/>
                      <a:pt x="11" y="1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2" name="Freeform 1362"/>
              <p:cNvSpPr/>
              <p:nvPr/>
            </p:nvSpPr>
            <p:spPr bwMode="auto">
              <a:xfrm>
                <a:off x="827" y="1101"/>
                <a:ext cx="26" cy="24"/>
              </a:xfrm>
              <a:custGeom>
                <a:avLst/>
                <a:gdLst>
                  <a:gd name="T0" fmla="*/ 11 w 27"/>
                  <a:gd name="T1" fmla="*/ 2 h 26"/>
                  <a:gd name="T2" fmla="*/ 24 w 27"/>
                  <a:gd name="T3" fmla="*/ 7 h 26"/>
                  <a:gd name="T4" fmla="*/ 26 w 27"/>
                  <a:gd name="T5" fmla="*/ 22 h 26"/>
                  <a:gd name="T6" fmla="*/ 25 w 27"/>
                  <a:gd name="T7" fmla="*/ 25 h 26"/>
                  <a:gd name="T8" fmla="*/ 21 w 27"/>
                  <a:gd name="T9" fmla="*/ 23 h 26"/>
                  <a:gd name="T10" fmla="*/ 14 w 27"/>
                  <a:gd name="T11" fmla="*/ 11 h 26"/>
                  <a:gd name="T12" fmla="*/ 10 w 27"/>
                  <a:gd name="T13" fmla="*/ 9 h 26"/>
                  <a:gd name="T14" fmla="*/ 6 w 27"/>
                  <a:gd name="T15" fmla="*/ 13 h 26"/>
                  <a:gd name="T16" fmla="*/ 4 w 27"/>
                  <a:gd name="T17" fmla="*/ 19 h 26"/>
                  <a:gd name="T18" fmla="*/ 0 w 27"/>
                  <a:gd name="T19" fmla="*/ 14 h 26"/>
                  <a:gd name="T20" fmla="*/ 3 w 27"/>
                  <a:gd name="T21" fmla="*/ 8 h 26"/>
                  <a:gd name="T22" fmla="*/ 11 w 27"/>
                  <a:gd name="T2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6">
                    <a:moveTo>
                      <a:pt x="11" y="2"/>
                    </a:moveTo>
                    <a:cubicBezTo>
                      <a:pt x="15" y="0"/>
                      <a:pt x="21" y="3"/>
                      <a:pt x="24" y="7"/>
                    </a:cubicBezTo>
                    <a:cubicBezTo>
                      <a:pt x="26" y="12"/>
                      <a:pt x="27" y="17"/>
                      <a:pt x="26" y="22"/>
                    </a:cubicBezTo>
                    <a:cubicBezTo>
                      <a:pt x="26" y="23"/>
                      <a:pt x="26" y="25"/>
                      <a:pt x="25" y="25"/>
                    </a:cubicBezTo>
                    <a:cubicBezTo>
                      <a:pt x="23" y="26"/>
                      <a:pt x="21" y="25"/>
                      <a:pt x="21" y="23"/>
                    </a:cubicBezTo>
                    <a:cubicBezTo>
                      <a:pt x="18" y="19"/>
                      <a:pt x="18" y="14"/>
                      <a:pt x="14" y="11"/>
                    </a:cubicBezTo>
                    <a:cubicBezTo>
                      <a:pt x="13" y="10"/>
                      <a:pt x="12" y="9"/>
                      <a:pt x="10" y="9"/>
                    </a:cubicBezTo>
                    <a:cubicBezTo>
                      <a:pt x="8" y="10"/>
                      <a:pt x="7" y="11"/>
                      <a:pt x="6" y="13"/>
                    </a:cubicBezTo>
                    <a:cubicBezTo>
                      <a:pt x="6" y="15"/>
                      <a:pt x="5" y="17"/>
                      <a:pt x="4" y="19"/>
                    </a:cubicBezTo>
                    <a:cubicBezTo>
                      <a:pt x="2" y="19"/>
                      <a:pt x="0" y="17"/>
                      <a:pt x="0" y="14"/>
                    </a:cubicBezTo>
                    <a:cubicBezTo>
                      <a:pt x="0" y="12"/>
                      <a:pt x="1" y="10"/>
                      <a:pt x="3" y="8"/>
                    </a:cubicBezTo>
                    <a:cubicBezTo>
                      <a:pt x="5" y="5"/>
                      <a:pt x="7" y="3"/>
                      <a:pt x="11" y="2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Freeform 1363"/>
              <p:cNvSpPr/>
              <p:nvPr/>
            </p:nvSpPr>
            <p:spPr bwMode="auto">
              <a:xfrm>
                <a:off x="756" y="1073"/>
                <a:ext cx="30" cy="26"/>
              </a:xfrm>
              <a:custGeom>
                <a:avLst/>
                <a:gdLst>
                  <a:gd name="T0" fmla="*/ 12 w 31"/>
                  <a:gd name="T1" fmla="*/ 1 h 27"/>
                  <a:gd name="T2" fmla="*/ 26 w 31"/>
                  <a:gd name="T3" fmla="*/ 8 h 27"/>
                  <a:gd name="T4" fmla="*/ 30 w 31"/>
                  <a:gd name="T5" fmla="*/ 23 h 27"/>
                  <a:gd name="T6" fmla="*/ 29 w 31"/>
                  <a:gd name="T7" fmla="*/ 26 h 27"/>
                  <a:gd name="T8" fmla="*/ 22 w 31"/>
                  <a:gd name="T9" fmla="*/ 22 h 27"/>
                  <a:gd name="T10" fmla="*/ 16 w 31"/>
                  <a:gd name="T11" fmla="*/ 11 h 27"/>
                  <a:gd name="T12" fmla="*/ 12 w 31"/>
                  <a:gd name="T13" fmla="*/ 9 h 27"/>
                  <a:gd name="T14" fmla="*/ 7 w 31"/>
                  <a:gd name="T15" fmla="*/ 13 h 27"/>
                  <a:gd name="T16" fmla="*/ 8 w 31"/>
                  <a:gd name="T17" fmla="*/ 20 h 27"/>
                  <a:gd name="T18" fmla="*/ 0 w 31"/>
                  <a:gd name="T19" fmla="*/ 14 h 27"/>
                  <a:gd name="T20" fmla="*/ 3 w 31"/>
                  <a:gd name="T21" fmla="*/ 7 h 27"/>
                  <a:gd name="T22" fmla="*/ 12 w 31"/>
                  <a:gd name="T23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7">
                    <a:moveTo>
                      <a:pt x="12" y="1"/>
                    </a:moveTo>
                    <a:cubicBezTo>
                      <a:pt x="17" y="0"/>
                      <a:pt x="23" y="3"/>
                      <a:pt x="26" y="8"/>
                    </a:cubicBezTo>
                    <a:cubicBezTo>
                      <a:pt x="30" y="12"/>
                      <a:pt x="31" y="18"/>
                      <a:pt x="30" y="23"/>
                    </a:cubicBezTo>
                    <a:cubicBezTo>
                      <a:pt x="30" y="24"/>
                      <a:pt x="30" y="26"/>
                      <a:pt x="29" y="26"/>
                    </a:cubicBezTo>
                    <a:cubicBezTo>
                      <a:pt x="27" y="27"/>
                      <a:pt x="23" y="24"/>
                      <a:pt x="22" y="22"/>
                    </a:cubicBezTo>
                    <a:cubicBezTo>
                      <a:pt x="19" y="18"/>
                      <a:pt x="20" y="14"/>
                      <a:pt x="16" y="11"/>
                    </a:cubicBezTo>
                    <a:cubicBezTo>
                      <a:pt x="15" y="10"/>
                      <a:pt x="13" y="9"/>
                      <a:pt x="12" y="9"/>
                    </a:cubicBezTo>
                    <a:cubicBezTo>
                      <a:pt x="9" y="9"/>
                      <a:pt x="8" y="11"/>
                      <a:pt x="7" y="13"/>
                    </a:cubicBezTo>
                    <a:cubicBezTo>
                      <a:pt x="7" y="15"/>
                      <a:pt x="10" y="18"/>
                      <a:pt x="8" y="20"/>
                    </a:cubicBezTo>
                    <a:cubicBezTo>
                      <a:pt x="6" y="20"/>
                      <a:pt x="0" y="16"/>
                      <a:pt x="0" y="14"/>
                    </a:cubicBezTo>
                    <a:cubicBezTo>
                      <a:pt x="0" y="11"/>
                      <a:pt x="2" y="9"/>
                      <a:pt x="3" y="7"/>
                    </a:cubicBezTo>
                    <a:cubicBezTo>
                      <a:pt x="5" y="5"/>
                      <a:pt x="8" y="2"/>
                      <a:pt x="12" y="1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4" name="Freeform 1364"/>
              <p:cNvSpPr/>
              <p:nvPr/>
            </p:nvSpPr>
            <p:spPr bwMode="auto">
              <a:xfrm>
                <a:off x="760" y="1074"/>
                <a:ext cx="26" cy="25"/>
              </a:xfrm>
              <a:custGeom>
                <a:avLst/>
                <a:gdLst>
                  <a:gd name="T0" fmla="*/ 11 w 27"/>
                  <a:gd name="T1" fmla="*/ 2 h 26"/>
                  <a:gd name="T2" fmla="*/ 24 w 27"/>
                  <a:gd name="T3" fmla="*/ 7 h 26"/>
                  <a:gd name="T4" fmla="*/ 27 w 27"/>
                  <a:gd name="T5" fmla="*/ 22 h 26"/>
                  <a:gd name="T6" fmla="*/ 25 w 27"/>
                  <a:gd name="T7" fmla="*/ 25 h 26"/>
                  <a:gd name="T8" fmla="*/ 21 w 27"/>
                  <a:gd name="T9" fmla="*/ 23 h 26"/>
                  <a:gd name="T10" fmla="*/ 14 w 27"/>
                  <a:gd name="T11" fmla="*/ 11 h 26"/>
                  <a:gd name="T12" fmla="*/ 11 w 27"/>
                  <a:gd name="T13" fmla="*/ 9 h 26"/>
                  <a:gd name="T14" fmla="*/ 7 w 27"/>
                  <a:gd name="T15" fmla="*/ 13 h 26"/>
                  <a:gd name="T16" fmla="*/ 4 w 27"/>
                  <a:gd name="T17" fmla="*/ 19 h 26"/>
                  <a:gd name="T18" fmla="*/ 0 w 27"/>
                  <a:gd name="T19" fmla="*/ 14 h 26"/>
                  <a:gd name="T20" fmla="*/ 3 w 27"/>
                  <a:gd name="T21" fmla="*/ 8 h 26"/>
                  <a:gd name="T22" fmla="*/ 11 w 27"/>
                  <a:gd name="T2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6">
                    <a:moveTo>
                      <a:pt x="11" y="2"/>
                    </a:moveTo>
                    <a:cubicBezTo>
                      <a:pt x="16" y="0"/>
                      <a:pt x="21" y="3"/>
                      <a:pt x="24" y="7"/>
                    </a:cubicBezTo>
                    <a:cubicBezTo>
                      <a:pt x="27" y="12"/>
                      <a:pt x="27" y="17"/>
                      <a:pt x="27" y="22"/>
                    </a:cubicBezTo>
                    <a:cubicBezTo>
                      <a:pt x="26" y="23"/>
                      <a:pt x="26" y="25"/>
                      <a:pt x="25" y="25"/>
                    </a:cubicBezTo>
                    <a:cubicBezTo>
                      <a:pt x="23" y="26"/>
                      <a:pt x="22" y="25"/>
                      <a:pt x="21" y="23"/>
                    </a:cubicBezTo>
                    <a:cubicBezTo>
                      <a:pt x="19" y="19"/>
                      <a:pt x="18" y="14"/>
                      <a:pt x="14" y="11"/>
                    </a:cubicBezTo>
                    <a:cubicBezTo>
                      <a:pt x="13" y="10"/>
                      <a:pt x="12" y="9"/>
                      <a:pt x="11" y="9"/>
                    </a:cubicBezTo>
                    <a:cubicBezTo>
                      <a:pt x="9" y="10"/>
                      <a:pt x="7" y="11"/>
                      <a:pt x="7" y="13"/>
                    </a:cubicBezTo>
                    <a:cubicBezTo>
                      <a:pt x="6" y="15"/>
                      <a:pt x="6" y="17"/>
                      <a:pt x="4" y="19"/>
                    </a:cubicBezTo>
                    <a:cubicBezTo>
                      <a:pt x="2" y="19"/>
                      <a:pt x="0" y="17"/>
                      <a:pt x="0" y="14"/>
                    </a:cubicBezTo>
                    <a:cubicBezTo>
                      <a:pt x="0" y="12"/>
                      <a:pt x="2" y="10"/>
                      <a:pt x="3" y="8"/>
                    </a:cubicBezTo>
                    <a:cubicBezTo>
                      <a:pt x="5" y="5"/>
                      <a:pt x="8" y="3"/>
                      <a:pt x="11" y="2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5" name="Freeform 1365"/>
              <p:cNvSpPr/>
              <p:nvPr/>
            </p:nvSpPr>
            <p:spPr bwMode="auto">
              <a:xfrm>
                <a:off x="815" y="776"/>
                <a:ext cx="184" cy="149"/>
              </a:xfrm>
              <a:custGeom>
                <a:avLst/>
                <a:gdLst>
                  <a:gd name="T0" fmla="*/ 90 w 188"/>
                  <a:gd name="T1" fmla="*/ 15 h 157"/>
                  <a:gd name="T2" fmla="*/ 79 w 188"/>
                  <a:gd name="T3" fmla="*/ 21 h 157"/>
                  <a:gd name="T4" fmla="*/ 71 w 188"/>
                  <a:gd name="T5" fmla="*/ 23 h 157"/>
                  <a:gd name="T6" fmla="*/ 51 w 188"/>
                  <a:gd name="T7" fmla="*/ 29 h 157"/>
                  <a:gd name="T8" fmla="*/ 14 w 188"/>
                  <a:gd name="T9" fmla="*/ 112 h 157"/>
                  <a:gd name="T10" fmla="*/ 100 w 188"/>
                  <a:gd name="T11" fmla="*/ 143 h 157"/>
                  <a:gd name="T12" fmla="*/ 118 w 188"/>
                  <a:gd name="T13" fmla="*/ 131 h 157"/>
                  <a:gd name="T14" fmla="*/ 125 w 188"/>
                  <a:gd name="T15" fmla="*/ 127 h 157"/>
                  <a:gd name="T16" fmla="*/ 136 w 188"/>
                  <a:gd name="T17" fmla="*/ 124 h 157"/>
                  <a:gd name="T18" fmla="*/ 175 w 188"/>
                  <a:gd name="T19" fmla="*/ 43 h 157"/>
                  <a:gd name="T20" fmla="*/ 90 w 188"/>
                  <a:gd name="T21" fmla="*/ 1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57">
                    <a:moveTo>
                      <a:pt x="90" y="15"/>
                    </a:moveTo>
                    <a:cubicBezTo>
                      <a:pt x="86" y="17"/>
                      <a:pt x="82" y="19"/>
                      <a:pt x="79" y="21"/>
                    </a:cubicBezTo>
                    <a:cubicBezTo>
                      <a:pt x="76" y="22"/>
                      <a:pt x="74" y="22"/>
                      <a:pt x="71" y="23"/>
                    </a:cubicBezTo>
                    <a:cubicBezTo>
                      <a:pt x="64" y="24"/>
                      <a:pt x="58" y="26"/>
                      <a:pt x="51" y="29"/>
                    </a:cubicBezTo>
                    <a:cubicBezTo>
                      <a:pt x="17" y="44"/>
                      <a:pt x="0" y="81"/>
                      <a:pt x="14" y="112"/>
                    </a:cubicBezTo>
                    <a:cubicBezTo>
                      <a:pt x="27" y="144"/>
                      <a:pt x="66" y="157"/>
                      <a:pt x="100" y="143"/>
                    </a:cubicBezTo>
                    <a:cubicBezTo>
                      <a:pt x="107" y="140"/>
                      <a:pt x="113" y="136"/>
                      <a:pt x="118" y="131"/>
                    </a:cubicBezTo>
                    <a:cubicBezTo>
                      <a:pt x="120" y="130"/>
                      <a:pt x="123" y="129"/>
                      <a:pt x="125" y="127"/>
                    </a:cubicBezTo>
                    <a:cubicBezTo>
                      <a:pt x="129" y="127"/>
                      <a:pt x="133" y="125"/>
                      <a:pt x="136" y="124"/>
                    </a:cubicBezTo>
                    <a:cubicBezTo>
                      <a:pt x="171" y="109"/>
                      <a:pt x="188" y="73"/>
                      <a:pt x="175" y="43"/>
                    </a:cubicBezTo>
                    <a:cubicBezTo>
                      <a:pt x="162" y="13"/>
                      <a:pt x="124" y="0"/>
                      <a:pt x="90" y="1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6" name="Freeform 1366"/>
              <p:cNvSpPr>
                <a:spLocks noEditPoints="1"/>
              </p:cNvSpPr>
              <p:nvPr/>
            </p:nvSpPr>
            <p:spPr bwMode="auto">
              <a:xfrm>
                <a:off x="813" y="788"/>
                <a:ext cx="152" cy="139"/>
              </a:xfrm>
              <a:custGeom>
                <a:avLst/>
                <a:gdLst>
                  <a:gd name="T0" fmla="*/ 103 w 155"/>
                  <a:gd name="T1" fmla="*/ 132 h 147"/>
                  <a:gd name="T2" fmla="*/ 14 w 155"/>
                  <a:gd name="T3" fmla="*/ 101 h 147"/>
                  <a:gd name="T4" fmla="*/ 52 w 155"/>
                  <a:gd name="T5" fmla="*/ 15 h 147"/>
                  <a:gd name="T6" fmla="*/ 141 w 155"/>
                  <a:gd name="T7" fmla="*/ 46 h 147"/>
                  <a:gd name="T8" fmla="*/ 103 w 155"/>
                  <a:gd name="T9" fmla="*/ 132 h 147"/>
                  <a:gd name="T10" fmla="*/ 53 w 155"/>
                  <a:gd name="T11" fmla="*/ 18 h 147"/>
                  <a:gd name="T12" fmla="*/ 17 w 155"/>
                  <a:gd name="T13" fmla="*/ 100 h 147"/>
                  <a:gd name="T14" fmla="*/ 101 w 155"/>
                  <a:gd name="T15" fmla="*/ 129 h 147"/>
                  <a:gd name="T16" fmla="*/ 138 w 155"/>
                  <a:gd name="T17" fmla="*/ 48 h 147"/>
                  <a:gd name="T18" fmla="*/ 53 w 155"/>
                  <a:gd name="T19" fmla="*/ 1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147">
                    <a:moveTo>
                      <a:pt x="103" y="132"/>
                    </a:moveTo>
                    <a:cubicBezTo>
                      <a:pt x="68" y="147"/>
                      <a:pt x="28" y="133"/>
                      <a:pt x="14" y="101"/>
                    </a:cubicBezTo>
                    <a:cubicBezTo>
                      <a:pt x="0" y="69"/>
                      <a:pt x="17" y="30"/>
                      <a:pt x="52" y="15"/>
                    </a:cubicBezTo>
                    <a:cubicBezTo>
                      <a:pt x="87" y="0"/>
                      <a:pt x="127" y="14"/>
                      <a:pt x="141" y="46"/>
                    </a:cubicBezTo>
                    <a:cubicBezTo>
                      <a:pt x="155" y="78"/>
                      <a:pt x="138" y="117"/>
                      <a:pt x="103" y="132"/>
                    </a:cubicBezTo>
                    <a:moveTo>
                      <a:pt x="53" y="18"/>
                    </a:moveTo>
                    <a:cubicBezTo>
                      <a:pt x="20" y="33"/>
                      <a:pt x="4" y="69"/>
                      <a:pt x="17" y="100"/>
                    </a:cubicBezTo>
                    <a:cubicBezTo>
                      <a:pt x="30" y="130"/>
                      <a:pt x="68" y="143"/>
                      <a:pt x="101" y="129"/>
                    </a:cubicBezTo>
                    <a:cubicBezTo>
                      <a:pt x="135" y="115"/>
                      <a:pt x="151" y="78"/>
                      <a:pt x="138" y="48"/>
                    </a:cubicBezTo>
                    <a:cubicBezTo>
                      <a:pt x="124" y="17"/>
                      <a:pt x="87" y="4"/>
                      <a:pt x="53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7" name="Freeform 1367"/>
              <p:cNvSpPr>
                <a:spLocks noEditPoints="1"/>
              </p:cNvSpPr>
              <p:nvPr/>
            </p:nvSpPr>
            <p:spPr bwMode="auto">
              <a:xfrm>
                <a:off x="829" y="784"/>
                <a:ext cx="149" cy="134"/>
              </a:xfrm>
              <a:custGeom>
                <a:avLst/>
                <a:gdLst>
                  <a:gd name="T0" fmla="*/ 101 w 153"/>
                  <a:gd name="T1" fmla="*/ 127 h 142"/>
                  <a:gd name="T2" fmla="*/ 13 w 153"/>
                  <a:gd name="T3" fmla="*/ 98 h 142"/>
                  <a:gd name="T4" fmla="*/ 53 w 153"/>
                  <a:gd name="T5" fmla="*/ 15 h 142"/>
                  <a:gd name="T6" fmla="*/ 140 w 153"/>
                  <a:gd name="T7" fmla="*/ 44 h 142"/>
                  <a:gd name="T8" fmla="*/ 101 w 153"/>
                  <a:gd name="T9" fmla="*/ 127 h 142"/>
                  <a:gd name="T10" fmla="*/ 54 w 153"/>
                  <a:gd name="T11" fmla="*/ 19 h 142"/>
                  <a:gd name="T12" fmla="*/ 16 w 153"/>
                  <a:gd name="T13" fmla="*/ 97 h 142"/>
                  <a:gd name="T14" fmla="*/ 99 w 153"/>
                  <a:gd name="T15" fmla="*/ 124 h 142"/>
                  <a:gd name="T16" fmla="*/ 137 w 153"/>
                  <a:gd name="T17" fmla="*/ 45 h 142"/>
                  <a:gd name="T18" fmla="*/ 54 w 153"/>
                  <a:gd name="T19" fmla="*/ 1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2">
                    <a:moveTo>
                      <a:pt x="101" y="127"/>
                    </a:moveTo>
                    <a:cubicBezTo>
                      <a:pt x="66" y="142"/>
                      <a:pt x="27" y="129"/>
                      <a:pt x="13" y="98"/>
                    </a:cubicBezTo>
                    <a:cubicBezTo>
                      <a:pt x="0" y="68"/>
                      <a:pt x="18" y="30"/>
                      <a:pt x="53" y="15"/>
                    </a:cubicBezTo>
                    <a:cubicBezTo>
                      <a:pt x="88" y="0"/>
                      <a:pt x="127" y="13"/>
                      <a:pt x="140" y="44"/>
                    </a:cubicBezTo>
                    <a:cubicBezTo>
                      <a:pt x="153" y="74"/>
                      <a:pt x="136" y="112"/>
                      <a:pt x="101" y="127"/>
                    </a:cubicBezTo>
                    <a:moveTo>
                      <a:pt x="54" y="19"/>
                    </a:moveTo>
                    <a:cubicBezTo>
                      <a:pt x="21" y="33"/>
                      <a:pt x="4" y="68"/>
                      <a:pt x="16" y="97"/>
                    </a:cubicBezTo>
                    <a:cubicBezTo>
                      <a:pt x="29" y="126"/>
                      <a:pt x="66" y="138"/>
                      <a:pt x="99" y="124"/>
                    </a:cubicBezTo>
                    <a:cubicBezTo>
                      <a:pt x="133" y="109"/>
                      <a:pt x="149" y="74"/>
                      <a:pt x="137" y="45"/>
                    </a:cubicBezTo>
                    <a:cubicBezTo>
                      <a:pt x="124" y="16"/>
                      <a:pt x="87" y="4"/>
                      <a:pt x="54" y="1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8" name="Freeform 1368"/>
              <p:cNvSpPr>
                <a:spLocks noEditPoints="1"/>
              </p:cNvSpPr>
              <p:nvPr/>
            </p:nvSpPr>
            <p:spPr bwMode="auto">
              <a:xfrm>
                <a:off x="851" y="775"/>
                <a:ext cx="150" cy="134"/>
              </a:xfrm>
              <a:custGeom>
                <a:avLst/>
                <a:gdLst>
                  <a:gd name="T0" fmla="*/ 101 w 154"/>
                  <a:gd name="T1" fmla="*/ 126 h 141"/>
                  <a:gd name="T2" fmla="*/ 14 w 154"/>
                  <a:gd name="T3" fmla="*/ 98 h 141"/>
                  <a:gd name="T4" fmla="*/ 53 w 154"/>
                  <a:gd name="T5" fmla="*/ 15 h 141"/>
                  <a:gd name="T6" fmla="*/ 140 w 154"/>
                  <a:gd name="T7" fmla="*/ 43 h 141"/>
                  <a:gd name="T8" fmla="*/ 101 w 154"/>
                  <a:gd name="T9" fmla="*/ 126 h 141"/>
                  <a:gd name="T10" fmla="*/ 54 w 154"/>
                  <a:gd name="T11" fmla="*/ 18 h 141"/>
                  <a:gd name="T12" fmla="*/ 17 w 154"/>
                  <a:gd name="T13" fmla="*/ 96 h 141"/>
                  <a:gd name="T14" fmla="*/ 100 w 154"/>
                  <a:gd name="T15" fmla="*/ 123 h 141"/>
                  <a:gd name="T16" fmla="*/ 137 w 154"/>
                  <a:gd name="T17" fmla="*/ 44 h 141"/>
                  <a:gd name="T18" fmla="*/ 54 w 154"/>
                  <a:gd name="T19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41">
                    <a:moveTo>
                      <a:pt x="101" y="126"/>
                    </a:moveTo>
                    <a:cubicBezTo>
                      <a:pt x="66" y="141"/>
                      <a:pt x="27" y="129"/>
                      <a:pt x="14" y="98"/>
                    </a:cubicBezTo>
                    <a:cubicBezTo>
                      <a:pt x="0" y="67"/>
                      <a:pt x="18" y="30"/>
                      <a:pt x="53" y="15"/>
                    </a:cubicBezTo>
                    <a:cubicBezTo>
                      <a:pt x="88" y="0"/>
                      <a:pt x="127" y="12"/>
                      <a:pt x="140" y="43"/>
                    </a:cubicBezTo>
                    <a:cubicBezTo>
                      <a:pt x="154" y="74"/>
                      <a:pt x="136" y="111"/>
                      <a:pt x="101" y="126"/>
                    </a:cubicBezTo>
                    <a:moveTo>
                      <a:pt x="54" y="18"/>
                    </a:moveTo>
                    <a:cubicBezTo>
                      <a:pt x="21" y="32"/>
                      <a:pt x="4" y="68"/>
                      <a:pt x="17" y="96"/>
                    </a:cubicBezTo>
                    <a:cubicBezTo>
                      <a:pt x="29" y="125"/>
                      <a:pt x="67" y="137"/>
                      <a:pt x="100" y="123"/>
                    </a:cubicBezTo>
                    <a:cubicBezTo>
                      <a:pt x="133" y="109"/>
                      <a:pt x="150" y="73"/>
                      <a:pt x="137" y="44"/>
                    </a:cubicBezTo>
                    <a:cubicBezTo>
                      <a:pt x="125" y="15"/>
                      <a:pt x="87" y="3"/>
                      <a:pt x="54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9" name="Freeform 1369"/>
              <p:cNvSpPr/>
              <p:nvPr/>
            </p:nvSpPr>
            <p:spPr bwMode="auto">
              <a:xfrm>
                <a:off x="817" y="804"/>
                <a:ext cx="98" cy="119"/>
              </a:xfrm>
              <a:custGeom>
                <a:avLst/>
                <a:gdLst>
                  <a:gd name="T0" fmla="*/ 25 w 100"/>
                  <a:gd name="T1" fmla="*/ 78 h 126"/>
                  <a:gd name="T2" fmla="*/ 53 w 100"/>
                  <a:gd name="T3" fmla="*/ 0 h 126"/>
                  <a:gd name="T4" fmla="*/ 50 w 100"/>
                  <a:gd name="T5" fmla="*/ 2 h 126"/>
                  <a:gd name="T6" fmla="*/ 13 w 100"/>
                  <a:gd name="T7" fmla="*/ 83 h 126"/>
                  <a:gd name="T8" fmla="*/ 97 w 100"/>
                  <a:gd name="T9" fmla="*/ 112 h 126"/>
                  <a:gd name="T10" fmla="*/ 100 w 100"/>
                  <a:gd name="T11" fmla="*/ 110 h 126"/>
                  <a:gd name="T12" fmla="*/ 25 w 100"/>
                  <a:gd name="T13" fmla="*/ 7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26">
                    <a:moveTo>
                      <a:pt x="25" y="78"/>
                    </a:moveTo>
                    <a:cubicBezTo>
                      <a:pt x="13" y="50"/>
                      <a:pt x="26" y="18"/>
                      <a:pt x="53" y="0"/>
                    </a:cubicBezTo>
                    <a:cubicBezTo>
                      <a:pt x="52" y="1"/>
                      <a:pt x="51" y="1"/>
                      <a:pt x="50" y="2"/>
                    </a:cubicBezTo>
                    <a:cubicBezTo>
                      <a:pt x="17" y="16"/>
                      <a:pt x="0" y="52"/>
                      <a:pt x="13" y="83"/>
                    </a:cubicBezTo>
                    <a:cubicBezTo>
                      <a:pt x="27" y="113"/>
                      <a:pt x="64" y="126"/>
                      <a:pt x="97" y="112"/>
                    </a:cubicBezTo>
                    <a:cubicBezTo>
                      <a:pt x="98" y="111"/>
                      <a:pt x="99" y="111"/>
                      <a:pt x="100" y="110"/>
                    </a:cubicBezTo>
                    <a:cubicBezTo>
                      <a:pt x="69" y="118"/>
                      <a:pt x="37" y="105"/>
                      <a:pt x="25" y="78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0" name="Freeform 1370"/>
              <p:cNvSpPr/>
              <p:nvPr/>
            </p:nvSpPr>
            <p:spPr bwMode="auto">
              <a:xfrm>
                <a:off x="833" y="802"/>
                <a:ext cx="93" cy="111"/>
              </a:xfrm>
              <a:custGeom>
                <a:avLst/>
                <a:gdLst>
                  <a:gd name="T0" fmla="*/ 31 w 95"/>
                  <a:gd name="T1" fmla="*/ 70 h 118"/>
                  <a:gd name="T2" fmla="*/ 50 w 95"/>
                  <a:gd name="T3" fmla="*/ 0 h 118"/>
                  <a:gd name="T4" fmla="*/ 13 w 95"/>
                  <a:gd name="T5" fmla="*/ 78 h 118"/>
                  <a:gd name="T6" fmla="*/ 95 w 95"/>
                  <a:gd name="T7" fmla="*/ 105 h 118"/>
                  <a:gd name="T8" fmla="*/ 31 w 95"/>
                  <a:gd name="T9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18">
                    <a:moveTo>
                      <a:pt x="31" y="70"/>
                    </a:moveTo>
                    <a:cubicBezTo>
                      <a:pt x="21" y="46"/>
                      <a:pt x="29" y="18"/>
                      <a:pt x="50" y="0"/>
                    </a:cubicBezTo>
                    <a:cubicBezTo>
                      <a:pt x="17" y="14"/>
                      <a:pt x="0" y="49"/>
                      <a:pt x="13" y="78"/>
                    </a:cubicBezTo>
                    <a:cubicBezTo>
                      <a:pt x="25" y="107"/>
                      <a:pt x="62" y="118"/>
                      <a:pt x="95" y="105"/>
                    </a:cubicBezTo>
                    <a:cubicBezTo>
                      <a:pt x="67" y="107"/>
                      <a:pt x="42" y="94"/>
                      <a:pt x="31" y="70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1" name="Freeform 1371"/>
              <p:cNvSpPr/>
              <p:nvPr/>
            </p:nvSpPr>
            <p:spPr bwMode="auto">
              <a:xfrm>
                <a:off x="856" y="799"/>
                <a:ext cx="101" cy="102"/>
              </a:xfrm>
              <a:custGeom>
                <a:avLst/>
                <a:gdLst>
                  <a:gd name="T0" fmla="*/ 93 w 103"/>
                  <a:gd name="T1" fmla="*/ 36 h 108"/>
                  <a:gd name="T2" fmla="*/ 35 w 103"/>
                  <a:gd name="T3" fmla="*/ 1 h 108"/>
                  <a:gd name="T4" fmla="*/ 11 w 103"/>
                  <a:gd name="T5" fmla="*/ 71 h 108"/>
                  <a:gd name="T6" fmla="*/ 79 w 103"/>
                  <a:gd name="T7" fmla="*/ 102 h 108"/>
                  <a:gd name="T8" fmla="*/ 93 w 103"/>
                  <a:gd name="T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8">
                    <a:moveTo>
                      <a:pt x="93" y="36"/>
                    </a:moveTo>
                    <a:cubicBezTo>
                      <a:pt x="84" y="13"/>
                      <a:pt x="60" y="0"/>
                      <a:pt x="35" y="1"/>
                    </a:cubicBezTo>
                    <a:cubicBezTo>
                      <a:pt x="11" y="18"/>
                      <a:pt x="0" y="47"/>
                      <a:pt x="11" y="71"/>
                    </a:cubicBezTo>
                    <a:cubicBezTo>
                      <a:pt x="22" y="96"/>
                      <a:pt x="50" y="108"/>
                      <a:pt x="79" y="102"/>
                    </a:cubicBezTo>
                    <a:cubicBezTo>
                      <a:pt x="97" y="85"/>
                      <a:pt x="103" y="59"/>
                      <a:pt x="93" y="3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2" name="Freeform 1372"/>
              <p:cNvSpPr/>
              <p:nvPr/>
            </p:nvSpPr>
            <p:spPr bwMode="auto">
              <a:xfrm>
                <a:off x="901" y="793"/>
                <a:ext cx="72" cy="98"/>
              </a:xfrm>
              <a:custGeom>
                <a:avLst/>
                <a:gdLst>
                  <a:gd name="T0" fmla="*/ 63 w 73"/>
                  <a:gd name="T1" fmla="*/ 35 h 103"/>
                  <a:gd name="T2" fmla="*/ 0 w 73"/>
                  <a:gd name="T3" fmla="*/ 3 h 103"/>
                  <a:gd name="T4" fmla="*/ 51 w 73"/>
                  <a:gd name="T5" fmla="*/ 40 h 103"/>
                  <a:gd name="T6" fmla="*/ 43 w 73"/>
                  <a:gd name="T7" fmla="*/ 103 h 103"/>
                  <a:gd name="T8" fmla="*/ 63 w 73"/>
                  <a:gd name="T9" fmla="*/ 3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3">
                    <a:moveTo>
                      <a:pt x="63" y="35"/>
                    </a:moveTo>
                    <a:cubicBezTo>
                      <a:pt x="53" y="12"/>
                      <a:pt x="27" y="0"/>
                      <a:pt x="0" y="3"/>
                    </a:cubicBezTo>
                    <a:cubicBezTo>
                      <a:pt x="22" y="6"/>
                      <a:pt x="42" y="19"/>
                      <a:pt x="51" y="40"/>
                    </a:cubicBezTo>
                    <a:cubicBezTo>
                      <a:pt x="60" y="61"/>
                      <a:pt x="56" y="85"/>
                      <a:pt x="43" y="103"/>
                    </a:cubicBezTo>
                    <a:cubicBezTo>
                      <a:pt x="64" y="86"/>
                      <a:pt x="73" y="58"/>
                      <a:pt x="63" y="3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3" name="Freeform 1373"/>
              <p:cNvSpPr/>
              <p:nvPr/>
            </p:nvSpPr>
            <p:spPr bwMode="auto">
              <a:xfrm>
                <a:off x="904" y="779"/>
                <a:ext cx="92" cy="112"/>
              </a:xfrm>
              <a:custGeom>
                <a:avLst/>
                <a:gdLst>
                  <a:gd name="T0" fmla="*/ 82 w 94"/>
                  <a:gd name="T1" fmla="*/ 40 h 118"/>
                  <a:gd name="T2" fmla="*/ 0 w 94"/>
                  <a:gd name="T3" fmla="*/ 14 h 118"/>
                  <a:gd name="T4" fmla="*/ 63 w 94"/>
                  <a:gd name="T5" fmla="*/ 48 h 118"/>
                  <a:gd name="T6" fmla="*/ 45 w 94"/>
                  <a:gd name="T7" fmla="*/ 118 h 118"/>
                  <a:gd name="T8" fmla="*/ 82 w 94"/>
                  <a:gd name="T9" fmla="*/ 4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18">
                    <a:moveTo>
                      <a:pt x="82" y="40"/>
                    </a:moveTo>
                    <a:cubicBezTo>
                      <a:pt x="70" y="12"/>
                      <a:pt x="33" y="0"/>
                      <a:pt x="0" y="14"/>
                    </a:cubicBezTo>
                    <a:cubicBezTo>
                      <a:pt x="27" y="12"/>
                      <a:pt x="53" y="25"/>
                      <a:pt x="63" y="48"/>
                    </a:cubicBezTo>
                    <a:cubicBezTo>
                      <a:pt x="74" y="72"/>
                      <a:pt x="66" y="100"/>
                      <a:pt x="45" y="118"/>
                    </a:cubicBezTo>
                    <a:cubicBezTo>
                      <a:pt x="78" y="104"/>
                      <a:pt x="94" y="69"/>
                      <a:pt x="82" y="4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4" name="Freeform 1374"/>
              <p:cNvSpPr>
                <a:spLocks noEditPoints="1"/>
              </p:cNvSpPr>
              <p:nvPr/>
            </p:nvSpPr>
            <p:spPr bwMode="auto">
              <a:xfrm>
                <a:off x="840" y="872"/>
                <a:ext cx="66" cy="38"/>
              </a:xfrm>
              <a:custGeom>
                <a:avLst/>
                <a:gdLst>
                  <a:gd name="T0" fmla="*/ 4 w 68"/>
                  <a:gd name="T1" fmla="*/ 0 h 40"/>
                  <a:gd name="T2" fmla="*/ 5 w 68"/>
                  <a:gd name="T3" fmla="*/ 4 h 40"/>
                  <a:gd name="T4" fmla="*/ 67 w 68"/>
                  <a:gd name="T5" fmla="*/ 36 h 40"/>
                  <a:gd name="T6" fmla="*/ 68 w 68"/>
                  <a:gd name="T7" fmla="*/ 36 h 40"/>
                  <a:gd name="T8" fmla="*/ 6 w 68"/>
                  <a:gd name="T9" fmla="*/ 4 h 40"/>
                  <a:gd name="T10" fmla="*/ 4 w 68"/>
                  <a:gd name="T11" fmla="*/ 0 h 40"/>
                  <a:gd name="T12" fmla="*/ 4 w 68"/>
                  <a:gd name="T13" fmla="*/ 0 h 40"/>
                  <a:gd name="T14" fmla="*/ 0 w 68"/>
                  <a:gd name="T15" fmla="*/ 1 h 40"/>
                  <a:gd name="T16" fmla="*/ 2 w 68"/>
                  <a:gd name="T17" fmla="*/ 6 h 40"/>
                  <a:gd name="T18" fmla="*/ 59 w 68"/>
                  <a:gd name="T19" fmla="*/ 40 h 40"/>
                  <a:gd name="T20" fmla="*/ 60 w 68"/>
                  <a:gd name="T21" fmla="*/ 40 h 40"/>
                  <a:gd name="T22" fmla="*/ 2 w 68"/>
                  <a:gd name="T23" fmla="*/ 5 h 40"/>
                  <a:gd name="T24" fmla="*/ 0 w 68"/>
                  <a:gd name="T25" fmla="*/ 0 h 40"/>
                  <a:gd name="T26" fmla="*/ 0 w 68"/>
                  <a:gd name="T2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40">
                    <a:moveTo>
                      <a:pt x="4" y="0"/>
                    </a:moveTo>
                    <a:cubicBezTo>
                      <a:pt x="4" y="1"/>
                      <a:pt x="5" y="3"/>
                      <a:pt x="5" y="4"/>
                    </a:cubicBezTo>
                    <a:cubicBezTo>
                      <a:pt x="15" y="27"/>
                      <a:pt x="41" y="39"/>
                      <a:pt x="67" y="36"/>
                    </a:cubicBezTo>
                    <a:cubicBezTo>
                      <a:pt x="67" y="36"/>
                      <a:pt x="68" y="36"/>
                      <a:pt x="68" y="36"/>
                    </a:cubicBezTo>
                    <a:cubicBezTo>
                      <a:pt x="41" y="39"/>
                      <a:pt x="16" y="27"/>
                      <a:pt x="6" y="4"/>
                    </a:cubicBezTo>
                    <a:cubicBezTo>
                      <a:pt x="5" y="3"/>
                      <a:pt x="5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0" y="1"/>
                    </a:moveTo>
                    <a:cubicBezTo>
                      <a:pt x="1" y="2"/>
                      <a:pt x="1" y="4"/>
                      <a:pt x="2" y="6"/>
                    </a:cubicBezTo>
                    <a:cubicBezTo>
                      <a:pt x="12" y="28"/>
                      <a:pt x="34" y="40"/>
                      <a:pt x="59" y="40"/>
                    </a:cubicBezTo>
                    <a:cubicBezTo>
                      <a:pt x="59" y="40"/>
                      <a:pt x="60" y="40"/>
                      <a:pt x="60" y="40"/>
                    </a:cubicBezTo>
                    <a:cubicBezTo>
                      <a:pt x="35" y="40"/>
                      <a:pt x="12" y="28"/>
                      <a:pt x="2" y="5"/>
                    </a:cubicBezTo>
                    <a:cubicBezTo>
                      <a:pt x="2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5" name="Freeform 1375"/>
              <p:cNvSpPr/>
              <p:nvPr/>
            </p:nvSpPr>
            <p:spPr bwMode="auto">
              <a:xfrm>
                <a:off x="840" y="872"/>
                <a:ext cx="65" cy="38"/>
              </a:xfrm>
              <a:custGeom>
                <a:avLst/>
                <a:gdLst>
                  <a:gd name="T0" fmla="*/ 0 w 67"/>
                  <a:gd name="T1" fmla="*/ 0 h 40"/>
                  <a:gd name="T2" fmla="*/ 2 w 67"/>
                  <a:gd name="T3" fmla="*/ 5 h 40"/>
                  <a:gd name="T4" fmla="*/ 60 w 67"/>
                  <a:gd name="T5" fmla="*/ 40 h 40"/>
                  <a:gd name="T6" fmla="*/ 67 w 67"/>
                  <a:gd name="T7" fmla="*/ 36 h 40"/>
                  <a:gd name="T8" fmla="*/ 5 w 67"/>
                  <a:gd name="T9" fmla="*/ 4 h 40"/>
                  <a:gd name="T10" fmla="*/ 4 w 67"/>
                  <a:gd name="T11" fmla="*/ 0 h 40"/>
                  <a:gd name="T12" fmla="*/ 0 w 67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0">
                    <a:moveTo>
                      <a:pt x="0" y="0"/>
                    </a:moveTo>
                    <a:cubicBezTo>
                      <a:pt x="1" y="2"/>
                      <a:pt x="2" y="4"/>
                      <a:pt x="2" y="5"/>
                    </a:cubicBezTo>
                    <a:cubicBezTo>
                      <a:pt x="12" y="28"/>
                      <a:pt x="35" y="40"/>
                      <a:pt x="60" y="40"/>
                    </a:cubicBezTo>
                    <a:cubicBezTo>
                      <a:pt x="62" y="39"/>
                      <a:pt x="65" y="38"/>
                      <a:pt x="67" y="36"/>
                    </a:cubicBezTo>
                    <a:cubicBezTo>
                      <a:pt x="41" y="39"/>
                      <a:pt x="15" y="27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6" name="Freeform 1376"/>
              <p:cNvSpPr>
                <a:spLocks noEditPoints="1"/>
              </p:cNvSpPr>
              <p:nvPr/>
            </p:nvSpPr>
            <p:spPr bwMode="auto">
              <a:xfrm>
                <a:off x="873" y="882"/>
                <a:ext cx="53" cy="19"/>
              </a:xfrm>
              <a:custGeom>
                <a:avLst/>
                <a:gdLst>
                  <a:gd name="T0" fmla="*/ 7 w 54"/>
                  <a:gd name="T1" fmla="*/ 2 h 20"/>
                  <a:gd name="T2" fmla="*/ 53 w 54"/>
                  <a:gd name="T3" fmla="*/ 16 h 20"/>
                  <a:gd name="T4" fmla="*/ 54 w 54"/>
                  <a:gd name="T5" fmla="*/ 15 h 20"/>
                  <a:gd name="T6" fmla="*/ 8 w 54"/>
                  <a:gd name="T7" fmla="*/ 2 h 20"/>
                  <a:gd name="T8" fmla="*/ 7 w 54"/>
                  <a:gd name="T9" fmla="*/ 2 h 20"/>
                  <a:gd name="T10" fmla="*/ 0 w 54"/>
                  <a:gd name="T11" fmla="*/ 0 h 20"/>
                  <a:gd name="T12" fmla="*/ 43 w 54"/>
                  <a:gd name="T13" fmla="*/ 20 h 20"/>
                  <a:gd name="T14" fmla="*/ 44 w 54"/>
                  <a:gd name="T15" fmla="*/ 19 h 20"/>
                  <a:gd name="T16" fmla="*/ 1 w 54"/>
                  <a:gd name="T17" fmla="*/ 0 h 20"/>
                  <a:gd name="T18" fmla="*/ 0 w 54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0">
                    <a:moveTo>
                      <a:pt x="7" y="2"/>
                    </a:moveTo>
                    <a:cubicBezTo>
                      <a:pt x="19" y="12"/>
                      <a:pt x="36" y="17"/>
                      <a:pt x="53" y="16"/>
                    </a:cubicBezTo>
                    <a:cubicBezTo>
                      <a:pt x="53" y="16"/>
                      <a:pt x="54" y="16"/>
                      <a:pt x="54" y="15"/>
                    </a:cubicBezTo>
                    <a:cubicBezTo>
                      <a:pt x="37" y="17"/>
                      <a:pt x="20" y="1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moveTo>
                      <a:pt x="0" y="0"/>
                    </a:moveTo>
                    <a:cubicBezTo>
                      <a:pt x="11" y="12"/>
                      <a:pt x="26" y="19"/>
                      <a:pt x="43" y="20"/>
                    </a:cubicBezTo>
                    <a:cubicBezTo>
                      <a:pt x="43" y="20"/>
                      <a:pt x="44" y="19"/>
                      <a:pt x="44" y="19"/>
                    </a:cubicBezTo>
                    <a:cubicBezTo>
                      <a:pt x="27" y="19"/>
                      <a:pt x="12" y="12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7" name="Freeform 1377"/>
              <p:cNvSpPr/>
              <p:nvPr/>
            </p:nvSpPr>
            <p:spPr bwMode="auto">
              <a:xfrm>
                <a:off x="874" y="882"/>
                <a:ext cx="51" cy="18"/>
              </a:xfrm>
              <a:custGeom>
                <a:avLst/>
                <a:gdLst>
                  <a:gd name="T0" fmla="*/ 0 w 52"/>
                  <a:gd name="T1" fmla="*/ 0 h 19"/>
                  <a:gd name="T2" fmla="*/ 43 w 52"/>
                  <a:gd name="T3" fmla="*/ 19 h 19"/>
                  <a:gd name="T4" fmla="*/ 45 w 52"/>
                  <a:gd name="T5" fmla="*/ 18 h 19"/>
                  <a:gd name="T6" fmla="*/ 45 w 52"/>
                  <a:gd name="T7" fmla="*/ 18 h 19"/>
                  <a:gd name="T8" fmla="*/ 52 w 52"/>
                  <a:gd name="T9" fmla="*/ 16 h 19"/>
                  <a:gd name="T10" fmla="*/ 6 w 52"/>
                  <a:gd name="T11" fmla="*/ 2 h 19"/>
                  <a:gd name="T12" fmla="*/ 0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0" y="0"/>
                    </a:moveTo>
                    <a:cubicBezTo>
                      <a:pt x="11" y="12"/>
                      <a:pt x="26" y="19"/>
                      <a:pt x="43" y="19"/>
                    </a:cubicBezTo>
                    <a:cubicBezTo>
                      <a:pt x="44" y="19"/>
                      <a:pt x="45" y="19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8" y="17"/>
                      <a:pt x="50" y="17"/>
                      <a:pt x="52" y="16"/>
                    </a:cubicBezTo>
                    <a:cubicBezTo>
                      <a:pt x="35" y="17"/>
                      <a:pt x="18" y="12"/>
                      <a:pt x="6" y="2"/>
                    </a:cubicBez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8" name="Freeform 1378"/>
              <p:cNvSpPr/>
              <p:nvPr/>
            </p:nvSpPr>
            <p:spPr bwMode="auto">
              <a:xfrm>
                <a:off x="832" y="873"/>
                <a:ext cx="65" cy="43"/>
              </a:xfrm>
              <a:custGeom>
                <a:avLst/>
                <a:gdLst>
                  <a:gd name="T0" fmla="*/ 7 w 67"/>
                  <a:gd name="T1" fmla="*/ 0 h 46"/>
                  <a:gd name="T2" fmla="*/ 3 w 67"/>
                  <a:gd name="T3" fmla="*/ 3 h 46"/>
                  <a:gd name="T4" fmla="*/ 2 w 67"/>
                  <a:gd name="T5" fmla="*/ 15 h 46"/>
                  <a:gd name="T6" fmla="*/ 11 w 67"/>
                  <a:gd name="T7" fmla="*/ 25 h 46"/>
                  <a:gd name="T8" fmla="*/ 60 w 67"/>
                  <a:gd name="T9" fmla="*/ 42 h 46"/>
                  <a:gd name="T10" fmla="*/ 66 w 67"/>
                  <a:gd name="T11" fmla="*/ 40 h 46"/>
                  <a:gd name="T12" fmla="*/ 67 w 67"/>
                  <a:gd name="T13" fmla="*/ 39 h 46"/>
                  <a:gd name="T14" fmla="*/ 10 w 67"/>
                  <a:gd name="T15" fmla="*/ 5 h 46"/>
                  <a:gd name="T16" fmla="*/ 8 w 67"/>
                  <a:gd name="T17" fmla="*/ 0 h 46"/>
                  <a:gd name="T18" fmla="*/ 7 w 67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46">
                    <a:moveTo>
                      <a:pt x="7" y="0"/>
                    </a:moveTo>
                    <a:cubicBezTo>
                      <a:pt x="5" y="1"/>
                      <a:pt x="4" y="1"/>
                      <a:pt x="3" y="3"/>
                    </a:cubicBezTo>
                    <a:cubicBezTo>
                      <a:pt x="0" y="6"/>
                      <a:pt x="0" y="11"/>
                      <a:pt x="2" y="15"/>
                    </a:cubicBezTo>
                    <a:cubicBezTo>
                      <a:pt x="4" y="19"/>
                      <a:pt x="7" y="23"/>
                      <a:pt x="11" y="25"/>
                    </a:cubicBezTo>
                    <a:cubicBezTo>
                      <a:pt x="25" y="37"/>
                      <a:pt x="43" y="46"/>
                      <a:pt x="60" y="42"/>
                    </a:cubicBezTo>
                    <a:cubicBezTo>
                      <a:pt x="62" y="41"/>
                      <a:pt x="64" y="41"/>
                      <a:pt x="66" y="40"/>
                    </a:cubicBezTo>
                    <a:cubicBezTo>
                      <a:pt x="67" y="40"/>
                      <a:pt x="67" y="40"/>
                      <a:pt x="67" y="39"/>
                    </a:cubicBezTo>
                    <a:cubicBezTo>
                      <a:pt x="42" y="39"/>
                      <a:pt x="20" y="27"/>
                      <a:pt x="10" y="5"/>
                    </a:cubicBezTo>
                    <a:cubicBezTo>
                      <a:pt x="9" y="3"/>
                      <a:pt x="9" y="1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9" name="Freeform 1379"/>
              <p:cNvSpPr/>
              <p:nvPr/>
            </p:nvSpPr>
            <p:spPr bwMode="auto">
              <a:xfrm>
                <a:off x="844" y="872"/>
                <a:ext cx="71" cy="37"/>
              </a:xfrm>
              <a:custGeom>
                <a:avLst/>
                <a:gdLst>
                  <a:gd name="T0" fmla="*/ 0 w 73"/>
                  <a:gd name="T1" fmla="*/ 0 h 39"/>
                  <a:gd name="T2" fmla="*/ 2 w 73"/>
                  <a:gd name="T3" fmla="*/ 4 h 39"/>
                  <a:gd name="T4" fmla="*/ 64 w 73"/>
                  <a:gd name="T5" fmla="*/ 36 h 39"/>
                  <a:gd name="T6" fmla="*/ 65 w 73"/>
                  <a:gd name="T7" fmla="*/ 35 h 39"/>
                  <a:gd name="T8" fmla="*/ 73 w 73"/>
                  <a:gd name="T9" fmla="*/ 31 h 39"/>
                  <a:gd name="T10" fmla="*/ 30 w 73"/>
                  <a:gd name="T11" fmla="*/ 11 h 39"/>
                  <a:gd name="T12" fmla="*/ 17 w 73"/>
                  <a:gd name="T13" fmla="*/ 6 h 39"/>
                  <a:gd name="T14" fmla="*/ 4 w 73"/>
                  <a:gd name="T15" fmla="*/ 0 h 39"/>
                  <a:gd name="T16" fmla="*/ 0 w 73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9">
                    <a:moveTo>
                      <a:pt x="0" y="0"/>
                    </a:moveTo>
                    <a:cubicBezTo>
                      <a:pt x="1" y="1"/>
                      <a:pt x="1" y="3"/>
                      <a:pt x="2" y="4"/>
                    </a:cubicBezTo>
                    <a:cubicBezTo>
                      <a:pt x="12" y="27"/>
                      <a:pt x="37" y="39"/>
                      <a:pt x="64" y="36"/>
                    </a:cubicBezTo>
                    <a:cubicBezTo>
                      <a:pt x="64" y="36"/>
                      <a:pt x="65" y="35"/>
                      <a:pt x="65" y="35"/>
                    </a:cubicBezTo>
                    <a:cubicBezTo>
                      <a:pt x="68" y="33"/>
                      <a:pt x="71" y="32"/>
                      <a:pt x="73" y="31"/>
                    </a:cubicBezTo>
                    <a:cubicBezTo>
                      <a:pt x="56" y="30"/>
                      <a:pt x="41" y="23"/>
                      <a:pt x="30" y="11"/>
                    </a:cubicBezTo>
                    <a:cubicBezTo>
                      <a:pt x="26" y="10"/>
                      <a:pt x="22" y="8"/>
                      <a:pt x="17" y="6"/>
                    </a:cubicBezTo>
                    <a:cubicBezTo>
                      <a:pt x="13" y="4"/>
                      <a:pt x="9" y="2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0" name="Freeform 1380"/>
              <p:cNvSpPr>
                <a:spLocks noEditPoints="1"/>
              </p:cNvSpPr>
              <p:nvPr/>
            </p:nvSpPr>
            <p:spPr bwMode="auto">
              <a:xfrm>
                <a:off x="935" y="830"/>
                <a:ext cx="40" cy="65"/>
              </a:xfrm>
              <a:custGeom>
                <a:avLst/>
                <a:gdLst>
                  <a:gd name="T0" fmla="*/ 18 w 41"/>
                  <a:gd name="T1" fmla="*/ 17 h 68"/>
                  <a:gd name="T2" fmla="*/ 17 w 41"/>
                  <a:gd name="T3" fmla="*/ 17 h 68"/>
                  <a:gd name="T4" fmla="*/ 0 w 41"/>
                  <a:gd name="T5" fmla="*/ 68 h 68"/>
                  <a:gd name="T6" fmla="*/ 0 w 41"/>
                  <a:gd name="T7" fmla="*/ 68 h 68"/>
                  <a:gd name="T8" fmla="*/ 18 w 41"/>
                  <a:gd name="T9" fmla="*/ 17 h 68"/>
                  <a:gd name="T10" fmla="*/ 31 w 41"/>
                  <a:gd name="T11" fmla="*/ 1 h 68"/>
                  <a:gd name="T12" fmla="*/ 31 w 41"/>
                  <a:gd name="T13" fmla="*/ 2 h 68"/>
                  <a:gd name="T14" fmla="*/ 9 w 41"/>
                  <a:gd name="T15" fmla="*/ 64 h 68"/>
                  <a:gd name="T16" fmla="*/ 21 w 41"/>
                  <a:gd name="T17" fmla="*/ 12 h 68"/>
                  <a:gd name="T18" fmla="*/ 20 w 41"/>
                  <a:gd name="T19" fmla="*/ 12 h 68"/>
                  <a:gd name="T20" fmla="*/ 7 w 41"/>
                  <a:gd name="T21" fmla="*/ 65 h 68"/>
                  <a:gd name="T22" fmla="*/ 31 w 41"/>
                  <a:gd name="T23" fmla="*/ 1 h 68"/>
                  <a:gd name="T24" fmla="*/ 34 w 41"/>
                  <a:gd name="T25" fmla="*/ 0 h 68"/>
                  <a:gd name="T26" fmla="*/ 14 w 41"/>
                  <a:gd name="T27" fmla="*/ 64 h 68"/>
                  <a:gd name="T28" fmla="*/ 14 w 41"/>
                  <a:gd name="T29" fmla="*/ 64 h 68"/>
                  <a:gd name="T30" fmla="*/ 15 w 41"/>
                  <a:gd name="T31" fmla="*/ 64 h 68"/>
                  <a:gd name="T32" fmla="*/ 34 w 41"/>
                  <a:gd name="T33" fmla="*/ 0 h 68"/>
                  <a:gd name="T34" fmla="*/ 34 w 41"/>
                  <a:gd name="T3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68">
                    <a:moveTo>
                      <a:pt x="18" y="17"/>
                    </a:moveTo>
                    <a:cubicBezTo>
                      <a:pt x="18" y="17"/>
                      <a:pt x="18" y="17"/>
                      <a:pt x="17" y="17"/>
                    </a:cubicBezTo>
                    <a:cubicBezTo>
                      <a:pt x="20" y="36"/>
                      <a:pt x="13" y="54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4" y="54"/>
                      <a:pt x="20" y="35"/>
                      <a:pt x="18" y="17"/>
                    </a:cubicBezTo>
                    <a:moveTo>
                      <a:pt x="31" y="1"/>
                    </a:moveTo>
                    <a:cubicBezTo>
                      <a:pt x="31" y="1"/>
                      <a:pt x="31" y="1"/>
                      <a:pt x="31" y="2"/>
                    </a:cubicBezTo>
                    <a:cubicBezTo>
                      <a:pt x="37" y="23"/>
                      <a:pt x="28" y="48"/>
                      <a:pt x="9" y="64"/>
                    </a:cubicBezTo>
                    <a:cubicBezTo>
                      <a:pt x="20" y="49"/>
                      <a:pt x="24" y="30"/>
                      <a:pt x="21" y="12"/>
                    </a:cubicBezTo>
                    <a:cubicBezTo>
                      <a:pt x="21" y="12"/>
                      <a:pt x="20" y="12"/>
                      <a:pt x="20" y="12"/>
                    </a:cubicBezTo>
                    <a:cubicBezTo>
                      <a:pt x="24" y="31"/>
                      <a:pt x="19" y="50"/>
                      <a:pt x="7" y="65"/>
                    </a:cubicBezTo>
                    <a:cubicBezTo>
                      <a:pt x="28" y="49"/>
                      <a:pt x="38" y="24"/>
                      <a:pt x="31" y="1"/>
                    </a:cubicBezTo>
                    <a:moveTo>
                      <a:pt x="34" y="0"/>
                    </a:moveTo>
                    <a:cubicBezTo>
                      <a:pt x="41" y="22"/>
                      <a:pt x="33" y="47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33" y="47"/>
                      <a:pt x="41" y="22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1" name="Freeform 1381"/>
              <p:cNvSpPr/>
              <p:nvPr/>
            </p:nvSpPr>
            <p:spPr bwMode="auto">
              <a:xfrm>
                <a:off x="935" y="842"/>
                <a:ext cx="23" cy="53"/>
              </a:xfrm>
              <a:custGeom>
                <a:avLst/>
                <a:gdLst>
                  <a:gd name="T0" fmla="*/ 20 w 24"/>
                  <a:gd name="T1" fmla="*/ 0 h 56"/>
                  <a:gd name="T2" fmla="*/ 18 w 24"/>
                  <a:gd name="T3" fmla="*/ 5 h 56"/>
                  <a:gd name="T4" fmla="*/ 0 w 24"/>
                  <a:gd name="T5" fmla="*/ 56 h 56"/>
                  <a:gd name="T6" fmla="*/ 5 w 24"/>
                  <a:gd name="T7" fmla="*/ 55 h 56"/>
                  <a:gd name="T8" fmla="*/ 7 w 24"/>
                  <a:gd name="T9" fmla="*/ 53 h 56"/>
                  <a:gd name="T10" fmla="*/ 20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20" y="0"/>
                    </a:moveTo>
                    <a:cubicBezTo>
                      <a:pt x="19" y="2"/>
                      <a:pt x="19" y="3"/>
                      <a:pt x="18" y="5"/>
                    </a:cubicBezTo>
                    <a:cubicBezTo>
                      <a:pt x="20" y="23"/>
                      <a:pt x="14" y="42"/>
                      <a:pt x="0" y="56"/>
                    </a:cubicBezTo>
                    <a:cubicBezTo>
                      <a:pt x="2" y="56"/>
                      <a:pt x="4" y="55"/>
                      <a:pt x="5" y="55"/>
                    </a:cubicBezTo>
                    <a:cubicBezTo>
                      <a:pt x="6" y="54"/>
                      <a:pt x="7" y="54"/>
                      <a:pt x="7" y="53"/>
                    </a:cubicBezTo>
                    <a:cubicBezTo>
                      <a:pt x="19" y="38"/>
                      <a:pt x="24" y="19"/>
                      <a:pt x="2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2" name="Freeform 1382"/>
              <p:cNvSpPr/>
              <p:nvPr/>
            </p:nvSpPr>
            <p:spPr bwMode="auto">
              <a:xfrm>
                <a:off x="939" y="830"/>
                <a:ext cx="36" cy="64"/>
              </a:xfrm>
              <a:custGeom>
                <a:avLst/>
                <a:gdLst>
                  <a:gd name="T0" fmla="*/ 28 w 36"/>
                  <a:gd name="T1" fmla="*/ 0 h 67"/>
                  <a:gd name="T2" fmla="*/ 26 w 36"/>
                  <a:gd name="T3" fmla="*/ 1 h 67"/>
                  <a:gd name="T4" fmla="*/ 2 w 36"/>
                  <a:gd name="T5" fmla="*/ 65 h 67"/>
                  <a:gd name="T6" fmla="*/ 0 w 36"/>
                  <a:gd name="T7" fmla="*/ 67 h 67"/>
                  <a:gd name="T8" fmla="*/ 9 w 36"/>
                  <a:gd name="T9" fmla="*/ 64 h 67"/>
                  <a:gd name="T10" fmla="*/ 29 w 36"/>
                  <a:gd name="T11" fmla="*/ 0 h 67"/>
                  <a:gd name="T12" fmla="*/ 28 w 36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7">
                    <a:moveTo>
                      <a:pt x="28" y="0"/>
                    </a:moveTo>
                    <a:cubicBezTo>
                      <a:pt x="27" y="1"/>
                      <a:pt x="27" y="1"/>
                      <a:pt x="26" y="1"/>
                    </a:cubicBezTo>
                    <a:cubicBezTo>
                      <a:pt x="33" y="24"/>
                      <a:pt x="23" y="49"/>
                      <a:pt x="2" y="65"/>
                    </a:cubicBezTo>
                    <a:cubicBezTo>
                      <a:pt x="2" y="66"/>
                      <a:pt x="1" y="66"/>
                      <a:pt x="0" y="67"/>
                    </a:cubicBezTo>
                    <a:cubicBezTo>
                      <a:pt x="3" y="66"/>
                      <a:pt x="6" y="65"/>
                      <a:pt x="9" y="64"/>
                    </a:cubicBezTo>
                    <a:cubicBezTo>
                      <a:pt x="28" y="47"/>
                      <a:pt x="36" y="22"/>
                      <a:pt x="29" y="0"/>
                    </a:cubicBezTo>
                    <a:cubicBezTo>
                      <a:pt x="29" y="0"/>
                      <a:pt x="29" y="0"/>
                      <a:pt x="2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3" name="Freeform 1383"/>
              <p:cNvSpPr/>
              <p:nvPr/>
            </p:nvSpPr>
            <p:spPr bwMode="auto">
              <a:xfrm>
                <a:off x="955" y="839"/>
                <a:ext cx="33" cy="49"/>
              </a:xfrm>
              <a:custGeom>
                <a:avLst/>
                <a:gdLst>
                  <a:gd name="T0" fmla="*/ 34 w 34"/>
                  <a:gd name="T1" fmla="*/ 0 h 52"/>
                  <a:gd name="T2" fmla="*/ 0 w 34"/>
                  <a:gd name="T3" fmla="*/ 52 h 52"/>
                  <a:gd name="T4" fmla="*/ 7 w 34"/>
                  <a:gd name="T5" fmla="*/ 48 h 52"/>
                  <a:gd name="T6" fmla="*/ 34 w 34"/>
                  <a:gd name="T7" fmla="*/ 2 h 52"/>
                  <a:gd name="T8" fmla="*/ 34 w 3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2">
                    <a:moveTo>
                      <a:pt x="34" y="0"/>
                    </a:moveTo>
                    <a:cubicBezTo>
                      <a:pt x="33" y="21"/>
                      <a:pt x="20" y="41"/>
                      <a:pt x="0" y="52"/>
                    </a:cubicBezTo>
                    <a:cubicBezTo>
                      <a:pt x="2" y="51"/>
                      <a:pt x="5" y="49"/>
                      <a:pt x="7" y="48"/>
                    </a:cubicBezTo>
                    <a:cubicBezTo>
                      <a:pt x="23" y="36"/>
                      <a:pt x="33" y="19"/>
                      <a:pt x="34" y="2"/>
                    </a:cubicBezTo>
                    <a:cubicBezTo>
                      <a:pt x="34" y="1"/>
                      <a:pt x="34" y="1"/>
                      <a:pt x="34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4" name="Freeform 1384"/>
              <p:cNvSpPr/>
              <p:nvPr/>
            </p:nvSpPr>
            <p:spPr bwMode="auto">
              <a:xfrm>
                <a:off x="962" y="841"/>
                <a:ext cx="26" cy="43"/>
              </a:xfrm>
              <a:custGeom>
                <a:avLst/>
                <a:gdLst>
                  <a:gd name="T0" fmla="*/ 27 w 27"/>
                  <a:gd name="T1" fmla="*/ 0 h 46"/>
                  <a:gd name="T2" fmla="*/ 0 w 27"/>
                  <a:gd name="T3" fmla="*/ 46 h 46"/>
                  <a:gd name="T4" fmla="*/ 26 w 27"/>
                  <a:gd name="T5" fmla="*/ 10 h 46"/>
                  <a:gd name="T6" fmla="*/ 27 w 27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6">
                    <a:moveTo>
                      <a:pt x="27" y="0"/>
                    </a:moveTo>
                    <a:cubicBezTo>
                      <a:pt x="26" y="17"/>
                      <a:pt x="16" y="34"/>
                      <a:pt x="0" y="46"/>
                    </a:cubicBezTo>
                    <a:cubicBezTo>
                      <a:pt x="12" y="37"/>
                      <a:pt x="22" y="24"/>
                      <a:pt x="26" y="10"/>
                    </a:cubicBezTo>
                    <a:cubicBezTo>
                      <a:pt x="27" y="7"/>
                      <a:pt x="27" y="3"/>
                      <a:pt x="2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5" name="Freeform 1385"/>
              <p:cNvSpPr/>
              <p:nvPr/>
            </p:nvSpPr>
            <p:spPr bwMode="auto">
              <a:xfrm>
                <a:off x="881" y="846"/>
                <a:ext cx="73" cy="52"/>
              </a:xfrm>
              <a:custGeom>
                <a:avLst/>
                <a:gdLst>
                  <a:gd name="T0" fmla="*/ 72 w 75"/>
                  <a:gd name="T1" fmla="*/ 0 h 55"/>
                  <a:gd name="T2" fmla="*/ 67 w 75"/>
                  <a:gd name="T3" fmla="*/ 10 h 55"/>
                  <a:gd name="T4" fmla="*/ 37 w 75"/>
                  <a:gd name="T5" fmla="*/ 35 h 55"/>
                  <a:gd name="T6" fmla="*/ 28 w 75"/>
                  <a:gd name="T7" fmla="*/ 38 h 55"/>
                  <a:gd name="T8" fmla="*/ 0 w 75"/>
                  <a:gd name="T9" fmla="*/ 40 h 55"/>
                  <a:gd name="T10" fmla="*/ 46 w 75"/>
                  <a:gd name="T11" fmla="*/ 53 h 55"/>
                  <a:gd name="T12" fmla="*/ 55 w 75"/>
                  <a:gd name="T13" fmla="*/ 51 h 55"/>
                  <a:gd name="T14" fmla="*/ 72 w 75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55">
                    <a:moveTo>
                      <a:pt x="72" y="0"/>
                    </a:moveTo>
                    <a:cubicBezTo>
                      <a:pt x="71" y="4"/>
                      <a:pt x="69" y="7"/>
                      <a:pt x="67" y="10"/>
                    </a:cubicBezTo>
                    <a:cubicBezTo>
                      <a:pt x="60" y="21"/>
                      <a:pt x="49" y="30"/>
                      <a:pt x="37" y="35"/>
                    </a:cubicBezTo>
                    <a:cubicBezTo>
                      <a:pt x="34" y="37"/>
                      <a:pt x="31" y="38"/>
                      <a:pt x="28" y="38"/>
                    </a:cubicBezTo>
                    <a:cubicBezTo>
                      <a:pt x="19" y="41"/>
                      <a:pt x="9" y="41"/>
                      <a:pt x="0" y="40"/>
                    </a:cubicBezTo>
                    <a:cubicBezTo>
                      <a:pt x="12" y="50"/>
                      <a:pt x="29" y="55"/>
                      <a:pt x="46" y="53"/>
                    </a:cubicBezTo>
                    <a:cubicBezTo>
                      <a:pt x="49" y="53"/>
                      <a:pt x="52" y="52"/>
                      <a:pt x="55" y="51"/>
                    </a:cubicBezTo>
                    <a:cubicBezTo>
                      <a:pt x="68" y="37"/>
                      <a:pt x="75" y="19"/>
                      <a:pt x="7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6" name="Freeform 1386"/>
              <p:cNvSpPr/>
              <p:nvPr/>
            </p:nvSpPr>
            <p:spPr bwMode="auto">
              <a:xfrm>
                <a:off x="943" y="832"/>
                <a:ext cx="28" cy="59"/>
              </a:xfrm>
              <a:custGeom>
                <a:avLst/>
                <a:gdLst>
                  <a:gd name="T0" fmla="*/ 22 w 28"/>
                  <a:gd name="T1" fmla="*/ 0 h 62"/>
                  <a:gd name="T2" fmla="*/ 19 w 28"/>
                  <a:gd name="T3" fmla="*/ 2 h 62"/>
                  <a:gd name="T4" fmla="*/ 12 w 28"/>
                  <a:gd name="T5" fmla="*/ 10 h 62"/>
                  <a:gd name="T6" fmla="*/ 0 w 28"/>
                  <a:gd name="T7" fmla="*/ 62 h 62"/>
                  <a:gd name="T8" fmla="*/ 22 w 2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2">
                    <a:moveTo>
                      <a:pt x="22" y="0"/>
                    </a:moveTo>
                    <a:cubicBezTo>
                      <a:pt x="21" y="0"/>
                      <a:pt x="20" y="1"/>
                      <a:pt x="19" y="2"/>
                    </a:cubicBezTo>
                    <a:cubicBezTo>
                      <a:pt x="16" y="4"/>
                      <a:pt x="14" y="7"/>
                      <a:pt x="12" y="10"/>
                    </a:cubicBezTo>
                    <a:cubicBezTo>
                      <a:pt x="15" y="28"/>
                      <a:pt x="11" y="47"/>
                      <a:pt x="0" y="62"/>
                    </a:cubicBezTo>
                    <a:cubicBezTo>
                      <a:pt x="19" y="46"/>
                      <a:pt x="28" y="21"/>
                      <a:pt x="22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7" name="Freeform 1387"/>
              <p:cNvSpPr/>
              <p:nvPr/>
            </p:nvSpPr>
            <p:spPr bwMode="auto">
              <a:xfrm>
                <a:off x="949" y="827"/>
                <a:ext cx="39" cy="64"/>
              </a:xfrm>
              <a:custGeom>
                <a:avLst/>
                <a:gdLst>
                  <a:gd name="T0" fmla="*/ 19 w 40"/>
                  <a:gd name="T1" fmla="*/ 3 h 67"/>
                  <a:gd name="T2" fmla="*/ 0 w 40"/>
                  <a:gd name="T3" fmla="*/ 67 h 67"/>
                  <a:gd name="T4" fmla="*/ 2 w 40"/>
                  <a:gd name="T5" fmla="*/ 66 h 67"/>
                  <a:gd name="T6" fmla="*/ 6 w 40"/>
                  <a:gd name="T7" fmla="*/ 64 h 67"/>
                  <a:gd name="T8" fmla="*/ 40 w 40"/>
                  <a:gd name="T9" fmla="*/ 12 h 67"/>
                  <a:gd name="T10" fmla="*/ 38 w 40"/>
                  <a:gd name="T11" fmla="*/ 6 h 67"/>
                  <a:gd name="T12" fmla="*/ 19 w 40"/>
                  <a:gd name="T13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7">
                    <a:moveTo>
                      <a:pt x="19" y="3"/>
                    </a:moveTo>
                    <a:cubicBezTo>
                      <a:pt x="26" y="25"/>
                      <a:pt x="18" y="50"/>
                      <a:pt x="0" y="67"/>
                    </a:cubicBezTo>
                    <a:cubicBezTo>
                      <a:pt x="1" y="66"/>
                      <a:pt x="2" y="66"/>
                      <a:pt x="2" y="66"/>
                    </a:cubicBezTo>
                    <a:cubicBezTo>
                      <a:pt x="3" y="65"/>
                      <a:pt x="5" y="65"/>
                      <a:pt x="6" y="64"/>
                    </a:cubicBezTo>
                    <a:cubicBezTo>
                      <a:pt x="26" y="53"/>
                      <a:pt x="39" y="33"/>
                      <a:pt x="40" y="12"/>
                    </a:cubicBezTo>
                    <a:cubicBezTo>
                      <a:pt x="40" y="10"/>
                      <a:pt x="39" y="8"/>
                      <a:pt x="38" y="6"/>
                    </a:cubicBezTo>
                    <a:cubicBezTo>
                      <a:pt x="34" y="1"/>
                      <a:pt x="26" y="0"/>
                      <a:pt x="19" y="3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8" name="Freeform 1388"/>
              <p:cNvSpPr/>
              <p:nvPr/>
            </p:nvSpPr>
            <p:spPr bwMode="auto">
              <a:xfrm>
                <a:off x="854" y="829"/>
                <a:ext cx="30" cy="29"/>
              </a:xfrm>
              <a:custGeom>
                <a:avLst/>
                <a:gdLst>
                  <a:gd name="T0" fmla="*/ 27 w 30"/>
                  <a:gd name="T1" fmla="*/ 10 h 30"/>
                  <a:gd name="T2" fmla="*/ 20 w 30"/>
                  <a:gd name="T3" fmla="*/ 27 h 30"/>
                  <a:gd name="T4" fmla="*/ 3 w 30"/>
                  <a:gd name="T5" fmla="*/ 20 h 30"/>
                  <a:gd name="T6" fmla="*/ 9 w 30"/>
                  <a:gd name="T7" fmla="*/ 3 h 30"/>
                  <a:gd name="T8" fmla="*/ 27 w 30"/>
                  <a:gd name="T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27" y="10"/>
                    </a:moveTo>
                    <a:cubicBezTo>
                      <a:pt x="30" y="16"/>
                      <a:pt x="27" y="24"/>
                      <a:pt x="20" y="27"/>
                    </a:cubicBezTo>
                    <a:cubicBezTo>
                      <a:pt x="13" y="30"/>
                      <a:pt x="5" y="27"/>
                      <a:pt x="3" y="20"/>
                    </a:cubicBezTo>
                    <a:cubicBezTo>
                      <a:pt x="0" y="14"/>
                      <a:pt x="3" y="6"/>
                      <a:pt x="9" y="3"/>
                    </a:cubicBezTo>
                    <a:cubicBezTo>
                      <a:pt x="16" y="0"/>
                      <a:pt x="24" y="3"/>
                      <a:pt x="27" y="1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9" name="Freeform 1389"/>
              <p:cNvSpPr/>
              <p:nvPr/>
            </p:nvSpPr>
            <p:spPr bwMode="auto">
              <a:xfrm>
                <a:off x="858" y="829"/>
                <a:ext cx="26" cy="28"/>
              </a:xfrm>
              <a:custGeom>
                <a:avLst/>
                <a:gdLst>
                  <a:gd name="T0" fmla="*/ 23 w 26"/>
                  <a:gd name="T1" fmla="*/ 10 h 29"/>
                  <a:gd name="T2" fmla="*/ 18 w 26"/>
                  <a:gd name="T3" fmla="*/ 26 h 29"/>
                  <a:gd name="T4" fmla="*/ 3 w 26"/>
                  <a:gd name="T5" fmla="*/ 18 h 29"/>
                  <a:gd name="T6" fmla="*/ 8 w 26"/>
                  <a:gd name="T7" fmla="*/ 2 h 29"/>
                  <a:gd name="T8" fmla="*/ 23 w 26"/>
                  <a:gd name="T9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23" y="10"/>
                    </a:moveTo>
                    <a:cubicBezTo>
                      <a:pt x="26" y="16"/>
                      <a:pt x="24" y="24"/>
                      <a:pt x="18" y="26"/>
                    </a:cubicBezTo>
                    <a:cubicBezTo>
                      <a:pt x="13" y="29"/>
                      <a:pt x="6" y="25"/>
                      <a:pt x="3" y="18"/>
                    </a:cubicBezTo>
                    <a:cubicBezTo>
                      <a:pt x="0" y="12"/>
                      <a:pt x="2" y="4"/>
                      <a:pt x="8" y="2"/>
                    </a:cubicBezTo>
                    <a:cubicBezTo>
                      <a:pt x="13" y="0"/>
                      <a:pt x="20" y="3"/>
                      <a:pt x="23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0" name="Freeform 1390"/>
              <p:cNvSpPr/>
              <p:nvPr/>
            </p:nvSpPr>
            <p:spPr bwMode="auto">
              <a:xfrm>
                <a:off x="914" y="804"/>
                <a:ext cx="30" cy="28"/>
              </a:xfrm>
              <a:custGeom>
                <a:avLst/>
                <a:gdLst>
                  <a:gd name="T0" fmla="*/ 3 w 31"/>
                  <a:gd name="T1" fmla="*/ 21 h 30"/>
                  <a:gd name="T2" fmla="*/ 10 w 31"/>
                  <a:gd name="T3" fmla="*/ 3 h 30"/>
                  <a:gd name="T4" fmla="*/ 28 w 31"/>
                  <a:gd name="T5" fmla="*/ 10 h 30"/>
                  <a:gd name="T6" fmla="*/ 21 w 31"/>
                  <a:gd name="T7" fmla="*/ 27 h 30"/>
                  <a:gd name="T8" fmla="*/ 3 w 31"/>
                  <a:gd name="T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3" y="21"/>
                    </a:moveTo>
                    <a:cubicBezTo>
                      <a:pt x="0" y="14"/>
                      <a:pt x="4" y="6"/>
                      <a:pt x="10" y="3"/>
                    </a:cubicBezTo>
                    <a:cubicBezTo>
                      <a:pt x="17" y="0"/>
                      <a:pt x="25" y="3"/>
                      <a:pt x="28" y="10"/>
                    </a:cubicBezTo>
                    <a:cubicBezTo>
                      <a:pt x="31" y="17"/>
                      <a:pt x="27" y="25"/>
                      <a:pt x="21" y="27"/>
                    </a:cubicBezTo>
                    <a:cubicBezTo>
                      <a:pt x="14" y="30"/>
                      <a:pt x="6" y="27"/>
                      <a:pt x="3" y="21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1" name="Freeform 1391"/>
              <p:cNvSpPr/>
              <p:nvPr/>
            </p:nvSpPr>
            <p:spPr bwMode="auto">
              <a:xfrm>
                <a:off x="914" y="806"/>
                <a:ext cx="25" cy="27"/>
              </a:xfrm>
              <a:custGeom>
                <a:avLst/>
                <a:gdLst>
                  <a:gd name="T0" fmla="*/ 3 w 26"/>
                  <a:gd name="T1" fmla="*/ 19 h 29"/>
                  <a:gd name="T2" fmla="*/ 8 w 26"/>
                  <a:gd name="T3" fmla="*/ 2 h 29"/>
                  <a:gd name="T4" fmla="*/ 23 w 26"/>
                  <a:gd name="T5" fmla="*/ 10 h 29"/>
                  <a:gd name="T6" fmla="*/ 19 w 26"/>
                  <a:gd name="T7" fmla="*/ 26 h 29"/>
                  <a:gd name="T8" fmla="*/ 3 w 26"/>
                  <a:gd name="T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19"/>
                    </a:moveTo>
                    <a:cubicBezTo>
                      <a:pt x="0" y="12"/>
                      <a:pt x="3" y="4"/>
                      <a:pt x="8" y="2"/>
                    </a:cubicBezTo>
                    <a:cubicBezTo>
                      <a:pt x="14" y="0"/>
                      <a:pt x="20" y="3"/>
                      <a:pt x="23" y="10"/>
                    </a:cubicBezTo>
                    <a:cubicBezTo>
                      <a:pt x="26" y="17"/>
                      <a:pt x="24" y="24"/>
                      <a:pt x="19" y="26"/>
                    </a:cubicBezTo>
                    <a:cubicBezTo>
                      <a:pt x="13" y="29"/>
                      <a:pt x="6" y="25"/>
                      <a:pt x="3" y="19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2" name="Freeform 1392"/>
              <p:cNvSpPr>
                <a:spLocks noEditPoints="1"/>
              </p:cNvSpPr>
              <p:nvPr/>
            </p:nvSpPr>
            <p:spPr bwMode="auto">
              <a:xfrm>
                <a:off x="855" y="792"/>
                <a:ext cx="62" cy="32"/>
              </a:xfrm>
              <a:custGeom>
                <a:avLst/>
                <a:gdLst>
                  <a:gd name="T0" fmla="*/ 44 w 63"/>
                  <a:gd name="T1" fmla="*/ 8 h 33"/>
                  <a:gd name="T2" fmla="*/ 44 w 63"/>
                  <a:gd name="T3" fmla="*/ 8 h 33"/>
                  <a:gd name="T4" fmla="*/ 53 w 63"/>
                  <a:gd name="T5" fmla="*/ 9 h 33"/>
                  <a:gd name="T6" fmla="*/ 54 w 63"/>
                  <a:gd name="T7" fmla="*/ 9 h 33"/>
                  <a:gd name="T8" fmla="*/ 44 w 63"/>
                  <a:gd name="T9" fmla="*/ 8 h 33"/>
                  <a:gd name="T10" fmla="*/ 28 w 63"/>
                  <a:gd name="T11" fmla="*/ 14 h 33"/>
                  <a:gd name="T12" fmla="*/ 14 w 63"/>
                  <a:gd name="T13" fmla="*/ 33 h 33"/>
                  <a:gd name="T14" fmla="*/ 14 w 63"/>
                  <a:gd name="T15" fmla="*/ 33 h 33"/>
                  <a:gd name="T16" fmla="*/ 28 w 63"/>
                  <a:gd name="T17" fmla="*/ 14 h 33"/>
                  <a:gd name="T18" fmla="*/ 28 w 63"/>
                  <a:gd name="T19" fmla="*/ 14 h 33"/>
                  <a:gd name="T20" fmla="*/ 20 w 63"/>
                  <a:gd name="T21" fmla="*/ 17 h 33"/>
                  <a:gd name="T22" fmla="*/ 9 w 63"/>
                  <a:gd name="T23" fmla="*/ 33 h 33"/>
                  <a:gd name="T24" fmla="*/ 10 w 63"/>
                  <a:gd name="T25" fmla="*/ 33 h 33"/>
                  <a:gd name="T26" fmla="*/ 20 w 63"/>
                  <a:gd name="T27" fmla="*/ 17 h 33"/>
                  <a:gd name="T28" fmla="*/ 20 w 63"/>
                  <a:gd name="T29" fmla="*/ 17 h 33"/>
                  <a:gd name="T30" fmla="*/ 48 w 63"/>
                  <a:gd name="T31" fmla="*/ 5 h 33"/>
                  <a:gd name="T32" fmla="*/ 48 w 63"/>
                  <a:gd name="T33" fmla="*/ 5 h 33"/>
                  <a:gd name="T34" fmla="*/ 59 w 63"/>
                  <a:gd name="T35" fmla="*/ 7 h 33"/>
                  <a:gd name="T36" fmla="*/ 59 w 63"/>
                  <a:gd name="T37" fmla="*/ 7 h 33"/>
                  <a:gd name="T38" fmla="*/ 48 w 63"/>
                  <a:gd name="T39" fmla="*/ 5 h 33"/>
                  <a:gd name="T40" fmla="*/ 50 w 63"/>
                  <a:gd name="T41" fmla="*/ 4 h 33"/>
                  <a:gd name="T42" fmla="*/ 49 w 63"/>
                  <a:gd name="T43" fmla="*/ 4 h 33"/>
                  <a:gd name="T44" fmla="*/ 62 w 63"/>
                  <a:gd name="T45" fmla="*/ 4 h 33"/>
                  <a:gd name="T46" fmla="*/ 62 w 63"/>
                  <a:gd name="T47" fmla="*/ 4 h 33"/>
                  <a:gd name="T48" fmla="*/ 50 w 63"/>
                  <a:gd name="T49" fmla="*/ 4 h 33"/>
                  <a:gd name="T50" fmla="*/ 9 w 63"/>
                  <a:gd name="T51" fmla="*/ 21 h 33"/>
                  <a:gd name="T52" fmla="*/ 0 w 63"/>
                  <a:gd name="T53" fmla="*/ 29 h 33"/>
                  <a:gd name="T54" fmla="*/ 1 w 63"/>
                  <a:gd name="T55" fmla="*/ 29 h 33"/>
                  <a:gd name="T56" fmla="*/ 10 w 63"/>
                  <a:gd name="T57" fmla="*/ 20 h 33"/>
                  <a:gd name="T58" fmla="*/ 9 w 63"/>
                  <a:gd name="T59" fmla="*/ 21 h 33"/>
                  <a:gd name="T60" fmla="*/ 57 w 63"/>
                  <a:gd name="T61" fmla="*/ 0 h 33"/>
                  <a:gd name="T62" fmla="*/ 56 w 63"/>
                  <a:gd name="T63" fmla="*/ 0 h 33"/>
                  <a:gd name="T64" fmla="*/ 63 w 63"/>
                  <a:gd name="T65" fmla="*/ 0 h 33"/>
                  <a:gd name="T66" fmla="*/ 63 w 63"/>
                  <a:gd name="T67" fmla="*/ 0 h 33"/>
                  <a:gd name="T68" fmla="*/ 57 w 63"/>
                  <a:gd name="T6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" h="33">
                    <a:moveTo>
                      <a:pt x="44" y="8"/>
                    </a:moveTo>
                    <a:cubicBezTo>
                      <a:pt x="44" y="8"/>
                      <a:pt x="44" y="8"/>
                      <a:pt x="44" y="8"/>
                    </a:cubicBezTo>
                    <a:cubicBezTo>
                      <a:pt x="47" y="8"/>
                      <a:pt x="50" y="9"/>
                      <a:pt x="53" y="9"/>
                    </a:cubicBezTo>
                    <a:cubicBezTo>
                      <a:pt x="53" y="9"/>
                      <a:pt x="53" y="9"/>
                      <a:pt x="54" y="9"/>
                    </a:cubicBezTo>
                    <a:cubicBezTo>
                      <a:pt x="50" y="9"/>
                      <a:pt x="47" y="8"/>
                      <a:pt x="44" y="8"/>
                    </a:cubicBezTo>
                    <a:moveTo>
                      <a:pt x="28" y="14"/>
                    </a:moveTo>
                    <a:cubicBezTo>
                      <a:pt x="22" y="20"/>
                      <a:pt x="17" y="26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7" y="26"/>
                      <a:pt x="22" y="20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moveTo>
                      <a:pt x="20" y="17"/>
                    </a:moveTo>
                    <a:cubicBezTo>
                      <a:pt x="15" y="22"/>
                      <a:pt x="12" y="28"/>
                      <a:pt x="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2" y="28"/>
                      <a:pt x="16" y="22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moveTo>
                      <a:pt x="48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51" y="5"/>
                      <a:pt x="55" y="6"/>
                      <a:pt x="59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5" y="6"/>
                      <a:pt x="52" y="5"/>
                      <a:pt x="48" y="5"/>
                    </a:cubicBezTo>
                    <a:moveTo>
                      <a:pt x="50" y="4"/>
                    </a:moveTo>
                    <a:cubicBezTo>
                      <a:pt x="49" y="4"/>
                      <a:pt x="49" y="4"/>
                      <a:pt x="49" y="4"/>
                    </a:cubicBezTo>
                    <a:cubicBezTo>
                      <a:pt x="53" y="4"/>
                      <a:pt x="58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58" y="3"/>
                      <a:pt x="54" y="3"/>
                      <a:pt x="50" y="4"/>
                    </a:cubicBezTo>
                    <a:moveTo>
                      <a:pt x="9" y="21"/>
                    </a:moveTo>
                    <a:cubicBezTo>
                      <a:pt x="6" y="23"/>
                      <a:pt x="3" y="26"/>
                      <a:pt x="0" y="29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3" y="26"/>
                      <a:pt x="6" y="23"/>
                      <a:pt x="10" y="20"/>
                    </a:cubicBezTo>
                    <a:cubicBezTo>
                      <a:pt x="9" y="20"/>
                      <a:pt x="9" y="20"/>
                      <a:pt x="9" y="21"/>
                    </a:cubicBezTo>
                    <a:moveTo>
                      <a:pt x="57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8" y="0"/>
                      <a:pt x="61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1" y="0"/>
                      <a:pt x="59" y="0"/>
                      <a:pt x="57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3" name="Freeform 1393"/>
              <p:cNvSpPr/>
              <p:nvPr/>
            </p:nvSpPr>
            <p:spPr bwMode="auto">
              <a:xfrm>
                <a:off x="898" y="797"/>
                <a:ext cx="15" cy="4"/>
              </a:xfrm>
              <a:custGeom>
                <a:avLst/>
                <a:gdLst>
                  <a:gd name="T0" fmla="*/ 4 w 15"/>
                  <a:gd name="T1" fmla="*/ 0 h 4"/>
                  <a:gd name="T2" fmla="*/ 2 w 15"/>
                  <a:gd name="T3" fmla="*/ 1 h 4"/>
                  <a:gd name="T4" fmla="*/ 0 w 15"/>
                  <a:gd name="T5" fmla="*/ 3 h 4"/>
                  <a:gd name="T6" fmla="*/ 10 w 15"/>
                  <a:gd name="T7" fmla="*/ 4 h 4"/>
                  <a:gd name="T8" fmla="*/ 13 w 15"/>
                  <a:gd name="T9" fmla="*/ 3 h 4"/>
                  <a:gd name="T10" fmla="*/ 15 w 15"/>
                  <a:gd name="T11" fmla="*/ 2 h 4"/>
                  <a:gd name="T12" fmla="*/ 4 w 1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3" y="0"/>
                      <a:pt x="3" y="0"/>
                      <a:pt x="2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1" y="4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2"/>
                    </a:cubicBezTo>
                    <a:cubicBezTo>
                      <a:pt x="11" y="1"/>
                      <a:pt x="7" y="0"/>
                      <a:pt x="4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4" name="Freeform 1394"/>
              <p:cNvSpPr>
                <a:spLocks noEditPoints="1"/>
              </p:cNvSpPr>
              <p:nvPr/>
            </p:nvSpPr>
            <p:spPr bwMode="auto">
              <a:xfrm>
                <a:off x="855" y="792"/>
                <a:ext cx="62" cy="28"/>
              </a:xfrm>
              <a:custGeom>
                <a:avLst/>
                <a:gdLst>
                  <a:gd name="T0" fmla="*/ 56 w 63"/>
                  <a:gd name="T1" fmla="*/ 0 h 29"/>
                  <a:gd name="T2" fmla="*/ 50 w 63"/>
                  <a:gd name="T3" fmla="*/ 4 h 29"/>
                  <a:gd name="T4" fmla="*/ 62 w 63"/>
                  <a:gd name="T5" fmla="*/ 4 h 29"/>
                  <a:gd name="T6" fmla="*/ 63 w 63"/>
                  <a:gd name="T7" fmla="*/ 0 h 29"/>
                  <a:gd name="T8" fmla="*/ 56 w 63"/>
                  <a:gd name="T9" fmla="*/ 0 h 29"/>
                  <a:gd name="T10" fmla="*/ 4 w 63"/>
                  <a:gd name="T11" fmla="*/ 22 h 29"/>
                  <a:gd name="T12" fmla="*/ 0 w 63"/>
                  <a:gd name="T13" fmla="*/ 27 h 29"/>
                  <a:gd name="T14" fmla="*/ 0 w 63"/>
                  <a:gd name="T15" fmla="*/ 29 h 29"/>
                  <a:gd name="T16" fmla="*/ 9 w 63"/>
                  <a:gd name="T17" fmla="*/ 21 h 29"/>
                  <a:gd name="T18" fmla="*/ 6 w 63"/>
                  <a:gd name="T19" fmla="*/ 21 h 29"/>
                  <a:gd name="T20" fmla="*/ 4 w 63"/>
                  <a:gd name="T2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29">
                    <a:moveTo>
                      <a:pt x="56" y="0"/>
                    </a:moveTo>
                    <a:cubicBezTo>
                      <a:pt x="54" y="1"/>
                      <a:pt x="52" y="2"/>
                      <a:pt x="50" y="4"/>
                    </a:cubicBezTo>
                    <a:cubicBezTo>
                      <a:pt x="54" y="3"/>
                      <a:pt x="58" y="3"/>
                      <a:pt x="62" y="4"/>
                    </a:cubicBezTo>
                    <a:cubicBezTo>
                      <a:pt x="63" y="3"/>
                      <a:pt x="63" y="1"/>
                      <a:pt x="63" y="0"/>
                    </a:cubicBezTo>
                    <a:cubicBezTo>
                      <a:pt x="61" y="0"/>
                      <a:pt x="58" y="0"/>
                      <a:pt x="56" y="0"/>
                    </a:cubicBezTo>
                    <a:moveTo>
                      <a:pt x="4" y="22"/>
                    </a:moveTo>
                    <a:cubicBezTo>
                      <a:pt x="2" y="23"/>
                      <a:pt x="0" y="24"/>
                      <a:pt x="0" y="27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3" y="26"/>
                      <a:pt x="6" y="23"/>
                      <a:pt x="9" y="21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6" y="21"/>
                      <a:pt x="5" y="22"/>
                      <a:pt x="4" y="22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5" name="Freeform 1395"/>
              <p:cNvSpPr/>
              <p:nvPr/>
            </p:nvSpPr>
            <p:spPr bwMode="auto">
              <a:xfrm>
                <a:off x="865" y="806"/>
                <a:ext cx="18" cy="18"/>
              </a:xfrm>
              <a:custGeom>
                <a:avLst/>
                <a:gdLst>
                  <a:gd name="T0" fmla="*/ 10 w 18"/>
                  <a:gd name="T1" fmla="*/ 3 h 19"/>
                  <a:gd name="T2" fmla="*/ 0 w 18"/>
                  <a:gd name="T3" fmla="*/ 19 h 19"/>
                  <a:gd name="T4" fmla="*/ 4 w 18"/>
                  <a:gd name="T5" fmla="*/ 19 h 19"/>
                  <a:gd name="T6" fmla="*/ 18 w 18"/>
                  <a:gd name="T7" fmla="*/ 0 h 19"/>
                  <a:gd name="T8" fmla="*/ 10 w 18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0" y="3"/>
                    </a:moveTo>
                    <a:cubicBezTo>
                      <a:pt x="6" y="8"/>
                      <a:pt x="2" y="14"/>
                      <a:pt x="0" y="19"/>
                    </a:cubicBezTo>
                    <a:cubicBezTo>
                      <a:pt x="1" y="19"/>
                      <a:pt x="2" y="19"/>
                      <a:pt x="4" y="19"/>
                    </a:cubicBezTo>
                    <a:cubicBezTo>
                      <a:pt x="7" y="12"/>
                      <a:pt x="12" y="6"/>
                      <a:pt x="18" y="0"/>
                    </a:cubicBezTo>
                    <a:cubicBezTo>
                      <a:pt x="15" y="1"/>
                      <a:pt x="13" y="2"/>
                      <a:pt x="10" y="3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6" name="Freeform 1396"/>
              <p:cNvSpPr/>
              <p:nvPr/>
            </p:nvSpPr>
            <p:spPr bwMode="auto">
              <a:xfrm>
                <a:off x="856" y="808"/>
                <a:ext cx="19" cy="16"/>
              </a:xfrm>
              <a:custGeom>
                <a:avLst/>
                <a:gdLst>
                  <a:gd name="T0" fmla="*/ 9 w 19"/>
                  <a:gd name="T1" fmla="*/ 3 h 16"/>
                  <a:gd name="T2" fmla="*/ 0 w 19"/>
                  <a:gd name="T3" fmla="*/ 12 h 16"/>
                  <a:gd name="T4" fmla="*/ 3 w 19"/>
                  <a:gd name="T5" fmla="*/ 15 h 16"/>
                  <a:gd name="T6" fmla="*/ 8 w 19"/>
                  <a:gd name="T7" fmla="*/ 16 h 16"/>
                  <a:gd name="T8" fmla="*/ 19 w 19"/>
                  <a:gd name="T9" fmla="*/ 0 h 16"/>
                  <a:gd name="T10" fmla="*/ 9 w 1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6">
                    <a:moveTo>
                      <a:pt x="9" y="3"/>
                    </a:moveTo>
                    <a:cubicBezTo>
                      <a:pt x="5" y="6"/>
                      <a:pt x="2" y="9"/>
                      <a:pt x="0" y="12"/>
                    </a:cubicBezTo>
                    <a:cubicBezTo>
                      <a:pt x="0" y="13"/>
                      <a:pt x="2" y="14"/>
                      <a:pt x="3" y="15"/>
                    </a:cubicBezTo>
                    <a:cubicBezTo>
                      <a:pt x="5" y="16"/>
                      <a:pt x="7" y="16"/>
                      <a:pt x="8" y="16"/>
                    </a:cubicBezTo>
                    <a:cubicBezTo>
                      <a:pt x="11" y="11"/>
                      <a:pt x="14" y="5"/>
                      <a:pt x="19" y="0"/>
                    </a:cubicBezTo>
                    <a:cubicBezTo>
                      <a:pt x="15" y="1"/>
                      <a:pt x="12" y="2"/>
                      <a:pt x="9" y="3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7" name="Freeform 1397"/>
              <p:cNvSpPr/>
              <p:nvPr/>
            </p:nvSpPr>
            <p:spPr bwMode="auto">
              <a:xfrm>
                <a:off x="869" y="800"/>
                <a:ext cx="38" cy="24"/>
              </a:xfrm>
              <a:custGeom>
                <a:avLst/>
                <a:gdLst>
                  <a:gd name="T0" fmla="*/ 14 w 39"/>
                  <a:gd name="T1" fmla="*/ 6 h 25"/>
                  <a:gd name="T2" fmla="*/ 0 w 39"/>
                  <a:gd name="T3" fmla="*/ 25 h 25"/>
                  <a:gd name="T4" fmla="*/ 7 w 39"/>
                  <a:gd name="T5" fmla="*/ 23 h 25"/>
                  <a:gd name="T6" fmla="*/ 16 w 39"/>
                  <a:gd name="T7" fmla="*/ 18 h 25"/>
                  <a:gd name="T8" fmla="*/ 38 w 39"/>
                  <a:gd name="T9" fmla="*/ 2 h 25"/>
                  <a:gd name="T10" fmla="*/ 38 w 39"/>
                  <a:gd name="T11" fmla="*/ 2 h 25"/>
                  <a:gd name="T12" fmla="*/ 39 w 39"/>
                  <a:gd name="T13" fmla="*/ 1 h 25"/>
                  <a:gd name="T14" fmla="*/ 30 w 39"/>
                  <a:gd name="T15" fmla="*/ 0 h 25"/>
                  <a:gd name="T16" fmla="*/ 29 w 39"/>
                  <a:gd name="T17" fmla="*/ 0 h 25"/>
                  <a:gd name="T18" fmla="*/ 24 w 39"/>
                  <a:gd name="T19" fmla="*/ 4 h 25"/>
                  <a:gd name="T20" fmla="*/ 15 w 39"/>
                  <a:gd name="T21" fmla="*/ 5 h 25"/>
                  <a:gd name="T22" fmla="*/ 14 w 39"/>
                  <a:gd name="T2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25">
                    <a:moveTo>
                      <a:pt x="14" y="6"/>
                    </a:moveTo>
                    <a:cubicBezTo>
                      <a:pt x="8" y="12"/>
                      <a:pt x="3" y="18"/>
                      <a:pt x="0" y="25"/>
                    </a:cubicBezTo>
                    <a:cubicBezTo>
                      <a:pt x="2" y="25"/>
                      <a:pt x="5" y="24"/>
                      <a:pt x="7" y="23"/>
                    </a:cubicBezTo>
                    <a:cubicBezTo>
                      <a:pt x="10" y="22"/>
                      <a:pt x="13" y="20"/>
                      <a:pt x="16" y="18"/>
                    </a:cubicBezTo>
                    <a:cubicBezTo>
                      <a:pt x="23" y="13"/>
                      <a:pt x="30" y="6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9" y="2"/>
                      <a:pt x="39" y="1"/>
                    </a:cubicBezTo>
                    <a:cubicBezTo>
                      <a:pt x="36" y="1"/>
                      <a:pt x="33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8" y="2"/>
                      <a:pt x="26" y="3"/>
                      <a:pt x="24" y="4"/>
                    </a:cubicBezTo>
                    <a:cubicBezTo>
                      <a:pt x="21" y="5"/>
                      <a:pt x="18" y="6"/>
                      <a:pt x="15" y="5"/>
                    </a:cubicBezTo>
                    <a:cubicBezTo>
                      <a:pt x="15" y="6"/>
                      <a:pt x="15" y="6"/>
                      <a:pt x="14" y="6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8" name="Freeform 1398"/>
              <p:cNvSpPr/>
              <p:nvPr/>
            </p:nvSpPr>
            <p:spPr bwMode="auto">
              <a:xfrm>
                <a:off x="902" y="796"/>
                <a:ext cx="14" cy="3"/>
              </a:xfrm>
              <a:custGeom>
                <a:avLst/>
                <a:gdLst>
                  <a:gd name="T0" fmla="*/ 1 w 14"/>
                  <a:gd name="T1" fmla="*/ 0 h 3"/>
                  <a:gd name="T2" fmla="*/ 0 w 14"/>
                  <a:gd name="T3" fmla="*/ 1 h 3"/>
                  <a:gd name="T4" fmla="*/ 11 w 14"/>
                  <a:gd name="T5" fmla="*/ 3 h 3"/>
                  <a:gd name="T6" fmla="*/ 13 w 14"/>
                  <a:gd name="T7" fmla="*/ 1 h 3"/>
                  <a:gd name="T8" fmla="*/ 14 w 14"/>
                  <a:gd name="T9" fmla="*/ 0 h 3"/>
                  <a:gd name="T10" fmla="*/ 1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4" y="1"/>
                      <a:pt x="7" y="2"/>
                      <a:pt x="11" y="3"/>
                    </a:cubicBezTo>
                    <a:cubicBezTo>
                      <a:pt x="12" y="2"/>
                      <a:pt x="12" y="2"/>
                      <a:pt x="13" y="1"/>
                    </a:cubicBezTo>
                    <a:cubicBezTo>
                      <a:pt x="13" y="1"/>
                      <a:pt x="14" y="1"/>
                      <a:pt x="14" y="0"/>
                    </a:cubicBezTo>
                    <a:cubicBezTo>
                      <a:pt x="10" y="0"/>
                      <a:pt x="5" y="0"/>
                      <a:pt x="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9" name="Freeform 1399"/>
              <p:cNvSpPr/>
              <p:nvPr/>
            </p:nvSpPr>
            <p:spPr bwMode="auto">
              <a:xfrm>
                <a:off x="911" y="789"/>
                <a:ext cx="6" cy="3"/>
              </a:xfrm>
              <a:custGeom>
                <a:avLst/>
                <a:gdLst>
                  <a:gd name="T0" fmla="*/ 4 w 6"/>
                  <a:gd name="T1" fmla="*/ 0 h 3"/>
                  <a:gd name="T2" fmla="*/ 0 w 6"/>
                  <a:gd name="T3" fmla="*/ 3 h 3"/>
                  <a:gd name="T4" fmla="*/ 6 w 6"/>
                  <a:gd name="T5" fmla="*/ 3 h 3"/>
                  <a:gd name="T6" fmla="*/ 4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3" y="1"/>
                      <a:pt x="1" y="2"/>
                      <a:pt x="0" y="3"/>
                    </a:cubicBezTo>
                    <a:cubicBezTo>
                      <a:pt x="2" y="3"/>
                      <a:pt x="4" y="3"/>
                      <a:pt x="6" y="3"/>
                    </a:cubicBezTo>
                    <a:cubicBezTo>
                      <a:pt x="6" y="2"/>
                      <a:pt x="5" y="1"/>
                      <a:pt x="4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0" name="Freeform 1400"/>
              <p:cNvSpPr/>
              <p:nvPr/>
            </p:nvSpPr>
            <p:spPr bwMode="auto">
              <a:xfrm>
                <a:off x="853" y="839"/>
                <a:ext cx="121" cy="55"/>
              </a:xfrm>
              <a:custGeom>
                <a:avLst/>
                <a:gdLst>
                  <a:gd name="T0" fmla="*/ 10 w 123"/>
                  <a:gd name="T1" fmla="*/ 31 h 58"/>
                  <a:gd name="T2" fmla="*/ 16 w 123"/>
                  <a:gd name="T3" fmla="*/ 42 h 58"/>
                  <a:gd name="T4" fmla="*/ 22 w 123"/>
                  <a:gd name="T5" fmla="*/ 33 h 58"/>
                  <a:gd name="T6" fmla="*/ 38 w 123"/>
                  <a:gd name="T7" fmla="*/ 41 h 58"/>
                  <a:gd name="T8" fmla="*/ 42 w 123"/>
                  <a:gd name="T9" fmla="*/ 32 h 58"/>
                  <a:gd name="T10" fmla="*/ 57 w 123"/>
                  <a:gd name="T11" fmla="*/ 39 h 58"/>
                  <a:gd name="T12" fmla="*/ 62 w 123"/>
                  <a:gd name="T13" fmla="*/ 26 h 58"/>
                  <a:gd name="T14" fmla="*/ 74 w 123"/>
                  <a:gd name="T15" fmla="*/ 28 h 58"/>
                  <a:gd name="T16" fmla="*/ 80 w 123"/>
                  <a:gd name="T17" fmla="*/ 17 h 58"/>
                  <a:gd name="T18" fmla="*/ 91 w 123"/>
                  <a:gd name="T19" fmla="*/ 21 h 58"/>
                  <a:gd name="T20" fmla="*/ 95 w 123"/>
                  <a:gd name="T21" fmla="*/ 8 h 58"/>
                  <a:gd name="T22" fmla="*/ 106 w 123"/>
                  <a:gd name="T23" fmla="*/ 14 h 58"/>
                  <a:gd name="T24" fmla="*/ 106 w 123"/>
                  <a:gd name="T25" fmla="*/ 3 h 58"/>
                  <a:gd name="T26" fmla="*/ 117 w 123"/>
                  <a:gd name="T27" fmla="*/ 17 h 58"/>
                  <a:gd name="T28" fmla="*/ 109 w 123"/>
                  <a:gd name="T29" fmla="*/ 20 h 58"/>
                  <a:gd name="T30" fmla="*/ 104 w 123"/>
                  <a:gd name="T31" fmla="*/ 30 h 58"/>
                  <a:gd name="T32" fmla="*/ 95 w 123"/>
                  <a:gd name="T33" fmla="*/ 26 h 58"/>
                  <a:gd name="T34" fmla="*/ 89 w 123"/>
                  <a:gd name="T35" fmla="*/ 37 h 58"/>
                  <a:gd name="T36" fmla="*/ 74 w 123"/>
                  <a:gd name="T37" fmla="*/ 31 h 58"/>
                  <a:gd name="T38" fmla="*/ 72 w 123"/>
                  <a:gd name="T39" fmla="*/ 44 h 58"/>
                  <a:gd name="T40" fmla="*/ 62 w 123"/>
                  <a:gd name="T41" fmla="*/ 44 h 58"/>
                  <a:gd name="T42" fmla="*/ 54 w 123"/>
                  <a:gd name="T43" fmla="*/ 52 h 58"/>
                  <a:gd name="T44" fmla="*/ 40 w 123"/>
                  <a:gd name="T45" fmla="*/ 46 h 58"/>
                  <a:gd name="T46" fmla="*/ 33 w 123"/>
                  <a:gd name="T47" fmla="*/ 58 h 58"/>
                  <a:gd name="T48" fmla="*/ 23 w 123"/>
                  <a:gd name="T49" fmla="*/ 46 h 58"/>
                  <a:gd name="T50" fmla="*/ 16 w 123"/>
                  <a:gd name="T51" fmla="*/ 56 h 58"/>
                  <a:gd name="T52" fmla="*/ 10 w 123"/>
                  <a:gd name="T53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58">
                    <a:moveTo>
                      <a:pt x="10" y="31"/>
                    </a:moveTo>
                    <a:cubicBezTo>
                      <a:pt x="16" y="42"/>
                      <a:pt x="16" y="42"/>
                      <a:pt x="16" y="42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6" y="14"/>
                      <a:pt x="105" y="5"/>
                      <a:pt x="106" y="3"/>
                    </a:cubicBezTo>
                    <a:cubicBezTo>
                      <a:pt x="108" y="0"/>
                      <a:pt x="123" y="8"/>
                      <a:pt x="117" y="17"/>
                    </a:cubicBezTo>
                    <a:cubicBezTo>
                      <a:pt x="111" y="25"/>
                      <a:pt x="109" y="20"/>
                      <a:pt x="109" y="2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0" y="40"/>
                      <a:pt x="10" y="3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1" name="Freeform 1401"/>
              <p:cNvSpPr/>
              <p:nvPr/>
            </p:nvSpPr>
            <p:spPr bwMode="auto">
              <a:xfrm>
                <a:off x="853" y="868"/>
                <a:ext cx="18" cy="24"/>
              </a:xfrm>
              <a:custGeom>
                <a:avLst/>
                <a:gdLst>
                  <a:gd name="T0" fmla="*/ 13 w 18"/>
                  <a:gd name="T1" fmla="*/ 5 h 25"/>
                  <a:gd name="T2" fmla="*/ 10 w 18"/>
                  <a:gd name="T3" fmla="*/ 0 h 25"/>
                  <a:gd name="T4" fmla="*/ 16 w 18"/>
                  <a:gd name="T5" fmla="*/ 25 h 25"/>
                  <a:gd name="T6" fmla="*/ 18 w 18"/>
                  <a:gd name="T7" fmla="*/ 22 h 25"/>
                  <a:gd name="T8" fmla="*/ 13 w 18"/>
                  <a:gd name="T9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3" y="5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9"/>
                      <a:pt x="16" y="25"/>
                      <a:pt x="16" y="25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5" y="17"/>
                      <a:pt x="13" y="11"/>
                      <a:pt x="13" y="5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2" name="Freeform 1402"/>
              <p:cNvSpPr/>
              <p:nvPr/>
            </p:nvSpPr>
            <p:spPr bwMode="auto">
              <a:xfrm>
                <a:off x="957" y="840"/>
                <a:ext cx="15" cy="13"/>
              </a:xfrm>
              <a:custGeom>
                <a:avLst/>
                <a:gdLst>
                  <a:gd name="T0" fmla="*/ 0 w 15"/>
                  <a:gd name="T1" fmla="*/ 2 h 14"/>
                  <a:gd name="T2" fmla="*/ 0 w 15"/>
                  <a:gd name="T3" fmla="*/ 6 h 14"/>
                  <a:gd name="T4" fmla="*/ 12 w 15"/>
                  <a:gd name="T5" fmla="*/ 14 h 14"/>
                  <a:gd name="T6" fmla="*/ 0 w 15"/>
                  <a:gd name="T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0" y="2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4" y="8"/>
                      <a:pt x="9" y="11"/>
                      <a:pt x="12" y="14"/>
                    </a:cubicBezTo>
                    <a:cubicBezTo>
                      <a:pt x="15" y="6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" name="Freeform 1403"/>
              <p:cNvSpPr/>
              <p:nvPr/>
            </p:nvSpPr>
            <p:spPr bwMode="auto">
              <a:xfrm>
                <a:off x="897" y="840"/>
                <a:ext cx="16" cy="17"/>
              </a:xfrm>
              <a:custGeom>
                <a:avLst/>
                <a:gdLst>
                  <a:gd name="T0" fmla="*/ 4 w 16"/>
                  <a:gd name="T1" fmla="*/ 0 h 17"/>
                  <a:gd name="T2" fmla="*/ 0 w 16"/>
                  <a:gd name="T3" fmla="*/ 17 h 17"/>
                  <a:gd name="T4" fmla="*/ 16 w 16"/>
                  <a:gd name="T5" fmla="*/ 10 h 17"/>
                  <a:gd name="T6" fmla="*/ 4 w 16"/>
                  <a:gd name="T7" fmla="*/ 0 h 17"/>
                  <a:gd name="T8" fmla="*/ 4 w 1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4" y="0"/>
                    </a:moveTo>
                    <a:lnTo>
                      <a:pt x="0" y="17"/>
                    </a:lnTo>
                    <a:lnTo>
                      <a:pt x="16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4" name="Freeform 1404"/>
              <p:cNvSpPr/>
              <p:nvPr/>
            </p:nvSpPr>
            <p:spPr bwMode="auto">
              <a:xfrm>
                <a:off x="901" y="840"/>
                <a:ext cx="14" cy="14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4 h 14"/>
                  <a:gd name="T4" fmla="*/ 14 w 14"/>
                  <a:gd name="T5" fmla="*/ 9 h 14"/>
                  <a:gd name="T6" fmla="*/ 0 w 14"/>
                  <a:gd name="T7" fmla="*/ 0 h 14"/>
                  <a:gd name="T8" fmla="*/ 0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1" y="14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" name="Freeform 1405"/>
              <p:cNvSpPr>
                <a:spLocks noEditPoints="1"/>
              </p:cNvSpPr>
              <p:nvPr/>
            </p:nvSpPr>
            <p:spPr bwMode="auto">
              <a:xfrm>
                <a:off x="878" y="792"/>
                <a:ext cx="26" cy="13"/>
              </a:xfrm>
              <a:custGeom>
                <a:avLst/>
                <a:gdLst>
                  <a:gd name="T0" fmla="*/ 21 w 27"/>
                  <a:gd name="T1" fmla="*/ 4 h 13"/>
                  <a:gd name="T2" fmla="*/ 24 w 27"/>
                  <a:gd name="T3" fmla="*/ 5 h 13"/>
                  <a:gd name="T4" fmla="*/ 24 w 27"/>
                  <a:gd name="T5" fmla="*/ 4 h 13"/>
                  <a:gd name="T6" fmla="*/ 24 w 27"/>
                  <a:gd name="T7" fmla="*/ 4 h 13"/>
                  <a:gd name="T8" fmla="*/ 24 w 27"/>
                  <a:gd name="T9" fmla="*/ 4 h 13"/>
                  <a:gd name="T10" fmla="*/ 24 w 27"/>
                  <a:gd name="T11" fmla="*/ 4 h 13"/>
                  <a:gd name="T12" fmla="*/ 21 w 27"/>
                  <a:gd name="T13" fmla="*/ 4 h 13"/>
                  <a:gd name="T14" fmla="*/ 12 w 27"/>
                  <a:gd name="T15" fmla="*/ 8 h 13"/>
                  <a:gd name="T16" fmla="*/ 5 w 27"/>
                  <a:gd name="T17" fmla="*/ 13 h 13"/>
                  <a:gd name="T18" fmla="*/ 6 w 27"/>
                  <a:gd name="T19" fmla="*/ 13 h 13"/>
                  <a:gd name="T20" fmla="*/ 13 w 27"/>
                  <a:gd name="T21" fmla="*/ 8 h 13"/>
                  <a:gd name="T22" fmla="*/ 18 w 27"/>
                  <a:gd name="T23" fmla="*/ 8 h 13"/>
                  <a:gd name="T24" fmla="*/ 19 w 27"/>
                  <a:gd name="T25" fmla="*/ 8 h 13"/>
                  <a:gd name="T26" fmla="*/ 12 w 27"/>
                  <a:gd name="T27" fmla="*/ 8 h 13"/>
                  <a:gd name="T28" fmla="*/ 4 w 27"/>
                  <a:gd name="T29" fmla="*/ 10 h 13"/>
                  <a:gd name="T30" fmla="*/ 0 w 27"/>
                  <a:gd name="T31" fmla="*/ 12 h 13"/>
                  <a:gd name="T32" fmla="*/ 0 w 27"/>
                  <a:gd name="T33" fmla="*/ 12 h 13"/>
                  <a:gd name="T34" fmla="*/ 4 w 27"/>
                  <a:gd name="T35" fmla="*/ 10 h 13"/>
                  <a:gd name="T36" fmla="*/ 4 w 27"/>
                  <a:gd name="T37" fmla="*/ 10 h 13"/>
                  <a:gd name="T38" fmla="*/ 4 w 27"/>
                  <a:gd name="T39" fmla="*/ 10 h 13"/>
                  <a:gd name="T40" fmla="*/ 1 w 27"/>
                  <a:gd name="T41" fmla="*/ 12 h 13"/>
                  <a:gd name="T42" fmla="*/ 1 w 27"/>
                  <a:gd name="T43" fmla="*/ 12 h 13"/>
                  <a:gd name="T44" fmla="*/ 5 w 27"/>
                  <a:gd name="T45" fmla="*/ 9 h 13"/>
                  <a:gd name="T46" fmla="*/ 4 w 27"/>
                  <a:gd name="T47" fmla="*/ 10 h 13"/>
                  <a:gd name="T48" fmla="*/ 26 w 27"/>
                  <a:gd name="T49" fmla="*/ 0 h 13"/>
                  <a:gd name="T50" fmla="*/ 25 w 27"/>
                  <a:gd name="T51" fmla="*/ 0 h 13"/>
                  <a:gd name="T52" fmla="*/ 27 w 27"/>
                  <a:gd name="T53" fmla="*/ 0 h 13"/>
                  <a:gd name="T54" fmla="*/ 27 w 27"/>
                  <a:gd name="T55" fmla="*/ 0 h 13"/>
                  <a:gd name="T56" fmla="*/ 26 w 27"/>
                  <a:gd name="T5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" h="13">
                    <a:moveTo>
                      <a:pt x="21" y="4"/>
                    </a:moveTo>
                    <a:cubicBezTo>
                      <a:pt x="22" y="4"/>
                      <a:pt x="23" y="5"/>
                      <a:pt x="24" y="5"/>
                    </a:cubicBezTo>
                    <a:cubicBezTo>
                      <a:pt x="24" y="5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4"/>
                      <a:pt x="22" y="4"/>
                      <a:pt x="21" y="4"/>
                    </a:cubicBezTo>
                    <a:moveTo>
                      <a:pt x="12" y="8"/>
                    </a:moveTo>
                    <a:cubicBezTo>
                      <a:pt x="10" y="9"/>
                      <a:pt x="8" y="11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1"/>
                      <a:pt x="10" y="10"/>
                      <a:pt x="13" y="8"/>
                    </a:cubicBezTo>
                    <a:cubicBezTo>
                      <a:pt x="15" y="8"/>
                      <a:pt x="17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2" y="8"/>
                    </a:cubicBezTo>
                    <a:moveTo>
                      <a:pt x="4" y="10"/>
                    </a:moveTo>
                    <a:cubicBezTo>
                      <a:pt x="2" y="10"/>
                      <a:pt x="1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1"/>
                      <a:pt x="2" y="11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5" y="9"/>
                      <a:pt x="4" y="9"/>
                      <a:pt x="4" y="1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5" y="0"/>
                    </a:cubicBezTo>
                    <a:cubicBezTo>
                      <a:pt x="26" y="0"/>
                      <a:pt x="26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" name="Freeform 1406"/>
              <p:cNvSpPr>
                <a:spLocks noEditPoints="1"/>
              </p:cNvSpPr>
              <p:nvPr/>
            </p:nvSpPr>
            <p:spPr bwMode="auto">
              <a:xfrm>
                <a:off x="872" y="796"/>
                <a:ext cx="29" cy="6"/>
              </a:xfrm>
              <a:custGeom>
                <a:avLst/>
                <a:gdLst>
                  <a:gd name="T0" fmla="*/ 22 w 30"/>
                  <a:gd name="T1" fmla="*/ 2 h 6"/>
                  <a:gd name="T2" fmla="*/ 18 w 30"/>
                  <a:gd name="T3" fmla="*/ 4 h 6"/>
                  <a:gd name="T4" fmla="*/ 25 w 30"/>
                  <a:gd name="T5" fmla="*/ 4 h 6"/>
                  <a:gd name="T6" fmla="*/ 29 w 30"/>
                  <a:gd name="T7" fmla="*/ 2 h 6"/>
                  <a:gd name="T8" fmla="*/ 30 w 30"/>
                  <a:gd name="T9" fmla="*/ 1 h 6"/>
                  <a:gd name="T10" fmla="*/ 27 w 30"/>
                  <a:gd name="T11" fmla="*/ 0 h 6"/>
                  <a:gd name="T12" fmla="*/ 22 w 30"/>
                  <a:gd name="T13" fmla="*/ 2 h 6"/>
                  <a:gd name="T14" fmla="*/ 0 w 30"/>
                  <a:gd name="T15" fmla="*/ 5 h 6"/>
                  <a:gd name="T16" fmla="*/ 2 w 30"/>
                  <a:gd name="T17" fmla="*/ 6 h 6"/>
                  <a:gd name="T18" fmla="*/ 6 w 30"/>
                  <a:gd name="T19" fmla="*/ 4 h 6"/>
                  <a:gd name="T20" fmla="*/ 0 w 30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">
                    <a:moveTo>
                      <a:pt x="22" y="2"/>
                    </a:moveTo>
                    <a:cubicBezTo>
                      <a:pt x="20" y="2"/>
                      <a:pt x="19" y="3"/>
                      <a:pt x="18" y="4"/>
                    </a:cubicBezTo>
                    <a:cubicBezTo>
                      <a:pt x="21" y="4"/>
                      <a:pt x="23" y="4"/>
                      <a:pt x="25" y="4"/>
                    </a:cubicBezTo>
                    <a:cubicBezTo>
                      <a:pt x="26" y="3"/>
                      <a:pt x="28" y="2"/>
                      <a:pt x="29" y="2"/>
                    </a:cubicBezTo>
                    <a:cubicBezTo>
                      <a:pt x="29" y="1"/>
                      <a:pt x="30" y="1"/>
                      <a:pt x="30" y="1"/>
                    </a:cubicBezTo>
                    <a:cubicBezTo>
                      <a:pt x="29" y="1"/>
                      <a:pt x="28" y="0"/>
                      <a:pt x="27" y="0"/>
                    </a:cubicBezTo>
                    <a:cubicBezTo>
                      <a:pt x="25" y="1"/>
                      <a:pt x="23" y="1"/>
                      <a:pt x="22" y="2"/>
                    </a:cubicBezTo>
                    <a:moveTo>
                      <a:pt x="0" y="5"/>
                    </a:moveTo>
                    <a:cubicBezTo>
                      <a:pt x="1" y="5"/>
                      <a:pt x="1" y="6"/>
                      <a:pt x="2" y="6"/>
                    </a:cubicBezTo>
                    <a:cubicBezTo>
                      <a:pt x="3" y="5"/>
                      <a:pt x="4" y="4"/>
                      <a:pt x="6" y="4"/>
                    </a:cubicBezTo>
                    <a:cubicBezTo>
                      <a:pt x="4" y="4"/>
                      <a:pt x="2" y="4"/>
                      <a:pt x="0" y="5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" name="Freeform 1407"/>
              <p:cNvSpPr>
                <a:spLocks noEditPoints="1"/>
              </p:cNvSpPr>
              <p:nvPr/>
            </p:nvSpPr>
            <p:spPr bwMode="auto">
              <a:xfrm>
                <a:off x="874" y="792"/>
                <a:ext cx="30" cy="12"/>
              </a:xfrm>
              <a:custGeom>
                <a:avLst/>
                <a:gdLst>
                  <a:gd name="T0" fmla="*/ 29 w 31"/>
                  <a:gd name="T1" fmla="*/ 0 h 12"/>
                  <a:gd name="T2" fmla="*/ 20 w 31"/>
                  <a:gd name="T3" fmla="*/ 6 h 12"/>
                  <a:gd name="T4" fmla="*/ 25 w 31"/>
                  <a:gd name="T5" fmla="*/ 4 h 12"/>
                  <a:gd name="T6" fmla="*/ 28 w 31"/>
                  <a:gd name="T7" fmla="*/ 4 h 12"/>
                  <a:gd name="T8" fmla="*/ 31 w 31"/>
                  <a:gd name="T9" fmla="*/ 0 h 12"/>
                  <a:gd name="T10" fmla="*/ 29 w 31"/>
                  <a:gd name="T11" fmla="*/ 0 h 12"/>
                  <a:gd name="T12" fmla="*/ 4 w 31"/>
                  <a:gd name="T13" fmla="*/ 8 h 12"/>
                  <a:gd name="T14" fmla="*/ 0 w 31"/>
                  <a:gd name="T15" fmla="*/ 10 h 12"/>
                  <a:gd name="T16" fmla="*/ 4 w 31"/>
                  <a:gd name="T17" fmla="*/ 12 h 12"/>
                  <a:gd name="T18" fmla="*/ 8 w 31"/>
                  <a:gd name="T19" fmla="*/ 10 h 12"/>
                  <a:gd name="T20" fmla="*/ 9 w 31"/>
                  <a:gd name="T21" fmla="*/ 9 h 12"/>
                  <a:gd name="T22" fmla="*/ 13 w 31"/>
                  <a:gd name="T23" fmla="*/ 6 h 12"/>
                  <a:gd name="T24" fmla="*/ 11 w 31"/>
                  <a:gd name="T25" fmla="*/ 6 h 12"/>
                  <a:gd name="T26" fmla="*/ 4 w 31"/>
                  <a:gd name="T2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">
                    <a:moveTo>
                      <a:pt x="29" y="0"/>
                    </a:moveTo>
                    <a:cubicBezTo>
                      <a:pt x="26" y="2"/>
                      <a:pt x="23" y="4"/>
                      <a:pt x="20" y="6"/>
                    </a:cubicBezTo>
                    <a:cubicBezTo>
                      <a:pt x="21" y="5"/>
                      <a:pt x="23" y="5"/>
                      <a:pt x="25" y="4"/>
                    </a:cubicBezTo>
                    <a:cubicBezTo>
                      <a:pt x="26" y="4"/>
                      <a:pt x="27" y="4"/>
                      <a:pt x="28" y="4"/>
                    </a:cubicBezTo>
                    <a:cubicBezTo>
                      <a:pt x="29" y="3"/>
                      <a:pt x="30" y="2"/>
                      <a:pt x="31" y="0"/>
                    </a:cubicBezTo>
                    <a:cubicBezTo>
                      <a:pt x="30" y="0"/>
                      <a:pt x="30" y="0"/>
                      <a:pt x="29" y="0"/>
                    </a:cubicBezTo>
                    <a:moveTo>
                      <a:pt x="4" y="8"/>
                    </a:moveTo>
                    <a:cubicBezTo>
                      <a:pt x="2" y="8"/>
                      <a:pt x="1" y="9"/>
                      <a:pt x="0" y="10"/>
                    </a:cubicBezTo>
                    <a:cubicBezTo>
                      <a:pt x="1" y="10"/>
                      <a:pt x="2" y="11"/>
                      <a:pt x="4" y="12"/>
                    </a:cubicBezTo>
                    <a:cubicBezTo>
                      <a:pt x="5" y="11"/>
                      <a:pt x="6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10" y="8"/>
                      <a:pt x="12" y="7"/>
                      <a:pt x="13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9" y="7"/>
                      <a:pt x="6" y="7"/>
                      <a:pt x="4" y="8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" name="Freeform 1408"/>
              <p:cNvSpPr/>
              <p:nvPr/>
            </p:nvSpPr>
            <p:spPr bwMode="auto">
              <a:xfrm>
                <a:off x="879" y="789"/>
                <a:ext cx="26" cy="16"/>
              </a:xfrm>
              <a:custGeom>
                <a:avLst/>
                <a:gdLst>
                  <a:gd name="T0" fmla="*/ 25 w 27"/>
                  <a:gd name="T1" fmla="*/ 1 h 16"/>
                  <a:gd name="T2" fmla="*/ 14 w 27"/>
                  <a:gd name="T3" fmla="*/ 7 h 16"/>
                  <a:gd name="T4" fmla="*/ 8 w 27"/>
                  <a:gd name="T5" fmla="*/ 9 h 16"/>
                  <a:gd name="T6" fmla="*/ 4 w 27"/>
                  <a:gd name="T7" fmla="*/ 12 h 16"/>
                  <a:gd name="T8" fmla="*/ 0 w 27"/>
                  <a:gd name="T9" fmla="*/ 15 h 16"/>
                  <a:gd name="T10" fmla="*/ 3 w 27"/>
                  <a:gd name="T11" fmla="*/ 16 h 16"/>
                  <a:gd name="T12" fmla="*/ 4 w 27"/>
                  <a:gd name="T13" fmla="*/ 16 h 16"/>
                  <a:gd name="T14" fmla="*/ 11 w 27"/>
                  <a:gd name="T15" fmla="*/ 11 h 16"/>
                  <a:gd name="T16" fmla="*/ 15 w 27"/>
                  <a:gd name="T17" fmla="*/ 9 h 16"/>
                  <a:gd name="T18" fmla="*/ 24 w 27"/>
                  <a:gd name="T19" fmla="*/ 3 h 16"/>
                  <a:gd name="T20" fmla="*/ 25 w 27"/>
                  <a:gd name="T21" fmla="*/ 3 h 16"/>
                  <a:gd name="T22" fmla="*/ 26 w 27"/>
                  <a:gd name="T23" fmla="*/ 3 h 16"/>
                  <a:gd name="T24" fmla="*/ 27 w 27"/>
                  <a:gd name="T25" fmla="*/ 0 h 16"/>
                  <a:gd name="T26" fmla="*/ 25 w 27"/>
                  <a:gd name="T2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6">
                    <a:moveTo>
                      <a:pt x="25" y="1"/>
                    </a:moveTo>
                    <a:cubicBezTo>
                      <a:pt x="21" y="3"/>
                      <a:pt x="17" y="5"/>
                      <a:pt x="14" y="7"/>
                    </a:cubicBezTo>
                    <a:cubicBezTo>
                      <a:pt x="12" y="7"/>
                      <a:pt x="10" y="8"/>
                      <a:pt x="8" y="9"/>
                    </a:cubicBezTo>
                    <a:cubicBezTo>
                      <a:pt x="7" y="10"/>
                      <a:pt x="5" y="11"/>
                      <a:pt x="4" y="12"/>
                    </a:cubicBezTo>
                    <a:cubicBezTo>
                      <a:pt x="3" y="13"/>
                      <a:pt x="2" y="14"/>
                      <a:pt x="0" y="15"/>
                    </a:cubicBezTo>
                    <a:cubicBezTo>
                      <a:pt x="1" y="16"/>
                      <a:pt x="2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4"/>
                      <a:pt x="9" y="12"/>
                      <a:pt x="11" y="11"/>
                    </a:cubicBezTo>
                    <a:cubicBezTo>
                      <a:pt x="12" y="10"/>
                      <a:pt x="13" y="9"/>
                      <a:pt x="15" y="9"/>
                    </a:cubicBezTo>
                    <a:cubicBezTo>
                      <a:pt x="18" y="7"/>
                      <a:pt x="21" y="5"/>
                      <a:pt x="24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2"/>
                      <a:pt x="27" y="1"/>
                      <a:pt x="27" y="0"/>
                    </a:cubicBezTo>
                    <a:cubicBezTo>
                      <a:pt x="26" y="1"/>
                      <a:pt x="25" y="1"/>
                      <a:pt x="25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" name="Freeform 1409"/>
              <p:cNvSpPr/>
              <p:nvPr/>
            </p:nvSpPr>
            <p:spPr bwMode="auto">
              <a:xfrm>
                <a:off x="878" y="80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" name="Freeform 1410"/>
              <p:cNvSpPr/>
              <p:nvPr/>
            </p:nvSpPr>
            <p:spPr bwMode="auto">
              <a:xfrm>
                <a:off x="884" y="800"/>
                <a:ext cx="11" cy="5"/>
              </a:xfrm>
              <a:custGeom>
                <a:avLst/>
                <a:gdLst>
                  <a:gd name="T0" fmla="*/ 7 w 12"/>
                  <a:gd name="T1" fmla="*/ 0 h 5"/>
                  <a:gd name="T2" fmla="*/ 0 w 12"/>
                  <a:gd name="T3" fmla="*/ 5 h 5"/>
                  <a:gd name="T4" fmla="*/ 0 w 12"/>
                  <a:gd name="T5" fmla="*/ 5 h 5"/>
                  <a:gd name="T6" fmla="*/ 4 w 12"/>
                  <a:gd name="T7" fmla="*/ 4 h 5"/>
                  <a:gd name="T8" fmla="*/ 12 w 12"/>
                  <a:gd name="T9" fmla="*/ 0 h 5"/>
                  <a:gd name="T10" fmla="*/ 7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7" y="0"/>
                    </a:moveTo>
                    <a:cubicBezTo>
                      <a:pt x="4" y="2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7" y="3"/>
                      <a:pt x="10" y="1"/>
                      <a:pt x="12" y="0"/>
                    </a:cubicBezTo>
                    <a:cubicBezTo>
                      <a:pt x="11" y="0"/>
                      <a:pt x="9" y="0"/>
                      <a:pt x="7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" name="Group 1612"/>
            <p:cNvGrpSpPr/>
            <p:nvPr/>
          </p:nvGrpSpPr>
          <p:grpSpPr bwMode="auto">
            <a:xfrm>
              <a:off x="1350963" y="1085851"/>
              <a:ext cx="406400" cy="746125"/>
              <a:chOff x="851" y="684"/>
              <a:chExt cx="256" cy="470"/>
            </a:xfrm>
          </p:grpSpPr>
          <p:sp>
            <p:nvSpPr>
              <p:cNvPr id="201" name="Freeform 1412"/>
              <p:cNvSpPr/>
              <p:nvPr/>
            </p:nvSpPr>
            <p:spPr bwMode="auto">
              <a:xfrm>
                <a:off x="901" y="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413"/>
              <p:cNvSpPr/>
              <p:nvPr/>
            </p:nvSpPr>
            <p:spPr bwMode="auto">
              <a:xfrm>
                <a:off x="895" y="800"/>
                <a:ext cx="3" cy="0"/>
              </a:xfrm>
              <a:custGeom>
                <a:avLst/>
                <a:gdLst>
                  <a:gd name="T0" fmla="*/ 1 w 3"/>
                  <a:gd name="T1" fmla="*/ 0 w 3"/>
                  <a:gd name="T2" fmla="*/ 3 w 3"/>
                  <a:gd name="T3" fmla="*/ 3 w 3"/>
                  <a:gd name="T4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414"/>
              <p:cNvSpPr/>
              <p:nvPr/>
            </p:nvSpPr>
            <p:spPr bwMode="auto">
              <a:xfrm>
                <a:off x="896" y="79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2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3" y="0"/>
                      <a:pt x="4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415"/>
              <p:cNvSpPr/>
              <p:nvPr/>
            </p:nvSpPr>
            <p:spPr bwMode="auto">
              <a:xfrm>
                <a:off x="884" y="800"/>
                <a:ext cx="14" cy="6"/>
              </a:xfrm>
              <a:custGeom>
                <a:avLst/>
                <a:gdLst>
                  <a:gd name="T0" fmla="*/ 12 w 15"/>
                  <a:gd name="T1" fmla="*/ 0 h 6"/>
                  <a:gd name="T2" fmla="*/ 4 w 15"/>
                  <a:gd name="T3" fmla="*/ 4 h 6"/>
                  <a:gd name="T4" fmla="*/ 0 w 15"/>
                  <a:gd name="T5" fmla="*/ 5 h 6"/>
                  <a:gd name="T6" fmla="*/ 9 w 15"/>
                  <a:gd name="T7" fmla="*/ 4 h 6"/>
                  <a:gd name="T8" fmla="*/ 14 w 15"/>
                  <a:gd name="T9" fmla="*/ 0 h 6"/>
                  <a:gd name="T10" fmla="*/ 15 w 15"/>
                  <a:gd name="T11" fmla="*/ 0 h 6"/>
                  <a:gd name="T12" fmla="*/ 12 w 1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12" y="0"/>
                    </a:moveTo>
                    <a:cubicBezTo>
                      <a:pt x="10" y="1"/>
                      <a:pt x="7" y="3"/>
                      <a:pt x="4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3" y="6"/>
                      <a:pt x="6" y="5"/>
                      <a:pt x="9" y="4"/>
                    </a:cubicBezTo>
                    <a:cubicBezTo>
                      <a:pt x="11" y="3"/>
                      <a:pt x="13" y="2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4" y="0"/>
                      <a:pt x="13" y="0"/>
                      <a:pt x="1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416"/>
              <p:cNvSpPr/>
              <p:nvPr/>
            </p:nvSpPr>
            <p:spPr bwMode="auto">
              <a:xfrm>
                <a:off x="872" y="779"/>
                <a:ext cx="23" cy="22"/>
              </a:xfrm>
              <a:custGeom>
                <a:avLst/>
                <a:gdLst>
                  <a:gd name="T0" fmla="*/ 0 w 24"/>
                  <a:gd name="T1" fmla="*/ 0 h 23"/>
                  <a:gd name="T2" fmla="*/ 13 w 24"/>
                  <a:gd name="T3" fmla="*/ 14 h 23"/>
                  <a:gd name="T4" fmla="*/ 13 w 24"/>
                  <a:gd name="T5" fmla="*/ 21 h 23"/>
                  <a:gd name="T6" fmla="*/ 23 w 24"/>
                  <a:gd name="T7" fmla="*/ 19 h 23"/>
                  <a:gd name="T8" fmla="*/ 0 w 2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0" y="0"/>
                      <a:pt x="13" y="9"/>
                      <a:pt x="13" y="14"/>
                    </a:cubicBezTo>
                    <a:cubicBezTo>
                      <a:pt x="13" y="19"/>
                      <a:pt x="13" y="21"/>
                      <a:pt x="13" y="21"/>
                    </a:cubicBezTo>
                    <a:cubicBezTo>
                      <a:pt x="13" y="21"/>
                      <a:pt x="22" y="23"/>
                      <a:pt x="23" y="19"/>
                    </a:cubicBezTo>
                    <a:cubicBezTo>
                      <a:pt x="24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417"/>
              <p:cNvSpPr/>
              <p:nvPr/>
            </p:nvSpPr>
            <p:spPr bwMode="auto">
              <a:xfrm>
                <a:off x="867" y="774"/>
                <a:ext cx="33" cy="31"/>
              </a:xfrm>
              <a:custGeom>
                <a:avLst/>
                <a:gdLst>
                  <a:gd name="T0" fmla="*/ 28 w 34"/>
                  <a:gd name="T1" fmla="*/ 30 h 32"/>
                  <a:gd name="T2" fmla="*/ 28 w 34"/>
                  <a:gd name="T3" fmla="*/ 30 h 32"/>
                  <a:gd name="T4" fmla="*/ 17 w 34"/>
                  <a:gd name="T5" fmla="*/ 31 h 32"/>
                  <a:gd name="T6" fmla="*/ 13 w 34"/>
                  <a:gd name="T7" fmla="*/ 26 h 32"/>
                  <a:gd name="T8" fmla="*/ 13 w 34"/>
                  <a:gd name="T9" fmla="*/ 19 h 32"/>
                  <a:gd name="T10" fmla="*/ 2 w 34"/>
                  <a:gd name="T11" fmla="*/ 9 h 32"/>
                  <a:gd name="T12" fmla="*/ 1 w 34"/>
                  <a:gd name="T13" fmla="*/ 2 h 32"/>
                  <a:gd name="T14" fmla="*/ 7 w 34"/>
                  <a:gd name="T15" fmla="*/ 1 h 32"/>
                  <a:gd name="T16" fmla="*/ 33 w 34"/>
                  <a:gd name="T17" fmla="*/ 25 h 32"/>
                  <a:gd name="T18" fmla="*/ 28 w 34"/>
                  <a:gd name="T1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2">
                    <a:moveTo>
                      <a:pt x="28" y="30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4" y="32"/>
                      <a:pt x="18" y="31"/>
                      <a:pt x="17" y="31"/>
                    </a:cubicBezTo>
                    <a:cubicBezTo>
                      <a:pt x="15" y="31"/>
                      <a:pt x="13" y="29"/>
                      <a:pt x="13" y="26"/>
                    </a:cubicBezTo>
                    <a:cubicBezTo>
                      <a:pt x="13" y="26"/>
                      <a:pt x="13" y="24"/>
                      <a:pt x="13" y="19"/>
                    </a:cubicBezTo>
                    <a:cubicBezTo>
                      <a:pt x="13" y="17"/>
                      <a:pt x="8" y="12"/>
                      <a:pt x="2" y="9"/>
                    </a:cubicBezTo>
                    <a:cubicBezTo>
                      <a:pt x="0" y="7"/>
                      <a:pt x="0" y="5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34" y="18"/>
                      <a:pt x="33" y="22"/>
                      <a:pt x="33" y="25"/>
                    </a:cubicBezTo>
                    <a:cubicBezTo>
                      <a:pt x="32" y="26"/>
                      <a:pt x="31" y="29"/>
                      <a:pt x="28" y="30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418"/>
              <p:cNvSpPr/>
              <p:nvPr/>
            </p:nvSpPr>
            <p:spPr bwMode="auto">
              <a:xfrm>
                <a:off x="868" y="776"/>
                <a:ext cx="7" cy="6"/>
              </a:xfrm>
              <a:custGeom>
                <a:avLst/>
                <a:gdLst>
                  <a:gd name="T0" fmla="*/ 4 w 7"/>
                  <a:gd name="T1" fmla="*/ 6 h 6"/>
                  <a:gd name="T2" fmla="*/ 7 w 7"/>
                  <a:gd name="T3" fmla="*/ 3 h 6"/>
                  <a:gd name="T4" fmla="*/ 4 w 7"/>
                  <a:gd name="T5" fmla="*/ 0 h 6"/>
                  <a:gd name="T6" fmla="*/ 0 w 7"/>
                  <a:gd name="T7" fmla="*/ 3 h 6"/>
                  <a:gd name="T8" fmla="*/ 4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cubicBezTo>
                      <a:pt x="5" y="6"/>
                      <a:pt x="7" y="5"/>
                      <a:pt x="7" y="3"/>
                    </a:cubicBezTo>
                    <a:cubicBezTo>
                      <a:pt x="7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2" y="6"/>
                      <a:pt x="4" y="6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419"/>
              <p:cNvSpPr/>
              <p:nvPr/>
            </p:nvSpPr>
            <p:spPr bwMode="auto">
              <a:xfrm>
                <a:off x="886" y="789"/>
                <a:ext cx="12" cy="14"/>
              </a:xfrm>
              <a:custGeom>
                <a:avLst/>
                <a:gdLst>
                  <a:gd name="T0" fmla="*/ 2 w 13"/>
                  <a:gd name="T1" fmla="*/ 3 h 15"/>
                  <a:gd name="T2" fmla="*/ 1 w 13"/>
                  <a:gd name="T3" fmla="*/ 14 h 15"/>
                  <a:gd name="T4" fmla="*/ 7 w 13"/>
                  <a:gd name="T5" fmla="*/ 15 h 15"/>
                  <a:gd name="T6" fmla="*/ 12 w 13"/>
                  <a:gd name="T7" fmla="*/ 11 h 15"/>
                  <a:gd name="T8" fmla="*/ 10 w 13"/>
                  <a:gd name="T9" fmla="*/ 4 h 15"/>
                  <a:gd name="T10" fmla="*/ 8 w 13"/>
                  <a:gd name="T11" fmla="*/ 1 h 15"/>
                  <a:gd name="T12" fmla="*/ 4 w 13"/>
                  <a:gd name="T13" fmla="*/ 1 h 15"/>
                  <a:gd name="T14" fmla="*/ 2 w 13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5">
                    <a:moveTo>
                      <a:pt x="2" y="3"/>
                    </a:moveTo>
                    <a:cubicBezTo>
                      <a:pt x="1" y="7"/>
                      <a:pt x="0" y="11"/>
                      <a:pt x="1" y="14"/>
                    </a:cubicBezTo>
                    <a:cubicBezTo>
                      <a:pt x="3" y="15"/>
                      <a:pt x="5" y="15"/>
                      <a:pt x="7" y="15"/>
                    </a:cubicBezTo>
                    <a:cubicBezTo>
                      <a:pt x="9" y="14"/>
                      <a:pt x="11" y="13"/>
                      <a:pt x="12" y="11"/>
                    </a:cubicBezTo>
                    <a:cubicBezTo>
                      <a:pt x="13" y="9"/>
                      <a:pt x="12" y="6"/>
                      <a:pt x="10" y="4"/>
                    </a:cubicBezTo>
                    <a:cubicBezTo>
                      <a:pt x="10" y="3"/>
                      <a:pt x="9" y="2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420"/>
              <p:cNvSpPr/>
              <p:nvPr/>
            </p:nvSpPr>
            <p:spPr bwMode="auto">
              <a:xfrm>
                <a:off x="909" y="712"/>
                <a:ext cx="177" cy="123"/>
              </a:xfrm>
              <a:custGeom>
                <a:avLst/>
                <a:gdLst>
                  <a:gd name="T0" fmla="*/ 116 w 181"/>
                  <a:gd name="T1" fmla="*/ 9 h 130"/>
                  <a:gd name="T2" fmla="*/ 104 w 181"/>
                  <a:gd name="T3" fmla="*/ 9 h 130"/>
                  <a:gd name="T4" fmla="*/ 96 w 181"/>
                  <a:gd name="T5" fmla="*/ 8 h 130"/>
                  <a:gd name="T6" fmla="*/ 76 w 181"/>
                  <a:gd name="T7" fmla="*/ 3 h 130"/>
                  <a:gd name="T8" fmla="*/ 3 w 181"/>
                  <a:gd name="T9" fmla="*/ 59 h 130"/>
                  <a:gd name="T10" fmla="*/ 65 w 181"/>
                  <a:gd name="T11" fmla="*/ 126 h 130"/>
                  <a:gd name="T12" fmla="*/ 86 w 181"/>
                  <a:gd name="T13" fmla="*/ 125 h 130"/>
                  <a:gd name="T14" fmla="*/ 94 w 181"/>
                  <a:gd name="T15" fmla="*/ 125 h 130"/>
                  <a:gd name="T16" fmla="*/ 106 w 181"/>
                  <a:gd name="T17" fmla="*/ 127 h 130"/>
                  <a:gd name="T18" fmla="*/ 178 w 181"/>
                  <a:gd name="T19" fmla="*/ 74 h 130"/>
                  <a:gd name="T20" fmla="*/ 116 w 181"/>
                  <a:gd name="T21" fmla="*/ 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1" h="130">
                    <a:moveTo>
                      <a:pt x="116" y="9"/>
                    </a:moveTo>
                    <a:cubicBezTo>
                      <a:pt x="112" y="9"/>
                      <a:pt x="108" y="9"/>
                      <a:pt x="104" y="9"/>
                    </a:cubicBezTo>
                    <a:cubicBezTo>
                      <a:pt x="102" y="9"/>
                      <a:pt x="99" y="8"/>
                      <a:pt x="96" y="8"/>
                    </a:cubicBezTo>
                    <a:cubicBezTo>
                      <a:pt x="90" y="5"/>
                      <a:pt x="83" y="4"/>
                      <a:pt x="76" y="3"/>
                    </a:cubicBezTo>
                    <a:cubicBezTo>
                      <a:pt x="39" y="0"/>
                      <a:pt x="6" y="25"/>
                      <a:pt x="3" y="59"/>
                    </a:cubicBezTo>
                    <a:cubicBezTo>
                      <a:pt x="0" y="93"/>
                      <a:pt x="28" y="123"/>
                      <a:pt x="65" y="126"/>
                    </a:cubicBezTo>
                    <a:cubicBezTo>
                      <a:pt x="72" y="127"/>
                      <a:pt x="79" y="127"/>
                      <a:pt x="86" y="125"/>
                    </a:cubicBezTo>
                    <a:cubicBezTo>
                      <a:pt x="89" y="125"/>
                      <a:pt x="91" y="125"/>
                      <a:pt x="94" y="125"/>
                    </a:cubicBezTo>
                    <a:cubicBezTo>
                      <a:pt x="98" y="126"/>
                      <a:pt x="102" y="127"/>
                      <a:pt x="106" y="127"/>
                    </a:cubicBezTo>
                    <a:cubicBezTo>
                      <a:pt x="143" y="130"/>
                      <a:pt x="175" y="107"/>
                      <a:pt x="178" y="74"/>
                    </a:cubicBezTo>
                    <a:cubicBezTo>
                      <a:pt x="181" y="42"/>
                      <a:pt x="153" y="13"/>
                      <a:pt x="116" y="9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421"/>
              <p:cNvSpPr>
                <a:spLocks noEditPoints="1"/>
              </p:cNvSpPr>
              <p:nvPr/>
            </p:nvSpPr>
            <p:spPr bwMode="auto">
              <a:xfrm>
                <a:off x="907" y="710"/>
                <a:ext cx="141" cy="126"/>
              </a:xfrm>
              <a:custGeom>
                <a:avLst/>
                <a:gdLst>
                  <a:gd name="T0" fmla="*/ 67 w 144"/>
                  <a:gd name="T1" fmla="*/ 130 h 133"/>
                  <a:gd name="T2" fmla="*/ 3 w 144"/>
                  <a:gd name="T3" fmla="*/ 61 h 133"/>
                  <a:gd name="T4" fmla="*/ 78 w 144"/>
                  <a:gd name="T5" fmla="*/ 3 h 133"/>
                  <a:gd name="T6" fmla="*/ 141 w 144"/>
                  <a:gd name="T7" fmla="*/ 73 h 133"/>
                  <a:gd name="T8" fmla="*/ 67 w 144"/>
                  <a:gd name="T9" fmla="*/ 130 h 133"/>
                  <a:gd name="T10" fmla="*/ 78 w 144"/>
                  <a:gd name="T11" fmla="*/ 7 h 133"/>
                  <a:gd name="T12" fmla="*/ 7 w 144"/>
                  <a:gd name="T13" fmla="*/ 61 h 133"/>
                  <a:gd name="T14" fmla="*/ 67 w 144"/>
                  <a:gd name="T15" fmla="*/ 127 h 133"/>
                  <a:gd name="T16" fmla="*/ 138 w 144"/>
                  <a:gd name="T17" fmla="*/ 72 h 133"/>
                  <a:gd name="T18" fmla="*/ 78 w 144"/>
                  <a:gd name="T19" fmla="*/ 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33">
                    <a:moveTo>
                      <a:pt x="67" y="130"/>
                    </a:moveTo>
                    <a:cubicBezTo>
                      <a:pt x="29" y="127"/>
                      <a:pt x="0" y="96"/>
                      <a:pt x="3" y="61"/>
                    </a:cubicBezTo>
                    <a:cubicBezTo>
                      <a:pt x="7" y="26"/>
                      <a:pt x="40" y="0"/>
                      <a:pt x="78" y="3"/>
                    </a:cubicBezTo>
                    <a:cubicBezTo>
                      <a:pt x="116" y="7"/>
                      <a:pt x="144" y="38"/>
                      <a:pt x="141" y="73"/>
                    </a:cubicBezTo>
                    <a:cubicBezTo>
                      <a:pt x="138" y="108"/>
                      <a:pt x="105" y="133"/>
                      <a:pt x="67" y="130"/>
                    </a:cubicBezTo>
                    <a:moveTo>
                      <a:pt x="78" y="7"/>
                    </a:moveTo>
                    <a:cubicBezTo>
                      <a:pt x="41" y="4"/>
                      <a:pt x="10" y="28"/>
                      <a:pt x="7" y="61"/>
                    </a:cubicBezTo>
                    <a:cubicBezTo>
                      <a:pt x="4" y="94"/>
                      <a:pt x="31" y="124"/>
                      <a:pt x="67" y="127"/>
                    </a:cubicBezTo>
                    <a:cubicBezTo>
                      <a:pt x="103" y="130"/>
                      <a:pt x="135" y="105"/>
                      <a:pt x="138" y="72"/>
                    </a:cubicBezTo>
                    <a:cubicBezTo>
                      <a:pt x="141" y="39"/>
                      <a:pt x="114" y="10"/>
                      <a:pt x="78" y="7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422"/>
              <p:cNvSpPr>
                <a:spLocks noEditPoints="1"/>
              </p:cNvSpPr>
              <p:nvPr/>
            </p:nvSpPr>
            <p:spPr bwMode="auto">
              <a:xfrm>
                <a:off x="924" y="714"/>
                <a:ext cx="140" cy="121"/>
              </a:xfrm>
              <a:custGeom>
                <a:avLst/>
                <a:gdLst>
                  <a:gd name="T0" fmla="*/ 67 w 144"/>
                  <a:gd name="T1" fmla="*/ 125 h 128"/>
                  <a:gd name="T2" fmla="*/ 3 w 144"/>
                  <a:gd name="T3" fmla="*/ 58 h 128"/>
                  <a:gd name="T4" fmla="*/ 77 w 144"/>
                  <a:gd name="T5" fmla="*/ 4 h 128"/>
                  <a:gd name="T6" fmla="*/ 141 w 144"/>
                  <a:gd name="T7" fmla="*/ 70 h 128"/>
                  <a:gd name="T8" fmla="*/ 67 w 144"/>
                  <a:gd name="T9" fmla="*/ 125 h 128"/>
                  <a:gd name="T10" fmla="*/ 77 w 144"/>
                  <a:gd name="T11" fmla="*/ 7 h 128"/>
                  <a:gd name="T12" fmla="*/ 7 w 144"/>
                  <a:gd name="T13" fmla="*/ 58 h 128"/>
                  <a:gd name="T14" fmla="*/ 67 w 144"/>
                  <a:gd name="T15" fmla="*/ 121 h 128"/>
                  <a:gd name="T16" fmla="*/ 137 w 144"/>
                  <a:gd name="T17" fmla="*/ 70 h 128"/>
                  <a:gd name="T18" fmla="*/ 77 w 144"/>
                  <a:gd name="T19" fmla="*/ 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28">
                    <a:moveTo>
                      <a:pt x="67" y="125"/>
                    </a:moveTo>
                    <a:cubicBezTo>
                      <a:pt x="29" y="121"/>
                      <a:pt x="0" y="91"/>
                      <a:pt x="3" y="58"/>
                    </a:cubicBezTo>
                    <a:cubicBezTo>
                      <a:pt x="6" y="25"/>
                      <a:pt x="39" y="0"/>
                      <a:pt x="77" y="4"/>
                    </a:cubicBezTo>
                    <a:cubicBezTo>
                      <a:pt x="115" y="7"/>
                      <a:pt x="144" y="37"/>
                      <a:pt x="141" y="70"/>
                    </a:cubicBezTo>
                    <a:cubicBezTo>
                      <a:pt x="138" y="103"/>
                      <a:pt x="105" y="128"/>
                      <a:pt x="67" y="125"/>
                    </a:cubicBezTo>
                    <a:moveTo>
                      <a:pt x="77" y="7"/>
                    </a:moveTo>
                    <a:cubicBezTo>
                      <a:pt x="41" y="4"/>
                      <a:pt x="9" y="27"/>
                      <a:pt x="7" y="58"/>
                    </a:cubicBezTo>
                    <a:cubicBezTo>
                      <a:pt x="4" y="90"/>
                      <a:pt x="31" y="118"/>
                      <a:pt x="67" y="121"/>
                    </a:cubicBezTo>
                    <a:cubicBezTo>
                      <a:pt x="103" y="124"/>
                      <a:pt x="135" y="101"/>
                      <a:pt x="137" y="70"/>
                    </a:cubicBezTo>
                    <a:cubicBezTo>
                      <a:pt x="140" y="38"/>
                      <a:pt x="113" y="10"/>
                      <a:pt x="77" y="7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423"/>
              <p:cNvSpPr>
                <a:spLocks noEditPoints="1"/>
              </p:cNvSpPr>
              <p:nvPr/>
            </p:nvSpPr>
            <p:spPr bwMode="auto">
              <a:xfrm>
                <a:off x="947" y="716"/>
                <a:ext cx="141" cy="121"/>
              </a:xfrm>
              <a:custGeom>
                <a:avLst/>
                <a:gdLst>
                  <a:gd name="T0" fmla="*/ 67 w 144"/>
                  <a:gd name="T1" fmla="*/ 125 h 128"/>
                  <a:gd name="T2" fmla="*/ 3 w 144"/>
                  <a:gd name="T3" fmla="*/ 58 h 128"/>
                  <a:gd name="T4" fmla="*/ 77 w 144"/>
                  <a:gd name="T5" fmla="*/ 4 h 128"/>
                  <a:gd name="T6" fmla="*/ 141 w 144"/>
                  <a:gd name="T7" fmla="*/ 70 h 128"/>
                  <a:gd name="T8" fmla="*/ 67 w 144"/>
                  <a:gd name="T9" fmla="*/ 125 h 128"/>
                  <a:gd name="T10" fmla="*/ 77 w 144"/>
                  <a:gd name="T11" fmla="*/ 7 h 128"/>
                  <a:gd name="T12" fmla="*/ 7 w 144"/>
                  <a:gd name="T13" fmla="*/ 59 h 128"/>
                  <a:gd name="T14" fmla="*/ 67 w 144"/>
                  <a:gd name="T15" fmla="*/ 121 h 128"/>
                  <a:gd name="T16" fmla="*/ 137 w 144"/>
                  <a:gd name="T17" fmla="*/ 70 h 128"/>
                  <a:gd name="T18" fmla="*/ 77 w 144"/>
                  <a:gd name="T19" fmla="*/ 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28">
                    <a:moveTo>
                      <a:pt x="67" y="125"/>
                    </a:moveTo>
                    <a:cubicBezTo>
                      <a:pt x="29" y="121"/>
                      <a:pt x="0" y="92"/>
                      <a:pt x="3" y="58"/>
                    </a:cubicBezTo>
                    <a:cubicBezTo>
                      <a:pt x="6" y="25"/>
                      <a:pt x="39" y="0"/>
                      <a:pt x="77" y="4"/>
                    </a:cubicBezTo>
                    <a:cubicBezTo>
                      <a:pt x="115" y="7"/>
                      <a:pt x="144" y="37"/>
                      <a:pt x="141" y="70"/>
                    </a:cubicBezTo>
                    <a:cubicBezTo>
                      <a:pt x="138" y="104"/>
                      <a:pt x="105" y="128"/>
                      <a:pt x="67" y="125"/>
                    </a:cubicBezTo>
                    <a:moveTo>
                      <a:pt x="77" y="7"/>
                    </a:moveTo>
                    <a:cubicBezTo>
                      <a:pt x="41" y="4"/>
                      <a:pt x="9" y="27"/>
                      <a:pt x="7" y="59"/>
                    </a:cubicBezTo>
                    <a:cubicBezTo>
                      <a:pt x="4" y="90"/>
                      <a:pt x="31" y="118"/>
                      <a:pt x="67" y="121"/>
                    </a:cubicBezTo>
                    <a:cubicBezTo>
                      <a:pt x="103" y="124"/>
                      <a:pt x="135" y="101"/>
                      <a:pt x="137" y="70"/>
                    </a:cubicBezTo>
                    <a:cubicBezTo>
                      <a:pt x="140" y="38"/>
                      <a:pt x="113" y="10"/>
                      <a:pt x="77" y="7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424"/>
              <p:cNvSpPr/>
              <p:nvPr/>
            </p:nvSpPr>
            <p:spPr bwMode="auto">
              <a:xfrm>
                <a:off x="911" y="714"/>
                <a:ext cx="75" cy="116"/>
              </a:xfrm>
              <a:custGeom>
                <a:avLst/>
                <a:gdLst>
                  <a:gd name="T0" fmla="*/ 16 w 77"/>
                  <a:gd name="T1" fmla="*/ 58 h 123"/>
                  <a:gd name="T2" fmla="*/ 77 w 77"/>
                  <a:gd name="T3" fmla="*/ 3 h 123"/>
                  <a:gd name="T4" fmla="*/ 74 w 77"/>
                  <a:gd name="T5" fmla="*/ 3 h 123"/>
                  <a:gd name="T6" fmla="*/ 3 w 77"/>
                  <a:gd name="T7" fmla="*/ 57 h 123"/>
                  <a:gd name="T8" fmla="*/ 63 w 77"/>
                  <a:gd name="T9" fmla="*/ 122 h 123"/>
                  <a:gd name="T10" fmla="*/ 66 w 77"/>
                  <a:gd name="T11" fmla="*/ 123 h 123"/>
                  <a:gd name="T12" fmla="*/ 16 w 77"/>
                  <a:gd name="T13" fmla="*/ 5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23">
                    <a:moveTo>
                      <a:pt x="16" y="58"/>
                    </a:moveTo>
                    <a:cubicBezTo>
                      <a:pt x="18" y="29"/>
                      <a:pt x="45" y="6"/>
                      <a:pt x="77" y="3"/>
                    </a:cubicBezTo>
                    <a:cubicBezTo>
                      <a:pt x="76" y="3"/>
                      <a:pt x="75" y="3"/>
                      <a:pt x="74" y="3"/>
                    </a:cubicBezTo>
                    <a:cubicBezTo>
                      <a:pt x="38" y="0"/>
                      <a:pt x="6" y="24"/>
                      <a:pt x="3" y="57"/>
                    </a:cubicBezTo>
                    <a:cubicBezTo>
                      <a:pt x="0" y="90"/>
                      <a:pt x="27" y="119"/>
                      <a:pt x="63" y="122"/>
                    </a:cubicBezTo>
                    <a:cubicBezTo>
                      <a:pt x="64" y="122"/>
                      <a:pt x="65" y="123"/>
                      <a:pt x="66" y="123"/>
                    </a:cubicBezTo>
                    <a:cubicBezTo>
                      <a:pt x="35" y="114"/>
                      <a:pt x="13" y="88"/>
                      <a:pt x="16" y="58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425"/>
              <p:cNvSpPr/>
              <p:nvPr/>
            </p:nvSpPr>
            <p:spPr bwMode="auto">
              <a:xfrm>
                <a:off x="928" y="718"/>
                <a:ext cx="70" cy="110"/>
              </a:xfrm>
              <a:custGeom>
                <a:avLst/>
                <a:gdLst>
                  <a:gd name="T0" fmla="*/ 23 w 72"/>
                  <a:gd name="T1" fmla="*/ 56 h 117"/>
                  <a:gd name="T2" fmla="*/ 72 w 72"/>
                  <a:gd name="T3" fmla="*/ 3 h 117"/>
                  <a:gd name="T4" fmla="*/ 3 w 72"/>
                  <a:gd name="T5" fmla="*/ 54 h 117"/>
                  <a:gd name="T6" fmla="*/ 62 w 72"/>
                  <a:gd name="T7" fmla="*/ 117 h 117"/>
                  <a:gd name="T8" fmla="*/ 23 w 72"/>
                  <a:gd name="T9" fmla="*/ 5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17">
                    <a:moveTo>
                      <a:pt x="23" y="56"/>
                    </a:moveTo>
                    <a:cubicBezTo>
                      <a:pt x="25" y="30"/>
                      <a:pt x="46" y="10"/>
                      <a:pt x="72" y="3"/>
                    </a:cubicBezTo>
                    <a:cubicBezTo>
                      <a:pt x="37" y="0"/>
                      <a:pt x="6" y="23"/>
                      <a:pt x="3" y="54"/>
                    </a:cubicBezTo>
                    <a:cubicBezTo>
                      <a:pt x="0" y="86"/>
                      <a:pt x="27" y="113"/>
                      <a:pt x="62" y="117"/>
                    </a:cubicBezTo>
                    <a:cubicBezTo>
                      <a:pt x="37" y="106"/>
                      <a:pt x="21" y="82"/>
                      <a:pt x="23" y="56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426"/>
              <p:cNvSpPr/>
              <p:nvPr/>
            </p:nvSpPr>
            <p:spPr bwMode="auto">
              <a:xfrm>
                <a:off x="952" y="723"/>
                <a:ext cx="92" cy="104"/>
              </a:xfrm>
              <a:custGeom>
                <a:avLst/>
                <a:gdLst>
                  <a:gd name="T0" fmla="*/ 91 w 94"/>
                  <a:gd name="T1" fmla="*/ 58 h 110"/>
                  <a:gd name="T2" fmla="*/ 56 w 94"/>
                  <a:gd name="T3" fmla="*/ 0 h 110"/>
                  <a:gd name="T4" fmla="*/ 2 w 94"/>
                  <a:gd name="T5" fmla="*/ 51 h 110"/>
                  <a:gd name="T6" fmla="*/ 47 w 94"/>
                  <a:gd name="T7" fmla="*/ 110 h 110"/>
                  <a:gd name="T8" fmla="*/ 91 w 94"/>
                  <a:gd name="T9" fmla="*/ 5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10">
                    <a:moveTo>
                      <a:pt x="91" y="58"/>
                    </a:moveTo>
                    <a:cubicBezTo>
                      <a:pt x="94" y="34"/>
                      <a:pt x="79" y="11"/>
                      <a:pt x="56" y="0"/>
                    </a:cubicBezTo>
                    <a:cubicBezTo>
                      <a:pt x="27" y="3"/>
                      <a:pt x="4" y="24"/>
                      <a:pt x="2" y="51"/>
                    </a:cubicBezTo>
                    <a:cubicBezTo>
                      <a:pt x="0" y="77"/>
                      <a:pt x="19" y="101"/>
                      <a:pt x="47" y="110"/>
                    </a:cubicBezTo>
                    <a:cubicBezTo>
                      <a:pt x="71" y="103"/>
                      <a:pt x="89" y="83"/>
                      <a:pt x="91" y="58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427"/>
              <p:cNvSpPr/>
              <p:nvPr/>
            </p:nvSpPr>
            <p:spPr bwMode="auto">
              <a:xfrm>
                <a:off x="1009" y="725"/>
                <a:ext cx="50" cy="102"/>
              </a:xfrm>
              <a:custGeom>
                <a:avLst/>
                <a:gdLst>
                  <a:gd name="T0" fmla="*/ 50 w 52"/>
                  <a:gd name="T1" fmla="*/ 58 h 108"/>
                  <a:gd name="T2" fmla="*/ 10 w 52"/>
                  <a:gd name="T3" fmla="*/ 0 h 108"/>
                  <a:gd name="T4" fmla="*/ 37 w 52"/>
                  <a:gd name="T5" fmla="*/ 57 h 108"/>
                  <a:gd name="T6" fmla="*/ 0 w 52"/>
                  <a:gd name="T7" fmla="*/ 108 h 108"/>
                  <a:gd name="T8" fmla="*/ 50 w 52"/>
                  <a:gd name="T9" fmla="*/ 5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08">
                    <a:moveTo>
                      <a:pt x="50" y="58"/>
                    </a:moveTo>
                    <a:cubicBezTo>
                      <a:pt x="52" y="33"/>
                      <a:pt x="35" y="10"/>
                      <a:pt x="10" y="0"/>
                    </a:cubicBezTo>
                    <a:cubicBezTo>
                      <a:pt x="28" y="13"/>
                      <a:pt x="39" y="34"/>
                      <a:pt x="37" y="57"/>
                    </a:cubicBezTo>
                    <a:cubicBezTo>
                      <a:pt x="35" y="79"/>
                      <a:pt x="21" y="98"/>
                      <a:pt x="0" y="108"/>
                    </a:cubicBezTo>
                    <a:cubicBezTo>
                      <a:pt x="27" y="103"/>
                      <a:pt x="48" y="83"/>
                      <a:pt x="50" y="58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428"/>
              <p:cNvSpPr/>
              <p:nvPr/>
            </p:nvSpPr>
            <p:spPr bwMode="auto">
              <a:xfrm>
                <a:off x="1014" y="723"/>
                <a:ext cx="70" cy="110"/>
              </a:xfrm>
              <a:custGeom>
                <a:avLst/>
                <a:gdLst>
                  <a:gd name="T0" fmla="*/ 69 w 72"/>
                  <a:gd name="T1" fmla="*/ 62 h 116"/>
                  <a:gd name="T2" fmla="*/ 10 w 72"/>
                  <a:gd name="T3" fmla="*/ 0 h 116"/>
                  <a:gd name="T4" fmla="*/ 49 w 72"/>
                  <a:gd name="T5" fmla="*/ 60 h 116"/>
                  <a:gd name="T6" fmla="*/ 0 w 72"/>
                  <a:gd name="T7" fmla="*/ 113 h 116"/>
                  <a:gd name="T8" fmla="*/ 69 w 72"/>
                  <a:gd name="T9" fmla="*/ 6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16">
                    <a:moveTo>
                      <a:pt x="69" y="62"/>
                    </a:moveTo>
                    <a:cubicBezTo>
                      <a:pt x="72" y="31"/>
                      <a:pt x="45" y="3"/>
                      <a:pt x="10" y="0"/>
                    </a:cubicBezTo>
                    <a:cubicBezTo>
                      <a:pt x="35" y="11"/>
                      <a:pt x="51" y="34"/>
                      <a:pt x="49" y="60"/>
                    </a:cubicBezTo>
                    <a:cubicBezTo>
                      <a:pt x="47" y="86"/>
                      <a:pt x="26" y="106"/>
                      <a:pt x="0" y="113"/>
                    </a:cubicBezTo>
                    <a:cubicBezTo>
                      <a:pt x="35" y="116"/>
                      <a:pt x="66" y="93"/>
                      <a:pt x="69" y="62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429"/>
              <p:cNvSpPr>
                <a:spLocks noEditPoints="1"/>
              </p:cNvSpPr>
              <p:nvPr/>
            </p:nvSpPr>
            <p:spPr bwMode="auto">
              <a:xfrm>
                <a:off x="925" y="764"/>
                <a:ext cx="44" cy="60"/>
              </a:xfrm>
              <a:custGeom>
                <a:avLst/>
                <a:gdLst>
                  <a:gd name="T0" fmla="*/ 6 w 45"/>
                  <a:gd name="T1" fmla="*/ 1 h 63"/>
                  <a:gd name="T2" fmla="*/ 6 w 45"/>
                  <a:gd name="T3" fmla="*/ 5 h 63"/>
                  <a:gd name="T4" fmla="*/ 44 w 45"/>
                  <a:gd name="T5" fmla="*/ 63 h 63"/>
                  <a:gd name="T6" fmla="*/ 45 w 45"/>
                  <a:gd name="T7" fmla="*/ 63 h 63"/>
                  <a:gd name="T8" fmla="*/ 6 w 45"/>
                  <a:gd name="T9" fmla="*/ 5 h 63"/>
                  <a:gd name="T10" fmla="*/ 6 w 45"/>
                  <a:gd name="T11" fmla="*/ 1 h 63"/>
                  <a:gd name="T12" fmla="*/ 6 w 45"/>
                  <a:gd name="T13" fmla="*/ 1 h 63"/>
                  <a:gd name="T14" fmla="*/ 3 w 45"/>
                  <a:gd name="T15" fmla="*/ 0 h 63"/>
                  <a:gd name="T16" fmla="*/ 2 w 45"/>
                  <a:gd name="T17" fmla="*/ 5 h 63"/>
                  <a:gd name="T18" fmla="*/ 35 w 45"/>
                  <a:gd name="T19" fmla="*/ 63 h 63"/>
                  <a:gd name="T20" fmla="*/ 36 w 45"/>
                  <a:gd name="T21" fmla="*/ 63 h 63"/>
                  <a:gd name="T22" fmla="*/ 2 w 45"/>
                  <a:gd name="T23" fmla="*/ 5 h 63"/>
                  <a:gd name="T24" fmla="*/ 3 w 45"/>
                  <a:gd name="T25" fmla="*/ 0 h 63"/>
                  <a:gd name="T26" fmla="*/ 3 w 45"/>
                  <a:gd name="T2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63">
                    <a:moveTo>
                      <a:pt x="6" y="1"/>
                    </a:moveTo>
                    <a:cubicBezTo>
                      <a:pt x="6" y="2"/>
                      <a:pt x="6" y="4"/>
                      <a:pt x="6" y="5"/>
                    </a:cubicBezTo>
                    <a:cubicBezTo>
                      <a:pt x="3" y="30"/>
                      <a:pt x="20" y="53"/>
                      <a:pt x="44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20" y="53"/>
                      <a:pt x="4" y="30"/>
                      <a:pt x="6" y="5"/>
                    </a:cubicBezTo>
                    <a:cubicBezTo>
                      <a:pt x="6" y="4"/>
                      <a:pt x="6" y="3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3" y="0"/>
                    </a:moveTo>
                    <a:cubicBezTo>
                      <a:pt x="2" y="1"/>
                      <a:pt x="2" y="3"/>
                      <a:pt x="2" y="5"/>
                    </a:cubicBezTo>
                    <a:cubicBezTo>
                      <a:pt x="0" y="29"/>
                      <a:pt x="14" y="51"/>
                      <a:pt x="35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14" y="51"/>
                      <a:pt x="0" y="29"/>
                      <a:pt x="2" y="5"/>
                    </a:cubicBezTo>
                    <a:cubicBezTo>
                      <a:pt x="2" y="3"/>
                      <a:pt x="2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430"/>
              <p:cNvSpPr/>
              <p:nvPr/>
            </p:nvSpPr>
            <p:spPr bwMode="auto">
              <a:xfrm>
                <a:off x="925" y="764"/>
                <a:ext cx="43" cy="60"/>
              </a:xfrm>
              <a:custGeom>
                <a:avLst/>
                <a:gdLst>
                  <a:gd name="T0" fmla="*/ 3 w 44"/>
                  <a:gd name="T1" fmla="*/ 0 h 63"/>
                  <a:gd name="T2" fmla="*/ 2 w 44"/>
                  <a:gd name="T3" fmla="*/ 5 h 63"/>
                  <a:gd name="T4" fmla="*/ 36 w 44"/>
                  <a:gd name="T5" fmla="*/ 63 h 63"/>
                  <a:gd name="T6" fmla="*/ 44 w 44"/>
                  <a:gd name="T7" fmla="*/ 63 h 63"/>
                  <a:gd name="T8" fmla="*/ 6 w 44"/>
                  <a:gd name="T9" fmla="*/ 5 h 63"/>
                  <a:gd name="T10" fmla="*/ 6 w 44"/>
                  <a:gd name="T11" fmla="*/ 1 h 63"/>
                  <a:gd name="T12" fmla="*/ 3 w 44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63">
                    <a:moveTo>
                      <a:pt x="3" y="0"/>
                    </a:moveTo>
                    <a:cubicBezTo>
                      <a:pt x="2" y="2"/>
                      <a:pt x="2" y="3"/>
                      <a:pt x="2" y="5"/>
                    </a:cubicBezTo>
                    <a:cubicBezTo>
                      <a:pt x="0" y="29"/>
                      <a:pt x="14" y="51"/>
                      <a:pt x="36" y="63"/>
                    </a:cubicBezTo>
                    <a:cubicBezTo>
                      <a:pt x="39" y="63"/>
                      <a:pt x="42" y="63"/>
                      <a:pt x="44" y="63"/>
                    </a:cubicBezTo>
                    <a:cubicBezTo>
                      <a:pt x="20" y="53"/>
                      <a:pt x="3" y="30"/>
                      <a:pt x="6" y="5"/>
                    </a:cubicBezTo>
                    <a:cubicBezTo>
                      <a:pt x="6" y="4"/>
                      <a:pt x="6" y="2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431"/>
              <p:cNvSpPr>
                <a:spLocks noEditPoints="1"/>
              </p:cNvSpPr>
              <p:nvPr/>
            </p:nvSpPr>
            <p:spPr bwMode="auto">
              <a:xfrm>
                <a:off x="999" y="785"/>
                <a:ext cx="61" cy="45"/>
              </a:xfrm>
              <a:custGeom>
                <a:avLst/>
                <a:gdLst>
                  <a:gd name="T0" fmla="*/ 40 w 63"/>
                  <a:gd name="T1" fmla="*/ 8 h 48"/>
                  <a:gd name="T2" fmla="*/ 40 w 63"/>
                  <a:gd name="T3" fmla="*/ 8 h 48"/>
                  <a:gd name="T4" fmla="*/ 0 w 63"/>
                  <a:gd name="T5" fmla="*/ 44 h 48"/>
                  <a:gd name="T6" fmla="*/ 1 w 63"/>
                  <a:gd name="T7" fmla="*/ 45 h 48"/>
                  <a:gd name="T8" fmla="*/ 40 w 63"/>
                  <a:gd name="T9" fmla="*/ 8 h 48"/>
                  <a:gd name="T10" fmla="*/ 59 w 63"/>
                  <a:gd name="T11" fmla="*/ 0 h 48"/>
                  <a:gd name="T12" fmla="*/ 59 w 63"/>
                  <a:gd name="T13" fmla="*/ 0 h 48"/>
                  <a:gd name="T14" fmla="*/ 10 w 63"/>
                  <a:gd name="T15" fmla="*/ 45 h 48"/>
                  <a:gd name="T16" fmla="*/ 45 w 63"/>
                  <a:gd name="T17" fmla="*/ 5 h 48"/>
                  <a:gd name="T18" fmla="*/ 45 w 63"/>
                  <a:gd name="T19" fmla="*/ 5 h 48"/>
                  <a:gd name="T20" fmla="*/ 8 w 63"/>
                  <a:gd name="T21" fmla="*/ 46 h 48"/>
                  <a:gd name="T22" fmla="*/ 59 w 63"/>
                  <a:gd name="T23" fmla="*/ 0 h 48"/>
                  <a:gd name="T24" fmla="*/ 63 w 63"/>
                  <a:gd name="T25" fmla="*/ 1 h 48"/>
                  <a:gd name="T26" fmla="*/ 15 w 63"/>
                  <a:gd name="T27" fmla="*/ 48 h 48"/>
                  <a:gd name="T28" fmla="*/ 15 w 63"/>
                  <a:gd name="T29" fmla="*/ 48 h 48"/>
                  <a:gd name="T30" fmla="*/ 16 w 63"/>
                  <a:gd name="T31" fmla="*/ 48 h 48"/>
                  <a:gd name="T32" fmla="*/ 63 w 63"/>
                  <a:gd name="T33" fmla="*/ 1 h 48"/>
                  <a:gd name="T34" fmla="*/ 63 w 63"/>
                  <a:gd name="T35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48">
                    <a:moveTo>
                      <a:pt x="40" y="8"/>
                    </a:moveTo>
                    <a:cubicBezTo>
                      <a:pt x="40" y="8"/>
                      <a:pt x="40" y="8"/>
                      <a:pt x="40" y="8"/>
                    </a:cubicBezTo>
                    <a:cubicBezTo>
                      <a:pt x="33" y="25"/>
                      <a:pt x="19" y="39"/>
                      <a:pt x="0" y="44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19" y="39"/>
                      <a:pt x="34" y="25"/>
                      <a:pt x="40" y="8"/>
                    </a:cubicBezTo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5" y="23"/>
                      <a:pt x="35" y="40"/>
                      <a:pt x="10" y="45"/>
                    </a:cubicBezTo>
                    <a:cubicBezTo>
                      <a:pt x="27" y="37"/>
                      <a:pt x="40" y="23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23"/>
                      <a:pt x="26" y="38"/>
                      <a:pt x="8" y="46"/>
                    </a:cubicBezTo>
                    <a:cubicBezTo>
                      <a:pt x="34" y="41"/>
                      <a:pt x="55" y="24"/>
                      <a:pt x="59" y="0"/>
                    </a:cubicBezTo>
                    <a:moveTo>
                      <a:pt x="63" y="1"/>
                    </a:moveTo>
                    <a:cubicBezTo>
                      <a:pt x="59" y="24"/>
                      <a:pt x="39" y="42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6" y="48"/>
                      <a:pt x="16" y="48"/>
                    </a:cubicBezTo>
                    <a:cubicBezTo>
                      <a:pt x="40" y="41"/>
                      <a:pt x="59" y="24"/>
                      <a:pt x="63" y="1"/>
                    </a:cubicBezTo>
                    <a:cubicBezTo>
                      <a:pt x="63" y="1"/>
                      <a:pt x="63" y="1"/>
                      <a:pt x="63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432"/>
              <p:cNvSpPr/>
              <p:nvPr/>
            </p:nvSpPr>
            <p:spPr bwMode="auto">
              <a:xfrm>
                <a:off x="1000" y="789"/>
                <a:ext cx="43" cy="39"/>
              </a:xfrm>
              <a:custGeom>
                <a:avLst/>
                <a:gdLst>
                  <a:gd name="T0" fmla="*/ 44 w 44"/>
                  <a:gd name="T1" fmla="*/ 0 h 41"/>
                  <a:gd name="T2" fmla="*/ 39 w 44"/>
                  <a:gd name="T3" fmla="*/ 3 h 41"/>
                  <a:gd name="T4" fmla="*/ 0 w 44"/>
                  <a:gd name="T5" fmla="*/ 40 h 41"/>
                  <a:gd name="T6" fmla="*/ 5 w 44"/>
                  <a:gd name="T7" fmla="*/ 41 h 41"/>
                  <a:gd name="T8" fmla="*/ 7 w 44"/>
                  <a:gd name="T9" fmla="*/ 41 h 41"/>
                  <a:gd name="T10" fmla="*/ 44 w 44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1">
                    <a:moveTo>
                      <a:pt x="44" y="0"/>
                    </a:moveTo>
                    <a:cubicBezTo>
                      <a:pt x="42" y="1"/>
                      <a:pt x="41" y="2"/>
                      <a:pt x="39" y="3"/>
                    </a:cubicBezTo>
                    <a:cubicBezTo>
                      <a:pt x="33" y="20"/>
                      <a:pt x="18" y="34"/>
                      <a:pt x="0" y="40"/>
                    </a:cubicBezTo>
                    <a:cubicBezTo>
                      <a:pt x="2" y="40"/>
                      <a:pt x="3" y="40"/>
                      <a:pt x="5" y="41"/>
                    </a:cubicBezTo>
                    <a:cubicBezTo>
                      <a:pt x="6" y="41"/>
                      <a:pt x="6" y="41"/>
                      <a:pt x="7" y="41"/>
                    </a:cubicBezTo>
                    <a:cubicBezTo>
                      <a:pt x="25" y="33"/>
                      <a:pt x="39" y="18"/>
                      <a:pt x="44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433"/>
              <p:cNvSpPr/>
              <p:nvPr/>
            </p:nvSpPr>
            <p:spPr bwMode="auto">
              <a:xfrm>
                <a:off x="1005" y="785"/>
                <a:ext cx="55" cy="45"/>
              </a:xfrm>
              <a:custGeom>
                <a:avLst/>
                <a:gdLst>
                  <a:gd name="T0" fmla="*/ 56 w 57"/>
                  <a:gd name="T1" fmla="*/ 1 h 48"/>
                  <a:gd name="T2" fmla="*/ 53 w 57"/>
                  <a:gd name="T3" fmla="*/ 0 h 48"/>
                  <a:gd name="T4" fmla="*/ 2 w 57"/>
                  <a:gd name="T5" fmla="*/ 46 h 48"/>
                  <a:gd name="T6" fmla="*/ 0 w 57"/>
                  <a:gd name="T7" fmla="*/ 46 h 48"/>
                  <a:gd name="T8" fmla="*/ 9 w 57"/>
                  <a:gd name="T9" fmla="*/ 48 h 48"/>
                  <a:gd name="T10" fmla="*/ 57 w 57"/>
                  <a:gd name="T11" fmla="*/ 1 h 48"/>
                  <a:gd name="T12" fmla="*/ 56 w 57"/>
                  <a:gd name="T13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8">
                    <a:moveTo>
                      <a:pt x="56" y="1"/>
                    </a:moveTo>
                    <a:cubicBezTo>
                      <a:pt x="55" y="0"/>
                      <a:pt x="54" y="0"/>
                      <a:pt x="53" y="0"/>
                    </a:cubicBezTo>
                    <a:cubicBezTo>
                      <a:pt x="49" y="24"/>
                      <a:pt x="28" y="41"/>
                      <a:pt x="2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3" y="47"/>
                      <a:pt x="6" y="47"/>
                      <a:pt x="9" y="48"/>
                    </a:cubicBezTo>
                    <a:cubicBezTo>
                      <a:pt x="33" y="42"/>
                      <a:pt x="53" y="24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434"/>
              <p:cNvSpPr>
                <a:spLocks noEditPoints="1"/>
              </p:cNvSpPr>
              <p:nvPr/>
            </p:nvSpPr>
            <p:spPr bwMode="auto">
              <a:xfrm>
                <a:off x="951" y="788"/>
                <a:ext cx="40" cy="36"/>
              </a:xfrm>
              <a:custGeom>
                <a:avLst/>
                <a:gdLst>
                  <a:gd name="T0" fmla="*/ 6 w 41"/>
                  <a:gd name="T1" fmla="*/ 5 h 39"/>
                  <a:gd name="T2" fmla="*/ 39 w 41"/>
                  <a:gd name="T3" fmla="*/ 39 h 39"/>
                  <a:gd name="T4" fmla="*/ 41 w 41"/>
                  <a:gd name="T5" fmla="*/ 39 h 39"/>
                  <a:gd name="T6" fmla="*/ 6 w 41"/>
                  <a:gd name="T7" fmla="*/ 5 h 39"/>
                  <a:gd name="T8" fmla="*/ 6 w 41"/>
                  <a:gd name="T9" fmla="*/ 5 h 39"/>
                  <a:gd name="T10" fmla="*/ 0 w 41"/>
                  <a:gd name="T11" fmla="*/ 0 h 39"/>
                  <a:gd name="T12" fmla="*/ 29 w 41"/>
                  <a:gd name="T13" fmla="*/ 38 h 39"/>
                  <a:gd name="T14" fmla="*/ 30 w 41"/>
                  <a:gd name="T15" fmla="*/ 38 h 39"/>
                  <a:gd name="T16" fmla="*/ 1 w 41"/>
                  <a:gd name="T17" fmla="*/ 1 h 39"/>
                  <a:gd name="T18" fmla="*/ 0 w 41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9">
                    <a:moveTo>
                      <a:pt x="6" y="5"/>
                    </a:moveTo>
                    <a:cubicBezTo>
                      <a:pt x="11" y="20"/>
                      <a:pt x="23" y="32"/>
                      <a:pt x="39" y="39"/>
                    </a:cubicBezTo>
                    <a:cubicBezTo>
                      <a:pt x="40" y="39"/>
                      <a:pt x="40" y="39"/>
                      <a:pt x="41" y="39"/>
                    </a:cubicBezTo>
                    <a:cubicBezTo>
                      <a:pt x="24" y="32"/>
                      <a:pt x="12" y="20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moveTo>
                      <a:pt x="0" y="0"/>
                    </a:moveTo>
                    <a:cubicBezTo>
                      <a:pt x="4" y="16"/>
                      <a:pt x="15" y="29"/>
                      <a:pt x="29" y="38"/>
                    </a:cubicBezTo>
                    <a:cubicBezTo>
                      <a:pt x="29" y="38"/>
                      <a:pt x="29" y="38"/>
                      <a:pt x="30" y="38"/>
                    </a:cubicBezTo>
                    <a:cubicBezTo>
                      <a:pt x="15" y="29"/>
                      <a:pt x="5" y="16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435"/>
              <p:cNvSpPr/>
              <p:nvPr/>
            </p:nvSpPr>
            <p:spPr bwMode="auto">
              <a:xfrm>
                <a:off x="952" y="789"/>
                <a:ext cx="37" cy="35"/>
              </a:xfrm>
              <a:custGeom>
                <a:avLst/>
                <a:gdLst>
                  <a:gd name="T0" fmla="*/ 0 w 38"/>
                  <a:gd name="T1" fmla="*/ 0 h 38"/>
                  <a:gd name="T2" fmla="*/ 29 w 38"/>
                  <a:gd name="T3" fmla="*/ 37 h 38"/>
                  <a:gd name="T4" fmla="*/ 32 w 38"/>
                  <a:gd name="T5" fmla="*/ 37 h 38"/>
                  <a:gd name="T6" fmla="*/ 32 w 38"/>
                  <a:gd name="T7" fmla="*/ 37 h 38"/>
                  <a:gd name="T8" fmla="*/ 38 w 38"/>
                  <a:gd name="T9" fmla="*/ 38 h 38"/>
                  <a:gd name="T10" fmla="*/ 5 w 38"/>
                  <a:gd name="T11" fmla="*/ 4 h 38"/>
                  <a:gd name="T12" fmla="*/ 0 w 38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8">
                    <a:moveTo>
                      <a:pt x="0" y="0"/>
                    </a:moveTo>
                    <a:cubicBezTo>
                      <a:pt x="4" y="15"/>
                      <a:pt x="14" y="28"/>
                      <a:pt x="29" y="37"/>
                    </a:cubicBezTo>
                    <a:cubicBezTo>
                      <a:pt x="30" y="37"/>
                      <a:pt x="31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8"/>
                      <a:pt x="38" y="38"/>
                    </a:cubicBezTo>
                    <a:cubicBezTo>
                      <a:pt x="22" y="31"/>
                      <a:pt x="10" y="19"/>
                      <a:pt x="5" y="4"/>
                    </a:cubicBezTo>
                    <a:cubicBezTo>
                      <a:pt x="3" y="3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436"/>
              <p:cNvSpPr/>
              <p:nvPr/>
            </p:nvSpPr>
            <p:spPr bwMode="auto">
              <a:xfrm>
                <a:off x="915" y="763"/>
                <a:ext cx="44" cy="61"/>
              </a:xfrm>
              <a:custGeom>
                <a:avLst/>
                <a:gdLst>
                  <a:gd name="T0" fmla="*/ 11 w 45"/>
                  <a:gd name="T1" fmla="*/ 1 h 64"/>
                  <a:gd name="T2" fmla="*/ 7 w 45"/>
                  <a:gd name="T3" fmla="*/ 1 h 64"/>
                  <a:gd name="T4" fmla="*/ 0 w 45"/>
                  <a:gd name="T5" fmla="*/ 12 h 64"/>
                  <a:gd name="T6" fmla="*/ 3 w 45"/>
                  <a:gd name="T7" fmla="*/ 25 h 64"/>
                  <a:gd name="T8" fmla="*/ 38 w 45"/>
                  <a:gd name="T9" fmla="*/ 63 h 64"/>
                  <a:gd name="T10" fmla="*/ 45 w 45"/>
                  <a:gd name="T11" fmla="*/ 64 h 64"/>
                  <a:gd name="T12" fmla="*/ 45 w 45"/>
                  <a:gd name="T13" fmla="*/ 64 h 64"/>
                  <a:gd name="T14" fmla="*/ 12 w 45"/>
                  <a:gd name="T15" fmla="*/ 6 h 64"/>
                  <a:gd name="T16" fmla="*/ 13 w 45"/>
                  <a:gd name="T17" fmla="*/ 1 h 64"/>
                  <a:gd name="T18" fmla="*/ 11 w 45"/>
                  <a:gd name="T1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64">
                    <a:moveTo>
                      <a:pt x="11" y="1"/>
                    </a:moveTo>
                    <a:cubicBezTo>
                      <a:pt x="10" y="0"/>
                      <a:pt x="8" y="1"/>
                      <a:pt x="7" y="1"/>
                    </a:cubicBezTo>
                    <a:cubicBezTo>
                      <a:pt x="3" y="3"/>
                      <a:pt x="0" y="7"/>
                      <a:pt x="0" y="12"/>
                    </a:cubicBezTo>
                    <a:cubicBezTo>
                      <a:pt x="0" y="16"/>
                      <a:pt x="1" y="21"/>
                      <a:pt x="3" y="25"/>
                    </a:cubicBezTo>
                    <a:cubicBezTo>
                      <a:pt x="9" y="42"/>
                      <a:pt x="21" y="59"/>
                      <a:pt x="38" y="63"/>
                    </a:cubicBezTo>
                    <a:cubicBezTo>
                      <a:pt x="40" y="63"/>
                      <a:pt x="43" y="64"/>
                      <a:pt x="45" y="64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24" y="52"/>
                      <a:pt x="10" y="30"/>
                      <a:pt x="12" y="6"/>
                    </a:cubicBezTo>
                    <a:cubicBezTo>
                      <a:pt x="12" y="4"/>
                      <a:pt x="12" y="2"/>
                      <a:pt x="13" y="1"/>
                    </a:cubicBezTo>
                    <a:cubicBezTo>
                      <a:pt x="12" y="1"/>
                      <a:pt x="12" y="1"/>
                      <a:pt x="11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437"/>
              <p:cNvSpPr/>
              <p:nvPr/>
            </p:nvSpPr>
            <p:spPr bwMode="auto">
              <a:xfrm>
                <a:off x="929" y="765"/>
                <a:ext cx="50" cy="59"/>
              </a:xfrm>
              <a:custGeom>
                <a:avLst/>
                <a:gdLst>
                  <a:gd name="T0" fmla="*/ 2 w 52"/>
                  <a:gd name="T1" fmla="*/ 0 h 62"/>
                  <a:gd name="T2" fmla="*/ 2 w 52"/>
                  <a:gd name="T3" fmla="*/ 4 h 62"/>
                  <a:gd name="T4" fmla="*/ 41 w 52"/>
                  <a:gd name="T5" fmla="*/ 62 h 62"/>
                  <a:gd name="T6" fmla="*/ 43 w 52"/>
                  <a:gd name="T7" fmla="*/ 62 h 62"/>
                  <a:gd name="T8" fmla="*/ 52 w 52"/>
                  <a:gd name="T9" fmla="*/ 62 h 62"/>
                  <a:gd name="T10" fmla="*/ 23 w 52"/>
                  <a:gd name="T11" fmla="*/ 24 h 62"/>
                  <a:gd name="T12" fmla="*/ 15 w 52"/>
                  <a:gd name="T13" fmla="*/ 14 h 62"/>
                  <a:gd name="T14" fmla="*/ 6 w 52"/>
                  <a:gd name="T15" fmla="*/ 3 h 62"/>
                  <a:gd name="T16" fmla="*/ 2 w 52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62">
                    <a:moveTo>
                      <a:pt x="2" y="0"/>
                    </a:moveTo>
                    <a:cubicBezTo>
                      <a:pt x="2" y="2"/>
                      <a:pt x="2" y="3"/>
                      <a:pt x="2" y="4"/>
                    </a:cubicBezTo>
                    <a:cubicBezTo>
                      <a:pt x="0" y="29"/>
                      <a:pt x="16" y="52"/>
                      <a:pt x="41" y="62"/>
                    </a:cubicBezTo>
                    <a:cubicBezTo>
                      <a:pt x="42" y="62"/>
                      <a:pt x="42" y="62"/>
                      <a:pt x="43" y="62"/>
                    </a:cubicBezTo>
                    <a:cubicBezTo>
                      <a:pt x="46" y="62"/>
                      <a:pt x="49" y="62"/>
                      <a:pt x="52" y="62"/>
                    </a:cubicBezTo>
                    <a:cubicBezTo>
                      <a:pt x="38" y="53"/>
                      <a:pt x="27" y="40"/>
                      <a:pt x="23" y="24"/>
                    </a:cubicBezTo>
                    <a:cubicBezTo>
                      <a:pt x="20" y="21"/>
                      <a:pt x="17" y="18"/>
                      <a:pt x="15" y="14"/>
                    </a:cubicBezTo>
                    <a:cubicBezTo>
                      <a:pt x="12" y="10"/>
                      <a:pt x="9" y="6"/>
                      <a:pt x="6" y="3"/>
                    </a:cubicBezTo>
                    <a:cubicBezTo>
                      <a:pt x="5" y="2"/>
                      <a:pt x="4" y="1"/>
                      <a:pt x="2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438"/>
              <p:cNvSpPr/>
              <p:nvPr/>
            </p:nvSpPr>
            <p:spPr bwMode="auto">
              <a:xfrm>
                <a:off x="957" y="792"/>
                <a:ext cx="81" cy="34"/>
              </a:xfrm>
              <a:custGeom>
                <a:avLst/>
                <a:gdLst>
                  <a:gd name="T0" fmla="*/ 83 w 83"/>
                  <a:gd name="T1" fmla="*/ 0 h 36"/>
                  <a:gd name="T2" fmla="*/ 74 w 83"/>
                  <a:gd name="T3" fmla="*/ 6 h 36"/>
                  <a:gd name="T4" fmla="*/ 35 w 83"/>
                  <a:gd name="T5" fmla="*/ 14 h 36"/>
                  <a:gd name="T6" fmla="*/ 26 w 83"/>
                  <a:gd name="T7" fmla="*/ 12 h 36"/>
                  <a:gd name="T8" fmla="*/ 0 w 83"/>
                  <a:gd name="T9" fmla="*/ 0 h 36"/>
                  <a:gd name="T10" fmla="*/ 35 w 83"/>
                  <a:gd name="T11" fmla="*/ 34 h 36"/>
                  <a:gd name="T12" fmla="*/ 43 w 83"/>
                  <a:gd name="T13" fmla="*/ 36 h 36"/>
                  <a:gd name="T14" fmla="*/ 83 w 83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36">
                    <a:moveTo>
                      <a:pt x="83" y="0"/>
                    </a:moveTo>
                    <a:cubicBezTo>
                      <a:pt x="80" y="2"/>
                      <a:pt x="77" y="4"/>
                      <a:pt x="74" y="6"/>
                    </a:cubicBezTo>
                    <a:cubicBezTo>
                      <a:pt x="62" y="12"/>
                      <a:pt x="48" y="15"/>
                      <a:pt x="35" y="14"/>
                    </a:cubicBezTo>
                    <a:cubicBezTo>
                      <a:pt x="32" y="14"/>
                      <a:pt x="29" y="13"/>
                      <a:pt x="26" y="12"/>
                    </a:cubicBezTo>
                    <a:cubicBezTo>
                      <a:pt x="16" y="10"/>
                      <a:pt x="8" y="6"/>
                      <a:pt x="0" y="0"/>
                    </a:cubicBezTo>
                    <a:cubicBezTo>
                      <a:pt x="6" y="15"/>
                      <a:pt x="18" y="27"/>
                      <a:pt x="35" y="34"/>
                    </a:cubicBezTo>
                    <a:cubicBezTo>
                      <a:pt x="37" y="35"/>
                      <a:pt x="40" y="36"/>
                      <a:pt x="43" y="36"/>
                    </a:cubicBezTo>
                    <a:cubicBezTo>
                      <a:pt x="62" y="31"/>
                      <a:pt x="76" y="17"/>
                      <a:pt x="8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439"/>
              <p:cNvSpPr/>
              <p:nvPr/>
            </p:nvSpPr>
            <p:spPr bwMode="auto">
              <a:xfrm>
                <a:off x="1009" y="785"/>
                <a:ext cx="48" cy="42"/>
              </a:xfrm>
              <a:custGeom>
                <a:avLst/>
                <a:gdLst>
                  <a:gd name="T0" fmla="*/ 49 w 49"/>
                  <a:gd name="T1" fmla="*/ 0 h 45"/>
                  <a:gd name="T2" fmla="*/ 45 w 49"/>
                  <a:gd name="T3" fmla="*/ 1 h 45"/>
                  <a:gd name="T4" fmla="*/ 35 w 49"/>
                  <a:gd name="T5" fmla="*/ 5 h 45"/>
                  <a:gd name="T6" fmla="*/ 0 w 49"/>
                  <a:gd name="T7" fmla="*/ 45 h 45"/>
                  <a:gd name="T8" fmla="*/ 49 w 4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5">
                    <a:moveTo>
                      <a:pt x="49" y="0"/>
                    </a:moveTo>
                    <a:cubicBezTo>
                      <a:pt x="48" y="1"/>
                      <a:pt x="47" y="1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30" y="23"/>
                      <a:pt x="17" y="37"/>
                      <a:pt x="0" y="45"/>
                    </a:cubicBezTo>
                    <a:cubicBezTo>
                      <a:pt x="25" y="40"/>
                      <a:pt x="45" y="23"/>
                      <a:pt x="49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440"/>
              <p:cNvSpPr/>
              <p:nvPr/>
            </p:nvSpPr>
            <p:spPr bwMode="auto">
              <a:xfrm>
                <a:off x="1015" y="786"/>
                <a:ext cx="60" cy="44"/>
              </a:xfrm>
              <a:custGeom>
                <a:avLst/>
                <a:gdLst>
                  <a:gd name="T0" fmla="*/ 47 w 62"/>
                  <a:gd name="T1" fmla="*/ 0 h 47"/>
                  <a:gd name="T2" fmla="*/ 0 w 62"/>
                  <a:gd name="T3" fmla="*/ 47 h 47"/>
                  <a:gd name="T4" fmla="*/ 2 w 62"/>
                  <a:gd name="T5" fmla="*/ 47 h 47"/>
                  <a:gd name="T6" fmla="*/ 6 w 62"/>
                  <a:gd name="T7" fmla="*/ 47 h 47"/>
                  <a:gd name="T8" fmla="*/ 61 w 62"/>
                  <a:gd name="T9" fmla="*/ 18 h 47"/>
                  <a:gd name="T10" fmla="*/ 62 w 62"/>
                  <a:gd name="T11" fmla="*/ 12 h 47"/>
                  <a:gd name="T12" fmla="*/ 47 w 62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7">
                    <a:moveTo>
                      <a:pt x="47" y="0"/>
                    </a:moveTo>
                    <a:cubicBezTo>
                      <a:pt x="43" y="23"/>
                      <a:pt x="24" y="40"/>
                      <a:pt x="0" y="47"/>
                    </a:cubicBezTo>
                    <a:cubicBezTo>
                      <a:pt x="1" y="47"/>
                      <a:pt x="1" y="47"/>
                      <a:pt x="2" y="47"/>
                    </a:cubicBezTo>
                    <a:cubicBezTo>
                      <a:pt x="4" y="47"/>
                      <a:pt x="5" y="47"/>
                      <a:pt x="6" y="47"/>
                    </a:cubicBezTo>
                    <a:cubicBezTo>
                      <a:pt x="30" y="47"/>
                      <a:pt x="50" y="35"/>
                      <a:pt x="61" y="18"/>
                    </a:cubicBezTo>
                    <a:cubicBezTo>
                      <a:pt x="62" y="16"/>
                      <a:pt x="62" y="14"/>
                      <a:pt x="62" y="12"/>
                    </a:cubicBezTo>
                    <a:cubicBezTo>
                      <a:pt x="61" y="5"/>
                      <a:pt x="54" y="1"/>
                      <a:pt x="47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441"/>
              <p:cNvSpPr>
                <a:spLocks noEditPoints="1"/>
              </p:cNvSpPr>
              <p:nvPr/>
            </p:nvSpPr>
            <p:spPr bwMode="auto">
              <a:xfrm>
                <a:off x="967" y="721"/>
                <a:ext cx="67" cy="14"/>
              </a:xfrm>
              <a:custGeom>
                <a:avLst/>
                <a:gdLst>
                  <a:gd name="T0" fmla="*/ 49 w 69"/>
                  <a:gd name="T1" fmla="*/ 6 h 14"/>
                  <a:gd name="T2" fmla="*/ 48 w 69"/>
                  <a:gd name="T3" fmla="*/ 6 h 14"/>
                  <a:gd name="T4" fmla="*/ 56 w 69"/>
                  <a:gd name="T5" fmla="*/ 11 h 14"/>
                  <a:gd name="T6" fmla="*/ 56 w 69"/>
                  <a:gd name="T7" fmla="*/ 12 h 14"/>
                  <a:gd name="T8" fmla="*/ 49 w 69"/>
                  <a:gd name="T9" fmla="*/ 6 h 14"/>
                  <a:gd name="T10" fmla="*/ 31 w 69"/>
                  <a:gd name="T11" fmla="*/ 3 h 14"/>
                  <a:gd name="T12" fmla="*/ 10 w 69"/>
                  <a:gd name="T13" fmla="*/ 14 h 14"/>
                  <a:gd name="T14" fmla="*/ 10 w 69"/>
                  <a:gd name="T15" fmla="*/ 14 h 14"/>
                  <a:gd name="T16" fmla="*/ 32 w 69"/>
                  <a:gd name="T17" fmla="*/ 4 h 14"/>
                  <a:gd name="T18" fmla="*/ 31 w 69"/>
                  <a:gd name="T19" fmla="*/ 3 h 14"/>
                  <a:gd name="T20" fmla="*/ 23 w 69"/>
                  <a:gd name="T21" fmla="*/ 2 h 14"/>
                  <a:gd name="T22" fmla="*/ 6 w 69"/>
                  <a:gd name="T23" fmla="*/ 12 h 14"/>
                  <a:gd name="T24" fmla="*/ 6 w 69"/>
                  <a:gd name="T25" fmla="*/ 12 h 14"/>
                  <a:gd name="T26" fmla="*/ 23 w 69"/>
                  <a:gd name="T27" fmla="*/ 2 h 14"/>
                  <a:gd name="T28" fmla="*/ 23 w 69"/>
                  <a:gd name="T29" fmla="*/ 2 h 14"/>
                  <a:gd name="T30" fmla="*/ 54 w 69"/>
                  <a:gd name="T31" fmla="*/ 5 h 14"/>
                  <a:gd name="T32" fmla="*/ 53 w 69"/>
                  <a:gd name="T33" fmla="*/ 5 h 14"/>
                  <a:gd name="T34" fmla="*/ 62 w 69"/>
                  <a:gd name="T35" fmla="*/ 12 h 14"/>
                  <a:gd name="T36" fmla="*/ 62 w 69"/>
                  <a:gd name="T37" fmla="*/ 12 h 14"/>
                  <a:gd name="T38" fmla="*/ 54 w 69"/>
                  <a:gd name="T39" fmla="*/ 5 h 14"/>
                  <a:gd name="T40" fmla="*/ 56 w 69"/>
                  <a:gd name="T41" fmla="*/ 5 h 14"/>
                  <a:gd name="T42" fmla="*/ 55 w 69"/>
                  <a:gd name="T43" fmla="*/ 5 h 14"/>
                  <a:gd name="T44" fmla="*/ 66 w 69"/>
                  <a:gd name="T45" fmla="*/ 11 h 14"/>
                  <a:gd name="T46" fmla="*/ 67 w 69"/>
                  <a:gd name="T47" fmla="*/ 11 h 14"/>
                  <a:gd name="T48" fmla="*/ 56 w 69"/>
                  <a:gd name="T49" fmla="*/ 5 h 14"/>
                  <a:gd name="T50" fmla="*/ 12 w 69"/>
                  <a:gd name="T51" fmla="*/ 0 h 14"/>
                  <a:gd name="T52" fmla="*/ 0 w 69"/>
                  <a:gd name="T53" fmla="*/ 4 h 14"/>
                  <a:gd name="T54" fmla="*/ 0 w 69"/>
                  <a:gd name="T55" fmla="*/ 4 h 14"/>
                  <a:gd name="T56" fmla="*/ 13 w 69"/>
                  <a:gd name="T57" fmla="*/ 0 h 14"/>
                  <a:gd name="T58" fmla="*/ 12 w 69"/>
                  <a:gd name="T59" fmla="*/ 0 h 14"/>
                  <a:gd name="T60" fmla="*/ 64 w 69"/>
                  <a:gd name="T61" fmla="*/ 4 h 14"/>
                  <a:gd name="T62" fmla="*/ 63 w 69"/>
                  <a:gd name="T63" fmla="*/ 5 h 14"/>
                  <a:gd name="T64" fmla="*/ 69 w 69"/>
                  <a:gd name="T65" fmla="*/ 8 h 14"/>
                  <a:gd name="T66" fmla="*/ 69 w 69"/>
                  <a:gd name="T67" fmla="*/ 8 h 14"/>
                  <a:gd name="T68" fmla="*/ 64 w 69"/>
                  <a:gd name="T6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4">
                    <a:moveTo>
                      <a:pt x="49" y="6"/>
                    </a:moveTo>
                    <a:cubicBezTo>
                      <a:pt x="49" y="6"/>
                      <a:pt x="48" y="6"/>
                      <a:pt x="48" y="6"/>
                    </a:cubicBezTo>
                    <a:cubicBezTo>
                      <a:pt x="51" y="7"/>
                      <a:pt x="53" y="9"/>
                      <a:pt x="56" y="11"/>
                    </a:cubicBezTo>
                    <a:cubicBezTo>
                      <a:pt x="56" y="11"/>
                      <a:pt x="56" y="12"/>
                      <a:pt x="56" y="12"/>
                    </a:cubicBezTo>
                    <a:cubicBezTo>
                      <a:pt x="54" y="9"/>
                      <a:pt x="51" y="7"/>
                      <a:pt x="49" y="6"/>
                    </a:cubicBezTo>
                    <a:moveTo>
                      <a:pt x="31" y="3"/>
                    </a:moveTo>
                    <a:cubicBezTo>
                      <a:pt x="23" y="6"/>
                      <a:pt x="16" y="9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7" y="9"/>
                      <a:pt x="24" y="6"/>
                      <a:pt x="32" y="4"/>
                    </a:cubicBezTo>
                    <a:cubicBezTo>
                      <a:pt x="32" y="4"/>
                      <a:pt x="32" y="3"/>
                      <a:pt x="31" y="3"/>
                    </a:cubicBezTo>
                    <a:moveTo>
                      <a:pt x="23" y="2"/>
                    </a:moveTo>
                    <a:cubicBezTo>
                      <a:pt x="17" y="5"/>
                      <a:pt x="11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1" y="8"/>
                      <a:pt x="17" y="5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moveTo>
                      <a:pt x="54" y="5"/>
                    </a:moveTo>
                    <a:cubicBezTo>
                      <a:pt x="54" y="5"/>
                      <a:pt x="54" y="5"/>
                      <a:pt x="53" y="5"/>
                    </a:cubicBezTo>
                    <a:cubicBezTo>
                      <a:pt x="56" y="7"/>
                      <a:pt x="59" y="9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0" y="9"/>
                      <a:pt x="57" y="7"/>
                      <a:pt x="54" y="5"/>
                    </a:cubicBezTo>
                    <a:moveTo>
                      <a:pt x="56" y="5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9" y="6"/>
                      <a:pt x="63" y="8"/>
                      <a:pt x="66" y="11"/>
                    </a:cubicBezTo>
                    <a:cubicBezTo>
                      <a:pt x="66" y="11"/>
                      <a:pt x="66" y="11"/>
                      <a:pt x="67" y="11"/>
                    </a:cubicBezTo>
                    <a:cubicBezTo>
                      <a:pt x="63" y="8"/>
                      <a:pt x="59" y="6"/>
                      <a:pt x="56" y="5"/>
                    </a:cubicBezTo>
                    <a:moveTo>
                      <a:pt x="12" y="0"/>
                    </a:moveTo>
                    <a:cubicBezTo>
                      <a:pt x="8" y="1"/>
                      <a:pt x="4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2"/>
                      <a:pt x="8" y="1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moveTo>
                      <a:pt x="64" y="4"/>
                    </a:moveTo>
                    <a:cubicBezTo>
                      <a:pt x="63" y="5"/>
                      <a:pt x="63" y="5"/>
                      <a:pt x="63" y="5"/>
                    </a:cubicBezTo>
                    <a:cubicBezTo>
                      <a:pt x="65" y="6"/>
                      <a:pt x="67" y="7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7" y="7"/>
                      <a:pt x="65" y="5"/>
                      <a:pt x="64" y="4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442"/>
              <p:cNvSpPr/>
              <p:nvPr/>
            </p:nvSpPr>
            <p:spPr bwMode="auto">
              <a:xfrm>
                <a:off x="1015" y="726"/>
                <a:ext cx="12" cy="7"/>
              </a:xfrm>
              <a:custGeom>
                <a:avLst/>
                <a:gdLst>
                  <a:gd name="T0" fmla="*/ 4 w 13"/>
                  <a:gd name="T1" fmla="*/ 0 h 7"/>
                  <a:gd name="T2" fmla="*/ 3 w 13"/>
                  <a:gd name="T3" fmla="*/ 0 h 7"/>
                  <a:gd name="T4" fmla="*/ 0 w 13"/>
                  <a:gd name="T5" fmla="*/ 1 h 7"/>
                  <a:gd name="T6" fmla="*/ 7 w 13"/>
                  <a:gd name="T7" fmla="*/ 7 h 7"/>
                  <a:gd name="T8" fmla="*/ 11 w 13"/>
                  <a:gd name="T9" fmla="*/ 7 h 7"/>
                  <a:gd name="T10" fmla="*/ 13 w 13"/>
                  <a:gd name="T11" fmla="*/ 7 h 7"/>
                  <a:gd name="T12" fmla="*/ 4 w 1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2" y="2"/>
                      <a:pt x="5" y="4"/>
                      <a:pt x="7" y="7"/>
                    </a:cubicBezTo>
                    <a:cubicBezTo>
                      <a:pt x="8" y="7"/>
                      <a:pt x="10" y="7"/>
                      <a:pt x="11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0" y="4"/>
                      <a:pt x="7" y="2"/>
                      <a:pt x="4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443"/>
              <p:cNvSpPr>
                <a:spLocks noEditPoints="1"/>
              </p:cNvSpPr>
              <p:nvPr/>
            </p:nvSpPr>
            <p:spPr bwMode="auto">
              <a:xfrm>
                <a:off x="967" y="720"/>
                <a:ext cx="67" cy="12"/>
              </a:xfrm>
              <a:custGeom>
                <a:avLst/>
                <a:gdLst>
                  <a:gd name="T0" fmla="*/ 63 w 69"/>
                  <a:gd name="T1" fmla="*/ 6 h 12"/>
                  <a:gd name="T2" fmla="*/ 56 w 69"/>
                  <a:gd name="T3" fmla="*/ 6 h 12"/>
                  <a:gd name="T4" fmla="*/ 67 w 69"/>
                  <a:gd name="T5" fmla="*/ 12 h 12"/>
                  <a:gd name="T6" fmla="*/ 69 w 69"/>
                  <a:gd name="T7" fmla="*/ 9 h 12"/>
                  <a:gd name="T8" fmla="*/ 63 w 69"/>
                  <a:gd name="T9" fmla="*/ 6 h 12"/>
                  <a:gd name="T10" fmla="*/ 6 w 69"/>
                  <a:gd name="T11" fmla="*/ 0 h 12"/>
                  <a:gd name="T12" fmla="*/ 1 w 69"/>
                  <a:gd name="T13" fmla="*/ 2 h 12"/>
                  <a:gd name="T14" fmla="*/ 0 w 69"/>
                  <a:gd name="T15" fmla="*/ 5 h 12"/>
                  <a:gd name="T16" fmla="*/ 12 w 69"/>
                  <a:gd name="T17" fmla="*/ 1 h 12"/>
                  <a:gd name="T18" fmla="*/ 9 w 69"/>
                  <a:gd name="T19" fmla="*/ 1 h 12"/>
                  <a:gd name="T20" fmla="*/ 6 w 69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12">
                    <a:moveTo>
                      <a:pt x="63" y="6"/>
                    </a:moveTo>
                    <a:cubicBezTo>
                      <a:pt x="61" y="6"/>
                      <a:pt x="58" y="6"/>
                      <a:pt x="56" y="6"/>
                    </a:cubicBezTo>
                    <a:cubicBezTo>
                      <a:pt x="59" y="7"/>
                      <a:pt x="63" y="9"/>
                      <a:pt x="67" y="12"/>
                    </a:cubicBezTo>
                    <a:cubicBezTo>
                      <a:pt x="68" y="11"/>
                      <a:pt x="68" y="10"/>
                      <a:pt x="69" y="9"/>
                    </a:cubicBezTo>
                    <a:cubicBezTo>
                      <a:pt x="67" y="8"/>
                      <a:pt x="65" y="7"/>
                      <a:pt x="63" y="6"/>
                    </a:cubicBezTo>
                    <a:moveTo>
                      <a:pt x="6" y="0"/>
                    </a:moveTo>
                    <a:cubicBezTo>
                      <a:pt x="4" y="0"/>
                      <a:pt x="2" y="0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4" y="3"/>
                      <a:pt x="8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444"/>
              <p:cNvSpPr/>
              <p:nvPr/>
            </p:nvSpPr>
            <p:spPr bwMode="auto">
              <a:xfrm>
                <a:off x="973" y="723"/>
                <a:ext cx="24" cy="12"/>
              </a:xfrm>
              <a:custGeom>
                <a:avLst/>
                <a:gdLst>
                  <a:gd name="T0" fmla="*/ 17 w 25"/>
                  <a:gd name="T1" fmla="*/ 0 h 12"/>
                  <a:gd name="T2" fmla="*/ 0 w 25"/>
                  <a:gd name="T3" fmla="*/ 10 h 12"/>
                  <a:gd name="T4" fmla="*/ 4 w 25"/>
                  <a:gd name="T5" fmla="*/ 12 h 12"/>
                  <a:gd name="T6" fmla="*/ 25 w 25"/>
                  <a:gd name="T7" fmla="*/ 1 h 12"/>
                  <a:gd name="T8" fmla="*/ 17 w 2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2">
                    <a:moveTo>
                      <a:pt x="17" y="0"/>
                    </a:moveTo>
                    <a:cubicBezTo>
                      <a:pt x="11" y="3"/>
                      <a:pt x="5" y="6"/>
                      <a:pt x="0" y="10"/>
                    </a:cubicBezTo>
                    <a:cubicBezTo>
                      <a:pt x="1" y="10"/>
                      <a:pt x="3" y="11"/>
                      <a:pt x="4" y="12"/>
                    </a:cubicBezTo>
                    <a:cubicBezTo>
                      <a:pt x="10" y="7"/>
                      <a:pt x="17" y="4"/>
                      <a:pt x="25" y="1"/>
                    </a:cubicBezTo>
                    <a:cubicBezTo>
                      <a:pt x="23" y="1"/>
                      <a:pt x="20" y="1"/>
                      <a:pt x="17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445"/>
              <p:cNvSpPr/>
              <p:nvPr/>
            </p:nvSpPr>
            <p:spPr bwMode="auto">
              <a:xfrm>
                <a:off x="967" y="721"/>
                <a:ext cx="22" cy="12"/>
              </a:xfrm>
              <a:custGeom>
                <a:avLst/>
                <a:gdLst>
                  <a:gd name="T0" fmla="*/ 13 w 23"/>
                  <a:gd name="T1" fmla="*/ 0 h 12"/>
                  <a:gd name="T2" fmla="*/ 0 w 23"/>
                  <a:gd name="T3" fmla="*/ 4 h 12"/>
                  <a:gd name="T4" fmla="*/ 2 w 23"/>
                  <a:gd name="T5" fmla="*/ 8 h 12"/>
                  <a:gd name="T6" fmla="*/ 6 w 23"/>
                  <a:gd name="T7" fmla="*/ 12 h 12"/>
                  <a:gd name="T8" fmla="*/ 23 w 23"/>
                  <a:gd name="T9" fmla="*/ 2 h 12"/>
                  <a:gd name="T10" fmla="*/ 13 w 2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2">
                    <a:moveTo>
                      <a:pt x="13" y="0"/>
                    </a:moveTo>
                    <a:cubicBezTo>
                      <a:pt x="8" y="1"/>
                      <a:pt x="4" y="2"/>
                      <a:pt x="0" y="4"/>
                    </a:cubicBezTo>
                    <a:cubicBezTo>
                      <a:pt x="0" y="5"/>
                      <a:pt x="1" y="7"/>
                      <a:pt x="2" y="8"/>
                    </a:cubicBezTo>
                    <a:cubicBezTo>
                      <a:pt x="3" y="9"/>
                      <a:pt x="5" y="11"/>
                      <a:pt x="6" y="12"/>
                    </a:cubicBezTo>
                    <a:cubicBezTo>
                      <a:pt x="11" y="8"/>
                      <a:pt x="17" y="5"/>
                      <a:pt x="23" y="2"/>
                    </a:cubicBezTo>
                    <a:cubicBezTo>
                      <a:pt x="19" y="2"/>
                      <a:pt x="16" y="1"/>
                      <a:pt x="13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446"/>
              <p:cNvSpPr/>
              <p:nvPr/>
            </p:nvSpPr>
            <p:spPr bwMode="auto">
              <a:xfrm>
                <a:off x="976" y="725"/>
                <a:ext cx="45" cy="11"/>
              </a:xfrm>
              <a:custGeom>
                <a:avLst/>
                <a:gdLst>
                  <a:gd name="T0" fmla="*/ 22 w 46"/>
                  <a:gd name="T1" fmla="*/ 0 h 12"/>
                  <a:gd name="T2" fmla="*/ 0 w 46"/>
                  <a:gd name="T3" fmla="*/ 10 h 12"/>
                  <a:gd name="T4" fmla="*/ 8 w 46"/>
                  <a:gd name="T5" fmla="*/ 11 h 12"/>
                  <a:gd name="T6" fmla="*/ 17 w 46"/>
                  <a:gd name="T7" fmla="*/ 11 h 12"/>
                  <a:gd name="T8" fmla="*/ 45 w 46"/>
                  <a:gd name="T9" fmla="*/ 7 h 12"/>
                  <a:gd name="T10" fmla="*/ 45 w 46"/>
                  <a:gd name="T11" fmla="*/ 7 h 12"/>
                  <a:gd name="T12" fmla="*/ 46 w 46"/>
                  <a:gd name="T13" fmla="*/ 7 h 12"/>
                  <a:gd name="T14" fmla="*/ 38 w 46"/>
                  <a:gd name="T15" fmla="*/ 2 h 12"/>
                  <a:gd name="T16" fmla="*/ 38 w 46"/>
                  <a:gd name="T17" fmla="*/ 2 h 12"/>
                  <a:gd name="T18" fmla="*/ 31 w 46"/>
                  <a:gd name="T19" fmla="*/ 2 h 12"/>
                  <a:gd name="T20" fmla="*/ 23 w 46"/>
                  <a:gd name="T21" fmla="*/ 0 h 12"/>
                  <a:gd name="T22" fmla="*/ 22 w 46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2">
                    <a:moveTo>
                      <a:pt x="22" y="0"/>
                    </a:moveTo>
                    <a:cubicBezTo>
                      <a:pt x="14" y="2"/>
                      <a:pt x="7" y="5"/>
                      <a:pt x="0" y="10"/>
                    </a:cubicBezTo>
                    <a:cubicBezTo>
                      <a:pt x="3" y="11"/>
                      <a:pt x="5" y="11"/>
                      <a:pt x="8" y="11"/>
                    </a:cubicBezTo>
                    <a:cubicBezTo>
                      <a:pt x="11" y="12"/>
                      <a:pt x="14" y="11"/>
                      <a:pt x="17" y="11"/>
                    </a:cubicBezTo>
                    <a:cubicBezTo>
                      <a:pt x="27" y="10"/>
                      <a:pt x="3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6" y="7"/>
                      <a:pt x="46" y="7"/>
                    </a:cubicBezTo>
                    <a:cubicBezTo>
                      <a:pt x="43" y="5"/>
                      <a:pt x="41" y="3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6" y="2"/>
                      <a:pt x="33" y="2"/>
                      <a:pt x="31" y="2"/>
                    </a:cubicBezTo>
                    <a:cubicBezTo>
                      <a:pt x="28" y="2"/>
                      <a:pt x="26" y="1"/>
                      <a:pt x="23" y="0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447"/>
              <p:cNvSpPr/>
              <p:nvPr/>
            </p:nvSpPr>
            <p:spPr bwMode="auto">
              <a:xfrm>
                <a:off x="1019" y="726"/>
                <a:ext cx="12" cy="7"/>
              </a:xfrm>
              <a:custGeom>
                <a:avLst/>
                <a:gdLst>
                  <a:gd name="T0" fmla="*/ 1 w 12"/>
                  <a:gd name="T1" fmla="*/ 0 h 7"/>
                  <a:gd name="T2" fmla="*/ 0 w 12"/>
                  <a:gd name="T3" fmla="*/ 0 h 7"/>
                  <a:gd name="T4" fmla="*/ 8 w 12"/>
                  <a:gd name="T5" fmla="*/ 7 h 7"/>
                  <a:gd name="T6" fmla="*/ 11 w 12"/>
                  <a:gd name="T7" fmla="*/ 7 h 7"/>
                  <a:gd name="T8" fmla="*/ 12 w 12"/>
                  <a:gd name="T9" fmla="*/ 6 h 7"/>
                  <a:gd name="T10" fmla="*/ 1 w 12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" y="2"/>
                      <a:pt x="6" y="4"/>
                      <a:pt x="8" y="7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9" y="3"/>
                      <a:pt x="5" y="1"/>
                      <a:pt x="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448"/>
              <p:cNvSpPr/>
              <p:nvPr/>
            </p:nvSpPr>
            <p:spPr bwMode="auto">
              <a:xfrm>
                <a:off x="1029" y="725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0 h 4"/>
                  <a:gd name="T4" fmla="*/ 5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3" y="3"/>
                      <a:pt x="5" y="4"/>
                    </a:cubicBezTo>
                    <a:cubicBezTo>
                      <a:pt x="5" y="3"/>
                      <a:pt x="5" y="1"/>
                      <a:pt x="5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449"/>
              <p:cNvSpPr>
                <a:spLocks noEditPoints="1"/>
              </p:cNvSpPr>
              <p:nvPr/>
            </p:nvSpPr>
            <p:spPr bwMode="auto">
              <a:xfrm>
                <a:off x="994" y="720"/>
                <a:ext cx="29" cy="6"/>
              </a:xfrm>
              <a:custGeom>
                <a:avLst/>
                <a:gdLst>
                  <a:gd name="T0" fmla="*/ 23 w 30"/>
                  <a:gd name="T1" fmla="*/ 4 h 6"/>
                  <a:gd name="T2" fmla="*/ 25 w 30"/>
                  <a:gd name="T3" fmla="*/ 5 h 6"/>
                  <a:gd name="T4" fmla="*/ 25 w 30"/>
                  <a:gd name="T5" fmla="*/ 5 h 6"/>
                  <a:gd name="T6" fmla="*/ 25 w 30"/>
                  <a:gd name="T7" fmla="*/ 5 h 6"/>
                  <a:gd name="T8" fmla="*/ 25 w 30"/>
                  <a:gd name="T9" fmla="*/ 5 h 6"/>
                  <a:gd name="T10" fmla="*/ 25 w 30"/>
                  <a:gd name="T11" fmla="*/ 5 h 6"/>
                  <a:gd name="T12" fmla="*/ 23 w 30"/>
                  <a:gd name="T13" fmla="*/ 4 h 6"/>
                  <a:gd name="T14" fmla="*/ 13 w 30"/>
                  <a:gd name="T15" fmla="*/ 2 h 6"/>
                  <a:gd name="T16" fmla="*/ 4 w 30"/>
                  <a:gd name="T17" fmla="*/ 4 h 6"/>
                  <a:gd name="T18" fmla="*/ 5 w 30"/>
                  <a:gd name="T19" fmla="*/ 4 h 6"/>
                  <a:gd name="T20" fmla="*/ 13 w 30"/>
                  <a:gd name="T21" fmla="*/ 3 h 6"/>
                  <a:gd name="T22" fmla="*/ 18 w 30"/>
                  <a:gd name="T23" fmla="*/ 6 h 6"/>
                  <a:gd name="T24" fmla="*/ 19 w 30"/>
                  <a:gd name="T25" fmla="*/ 6 h 6"/>
                  <a:gd name="T26" fmla="*/ 13 w 30"/>
                  <a:gd name="T27" fmla="*/ 2 h 6"/>
                  <a:gd name="T28" fmla="*/ 5 w 30"/>
                  <a:gd name="T29" fmla="*/ 0 h 6"/>
                  <a:gd name="T30" fmla="*/ 0 w 30"/>
                  <a:gd name="T31" fmla="*/ 0 h 6"/>
                  <a:gd name="T32" fmla="*/ 0 w 30"/>
                  <a:gd name="T33" fmla="*/ 0 h 6"/>
                  <a:gd name="T34" fmla="*/ 4 w 30"/>
                  <a:gd name="T35" fmla="*/ 0 h 6"/>
                  <a:gd name="T36" fmla="*/ 4 w 30"/>
                  <a:gd name="T37" fmla="*/ 0 h 6"/>
                  <a:gd name="T38" fmla="*/ 4 w 30"/>
                  <a:gd name="T39" fmla="*/ 0 h 6"/>
                  <a:gd name="T40" fmla="*/ 1 w 30"/>
                  <a:gd name="T41" fmla="*/ 1 h 6"/>
                  <a:gd name="T42" fmla="*/ 1 w 30"/>
                  <a:gd name="T43" fmla="*/ 1 h 6"/>
                  <a:gd name="T44" fmla="*/ 6 w 30"/>
                  <a:gd name="T45" fmla="*/ 0 h 6"/>
                  <a:gd name="T46" fmla="*/ 5 w 30"/>
                  <a:gd name="T47" fmla="*/ 0 h 6"/>
                  <a:gd name="T48" fmla="*/ 29 w 30"/>
                  <a:gd name="T49" fmla="*/ 2 h 6"/>
                  <a:gd name="T50" fmla="*/ 28 w 30"/>
                  <a:gd name="T51" fmla="*/ 2 h 6"/>
                  <a:gd name="T52" fmla="*/ 29 w 30"/>
                  <a:gd name="T53" fmla="*/ 3 h 6"/>
                  <a:gd name="T54" fmla="*/ 30 w 30"/>
                  <a:gd name="T55" fmla="*/ 2 h 6"/>
                  <a:gd name="T56" fmla="*/ 29 w 30"/>
                  <a:gd name="T5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6">
                    <a:moveTo>
                      <a:pt x="23" y="4"/>
                    </a:moveTo>
                    <a:cubicBezTo>
                      <a:pt x="23" y="4"/>
                      <a:pt x="24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4"/>
                      <a:pt x="24" y="4"/>
                      <a:pt x="23" y="4"/>
                    </a:cubicBezTo>
                    <a:moveTo>
                      <a:pt x="13" y="2"/>
                    </a:moveTo>
                    <a:cubicBezTo>
                      <a:pt x="10" y="3"/>
                      <a:pt x="7" y="3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10" y="3"/>
                      <a:pt x="13" y="3"/>
                    </a:cubicBezTo>
                    <a:cubicBezTo>
                      <a:pt x="15" y="4"/>
                      <a:pt x="17" y="5"/>
                      <a:pt x="18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7" y="4"/>
                      <a:pt x="15" y="3"/>
                      <a:pt x="13" y="2"/>
                    </a:cubicBezTo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moveTo>
                      <a:pt x="29" y="2"/>
                    </a:moveTo>
                    <a:cubicBezTo>
                      <a:pt x="29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29" y="2"/>
                      <a:pt x="29" y="2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450"/>
              <p:cNvSpPr>
                <a:spLocks noEditPoints="1"/>
              </p:cNvSpPr>
              <p:nvPr/>
            </p:nvSpPr>
            <p:spPr bwMode="auto">
              <a:xfrm>
                <a:off x="991" y="716"/>
                <a:ext cx="27" cy="10"/>
              </a:xfrm>
              <a:custGeom>
                <a:avLst/>
                <a:gdLst>
                  <a:gd name="T0" fmla="*/ 20 w 28"/>
                  <a:gd name="T1" fmla="*/ 7 h 11"/>
                  <a:gd name="T2" fmla="*/ 16 w 28"/>
                  <a:gd name="T3" fmla="*/ 7 h 11"/>
                  <a:gd name="T4" fmla="*/ 22 w 28"/>
                  <a:gd name="T5" fmla="*/ 11 h 11"/>
                  <a:gd name="T6" fmla="*/ 27 w 28"/>
                  <a:gd name="T7" fmla="*/ 11 h 11"/>
                  <a:gd name="T8" fmla="*/ 28 w 28"/>
                  <a:gd name="T9" fmla="*/ 10 h 11"/>
                  <a:gd name="T10" fmla="*/ 26 w 28"/>
                  <a:gd name="T11" fmla="*/ 9 h 11"/>
                  <a:gd name="T12" fmla="*/ 20 w 28"/>
                  <a:gd name="T13" fmla="*/ 7 h 11"/>
                  <a:gd name="T14" fmla="*/ 0 w 28"/>
                  <a:gd name="T15" fmla="*/ 0 h 11"/>
                  <a:gd name="T16" fmla="*/ 0 w 28"/>
                  <a:gd name="T17" fmla="*/ 1 h 11"/>
                  <a:gd name="T18" fmla="*/ 5 w 28"/>
                  <a:gd name="T19" fmla="*/ 1 h 11"/>
                  <a:gd name="T20" fmla="*/ 0 w 28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1">
                    <a:moveTo>
                      <a:pt x="20" y="7"/>
                    </a:moveTo>
                    <a:cubicBezTo>
                      <a:pt x="19" y="7"/>
                      <a:pt x="17" y="7"/>
                      <a:pt x="16" y="7"/>
                    </a:cubicBezTo>
                    <a:cubicBezTo>
                      <a:pt x="18" y="8"/>
                      <a:pt x="20" y="9"/>
                      <a:pt x="22" y="11"/>
                    </a:cubicBezTo>
                    <a:cubicBezTo>
                      <a:pt x="24" y="11"/>
                      <a:pt x="25" y="11"/>
                      <a:pt x="27" y="11"/>
                    </a:cubicBezTo>
                    <a:cubicBezTo>
                      <a:pt x="27" y="11"/>
                      <a:pt x="27" y="10"/>
                      <a:pt x="28" y="10"/>
                    </a:cubicBezTo>
                    <a:cubicBezTo>
                      <a:pt x="27" y="10"/>
                      <a:pt x="26" y="9"/>
                      <a:pt x="26" y="9"/>
                    </a:cubicBezTo>
                    <a:cubicBezTo>
                      <a:pt x="24" y="8"/>
                      <a:pt x="22" y="8"/>
                      <a:pt x="20" y="7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" y="1"/>
                      <a:pt x="4" y="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451"/>
              <p:cNvSpPr>
                <a:spLocks noEditPoints="1"/>
              </p:cNvSpPr>
              <p:nvPr/>
            </p:nvSpPr>
            <p:spPr bwMode="auto">
              <a:xfrm>
                <a:off x="991" y="717"/>
                <a:ext cx="31" cy="8"/>
              </a:xfrm>
              <a:custGeom>
                <a:avLst/>
                <a:gdLst>
                  <a:gd name="T0" fmla="*/ 31 w 32"/>
                  <a:gd name="T1" fmla="*/ 6 h 9"/>
                  <a:gd name="T2" fmla="*/ 20 w 32"/>
                  <a:gd name="T3" fmla="*/ 6 h 9"/>
                  <a:gd name="T4" fmla="*/ 26 w 32"/>
                  <a:gd name="T5" fmla="*/ 8 h 9"/>
                  <a:gd name="T6" fmla="*/ 28 w 32"/>
                  <a:gd name="T7" fmla="*/ 9 h 9"/>
                  <a:gd name="T8" fmla="*/ 32 w 32"/>
                  <a:gd name="T9" fmla="*/ 7 h 9"/>
                  <a:gd name="T10" fmla="*/ 31 w 32"/>
                  <a:gd name="T11" fmla="*/ 6 h 9"/>
                  <a:gd name="T12" fmla="*/ 5 w 32"/>
                  <a:gd name="T13" fmla="*/ 0 h 9"/>
                  <a:gd name="T14" fmla="*/ 0 w 32"/>
                  <a:gd name="T15" fmla="*/ 0 h 9"/>
                  <a:gd name="T16" fmla="*/ 3 w 32"/>
                  <a:gd name="T17" fmla="*/ 4 h 9"/>
                  <a:gd name="T18" fmla="*/ 8 w 32"/>
                  <a:gd name="T19" fmla="*/ 4 h 9"/>
                  <a:gd name="T20" fmla="*/ 9 w 32"/>
                  <a:gd name="T21" fmla="*/ 4 h 9"/>
                  <a:gd name="T22" fmla="*/ 15 w 32"/>
                  <a:gd name="T23" fmla="*/ 3 h 9"/>
                  <a:gd name="T24" fmla="*/ 12 w 32"/>
                  <a:gd name="T25" fmla="*/ 3 h 9"/>
                  <a:gd name="T26" fmla="*/ 5 w 32"/>
                  <a:gd name="T2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9">
                    <a:moveTo>
                      <a:pt x="31" y="6"/>
                    </a:moveTo>
                    <a:cubicBezTo>
                      <a:pt x="27" y="6"/>
                      <a:pt x="23" y="6"/>
                      <a:pt x="20" y="6"/>
                    </a:cubicBezTo>
                    <a:cubicBezTo>
                      <a:pt x="22" y="7"/>
                      <a:pt x="24" y="7"/>
                      <a:pt x="26" y="8"/>
                    </a:cubicBezTo>
                    <a:cubicBezTo>
                      <a:pt x="27" y="8"/>
                      <a:pt x="28" y="8"/>
                      <a:pt x="28" y="9"/>
                    </a:cubicBezTo>
                    <a:cubicBezTo>
                      <a:pt x="30" y="8"/>
                      <a:pt x="31" y="8"/>
                      <a:pt x="32" y="7"/>
                    </a:cubicBezTo>
                    <a:cubicBezTo>
                      <a:pt x="32" y="6"/>
                      <a:pt x="31" y="6"/>
                      <a:pt x="31" y="6"/>
                    </a:cubicBezTo>
                    <a:moveTo>
                      <a:pt x="5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5" y="4"/>
                      <a:pt x="6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1" y="4"/>
                      <a:pt x="13" y="3"/>
                      <a:pt x="15" y="3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0" y="2"/>
                      <a:pt x="8" y="1"/>
                      <a:pt x="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452"/>
              <p:cNvSpPr/>
              <p:nvPr/>
            </p:nvSpPr>
            <p:spPr bwMode="auto">
              <a:xfrm>
                <a:off x="995" y="719"/>
                <a:ext cx="30" cy="5"/>
              </a:xfrm>
              <a:custGeom>
                <a:avLst/>
                <a:gdLst>
                  <a:gd name="T0" fmla="*/ 28 w 31"/>
                  <a:gd name="T1" fmla="*/ 1 h 5"/>
                  <a:gd name="T2" fmla="*/ 16 w 31"/>
                  <a:gd name="T3" fmla="*/ 1 h 5"/>
                  <a:gd name="T4" fmla="*/ 11 w 31"/>
                  <a:gd name="T5" fmla="*/ 0 h 5"/>
                  <a:gd name="T6" fmla="*/ 5 w 31"/>
                  <a:gd name="T7" fmla="*/ 1 h 5"/>
                  <a:gd name="T8" fmla="*/ 0 w 31"/>
                  <a:gd name="T9" fmla="*/ 2 h 5"/>
                  <a:gd name="T10" fmla="*/ 2 w 31"/>
                  <a:gd name="T11" fmla="*/ 4 h 5"/>
                  <a:gd name="T12" fmla="*/ 3 w 31"/>
                  <a:gd name="T13" fmla="*/ 5 h 5"/>
                  <a:gd name="T14" fmla="*/ 12 w 31"/>
                  <a:gd name="T15" fmla="*/ 3 h 5"/>
                  <a:gd name="T16" fmla="*/ 16 w 31"/>
                  <a:gd name="T17" fmla="*/ 3 h 5"/>
                  <a:gd name="T18" fmla="*/ 27 w 31"/>
                  <a:gd name="T19" fmla="*/ 3 h 5"/>
                  <a:gd name="T20" fmla="*/ 28 w 31"/>
                  <a:gd name="T21" fmla="*/ 3 h 5"/>
                  <a:gd name="T22" fmla="*/ 29 w 31"/>
                  <a:gd name="T23" fmla="*/ 3 h 5"/>
                  <a:gd name="T24" fmla="*/ 31 w 31"/>
                  <a:gd name="T25" fmla="*/ 2 h 5"/>
                  <a:gd name="T26" fmla="*/ 28 w 31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5">
                    <a:moveTo>
                      <a:pt x="28" y="1"/>
                    </a:moveTo>
                    <a:cubicBezTo>
                      <a:pt x="24" y="1"/>
                      <a:pt x="20" y="1"/>
                      <a:pt x="16" y="1"/>
                    </a:cubicBezTo>
                    <a:cubicBezTo>
                      <a:pt x="14" y="1"/>
                      <a:pt x="12" y="1"/>
                      <a:pt x="11" y="0"/>
                    </a:cubicBezTo>
                    <a:cubicBezTo>
                      <a:pt x="9" y="0"/>
                      <a:pt x="7" y="1"/>
                      <a:pt x="5" y="1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4"/>
                      <a:pt x="9" y="4"/>
                      <a:pt x="12" y="3"/>
                    </a:cubicBezTo>
                    <a:cubicBezTo>
                      <a:pt x="13" y="3"/>
                      <a:pt x="15" y="3"/>
                      <a:pt x="16" y="3"/>
                    </a:cubicBezTo>
                    <a:cubicBezTo>
                      <a:pt x="19" y="3"/>
                      <a:pt x="23" y="3"/>
                      <a:pt x="27" y="3"/>
                    </a:cubicBezTo>
                    <a:cubicBezTo>
                      <a:pt x="27" y="3"/>
                      <a:pt x="28" y="3"/>
                      <a:pt x="28" y="3"/>
                    </a:cubicBezTo>
                    <a:cubicBezTo>
                      <a:pt x="28" y="3"/>
                      <a:pt x="29" y="3"/>
                      <a:pt x="29" y="3"/>
                    </a:cubicBezTo>
                    <a:cubicBezTo>
                      <a:pt x="30" y="3"/>
                      <a:pt x="30" y="2"/>
                      <a:pt x="31" y="2"/>
                    </a:cubicBezTo>
                    <a:cubicBezTo>
                      <a:pt x="30" y="2"/>
                      <a:pt x="29" y="2"/>
                      <a:pt x="28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453"/>
              <p:cNvSpPr/>
              <p:nvPr/>
            </p:nvSpPr>
            <p:spPr bwMode="auto">
              <a:xfrm>
                <a:off x="994" y="720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1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454"/>
              <p:cNvSpPr/>
              <p:nvPr/>
            </p:nvSpPr>
            <p:spPr bwMode="auto">
              <a:xfrm>
                <a:off x="999" y="723"/>
                <a:ext cx="13" cy="3"/>
              </a:xfrm>
              <a:custGeom>
                <a:avLst/>
                <a:gdLst>
                  <a:gd name="T0" fmla="*/ 8 w 13"/>
                  <a:gd name="T1" fmla="*/ 0 h 3"/>
                  <a:gd name="T2" fmla="*/ 0 w 13"/>
                  <a:gd name="T3" fmla="*/ 1 h 3"/>
                  <a:gd name="T4" fmla="*/ 0 w 13"/>
                  <a:gd name="T5" fmla="*/ 2 h 3"/>
                  <a:gd name="T6" fmla="*/ 4 w 13"/>
                  <a:gd name="T7" fmla="*/ 2 h 3"/>
                  <a:gd name="T8" fmla="*/ 13 w 13"/>
                  <a:gd name="T9" fmla="*/ 3 h 3"/>
                  <a:gd name="T10" fmla="*/ 8 w 1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8" y="0"/>
                    </a:moveTo>
                    <a:cubicBezTo>
                      <a:pt x="5" y="0"/>
                      <a:pt x="3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4" y="2"/>
                    </a:cubicBezTo>
                    <a:cubicBezTo>
                      <a:pt x="7" y="2"/>
                      <a:pt x="10" y="2"/>
                      <a:pt x="13" y="3"/>
                    </a:cubicBezTo>
                    <a:cubicBezTo>
                      <a:pt x="12" y="2"/>
                      <a:pt x="10" y="1"/>
                      <a:pt x="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455"/>
              <p:cNvSpPr/>
              <p:nvPr/>
            </p:nvSpPr>
            <p:spPr bwMode="auto">
              <a:xfrm>
                <a:off x="1018" y="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456"/>
              <p:cNvSpPr/>
              <p:nvPr/>
            </p:nvSpPr>
            <p:spPr bwMode="auto">
              <a:xfrm>
                <a:off x="1012" y="726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1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457"/>
              <p:cNvSpPr/>
              <p:nvPr/>
            </p:nvSpPr>
            <p:spPr bwMode="auto">
              <a:xfrm>
                <a:off x="1013" y="726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2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458"/>
              <p:cNvSpPr/>
              <p:nvPr/>
            </p:nvSpPr>
            <p:spPr bwMode="auto">
              <a:xfrm>
                <a:off x="999" y="725"/>
                <a:ext cx="15" cy="2"/>
              </a:xfrm>
              <a:custGeom>
                <a:avLst/>
                <a:gdLst>
                  <a:gd name="T0" fmla="*/ 13 w 15"/>
                  <a:gd name="T1" fmla="*/ 1 h 2"/>
                  <a:gd name="T2" fmla="*/ 4 w 15"/>
                  <a:gd name="T3" fmla="*/ 0 h 2"/>
                  <a:gd name="T4" fmla="*/ 0 w 15"/>
                  <a:gd name="T5" fmla="*/ 0 h 2"/>
                  <a:gd name="T6" fmla="*/ 8 w 15"/>
                  <a:gd name="T7" fmla="*/ 2 h 2"/>
                  <a:gd name="T8" fmla="*/ 15 w 15"/>
                  <a:gd name="T9" fmla="*/ 2 h 2"/>
                  <a:gd name="T10" fmla="*/ 15 w 15"/>
                  <a:gd name="T11" fmla="*/ 2 h 2"/>
                  <a:gd name="T12" fmla="*/ 13 w 1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13" y="1"/>
                    </a:moveTo>
                    <a:cubicBezTo>
                      <a:pt x="10" y="0"/>
                      <a:pt x="7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1"/>
                      <a:pt x="5" y="2"/>
                      <a:pt x="8" y="2"/>
                    </a:cubicBezTo>
                    <a:cubicBezTo>
                      <a:pt x="10" y="2"/>
                      <a:pt x="13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4" y="1"/>
                      <a:pt x="13" y="1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459"/>
              <p:cNvSpPr/>
              <p:nvPr/>
            </p:nvSpPr>
            <p:spPr bwMode="auto">
              <a:xfrm>
                <a:off x="994" y="684"/>
                <a:ext cx="25" cy="48"/>
              </a:xfrm>
              <a:custGeom>
                <a:avLst/>
                <a:gdLst>
                  <a:gd name="T0" fmla="*/ 10 w 26"/>
                  <a:gd name="T1" fmla="*/ 48 h 50"/>
                  <a:gd name="T2" fmla="*/ 9 w 26"/>
                  <a:gd name="T3" fmla="*/ 47 h 50"/>
                  <a:gd name="T4" fmla="*/ 7 w 26"/>
                  <a:gd name="T5" fmla="*/ 46 h 50"/>
                  <a:gd name="T6" fmla="*/ 1 w 26"/>
                  <a:gd name="T7" fmla="*/ 35 h 50"/>
                  <a:gd name="T8" fmla="*/ 3 w 26"/>
                  <a:gd name="T9" fmla="*/ 25 h 50"/>
                  <a:gd name="T10" fmla="*/ 5 w 26"/>
                  <a:gd name="T11" fmla="*/ 24 h 50"/>
                  <a:gd name="T12" fmla="*/ 5 w 26"/>
                  <a:gd name="T13" fmla="*/ 23 h 50"/>
                  <a:gd name="T14" fmla="*/ 5 w 26"/>
                  <a:gd name="T15" fmla="*/ 23 h 50"/>
                  <a:gd name="T16" fmla="*/ 5 w 26"/>
                  <a:gd name="T17" fmla="*/ 23 h 50"/>
                  <a:gd name="T18" fmla="*/ 6 w 26"/>
                  <a:gd name="T19" fmla="*/ 23 h 50"/>
                  <a:gd name="T20" fmla="*/ 14 w 26"/>
                  <a:gd name="T21" fmla="*/ 19 h 50"/>
                  <a:gd name="T22" fmla="*/ 14 w 26"/>
                  <a:gd name="T23" fmla="*/ 19 h 50"/>
                  <a:gd name="T24" fmla="*/ 14 w 26"/>
                  <a:gd name="T25" fmla="*/ 19 h 50"/>
                  <a:gd name="T26" fmla="*/ 14 w 26"/>
                  <a:gd name="T27" fmla="*/ 19 h 50"/>
                  <a:gd name="T28" fmla="*/ 15 w 26"/>
                  <a:gd name="T29" fmla="*/ 19 h 50"/>
                  <a:gd name="T30" fmla="*/ 17 w 26"/>
                  <a:gd name="T31" fmla="*/ 18 h 50"/>
                  <a:gd name="T32" fmla="*/ 17 w 26"/>
                  <a:gd name="T33" fmla="*/ 19 h 50"/>
                  <a:gd name="T34" fmla="*/ 17 w 26"/>
                  <a:gd name="T35" fmla="*/ 19 h 50"/>
                  <a:gd name="T36" fmla="*/ 17 w 26"/>
                  <a:gd name="T37" fmla="*/ 19 h 50"/>
                  <a:gd name="T38" fmla="*/ 17 w 26"/>
                  <a:gd name="T39" fmla="*/ 19 h 50"/>
                  <a:gd name="T40" fmla="*/ 17 w 26"/>
                  <a:gd name="T41" fmla="*/ 18 h 50"/>
                  <a:gd name="T42" fmla="*/ 17 w 26"/>
                  <a:gd name="T43" fmla="*/ 19 h 50"/>
                  <a:gd name="T44" fmla="*/ 16 w 26"/>
                  <a:gd name="T45" fmla="*/ 17 h 50"/>
                  <a:gd name="T46" fmla="*/ 12 w 26"/>
                  <a:gd name="T47" fmla="*/ 13 h 50"/>
                  <a:gd name="T48" fmla="*/ 11 w 26"/>
                  <a:gd name="T49" fmla="*/ 10 h 50"/>
                  <a:gd name="T50" fmla="*/ 16 w 26"/>
                  <a:gd name="T51" fmla="*/ 2 h 50"/>
                  <a:gd name="T52" fmla="*/ 20 w 26"/>
                  <a:gd name="T53" fmla="*/ 0 h 50"/>
                  <a:gd name="T54" fmla="*/ 17 w 26"/>
                  <a:gd name="T55" fmla="*/ 4 h 50"/>
                  <a:gd name="T56" fmla="*/ 15 w 26"/>
                  <a:gd name="T57" fmla="*/ 8 h 50"/>
                  <a:gd name="T58" fmla="*/ 15 w 26"/>
                  <a:gd name="T59" fmla="*/ 9 h 50"/>
                  <a:gd name="T60" fmla="*/ 18 w 26"/>
                  <a:gd name="T61" fmla="*/ 10 h 50"/>
                  <a:gd name="T62" fmla="*/ 23 w 26"/>
                  <a:gd name="T63" fmla="*/ 13 h 50"/>
                  <a:gd name="T64" fmla="*/ 24 w 26"/>
                  <a:gd name="T65" fmla="*/ 15 h 50"/>
                  <a:gd name="T66" fmla="*/ 25 w 26"/>
                  <a:gd name="T67" fmla="*/ 16 h 50"/>
                  <a:gd name="T68" fmla="*/ 25 w 26"/>
                  <a:gd name="T69" fmla="*/ 16 h 50"/>
                  <a:gd name="T70" fmla="*/ 25 w 26"/>
                  <a:gd name="T71" fmla="*/ 17 h 50"/>
                  <a:gd name="T72" fmla="*/ 25 w 26"/>
                  <a:gd name="T73" fmla="*/ 20 h 50"/>
                  <a:gd name="T74" fmla="*/ 22 w 26"/>
                  <a:gd name="T75" fmla="*/ 26 h 50"/>
                  <a:gd name="T76" fmla="*/ 20 w 26"/>
                  <a:gd name="T77" fmla="*/ 28 h 50"/>
                  <a:gd name="T78" fmla="*/ 20 w 26"/>
                  <a:gd name="T79" fmla="*/ 28 h 50"/>
                  <a:gd name="T80" fmla="*/ 19 w 26"/>
                  <a:gd name="T81" fmla="*/ 29 h 50"/>
                  <a:gd name="T82" fmla="*/ 19 w 26"/>
                  <a:gd name="T83" fmla="*/ 29 h 50"/>
                  <a:gd name="T84" fmla="*/ 15 w 26"/>
                  <a:gd name="T85" fmla="*/ 33 h 50"/>
                  <a:gd name="T86" fmla="*/ 15 w 26"/>
                  <a:gd name="T87" fmla="*/ 33 h 50"/>
                  <a:gd name="T88" fmla="*/ 15 w 26"/>
                  <a:gd name="T89" fmla="*/ 33 h 50"/>
                  <a:gd name="T90" fmla="*/ 15 w 26"/>
                  <a:gd name="T91" fmla="*/ 33 h 50"/>
                  <a:gd name="T92" fmla="*/ 15 w 26"/>
                  <a:gd name="T93" fmla="*/ 33 h 50"/>
                  <a:gd name="T94" fmla="*/ 15 w 26"/>
                  <a:gd name="T95" fmla="*/ 33 h 50"/>
                  <a:gd name="T96" fmla="*/ 16 w 26"/>
                  <a:gd name="T97" fmla="*/ 32 h 50"/>
                  <a:gd name="T98" fmla="*/ 17 w 26"/>
                  <a:gd name="T99" fmla="*/ 31 h 50"/>
                  <a:gd name="T100" fmla="*/ 16 w 26"/>
                  <a:gd name="T101" fmla="*/ 31 h 50"/>
                  <a:gd name="T102" fmla="*/ 16 w 26"/>
                  <a:gd name="T103" fmla="*/ 30 h 50"/>
                  <a:gd name="T104" fmla="*/ 25 w 26"/>
                  <a:gd name="T105" fmla="*/ 41 h 50"/>
                  <a:gd name="T106" fmla="*/ 11 w 26"/>
                  <a:gd name="T107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" h="50">
                    <a:moveTo>
                      <a:pt x="11" y="48"/>
                    </a:moveTo>
                    <a:cubicBezTo>
                      <a:pt x="11" y="48"/>
                      <a:pt x="11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7"/>
                      <a:pt x="9" y="47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ubicBezTo>
                      <a:pt x="8" y="46"/>
                      <a:pt x="7" y="46"/>
                      <a:pt x="7" y="46"/>
                    </a:cubicBezTo>
                    <a:cubicBezTo>
                      <a:pt x="6" y="45"/>
                      <a:pt x="4" y="43"/>
                      <a:pt x="3" y="42"/>
                    </a:cubicBezTo>
                    <a:cubicBezTo>
                      <a:pt x="2" y="40"/>
                      <a:pt x="1" y="38"/>
                      <a:pt x="1" y="35"/>
                    </a:cubicBezTo>
                    <a:cubicBezTo>
                      <a:pt x="0" y="32"/>
                      <a:pt x="1" y="29"/>
                      <a:pt x="3" y="26"/>
                    </a:cubicBezTo>
                    <a:cubicBezTo>
                      <a:pt x="3" y="26"/>
                      <a:pt x="3" y="25"/>
                      <a:pt x="3" y="25"/>
                    </a:cubicBezTo>
                    <a:cubicBezTo>
                      <a:pt x="4" y="25"/>
                      <a:pt x="4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2"/>
                      <a:pt x="8" y="21"/>
                      <a:pt x="9" y="21"/>
                    </a:cubicBezTo>
                    <a:cubicBezTo>
                      <a:pt x="11" y="20"/>
                      <a:pt x="13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7"/>
                      <a:pt x="16" y="17"/>
                    </a:cubicBezTo>
                    <a:cubicBezTo>
                      <a:pt x="16" y="16"/>
                      <a:pt x="15" y="16"/>
                      <a:pt x="14" y="15"/>
                    </a:cubicBezTo>
                    <a:cubicBezTo>
                      <a:pt x="14" y="15"/>
                      <a:pt x="13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11" y="8"/>
                      <a:pt x="11" y="6"/>
                      <a:pt x="12" y="5"/>
                    </a:cubicBezTo>
                    <a:cubicBezTo>
                      <a:pt x="13" y="3"/>
                      <a:pt x="15" y="3"/>
                      <a:pt x="16" y="2"/>
                    </a:cubicBezTo>
                    <a:cubicBezTo>
                      <a:pt x="17" y="2"/>
                      <a:pt x="17" y="1"/>
                      <a:pt x="18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20" y="0"/>
                      <a:pt x="20" y="1"/>
                      <a:pt x="19" y="2"/>
                    </a:cubicBezTo>
                    <a:cubicBezTo>
                      <a:pt x="18" y="2"/>
                      <a:pt x="17" y="3"/>
                      <a:pt x="17" y="4"/>
                    </a:cubicBezTo>
                    <a:cubicBezTo>
                      <a:pt x="16" y="4"/>
                      <a:pt x="15" y="5"/>
                      <a:pt x="15" y="6"/>
                    </a:cubicBezTo>
                    <a:cubicBezTo>
                      <a:pt x="15" y="7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10"/>
                    </a:cubicBezTo>
                    <a:cubicBezTo>
                      <a:pt x="16" y="10"/>
                      <a:pt x="17" y="10"/>
                      <a:pt x="18" y="10"/>
                    </a:cubicBezTo>
                    <a:cubicBezTo>
                      <a:pt x="18" y="11"/>
                      <a:pt x="19" y="11"/>
                      <a:pt x="20" y="11"/>
                    </a:cubicBezTo>
                    <a:cubicBezTo>
                      <a:pt x="21" y="12"/>
                      <a:pt x="22" y="12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5"/>
                      <a:pt x="24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8"/>
                    </a:cubicBezTo>
                    <a:cubicBezTo>
                      <a:pt x="25" y="19"/>
                      <a:pt x="25" y="20"/>
                      <a:pt x="25" y="20"/>
                    </a:cubicBezTo>
                    <a:cubicBezTo>
                      <a:pt x="25" y="21"/>
                      <a:pt x="25" y="22"/>
                      <a:pt x="24" y="23"/>
                    </a:cubicBezTo>
                    <a:cubicBezTo>
                      <a:pt x="24" y="24"/>
                      <a:pt x="23" y="25"/>
                      <a:pt x="22" y="26"/>
                    </a:cubicBezTo>
                    <a:cubicBezTo>
                      <a:pt x="21" y="27"/>
                      <a:pt x="21" y="27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30"/>
                      <a:pt x="16" y="31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22" y="31"/>
                      <a:pt x="26" y="36"/>
                      <a:pt x="25" y="41"/>
                    </a:cubicBezTo>
                    <a:cubicBezTo>
                      <a:pt x="24" y="46"/>
                      <a:pt x="19" y="50"/>
                      <a:pt x="14" y="49"/>
                    </a:cubicBezTo>
                    <a:cubicBezTo>
                      <a:pt x="13" y="49"/>
                      <a:pt x="12" y="48"/>
                      <a:pt x="11" y="48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460"/>
              <p:cNvSpPr/>
              <p:nvPr/>
            </p:nvSpPr>
            <p:spPr bwMode="auto">
              <a:xfrm>
                <a:off x="996" y="713"/>
                <a:ext cx="16" cy="16"/>
              </a:xfrm>
              <a:custGeom>
                <a:avLst/>
                <a:gdLst>
                  <a:gd name="T0" fmla="*/ 6 w 16"/>
                  <a:gd name="T1" fmla="*/ 2 h 17"/>
                  <a:gd name="T2" fmla="*/ 13 w 16"/>
                  <a:gd name="T3" fmla="*/ 9 h 17"/>
                  <a:gd name="T4" fmla="*/ 16 w 16"/>
                  <a:gd name="T5" fmla="*/ 12 h 17"/>
                  <a:gd name="T6" fmla="*/ 13 w 16"/>
                  <a:gd name="T7" fmla="*/ 16 h 17"/>
                  <a:gd name="T8" fmla="*/ 7 w 16"/>
                  <a:gd name="T9" fmla="*/ 15 h 17"/>
                  <a:gd name="T10" fmla="*/ 0 w 16"/>
                  <a:gd name="T11" fmla="*/ 5 h 17"/>
                  <a:gd name="T12" fmla="*/ 1 w 16"/>
                  <a:gd name="T13" fmla="*/ 2 h 17"/>
                  <a:gd name="T14" fmla="*/ 4 w 16"/>
                  <a:gd name="T15" fmla="*/ 0 h 17"/>
                  <a:gd name="T16" fmla="*/ 6 w 16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7">
                    <a:moveTo>
                      <a:pt x="6" y="2"/>
                    </a:moveTo>
                    <a:cubicBezTo>
                      <a:pt x="9" y="4"/>
                      <a:pt x="11" y="6"/>
                      <a:pt x="13" y="9"/>
                    </a:cubicBezTo>
                    <a:cubicBezTo>
                      <a:pt x="14" y="10"/>
                      <a:pt x="15" y="11"/>
                      <a:pt x="16" y="12"/>
                    </a:cubicBezTo>
                    <a:cubicBezTo>
                      <a:pt x="16" y="14"/>
                      <a:pt x="14" y="16"/>
                      <a:pt x="13" y="16"/>
                    </a:cubicBezTo>
                    <a:cubicBezTo>
                      <a:pt x="11" y="17"/>
                      <a:pt x="9" y="16"/>
                      <a:pt x="7" y="15"/>
                    </a:cubicBezTo>
                    <a:cubicBezTo>
                      <a:pt x="3" y="13"/>
                      <a:pt x="1" y="9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461"/>
              <p:cNvSpPr/>
              <p:nvPr/>
            </p:nvSpPr>
            <p:spPr bwMode="auto">
              <a:xfrm>
                <a:off x="1007" y="693"/>
                <a:ext cx="7" cy="7"/>
              </a:xfrm>
              <a:custGeom>
                <a:avLst/>
                <a:gdLst>
                  <a:gd name="T0" fmla="*/ 7 w 7"/>
                  <a:gd name="T1" fmla="*/ 8 h 8"/>
                  <a:gd name="T2" fmla="*/ 1 w 7"/>
                  <a:gd name="T3" fmla="*/ 0 h 8"/>
                  <a:gd name="T4" fmla="*/ 2 w 7"/>
                  <a:gd name="T5" fmla="*/ 5 h 8"/>
                  <a:gd name="T6" fmla="*/ 7 w 7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cubicBezTo>
                      <a:pt x="6" y="5"/>
                      <a:pt x="4" y="2"/>
                      <a:pt x="1" y="0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7"/>
                      <a:pt x="5" y="8"/>
                      <a:pt x="7" y="8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462"/>
              <p:cNvSpPr/>
              <p:nvPr/>
            </p:nvSpPr>
            <p:spPr bwMode="auto">
              <a:xfrm>
                <a:off x="1020" y="803"/>
                <a:ext cx="54" cy="27"/>
              </a:xfrm>
              <a:custGeom>
                <a:avLst/>
                <a:gdLst>
                  <a:gd name="T0" fmla="*/ 55 w 55"/>
                  <a:gd name="T1" fmla="*/ 0 h 29"/>
                  <a:gd name="T2" fmla="*/ 0 w 55"/>
                  <a:gd name="T3" fmla="*/ 29 h 29"/>
                  <a:gd name="T4" fmla="*/ 9 w 55"/>
                  <a:gd name="T5" fmla="*/ 29 h 29"/>
                  <a:gd name="T6" fmla="*/ 54 w 55"/>
                  <a:gd name="T7" fmla="*/ 1 h 29"/>
                  <a:gd name="T8" fmla="*/ 55 w 5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9">
                    <a:moveTo>
                      <a:pt x="55" y="0"/>
                    </a:moveTo>
                    <a:cubicBezTo>
                      <a:pt x="44" y="17"/>
                      <a:pt x="24" y="29"/>
                      <a:pt x="0" y="29"/>
                    </a:cubicBezTo>
                    <a:cubicBezTo>
                      <a:pt x="3" y="29"/>
                      <a:pt x="6" y="29"/>
                      <a:pt x="9" y="29"/>
                    </a:cubicBezTo>
                    <a:cubicBezTo>
                      <a:pt x="28" y="26"/>
                      <a:pt x="45" y="16"/>
                      <a:pt x="54" y="1"/>
                    </a:cubicBezTo>
                    <a:cubicBezTo>
                      <a:pt x="55" y="1"/>
                      <a:pt x="55" y="0"/>
                      <a:pt x="5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463"/>
              <p:cNvSpPr/>
              <p:nvPr/>
            </p:nvSpPr>
            <p:spPr bwMode="auto">
              <a:xfrm>
                <a:off x="1029" y="804"/>
                <a:ext cx="44" cy="26"/>
              </a:xfrm>
              <a:custGeom>
                <a:avLst/>
                <a:gdLst>
                  <a:gd name="T0" fmla="*/ 45 w 45"/>
                  <a:gd name="T1" fmla="*/ 0 h 28"/>
                  <a:gd name="T2" fmla="*/ 0 w 45"/>
                  <a:gd name="T3" fmla="*/ 28 h 28"/>
                  <a:gd name="T4" fmla="*/ 39 w 45"/>
                  <a:gd name="T5" fmla="*/ 9 h 28"/>
                  <a:gd name="T6" fmla="*/ 45 w 4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8">
                    <a:moveTo>
                      <a:pt x="45" y="0"/>
                    </a:moveTo>
                    <a:cubicBezTo>
                      <a:pt x="36" y="15"/>
                      <a:pt x="19" y="25"/>
                      <a:pt x="0" y="28"/>
                    </a:cubicBezTo>
                    <a:cubicBezTo>
                      <a:pt x="15" y="26"/>
                      <a:pt x="29" y="19"/>
                      <a:pt x="39" y="9"/>
                    </a:cubicBezTo>
                    <a:cubicBezTo>
                      <a:pt x="42" y="6"/>
                      <a:pt x="44" y="3"/>
                      <a:pt x="4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464"/>
              <p:cNvSpPr/>
              <p:nvPr/>
            </p:nvSpPr>
            <p:spPr bwMode="auto">
              <a:xfrm>
                <a:off x="1027" y="745"/>
                <a:ext cx="28" cy="26"/>
              </a:xfrm>
              <a:custGeom>
                <a:avLst/>
                <a:gdLst>
                  <a:gd name="T0" fmla="*/ 1 w 28"/>
                  <a:gd name="T1" fmla="*/ 12 h 27"/>
                  <a:gd name="T2" fmla="*/ 15 w 28"/>
                  <a:gd name="T3" fmla="*/ 0 h 27"/>
                  <a:gd name="T4" fmla="*/ 27 w 28"/>
                  <a:gd name="T5" fmla="*/ 15 h 27"/>
                  <a:gd name="T6" fmla="*/ 13 w 28"/>
                  <a:gd name="T7" fmla="*/ 27 h 27"/>
                  <a:gd name="T8" fmla="*/ 1 w 28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" y="12"/>
                    </a:moveTo>
                    <a:cubicBezTo>
                      <a:pt x="2" y="5"/>
                      <a:pt x="8" y="0"/>
                      <a:pt x="15" y="0"/>
                    </a:cubicBezTo>
                    <a:cubicBezTo>
                      <a:pt x="23" y="1"/>
                      <a:pt x="28" y="7"/>
                      <a:pt x="27" y="15"/>
                    </a:cubicBezTo>
                    <a:cubicBezTo>
                      <a:pt x="27" y="22"/>
                      <a:pt x="20" y="27"/>
                      <a:pt x="13" y="27"/>
                    </a:cubicBezTo>
                    <a:cubicBezTo>
                      <a:pt x="6" y="26"/>
                      <a:pt x="0" y="20"/>
                      <a:pt x="1" y="12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465"/>
              <p:cNvSpPr/>
              <p:nvPr/>
            </p:nvSpPr>
            <p:spPr bwMode="auto">
              <a:xfrm>
                <a:off x="1027" y="745"/>
                <a:ext cx="23" cy="26"/>
              </a:xfrm>
              <a:custGeom>
                <a:avLst/>
                <a:gdLst>
                  <a:gd name="T0" fmla="*/ 1 w 23"/>
                  <a:gd name="T1" fmla="*/ 12 h 27"/>
                  <a:gd name="T2" fmla="*/ 13 w 23"/>
                  <a:gd name="T3" fmla="*/ 0 h 27"/>
                  <a:gd name="T4" fmla="*/ 23 w 23"/>
                  <a:gd name="T5" fmla="*/ 14 h 27"/>
                  <a:gd name="T6" fmla="*/ 11 w 23"/>
                  <a:gd name="T7" fmla="*/ 27 h 27"/>
                  <a:gd name="T8" fmla="*/ 1 w 23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1" y="12"/>
                    </a:moveTo>
                    <a:cubicBezTo>
                      <a:pt x="2" y="5"/>
                      <a:pt x="7" y="0"/>
                      <a:pt x="13" y="0"/>
                    </a:cubicBezTo>
                    <a:cubicBezTo>
                      <a:pt x="19" y="1"/>
                      <a:pt x="23" y="7"/>
                      <a:pt x="23" y="14"/>
                    </a:cubicBezTo>
                    <a:cubicBezTo>
                      <a:pt x="22" y="22"/>
                      <a:pt x="17" y="27"/>
                      <a:pt x="11" y="27"/>
                    </a:cubicBezTo>
                    <a:cubicBezTo>
                      <a:pt x="5" y="26"/>
                      <a:pt x="0" y="20"/>
                      <a:pt x="1" y="1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466"/>
              <p:cNvSpPr/>
              <p:nvPr/>
            </p:nvSpPr>
            <p:spPr bwMode="auto">
              <a:xfrm>
                <a:off x="1028" y="758"/>
                <a:ext cx="15" cy="12"/>
              </a:xfrm>
              <a:custGeom>
                <a:avLst/>
                <a:gdLst>
                  <a:gd name="T0" fmla="*/ 1 w 15"/>
                  <a:gd name="T1" fmla="*/ 6 h 12"/>
                  <a:gd name="T2" fmla="*/ 8 w 15"/>
                  <a:gd name="T3" fmla="*/ 0 h 12"/>
                  <a:gd name="T4" fmla="*/ 14 w 15"/>
                  <a:gd name="T5" fmla="*/ 7 h 12"/>
                  <a:gd name="T6" fmla="*/ 7 w 15"/>
                  <a:gd name="T7" fmla="*/ 12 h 12"/>
                  <a:gd name="T8" fmla="*/ 1 w 15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" y="6"/>
                    </a:move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3"/>
                      <a:pt x="14" y="7"/>
                    </a:cubicBezTo>
                    <a:cubicBezTo>
                      <a:pt x="14" y="10"/>
                      <a:pt x="11" y="12"/>
                      <a:pt x="7" y="12"/>
                    </a:cubicBezTo>
                    <a:cubicBezTo>
                      <a:pt x="3" y="12"/>
                      <a:pt x="0" y="9"/>
                      <a:pt x="1" y="6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467"/>
              <p:cNvSpPr/>
              <p:nvPr/>
            </p:nvSpPr>
            <p:spPr bwMode="auto">
              <a:xfrm>
                <a:off x="1028" y="758"/>
                <a:ext cx="11" cy="12"/>
              </a:xfrm>
              <a:custGeom>
                <a:avLst/>
                <a:gdLst>
                  <a:gd name="T0" fmla="*/ 1 w 11"/>
                  <a:gd name="T1" fmla="*/ 6 h 12"/>
                  <a:gd name="T2" fmla="*/ 6 w 11"/>
                  <a:gd name="T3" fmla="*/ 0 h 12"/>
                  <a:gd name="T4" fmla="*/ 10 w 11"/>
                  <a:gd name="T5" fmla="*/ 6 h 12"/>
                  <a:gd name="T6" fmla="*/ 5 w 11"/>
                  <a:gd name="T7" fmla="*/ 12 h 12"/>
                  <a:gd name="T8" fmla="*/ 1 w 11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6"/>
                    </a:moveTo>
                    <a:cubicBezTo>
                      <a:pt x="1" y="2"/>
                      <a:pt x="3" y="0"/>
                      <a:pt x="6" y="0"/>
                    </a:cubicBezTo>
                    <a:cubicBezTo>
                      <a:pt x="9" y="0"/>
                      <a:pt x="11" y="3"/>
                      <a:pt x="10" y="6"/>
                    </a:cubicBezTo>
                    <a:cubicBezTo>
                      <a:pt x="10" y="10"/>
                      <a:pt x="8" y="12"/>
                      <a:pt x="5" y="12"/>
                    </a:cubicBezTo>
                    <a:cubicBezTo>
                      <a:pt x="2" y="12"/>
                      <a:pt x="0" y="9"/>
                      <a:pt x="1" y="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468"/>
              <p:cNvSpPr/>
              <p:nvPr/>
            </p:nvSpPr>
            <p:spPr bwMode="auto">
              <a:xfrm>
                <a:off x="950" y="739"/>
                <a:ext cx="26" cy="26"/>
              </a:xfrm>
              <a:custGeom>
                <a:avLst/>
                <a:gdLst>
                  <a:gd name="T0" fmla="*/ 27 w 27"/>
                  <a:gd name="T1" fmla="*/ 15 h 27"/>
                  <a:gd name="T2" fmla="*/ 15 w 27"/>
                  <a:gd name="T3" fmla="*/ 1 h 27"/>
                  <a:gd name="T4" fmla="*/ 0 w 27"/>
                  <a:gd name="T5" fmla="*/ 13 h 27"/>
                  <a:gd name="T6" fmla="*/ 12 w 27"/>
                  <a:gd name="T7" fmla="*/ 27 h 27"/>
                  <a:gd name="T8" fmla="*/ 27 w 27"/>
                  <a:gd name="T9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7" y="15"/>
                    </a:moveTo>
                    <a:cubicBezTo>
                      <a:pt x="27" y="8"/>
                      <a:pt x="22" y="1"/>
                      <a:pt x="15" y="1"/>
                    </a:cubicBezTo>
                    <a:cubicBezTo>
                      <a:pt x="7" y="0"/>
                      <a:pt x="1" y="5"/>
                      <a:pt x="0" y="13"/>
                    </a:cubicBezTo>
                    <a:cubicBezTo>
                      <a:pt x="0" y="20"/>
                      <a:pt x="5" y="26"/>
                      <a:pt x="12" y="27"/>
                    </a:cubicBezTo>
                    <a:cubicBezTo>
                      <a:pt x="19" y="27"/>
                      <a:pt x="26" y="22"/>
                      <a:pt x="27" y="15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69"/>
              <p:cNvSpPr/>
              <p:nvPr/>
            </p:nvSpPr>
            <p:spPr bwMode="auto">
              <a:xfrm>
                <a:off x="954" y="739"/>
                <a:ext cx="22" cy="27"/>
              </a:xfrm>
              <a:custGeom>
                <a:avLst/>
                <a:gdLst>
                  <a:gd name="T0" fmla="*/ 23 w 23"/>
                  <a:gd name="T1" fmla="*/ 15 h 28"/>
                  <a:gd name="T2" fmla="*/ 13 w 23"/>
                  <a:gd name="T3" fmla="*/ 1 h 28"/>
                  <a:gd name="T4" fmla="*/ 1 w 23"/>
                  <a:gd name="T5" fmla="*/ 13 h 28"/>
                  <a:gd name="T6" fmla="*/ 11 w 23"/>
                  <a:gd name="T7" fmla="*/ 27 h 28"/>
                  <a:gd name="T8" fmla="*/ 23 w 23"/>
                  <a:gd name="T9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23" y="15"/>
                    </a:moveTo>
                    <a:cubicBezTo>
                      <a:pt x="23" y="8"/>
                      <a:pt x="19" y="1"/>
                      <a:pt x="13" y="1"/>
                    </a:cubicBezTo>
                    <a:cubicBezTo>
                      <a:pt x="7" y="0"/>
                      <a:pt x="2" y="6"/>
                      <a:pt x="1" y="13"/>
                    </a:cubicBezTo>
                    <a:cubicBezTo>
                      <a:pt x="0" y="20"/>
                      <a:pt x="5" y="27"/>
                      <a:pt x="11" y="27"/>
                    </a:cubicBezTo>
                    <a:cubicBezTo>
                      <a:pt x="17" y="28"/>
                      <a:pt x="22" y="22"/>
                      <a:pt x="23" y="1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70"/>
              <p:cNvSpPr/>
              <p:nvPr/>
            </p:nvSpPr>
            <p:spPr bwMode="auto">
              <a:xfrm>
                <a:off x="961" y="753"/>
                <a:ext cx="14" cy="12"/>
              </a:xfrm>
              <a:custGeom>
                <a:avLst/>
                <a:gdLst>
                  <a:gd name="T0" fmla="*/ 14 w 14"/>
                  <a:gd name="T1" fmla="*/ 7 h 12"/>
                  <a:gd name="T2" fmla="*/ 7 w 14"/>
                  <a:gd name="T3" fmla="*/ 0 h 12"/>
                  <a:gd name="T4" fmla="*/ 0 w 14"/>
                  <a:gd name="T5" fmla="*/ 6 h 12"/>
                  <a:gd name="T6" fmla="*/ 6 w 14"/>
                  <a:gd name="T7" fmla="*/ 12 h 12"/>
                  <a:gd name="T8" fmla="*/ 14 w 14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4" y="7"/>
                    </a:moveTo>
                    <a:cubicBezTo>
                      <a:pt x="14" y="3"/>
                      <a:pt x="11" y="1"/>
                      <a:pt x="7" y="0"/>
                    </a:cubicBezTo>
                    <a:cubicBezTo>
                      <a:pt x="4" y="0"/>
                      <a:pt x="0" y="2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10" y="12"/>
                      <a:pt x="13" y="10"/>
                      <a:pt x="14" y="7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71"/>
              <p:cNvSpPr/>
              <p:nvPr/>
            </p:nvSpPr>
            <p:spPr bwMode="auto">
              <a:xfrm>
                <a:off x="965" y="753"/>
                <a:ext cx="10" cy="13"/>
              </a:xfrm>
              <a:custGeom>
                <a:avLst/>
                <a:gdLst>
                  <a:gd name="T0" fmla="*/ 10 w 10"/>
                  <a:gd name="T1" fmla="*/ 7 h 13"/>
                  <a:gd name="T2" fmla="*/ 5 w 10"/>
                  <a:gd name="T3" fmla="*/ 0 h 13"/>
                  <a:gd name="T4" fmla="*/ 0 w 10"/>
                  <a:gd name="T5" fmla="*/ 6 h 13"/>
                  <a:gd name="T6" fmla="*/ 4 w 10"/>
                  <a:gd name="T7" fmla="*/ 12 h 13"/>
                  <a:gd name="T8" fmla="*/ 10 w 10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0" y="7"/>
                    </a:moveTo>
                    <a:cubicBezTo>
                      <a:pt x="10" y="3"/>
                      <a:pt x="8" y="1"/>
                      <a:pt x="5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7" y="13"/>
                      <a:pt x="9" y="10"/>
                      <a:pt x="10" y="7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72"/>
              <p:cNvSpPr/>
              <p:nvPr/>
            </p:nvSpPr>
            <p:spPr bwMode="auto">
              <a:xfrm>
                <a:off x="967" y="774"/>
                <a:ext cx="63" cy="45"/>
              </a:xfrm>
              <a:custGeom>
                <a:avLst/>
                <a:gdLst>
                  <a:gd name="T0" fmla="*/ 44 w 65"/>
                  <a:gd name="T1" fmla="*/ 45 h 47"/>
                  <a:gd name="T2" fmla="*/ 41 w 65"/>
                  <a:gd name="T3" fmla="*/ 30 h 47"/>
                  <a:gd name="T4" fmla="*/ 31 w 65"/>
                  <a:gd name="T5" fmla="*/ 47 h 47"/>
                  <a:gd name="T6" fmla="*/ 19 w 65"/>
                  <a:gd name="T7" fmla="*/ 47 h 47"/>
                  <a:gd name="T8" fmla="*/ 20 w 65"/>
                  <a:gd name="T9" fmla="*/ 30 h 47"/>
                  <a:gd name="T10" fmla="*/ 11 w 65"/>
                  <a:gd name="T11" fmla="*/ 41 h 47"/>
                  <a:gd name="T12" fmla="*/ 1 w 65"/>
                  <a:gd name="T13" fmla="*/ 22 h 47"/>
                  <a:gd name="T14" fmla="*/ 7 w 65"/>
                  <a:gd name="T15" fmla="*/ 2 h 47"/>
                  <a:gd name="T16" fmla="*/ 20 w 65"/>
                  <a:gd name="T17" fmla="*/ 12 h 47"/>
                  <a:gd name="T18" fmla="*/ 24 w 65"/>
                  <a:gd name="T19" fmla="*/ 0 h 47"/>
                  <a:gd name="T20" fmla="*/ 41 w 65"/>
                  <a:gd name="T21" fmla="*/ 3 h 47"/>
                  <a:gd name="T22" fmla="*/ 47 w 65"/>
                  <a:gd name="T23" fmla="*/ 5 h 47"/>
                  <a:gd name="T24" fmla="*/ 46 w 65"/>
                  <a:gd name="T25" fmla="*/ 16 h 47"/>
                  <a:gd name="T26" fmla="*/ 58 w 65"/>
                  <a:gd name="T27" fmla="*/ 7 h 47"/>
                  <a:gd name="T28" fmla="*/ 62 w 65"/>
                  <a:gd name="T29" fmla="*/ 30 h 47"/>
                  <a:gd name="T30" fmla="*/ 44 w 65"/>
                  <a:gd name="T31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47">
                    <a:moveTo>
                      <a:pt x="44" y="45"/>
                    </a:moveTo>
                    <a:cubicBezTo>
                      <a:pt x="42" y="41"/>
                      <a:pt x="41" y="35"/>
                      <a:pt x="41" y="30"/>
                    </a:cubicBezTo>
                    <a:cubicBezTo>
                      <a:pt x="37" y="35"/>
                      <a:pt x="34" y="41"/>
                      <a:pt x="31" y="47"/>
                    </a:cubicBezTo>
                    <a:cubicBezTo>
                      <a:pt x="27" y="47"/>
                      <a:pt x="23" y="47"/>
                      <a:pt x="19" y="47"/>
                    </a:cubicBezTo>
                    <a:cubicBezTo>
                      <a:pt x="18" y="41"/>
                      <a:pt x="18" y="36"/>
                      <a:pt x="20" y="30"/>
                    </a:cubicBezTo>
                    <a:cubicBezTo>
                      <a:pt x="16" y="33"/>
                      <a:pt x="13" y="37"/>
                      <a:pt x="11" y="41"/>
                    </a:cubicBezTo>
                    <a:cubicBezTo>
                      <a:pt x="5" y="36"/>
                      <a:pt x="1" y="29"/>
                      <a:pt x="1" y="22"/>
                    </a:cubicBezTo>
                    <a:cubicBezTo>
                      <a:pt x="0" y="15"/>
                      <a:pt x="2" y="7"/>
                      <a:pt x="7" y="2"/>
                    </a:cubicBezTo>
                    <a:cubicBezTo>
                      <a:pt x="12" y="4"/>
                      <a:pt x="17" y="7"/>
                      <a:pt x="20" y="12"/>
                    </a:cubicBezTo>
                    <a:cubicBezTo>
                      <a:pt x="21" y="8"/>
                      <a:pt x="22" y="4"/>
                      <a:pt x="24" y="0"/>
                    </a:cubicBezTo>
                    <a:cubicBezTo>
                      <a:pt x="29" y="1"/>
                      <a:pt x="35" y="2"/>
                      <a:pt x="41" y="3"/>
                    </a:cubicBezTo>
                    <a:cubicBezTo>
                      <a:pt x="43" y="3"/>
                      <a:pt x="45" y="4"/>
                      <a:pt x="47" y="5"/>
                    </a:cubicBezTo>
                    <a:cubicBezTo>
                      <a:pt x="49" y="8"/>
                      <a:pt x="48" y="13"/>
                      <a:pt x="46" y="16"/>
                    </a:cubicBezTo>
                    <a:cubicBezTo>
                      <a:pt x="51" y="15"/>
                      <a:pt x="55" y="11"/>
                      <a:pt x="58" y="7"/>
                    </a:cubicBezTo>
                    <a:cubicBezTo>
                      <a:pt x="63" y="14"/>
                      <a:pt x="65" y="23"/>
                      <a:pt x="62" y="30"/>
                    </a:cubicBezTo>
                    <a:cubicBezTo>
                      <a:pt x="59" y="38"/>
                      <a:pt x="52" y="44"/>
                      <a:pt x="44" y="4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73"/>
              <p:cNvSpPr/>
              <p:nvPr/>
            </p:nvSpPr>
            <p:spPr bwMode="auto">
              <a:xfrm>
                <a:off x="967" y="776"/>
                <a:ext cx="13" cy="37"/>
              </a:xfrm>
              <a:custGeom>
                <a:avLst/>
                <a:gdLst>
                  <a:gd name="T0" fmla="*/ 14 w 14"/>
                  <a:gd name="T1" fmla="*/ 35 h 39"/>
                  <a:gd name="T2" fmla="*/ 10 w 14"/>
                  <a:gd name="T3" fmla="*/ 26 h 39"/>
                  <a:gd name="T4" fmla="*/ 10 w 14"/>
                  <a:gd name="T5" fmla="*/ 5 h 39"/>
                  <a:gd name="T6" fmla="*/ 11 w 14"/>
                  <a:gd name="T7" fmla="*/ 2 h 39"/>
                  <a:gd name="T8" fmla="*/ 7 w 14"/>
                  <a:gd name="T9" fmla="*/ 0 h 39"/>
                  <a:gd name="T10" fmla="*/ 1 w 14"/>
                  <a:gd name="T11" fmla="*/ 20 h 39"/>
                  <a:gd name="T12" fmla="*/ 11 w 14"/>
                  <a:gd name="T13" fmla="*/ 39 h 39"/>
                  <a:gd name="T14" fmla="*/ 14 w 14"/>
                  <a:gd name="T15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9">
                    <a:moveTo>
                      <a:pt x="14" y="35"/>
                    </a:moveTo>
                    <a:cubicBezTo>
                      <a:pt x="12" y="32"/>
                      <a:pt x="11" y="29"/>
                      <a:pt x="10" y="26"/>
                    </a:cubicBezTo>
                    <a:cubicBezTo>
                      <a:pt x="8" y="19"/>
                      <a:pt x="8" y="11"/>
                      <a:pt x="10" y="5"/>
                    </a:cubicBezTo>
                    <a:cubicBezTo>
                      <a:pt x="11" y="4"/>
                      <a:pt x="11" y="3"/>
                      <a:pt x="11" y="2"/>
                    </a:cubicBezTo>
                    <a:cubicBezTo>
                      <a:pt x="10" y="1"/>
                      <a:pt x="8" y="0"/>
                      <a:pt x="7" y="0"/>
                    </a:cubicBezTo>
                    <a:cubicBezTo>
                      <a:pt x="2" y="5"/>
                      <a:pt x="0" y="13"/>
                      <a:pt x="1" y="20"/>
                    </a:cubicBezTo>
                    <a:cubicBezTo>
                      <a:pt x="1" y="27"/>
                      <a:pt x="5" y="34"/>
                      <a:pt x="11" y="39"/>
                    </a:cubicBezTo>
                    <a:cubicBezTo>
                      <a:pt x="12" y="38"/>
                      <a:pt x="13" y="36"/>
                      <a:pt x="14" y="35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74"/>
              <p:cNvSpPr/>
              <p:nvPr/>
            </p:nvSpPr>
            <p:spPr bwMode="auto">
              <a:xfrm>
                <a:off x="983" y="803"/>
                <a:ext cx="8" cy="16"/>
              </a:xfrm>
              <a:custGeom>
                <a:avLst/>
                <a:gdLst>
                  <a:gd name="T0" fmla="*/ 3 w 8"/>
                  <a:gd name="T1" fmla="*/ 0 h 17"/>
                  <a:gd name="T2" fmla="*/ 8 w 8"/>
                  <a:gd name="T3" fmla="*/ 17 h 17"/>
                  <a:gd name="T4" fmla="*/ 2 w 8"/>
                  <a:gd name="T5" fmla="*/ 17 h 17"/>
                  <a:gd name="T6" fmla="*/ 3 w 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3" y="0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4" y="17"/>
                      <a:pt x="2" y="17"/>
                    </a:cubicBezTo>
                    <a:cubicBezTo>
                      <a:pt x="0" y="13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75"/>
              <p:cNvSpPr/>
              <p:nvPr/>
            </p:nvSpPr>
            <p:spPr bwMode="auto">
              <a:xfrm>
                <a:off x="1007" y="803"/>
                <a:ext cx="11" cy="15"/>
              </a:xfrm>
              <a:custGeom>
                <a:avLst/>
                <a:gdLst>
                  <a:gd name="T0" fmla="*/ 3 w 11"/>
                  <a:gd name="T1" fmla="*/ 15 h 16"/>
                  <a:gd name="T2" fmla="*/ 11 w 11"/>
                  <a:gd name="T3" fmla="*/ 12 h 16"/>
                  <a:gd name="T4" fmla="*/ 0 w 11"/>
                  <a:gd name="T5" fmla="*/ 0 h 16"/>
                  <a:gd name="T6" fmla="*/ 3 w 11"/>
                  <a:gd name="T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3" y="15"/>
                    </a:moveTo>
                    <a:cubicBezTo>
                      <a:pt x="6" y="16"/>
                      <a:pt x="11" y="12"/>
                      <a:pt x="11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5"/>
                      <a:pt x="3" y="15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476"/>
              <p:cNvSpPr/>
              <p:nvPr/>
            </p:nvSpPr>
            <p:spPr bwMode="auto">
              <a:xfrm>
                <a:off x="1012" y="781"/>
                <a:ext cx="15" cy="9"/>
              </a:xfrm>
              <a:custGeom>
                <a:avLst/>
                <a:gdLst>
                  <a:gd name="T0" fmla="*/ 0 w 16"/>
                  <a:gd name="T1" fmla="*/ 9 h 10"/>
                  <a:gd name="T2" fmla="*/ 16 w 16"/>
                  <a:gd name="T3" fmla="*/ 7 h 10"/>
                  <a:gd name="T4" fmla="*/ 12 w 16"/>
                  <a:gd name="T5" fmla="*/ 0 h 10"/>
                  <a:gd name="T6" fmla="*/ 0 w 16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0">
                    <a:moveTo>
                      <a:pt x="0" y="9"/>
                    </a:moveTo>
                    <a:cubicBezTo>
                      <a:pt x="0" y="9"/>
                      <a:pt x="16" y="10"/>
                      <a:pt x="16" y="7"/>
                    </a:cubicBezTo>
                    <a:cubicBezTo>
                      <a:pt x="16" y="5"/>
                      <a:pt x="12" y="0"/>
                      <a:pt x="12" y="0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477"/>
              <p:cNvSpPr/>
              <p:nvPr/>
            </p:nvSpPr>
            <p:spPr bwMode="auto">
              <a:xfrm>
                <a:off x="986" y="774"/>
                <a:ext cx="13" cy="12"/>
              </a:xfrm>
              <a:custGeom>
                <a:avLst/>
                <a:gdLst>
                  <a:gd name="T0" fmla="*/ 0 w 13"/>
                  <a:gd name="T1" fmla="*/ 12 h 12"/>
                  <a:gd name="T2" fmla="*/ 4 w 13"/>
                  <a:gd name="T3" fmla="*/ 0 h 12"/>
                  <a:gd name="T4" fmla="*/ 13 w 13"/>
                  <a:gd name="T5" fmla="*/ 1 h 12"/>
                  <a:gd name="T6" fmla="*/ 0 w 13"/>
                  <a:gd name="T7" fmla="*/ 12 h 12"/>
                  <a:gd name="T8" fmla="*/ 0 w 13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12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478"/>
              <p:cNvSpPr/>
              <p:nvPr/>
            </p:nvSpPr>
            <p:spPr bwMode="auto">
              <a:xfrm>
                <a:off x="924" y="810"/>
                <a:ext cx="182" cy="138"/>
              </a:xfrm>
              <a:custGeom>
                <a:avLst/>
                <a:gdLst>
                  <a:gd name="T0" fmla="*/ 128 w 187"/>
                  <a:gd name="T1" fmla="*/ 23 h 146"/>
                  <a:gd name="T2" fmla="*/ 116 w 187"/>
                  <a:gd name="T3" fmla="*/ 21 h 146"/>
                  <a:gd name="T4" fmla="*/ 109 w 187"/>
                  <a:gd name="T5" fmla="*/ 18 h 146"/>
                  <a:gd name="T6" fmla="*/ 89 w 187"/>
                  <a:gd name="T7" fmla="*/ 9 h 146"/>
                  <a:gd name="T8" fmla="*/ 8 w 187"/>
                  <a:gd name="T9" fmla="*/ 52 h 146"/>
                  <a:gd name="T10" fmla="*/ 58 w 187"/>
                  <a:gd name="T11" fmla="*/ 129 h 146"/>
                  <a:gd name="T12" fmla="*/ 79 w 187"/>
                  <a:gd name="T13" fmla="*/ 132 h 146"/>
                  <a:gd name="T14" fmla="*/ 87 w 187"/>
                  <a:gd name="T15" fmla="*/ 133 h 146"/>
                  <a:gd name="T16" fmla="*/ 98 w 187"/>
                  <a:gd name="T17" fmla="*/ 137 h 146"/>
                  <a:gd name="T18" fmla="*/ 178 w 187"/>
                  <a:gd name="T19" fmla="*/ 97 h 146"/>
                  <a:gd name="T20" fmla="*/ 128 w 187"/>
                  <a:gd name="T21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146">
                    <a:moveTo>
                      <a:pt x="128" y="23"/>
                    </a:moveTo>
                    <a:cubicBezTo>
                      <a:pt x="124" y="22"/>
                      <a:pt x="120" y="21"/>
                      <a:pt x="116" y="21"/>
                    </a:cubicBezTo>
                    <a:cubicBezTo>
                      <a:pt x="114" y="19"/>
                      <a:pt x="111" y="19"/>
                      <a:pt x="109" y="18"/>
                    </a:cubicBezTo>
                    <a:cubicBezTo>
                      <a:pt x="103" y="14"/>
                      <a:pt x="96" y="11"/>
                      <a:pt x="89" y="9"/>
                    </a:cubicBezTo>
                    <a:cubicBezTo>
                      <a:pt x="53" y="0"/>
                      <a:pt x="17" y="19"/>
                      <a:pt x="8" y="52"/>
                    </a:cubicBezTo>
                    <a:cubicBezTo>
                      <a:pt x="0" y="85"/>
                      <a:pt x="22" y="120"/>
                      <a:pt x="58" y="129"/>
                    </a:cubicBezTo>
                    <a:cubicBezTo>
                      <a:pt x="65" y="131"/>
                      <a:pt x="72" y="132"/>
                      <a:pt x="79" y="132"/>
                    </a:cubicBezTo>
                    <a:cubicBezTo>
                      <a:pt x="82" y="132"/>
                      <a:pt x="84" y="133"/>
                      <a:pt x="87" y="133"/>
                    </a:cubicBezTo>
                    <a:cubicBezTo>
                      <a:pt x="90" y="134"/>
                      <a:pt x="94" y="136"/>
                      <a:pt x="98" y="137"/>
                    </a:cubicBezTo>
                    <a:cubicBezTo>
                      <a:pt x="134" y="146"/>
                      <a:pt x="170" y="128"/>
                      <a:pt x="178" y="97"/>
                    </a:cubicBezTo>
                    <a:cubicBezTo>
                      <a:pt x="187" y="65"/>
                      <a:pt x="164" y="32"/>
                      <a:pt x="128" y="2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479"/>
              <p:cNvSpPr>
                <a:spLocks noEditPoints="1"/>
              </p:cNvSpPr>
              <p:nvPr/>
            </p:nvSpPr>
            <p:spPr bwMode="auto">
              <a:xfrm>
                <a:off x="922" y="805"/>
                <a:ext cx="147" cy="136"/>
              </a:xfrm>
              <a:custGeom>
                <a:avLst/>
                <a:gdLst>
                  <a:gd name="T0" fmla="*/ 59 w 151"/>
                  <a:gd name="T1" fmla="*/ 133 h 143"/>
                  <a:gd name="T2" fmla="*/ 9 w 151"/>
                  <a:gd name="T3" fmla="*/ 54 h 143"/>
                  <a:gd name="T4" fmla="*/ 92 w 151"/>
                  <a:gd name="T5" fmla="*/ 10 h 143"/>
                  <a:gd name="T6" fmla="*/ 142 w 151"/>
                  <a:gd name="T7" fmla="*/ 89 h 143"/>
                  <a:gd name="T8" fmla="*/ 59 w 151"/>
                  <a:gd name="T9" fmla="*/ 133 h 143"/>
                  <a:gd name="T10" fmla="*/ 91 w 151"/>
                  <a:gd name="T11" fmla="*/ 13 h 143"/>
                  <a:gd name="T12" fmla="*/ 12 w 151"/>
                  <a:gd name="T13" fmla="*/ 55 h 143"/>
                  <a:gd name="T14" fmla="*/ 60 w 151"/>
                  <a:gd name="T15" fmla="*/ 130 h 143"/>
                  <a:gd name="T16" fmla="*/ 139 w 151"/>
                  <a:gd name="T17" fmla="*/ 88 h 143"/>
                  <a:gd name="T18" fmla="*/ 91 w 151"/>
                  <a:gd name="T19" fmla="*/ 1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43">
                    <a:moveTo>
                      <a:pt x="59" y="133"/>
                    </a:moveTo>
                    <a:cubicBezTo>
                      <a:pt x="23" y="123"/>
                      <a:pt x="0" y="88"/>
                      <a:pt x="9" y="54"/>
                    </a:cubicBezTo>
                    <a:cubicBezTo>
                      <a:pt x="18" y="20"/>
                      <a:pt x="55" y="0"/>
                      <a:pt x="92" y="10"/>
                    </a:cubicBezTo>
                    <a:cubicBezTo>
                      <a:pt x="128" y="19"/>
                      <a:pt x="151" y="55"/>
                      <a:pt x="142" y="89"/>
                    </a:cubicBezTo>
                    <a:cubicBezTo>
                      <a:pt x="134" y="123"/>
                      <a:pt x="96" y="143"/>
                      <a:pt x="59" y="133"/>
                    </a:cubicBezTo>
                    <a:moveTo>
                      <a:pt x="91" y="13"/>
                    </a:moveTo>
                    <a:cubicBezTo>
                      <a:pt x="56" y="4"/>
                      <a:pt x="20" y="23"/>
                      <a:pt x="12" y="55"/>
                    </a:cubicBezTo>
                    <a:cubicBezTo>
                      <a:pt x="4" y="87"/>
                      <a:pt x="25" y="120"/>
                      <a:pt x="60" y="130"/>
                    </a:cubicBezTo>
                    <a:cubicBezTo>
                      <a:pt x="95" y="139"/>
                      <a:pt x="131" y="120"/>
                      <a:pt x="139" y="88"/>
                    </a:cubicBezTo>
                    <a:cubicBezTo>
                      <a:pt x="147" y="56"/>
                      <a:pt x="126" y="22"/>
                      <a:pt x="91" y="1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480"/>
              <p:cNvSpPr>
                <a:spLocks noEditPoints="1"/>
              </p:cNvSpPr>
              <p:nvPr/>
            </p:nvSpPr>
            <p:spPr bwMode="auto">
              <a:xfrm>
                <a:off x="937" y="815"/>
                <a:ext cx="148" cy="130"/>
              </a:xfrm>
              <a:custGeom>
                <a:avLst/>
                <a:gdLst>
                  <a:gd name="T0" fmla="*/ 60 w 151"/>
                  <a:gd name="T1" fmla="*/ 127 h 137"/>
                  <a:gd name="T2" fmla="*/ 9 w 151"/>
                  <a:gd name="T3" fmla="*/ 51 h 137"/>
                  <a:gd name="T4" fmla="*/ 91 w 151"/>
                  <a:gd name="T5" fmla="*/ 10 h 137"/>
                  <a:gd name="T6" fmla="*/ 143 w 151"/>
                  <a:gd name="T7" fmla="*/ 86 h 137"/>
                  <a:gd name="T8" fmla="*/ 60 w 151"/>
                  <a:gd name="T9" fmla="*/ 127 h 137"/>
                  <a:gd name="T10" fmla="*/ 90 w 151"/>
                  <a:gd name="T11" fmla="*/ 13 h 137"/>
                  <a:gd name="T12" fmla="*/ 12 w 151"/>
                  <a:gd name="T13" fmla="*/ 52 h 137"/>
                  <a:gd name="T14" fmla="*/ 61 w 151"/>
                  <a:gd name="T15" fmla="*/ 124 h 137"/>
                  <a:gd name="T16" fmla="*/ 139 w 151"/>
                  <a:gd name="T17" fmla="*/ 85 h 137"/>
                  <a:gd name="T18" fmla="*/ 90 w 151"/>
                  <a:gd name="T19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37">
                    <a:moveTo>
                      <a:pt x="60" y="127"/>
                    </a:moveTo>
                    <a:cubicBezTo>
                      <a:pt x="23" y="118"/>
                      <a:pt x="0" y="84"/>
                      <a:pt x="9" y="51"/>
                    </a:cubicBezTo>
                    <a:cubicBezTo>
                      <a:pt x="17" y="19"/>
                      <a:pt x="54" y="0"/>
                      <a:pt x="91" y="10"/>
                    </a:cubicBezTo>
                    <a:cubicBezTo>
                      <a:pt x="128" y="19"/>
                      <a:pt x="151" y="54"/>
                      <a:pt x="143" y="86"/>
                    </a:cubicBezTo>
                    <a:cubicBezTo>
                      <a:pt x="134" y="118"/>
                      <a:pt x="97" y="137"/>
                      <a:pt x="60" y="127"/>
                    </a:cubicBezTo>
                    <a:moveTo>
                      <a:pt x="90" y="13"/>
                    </a:moveTo>
                    <a:cubicBezTo>
                      <a:pt x="55" y="4"/>
                      <a:pt x="20" y="21"/>
                      <a:pt x="12" y="52"/>
                    </a:cubicBezTo>
                    <a:cubicBezTo>
                      <a:pt x="4" y="83"/>
                      <a:pt x="26" y="115"/>
                      <a:pt x="61" y="124"/>
                    </a:cubicBezTo>
                    <a:cubicBezTo>
                      <a:pt x="96" y="133"/>
                      <a:pt x="131" y="116"/>
                      <a:pt x="139" y="85"/>
                    </a:cubicBezTo>
                    <a:cubicBezTo>
                      <a:pt x="147" y="55"/>
                      <a:pt x="125" y="22"/>
                      <a:pt x="90" y="1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481"/>
              <p:cNvSpPr>
                <a:spLocks noEditPoints="1"/>
              </p:cNvSpPr>
              <p:nvPr/>
            </p:nvSpPr>
            <p:spPr bwMode="auto">
              <a:xfrm>
                <a:off x="961" y="821"/>
                <a:ext cx="146" cy="129"/>
              </a:xfrm>
              <a:custGeom>
                <a:avLst/>
                <a:gdLst>
                  <a:gd name="T0" fmla="*/ 60 w 150"/>
                  <a:gd name="T1" fmla="*/ 127 h 137"/>
                  <a:gd name="T2" fmla="*/ 8 w 150"/>
                  <a:gd name="T3" fmla="*/ 51 h 137"/>
                  <a:gd name="T4" fmla="*/ 91 w 150"/>
                  <a:gd name="T5" fmla="*/ 10 h 137"/>
                  <a:gd name="T6" fmla="*/ 142 w 150"/>
                  <a:gd name="T7" fmla="*/ 86 h 137"/>
                  <a:gd name="T8" fmla="*/ 60 w 150"/>
                  <a:gd name="T9" fmla="*/ 127 h 137"/>
                  <a:gd name="T10" fmla="*/ 90 w 150"/>
                  <a:gd name="T11" fmla="*/ 13 h 137"/>
                  <a:gd name="T12" fmla="*/ 12 w 150"/>
                  <a:gd name="T13" fmla="*/ 52 h 137"/>
                  <a:gd name="T14" fmla="*/ 61 w 150"/>
                  <a:gd name="T15" fmla="*/ 124 h 137"/>
                  <a:gd name="T16" fmla="*/ 139 w 150"/>
                  <a:gd name="T17" fmla="*/ 85 h 137"/>
                  <a:gd name="T18" fmla="*/ 90 w 150"/>
                  <a:gd name="T19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37">
                    <a:moveTo>
                      <a:pt x="60" y="127"/>
                    </a:moveTo>
                    <a:cubicBezTo>
                      <a:pt x="23" y="118"/>
                      <a:pt x="0" y="84"/>
                      <a:pt x="8" y="51"/>
                    </a:cubicBezTo>
                    <a:cubicBezTo>
                      <a:pt x="17" y="19"/>
                      <a:pt x="54" y="0"/>
                      <a:pt x="91" y="10"/>
                    </a:cubicBezTo>
                    <a:cubicBezTo>
                      <a:pt x="127" y="20"/>
                      <a:pt x="150" y="54"/>
                      <a:pt x="142" y="86"/>
                    </a:cubicBezTo>
                    <a:cubicBezTo>
                      <a:pt x="134" y="119"/>
                      <a:pt x="97" y="137"/>
                      <a:pt x="60" y="127"/>
                    </a:cubicBezTo>
                    <a:moveTo>
                      <a:pt x="90" y="13"/>
                    </a:moveTo>
                    <a:cubicBezTo>
                      <a:pt x="55" y="4"/>
                      <a:pt x="20" y="22"/>
                      <a:pt x="12" y="52"/>
                    </a:cubicBezTo>
                    <a:cubicBezTo>
                      <a:pt x="4" y="83"/>
                      <a:pt x="26" y="115"/>
                      <a:pt x="61" y="124"/>
                    </a:cubicBezTo>
                    <a:cubicBezTo>
                      <a:pt x="96" y="133"/>
                      <a:pt x="131" y="116"/>
                      <a:pt x="139" y="85"/>
                    </a:cubicBezTo>
                    <a:cubicBezTo>
                      <a:pt x="147" y="55"/>
                      <a:pt x="125" y="22"/>
                      <a:pt x="90" y="1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482"/>
              <p:cNvSpPr/>
              <p:nvPr/>
            </p:nvSpPr>
            <p:spPr bwMode="auto">
              <a:xfrm>
                <a:off x="926" y="812"/>
                <a:ext cx="88" cy="119"/>
              </a:xfrm>
              <a:custGeom>
                <a:avLst/>
                <a:gdLst>
                  <a:gd name="T0" fmla="*/ 21 w 90"/>
                  <a:gd name="T1" fmla="*/ 54 h 126"/>
                  <a:gd name="T2" fmla="*/ 90 w 90"/>
                  <a:gd name="T3" fmla="*/ 10 h 126"/>
                  <a:gd name="T4" fmla="*/ 87 w 90"/>
                  <a:gd name="T5" fmla="*/ 9 h 126"/>
                  <a:gd name="T6" fmla="*/ 8 w 90"/>
                  <a:gd name="T7" fmla="*/ 51 h 126"/>
                  <a:gd name="T8" fmla="*/ 56 w 90"/>
                  <a:gd name="T9" fmla="*/ 125 h 126"/>
                  <a:gd name="T10" fmla="*/ 60 w 90"/>
                  <a:gd name="T11" fmla="*/ 126 h 126"/>
                  <a:gd name="T12" fmla="*/ 21 w 90"/>
                  <a:gd name="T13" fmla="*/ 5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1" y="54"/>
                    </a:moveTo>
                    <a:cubicBezTo>
                      <a:pt x="28" y="25"/>
                      <a:pt x="58" y="8"/>
                      <a:pt x="90" y="10"/>
                    </a:cubicBezTo>
                    <a:cubicBezTo>
                      <a:pt x="89" y="10"/>
                      <a:pt x="88" y="10"/>
                      <a:pt x="87" y="9"/>
                    </a:cubicBezTo>
                    <a:cubicBezTo>
                      <a:pt x="52" y="0"/>
                      <a:pt x="17" y="19"/>
                      <a:pt x="8" y="51"/>
                    </a:cubicBezTo>
                    <a:cubicBezTo>
                      <a:pt x="0" y="83"/>
                      <a:pt x="22" y="116"/>
                      <a:pt x="56" y="125"/>
                    </a:cubicBezTo>
                    <a:cubicBezTo>
                      <a:pt x="57" y="126"/>
                      <a:pt x="58" y="126"/>
                      <a:pt x="60" y="126"/>
                    </a:cubicBezTo>
                    <a:cubicBezTo>
                      <a:pt x="30" y="113"/>
                      <a:pt x="13" y="83"/>
                      <a:pt x="21" y="54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483"/>
              <p:cNvSpPr/>
              <p:nvPr/>
            </p:nvSpPr>
            <p:spPr bwMode="auto">
              <a:xfrm>
                <a:off x="942" y="820"/>
                <a:ext cx="82" cy="112"/>
              </a:xfrm>
              <a:custGeom>
                <a:avLst/>
                <a:gdLst>
                  <a:gd name="T0" fmla="*/ 27 w 84"/>
                  <a:gd name="T1" fmla="*/ 52 h 119"/>
                  <a:gd name="T2" fmla="*/ 84 w 84"/>
                  <a:gd name="T3" fmla="*/ 8 h 119"/>
                  <a:gd name="T4" fmla="*/ 7 w 84"/>
                  <a:gd name="T5" fmla="*/ 47 h 119"/>
                  <a:gd name="T6" fmla="*/ 56 w 84"/>
                  <a:gd name="T7" fmla="*/ 119 h 119"/>
                  <a:gd name="T8" fmla="*/ 27 w 84"/>
                  <a:gd name="T9" fmla="*/ 5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19">
                    <a:moveTo>
                      <a:pt x="27" y="52"/>
                    </a:moveTo>
                    <a:cubicBezTo>
                      <a:pt x="34" y="27"/>
                      <a:pt x="57" y="10"/>
                      <a:pt x="84" y="8"/>
                    </a:cubicBezTo>
                    <a:cubicBezTo>
                      <a:pt x="50" y="0"/>
                      <a:pt x="15" y="17"/>
                      <a:pt x="7" y="47"/>
                    </a:cubicBezTo>
                    <a:cubicBezTo>
                      <a:pt x="0" y="77"/>
                      <a:pt x="21" y="109"/>
                      <a:pt x="56" y="119"/>
                    </a:cubicBezTo>
                    <a:cubicBezTo>
                      <a:pt x="33" y="103"/>
                      <a:pt x="20" y="77"/>
                      <a:pt x="27" y="52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484"/>
              <p:cNvSpPr/>
              <p:nvPr/>
            </p:nvSpPr>
            <p:spPr bwMode="auto">
              <a:xfrm>
                <a:off x="966" y="830"/>
                <a:ext cx="97" cy="102"/>
              </a:xfrm>
              <a:custGeom>
                <a:avLst/>
                <a:gdLst>
                  <a:gd name="T0" fmla="*/ 94 w 100"/>
                  <a:gd name="T1" fmla="*/ 65 h 108"/>
                  <a:gd name="T2" fmla="*/ 69 w 100"/>
                  <a:gd name="T3" fmla="*/ 1 h 108"/>
                  <a:gd name="T4" fmla="*/ 7 w 100"/>
                  <a:gd name="T5" fmla="*/ 42 h 108"/>
                  <a:gd name="T6" fmla="*/ 41 w 100"/>
                  <a:gd name="T7" fmla="*/ 108 h 108"/>
                  <a:gd name="T8" fmla="*/ 94 w 100"/>
                  <a:gd name="T9" fmla="*/ 6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8">
                    <a:moveTo>
                      <a:pt x="94" y="65"/>
                    </a:moveTo>
                    <a:cubicBezTo>
                      <a:pt x="100" y="41"/>
                      <a:pt x="89" y="16"/>
                      <a:pt x="69" y="1"/>
                    </a:cubicBezTo>
                    <a:cubicBezTo>
                      <a:pt x="40" y="0"/>
                      <a:pt x="14" y="16"/>
                      <a:pt x="7" y="42"/>
                    </a:cubicBezTo>
                    <a:cubicBezTo>
                      <a:pt x="0" y="68"/>
                      <a:pt x="15" y="95"/>
                      <a:pt x="41" y="108"/>
                    </a:cubicBezTo>
                    <a:cubicBezTo>
                      <a:pt x="66" y="105"/>
                      <a:pt x="87" y="89"/>
                      <a:pt x="94" y="6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485"/>
              <p:cNvSpPr/>
              <p:nvPr/>
            </p:nvSpPr>
            <p:spPr bwMode="auto">
              <a:xfrm>
                <a:off x="1018" y="835"/>
                <a:ext cx="61" cy="99"/>
              </a:xfrm>
              <a:custGeom>
                <a:avLst/>
                <a:gdLst>
                  <a:gd name="T0" fmla="*/ 57 w 63"/>
                  <a:gd name="T1" fmla="*/ 64 h 105"/>
                  <a:gd name="T2" fmla="*/ 27 w 63"/>
                  <a:gd name="T3" fmla="*/ 0 h 105"/>
                  <a:gd name="T4" fmla="*/ 45 w 63"/>
                  <a:gd name="T5" fmla="*/ 61 h 105"/>
                  <a:gd name="T6" fmla="*/ 0 w 63"/>
                  <a:gd name="T7" fmla="*/ 105 h 105"/>
                  <a:gd name="T8" fmla="*/ 57 w 63"/>
                  <a:gd name="T9" fmla="*/ 6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05">
                    <a:moveTo>
                      <a:pt x="57" y="64"/>
                    </a:moveTo>
                    <a:cubicBezTo>
                      <a:pt x="63" y="40"/>
                      <a:pt x="50" y="14"/>
                      <a:pt x="27" y="0"/>
                    </a:cubicBezTo>
                    <a:cubicBezTo>
                      <a:pt x="43" y="16"/>
                      <a:pt x="50" y="39"/>
                      <a:pt x="45" y="61"/>
                    </a:cubicBezTo>
                    <a:cubicBezTo>
                      <a:pt x="39" y="83"/>
                      <a:pt x="21" y="99"/>
                      <a:pt x="0" y="105"/>
                    </a:cubicBezTo>
                    <a:cubicBezTo>
                      <a:pt x="27" y="105"/>
                      <a:pt x="51" y="89"/>
                      <a:pt x="57" y="64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486"/>
              <p:cNvSpPr/>
              <p:nvPr/>
            </p:nvSpPr>
            <p:spPr bwMode="auto">
              <a:xfrm>
                <a:off x="1020" y="834"/>
                <a:ext cx="83" cy="113"/>
              </a:xfrm>
              <a:custGeom>
                <a:avLst/>
                <a:gdLst>
                  <a:gd name="T0" fmla="*/ 77 w 85"/>
                  <a:gd name="T1" fmla="*/ 71 h 119"/>
                  <a:gd name="T2" fmla="*/ 29 w 85"/>
                  <a:gd name="T3" fmla="*/ 0 h 119"/>
                  <a:gd name="T4" fmla="*/ 58 w 85"/>
                  <a:gd name="T5" fmla="*/ 66 h 119"/>
                  <a:gd name="T6" fmla="*/ 0 w 85"/>
                  <a:gd name="T7" fmla="*/ 110 h 119"/>
                  <a:gd name="T8" fmla="*/ 77 w 85"/>
                  <a:gd name="T9" fmla="*/ 7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19">
                    <a:moveTo>
                      <a:pt x="77" y="71"/>
                    </a:moveTo>
                    <a:cubicBezTo>
                      <a:pt x="85" y="41"/>
                      <a:pt x="64" y="9"/>
                      <a:pt x="29" y="0"/>
                    </a:cubicBezTo>
                    <a:cubicBezTo>
                      <a:pt x="52" y="15"/>
                      <a:pt x="64" y="41"/>
                      <a:pt x="58" y="66"/>
                    </a:cubicBezTo>
                    <a:cubicBezTo>
                      <a:pt x="51" y="91"/>
                      <a:pt x="28" y="108"/>
                      <a:pt x="0" y="110"/>
                    </a:cubicBezTo>
                    <a:cubicBezTo>
                      <a:pt x="35" y="119"/>
                      <a:pt x="69" y="101"/>
                      <a:pt x="77" y="71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487"/>
              <p:cNvSpPr>
                <a:spLocks noEditPoints="1"/>
              </p:cNvSpPr>
              <p:nvPr/>
            </p:nvSpPr>
            <p:spPr bwMode="auto">
              <a:xfrm>
                <a:off x="939" y="859"/>
                <a:ext cx="39" cy="65"/>
              </a:xfrm>
              <a:custGeom>
                <a:avLst/>
                <a:gdLst>
                  <a:gd name="T0" fmla="*/ 11 w 40"/>
                  <a:gd name="T1" fmla="*/ 2 h 69"/>
                  <a:gd name="T2" fmla="*/ 10 w 40"/>
                  <a:gd name="T3" fmla="*/ 6 h 69"/>
                  <a:gd name="T4" fmla="*/ 39 w 40"/>
                  <a:gd name="T5" fmla="*/ 69 h 69"/>
                  <a:gd name="T6" fmla="*/ 40 w 40"/>
                  <a:gd name="T7" fmla="*/ 69 h 69"/>
                  <a:gd name="T8" fmla="*/ 10 w 40"/>
                  <a:gd name="T9" fmla="*/ 6 h 69"/>
                  <a:gd name="T10" fmla="*/ 12 w 40"/>
                  <a:gd name="T11" fmla="*/ 2 h 69"/>
                  <a:gd name="T12" fmla="*/ 11 w 40"/>
                  <a:gd name="T13" fmla="*/ 2 h 69"/>
                  <a:gd name="T14" fmla="*/ 8 w 40"/>
                  <a:gd name="T15" fmla="*/ 0 h 69"/>
                  <a:gd name="T16" fmla="*/ 7 w 40"/>
                  <a:gd name="T17" fmla="*/ 5 h 69"/>
                  <a:gd name="T18" fmla="*/ 30 w 40"/>
                  <a:gd name="T19" fmla="*/ 68 h 69"/>
                  <a:gd name="T20" fmla="*/ 31 w 40"/>
                  <a:gd name="T21" fmla="*/ 68 h 69"/>
                  <a:gd name="T22" fmla="*/ 7 w 40"/>
                  <a:gd name="T23" fmla="*/ 5 h 69"/>
                  <a:gd name="T24" fmla="*/ 8 w 40"/>
                  <a:gd name="T25" fmla="*/ 0 h 69"/>
                  <a:gd name="T26" fmla="*/ 8 w 40"/>
                  <a:gd name="T2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69">
                    <a:moveTo>
                      <a:pt x="11" y="2"/>
                    </a:moveTo>
                    <a:cubicBezTo>
                      <a:pt x="11" y="3"/>
                      <a:pt x="11" y="5"/>
                      <a:pt x="10" y="6"/>
                    </a:cubicBezTo>
                    <a:cubicBezTo>
                      <a:pt x="4" y="30"/>
                      <a:pt x="16" y="55"/>
                      <a:pt x="39" y="69"/>
                    </a:cubicBezTo>
                    <a:cubicBezTo>
                      <a:pt x="39" y="69"/>
                      <a:pt x="39" y="69"/>
                      <a:pt x="40" y="69"/>
                    </a:cubicBezTo>
                    <a:cubicBezTo>
                      <a:pt x="17" y="56"/>
                      <a:pt x="4" y="30"/>
                      <a:pt x="10" y="6"/>
                    </a:cubicBezTo>
                    <a:cubicBezTo>
                      <a:pt x="11" y="5"/>
                      <a:pt x="11" y="3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moveTo>
                      <a:pt x="8" y="0"/>
                    </a:moveTo>
                    <a:cubicBezTo>
                      <a:pt x="8" y="2"/>
                      <a:pt x="7" y="3"/>
                      <a:pt x="7" y="5"/>
                    </a:cubicBezTo>
                    <a:cubicBezTo>
                      <a:pt x="0" y="28"/>
                      <a:pt x="10" y="52"/>
                      <a:pt x="30" y="68"/>
                    </a:cubicBezTo>
                    <a:cubicBezTo>
                      <a:pt x="30" y="68"/>
                      <a:pt x="30" y="68"/>
                      <a:pt x="31" y="68"/>
                    </a:cubicBezTo>
                    <a:cubicBezTo>
                      <a:pt x="11" y="52"/>
                      <a:pt x="1" y="28"/>
                      <a:pt x="7" y="5"/>
                    </a:cubicBezTo>
                    <a:cubicBezTo>
                      <a:pt x="7" y="3"/>
                      <a:pt x="8" y="2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488"/>
              <p:cNvSpPr/>
              <p:nvPr/>
            </p:nvSpPr>
            <p:spPr bwMode="auto">
              <a:xfrm>
                <a:off x="940" y="859"/>
                <a:ext cx="37" cy="65"/>
              </a:xfrm>
              <a:custGeom>
                <a:avLst/>
                <a:gdLst>
                  <a:gd name="T0" fmla="*/ 7 w 38"/>
                  <a:gd name="T1" fmla="*/ 0 h 69"/>
                  <a:gd name="T2" fmla="*/ 6 w 38"/>
                  <a:gd name="T3" fmla="*/ 5 h 69"/>
                  <a:gd name="T4" fmla="*/ 30 w 38"/>
                  <a:gd name="T5" fmla="*/ 68 h 69"/>
                  <a:gd name="T6" fmla="*/ 38 w 38"/>
                  <a:gd name="T7" fmla="*/ 69 h 69"/>
                  <a:gd name="T8" fmla="*/ 9 w 38"/>
                  <a:gd name="T9" fmla="*/ 6 h 69"/>
                  <a:gd name="T10" fmla="*/ 10 w 38"/>
                  <a:gd name="T11" fmla="*/ 2 h 69"/>
                  <a:gd name="T12" fmla="*/ 7 w 38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9">
                    <a:moveTo>
                      <a:pt x="7" y="0"/>
                    </a:moveTo>
                    <a:cubicBezTo>
                      <a:pt x="7" y="2"/>
                      <a:pt x="6" y="3"/>
                      <a:pt x="6" y="5"/>
                    </a:cubicBezTo>
                    <a:cubicBezTo>
                      <a:pt x="0" y="28"/>
                      <a:pt x="10" y="52"/>
                      <a:pt x="30" y="68"/>
                    </a:cubicBezTo>
                    <a:cubicBezTo>
                      <a:pt x="32" y="68"/>
                      <a:pt x="35" y="69"/>
                      <a:pt x="38" y="69"/>
                    </a:cubicBezTo>
                    <a:cubicBezTo>
                      <a:pt x="15" y="55"/>
                      <a:pt x="3" y="30"/>
                      <a:pt x="9" y="6"/>
                    </a:cubicBezTo>
                    <a:cubicBezTo>
                      <a:pt x="10" y="5"/>
                      <a:pt x="10" y="3"/>
                      <a:pt x="10" y="2"/>
                    </a:cubicBezTo>
                    <a:cubicBezTo>
                      <a:pt x="10" y="1"/>
                      <a:pt x="9" y="0"/>
                      <a:pt x="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489"/>
              <p:cNvSpPr>
                <a:spLocks noEditPoints="1"/>
              </p:cNvSpPr>
              <p:nvPr/>
            </p:nvSpPr>
            <p:spPr bwMode="auto">
              <a:xfrm>
                <a:off x="967" y="887"/>
                <a:ext cx="32" cy="42"/>
              </a:xfrm>
              <a:custGeom>
                <a:avLst/>
                <a:gdLst>
                  <a:gd name="T0" fmla="*/ 5 w 33"/>
                  <a:gd name="T1" fmla="*/ 5 h 44"/>
                  <a:gd name="T2" fmla="*/ 32 w 33"/>
                  <a:gd name="T3" fmla="*/ 44 h 44"/>
                  <a:gd name="T4" fmla="*/ 33 w 33"/>
                  <a:gd name="T5" fmla="*/ 44 h 44"/>
                  <a:gd name="T6" fmla="*/ 5 w 33"/>
                  <a:gd name="T7" fmla="*/ 5 h 44"/>
                  <a:gd name="T8" fmla="*/ 5 w 33"/>
                  <a:gd name="T9" fmla="*/ 5 h 44"/>
                  <a:gd name="T10" fmla="*/ 0 w 33"/>
                  <a:gd name="T11" fmla="*/ 0 h 44"/>
                  <a:gd name="T12" fmla="*/ 22 w 33"/>
                  <a:gd name="T13" fmla="*/ 41 h 44"/>
                  <a:gd name="T14" fmla="*/ 23 w 33"/>
                  <a:gd name="T15" fmla="*/ 41 h 44"/>
                  <a:gd name="T16" fmla="*/ 1 w 33"/>
                  <a:gd name="T17" fmla="*/ 0 h 44"/>
                  <a:gd name="T18" fmla="*/ 0 w 33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4">
                    <a:moveTo>
                      <a:pt x="5" y="5"/>
                    </a:moveTo>
                    <a:cubicBezTo>
                      <a:pt x="8" y="20"/>
                      <a:pt x="18" y="34"/>
                      <a:pt x="32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19" y="35"/>
                      <a:pt x="9" y="21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moveTo>
                      <a:pt x="0" y="0"/>
                    </a:moveTo>
                    <a:cubicBezTo>
                      <a:pt x="2" y="15"/>
                      <a:pt x="10" y="30"/>
                      <a:pt x="22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10" y="30"/>
                      <a:pt x="2" y="15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490"/>
              <p:cNvSpPr/>
              <p:nvPr/>
            </p:nvSpPr>
            <p:spPr bwMode="auto">
              <a:xfrm>
                <a:off x="968" y="887"/>
                <a:ext cx="30" cy="42"/>
              </a:xfrm>
              <a:custGeom>
                <a:avLst/>
                <a:gdLst>
                  <a:gd name="T0" fmla="*/ 0 w 31"/>
                  <a:gd name="T1" fmla="*/ 0 h 44"/>
                  <a:gd name="T2" fmla="*/ 22 w 31"/>
                  <a:gd name="T3" fmla="*/ 41 h 44"/>
                  <a:gd name="T4" fmla="*/ 25 w 31"/>
                  <a:gd name="T5" fmla="*/ 42 h 44"/>
                  <a:gd name="T6" fmla="*/ 25 w 31"/>
                  <a:gd name="T7" fmla="*/ 42 h 44"/>
                  <a:gd name="T8" fmla="*/ 31 w 31"/>
                  <a:gd name="T9" fmla="*/ 44 h 44"/>
                  <a:gd name="T10" fmla="*/ 4 w 31"/>
                  <a:gd name="T11" fmla="*/ 5 h 44"/>
                  <a:gd name="T12" fmla="*/ 0 w 31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4">
                    <a:moveTo>
                      <a:pt x="0" y="0"/>
                    </a:moveTo>
                    <a:cubicBezTo>
                      <a:pt x="1" y="15"/>
                      <a:pt x="9" y="30"/>
                      <a:pt x="22" y="41"/>
                    </a:cubicBezTo>
                    <a:cubicBezTo>
                      <a:pt x="23" y="41"/>
                      <a:pt x="24" y="42"/>
                      <a:pt x="25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7" y="43"/>
                      <a:pt x="29" y="43"/>
                      <a:pt x="31" y="44"/>
                    </a:cubicBezTo>
                    <a:cubicBezTo>
                      <a:pt x="17" y="34"/>
                      <a:pt x="7" y="20"/>
                      <a:pt x="4" y="5"/>
                    </a:cubicBezTo>
                    <a:cubicBezTo>
                      <a:pt x="3" y="3"/>
                      <a:pt x="1" y="2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491"/>
              <p:cNvSpPr/>
              <p:nvPr/>
            </p:nvSpPr>
            <p:spPr bwMode="auto">
              <a:xfrm>
                <a:off x="933" y="858"/>
                <a:ext cx="36" cy="65"/>
              </a:xfrm>
              <a:custGeom>
                <a:avLst/>
                <a:gdLst>
                  <a:gd name="T0" fmla="*/ 14 w 37"/>
                  <a:gd name="T1" fmla="*/ 0 h 69"/>
                  <a:gd name="T2" fmla="*/ 9 w 37"/>
                  <a:gd name="T3" fmla="*/ 0 h 69"/>
                  <a:gd name="T4" fmla="*/ 1 w 37"/>
                  <a:gd name="T5" fmla="*/ 10 h 69"/>
                  <a:gd name="T6" fmla="*/ 1 w 37"/>
                  <a:gd name="T7" fmla="*/ 23 h 69"/>
                  <a:gd name="T8" fmla="*/ 30 w 37"/>
                  <a:gd name="T9" fmla="*/ 66 h 69"/>
                  <a:gd name="T10" fmla="*/ 36 w 37"/>
                  <a:gd name="T11" fmla="*/ 68 h 69"/>
                  <a:gd name="T12" fmla="*/ 37 w 37"/>
                  <a:gd name="T13" fmla="*/ 69 h 69"/>
                  <a:gd name="T14" fmla="*/ 14 w 37"/>
                  <a:gd name="T15" fmla="*/ 6 h 69"/>
                  <a:gd name="T16" fmla="*/ 15 w 37"/>
                  <a:gd name="T17" fmla="*/ 1 h 69"/>
                  <a:gd name="T18" fmla="*/ 14 w 37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9">
                    <a:moveTo>
                      <a:pt x="14" y="0"/>
                    </a:moveTo>
                    <a:cubicBezTo>
                      <a:pt x="12" y="0"/>
                      <a:pt x="11" y="0"/>
                      <a:pt x="9" y="0"/>
                    </a:cubicBezTo>
                    <a:cubicBezTo>
                      <a:pt x="5" y="1"/>
                      <a:pt x="2" y="5"/>
                      <a:pt x="1" y="10"/>
                    </a:cubicBezTo>
                    <a:cubicBezTo>
                      <a:pt x="0" y="14"/>
                      <a:pt x="0" y="19"/>
                      <a:pt x="1" y="23"/>
                    </a:cubicBezTo>
                    <a:cubicBezTo>
                      <a:pt x="5" y="41"/>
                      <a:pt x="14" y="59"/>
                      <a:pt x="30" y="66"/>
                    </a:cubicBezTo>
                    <a:cubicBezTo>
                      <a:pt x="32" y="67"/>
                      <a:pt x="34" y="68"/>
                      <a:pt x="36" y="6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7" y="53"/>
                      <a:pt x="7" y="29"/>
                      <a:pt x="14" y="6"/>
                    </a:cubicBezTo>
                    <a:cubicBezTo>
                      <a:pt x="14" y="4"/>
                      <a:pt x="15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492"/>
              <p:cNvSpPr/>
              <p:nvPr/>
            </p:nvSpPr>
            <p:spPr bwMode="auto">
              <a:xfrm>
                <a:off x="943" y="860"/>
                <a:ext cx="45" cy="66"/>
              </a:xfrm>
              <a:custGeom>
                <a:avLst/>
                <a:gdLst>
                  <a:gd name="T0" fmla="*/ 8 w 46"/>
                  <a:gd name="T1" fmla="*/ 0 h 69"/>
                  <a:gd name="T2" fmla="*/ 6 w 46"/>
                  <a:gd name="T3" fmla="*/ 4 h 69"/>
                  <a:gd name="T4" fmla="*/ 36 w 46"/>
                  <a:gd name="T5" fmla="*/ 67 h 69"/>
                  <a:gd name="T6" fmla="*/ 38 w 46"/>
                  <a:gd name="T7" fmla="*/ 68 h 69"/>
                  <a:gd name="T8" fmla="*/ 46 w 46"/>
                  <a:gd name="T9" fmla="*/ 69 h 69"/>
                  <a:gd name="T10" fmla="*/ 24 w 46"/>
                  <a:gd name="T11" fmla="*/ 28 h 69"/>
                  <a:gd name="T12" fmla="*/ 17 w 46"/>
                  <a:gd name="T13" fmla="*/ 16 h 69"/>
                  <a:gd name="T14" fmla="*/ 11 w 46"/>
                  <a:gd name="T15" fmla="*/ 3 h 69"/>
                  <a:gd name="T16" fmla="*/ 8 w 4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9">
                    <a:moveTo>
                      <a:pt x="8" y="0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0" y="28"/>
                      <a:pt x="13" y="54"/>
                      <a:pt x="36" y="67"/>
                    </a:cubicBezTo>
                    <a:cubicBezTo>
                      <a:pt x="36" y="68"/>
                      <a:pt x="37" y="68"/>
                      <a:pt x="38" y="68"/>
                    </a:cubicBezTo>
                    <a:cubicBezTo>
                      <a:pt x="40" y="68"/>
                      <a:pt x="43" y="69"/>
                      <a:pt x="46" y="69"/>
                    </a:cubicBezTo>
                    <a:cubicBezTo>
                      <a:pt x="34" y="58"/>
                      <a:pt x="26" y="43"/>
                      <a:pt x="24" y="28"/>
                    </a:cubicBezTo>
                    <a:cubicBezTo>
                      <a:pt x="22" y="24"/>
                      <a:pt x="19" y="20"/>
                      <a:pt x="17" y="16"/>
                    </a:cubicBezTo>
                    <a:cubicBezTo>
                      <a:pt x="15" y="11"/>
                      <a:pt x="14" y="7"/>
                      <a:pt x="11" y="3"/>
                    </a:cubicBezTo>
                    <a:cubicBezTo>
                      <a:pt x="10" y="2"/>
                      <a:pt x="9" y="1"/>
                      <a:pt x="8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493"/>
              <p:cNvSpPr>
                <a:spLocks noEditPoints="1"/>
              </p:cNvSpPr>
              <p:nvPr/>
            </p:nvSpPr>
            <p:spPr bwMode="auto">
              <a:xfrm>
                <a:off x="1008" y="901"/>
                <a:ext cx="67" cy="37"/>
              </a:xfrm>
              <a:custGeom>
                <a:avLst/>
                <a:gdLst>
                  <a:gd name="T0" fmla="*/ 45 w 69"/>
                  <a:gd name="T1" fmla="*/ 4 h 39"/>
                  <a:gd name="T2" fmla="*/ 45 w 69"/>
                  <a:gd name="T3" fmla="*/ 4 h 39"/>
                  <a:gd name="T4" fmla="*/ 0 w 69"/>
                  <a:gd name="T5" fmla="*/ 33 h 39"/>
                  <a:gd name="T6" fmla="*/ 0 w 69"/>
                  <a:gd name="T7" fmla="*/ 33 h 39"/>
                  <a:gd name="T8" fmla="*/ 45 w 69"/>
                  <a:gd name="T9" fmla="*/ 4 h 39"/>
                  <a:gd name="T10" fmla="*/ 65 w 69"/>
                  <a:gd name="T11" fmla="*/ 0 h 39"/>
                  <a:gd name="T12" fmla="*/ 65 w 69"/>
                  <a:gd name="T13" fmla="*/ 0 h 39"/>
                  <a:gd name="T14" fmla="*/ 10 w 69"/>
                  <a:gd name="T15" fmla="*/ 35 h 39"/>
                  <a:gd name="T16" fmla="*/ 51 w 69"/>
                  <a:gd name="T17" fmla="*/ 2 h 39"/>
                  <a:gd name="T18" fmla="*/ 50 w 69"/>
                  <a:gd name="T19" fmla="*/ 2 h 39"/>
                  <a:gd name="T20" fmla="*/ 7 w 69"/>
                  <a:gd name="T21" fmla="*/ 35 h 39"/>
                  <a:gd name="T22" fmla="*/ 65 w 69"/>
                  <a:gd name="T23" fmla="*/ 0 h 39"/>
                  <a:gd name="T24" fmla="*/ 69 w 69"/>
                  <a:gd name="T25" fmla="*/ 0 h 39"/>
                  <a:gd name="T26" fmla="*/ 14 w 69"/>
                  <a:gd name="T27" fmla="*/ 39 h 39"/>
                  <a:gd name="T28" fmla="*/ 14 w 69"/>
                  <a:gd name="T29" fmla="*/ 39 h 39"/>
                  <a:gd name="T30" fmla="*/ 14 w 69"/>
                  <a:gd name="T31" fmla="*/ 39 h 39"/>
                  <a:gd name="T32" fmla="*/ 69 w 69"/>
                  <a:gd name="T33" fmla="*/ 0 h 39"/>
                  <a:gd name="T34" fmla="*/ 69 w 69"/>
                  <a:gd name="T3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39">
                    <a:moveTo>
                      <a:pt x="45" y="4"/>
                    </a:moveTo>
                    <a:cubicBezTo>
                      <a:pt x="45" y="4"/>
                      <a:pt x="45" y="4"/>
                      <a:pt x="45" y="4"/>
                    </a:cubicBezTo>
                    <a:cubicBezTo>
                      <a:pt x="36" y="20"/>
                      <a:pt x="19" y="30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9" y="30"/>
                      <a:pt x="36" y="20"/>
                      <a:pt x="45" y="4"/>
                    </a:cubicBezTo>
                    <a:moveTo>
                      <a:pt x="65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57" y="21"/>
                      <a:pt x="35" y="35"/>
                      <a:pt x="10" y="35"/>
                    </a:cubicBezTo>
                    <a:cubicBezTo>
                      <a:pt x="28" y="30"/>
                      <a:pt x="43" y="18"/>
                      <a:pt x="51" y="2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42" y="19"/>
                      <a:pt x="26" y="31"/>
                      <a:pt x="7" y="35"/>
                    </a:cubicBezTo>
                    <a:cubicBezTo>
                      <a:pt x="33" y="36"/>
                      <a:pt x="57" y="22"/>
                      <a:pt x="65" y="0"/>
                    </a:cubicBezTo>
                    <a:moveTo>
                      <a:pt x="69" y="0"/>
                    </a:moveTo>
                    <a:cubicBezTo>
                      <a:pt x="61" y="22"/>
                      <a:pt x="39" y="37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39" y="37"/>
                      <a:pt x="61" y="22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494"/>
              <p:cNvSpPr/>
              <p:nvPr/>
            </p:nvSpPr>
            <p:spPr bwMode="auto">
              <a:xfrm>
                <a:off x="1008" y="903"/>
                <a:ext cx="49" cy="31"/>
              </a:xfrm>
              <a:custGeom>
                <a:avLst/>
                <a:gdLst>
                  <a:gd name="T0" fmla="*/ 50 w 50"/>
                  <a:gd name="T1" fmla="*/ 0 h 33"/>
                  <a:gd name="T2" fmla="*/ 45 w 50"/>
                  <a:gd name="T3" fmla="*/ 2 h 33"/>
                  <a:gd name="T4" fmla="*/ 0 w 50"/>
                  <a:gd name="T5" fmla="*/ 31 h 33"/>
                  <a:gd name="T6" fmla="*/ 5 w 50"/>
                  <a:gd name="T7" fmla="*/ 33 h 33"/>
                  <a:gd name="T8" fmla="*/ 7 w 50"/>
                  <a:gd name="T9" fmla="*/ 33 h 33"/>
                  <a:gd name="T10" fmla="*/ 50 w 5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3">
                    <a:moveTo>
                      <a:pt x="50" y="0"/>
                    </a:moveTo>
                    <a:cubicBezTo>
                      <a:pt x="49" y="0"/>
                      <a:pt x="47" y="1"/>
                      <a:pt x="45" y="2"/>
                    </a:cubicBezTo>
                    <a:cubicBezTo>
                      <a:pt x="36" y="18"/>
                      <a:pt x="19" y="28"/>
                      <a:pt x="0" y="31"/>
                    </a:cubicBezTo>
                    <a:cubicBezTo>
                      <a:pt x="2" y="32"/>
                      <a:pt x="3" y="33"/>
                      <a:pt x="5" y="33"/>
                    </a:cubicBezTo>
                    <a:cubicBezTo>
                      <a:pt x="6" y="33"/>
                      <a:pt x="6" y="33"/>
                      <a:pt x="7" y="33"/>
                    </a:cubicBezTo>
                    <a:cubicBezTo>
                      <a:pt x="26" y="29"/>
                      <a:pt x="42" y="17"/>
                      <a:pt x="5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495"/>
              <p:cNvSpPr/>
              <p:nvPr/>
            </p:nvSpPr>
            <p:spPr bwMode="auto">
              <a:xfrm>
                <a:off x="1013" y="901"/>
                <a:ext cx="62" cy="37"/>
              </a:xfrm>
              <a:custGeom>
                <a:avLst/>
                <a:gdLst>
                  <a:gd name="T0" fmla="*/ 63 w 64"/>
                  <a:gd name="T1" fmla="*/ 0 h 39"/>
                  <a:gd name="T2" fmla="*/ 60 w 64"/>
                  <a:gd name="T3" fmla="*/ 0 h 39"/>
                  <a:gd name="T4" fmla="*/ 2 w 64"/>
                  <a:gd name="T5" fmla="*/ 35 h 39"/>
                  <a:gd name="T6" fmla="*/ 0 w 64"/>
                  <a:gd name="T7" fmla="*/ 35 h 39"/>
                  <a:gd name="T8" fmla="*/ 9 w 64"/>
                  <a:gd name="T9" fmla="*/ 39 h 39"/>
                  <a:gd name="T10" fmla="*/ 64 w 64"/>
                  <a:gd name="T11" fmla="*/ 0 h 39"/>
                  <a:gd name="T12" fmla="*/ 63 w 64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9">
                    <a:moveTo>
                      <a:pt x="63" y="0"/>
                    </a:moveTo>
                    <a:cubicBezTo>
                      <a:pt x="62" y="0"/>
                      <a:pt x="61" y="0"/>
                      <a:pt x="60" y="0"/>
                    </a:cubicBezTo>
                    <a:cubicBezTo>
                      <a:pt x="52" y="22"/>
                      <a:pt x="28" y="36"/>
                      <a:pt x="2" y="35"/>
                    </a:cubicBezTo>
                    <a:cubicBezTo>
                      <a:pt x="1" y="35"/>
                      <a:pt x="1" y="35"/>
                      <a:pt x="0" y="35"/>
                    </a:cubicBezTo>
                    <a:cubicBezTo>
                      <a:pt x="3" y="37"/>
                      <a:pt x="6" y="38"/>
                      <a:pt x="9" y="39"/>
                    </a:cubicBezTo>
                    <a:cubicBezTo>
                      <a:pt x="34" y="37"/>
                      <a:pt x="56" y="22"/>
                      <a:pt x="64" y="0"/>
                    </a:cubicBezTo>
                    <a:cubicBezTo>
                      <a:pt x="64" y="0"/>
                      <a:pt x="63" y="0"/>
                      <a:pt x="6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496"/>
              <p:cNvSpPr/>
              <p:nvPr/>
            </p:nvSpPr>
            <p:spPr bwMode="auto">
              <a:xfrm>
                <a:off x="1028" y="921"/>
                <a:ext cx="58" cy="22"/>
              </a:xfrm>
              <a:custGeom>
                <a:avLst/>
                <a:gdLst>
                  <a:gd name="T0" fmla="*/ 59 w 59"/>
                  <a:gd name="T1" fmla="*/ 0 h 23"/>
                  <a:gd name="T2" fmla="*/ 0 w 59"/>
                  <a:gd name="T3" fmla="*/ 19 h 23"/>
                  <a:gd name="T4" fmla="*/ 8 w 59"/>
                  <a:gd name="T5" fmla="*/ 21 h 23"/>
                  <a:gd name="T6" fmla="*/ 58 w 59"/>
                  <a:gd name="T7" fmla="*/ 1 h 23"/>
                  <a:gd name="T8" fmla="*/ 59 w 5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3">
                    <a:moveTo>
                      <a:pt x="59" y="0"/>
                    </a:moveTo>
                    <a:cubicBezTo>
                      <a:pt x="45" y="15"/>
                      <a:pt x="23" y="23"/>
                      <a:pt x="0" y="19"/>
                    </a:cubicBezTo>
                    <a:cubicBezTo>
                      <a:pt x="2" y="20"/>
                      <a:pt x="5" y="20"/>
                      <a:pt x="8" y="21"/>
                    </a:cubicBezTo>
                    <a:cubicBezTo>
                      <a:pt x="28" y="21"/>
                      <a:pt x="46" y="14"/>
                      <a:pt x="58" y="1"/>
                    </a:cubicBezTo>
                    <a:cubicBezTo>
                      <a:pt x="58" y="1"/>
                      <a:pt x="58" y="0"/>
                      <a:pt x="5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497"/>
              <p:cNvSpPr/>
              <p:nvPr/>
            </p:nvSpPr>
            <p:spPr bwMode="auto">
              <a:xfrm>
                <a:off x="1036" y="922"/>
                <a:ext cx="49" cy="19"/>
              </a:xfrm>
              <a:custGeom>
                <a:avLst/>
                <a:gdLst>
                  <a:gd name="T0" fmla="*/ 50 w 50"/>
                  <a:gd name="T1" fmla="*/ 0 h 20"/>
                  <a:gd name="T2" fmla="*/ 0 w 50"/>
                  <a:gd name="T3" fmla="*/ 20 h 20"/>
                  <a:gd name="T4" fmla="*/ 42 w 50"/>
                  <a:gd name="T5" fmla="*/ 7 h 20"/>
                  <a:gd name="T6" fmla="*/ 50 w 50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0">
                    <a:moveTo>
                      <a:pt x="50" y="0"/>
                    </a:moveTo>
                    <a:cubicBezTo>
                      <a:pt x="38" y="13"/>
                      <a:pt x="20" y="20"/>
                      <a:pt x="0" y="20"/>
                    </a:cubicBezTo>
                    <a:cubicBezTo>
                      <a:pt x="15" y="20"/>
                      <a:pt x="30" y="16"/>
                      <a:pt x="42" y="7"/>
                    </a:cubicBezTo>
                    <a:cubicBezTo>
                      <a:pt x="45" y="5"/>
                      <a:pt x="48" y="3"/>
                      <a:pt x="5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498"/>
              <p:cNvSpPr/>
              <p:nvPr/>
            </p:nvSpPr>
            <p:spPr bwMode="auto">
              <a:xfrm>
                <a:off x="972" y="892"/>
                <a:ext cx="80" cy="40"/>
              </a:xfrm>
              <a:custGeom>
                <a:avLst/>
                <a:gdLst>
                  <a:gd name="T0" fmla="*/ 82 w 82"/>
                  <a:gd name="T1" fmla="*/ 14 h 43"/>
                  <a:gd name="T2" fmla="*/ 72 w 82"/>
                  <a:gd name="T3" fmla="*/ 18 h 43"/>
                  <a:gd name="T4" fmla="*/ 32 w 82"/>
                  <a:gd name="T5" fmla="*/ 19 h 43"/>
                  <a:gd name="T6" fmla="*/ 23 w 82"/>
                  <a:gd name="T7" fmla="*/ 16 h 43"/>
                  <a:gd name="T8" fmla="*/ 0 w 82"/>
                  <a:gd name="T9" fmla="*/ 0 h 43"/>
                  <a:gd name="T10" fmla="*/ 28 w 82"/>
                  <a:gd name="T11" fmla="*/ 39 h 43"/>
                  <a:gd name="T12" fmla="*/ 37 w 82"/>
                  <a:gd name="T13" fmla="*/ 43 h 43"/>
                  <a:gd name="T14" fmla="*/ 82 w 82"/>
                  <a:gd name="T15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43">
                    <a:moveTo>
                      <a:pt x="82" y="14"/>
                    </a:moveTo>
                    <a:cubicBezTo>
                      <a:pt x="79" y="15"/>
                      <a:pt x="75" y="17"/>
                      <a:pt x="72" y="18"/>
                    </a:cubicBezTo>
                    <a:cubicBezTo>
                      <a:pt x="59" y="22"/>
                      <a:pt x="45" y="23"/>
                      <a:pt x="32" y="19"/>
                    </a:cubicBezTo>
                    <a:cubicBezTo>
                      <a:pt x="29" y="19"/>
                      <a:pt x="26" y="18"/>
                      <a:pt x="23" y="16"/>
                    </a:cubicBezTo>
                    <a:cubicBezTo>
                      <a:pt x="15" y="13"/>
                      <a:pt x="7" y="7"/>
                      <a:pt x="0" y="0"/>
                    </a:cubicBezTo>
                    <a:cubicBezTo>
                      <a:pt x="4" y="16"/>
                      <a:pt x="14" y="30"/>
                      <a:pt x="28" y="39"/>
                    </a:cubicBezTo>
                    <a:cubicBezTo>
                      <a:pt x="31" y="41"/>
                      <a:pt x="34" y="42"/>
                      <a:pt x="37" y="43"/>
                    </a:cubicBezTo>
                    <a:cubicBezTo>
                      <a:pt x="56" y="40"/>
                      <a:pt x="73" y="30"/>
                      <a:pt x="82" y="14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499"/>
              <p:cNvSpPr/>
              <p:nvPr/>
            </p:nvSpPr>
            <p:spPr bwMode="auto">
              <a:xfrm>
                <a:off x="1018" y="900"/>
                <a:ext cx="53" cy="34"/>
              </a:xfrm>
              <a:custGeom>
                <a:avLst/>
                <a:gdLst>
                  <a:gd name="T0" fmla="*/ 55 w 55"/>
                  <a:gd name="T1" fmla="*/ 1 h 36"/>
                  <a:gd name="T2" fmla="*/ 51 w 55"/>
                  <a:gd name="T3" fmla="*/ 0 h 36"/>
                  <a:gd name="T4" fmla="*/ 41 w 55"/>
                  <a:gd name="T5" fmla="*/ 3 h 36"/>
                  <a:gd name="T6" fmla="*/ 0 w 55"/>
                  <a:gd name="T7" fmla="*/ 36 h 36"/>
                  <a:gd name="T8" fmla="*/ 55 w 55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6">
                    <a:moveTo>
                      <a:pt x="55" y="1"/>
                    </a:moveTo>
                    <a:cubicBezTo>
                      <a:pt x="54" y="0"/>
                      <a:pt x="53" y="0"/>
                      <a:pt x="51" y="0"/>
                    </a:cubicBezTo>
                    <a:cubicBezTo>
                      <a:pt x="48" y="1"/>
                      <a:pt x="44" y="2"/>
                      <a:pt x="41" y="3"/>
                    </a:cubicBezTo>
                    <a:cubicBezTo>
                      <a:pt x="33" y="19"/>
                      <a:pt x="18" y="31"/>
                      <a:pt x="0" y="36"/>
                    </a:cubicBezTo>
                    <a:cubicBezTo>
                      <a:pt x="25" y="36"/>
                      <a:pt x="47" y="22"/>
                      <a:pt x="55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500"/>
              <p:cNvSpPr/>
              <p:nvPr/>
            </p:nvSpPr>
            <p:spPr bwMode="auto">
              <a:xfrm>
                <a:off x="1021" y="901"/>
                <a:ext cx="66" cy="42"/>
              </a:xfrm>
              <a:custGeom>
                <a:avLst/>
                <a:gdLst>
                  <a:gd name="T0" fmla="*/ 55 w 67"/>
                  <a:gd name="T1" fmla="*/ 0 h 44"/>
                  <a:gd name="T2" fmla="*/ 0 w 67"/>
                  <a:gd name="T3" fmla="*/ 39 h 44"/>
                  <a:gd name="T4" fmla="*/ 3 w 67"/>
                  <a:gd name="T5" fmla="*/ 40 h 44"/>
                  <a:gd name="T6" fmla="*/ 7 w 67"/>
                  <a:gd name="T7" fmla="*/ 40 h 44"/>
                  <a:gd name="T8" fmla="*/ 66 w 67"/>
                  <a:gd name="T9" fmla="*/ 21 h 44"/>
                  <a:gd name="T10" fmla="*/ 67 w 67"/>
                  <a:gd name="T11" fmla="*/ 15 h 44"/>
                  <a:gd name="T12" fmla="*/ 55 w 67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4">
                    <a:moveTo>
                      <a:pt x="55" y="0"/>
                    </a:moveTo>
                    <a:cubicBezTo>
                      <a:pt x="47" y="22"/>
                      <a:pt x="25" y="37"/>
                      <a:pt x="0" y="39"/>
                    </a:cubicBezTo>
                    <a:cubicBezTo>
                      <a:pt x="1" y="39"/>
                      <a:pt x="2" y="39"/>
                      <a:pt x="3" y="40"/>
                    </a:cubicBezTo>
                    <a:cubicBezTo>
                      <a:pt x="4" y="40"/>
                      <a:pt x="5" y="40"/>
                      <a:pt x="7" y="40"/>
                    </a:cubicBezTo>
                    <a:cubicBezTo>
                      <a:pt x="30" y="44"/>
                      <a:pt x="52" y="36"/>
                      <a:pt x="66" y="21"/>
                    </a:cubicBezTo>
                    <a:cubicBezTo>
                      <a:pt x="67" y="19"/>
                      <a:pt x="67" y="17"/>
                      <a:pt x="67" y="15"/>
                    </a:cubicBezTo>
                    <a:cubicBezTo>
                      <a:pt x="67" y="8"/>
                      <a:pt x="62" y="3"/>
                      <a:pt x="55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501"/>
              <p:cNvSpPr/>
              <p:nvPr/>
            </p:nvSpPr>
            <p:spPr bwMode="auto">
              <a:xfrm>
                <a:off x="1010" y="877"/>
                <a:ext cx="14" cy="11"/>
              </a:xfrm>
              <a:custGeom>
                <a:avLst/>
                <a:gdLst>
                  <a:gd name="T0" fmla="*/ 14 w 15"/>
                  <a:gd name="T1" fmla="*/ 8 h 12"/>
                  <a:gd name="T2" fmla="*/ 6 w 15"/>
                  <a:gd name="T3" fmla="*/ 11 h 12"/>
                  <a:gd name="T4" fmla="*/ 1 w 15"/>
                  <a:gd name="T5" fmla="*/ 4 h 12"/>
                  <a:gd name="T6" fmla="*/ 9 w 15"/>
                  <a:gd name="T7" fmla="*/ 1 h 12"/>
                  <a:gd name="T8" fmla="*/ 14 w 15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4" y="8"/>
                    </a:moveTo>
                    <a:cubicBezTo>
                      <a:pt x="13" y="11"/>
                      <a:pt x="10" y="12"/>
                      <a:pt x="6" y="11"/>
                    </a:cubicBezTo>
                    <a:cubicBezTo>
                      <a:pt x="3" y="10"/>
                      <a:pt x="0" y="7"/>
                      <a:pt x="1" y="4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2"/>
                      <a:pt x="15" y="5"/>
                      <a:pt x="14" y="8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502"/>
              <p:cNvSpPr/>
              <p:nvPr/>
            </p:nvSpPr>
            <p:spPr bwMode="auto">
              <a:xfrm>
                <a:off x="1013" y="877"/>
                <a:ext cx="11" cy="11"/>
              </a:xfrm>
              <a:custGeom>
                <a:avLst/>
                <a:gdLst>
                  <a:gd name="T0" fmla="*/ 11 w 12"/>
                  <a:gd name="T1" fmla="*/ 7 h 11"/>
                  <a:gd name="T2" fmla="*/ 4 w 12"/>
                  <a:gd name="T3" fmla="*/ 10 h 11"/>
                  <a:gd name="T4" fmla="*/ 0 w 12"/>
                  <a:gd name="T5" fmla="*/ 4 h 11"/>
                  <a:gd name="T6" fmla="*/ 7 w 12"/>
                  <a:gd name="T7" fmla="*/ 0 h 11"/>
                  <a:gd name="T8" fmla="*/ 11 w 12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11" y="7"/>
                    </a:moveTo>
                    <a:cubicBezTo>
                      <a:pt x="10" y="10"/>
                      <a:pt x="7" y="11"/>
                      <a:pt x="4" y="10"/>
                    </a:cubicBezTo>
                    <a:cubicBezTo>
                      <a:pt x="1" y="10"/>
                      <a:pt x="0" y="7"/>
                      <a:pt x="0" y="4"/>
                    </a:cubicBezTo>
                    <a:cubicBezTo>
                      <a:pt x="1" y="1"/>
                      <a:pt x="4" y="0"/>
                      <a:pt x="7" y="0"/>
                    </a:cubicBezTo>
                    <a:cubicBezTo>
                      <a:pt x="10" y="1"/>
                      <a:pt x="12" y="4"/>
                      <a:pt x="1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503"/>
              <p:cNvSpPr>
                <a:spLocks noEditPoints="1"/>
              </p:cNvSpPr>
              <p:nvPr/>
            </p:nvSpPr>
            <p:spPr bwMode="auto">
              <a:xfrm>
                <a:off x="993" y="825"/>
                <a:ext cx="66" cy="19"/>
              </a:xfrm>
              <a:custGeom>
                <a:avLst/>
                <a:gdLst>
                  <a:gd name="T0" fmla="*/ 48 w 67"/>
                  <a:gd name="T1" fmla="*/ 11 h 20"/>
                  <a:gd name="T2" fmla="*/ 47 w 67"/>
                  <a:gd name="T3" fmla="*/ 11 h 20"/>
                  <a:gd name="T4" fmla="*/ 54 w 67"/>
                  <a:gd name="T5" fmla="*/ 18 h 20"/>
                  <a:gd name="T6" fmla="*/ 54 w 67"/>
                  <a:gd name="T7" fmla="*/ 18 h 20"/>
                  <a:gd name="T8" fmla="*/ 48 w 67"/>
                  <a:gd name="T9" fmla="*/ 11 h 20"/>
                  <a:gd name="T10" fmla="*/ 31 w 67"/>
                  <a:gd name="T11" fmla="*/ 6 h 20"/>
                  <a:gd name="T12" fmla="*/ 8 w 67"/>
                  <a:gd name="T13" fmla="*/ 13 h 20"/>
                  <a:gd name="T14" fmla="*/ 8 w 67"/>
                  <a:gd name="T15" fmla="*/ 13 h 20"/>
                  <a:gd name="T16" fmla="*/ 32 w 67"/>
                  <a:gd name="T17" fmla="*/ 6 h 20"/>
                  <a:gd name="T18" fmla="*/ 31 w 67"/>
                  <a:gd name="T19" fmla="*/ 6 h 20"/>
                  <a:gd name="T20" fmla="*/ 23 w 67"/>
                  <a:gd name="T21" fmla="*/ 4 h 20"/>
                  <a:gd name="T22" fmla="*/ 5 w 67"/>
                  <a:gd name="T23" fmla="*/ 10 h 20"/>
                  <a:gd name="T24" fmla="*/ 5 w 67"/>
                  <a:gd name="T25" fmla="*/ 10 h 20"/>
                  <a:gd name="T26" fmla="*/ 23 w 67"/>
                  <a:gd name="T27" fmla="*/ 4 h 20"/>
                  <a:gd name="T28" fmla="*/ 23 w 67"/>
                  <a:gd name="T29" fmla="*/ 4 h 20"/>
                  <a:gd name="T30" fmla="*/ 53 w 67"/>
                  <a:gd name="T31" fmla="*/ 11 h 20"/>
                  <a:gd name="T32" fmla="*/ 52 w 67"/>
                  <a:gd name="T33" fmla="*/ 11 h 20"/>
                  <a:gd name="T34" fmla="*/ 60 w 67"/>
                  <a:gd name="T35" fmla="*/ 20 h 20"/>
                  <a:gd name="T36" fmla="*/ 60 w 67"/>
                  <a:gd name="T37" fmla="*/ 20 h 20"/>
                  <a:gd name="T38" fmla="*/ 53 w 67"/>
                  <a:gd name="T39" fmla="*/ 11 h 20"/>
                  <a:gd name="T40" fmla="*/ 55 w 67"/>
                  <a:gd name="T41" fmla="*/ 12 h 20"/>
                  <a:gd name="T42" fmla="*/ 54 w 67"/>
                  <a:gd name="T43" fmla="*/ 11 h 20"/>
                  <a:gd name="T44" fmla="*/ 64 w 67"/>
                  <a:gd name="T45" fmla="*/ 19 h 20"/>
                  <a:gd name="T46" fmla="*/ 64 w 67"/>
                  <a:gd name="T47" fmla="*/ 19 h 20"/>
                  <a:gd name="T48" fmla="*/ 55 w 67"/>
                  <a:gd name="T49" fmla="*/ 12 h 20"/>
                  <a:gd name="T50" fmla="*/ 12 w 67"/>
                  <a:gd name="T51" fmla="*/ 0 h 20"/>
                  <a:gd name="T52" fmla="*/ 0 w 67"/>
                  <a:gd name="T53" fmla="*/ 1 h 20"/>
                  <a:gd name="T54" fmla="*/ 0 w 67"/>
                  <a:gd name="T55" fmla="*/ 2 h 20"/>
                  <a:gd name="T56" fmla="*/ 13 w 67"/>
                  <a:gd name="T57" fmla="*/ 0 h 20"/>
                  <a:gd name="T58" fmla="*/ 12 w 67"/>
                  <a:gd name="T59" fmla="*/ 0 h 20"/>
                  <a:gd name="T60" fmla="*/ 63 w 67"/>
                  <a:gd name="T61" fmla="*/ 13 h 20"/>
                  <a:gd name="T62" fmla="*/ 62 w 67"/>
                  <a:gd name="T63" fmla="*/ 13 h 20"/>
                  <a:gd name="T64" fmla="*/ 67 w 67"/>
                  <a:gd name="T65" fmla="*/ 17 h 20"/>
                  <a:gd name="T66" fmla="*/ 67 w 67"/>
                  <a:gd name="T67" fmla="*/ 17 h 20"/>
                  <a:gd name="T68" fmla="*/ 63 w 67"/>
                  <a:gd name="T6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20">
                    <a:moveTo>
                      <a:pt x="48" y="11"/>
                    </a:moveTo>
                    <a:cubicBezTo>
                      <a:pt x="47" y="11"/>
                      <a:pt x="47" y="11"/>
                      <a:pt x="47" y="11"/>
                    </a:cubicBezTo>
                    <a:cubicBezTo>
                      <a:pt x="50" y="14"/>
                      <a:pt x="52" y="16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2" y="16"/>
                      <a:pt x="50" y="14"/>
                      <a:pt x="48" y="11"/>
                    </a:cubicBezTo>
                    <a:moveTo>
                      <a:pt x="31" y="6"/>
                    </a:moveTo>
                    <a:cubicBezTo>
                      <a:pt x="23" y="7"/>
                      <a:pt x="15" y="9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5" y="9"/>
                      <a:pt x="23" y="7"/>
                      <a:pt x="32" y="6"/>
                    </a:cubicBezTo>
                    <a:cubicBezTo>
                      <a:pt x="31" y="6"/>
                      <a:pt x="31" y="6"/>
                      <a:pt x="31" y="6"/>
                    </a:cubicBezTo>
                    <a:moveTo>
                      <a:pt x="23" y="4"/>
                    </a:moveTo>
                    <a:cubicBezTo>
                      <a:pt x="16" y="5"/>
                      <a:pt x="10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1" y="7"/>
                      <a:pt x="17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moveTo>
                      <a:pt x="53" y="11"/>
                    </a:moveTo>
                    <a:cubicBezTo>
                      <a:pt x="53" y="11"/>
                      <a:pt x="53" y="11"/>
                      <a:pt x="52" y="11"/>
                    </a:cubicBezTo>
                    <a:cubicBezTo>
                      <a:pt x="55" y="14"/>
                      <a:pt x="57" y="17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58" y="17"/>
                      <a:pt x="55" y="14"/>
                      <a:pt x="53" y="11"/>
                    </a:cubicBezTo>
                    <a:moveTo>
                      <a:pt x="55" y="12"/>
                    </a:moveTo>
                    <a:cubicBezTo>
                      <a:pt x="54" y="12"/>
                      <a:pt x="54" y="12"/>
                      <a:pt x="54" y="11"/>
                    </a:cubicBezTo>
                    <a:cubicBezTo>
                      <a:pt x="58" y="14"/>
                      <a:pt x="61" y="16"/>
                      <a:pt x="64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1" y="16"/>
                      <a:pt x="58" y="14"/>
                      <a:pt x="55" y="12"/>
                    </a:cubicBezTo>
                    <a:moveTo>
                      <a:pt x="12" y="0"/>
                    </a:moveTo>
                    <a:cubicBezTo>
                      <a:pt x="8" y="0"/>
                      <a:pt x="4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4" y="1"/>
                      <a:pt x="9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moveTo>
                      <a:pt x="63" y="13"/>
                    </a:moveTo>
                    <a:cubicBezTo>
                      <a:pt x="62" y="13"/>
                      <a:pt x="62" y="13"/>
                      <a:pt x="62" y="13"/>
                    </a:cubicBezTo>
                    <a:cubicBezTo>
                      <a:pt x="64" y="14"/>
                      <a:pt x="65" y="15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5"/>
                      <a:pt x="64" y="14"/>
                      <a:pt x="63" y="13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504"/>
              <p:cNvSpPr/>
              <p:nvPr/>
            </p:nvSpPr>
            <p:spPr bwMode="auto">
              <a:xfrm>
                <a:off x="1040" y="836"/>
                <a:ext cx="12" cy="8"/>
              </a:xfrm>
              <a:custGeom>
                <a:avLst/>
                <a:gdLst>
                  <a:gd name="T0" fmla="*/ 4 w 12"/>
                  <a:gd name="T1" fmla="*/ 0 h 9"/>
                  <a:gd name="T2" fmla="*/ 3 w 12"/>
                  <a:gd name="T3" fmla="*/ 0 h 9"/>
                  <a:gd name="T4" fmla="*/ 0 w 12"/>
                  <a:gd name="T5" fmla="*/ 0 h 9"/>
                  <a:gd name="T6" fmla="*/ 6 w 12"/>
                  <a:gd name="T7" fmla="*/ 7 h 9"/>
                  <a:gd name="T8" fmla="*/ 9 w 12"/>
                  <a:gd name="T9" fmla="*/ 8 h 9"/>
                  <a:gd name="T10" fmla="*/ 12 w 12"/>
                  <a:gd name="T11" fmla="*/ 9 h 9"/>
                  <a:gd name="T12" fmla="*/ 4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4" y="5"/>
                      <a:pt x="6" y="7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9" y="6"/>
                      <a:pt x="7" y="3"/>
                      <a:pt x="4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505"/>
              <p:cNvSpPr>
                <a:spLocks noEditPoints="1"/>
              </p:cNvSpPr>
              <p:nvPr/>
            </p:nvSpPr>
            <p:spPr bwMode="auto">
              <a:xfrm>
                <a:off x="993" y="823"/>
                <a:ext cx="66" cy="20"/>
              </a:xfrm>
              <a:custGeom>
                <a:avLst/>
                <a:gdLst>
                  <a:gd name="T0" fmla="*/ 62 w 67"/>
                  <a:gd name="T1" fmla="*/ 16 h 22"/>
                  <a:gd name="T2" fmla="*/ 55 w 67"/>
                  <a:gd name="T3" fmla="*/ 15 h 22"/>
                  <a:gd name="T4" fmla="*/ 64 w 67"/>
                  <a:gd name="T5" fmla="*/ 22 h 22"/>
                  <a:gd name="T6" fmla="*/ 67 w 67"/>
                  <a:gd name="T7" fmla="*/ 20 h 22"/>
                  <a:gd name="T8" fmla="*/ 62 w 67"/>
                  <a:gd name="T9" fmla="*/ 16 h 22"/>
                  <a:gd name="T10" fmla="*/ 7 w 67"/>
                  <a:gd name="T11" fmla="*/ 1 h 22"/>
                  <a:gd name="T12" fmla="*/ 1 w 67"/>
                  <a:gd name="T13" fmla="*/ 2 h 22"/>
                  <a:gd name="T14" fmla="*/ 0 w 67"/>
                  <a:gd name="T15" fmla="*/ 4 h 22"/>
                  <a:gd name="T16" fmla="*/ 12 w 67"/>
                  <a:gd name="T17" fmla="*/ 3 h 22"/>
                  <a:gd name="T18" fmla="*/ 10 w 67"/>
                  <a:gd name="T19" fmla="*/ 2 h 22"/>
                  <a:gd name="T20" fmla="*/ 7 w 67"/>
                  <a:gd name="T2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22">
                    <a:moveTo>
                      <a:pt x="62" y="16"/>
                    </a:moveTo>
                    <a:cubicBezTo>
                      <a:pt x="60" y="15"/>
                      <a:pt x="57" y="15"/>
                      <a:pt x="55" y="15"/>
                    </a:cubicBezTo>
                    <a:cubicBezTo>
                      <a:pt x="58" y="17"/>
                      <a:pt x="61" y="19"/>
                      <a:pt x="64" y="22"/>
                    </a:cubicBezTo>
                    <a:cubicBezTo>
                      <a:pt x="65" y="22"/>
                      <a:pt x="66" y="21"/>
                      <a:pt x="67" y="20"/>
                    </a:cubicBezTo>
                    <a:cubicBezTo>
                      <a:pt x="65" y="18"/>
                      <a:pt x="64" y="17"/>
                      <a:pt x="62" y="16"/>
                    </a:cubicBezTo>
                    <a:moveTo>
                      <a:pt x="7" y="1"/>
                    </a:moveTo>
                    <a:cubicBezTo>
                      <a:pt x="5" y="0"/>
                      <a:pt x="2" y="0"/>
                      <a:pt x="1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4" y="3"/>
                      <a:pt x="8" y="3"/>
                      <a:pt x="12" y="3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9" y="1"/>
                      <a:pt x="8" y="1"/>
                      <a:pt x="7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506"/>
              <p:cNvSpPr/>
              <p:nvPr/>
            </p:nvSpPr>
            <p:spPr bwMode="auto">
              <a:xfrm>
                <a:off x="998" y="829"/>
                <a:ext cx="25" cy="9"/>
              </a:xfrm>
              <a:custGeom>
                <a:avLst/>
                <a:gdLst>
                  <a:gd name="T0" fmla="*/ 18 w 26"/>
                  <a:gd name="T1" fmla="*/ 0 h 9"/>
                  <a:gd name="T2" fmla="*/ 0 w 26"/>
                  <a:gd name="T3" fmla="*/ 6 h 9"/>
                  <a:gd name="T4" fmla="*/ 3 w 26"/>
                  <a:gd name="T5" fmla="*/ 9 h 9"/>
                  <a:gd name="T6" fmla="*/ 26 w 26"/>
                  <a:gd name="T7" fmla="*/ 2 h 9"/>
                  <a:gd name="T8" fmla="*/ 18 w 2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18" y="0"/>
                    </a:moveTo>
                    <a:cubicBezTo>
                      <a:pt x="12" y="1"/>
                      <a:pt x="6" y="3"/>
                      <a:pt x="0" y="6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10" y="5"/>
                      <a:pt x="18" y="3"/>
                      <a:pt x="26" y="2"/>
                    </a:cubicBezTo>
                    <a:cubicBezTo>
                      <a:pt x="23" y="1"/>
                      <a:pt x="21" y="1"/>
                      <a:pt x="18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507"/>
              <p:cNvSpPr/>
              <p:nvPr/>
            </p:nvSpPr>
            <p:spPr bwMode="auto">
              <a:xfrm>
                <a:off x="993" y="825"/>
                <a:ext cx="23" cy="10"/>
              </a:xfrm>
              <a:custGeom>
                <a:avLst/>
                <a:gdLst>
                  <a:gd name="T0" fmla="*/ 13 w 23"/>
                  <a:gd name="T1" fmla="*/ 0 h 10"/>
                  <a:gd name="T2" fmla="*/ 0 w 23"/>
                  <a:gd name="T3" fmla="*/ 2 h 10"/>
                  <a:gd name="T4" fmla="*/ 1 w 23"/>
                  <a:gd name="T5" fmla="*/ 6 h 10"/>
                  <a:gd name="T6" fmla="*/ 5 w 23"/>
                  <a:gd name="T7" fmla="*/ 10 h 10"/>
                  <a:gd name="T8" fmla="*/ 23 w 23"/>
                  <a:gd name="T9" fmla="*/ 4 h 10"/>
                  <a:gd name="T10" fmla="*/ 13 w 2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0">
                    <a:moveTo>
                      <a:pt x="13" y="0"/>
                    </a:moveTo>
                    <a:cubicBezTo>
                      <a:pt x="9" y="0"/>
                      <a:pt x="4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2" y="7"/>
                      <a:pt x="3" y="9"/>
                      <a:pt x="5" y="10"/>
                    </a:cubicBezTo>
                    <a:cubicBezTo>
                      <a:pt x="10" y="7"/>
                      <a:pt x="16" y="5"/>
                      <a:pt x="23" y="4"/>
                    </a:cubicBezTo>
                    <a:cubicBezTo>
                      <a:pt x="19" y="3"/>
                      <a:pt x="16" y="1"/>
                      <a:pt x="13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508"/>
              <p:cNvSpPr/>
              <p:nvPr/>
            </p:nvSpPr>
            <p:spPr bwMode="auto">
              <a:xfrm>
                <a:off x="1001" y="831"/>
                <a:ext cx="45" cy="11"/>
              </a:xfrm>
              <a:custGeom>
                <a:avLst/>
                <a:gdLst>
                  <a:gd name="T0" fmla="*/ 24 w 46"/>
                  <a:gd name="T1" fmla="*/ 0 h 12"/>
                  <a:gd name="T2" fmla="*/ 0 w 46"/>
                  <a:gd name="T3" fmla="*/ 7 h 12"/>
                  <a:gd name="T4" fmla="*/ 8 w 46"/>
                  <a:gd name="T5" fmla="*/ 10 h 12"/>
                  <a:gd name="T6" fmla="*/ 17 w 46"/>
                  <a:gd name="T7" fmla="*/ 11 h 12"/>
                  <a:gd name="T8" fmla="*/ 45 w 46"/>
                  <a:gd name="T9" fmla="*/ 12 h 12"/>
                  <a:gd name="T10" fmla="*/ 45 w 46"/>
                  <a:gd name="T11" fmla="*/ 12 h 12"/>
                  <a:gd name="T12" fmla="*/ 46 w 46"/>
                  <a:gd name="T13" fmla="*/ 12 h 12"/>
                  <a:gd name="T14" fmla="*/ 39 w 46"/>
                  <a:gd name="T15" fmla="*/ 5 h 12"/>
                  <a:gd name="T16" fmla="*/ 39 w 46"/>
                  <a:gd name="T17" fmla="*/ 5 h 12"/>
                  <a:gd name="T18" fmla="*/ 32 w 46"/>
                  <a:gd name="T19" fmla="*/ 5 h 12"/>
                  <a:gd name="T20" fmla="*/ 25 w 46"/>
                  <a:gd name="T21" fmla="*/ 1 h 12"/>
                  <a:gd name="T22" fmla="*/ 24 w 46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2">
                    <a:moveTo>
                      <a:pt x="24" y="0"/>
                    </a:moveTo>
                    <a:cubicBezTo>
                      <a:pt x="15" y="1"/>
                      <a:pt x="7" y="3"/>
                      <a:pt x="0" y="7"/>
                    </a:cubicBezTo>
                    <a:cubicBezTo>
                      <a:pt x="2" y="8"/>
                      <a:pt x="5" y="9"/>
                      <a:pt x="8" y="10"/>
                    </a:cubicBezTo>
                    <a:cubicBezTo>
                      <a:pt x="11" y="11"/>
                      <a:pt x="14" y="11"/>
                      <a:pt x="17" y="11"/>
                    </a:cubicBezTo>
                    <a:cubicBezTo>
                      <a:pt x="26" y="11"/>
                      <a:pt x="36" y="10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6" y="12"/>
                    </a:cubicBezTo>
                    <a:cubicBezTo>
                      <a:pt x="44" y="10"/>
                      <a:pt x="42" y="8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7" y="5"/>
                      <a:pt x="34" y="5"/>
                      <a:pt x="32" y="5"/>
                    </a:cubicBezTo>
                    <a:cubicBezTo>
                      <a:pt x="29" y="4"/>
                      <a:pt x="27" y="3"/>
                      <a:pt x="25" y="1"/>
                    </a:cubicBezTo>
                    <a:cubicBezTo>
                      <a:pt x="24" y="1"/>
                      <a:pt x="24" y="1"/>
                      <a:pt x="24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509"/>
              <p:cNvSpPr/>
              <p:nvPr/>
            </p:nvSpPr>
            <p:spPr bwMode="auto">
              <a:xfrm>
                <a:off x="1045" y="836"/>
                <a:ext cx="11" cy="8"/>
              </a:xfrm>
              <a:custGeom>
                <a:avLst/>
                <a:gdLst>
                  <a:gd name="T0" fmla="*/ 1 w 11"/>
                  <a:gd name="T1" fmla="*/ 0 h 9"/>
                  <a:gd name="T2" fmla="*/ 0 w 11"/>
                  <a:gd name="T3" fmla="*/ 0 h 9"/>
                  <a:gd name="T4" fmla="*/ 7 w 11"/>
                  <a:gd name="T5" fmla="*/ 9 h 9"/>
                  <a:gd name="T6" fmla="*/ 9 w 11"/>
                  <a:gd name="T7" fmla="*/ 9 h 9"/>
                  <a:gd name="T8" fmla="*/ 11 w 11"/>
                  <a:gd name="T9" fmla="*/ 8 h 9"/>
                  <a:gd name="T10" fmla="*/ 1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3"/>
                      <a:pt x="5" y="6"/>
                      <a:pt x="7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8" y="5"/>
                      <a:pt x="5" y="3"/>
                      <a:pt x="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510"/>
              <p:cNvSpPr/>
              <p:nvPr/>
            </p:nvSpPr>
            <p:spPr bwMode="auto">
              <a:xfrm>
                <a:off x="1055" y="838"/>
                <a:ext cx="4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0 h 4"/>
                  <a:gd name="T4" fmla="*/ 4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3" y="2"/>
                      <a:pt x="4" y="4"/>
                    </a:cubicBezTo>
                    <a:cubicBezTo>
                      <a:pt x="5" y="3"/>
                      <a:pt x="5" y="1"/>
                      <a:pt x="5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511"/>
              <p:cNvSpPr/>
              <p:nvPr/>
            </p:nvSpPr>
            <p:spPr bwMode="auto">
              <a:xfrm>
                <a:off x="984" y="840"/>
                <a:ext cx="23" cy="23"/>
              </a:xfrm>
              <a:custGeom>
                <a:avLst/>
                <a:gdLst>
                  <a:gd name="T0" fmla="*/ 13 w 23"/>
                  <a:gd name="T1" fmla="*/ 0 h 23"/>
                  <a:gd name="T2" fmla="*/ 0 w 23"/>
                  <a:gd name="T3" fmla="*/ 23 h 23"/>
                  <a:gd name="T4" fmla="*/ 23 w 23"/>
                  <a:gd name="T5" fmla="*/ 22 h 23"/>
                  <a:gd name="T6" fmla="*/ 13 w 23"/>
                  <a:gd name="T7" fmla="*/ 0 h 23"/>
                  <a:gd name="T8" fmla="*/ 13 w 2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3" y="0"/>
                    </a:moveTo>
                    <a:lnTo>
                      <a:pt x="0" y="23"/>
                    </a:lnTo>
                    <a:lnTo>
                      <a:pt x="23" y="2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512"/>
              <p:cNvSpPr/>
              <p:nvPr/>
            </p:nvSpPr>
            <p:spPr bwMode="auto">
              <a:xfrm>
                <a:off x="992" y="840"/>
                <a:ext cx="19" cy="22"/>
              </a:xfrm>
              <a:custGeom>
                <a:avLst/>
                <a:gdLst>
                  <a:gd name="T0" fmla="*/ 5 w 19"/>
                  <a:gd name="T1" fmla="*/ 0 h 22"/>
                  <a:gd name="T2" fmla="*/ 0 w 19"/>
                  <a:gd name="T3" fmla="*/ 22 h 22"/>
                  <a:gd name="T4" fmla="*/ 19 w 19"/>
                  <a:gd name="T5" fmla="*/ 21 h 22"/>
                  <a:gd name="T6" fmla="*/ 5 w 19"/>
                  <a:gd name="T7" fmla="*/ 0 h 22"/>
                  <a:gd name="T8" fmla="*/ 5 w 19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5" y="0"/>
                    </a:moveTo>
                    <a:lnTo>
                      <a:pt x="0" y="22"/>
                    </a:lnTo>
                    <a:lnTo>
                      <a:pt x="19" y="2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513"/>
              <p:cNvSpPr/>
              <p:nvPr/>
            </p:nvSpPr>
            <p:spPr bwMode="auto">
              <a:xfrm>
                <a:off x="1028" y="854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0 w 24"/>
                  <a:gd name="T3" fmla="*/ 14 h 24"/>
                  <a:gd name="T4" fmla="*/ 21 w 24"/>
                  <a:gd name="T5" fmla="*/ 24 h 24"/>
                  <a:gd name="T6" fmla="*/ 24 w 24"/>
                  <a:gd name="T7" fmla="*/ 0 h 24"/>
                  <a:gd name="T8" fmla="*/ 24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0" y="14"/>
                    </a:lnTo>
                    <a:lnTo>
                      <a:pt x="21" y="2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514"/>
              <p:cNvSpPr/>
              <p:nvPr/>
            </p:nvSpPr>
            <p:spPr bwMode="auto">
              <a:xfrm>
                <a:off x="1035" y="854"/>
                <a:ext cx="17" cy="25"/>
              </a:xfrm>
              <a:custGeom>
                <a:avLst/>
                <a:gdLst>
                  <a:gd name="T0" fmla="*/ 17 w 17"/>
                  <a:gd name="T1" fmla="*/ 0 h 25"/>
                  <a:gd name="T2" fmla="*/ 0 w 17"/>
                  <a:gd name="T3" fmla="*/ 18 h 25"/>
                  <a:gd name="T4" fmla="*/ 17 w 17"/>
                  <a:gd name="T5" fmla="*/ 25 h 25"/>
                  <a:gd name="T6" fmla="*/ 17 w 17"/>
                  <a:gd name="T7" fmla="*/ 0 h 25"/>
                  <a:gd name="T8" fmla="*/ 17 w 17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17" y="0"/>
                    </a:moveTo>
                    <a:lnTo>
                      <a:pt x="0" y="18"/>
                    </a:lnTo>
                    <a:lnTo>
                      <a:pt x="17" y="25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515"/>
              <p:cNvSpPr>
                <a:spLocks noEditPoints="1"/>
              </p:cNvSpPr>
              <p:nvPr/>
            </p:nvSpPr>
            <p:spPr bwMode="auto">
              <a:xfrm>
                <a:off x="1020" y="826"/>
                <a:ext cx="29" cy="10"/>
              </a:xfrm>
              <a:custGeom>
                <a:avLst/>
                <a:gdLst>
                  <a:gd name="T0" fmla="*/ 22 w 29"/>
                  <a:gd name="T1" fmla="*/ 8 h 10"/>
                  <a:gd name="T2" fmla="*/ 24 w 29"/>
                  <a:gd name="T3" fmla="*/ 10 h 10"/>
                  <a:gd name="T4" fmla="*/ 24 w 29"/>
                  <a:gd name="T5" fmla="*/ 10 h 10"/>
                  <a:gd name="T6" fmla="*/ 24 w 29"/>
                  <a:gd name="T7" fmla="*/ 9 h 10"/>
                  <a:gd name="T8" fmla="*/ 24 w 29"/>
                  <a:gd name="T9" fmla="*/ 9 h 10"/>
                  <a:gd name="T10" fmla="*/ 25 w 29"/>
                  <a:gd name="T11" fmla="*/ 9 h 10"/>
                  <a:gd name="T12" fmla="*/ 22 w 29"/>
                  <a:gd name="T13" fmla="*/ 8 h 10"/>
                  <a:gd name="T14" fmla="*/ 13 w 29"/>
                  <a:gd name="T15" fmla="*/ 5 h 10"/>
                  <a:gd name="T16" fmla="*/ 4 w 29"/>
                  <a:gd name="T17" fmla="*/ 5 h 10"/>
                  <a:gd name="T18" fmla="*/ 4 w 29"/>
                  <a:gd name="T19" fmla="*/ 5 h 10"/>
                  <a:gd name="T20" fmla="*/ 13 w 29"/>
                  <a:gd name="T21" fmla="*/ 5 h 10"/>
                  <a:gd name="T22" fmla="*/ 18 w 29"/>
                  <a:gd name="T23" fmla="*/ 9 h 10"/>
                  <a:gd name="T24" fmla="*/ 18 w 29"/>
                  <a:gd name="T25" fmla="*/ 9 h 10"/>
                  <a:gd name="T26" fmla="*/ 13 w 29"/>
                  <a:gd name="T27" fmla="*/ 5 h 10"/>
                  <a:gd name="T28" fmla="*/ 5 w 29"/>
                  <a:gd name="T29" fmla="*/ 1 h 10"/>
                  <a:gd name="T30" fmla="*/ 0 w 29"/>
                  <a:gd name="T31" fmla="*/ 0 h 10"/>
                  <a:gd name="T32" fmla="*/ 1 w 29"/>
                  <a:gd name="T33" fmla="*/ 0 h 10"/>
                  <a:gd name="T34" fmla="*/ 4 w 29"/>
                  <a:gd name="T35" fmla="*/ 1 h 10"/>
                  <a:gd name="T36" fmla="*/ 4 w 29"/>
                  <a:gd name="T37" fmla="*/ 1 h 10"/>
                  <a:gd name="T38" fmla="*/ 4 w 29"/>
                  <a:gd name="T39" fmla="*/ 1 h 10"/>
                  <a:gd name="T40" fmla="*/ 1 w 29"/>
                  <a:gd name="T41" fmla="*/ 2 h 10"/>
                  <a:gd name="T42" fmla="*/ 1 w 29"/>
                  <a:gd name="T43" fmla="*/ 2 h 10"/>
                  <a:gd name="T44" fmla="*/ 6 w 29"/>
                  <a:gd name="T45" fmla="*/ 2 h 10"/>
                  <a:gd name="T46" fmla="*/ 5 w 29"/>
                  <a:gd name="T47" fmla="*/ 1 h 10"/>
                  <a:gd name="T48" fmla="*/ 29 w 29"/>
                  <a:gd name="T49" fmla="*/ 7 h 10"/>
                  <a:gd name="T50" fmla="*/ 27 w 29"/>
                  <a:gd name="T51" fmla="*/ 7 h 10"/>
                  <a:gd name="T52" fmla="*/ 29 w 29"/>
                  <a:gd name="T53" fmla="*/ 8 h 10"/>
                  <a:gd name="T54" fmla="*/ 29 w 29"/>
                  <a:gd name="T55" fmla="*/ 8 h 10"/>
                  <a:gd name="T56" fmla="*/ 29 w 29"/>
                  <a:gd name="T5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" h="10">
                    <a:moveTo>
                      <a:pt x="22" y="8"/>
                    </a:moveTo>
                    <a:cubicBezTo>
                      <a:pt x="23" y="8"/>
                      <a:pt x="23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5" y="9"/>
                      <a:pt x="25" y="9"/>
                    </a:cubicBezTo>
                    <a:cubicBezTo>
                      <a:pt x="24" y="9"/>
                      <a:pt x="23" y="8"/>
                      <a:pt x="22" y="8"/>
                    </a:cubicBezTo>
                    <a:moveTo>
                      <a:pt x="13" y="5"/>
                    </a:moveTo>
                    <a:cubicBezTo>
                      <a:pt x="10" y="5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7" y="5"/>
                      <a:pt x="10" y="5"/>
                      <a:pt x="13" y="5"/>
                    </a:cubicBezTo>
                    <a:cubicBezTo>
                      <a:pt x="15" y="6"/>
                      <a:pt x="16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8"/>
                      <a:pt x="15" y="6"/>
                      <a:pt x="13" y="5"/>
                    </a:cubicBezTo>
                    <a:moveTo>
                      <a:pt x="5" y="1"/>
                    </a:moveTo>
                    <a:cubicBezTo>
                      <a:pt x="4" y="1"/>
                      <a:pt x="2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5" y="2"/>
                      <a:pt x="6" y="2"/>
                    </a:cubicBezTo>
                    <a:cubicBezTo>
                      <a:pt x="6" y="1"/>
                      <a:pt x="6" y="1"/>
                      <a:pt x="5" y="1"/>
                    </a:cubicBezTo>
                    <a:moveTo>
                      <a:pt x="29" y="7"/>
                    </a:moveTo>
                    <a:cubicBezTo>
                      <a:pt x="28" y="7"/>
                      <a:pt x="28" y="7"/>
                      <a:pt x="27" y="7"/>
                    </a:cubicBezTo>
                    <a:cubicBezTo>
                      <a:pt x="28" y="7"/>
                      <a:pt x="28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7"/>
                      <a:pt x="29" y="7"/>
                      <a:pt x="29" y="7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516"/>
              <p:cNvSpPr>
                <a:spLocks noEditPoints="1"/>
              </p:cNvSpPr>
              <p:nvPr/>
            </p:nvSpPr>
            <p:spPr bwMode="auto">
              <a:xfrm>
                <a:off x="1018" y="822"/>
                <a:ext cx="26" cy="14"/>
              </a:xfrm>
              <a:custGeom>
                <a:avLst/>
                <a:gdLst>
                  <a:gd name="T0" fmla="*/ 19 w 26"/>
                  <a:gd name="T1" fmla="*/ 10 h 15"/>
                  <a:gd name="T2" fmla="*/ 15 w 26"/>
                  <a:gd name="T3" fmla="*/ 10 h 15"/>
                  <a:gd name="T4" fmla="*/ 20 w 26"/>
                  <a:gd name="T5" fmla="*/ 14 h 15"/>
                  <a:gd name="T6" fmla="*/ 25 w 26"/>
                  <a:gd name="T7" fmla="*/ 15 h 15"/>
                  <a:gd name="T8" fmla="*/ 26 w 26"/>
                  <a:gd name="T9" fmla="*/ 15 h 15"/>
                  <a:gd name="T10" fmla="*/ 24 w 26"/>
                  <a:gd name="T11" fmla="*/ 13 h 15"/>
                  <a:gd name="T12" fmla="*/ 19 w 26"/>
                  <a:gd name="T13" fmla="*/ 10 h 15"/>
                  <a:gd name="T14" fmla="*/ 0 w 26"/>
                  <a:gd name="T15" fmla="*/ 0 h 15"/>
                  <a:gd name="T16" fmla="*/ 0 w 26"/>
                  <a:gd name="T17" fmla="*/ 1 h 15"/>
                  <a:gd name="T18" fmla="*/ 5 w 26"/>
                  <a:gd name="T19" fmla="*/ 2 h 15"/>
                  <a:gd name="T20" fmla="*/ 0 w 26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5">
                    <a:moveTo>
                      <a:pt x="19" y="10"/>
                    </a:moveTo>
                    <a:cubicBezTo>
                      <a:pt x="17" y="10"/>
                      <a:pt x="16" y="10"/>
                      <a:pt x="15" y="10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2" y="14"/>
                      <a:pt x="23" y="15"/>
                      <a:pt x="25" y="15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5" y="14"/>
                      <a:pt x="25" y="13"/>
                      <a:pt x="24" y="13"/>
                    </a:cubicBezTo>
                    <a:cubicBezTo>
                      <a:pt x="22" y="12"/>
                      <a:pt x="20" y="11"/>
                      <a:pt x="19" y="10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517"/>
              <p:cNvSpPr>
                <a:spLocks noEditPoints="1"/>
              </p:cNvSpPr>
              <p:nvPr/>
            </p:nvSpPr>
            <p:spPr bwMode="auto">
              <a:xfrm>
                <a:off x="1018" y="823"/>
                <a:ext cx="31" cy="12"/>
              </a:xfrm>
              <a:custGeom>
                <a:avLst/>
                <a:gdLst>
                  <a:gd name="T0" fmla="*/ 29 w 31"/>
                  <a:gd name="T1" fmla="*/ 11 h 13"/>
                  <a:gd name="T2" fmla="*/ 19 w 31"/>
                  <a:gd name="T3" fmla="*/ 9 h 13"/>
                  <a:gd name="T4" fmla="*/ 24 w 31"/>
                  <a:gd name="T5" fmla="*/ 12 h 13"/>
                  <a:gd name="T6" fmla="*/ 27 w 31"/>
                  <a:gd name="T7" fmla="*/ 13 h 13"/>
                  <a:gd name="T8" fmla="*/ 31 w 31"/>
                  <a:gd name="T9" fmla="*/ 12 h 13"/>
                  <a:gd name="T10" fmla="*/ 29 w 31"/>
                  <a:gd name="T11" fmla="*/ 11 h 13"/>
                  <a:gd name="T12" fmla="*/ 5 w 31"/>
                  <a:gd name="T13" fmla="*/ 1 h 13"/>
                  <a:gd name="T14" fmla="*/ 0 w 31"/>
                  <a:gd name="T15" fmla="*/ 0 h 13"/>
                  <a:gd name="T16" fmla="*/ 2 w 31"/>
                  <a:gd name="T17" fmla="*/ 4 h 13"/>
                  <a:gd name="T18" fmla="*/ 7 w 31"/>
                  <a:gd name="T19" fmla="*/ 5 h 13"/>
                  <a:gd name="T20" fmla="*/ 8 w 31"/>
                  <a:gd name="T21" fmla="*/ 6 h 13"/>
                  <a:gd name="T22" fmla="*/ 14 w 31"/>
                  <a:gd name="T23" fmla="*/ 5 h 13"/>
                  <a:gd name="T24" fmla="*/ 12 w 31"/>
                  <a:gd name="T25" fmla="*/ 5 h 13"/>
                  <a:gd name="T26" fmla="*/ 5 w 31"/>
                  <a:gd name="T2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3">
                    <a:moveTo>
                      <a:pt x="29" y="11"/>
                    </a:moveTo>
                    <a:cubicBezTo>
                      <a:pt x="26" y="10"/>
                      <a:pt x="22" y="10"/>
                      <a:pt x="19" y="9"/>
                    </a:cubicBezTo>
                    <a:cubicBezTo>
                      <a:pt x="20" y="10"/>
                      <a:pt x="22" y="11"/>
                      <a:pt x="24" y="12"/>
                    </a:cubicBezTo>
                    <a:cubicBezTo>
                      <a:pt x="25" y="12"/>
                      <a:pt x="26" y="13"/>
                      <a:pt x="27" y="13"/>
                    </a:cubicBezTo>
                    <a:cubicBezTo>
                      <a:pt x="28" y="13"/>
                      <a:pt x="29" y="12"/>
                      <a:pt x="31" y="12"/>
                    </a:cubicBezTo>
                    <a:cubicBezTo>
                      <a:pt x="30" y="12"/>
                      <a:pt x="30" y="11"/>
                      <a:pt x="29" y="11"/>
                    </a:cubicBezTo>
                    <a:moveTo>
                      <a:pt x="5" y="1"/>
                    </a:moveTo>
                    <a:cubicBezTo>
                      <a:pt x="4" y="1"/>
                      <a:pt x="2" y="1"/>
                      <a:pt x="0" y="0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4" y="4"/>
                      <a:pt x="6" y="5"/>
                      <a:pt x="7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10" y="5"/>
                      <a:pt x="12" y="5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0" y="3"/>
                      <a:pt x="7" y="2"/>
                      <a:pt x="5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518"/>
              <p:cNvSpPr/>
              <p:nvPr/>
            </p:nvSpPr>
            <p:spPr bwMode="auto">
              <a:xfrm>
                <a:off x="1021" y="827"/>
                <a:ext cx="31" cy="7"/>
              </a:xfrm>
              <a:custGeom>
                <a:avLst/>
                <a:gdLst>
                  <a:gd name="T0" fmla="*/ 28 w 31"/>
                  <a:gd name="T1" fmla="*/ 5 h 7"/>
                  <a:gd name="T2" fmla="*/ 16 w 31"/>
                  <a:gd name="T3" fmla="*/ 3 h 7"/>
                  <a:gd name="T4" fmla="*/ 11 w 31"/>
                  <a:gd name="T5" fmla="*/ 0 h 7"/>
                  <a:gd name="T6" fmla="*/ 5 w 31"/>
                  <a:gd name="T7" fmla="*/ 1 h 7"/>
                  <a:gd name="T8" fmla="*/ 0 w 31"/>
                  <a:gd name="T9" fmla="*/ 1 h 7"/>
                  <a:gd name="T10" fmla="*/ 2 w 31"/>
                  <a:gd name="T11" fmla="*/ 3 h 7"/>
                  <a:gd name="T12" fmla="*/ 3 w 31"/>
                  <a:gd name="T13" fmla="*/ 4 h 7"/>
                  <a:gd name="T14" fmla="*/ 12 w 31"/>
                  <a:gd name="T15" fmla="*/ 4 h 7"/>
                  <a:gd name="T16" fmla="*/ 16 w 31"/>
                  <a:gd name="T17" fmla="*/ 4 h 7"/>
                  <a:gd name="T18" fmla="*/ 26 w 31"/>
                  <a:gd name="T19" fmla="*/ 6 h 7"/>
                  <a:gd name="T20" fmla="*/ 28 w 31"/>
                  <a:gd name="T21" fmla="*/ 6 h 7"/>
                  <a:gd name="T22" fmla="*/ 28 w 31"/>
                  <a:gd name="T23" fmla="*/ 7 h 7"/>
                  <a:gd name="T24" fmla="*/ 31 w 31"/>
                  <a:gd name="T25" fmla="*/ 5 h 7"/>
                  <a:gd name="T26" fmla="*/ 28 w 31"/>
                  <a:gd name="T2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7">
                    <a:moveTo>
                      <a:pt x="28" y="5"/>
                    </a:moveTo>
                    <a:cubicBezTo>
                      <a:pt x="24" y="4"/>
                      <a:pt x="20" y="3"/>
                      <a:pt x="16" y="3"/>
                    </a:cubicBezTo>
                    <a:cubicBezTo>
                      <a:pt x="14" y="2"/>
                      <a:pt x="13" y="1"/>
                      <a:pt x="11" y="0"/>
                    </a:cubicBezTo>
                    <a:cubicBezTo>
                      <a:pt x="9" y="0"/>
                      <a:pt x="7" y="0"/>
                      <a:pt x="5" y="1"/>
                    </a:cubicBezTo>
                    <a:cubicBezTo>
                      <a:pt x="4" y="1"/>
                      <a:pt x="2" y="1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6" y="4"/>
                      <a:pt x="9" y="4"/>
                      <a:pt x="12" y="4"/>
                    </a:cubicBezTo>
                    <a:cubicBezTo>
                      <a:pt x="13" y="4"/>
                      <a:pt x="14" y="4"/>
                      <a:pt x="16" y="4"/>
                    </a:cubicBezTo>
                    <a:cubicBezTo>
                      <a:pt x="19" y="5"/>
                      <a:pt x="23" y="5"/>
                      <a:pt x="26" y="6"/>
                    </a:cubicBezTo>
                    <a:cubicBezTo>
                      <a:pt x="27" y="6"/>
                      <a:pt x="27" y="6"/>
                      <a:pt x="28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9" y="6"/>
                      <a:pt x="30" y="6"/>
                      <a:pt x="31" y="5"/>
                    </a:cubicBezTo>
                    <a:cubicBezTo>
                      <a:pt x="30" y="5"/>
                      <a:pt x="29" y="5"/>
                      <a:pt x="28" y="5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519"/>
              <p:cNvSpPr/>
              <p:nvPr/>
            </p:nvSpPr>
            <p:spPr bwMode="auto">
              <a:xfrm>
                <a:off x="1021" y="826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1"/>
                      <a:pt x="3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520"/>
              <p:cNvSpPr/>
              <p:nvPr/>
            </p:nvSpPr>
            <p:spPr bwMode="auto">
              <a:xfrm>
                <a:off x="1024" y="831"/>
                <a:ext cx="14" cy="4"/>
              </a:xfrm>
              <a:custGeom>
                <a:avLst/>
                <a:gdLst>
                  <a:gd name="T0" fmla="*/ 9 w 14"/>
                  <a:gd name="T1" fmla="*/ 0 h 4"/>
                  <a:gd name="T2" fmla="*/ 0 w 14"/>
                  <a:gd name="T3" fmla="*/ 0 h 4"/>
                  <a:gd name="T4" fmla="*/ 1 w 14"/>
                  <a:gd name="T5" fmla="*/ 1 h 4"/>
                  <a:gd name="T6" fmla="*/ 4 w 14"/>
                  <a:gd name="T7" fmla="*/ 2 h 4"/>
                  <a:gd name="T8" fmla="*/ 14 w 14"/>
                  <a:gd name="T9" fmla="*/ 4 h 4"/>
                  <a:gd name="T10" fmla="*/ 9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7" y="2"/>
                      <a:pt x="10" y="3"/>
                      <a:pt x="14" y="4"/>
                    </a:cubicBezTo>
                    <a:cubicBezTo>
                      <a:pt x="12" y="3"/>
                      <a:pt x="11" y="1"/>
                      <a:pt x="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521"/>
              <p:cNvSpPr/>
              <p:nvPr/>
            </p:nvSpPr>
            <p:spPr bwMode="auto">
              <a:xfrm>
                <a:off x="1044" y="83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522"/>
              <p:cNvSpPr/>
              <p:nvPr/>
            </p:nvSpPr>
            <p:spPr bwMode="auto">
              <a:xfrm>
                <a:off x="1038" y="83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523"/>
              <p:cNvSpPr/>
              <p:nvPr/>
            </p:nvSpPr>
            <p:spPr bwMode="auto">
              <a:xfrm>
                <a:off x="1038" y="835"/>
                <a:ext cx="5" cy="1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2 w 5"/>
                  <a:gd name="T5" fmla="*/ 1 h 1"/>
                  <a:gd name="T6" fmla="*/ 5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524"/>
              <p:cNvSpPr/>
              <p:nvPr/>
            </p:nvSpPr>
            <p:spPr bwMode="auto">
              <a:xfrm>
                <a:off x="1025" y="832"/>
                <a:ext cx="14" cy="4"/>
              </a:xfrm>
              <a:custGeom>
                <a:avLst/>
                <a:gdLst>
                  <a:gd name="T0" fmla="*/ 13 w 14"/>
                  <a:gd name="T1" fmla="*/ 3 h 4"/>
                  <a:gd name="T2" fmla="*/ 3 w 14"/>
                  <a:gd name="T3" fmla="*/ 1 h 4"/>
                  <a:gd name="T4" fmla="*/ 0 w 14"/>
                  <a:gd name="T5" fmla="*/ 0 h 4"/>
                  <a:gd name="T6" fmla="*/ 7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3 w 14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">
                    <a:moveTo>
                      <a:pt x="13" y="3"/>
                    </a:moveTo>
                    <a:cubicBezTo>
                      <a:pt x="9" y="2"/>
                      <a:pt x="6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2"/>
                      <a:pt x="4" y="3"/>
                      <a:pt x="7" y="4"/>
                    </a:cubicBezTo>
                    <a:cubicBezTo>
                      <a:pt x="9" y="4"/>
                      <a:pt x="12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3"/>
                      <a:pt x="13" y="3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525"/>
              <p:cNvSpPr/>
              <p:nvPr/>
            </p:nvSpPr>
            <p:spPr bwMode="auto">
              <a:xfrm>
                <a:off x="1029" y="804"/>
                <a:ext cx="12" cy="30"/>
              </a:xfrm>
              <a:custGeom>
                <a:avLst/>
                <a:gdLst>
                  <a:gd name="T0" fmla="*/ 3 w 12"/>
                  <a:gd name="T1" fmla="*/ 0 h 32"/>
                  <a:gd name="T2" fmla="*/ 4 w 12"/>
                  <a:gd name="T3" fmla="*/ 20 h 32"/>
                  <a:gd name="T4" fmla="*/ 0 w 12"/>
                  <a:gd name="T5" fmla="*/ 25 h 32"/>
                  <a:gd name="T6" fmla="*/ 9 w 12"/>
                  <a:gd name="T7" fmla="*/ 30 h 32"/>
                  <a:gd name="T8" fmla="*/ 3 w 1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2">
                    <a:moveTo>
                      <a:pt x="3" y="0"/>
                    </a:moveTo>
                    <a:cubicBezTo>
                      <a:pt x="3" y="0"/>
                      <a:pt x="8" y="16"/>
                      <a:pt x="4" y="20"/>
                    </a:cubicBezTo>
                    <a:cubicBezTo>
                      <a:pt x="1" y="24"/>
                      <a:pt x="0" y="25"/>
                      <a:pt x="0" y="25"/>
                    </a:cubicBezTo>
                    <a:cubicBezTo>
                      <a:pt x="0" y="25"/>
                      <a:pt x="6" y="32"/>
                      <a:pt x="9" y="30"/>
                    </a:cubicBezTo>
                    <a:cubicBezTo>
                      <a:pt x="12" y="27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526"/>
              <p:cNvSpPr/>
              <p:nvPr/>
            </p:nvSpPr>
            <p:spPr bwMode="auto">
              <a:xfrm>
                <a:off x="1024" y="799"/>
                <a:ext cx="22" cy="38"/>
              </a:xfrm>
              <a:custGeom>
                <a:avLst/>
                <a:gdLst>
                  <a:gd name="T0" fmla="*/ 10 w 22"/>
                  <a:gd name="T1" fmla="*/ 39 h 40"/>
                  <a:gd name="T2" fmla="*/ 10 w 22"/>
                  <a:gd name="T3" fmla="*/ 39 h 40"/>
                  <a:gd name="T4" fmla="*/ 1 w 22"/>
                  <a:gd name="T5" fmla="*/ 34 h 40"/>
                  <a:gd name="T6" fmla="*/ 1 w 22"/>
                  <a:gd name="T7" fmla="*/ 27 h 40"/>
                  <a:gd name="T8" fmla="*/ 6 w 22"/>
                  <a:gd name="T9" fmla="*/ 22 h 40"/>
                  <a:gd name="T10" fmla="*/ 3 w 22"/>
                  <a:gd name="T11" fmla="*/ 7 h 40"/>
                  <a:gd name="T12" fmla="*/ 6 w 22"/>
                  <a:gd name="T13" fmla="*/ 1 h 40"/>
                  <a:gd name="T14" fmla="*/ 12 w 22"/>
                  <a:gd name="T15" fmla="*/ 4 h 40"/>
                  <a:gd name="T16" fmla="*/ 17 w 22"/>
                  <a:gd name="T17" fmla="*/ 38 h 40"/>
                  <a:gd name="T18" fmla="*/ 10 w 22"/>
                  <a:gd name="T1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40">
                    <a:moveTo>
                      <a:pt x="10" y="39"/>
                    </a:moveTo>
                    <a:cubicBezTo>
                      <a:pt x="10" y="39"/>
                      <a:pt x="10" y="39"/>
                      <a:pt x="10" y="39"/>
                    </a:cubicBezTo>
                    <a:cubicBezTo>
                      <a:pt x="6" y="38"/>
                      <a:pt x="2" y="34"/>
                      <a:pt x="1" y="34"/>
                    </a:cubicBezTo>
                    <a:cubicBezTo>
                      <a:pt x="0" y="32"/>
                      <a:pt x="0" y="29"/>
                      <a:pt x="1" y="27"/>
                    </a:cubicBezTo>
                    <a:cubicBezTo>
                      <a:pt x="1" y="27"/>
                      <a:pt x="3" y="26"/>
                      <a:pt x="6" y="22"/>
                    </a:cubicBezTo>
                    <a:cubicBezTo>
                      <a:pt x="6" y="20"/>
                      <a:pt x="5" y="13"/>
                      <a:pt x="3" y="7"/>
                    </a:cubicBezTo>
                    <a:cubicBezTo>
                      <a:pt x="2" y="4"/>
                      <a:pt x="4" y="2"/>
                      <a:pt x="6" y="1"/>
                    </a:cubicBezTo>
                    <a:cubicBezTo>
                      <a:pt x="9" y="0"/>
                      <a:pt x="11" y="1"/>
                      <a:pt x="12" y="4"/>
                    </a:cubicBezTo>
                    <a:cubicBezTo>
                      <a:pt x="22" y="33"/>
                      <a:pt x="19" y="36"/>
                      <a:pt x="17" y="38"/>
                    </a:cubicBezTo>
                    <a:cubicBezTo>
                      <a:pt x="16" y="39"/>
                      <a:pt x="14" y="40"/>
                      <a:pt x="10" y="39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527"/>
              <p:cNvSpPr/>
              <p:nvPr/>
            </p:nvSpPr>
            <p:spPr bwMode="auto">
              <a:xfrm>
                <a:off x="1028" y="801"/>
                <a:ext cx="7" cy="6"/>
              </a:xfrm>
              <a:custGeom>
                <a:avLst/>
                <a:gdLst>
                  <a:gd name="T0" fmla="*/ 2 w 7"/>
                  <a:gd name="T1" fmla="*/ 6 h 7"/>
                  <a:gd name="T2" fmla="*/ 6 w 7"/>
                  <a:gd name="T3" fmla="*/ 5 h 7"/>
                  <a:gd name="T4" fmla="*/ 6 w 7"/>
                  <a:gd name="T5" fmla="*/ 1 h 7"/>
                  <a:gd name="T6" fmla="*/ 1 w 7"/>
                  <a:gd name="T7" fmla="*/ 1 h 7"/>
                  <a:gd name="T8" fmla="*/ 2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6"/>
                    </a:moveTo>
                    <a:cubicBezTo>
                      <a:pt x="3" y="7"/>
                      <a:pt x="5" y="7"/>
                      <a:pt x="6" y="5"/>
                    </a:cubicBezTo>
                    <a:cubicBezTo>
                      <a:pt x="7" y="4"/>
                      <a:pt x="7" y="2"/>
                      <a:pt x="6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3"/>
                      <a:pt x="0" y="5"/>
                      <a:pt x="2" y="6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528"/>
              <p:cNvSpPr/>
              <p:nvPr/>
            </p:nvSpPr>
            <p:spPr bwMode="auto">
              <a:xfrm>
                <a:off x="987" y="889"/>
                <a:ext cx="49" cy="41"/>
              </a:xfrm>
              <a:custGeom>
                <a:avLst/>
                <a:gdLst>
                  <a:gd name="T0" fmla="*/ 47 w 50"/>
                  <a:gd name="T1" fmla="*/ 23 h 43"/>
                  <a:gd name="T2" fmla="*/ 19 w 50"/>
                  <a:gd name="T3" fmla="*/ 39 h 43"/>
                  <a:gd name="T4" fmla="*/ 3 w 50"/>
                  <a:gd name="T5" fmla="*/ 12 h 43"/>
                  <a:gd name="T6" fmla="*/ 47 w 50"/>
                  <a:gd name="T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3">
                    <a:moveTo>
                      <a:pt x="47" y="23"/>
                    </a:moveTo>
                    <a:cubicBezTo>
                      <a:pt x="44" y="35"/>
                      <a:pt x="31" y="43"/>
                      <a:pt x="19" y="39"/>
                    </a:cubicBezTo>
                    <a:cubicBezTo>
                      <a:pt x="7" y="36"/>
                      <a:pt x="0" y="24"/>
                      <a:pt x="3" y="12"/>
                    </a:cubicBezTo>
                    <a:cubicBezTo>
                      <a:pt x="6" y="0"/>
                      <a:pt x="50" y="11"/>
                      <a:pt x="47" y="2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529"/>
              <p:cNvSpPr/>
              <p:nvPr/>
            </p:nvSpPr>
            <p:spPr bwMode="auto">
              <a:xfrm>
                <a:off x="991" y="890"/>
                <a:ext cx="50" cy="40"/>
              </a:xfrm>
              <a:custGeom>
                <a:avLst/>
                <a:gdLst>
                  <a:gd name="T0" fmla="*/ 47 w 51"/>
                  <a:gd name="T1" fmla="*/ 23 h 43"/>
                  <a:gd name="T2" fmla="*/ 20 w 51"/>
                  <a:gd name="T3" fmla="*/ 40 h 43"/>
                  <a:gd name="T4" fmla="*/ 4 w 51"/>
                  <a:gd name="T5" fmla="*/ 12 h 43"/>
                  <a:gd name="T6" fmla="*/ 47 w 51"/>
                  <a:gd name="T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3">
                    <a:moveTo>
                      <a:pt x="47" y="23"/>
                    </a:moveTo>
                    <a:cubicBezTo>
                      <a:pt x="44" y="36"/>
                      <a:pt x="32" y="43"/>
                      <a:pt x="20" y="40"/>
                    </a:cubicBezTo>
                    <a:cubicBezTo>
                      <a:pt x="8" y="37"/>
                      <a:pt x="0" y="24"/>
                      <a:pt x="4" y="12"/>
                    </a:cubicBezTo>
                    <a:cubicBezTo>
                      <a:pt x="7" y="0"/>
                      <a:pt x="51" y="11"/>
                      <a:pt x="47" y="2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530"/>
              <p:cNvSpPr/>
              <p:nvPr/>
            </p:nvSpPr>
            <p:spPr bwMode="auto">
              <a:xfrm>
                <a:off x="1029" y="823"/>
                <a:ext cx="13" cy="13"/>
              </a:xfrm>
              <a:custGeom>
                <a:avLst/>
                <a:gdLst>
                  <a:gd name="T0" fmla="*/ 7 w 13"/>
                  <a:gd name="T1" fmla="*/ 1 h 14"/>
                  <a:gd name="T2" fmla="*/ 0 w 13"/>
                  <a:gd name="T3" fmla="*/ 9 h 14"/>
                  <a:gd name="T4" fmla="*/ 4 w 13"/>
                  <a:gd name="T5" fmla="*/ 13 h 14"/>
                  <a:gd name="T6" fmla="*/ 10 w 13"/>
                  <a:gd name="T7" fmla="*/ 13 h 14"/>
                  <a:gd name="T8" fmla="*/ 13 w 13"/>
                  <a:gd name="T9" fmla="*/ 7 h 14"/>
                  <a:gd name="T10" fmla="*/ 13 w 13"/>
                  <a:gd name="T11" fmla="*/ 2 h 14"/>
                  <a:gd name="T12" fmla="*/ 10 w 13"/>
                  <a:gd name="T13" fmla="*/ 0 h 14"/>
                  <a:gd name="T14" fmla="*/ 7 w 13"/>
                  <a:gd name="T1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7" y="1"/>
                    </a:moveTo>
                    <a:cubicBezTo>
                      <a:pt x="4" y="3"/>
                      <a:pt x="1" y="6"/>
                      <a:pt x="0" y="9"/>
                    </a:cubicBezTo>
                    <a:cubicBezTo>
                      <a:pt x="1" y="11"/>
                      <a:pt x="3" y="12"/>
                      <a:pt x="4" y="13"/>
                    </a:cubicBezTo>
                    <a:cubicBezTo>
                      <a:pt x="6" y="14"/>
                      <a:pt x="9" y="14"/>
                      <a:pt x="10" y="13"/>
                    </a:cubicBezTo>
                    <a:cubicBezTo>
                      <a:pt x="12" y="12"/>
                      <a:pt x="13" y="9"/>
                      <a:pt x="13" y="7"/>
                    </a:cubicBezTo>
                    <a:cubicBezTo>
                      <a:pt x="13" y="5"/>
                      <a:pt x="13" y="4"/>
                      <a:pt x="13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0"/>
                      <a:pt x="7" y="1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531"/>
              <p:cNvSpPr/>
              <p:nvPr/>
            </p:nvSpPr>
            <p:spPr bwMode="auto">
              <a:xfrm>
                <a:off x="891" y="922"/>
                <a:ext cx="179" cy="131"/>
              </a:xfrm>
              <a:custGeom>
                <a:avLst/>
                <a:gdLst>
                  <a:gd name="T0" fmla="*/ 62 w 184"/>
                  <a:gd name="T1" fmla="*/ 16 h 138"/>
                  <a:gd name="T2" fmla="*/ 74 w 184"/>
                  <a:gd name="T3" fmla="*/ 15 h 138"/>
                  <a:gd name="T4" fmla="*/ 82 w 184"/>
                  <a:gd name="T5" fmla="*/ 13 h 138"/>
                  <a:gd name="T6" fmla="*/ 102 w 184"/>
                  <a:gd name="T7" fmla="*/ 6 h 138"/>
                  <a:gd name="T8" fmla="*/ 179 w 184"/>
                  <a:gd name="T9" fmla="*/ 57 h 138"/>
                  <a:gd name="T10" fmla="*/ 122 w 184"/>
                  <a:gd name="T11" fmla="*/ 129 h 138"/>
                  <a:gd name="T12" fmla="*/ 101 w 184"/>
                  <a:gd name="T13" fmla="*/ 129 h 138"/>
                  <a:gd name="T14" fmla="*/ 93 w 184"/>
                  <a:gd name="T15" fmla="*/ 129 h 138"/>
                  <a:gd name="T16" fmla="*/ 81 w 184"/>
                  <a:gd name="T17" fmla="*/ 132 h 138"/>
                  <a:gd name="T18" fmla="*/ 5 w 184"/>
                  <a:gd name="T19" fmla="*/ 85 h 138"/>
                  <a:gd name="T20" fmla="*/ 62 w 184"/>
                  <a:gd name="T21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138">
                    <a:moveTo>
                      <a:pt x="62" y="16"/>
                    </a:moveTo>
                    <a:cubicBezTo>
                      <a:pt x="66" y="15"/>
                      <a:pt x="70" y="15"/>
                      <a:pt x="74" y="15"/>
                    </a:cubicBezTo>
                    <a:cubicBezTo>
                      <a:pt x="77" y="14"/>
                      <a:pt x="79" y="13"/>
                      <a:pt x="82" y="13"/>
                    </a:cubicBezTo>
                    <a:cubicBezTo>
                      <a:pt x="88" y="10"/>
                      <a:pt x="95" y="8"/>
                      <a:pt x="102" y="6"/>
                    </a:cubicBezTo>
                    <a:cubicBezTo>
                      <a:pt x="139" y="0"/>
                      <a:pt x="173" y="23"/>
                      <a:pt x="179" y="57"/>
                    </a:cubicBezTo>
                    <a:cubicBezTo>
                      <a:pt x="184" y="90"/>
                      <a:pt x="159" y="123"/>
                      <a:pt x="122" y="129"/>
                    </a:cubicBezTo>
                    <a:cubicBezTo>
                      <a:pt x="115" y="130"/>
                      <a:pt x="108" y="130"/>
                      <a:pt x="101" y="129"/>
                    </a:cubicBezTo>
                    <a:cubicBezTo>
                      <a:pt x="98" y="129"/>
                      <a:pt x="96" y="129"/>
                      <a:pt x="93" y="129"/>
                    </a:cubicBezTo>
                    <a:cubicBezTo>
                      <a:pt x="89" y="131"/>
                      <a:pt x="85" y="132"/>
                      <a:pt x="81" y="132"/>
                    </a:cubicBezTo>
                    <a:cubicBezTo>
                      <a:pt x="45" y="138"/>
                      <a:pt x="10" y="117"/>
                      <a:pt x="5" y="85"/>
                    </a:cubicBezTo>
                    <a:cubicBezTo>
                      <a:pt x="0" y="53"/>
                      <a:pt x="25" y="22"/>
                      <a:pt x="62" y="1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532"/>
              <p:cNvSpPr>
                <a:spLocks noEditPoints="1"/>
              </p:cNvSpPr>
              <p:nvPr/>
            </p:nvSpPr>
            <p:spPr bwMode="auto">
              <a:xfrm>
                <a:off x="928" y="921"/>
                <a:ext cx="144" cy="131"/>
              </a:xfrm>
              <a:custGeom>
                <a:avLst/>
                <a:gdLst>
                  <a:gd name="T0" fmla="*/ 84 w 148"/>
                  <a:gd name="T1" fmla="*/ 131 h 138"/>
                  <a:gd name="T2" fmla="*/ 6 w 148"/>
                  <a:gd name="T3" fmla="*/ 80 h 138"/>
                  <a:gd name="T4" fmla="*/ 64 w 148"/>
                  <a:gd name="T5" fmla="*/ 6 h 138"/>
                  <a:gd name="T6" fmla="*/ 142 w 148"/>
                  <a:gd name="T7" fmla="*/ 57 h 138"/>
                  <a:gd name="T8" fmla="*/ 84 w 148"/>
                  <a:gd name="T9" fmla="*/ 131 h 138"/>
                  <a:gd name="T10" fmla="*/ 64 w 148"/>
                  <a:gd name="T11" fmla="*/ 9 h 138"/>
                  <a:gd name="T12" fmla="*/ 9 w 148"/>
                  <a:gd name="T13" fmla="*/ 79 h 138"/>
                  <a:gd name="T14" fmla="*/ 84 w 148"/>
                  <a:gd name="T15" fmla="*/ 128 h 138"/>
                  <a:gd name="T16" fmla="*/ 139 w 148"/>
                  <a:gd name="T17" fmla="*/ 58 h 138"/>
                  <a:gd name="T18" fmla="*/ 64 w 148"/>
                  <a:gd name="T19" fmla="*/ 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138">
                    <a:moveTo>
                      <a:pt x="84" y="131"/>
                    </a:moveTo>
                    <a:cubicBezTo>
                      <a:pt x="47" y="138"/>
                      <a:pt x="12" y="114"/>
                      <a:pt x="6" y="80"/>
                    </a:cubicBezTo>
                    <a:cubicBezTo>
                      <a:pt x="0" y="45"/>
                      <a:pt x="26" y="12"/>
                      <a:pt x="64" y="6"/>
                    </a:cubicBezTo>
                    <a:cubicBezTo>
                      <a:pt x="101" y="0"/>
                      <a:pt x="137" y="23"/>
                      <a:pt x="142" y="57"/>
                    </a:cubicBezTo>
                    <a:cubicBezTo>
                      <a:pt x="148" y="92"/>
                      <a:pt x="122" y="125"/>
                      <a:pt x="84" y="131"/>
                    </a:cubicBezTo>
                    <a:moveTo>
                      <a:pt x="64" y="9"/>
                    </a:moveTo>
                    <a:cubicBezTo>
                      <a:pt x="29" y="15"/>
                      <a:pt x="4" y="46"/>
                      <a:pt x="9" y="79"/>
                    </a:cubicBezTo>
                    <a:cubicBezTo>
                      <a:pt x="15" y="112"/>
                      <a:pt x="48" y="134"/>
                      <a:pt x="84" y="128"/>
                    </a:cubicBezTo>
                    <a:cubicBezTo>
                      <a:pt x="120" y="122"/>
                      <a:pt x="144" y="91"/>
                      <a:pt x="139" y="58"/>
                    </a:cubicBezTo>
                    <a:cubicBezTo>
                      <a:pt x="133" y="25"/>
                      <a:pt x="100" y="3"/>
                      <a:pt x="64" y="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533"/>
              <p:cNvSpPr>
                <a:spLocks noEditPoints="1"/>
              </p:cNvSpPr>
              <p:nvPr/>
            </p:nvSpPr>
            <p:spPr bwMode="auto">
              <a:xfrm>
                <a:off x="912" y="926"/>
                <a:ext cx="144" cy="125"/>
              </a:xfrm>
              <a:custGeom>
                <a:avLst/>
                <a:gdLst>
                  <a:gd name="T0" fmla="*/ 83 w 147"/>
                  <a:gd name="T1" fmla="*/ 126 h 132"/>
                  <a:gd name="T2" fmla="*/ 5 w 147"/>
                  <a:gd name="T3" fmla="*/ 77 h 132"/>
                  <a:gd name="T4" fmla="*/ 64 w 147"/>
                  <a:gd name="T5" fmla="*/ 6 h 132"/>
                  <a:gd name="T6" fmla="*/ 142 w 147"/>
                  <a:gd name="T7" fmla="*/ 55 h 132"/>
                  <a:gd name="T8" fmla="*/ 83 w 147"/>
                  <a:gd name="T9" fmla="*/ 126 h 132"/>
                  <a:gd name="T10" fmla="*/ 64 w 147"/>
                  <a:gd name="T11" fmla="*/ 10 h 132"/>
                  <a:gd name="T12" fmla="*/ 9 w 147"/>
                  <a:gd name="T13" fmla="*/ 77 h 132"/>
                  <a:gd name="T14" fmla="*/ 83 w 147"/>
                  <a:gd name="T15" fmla="*/ 123 h 132"/>
                  <a:gd name="T16" fmla="*/ 138 w 147"/>
                  <a:gd name="T17" fmla="*/ 56 h 132"/>
                  <a:gd name="T18" fmla="*/ 64 w 147"/>
                  <a:gd name="T19" fmla="*/ 1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32">
                    <a:moveTo>
                      <a:pt x="83" y="126"/>
                    </a:moveTo>
                    <a:cubicBezTo>
                      <a:pt x="46" y="132"/>
                      <a:pt x="11" y="111"/>
                      <a:pt x="5" y="77"/>
                    </a:cubicBezTo>
                    <a:cubicBezTo>
                      <a:pt x="0" y="44"/>
                      <a:pt x="26" y="13"/>
                      <a:pt x="64" y="6"/>
                    </a:cubicBezTo>
                    <a:cubicBezTo>
                      <a:pt x="101" y="0"/>
                      <a:pt x="136" y="22"/>
                      <a:pt x="142" y="55"/>
                    </a:cubicBezTo>
                    <a:cubicBezTo>
                      <a:pt x="147" y="88"/>
                      <a:pt x="121" y="120"/>
                      <a:pt x="83" y="126"/>
                    </a:cubicBezTo>
                    <a:moveTo>
                      <a:pt x="64" y="10"/>
                    </a:moveTo>
                    <a:cubicBezTo>
                      <a:pt x="29" y="16"/>
                      <a:pt x="4" y="46"/>
                      <a:pt x="9" y="77"/>
                    </a:cubicBezTo>
                    <a:cubicBezTo>
                      <a:pt x="14" y="108"/>
                      <a:pt x="47" y="129"/>
                      <a:pt x="83" y="123"/>
                    </a:cubicBezTo>
                    <a:cubicBezTo>
                      <a:pt x="119" y="117"/>
                      <a:pt x="143" y="87"/>
                      <a:pt x="138" y="56"/>
                    </a:cubicBezTo>
                    <a:cubicBezTo>
                      <a:pt x="133" y="24"/>
                      <a:pt x="100" y="4"/>
                      <a:pt x="64" y="10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534"/>
              <p:cNvSpPr>
                <a:spLocks noEditPoints="1"/>
              </p:cNvSpPr>
              <p:nvPr/>
            </p:nvSpPr>
            <p:spPr bwMode="auto">
              <a:xfrm>
                <a:off x="889" y="930"/>
                <a:ext cx="143" cy="124"/>
              </a:xfrm>
              <a:custGeom>
                <a:avLst/>
                <a:gdLst>
                  <a:gd name="T0" fmla="*/ 84 w 147"/>
                  <a:gd name="T1" fmla="*/ 126 h 132"/>
                  <a:gd name="T2" fmla="*/ 5 w 147"/>
                  <a:gd name="T3" fmla="*/ 77 h 132"/>
                  <a:gd name="T4" fmla="*/ 64 w 147"/>
                  <a:gd name="T5" fmla="*/ 6 h 132"/>
                  <a:gd name="T6" fmla="*/ 142 w 147"/>
                  <a:gd name="T7" fmla="*/ 55 h 132"/>
                  <a:gd name="T8" fmla="*/ 84 w 147"/>
                  <a:gd name="T9" fmla="*/ 126 h 132"/>
                  <a:gd name="T10" fmla="*/ 64 w 147"/>
                  <a:gd name="T11" fmla="*/ 10 h 132"/>
                  <a:gd name="T12" fmla="*/ 9 w 147"/>
                  <a:gd name="T13" fmla="*/ 77 h 132"/>
                  <a:gd name="T14" fmla="*/ 83 w 147"/>
                  <a:gd name="T15" fmla="*/ 123 h 132"/>
                  <a:gd name="T16" fmla="*/ 138 w 147"/>
                  <a:gd name="T17" fmla="*/ 56 h 132"/>
                  <a:gd name="T18" fmla="*/ 64 w 147"/>
                  <a:gd name="T19" fmla="*/ 1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32">
                    <a:moveTo>
                      <a:pt x="84" y="126"/>
                    </a:moveTo>
                    <a:cubicBezTo>
                      <a:pt x="46" y="132"/>
                      <a:pt x="11" y="110"/>
                      <a:pt x="5" y="77"/>
                    </a:cubicBezTo>
                    <a:cubicBezTo>
                      <a:pt x="0" y="44"/>
                      <a:pt x="26" y="12"/>
                      <a:pt x="64" y="6"/>
                    </a:cubicBezTo>
                    <a:cubicBezTo>
                      <a:pt x="101" y="0"/>
                      <a:pt x="136" y="22"/>
                      <a:pt x="142" y="55"/>
                    </a:cubicBezTo>
                    <a:cubicBezTo>
                      <a:pt x="147" y="88"/>
                      <a:pt x="121" y="120"/>
                      <a:pt x="84" y="126"/>
                    </a:cubicBezTo>
                    <a:moveTo>
                      <a:pt x="64" y="10"/>
                    </a:moveTo>
                    <a:cubicBezTo>
                      <a:pt x="29" y="16"/>
                      <a:pt x="4" y="46"/>
                      <a:pt x="9" y="77"/>
                    </a:cubicBezTo>
                    <a:cubicBezTo>
                      <a:pt x="14" y="108"/>
                      <a:pt x="47" y="129"/>
                      <a:pt x="83" y="123"/>
                    </a:cubicBezTo>
                    <a:cubicBezTo>
                      <a:pt x="119" y="117"/>
                      <a:pt x="144" y="87"/>
                      <a:pt x="138" y="56"/>
                    </a:cubicBezTo>
                    <a:cubicBezTo>
                      <a:pt x="133" y="24"/>
                      <a:pt x="100" y="4"/>
                      <a:pt x="64" y="10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535"/>
              <p:cNvSpPr/>
              <p:nvPr/>
            </p:nvSpPr>
            <p:spPr bwMode="auto">
              <a:xfrm>
                <a:off x="987" y="925"/>
                <a:ext cx="81" cy="117"/>
              </a:xfrm>
              <a:custGeom>
                <a:avLst/>
                <a:gdLst>
                  <a:gd name="T0" fmla="*/ 65 w 83"/>
                  <a:gd name="T1" fmla="*/ 56 h 124"/>
                  <a:gd name="T2" fmla="*/ 0 w 83"/>
                  <a:gd name="T3" fmla="*/ 6 h 124"/>
                  <a:gd name="T4" fmla="*/ 3 w 83"/>
                  <a:gd name="T5" fmla="*/ 5 h 124"/>
                  <a:gd name="T6" fmla="*/ 78 w 83"/>
                  <a:gd name="T7" fmla="*/ 54 h 124"/>
                  <a:gd name="T8" fmla="*/ 23 w 83"/>
                  <a:gd name="T9" fmla="*/ 124 h 124"/>
                  <a:gd name="T10" fmla="*/ 20 w 83"/>
                  <a:gd name="T11" fmla="*/ 124 h 124"/>
                  <a:gd name="T12" fmla="*/ 65 w 83"/>
                  <a:gd name="T13" fmla="*/ 5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24">
                    <a:moveTo>
                      <a:pt x="65" y="56"/>
                    </a:moveTo>
                    <a:cubicBezTo>
                      <a:pt x="60" y="27"/>
                      <a:pt x="32" y="6"/>
                      <a:pt x="0" y="6"/>
                    </a:cubicBezTo>
                    <a:cubicBezTo>
                      <a:pt x="1" y="6"/>
                      <a:pt x="2" y="6"/>
                      <a:pt x="3" y="5"/>
                    </a:cubicBezTo>
                    <a:cubicBezTo>
                      <a:pt x="39" y="0"/>
                      <a:pt x="72" y="21"/>
                      <a:pt x="78" y="54"/>
                    </a:cubicBezTo>
                    <a:cubicBezTo>
                      <a:pt x="83" y="87"/>
                      <a:pt x="58" y="118"/>
                      <a:pt x="23" y="124"/>
                    </a:cubicBezTo>
                    <a:cubicBezTo>
                      <a:pt x="22" y="124"/>
                      <a:pt x="21" y="124"/>
                      <a:pt x="20" y="124"/>
                    </a:cubicBezTo>
                    <a:cubicBezTo>
                      <a:pt x="50" y="114"/>
                      <a:pt x="70" y="85"/>
                      <a:pt x="65" y="56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536"/>
              <p:cNvSpPr/>
              <p:nvPr/>
            </p:nvSpPr>
            <p:spPr bwMode="auto">
              <a:xfrm>
                <a:off x="976" y="930"/>
                <a:ext cx="76" cy="111"/>
              </a:xfrm>
              <a:custGeom>
                <a:avLst/>
                <a:gdLst>
                  <a:gd name="T0" fmla="*/ 53 w 78"/>
                  <a:gd name="T1" fmla="*/ 55 h 118"/>
                  <a:gd name="T2" fmla="*/ 0 w 78"/>
                  <a:gd name="T3" fmla="*/ 6 h 118"/>
                  <a:gd name="T4" fmla="*/ 73 w 78"/>
                  <a:gd name="T5" fmla="*/ 52 h 118"/>
                  <a:gd name="T6" fmla="*/ 18 w 78"/>
                  <a:gd name="T7" fmla="*/ 118 h 118"/>
                  <a:gd name="T8" fmla="*/ 53 w 78"/>
                  <a:gd name="T9" fmla="*/ 5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18">
                    <a:moveTo>
                      <a:pt x="53" y="55"/>
                    </a:moveTo>
                    <a:cubicBezTo>
                      <a:pt x="49" y="29"/>
                      <a:pt x="27" y="10"/>
                      <a:pt x="0" y="6"/>
                    </a:cubicBezTo>
                    <a:cubicBezTo>
                      <a:pt x="35" y="0"/>
                      <a:pt x="68" y="21"/>
                      <a:pt x="73" y="52"/>
                    </a:cubicBezTo>
                    <a:cubicBezTo>
                      <a:pt x="78" y="82"/>
                      <a:pt x="54" y="112"/>
                      <a:pt x="18" y="118"/>
                    </a:cubicBezTo>
                    <a:cubicBezTo>
                      <a:pt x="43" y="105"/>
                      <a:pt x="57" y="81"/>
                      <a:pt x="53" y="5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537"/>
              <p:cNvSpPr/>
              <p:nvPr/>
            </p:nvSpPr>
            <p:spPr bwMode="auto">
              <a:xfrm>
                <a:off x="934" y="938"/>
                <a:ext cx="93" cy="103"/>
              </a:xfrm>
              <a:custGeom>
                <a:avLst/>
                <a:gdLst>
                  <a:gd name="T0" fmla="*/ 4 w 96"/>
                  <a:gd name="T1" fmla="*/ 61 h 109"/>
                  <a:gd name="T2" fmla="*/ 34 w 96"/>
                  <a:gd name="T3" fmla="*/ 0 h 109"/>
                  <a:gd name="T4" fmla="*/ 92 w 96"/>
                  <a:gd name="T5" fmla="*/ 47 h 109"/>
                  <a:gd name="T6" fmla="*/ 52 w 96"/>
                  <a:gd name="T7" fmla="*/ 109 h 109"/>
                  <a:gd name="T8" fmla="*/ 4 w 96"/>
                  <a:gd name="T9" fmla="*/ 6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9">
                    <a:moveTo>
                      <a:pt x="4" y="61"/>
                    </a:moveTo>
                    <a:cubicBezTo>
                      <a:pt x="0" y="37"/>
                      <a:pt x="12" y="13"/>
                      <a:pt x="34" y="0"/>
                    </a:cubicBezTo>
                    <a:cubicBezTo>
                      <a:pt x="63" y="2"/>
                      <a:pt x="88" y="20"/>
                      <a:pt x="92" y="47"/>
                    </a:cubicBezTo>
                    <a:cubicBezTo>
                      <a:pt x="96" y="73"/>
                      <a:pt x="79" y="98"/>
                      <a:pt x="52" y="109"/>
                    </a:cubicBezTo>
                    <a:cubicBezTo>
                      <a:pt x="27" y="104"/>
                      <a:pt x="8" y="86"/>
                      <a:pt x="4" y="61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538"/>
              <p:cNvSpPr/>
              <p:nvPr/>
            </p:nvSpPr>
            <p:spPr bwMode="auto">
              <a:xfrm>
                <a:off x="917" y="941"/>
                <a:ext cx="56" cy="101"/>
              </a:xfrm>
              <a:custGeom>
                <a:avLst/>
                <a:gdLst>
                  <a:gd name="T0" fmla="*/ 4 w 57"/>
                  <a:gd name="T1" fmla="*/ 61 h 107"/>
                  <a:gd name="T2" fmla="*/ 40 w 57"/>
                  <a:gd name="T3" fmla="*/ 0 h 107"/>
                  <a:gd name="T4" fmla="*/ 17 w 57"/>
                  <a:gd name="T5" fmla="*/ 59 h 107"/>
                  <a:gd name="T6" fmla="*/ 57 w 57"/>
                  <a:gd name="T7" fmla="*/ 107 h 107"/>
                  <a:gd name="T8" fmla="*/ 4 w 57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7">
                    <a:moveTo>
                      <a:pt x="4" y="61"/>
                    </a:moveTo>
                    <a:cubicBezTo>
                      <a:pt x="0" y="36"/>
                      <a:pt x="15" y="12"/>
                      <a:pt x="40" y="0"/>
                    </a:cubicBezTo>
                    <a:cubicBezTo>
                      <a:pt x="22" y="14"/>
                      <a:pt x="13" y="36"/>
                      <a:pt x="17" y="59"/>
                    </a:cubicBezTo>
                    <a:cubicBezTo>
                      <a:pt x="20" y="81"/>
                      <a:pt x="36" y="99"/>
                      <a:pt x="57" y="107"/>
                    </a:cubicBezTo>
                    <a:cubicBezTo>
                      <a:pt x="30" y="104"/>
                      <a:pt x="8" y="86"/>
                      <a:pt x="4" y="61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539"/>
              <p:cNvSpPr/>
              <p:nvPr/>
            </p:nvSpPr>
            <p:spPr bwMode="auto">
              <a:xfrm>
                <a:off x="893" y="939"/>
                <a:ext cx="76" cy="112"/>
              </a:xfrm>
              <a:custGeom>
                <a:avLst/>
                <a:gdLst>
                  <a:gd name="T0" fmla="*/ 5 w 78"/>
                  <a:gd name="T1" fmla="*/ 67 h 118"/>
                  <a:gd name="T2" fmla="*/ 60 w 78"/>
                  <a:gd name="T3" fmla="*/ 0 h 118"/>
                  <a:gd name="T4" fmla="*/ 25 w 78"/>
                  <a:gd name="T5" fmla="*/ 64 h 118"/>
                  <a:gd name="T6" fmla="*/ 78 w 78"/>
                  <a:gd name="T7" fmla="*/ 112 h 118"/>
                  <a:gd name="T8" fmla="*/ 5 w 78"/>
                  <a:gd name="T9" fmla="*/ 6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18">
                    <a:moveTo>
                      <a:pt x="5" y="67"/>
                    </a:moveTo>
                    <a:cubicBezTo>
                      <a:pt x="0" y="36"/>
                      <a:pt x="25" y="6"/>
                      <a:pt x="60" y="0"/>
                    </a:cubicBezTo>
                    <a:cubicBezTo>
                      <a:pt x="36" y="13"/>
                      <a:pt x="21" y="38"/>
                      <a:pt x="25" y="64"/>
                    </a:cubicBezTo>
                    <a:cubicBezTo>
                      <a:pt x="29" y="89"/>
                      <a:pt x="51" y="108"/>
                      <a:pt x="78" y="112"/>
                    </a:cubicBezTo>
                    <a:cubicBezTo>
                      <a:pt x="43" y="118"/>
                      <a:pt x="10" y="98"/>
                      <a:pt x="5" y="6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540"/>
              <p:cNvSpPr>
                <a:spLocks noEditPoints="1"/>
              </p:cNvSpPr>
              <p:nvPr/>
            </p:nvSpPr>
            <p:spPr bwMode="auto">
              <a:xfrm>
                <a:off x="1013" y="973"/>
                <a:ext cx="42" cy="63"/>
              </a:xfrm>
              <a:custGeom>
                <a:avLst/>
                <a:gdLst>
                  <a:gd name="T0" fmla="*/ 34 w 43"/>
                  <a:gd name="T1" fmla="*/ 1 h 66"/>
                  <a:gd name="T2" fmla="*/ 34 w 43"/>
                  <a:gd name="T3" fmla="*/ 1 h 66"/>
                  <a:gd name="T4" fmla="*/ 35 w 43"/>
                  <a:gd name="T5" fmla="*/ 6 h 66"/>
                  <a:gd name="T6" fmla="*/ 0 w 43"/>
                  <a:gd name="T7" fmla="*/ 66 h 66"/>
                  <a:gd name="T8" fmla="*/ 1 w 43"/>
                  <a:gd name="T9" fmla="*/ 66 h 66"/>
                  <a:gd name="T10" fmla="*/ 35 w 43"/>
                  <a:gd name="T11" fmla="*/ 6 h 66"/>
                  <a:gd name="T12" fmla="*/ 34 w 43"/>
                  <a:gd name="T13" fmla="*/ 1 h 66"/>
                  <a:gd name="T14" fmla="*/ 38 w 43"/>
                  <a:gd name="T15" fmla="*/ 0 h 66"/>
                  <a:gd name="T16" fmla="*/ 38 w 43"/>
                  <a:gd name="T17" fmla="*/ 0 h 66"/>
                  <a:gd name="T18" fmla="*/ 39 w 43"/>
                  <a:gd name="T19" fmla="*/ 5 h 66"/>
                  <a:gd name="T20" fmla="*/ 9 w 43"/>
                  <a:gd name="T21" fmla="*/ 65 h 66"/>
                  <a:gd name="T22" fmla="*/ 10 w 43"/>
                  <a:gd name="T23" fmla="*/ 65 h 66"/>
                  <a:gd name="T24" fmla="*/ 39 w 43"/>
                  <a:gd name="T25" fmla="*/ 5 h 66"/>
                  <a:gd name="T26" fmla="*/ 38 w 43"/>
                  <a:gd name="T2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66">
                    <a:moveTo>
                      <a:pt x="34" y="1"/>
                    </a:moveTo>
                    <a:cubicBezTo>
                      <a:pt x="34" y="1"/>
                      <a:pt x="34" y="1"/>
                      <a:pt x="34" y="1"/>
                    </a:cubicBezTo>
                    <a:cubicBezTo>
                      <a:pt x="35" y="3"/>
                      <a:pt x="35" y="4"/>
                      <a:pt x="35" y="6"/>
                    </a:cubicBezTo>
                    <a:cubicBezTo>
                      <a:pt x="39" y="30"/>
                      <a:pt x="24" y="54"/>
                      <a:pt x="0" y="66"/>
                    </a:cubicBezTo>
                    <a:cubicBezTo>
                      <a:pt x="0" y="66"/>
                      <a:pt x="1" y="66"/>
                      <a:pt x="1" y="66"/>
                    </a:cubicBezTo>
                    <a:cubicBezTo>
                      <a:pt x="25" y="54"/>
                      <a:pt x="39" y="30"/>
                      <a:pt x="35" y="6"/>
                    </a:cubicBezTo>
                    <a:cubicBezTo>
                      <a:pt x="35" y="4"/>
                      <a:pt x="35" y="3"/>
                      <a:pt x="34" y="1"/>
                    </a:cubicBezTo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1"/>
                      <a:pt x="38" y="3"/>
                      <a:pt x="39" y="5"/>
                    </a:cubicBezTo>
                    <a:cubicBezTo>
                      <a:pt x="43" y="29"/>
                      <a:pt x="30" y="52"/>
                      <a:pt x="9" y="65"/>
                    </a:cubicBezTo>
                    <a:cubicBezTo>
                      <a:pt x="9" y="65"/>
                      <a:pt x="10" y="65"/>
                      <a:pt x="10" y="65"/>
                    </a:cubicBezTo>
                    <a:cubicBezTo>
                      <a:pt x="31" y="52"/>
                      <a:pt x="43" y="29"/>
                      <a:pt x="39" y="5"/>
                    </a:cubicBezTo>
                    <a:cubicBezTo>
                      <a:pt x="39" y="3"/>
                      <a:pt x="38" y="1"/>
                      <a:pt x="3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541"/>
              <p:cNvSpPr/>
              <p:nvPr/>
            </p:nvSpPr>
            <p:spPr bwMode="auto">
              <a:xfrm>
                <a:off x="1014" y="973"/>
                <a:ext cx="41" cy="63"/>
              </a:xfrm>
              <a:custGeom>
                <a:avLst/>
                <a:gdLst>
                  <a:gd name="T0" fmla="*/ 37 w 42"/>
                  <a:gd name="T1" fmla="*/ 0 h 66"/>
                  <a:gd name="T2" fmla="*/ 33 w 42"/>
                  <a:gd name="T3" fmla="*/ 1 h 66"/>
                  <a:gd name="T4" fmla="*/ 34 w 42"/>
                  <a:gd name="T5" fmla="*/ 6 h 66"/>
                  <a:gd name="T6" fmla="*/ 0 w 42"/>
                  <a:gd name="T7" fmla="*/ 66 h 66"/>
                  <a:gd name="T8" fmla="*/ 8 w 42"/>
                  <a:gd name="T9" fmla="*/ 65 h 66"/>
                  <a:gd name="T10" fmla="*/ 38 w 42"/>
                  <a:gd name="T11" fmla="*/ 5 h 66"/>
                  <a:gd name="T12" fmla="*/ 37 w 42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6">
                    <a:moveTo>
                      <a:pt x="37" y="0"/>
                    </a:moveTo>
                    <a:cubicBezTo>
                      <a:pt x="36" y="0"/>
                      <a:pt x="34" y="1"/>
                      <a:pt x="33" y="1"/>
                    </a:cubicBezTo>
                    <a:cubicBezTo>
                      <a:pt x="34" y="3"/>
                      <a:pt x="34" y="4"/>
                      <a:pt x="34" y="6"/>
                    </a:cubicBezTo>
                    <a:cubicBezTo>
                      <a:pt x="38" y="30"/>
                      <a:pt x="24" y="54"/>
                      <a:pt x="0" y="66"/>
                    </a:cubicBezTo>
                    <a:cubicBezTo>
                      <a:pt x="3" y="66"/>
                      <a:pt x="5" y="66"/>
                      <a:pt x="8" y="65"/>
                    </a:cubicBezTo>
                    <a:cubicBezTo>
                      <a:pt x="29" y="52"/>
                      <a:pt x="42" y="29"/>
                      <a:pt x="38" y="5"/>
                    </a:cubicBezTo>
                    <a:cubicBezTo>
                      <a:pt x="37" y="3"/>
                      <a:pt x="37" y="1"/>
                      <a:pt x="3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542"/>
              <p:cNvSpPr>
                <a:spLocks noEditPoints="1"/>
              </p:cNvSpPr>
              <p:nvPr/>
            </p:nvSpPr>
            <p:spPr bwMode="auto">
              <a:xfrm>
                <a:off x="918" y="1003"/>
                <a:ext cx="64" cy="42"/>
              </a:xfrm>
              <a:custGeom>
                <a:avLst/>
                <a:gdLst>
                  <a:gd name="T0" fmla="*/ 24 w 66"/>
                  <a:gd name="T1" fmla="*/ 7 h 44"/>
                  <a:gd name="T2" fmla="*/ 66 w 66"/>
                  <a:gd name="T3" fmla="*/ 40 h 44"/>
                  <a:gd name="T4" fmla="*/ 66 w 66"/>
                  <a:gd name="T5" fmla="*/ 40 h 44"/>
                  <a:gd name="T6" fmla="*/ 24 w 66"/>
                  <a:gd name="T7" fmla="*/ 7 h 44"/>
                  <a:gd name="T8" fmla="*/ 24 w 66"/>
                  <a:gd name="T9" fmla="*/ 7 h 44"/>
                  <a:gd name="T10" fmla="*/ 4 w 66"/>
                  <a:gd name="T11" fmla="*/ 0 h 44"/>
                  <a:gd name="T12" fmla="*/ 59 w 66"/>
                  <a:gd name="T13" fmla="*/ 42 h 44"/>
                  <a:gd name="T14" fmla="*/ 19 w 66"/>
                  <a:gd name="T15" fmla="*/ 4 h 44"/>
                  <a:gd name="T16" fmla="*/ 19 w 66"/>
                  <a:gd name="T17" fmla="*/ 4 h 44"/>
                  <a:gd name="T18" fmla="*/ 56 w 66"/>
                  <a:gd name="T19" fmla="*/ 41 h 44"/>
                  <a:gd name="T20" fmla="*/ 4 w 66"/>
                  <a:gd name="T21" fmla="*/ 0 h 44"/>
                  <a:gd name="T22" fmla="*/ 4 w 66"/>
                  <a:gd name="T23" fmla="*/ 0 h 44"/>
                  <a:gd name="T24" fmla="*/ 1 w 66"/>
                  <a:gd name="T25" fmla="*/ 1 h 44"/>
                  <a:gd name="T26" fmla="*/ 0 w 66"/>
                  <a:gd name="T27" fmla="*/ 1 h 44"/>
                  <a:gd name="T28" fmla="*/ 51 w 66"/>
                  <a:gd name="T29" fmla="*/ 44 h 44"/>
                  <a:gd name="T30" fmla="*/ 52 w 66"/>
                  <a:gd name="T31" fmla="*/ 44 h 44"/>
                  <a:gd name="T32" fmla="*/ 52 w 66"/>
                  <a:gd name="T33" fmla="*/ 44 h 44"/>
                  <a:gd name="T34" fmla="*/ 1 w 66"/>
                  <a:gd name="T35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44">
                    <a:moveTo>
                      <a:pt x="24" y="7"/>
                    </a:moveTo>
                    <a:cubicBezTo>
                      <a:pt x="31" y="23"/>
                      <a:pt x="47" y="35"/>
                      <a:pt x="66" y="40"/>
                    </a:cubicBezTo>
                    <a:cubicBezTo>
                      <a:pt x="66" y="40"/>
                      <a:pt x="66" y="40"/>
                      <a:pt x="66" y="40"/>
                    </a:cubicBezTo>
                    <a:cubicBezTo>
                      <a:pt x="48" y="35"/>
                      <a:pt x="32" y="23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moveTo>
                      <a:pt x="4" y="0"/>
                    </a:moveTo>
                    <a:cubicBezTo>
                      <a:pt x="11" y="23"/>
                      <a:pt x="33" y="39"/>
                      <a:pt x="59" y="42"/>
                    </a:cubicBezTo>
                    <a:cubicBezTo>
                      <a:pt x="40" y="35"/>
                      <a:pt x="26" y="22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5" y="21"/>
                      <a:pt x="39" y="34"/>
                      <a:pt x="56" y="41"/>
                    </a:cubicBezTo>
                    <a:cubicBezTo>
                      <a:pt x="32" y="38"/>
                      <a:pt x="11" y="2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6" y="23"/>
                      <a:pt x="27" y="40"/>
                      <a:pt x="51" y="44"/>
                    </a:cubicBezTo>
                    <a:cubicBezTo>
                      <a:pt x="51" y="44"/>
                      <a:pt x="52" y="44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27" y="40"/>
                      <a:pt x="7" y="23"/>
                      <a:pt x="1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543"/>
              <p:cNvSpPr/>
              <p:nvPr/>
            </p:nvSpPr>
            <p:spPr bwMode="auto">
              <a:xfrm>
                <a:off x="936" y="1007"/>
                <a:ext cx="46" cy="36"/>
              </a:xfrm>
              <a:custGeom>
                <a:avLst/>
                <a:gdLst>
                  <a:gd name="T0" fmla="*/ 0 w 47"/>
                  <a:gd name="T1" fmla="*/ 0 h 38"/>
                  <a:gd name="T2" fmla="*/ 40 w 47"/>
                  <a:gd name="T3" fmla="*/ 38 h 38"/>
                  <a:gd name="T4" fmla="*/ 42 w 47"/>
                  <a:gd name="T5" fmla="*/ 38 h 38"/>
                  <a:gd name="T6" fmla="*/ 47 w 47"/>
                  <a:gd name="T7" fmla="*/ 36 h 38"/>
                  <a:gd name="T8" fmla="*/ 5 w 47"/>
                  <a:gd name="T9" fmla="*/ 3 h 38"/>
                  <a:gd name="T10" fmla="*/ 0 w 4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8">
                    <a:moveTo>
                      <a:pt x="0" y="0"/>
                    </a:moveTo>
                    <a:cubicBezTo>
                      <a:pt x="7" y="18"/>
                      <a:pt x="21" y="31"/>
                      <a:pt x="40" y="38"/>
                    </a:cubicBezTo>
                    <a:cubicBezTo>
                      <a:pt x="40" y="38"/>
                      <a:pt x="41" y="38"/>
                      <a:pt x="42" y="38"/>
                    </a:cubicBezTo>
                    <a:cubicBezTo>
                      <a:pt x="44" y="37"/>
                      <a:pt x="45" y="37"/>
                      <a:pt x="47" y="36"/>
                    </a:cubicBezTo>
                    <a:cubicBezTo>
                      <a:pt x="28" y="31"/>
                      <a:pt x="12" y="19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544"/>
              <p:cNvSpPr/>
              <p:nvPr/>
            </p:nvSpPr>
            <p:spPr bwMode="auto">
              <a:xfrm>
                <a:off x="919" y="1003"/>
                <a:ext cx="58" cy="42"/>
              </a:xfrm>
              <a:custGeom>
                <a:avLst/>
                <a:gdLst>
                  <a:gd name="T0" fmla="*/ 0 w 60"/>
                  <a:gd name="T1" fmla="*/ 1 h 44"/>
                  <a:gd name="T2" fmla="*/ 0 w 60"/>
                  <a:gd name="T3" fmla="*/ 1 h 44"/>
                  <a:gd name="T4" fmla="*/ 51 w 60"/>
                  <a:gd name="T5" fmla="*/ 44 h 44"/>
                  <a:gd name="T6" fmla="*/ 60 w 60"/>
                  <a:gd name="T7" fmla="*/ 42 h 44"/>
                  <a:gd name="T8" fmla="*/ 58 w 60"/>
                  <a:gd name="T9" fmla="*/ 42 h 44"/>
                  <a:gd name="T10" fmla="*/ 3 w 60"/>
                  <a:gd name="T11" fmla="*/ 0 h 44"/>
                  <a:gd name="T12" fmla="*/ 0 w 60"/>
                  <a:gd name="T13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23"/>
                      <a:pt x="26" y="40"/>
                      <a:pt x="51" y="44"/>
                    </a:cubicBezTo>
                    <a:cubicBezTo>
                      <a:pt x="54" y="43"/>
                      <a:pt x="57" y="43"/>
                      <a:pt x="60" y="42"/>
                    </a:cubicBezTo>
                    <a:cubicBezTo>
                      <a:pt x="59" y="42"/>
                      <a:pt x="58" y="42"/>
                      <a:pt x="58" y="42"/>
                    </a:cubicBezTo>
                    <a:cubicBezTo>
                      <a:pt x="32" y="39"/>
                      <a:pt x="10" y="23"/>
                      <a:pt x="3" y="0"/>
                    </a:cubicBezTo>
                    <a:cubicBezTo>
                      <a:pt x="2" y="1"/>
                      <a:pt x="1" y="1"/>
                      <a:pt x="0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545"/>
              <p:cNvSpPr>
                <a:spLocks noEditPoints="1"/>
              </p:cNvSpPr>
              <p:nvPr/>
            </p:nvSpPr>
            <p:spPr bwMode="auto">
              <a:xfrm>
                <a:off x="991" y="999"/>
                <a:ext cx="36" cy="39"/>
              </a:xfrm>
              <a:custGeom>
                <a:avLst/>
                <a:gdLst>
                  <a:gd name="T0" fmla="*/ 32 w 37"/>
                  <a:gd name="T1" fmla="*/ 5 h 42"/>
                  <a:gd name="T2" fmla="*/ 32 w 37"/>
                  <a:gd name="T3" fmla="*/ 6 h 42"/>
                  <a:gd name="T4" fmla="*/ 0 w 37"/>
                  <a:gd name="T5" fmla="*/ 42 h 42"/>
                  <a:gd name="T6" fmla="*/ 1 w 37"/>
                  <a:gd name="T7" fmla="*/ 42 h 42"/>
                  <a:gd name="T8" fmla="*/ 32 w 37"/>
                  <a:gd name="T9" fmla="*/ 5 h 42"/>
                  <a:gd name="T10" fmla="*/ 37 w 37"/>
                  <a:gd name="T11" fmla="*/ 0 h 42"/>
                  <a:gd name="T12" fmla="*/ 37 w 37"/>
                  <a:gd name="T13" fmla="*/ 1 h 42"/>
                  <a:gd name="T14" fmla="*/ 11 w 37"/>
                  <a:gd name="T15" fmla="*/ 40 h 42"/>
                  <a:gd name="T16" fmla="*/ 11 w 37"/>
                  <a:gd name="T17" fmla="*/ 40 h 42"/>
                  <a:gd name="T18" fmla="*/ 37 w 37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42">
                    <a:moveTo>
                      <a:pt x="32" y="5"/>
                    </a:moveTo>
                    <a:cubicBezTo>
                      <a:pt x="32" y="5"/>
                      <a:pt x="32" y="6"/>
                      <a:pt x="32" y="6"/>
                    </a:cubicBezTo>
                    <a:cubicBezTo>
                      <a:pt x="27" y="21"/>
                      <a:pt x="15" y="34"/>
                      <a:pt x="0" y="42"/>
                    </a:cubicBezTo>
                    <a:cubicBezTo>
                      <a:pt x="0" y="42"/>
                      <a:pt x="1" y="42"/>
                      <a:pt x="1" y="42"/>
                    </a:cubicBezTo>
                    <a:cubicBezTo>
                      <a:pt x="16" y="33"/>
                      <a:pt x="27" y="20"/>
                      <a:pt x="32" y="5"/>
                    </a:cubicBezTo>
                    <a:moveTo>
                      <a:pt x="37" y="0"/>
                    </a:moveTo>
                    <a:cubicBezTo>
                      <a:pt x="37" y="0"/>
                      <a:pt x="37" y="1"/>
                      <a:pt x="37" y="1"/>
                    </a:cubicBezTo>
                    <a:cubicBezTo>
                      <a:pt x="34" y="16"/>
                      <a:pt x="24" y="3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25" y="30"/>
                      <a:pt x="34" y="16"/>
                      <a:pt x="37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546"/>
              <p:cNvSpPr/>
              <p:nvPr/>
            </p:nvSpPr>
            <p:spPr bwMode="auto">
              <a:xfrm>
                <a:off x="992" y="1000"/>
                <a:ext cx="35" cy="38"/>
              </a:xfrm>
              <a:custGeom>
                <a:avLst/>
                <a:gdLst>
                  <a:gd name="T0" fmla="*/ 36 w 36"/>
                  <a:gd name="T1" fmla="*/ 0 h 41"/>
                  <a:gd name="T2" fmla="*/ 31 w 36"/>
                  <a:gd name="T3" fmla="*/ 4 h 41"/>
                  <a:gd name="T4" fmla="*/ 0 w 36"/>
                  <a:gd name="T5" fmla="*/ 41 h 41"/>
                  <a:gd name="T6" fmla="*/ 7 w 36"/>
                  <a:gd name="T7" fmla="*/ 39 h 41"/>
                  <a:gd name="T8" fmla="*/ 7 w 36"/>
                  <a:gd name="T9" fmla="*/ 39 h 41"/>
                  <a:gd name="T10" fmla="*/ 10 w 36"/>
                  <a:gd name="T11" fmla="*/ 39 h 41"/>
                  <a:gd name="T12" fmla="*/ 36 w 36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cubicBezTo>
                      <a:pt x="34" y="1"/>
                      <a:pt x="33" y="3"/>
                      <a:pt x="31" y="4"/>
                    </a:cubicBezTo>
                    <a:cubicBezTo>
                      <a:pt x="26" y="19"/>
                      <a:pt x="15" y="32"/>
                      <a:pt x="0" y="41"/>
                    </a:cubicBezTo>
                    <a:cubicBezTo>
                      <a:pt x="2" y="40"/>
                      <a:pt x="5" y="40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9"/>
                      <a:pt x="9" y="39"/>
                      <a:pt x="10" y="39"/>
                    </a:cubicBezTo>
                    <a:cubicBezTo>
                      <a:pt x="23" y="29"/>
                      <a:pt x="33" y="15"/>
                      <a:pt x="3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547"/>
              <p:cNvSpPr/>
              <p:nvPr/>
            </p:nvSpPr>
            <p:spPr bwMode="auto">
              <a:xfrm>
                <a:off x="1022" y="972"/>
                <a:ext cx="41" cy="63"/>
              </a:xfrm>
              <a:custGeom>
                <a:avLst/>
                <a:gdLst>
                  <a:gd name="T0" fmla="*/ 29 w 42"/>
                  <a:gd name="T1" fmla="*/ 0 h 66"/>
                  <a:gd name="T2" fmla="*/ 28 w 42"/>
                  <a:gd name="T3" fmla="*/ 1 h 66"/>
                  <a:gd name="T4" fmla="*/ 29 w 42"/>
                  <a:gd name="T5" fmla="*/ 6 h 66"/>
                  <a:gd name="T6" fmla="*/ 0 w 42"/>
                  <a:gd name="T7" fmla="*/ 66 h 66"/>
                  <a:gd name="T8" fmla="*/ 1 w 42"/>
                  <a:gd name="T9" fmla="*/ 66 h 66"/>
                  <a:gd name="T10" fmla="*/ 7 w 42"/>
                  <a:gd name="T11" fmla="*/ 65 h 66"/>
                  <a:gd name="T12" fmla="*/ 40 w 42"/>
                  <a:gd name="T13" fmla="*/ 24 h 66"/>
                  <a:gd name="T14" fmla="*/ 41 w 42"/>
                  <a:gd name="T15" fmla="*/ 11 h 66"/>
                  <a:gd name="T16" fmla="*/ 34 w 42"/>
                  <a:gd name="T17" fmla="*/ 1 h 66"/>
                  <a:gd name="T18" fmla="*/ 29 w 42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6">
                    <a:moveTo>
                      <a:pt x="29" y="0"/>
                    </a:moveTo>
                    <a:cubicBezTo>
                      <a:pt x="29" y="0"/>
                      <a:pt x="28" y="1"/>
                      <a:pt x="28" y="1"/>
                    </a:cubicBezTo>
                    <a:cubicBezTo>
                      <a:pt x="28" y="2"/>
                      <a:pt x="29" y="4"/>
                      <a:pt x="29" y="6"/>
                    </a:cubicBezTo>
                    <a:cubicBezTo>
                      <a:pt x="33" y="30"/>
                      <a:pt x="21" y="53"/>
                      <a:pt x="0" y="66"/>
                    </a:cubicBezTo>
                    <a:cubicBezTo>
                      <a:pt x="0" y="66"/>
                      <a:pt x="0" y="66"/>
                      <a:pt x="1" y="66"/>
                    </a:cubicBezTo>
                    <a:cubicBezTo>
                      <a:pt x="3" y="66"/>
                      <a:pt x="5" y="65"/>
                      <a:pt x="7" y="65"/>
                    </a:cubicBezTo>
                    <a:cubicBezTo>
                      <a:pt x="24" y="59"/>
                      <a:pt x="35" y="41"/>
                      <a:pt x="40" y="24"/>
                    </a:cubicBezTo>
                    <a:cubicBezTo>
                      <a:pt x="41" y="20"/>
                      <a:pt x="42" y="15"/>
                      <a:pt x="41" y="11"/>
                    </a:cubicBezTo>
                    <a:cubicBezTo>
                      <a:pt x="41" y="6"/>
                      <a:pt x="38" y="2"/>
                      <a:pt x="34" y="1"/>
                    </a:cubicBezTo>
                    <a:cubicBezTo>
                      <a:pt x="32" y="0"/>
                      <a:pt x="31" y="0"/>
                      <a:pt x="29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548"/>
              <p:cNvSpPr/>
              <p:nvPr/>
            </p:nvSpPr>
            <p:spPr bwMode="auto">
              <a:xfrm>
                <a:off x="1002" y="974"/>
                <a:ext cx="49" cy="62"/>
              </a:xfrm>
              <a:custGeom>
                <a:avLst/>
                <a:gdLst>
                  <a:gd name="T0" fmla="*/ 45 w 50"/>
                  <a:gd name="T1" fmla="*/ 0 h 66"/>
                  <a:gd name="T2" fmla="*/ 42 w 50"/>
                  <a:gd name="T3" fmla="*/ 3 h 66"/>
                  <a:gd name="T4" fmla="*/ 34 w 50"/>
                  <a:gd name="T5" fmla="*/ 15 h 66"/>
                  <a:gd name="T6" fmla="*/ 26 w 50"/>
                  <a:gd name="T7" fmla="*/ 26 h 66"/>
                  <a:gd name="T8" fmla="*/ 0 w 50"/>
                  <a:gd name="T9" fmla="*/ 66 h 66"/>
                  <a:gd name="T10" fmla="*/ 9 w 50"/>
                  <a:gd name="T11" fmla="*/ 65 h 66"/>
                  <a:gd name="T12" fmla="*/ 11 w 50"/>
                  <a:gd name="T13" fmla="*/ 65 h 66"/>
                  <a:gd name="T14" fmla="*/ 46 w 50"/>
                  <a:gd name="T15" fmla="*/ 5 h 66"/>
                  <a:gd name="T16" fmla="*/ 45 w 50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66">
                    <a:moveTo>
                      <a:pt x="45" y="0"/>
                    </a:moveTo>
                    <a:cubicBezTo>
                      <a:pt x="44" y="1"/>
                      <a:pt x="43" y="2"/>
                      <a:pt x="42" y="3"/>
                    </a:cubicBezTo>
                    <a:cubicBezTo>
                      <a:pt x="39" y="7"/>
                      <a:pt x="37" y="11"/>
                      <a:pt x="34" y="15"/>
                    </a:cubicBezTo>
                    <a:cubicBezTo>
                      <a:pt x="32" y="19"/>
                      <a:pt x="29" y="23"/>
                      <a:pt x="26" y="26"/>
                    </a:cubicBezTo>
                    <a:cubicBezTo>
                      <a:pt x="23" y="42"/>
                      <a:pt x="14" y="56"/>
                      <a:pt x="0" y="66"/>
                    </a:cubicBezTo>
                    <a:cubicBezTo>
                      <a:pt x="3" y="65"/>
                      <a:pt x="6" y="65"/>
                      <a:pt x="9" y="65"/>
                    </a:cubicBezTo>
                    <a:cubicBezTo>
                      <a:pt x="10" y="65"/>
                      <a:pt x="11" y="65"/>
                      <a:pt x="11" y="65"/>
                    </a:cubicBezTo>
                    <a:cubicBezTo>
                      <a:pt x="35" y="53"/>
                      <a:pt x="50" y="29"/>
                      <a:pt x="46" y="5"/>
                    </a:cubicBezTo>
                    <a:cubicBezTo>
                      <a:pt x="46" y="3"/>
                      <a:pt x="46" y="2"/>
                      <a:pt x="4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549"/>
              <p:cNvSpPr/>
              <p:nvPr/>
            </p:nvSpPr>
            <p:spPr bwMode="auto">
              <a:xfrm>
                <a:off x="941" y="1004"/>
                <a:ext cx="81" cy="37"/>
              </a:xfrm>
              <a:custGeom>
                <a:avLst/>
                <a:gdLst>
                  <a:gd name="T0" fmla="*/ 0 w 83"/>
                  <a:gd name="T1" fmla="*/ 6 h 39"/>
                  <a:gd name="T2" fmla="*/ 42 w 83"/>
                  <a:gd name="T3" fmla="*/ 39 h 39"/>
                  <a:gd name="T4" fmla="*/ 51 w 83"/>
                  <a:gd name="T5" fmla="*/ 36 h 39"/>
                  <a:gd name="T6" fmla="*/ 83 w 83"/>
                  <a:gd name="T7" fmla="*/ 0 h 39"/>
                  <a:gd name="T8" fmla="*/ 58 w 83"/>
                  <a:gd name="T9" fmla="*/ 14 h 39"/>
                  <a:gd name="T10" fmla="*/ 49 w 83"/>
                  <a:gd name="T11" fmla="*/ 16 h 39"/>
                  <a:gd name="T12" fmla="*/ 10 w 83"/>
                  <a:gd name="T13" fmla="*/ 11 h 39"/>
                  <a:gd name="T14" fmla="*/ 0 w 83"/>
                  <a:gd name="T15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39">
                    <a:moveTo>
                      <a:pt x="0" y="6"/>
                    </a:moveTo>
                    <a:cubicBezTo>
                      <a:pt x="8" y="22"/>
                      <a:pt x="24" y="34"/>
                      <a:pt x="42" y="39"/>
                    </a:cubicBezTo>
                    <a:cubicBezTo>
                      <a:pt x="45" y="38"/>
                      <a:pt x="48" y="37"/>
                      <a:pt x="51" y="36"/>
                    </a:cubicBezTo>
                    <a:cubicBezTo>
                      <a:pt x="66" y="28"/>
                      <a:pt x="78" y="15"/>
                      <a:pt x="83" y="0"/>
                    </a:cubicBezTo>
                    <a:cubicBezTo>
                      <a:pt x="75" y="6"/>
                      <a:pt x="67" y="11"/>
                      <a:pt x="58" y="14"/>
                    </a:cubicBezTo>
                    <a:cubicBezTo>
                      <a:pt x="55" y="15"/>
                      <a:pt x="52" y="15"/>
                      <a:pt x="49" y="16"/>
                    </a:cubicBezTo>
                    <a:cubicBezTo>
                      <a:pt x="36" y="18"/>
                      <a:pt x="22" y="16"/>
                      <a:pt x="10" y="11"/>
                    </a:cubicBezTo>
                    <a:cubicBezTo>
                      <a:pt x="7" y="9"/>
                      <a:pt x="3" y="7"/>
                      <a:pt x="0" y="6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550"/>
              <p:cNvSpPr/>
              <p:nvPr/>
            </p:nvSpPr>
            <p:spPr bwMode="auto">
              <a:xfrm>
                <a:off x="906" y="1022"/>
                <a:ext cx="56" cy="26"/>
              </a:xfrm>
              <a:custGeom>
                <a:avLst/>
                <a:gdLst>
                  <a:gd name="T0" fmla="*/ 0 w 57"/>
                  <a:gd name="T1" fmla="*/ 0 h 27"/>
                  <a:gd name="T2" fmla="*/ 1 w 57"/>
                  <a:gd name="T3" fmla="*/ 2 h 27"/>
                  <a:gd name="T4" fmla="*/ 48 w 57"/>
                  <a:gd name="T5" fmla="*/ 26 h 27"/>
                  <a:gd name="T6" fmla="*/ 57 w 57"/>
                  <a:gd name="T7" fmla="*/ 25 h 27"/>
                  <a:gd name="T8" fmla="*/ 0 w 5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7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1" y="15"/>
                      <a:pt x="29" y="24"/>
                      <a:pt x="48" y="26"/>
                    </a:cubicBezTo>
                    <a:cubicBezTo>
                      <a:pt x="51" y="26"/>
                      <a:pt x="54" y="26"/>
                      <a:pt x="57" y="25"/>
                    </a:cubicBezTo>
                    <a:cubicBezTo>
                      <a:pt x="34" y="27"/>
                      <a:pt x="12" y="17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551"/>
              <p:cNvSpPr/>
              <p:nvPr/>
            </p:nvSpPr>
            <p:spPr bwMode="auto">
              <a:xfrm>
                <a:off x="907" y="1024"/>
                <a:ext cx="46" cy="23"/>
              </a:xfrm>
              <a:custGeom>
                <a:avLst/>
                <a:gdLst>
                  <a:gd name="T0" fmla="*/ 0 w 47"/>
                  <a:gd name="T1" fmla="*/ 0 h 24"/>
                  <a:gd name="T2" fmla="*/ 6 w 47"/>
                  <a:gd name="T3" fmla="*/ 8 h 24"/>
                  <a:gd name="T4" fmla="*/ 47 w 47"/>
                  <a:gd name="T5" fmla="*/ 24 h 24"/>
                  <a:gd name="T6" fmla="*/ 0 w 47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4">
                    <a:moveTo>
                      <a:pt x="0" y="0"/>
                    </a:moveTo>
                    <a:cubicBezTo>
                      <a:pt x="1" y="3"/>
                      <a:pt x="4" y="5"/>
                      <a:pt x="6" y="8"/>
                    </a:cubicBezTo>
                    <a:cubicBezTo>
                      <a:pt x="18" y="17"/>
                      <a:pt x="32" y="23"/>
                      <a:pt x="47" y="24"/>
                    </a:cubicBezTo>
                    <a:cubicBezTo>
                      <a:pt x="28" y="22"/>
                      <a:pt x="10" y="13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552"/>
              <p:cNvSpPr/>
              <p:nvPr/>
            </p:nvSpPr>
            <p:spPr bwMode="auto">
              <a:xfrm>
                <a:off x="922" y="1003"/>
                <a:ext cx="51" cy="39"/>
              </a:xfrm>
              <a:custGeom>
                <a:avLst/>
                <a:gdLst>
                  <a:gd name="T0" fmla="*/ 0 w 52"/>
                  <a:gd name="T1" fmla="*/ 0 h 41"/>
                  <a:gd name="T2" fmla="*/ 52 w 52"/>
                  <a:gd name="T3" fmla="*/ 41 h 41"/>
                  <a:gd name="T4" fmla="*/ 15 w 52"/>
                  <a:gd name="T5" fmla="*/ 4 h 41"/>
                  <a:gd name="T6" fmla="*/ 4 w 52"/>
                  <a:gd name="T7" fmla="*/ 1 h 41"/>
                  <a:gd name="T8" fmla="*/ 0 w 52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1">
                    <a:moveTo>
                      <a:pt x="0" y="0"/>
                    </a:moveTo>
                    <a:cubicBezTo>
                      <a:pt x="7" y="22"/>
                      <a:pt x="28" y="38"/>
                      <a:pt x="52" y="41"/>
                    </a:cubicBezTo>
                    <a:cubicBezTo>
                      <a:pt x="35" y="34"/>
                      <a:pt x="21" y="21"/>
                      <a:pt x="15" y="4"/>
                    </a:cubicBezTo>
                    <a:cubicBezTo>
                      <a:pt x="11" y="2"/>
                      <a:pt x="8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1553"/>
              <p:cNvSpPr/>
              <p:nvPr/>
            </p:nvSpPr>
            <p:spPr bwMode="auto">
              <a:xfrm>
                <a:off x="905" y="1004"/>
                <a:ext cx="63" cy="44"/>
              </a:xfrm>
              <a:custGeom>
                <a:avLst/>
                <a:gdLst>
                  <a:gd name="T0" fmla="*/ 13 w 64"/>
                  <a:gd name="T1" fmla="*/ 0 h 46"/>
                  <a:gd name="T2" fmla="*/ 0 w 64"/>
                  <a:gd name="T3" fmla="*/ 13 h 46"/>
                  <a:gd name="T4" fmla="*/ 1 w 64"/>
                  <a:gd name="T5" fmla="*/ 19 h 46"/>
                  <a:gd name="T6" fmla="*/ 58 w 64"/>
                  <a:gd name="T7" fmla="*/ 44 h 46"/>
                  <a:gd name="T8" fmla="*/ 62 w 64"/>
                  <a:gd name="T9" fmla="*/ 44 h 46"/>
                  <a:gd name="T10" fmla="*/ 64 w 64"/>
                  <a:gd name="T11" fmla="*/ 43 h 46"/>
                  <a:gd name="T12" fmla="*/ 13 w 64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6">
                    <a:moveTo>
                      <a:pt x="13" y="0"/>
                    </a:moveTo>
                    <a:cubicBezTo>
                      <a:pt x="6" y="1"/>
                      <a:pt x="0" y="6"/>
                      <a:pt x="0" y="13"/>
                    </a:cubicBezTo>
                    <a:cubicBezTo>
                      <a:pt x="0" y="15"/>
                      <a:pt x="0" y="17"/>
                      <a:pt x="1" y="19"/>
                    </a:cubicBezTo>
                    <a:cubicBezTo>
                      <a:pt x="13" y="36"/>
                      <a:pt x="35" y="46"/>
                      <a:pt x="58" y="44"/>
                    </a:cubicBezTo>
                    <a:cubicBezTo>
                      <a:pt x="59" y="44"/>
                      <a:pt x="61" y="44"/>
                      <a:pt x="62" y="44"/>
                    </a:cubicBezTo>
                    <a:cubicBezTo>
                      <a:pt x="63" y="44"/>
                      <a:pt x="63" y="43"/>
                      <a:pt x="64" y="43"/>
                    </a:cubicBezTo>
                    <a:cubicBezTo>
                      <a:pt x="40" y="39"/>
                      <a:pt x="19" y="22"/>
                      <a:pt x="13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1554"/>
              <p:cNvSpPr>
                <a:spLocks noEditPoints="1"/>
              </p:cNvSpPr>
              <p:nvPr/>
            </p:nvSpPr>
            <p:spPr bwMode="auto">
              <a:xfrm>
                <a:off x="940" y="934"/>
                <a:ext cx="67" cy="15"/>
              </a:xfrm>
              <a:custGeom>
                <a:avLst/>
                <a:gdLst>
                  <a:gd name="T0" fmla="*/ 20 w 68"/>
                  <a:gd name="T1" fmla="*/ 9 h 16"/>
                  <a:gd name="T2" fmla="*/ 13 w 68"/>
                  <a:gd name="T3" fmla="*/ 15 h 16"/>
                  <a:gd name="T4" fmla="*/ 13 w 68"/>
                  <a:gd name="T5" fmla="*/ 15 h 16"/>
                  <a:gd name="T6" fmla="*/ 21 w 68"/>
                  <a:gd name="T7" fmla="*/ 9 h 16"/>
                  <a:gd name="T8" fmla="*/ 20 w 68"/>
                  <a:gd name="T9" fmla="*/ 9 h 16"/>
                  <a:gd name="T10" fmla="*/ 37 w 68"/>
                  <a:gd name="T11" fmla="*/ 5 h 16"/>
                  <a:gd name="T12" fmla="*/ 36 w 68"/>
                  <a:gd name="T13" fmla="*/ 5 h 16"/>
                  <a:gd name="T14" fmla="*/ 59 w 68"/>
                  <a:gd name="T15" fmla="*/ 14 h 16"/>
                  <a:gd name="T16" fmla="*/ 59 w 68"/>
                  <a:gd name="T17" fmla="*/ 13 h 16"/>
                  <a:gd name="T18" fmla="*/ 37 w 68"/>
                  <a:gd name="T19" fmla="*/ 5 h 16"/>
                  <a:gd name="T20" fmla="*/ 46 w 68"/>
                  <a:gd name="T21" fmla="*/ 3 h 16"/>
                  <a:gd name="T22" fmla="*/ 45 w 68"/>
                  <a:gd name="T23" fmla="*/ 3 h 16"/>
                  <a:gd name="T24" fmla="*/ 63 w 68"/>
                  <a:gd name="T25" fmla="*/ 11 h 16"/>
                  <a:gd name="T26" fmla="*/ 63 w 68"/>
                  <a:gd name="T27" fmla="*/ 11 h 16"/>
                  <a:gd name="T28" fmla="*/ 46 w 68"/>
                  <a:gd name="T29" fmla="*/ 3 h 16"/>
                  <a:gd name="T30" fmla="*/ 15 w 68"/>
                  <a:gd name="T31" fmla="*/ 8 h 16"/>
                  <a:gd name="T32" fmla="*/ 7 w 68"/>
                  <a:gd name="T33" fmla="*/ 16 h 16"/>
                  <a:gd name="T34" fmla="*/ 7 w 68"/>
                  <a:gd name="T35" fmla="*/ 16 h 16"/>
                  <a:gd name="T36" fmla="*/ 15 w 68"/>
                  <a:gd name="T37" fmla="*/ 8 h 16"/>
                  <a:gd name="T38" fmla="*/ 15 w 68"/>
                  <a:gd name="T39" fmla="*/ 8 h 16"/>
                  <a:gd name="T40" fmla="*/ 13 w 68"/>
                  <a:gd name="T41" fmla="*/ 8 h 16"/>
                  <a:gd name="T42" fmla="*/ 3 w 68"/>
                  <a:gd name="T43" fmla="*/ 15 h 16"/>
                  <a:gd name="T44" fmla="*/ 3 w 68"/>
                  <a:gd name="T45" fmla="*/ 15 h 16"/>
                  <a:gd name="T46" fmla="*/ 14 w 68"/>
                  <a:gd name="T47" fmla="*/ 8 h 16"/>
                  <a:gd name="T48" fmla="*/ 13 w 68"/>
                  <a:gd name="T49" fmla="*/ 8 h 16"/>
                  <a:gd name="T50" fmla="*/ 56 w 68"/>
                  <a:gd name="T51" fmla="*/ 0 h 16"/>
                  <a:gd name="T52" fmla="*/ 56 w 68"/>
                  <a:gd name="T53" fmla="*/ 1 h 16"/>
                  <a:gd name="T54" fmla="*/ 68 w 68"/>
                  <a:gd name="T55" fmla="*/ 3 h 16"/>
                  <a:gd name="T56" fmla="*/ 68 w 68"/>
                  <a:gd name="T57" fmla="*/ 3 h 16"/>
                  <a:gd name="T58" fmla="*/ 56 w 68"/>
                  <a:gd name="T59" fmla="*/ 0 h 16"/>
                  <a:gd name="T60" fmla="*/ 5 w 68"/>
                  <a:gd name="T61" fmla="*/ 9 h 16"/>
                  <a:gd name="T62" fmla="*/ 0 w 68"/>
                  <a:gd name="T63" fmla="*/ 12 h 16"/>
                  <a:gd name="T64" fmla="*/ 0 w 68"/>
                  <a:gd name="T65" fmla="*/ 12 h 16"/>
                  <a:gd name="T66" fmla="*/ 6 w 68"/>
                  <a:gd name="T67" fmla="*/ 8 h 16"/>
                  <a:gd name="T68" fmla="*/ 5 w 68"/>
                  <a:gd name="T6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16">
                    <a:moveTo>
                      <a:pt x="20" y="9"/>
                    </a:moveTo>
                    <a:cubicBezTo>
                      <a:pt x="18" y="11"/>
                      <a:pt x="15" y="13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3"/>
                      <a:pt x="18" y="11"/>
                      <a:pt x="21" y="9"/>
                    </a:cubicBezTo>
                    <a:cubicBezTo>
                      <a:pt x="20" y="9"/>
                      <a:pt x="20" y="9"/>
                      <a:pt x="20" y="9"/>
                    </a:cubicBezTo>
                    <a:moveTo>
                      <a:pt x="37" y="5"/>
                    </a:moveTo>
                    <a:cubicBezTo>
                      <a:pt x="37" y="5"/>
                      <a:pt x="37" y="5"/>
                      <a:pt x="36" y="5"/>
                    </a:cubicBezTo>
                    <a:cubicBezTo>
                      <a:pt x="45" y="7"/>
                      <a:pt x="52" y="10"/>
                      <a:pt x="59" y="14"/>
                    </a:cubicBezTo>
                    <a:cubicBezTo>
                      <a:pt x="59" y="14"/>
                      <a:pt x="59" y="14"/>
                      <a:pt x="59" y="13"/>
                    </a:cubicBezTo>
                    <a:cubicBezTo>
                      <a:pt x="53" y="9"/>
                      <a:pt x="45" y="7"/>
                      <a:pt x="37" y="5"/>
                    </a:cubicBezTo>
                    <a:moveTo>
                      <a:pt x="46" y="3"/>
                    </a:moveTo>
                    <a:cubicBezTo>
                      <a:pt x="45" y="3"/>
                      <a:pt x="45" y="3"/>
                      <a:pt x="45" y="3"/>
                    </a:cubicBezTo>
                    <a:cubicBezTo>
                      <a:pt x="51" y="5"/>
                      <a:pt x="57" y="8"/>
                      <a:pt x="63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58" y="8"/>
                      <a:pt x="52" y="5"/>
                      <a:pt x="46" y="3"/>
                    </a:cubicBezTo>
                    <a:moveTo>
                      <a:pt x="15" y="8"/>
                    </a:moveTo>
                    <a:cubicBezTo>
                      <a:pt x="12" y="10"/>
                      <a:pt x="9" y="13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0" y="13"/>
                      <a:pt x="12" y="10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moveTo>
                      <a:pt x="13" y="8"/>
                    </a:moveTo>
                    <a:cubicBezTo>
                      <a:pt x="9" y="10"/>
                      <a:pt x="6" y="12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6" y="12"/>
                      <a:pt x="10" y="10"/>
                      <a:pt x="14" y="8"/>
                    </a:cubicBezTo>
                    <a:cubicBezTo>
                      <a:pt x="14" y="8"/>
                      <a:pt x="13" y="8"/>
                      <a:pt x="13" y="8"/>
                    </a:cubicBezTo>
                    <a:moveTo>
                      <a:pt x="56" y="0"/>
                    </a:moveTo>
                    <a:cubicBezTo>
                      <a:pt x="56" y="0"/>
                      <a:pt x="56" y="0"/>
                      <a:pt x="56" y="1"/>
                    </a:cubicBezTo>
                    <a:cubicBezTo>
                      <a:pt x="60" y="1"/>
                      <a:pt x="64" y="2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4" y="2"/>
                      <a:pt x="60" y="1"/>
                      <a:pt x="56" y="0"/>
                    </a:cubicBezTo>
                    <a:moveTo>
                      <a:pt x="5" y="9"/>
                    </a:moveTo>
                    <a:cubicBezTo>
                      <a:pt x="3" y="10"/>
                      <a:pt x="2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1"/>
                      <a:pt x="4" y="10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1555"/>
              <p:cNvSpPr/>
              <p:nvPr/>
            </p:nvSpPr>
            <p:spPr bwMode="auto">
              <a:xfrm>
                <a:off x="947" y="942"/>
                <a:ext cx="13" cy="7"/>
              </a:xfrm>
              <a:custGeom>
                <a:avLst/>
                <a:gdLst>
                  <a:gd name="T0" fmla="*/ 8 w 13"/>
                  <a:gd name="T1" fmla="*/ 0 h 8"/>
                  <a:gd name="T2" fmla="*/ 0 w 13"/>
                  <a:gd name="T3" fmla="*/ 8 h 8"/>
                  <a:gd name="T4" fmla="*/ 3 w 13"/>
                  <a:gd name="T5" fmla="*/ 8 h 8"/>
                  <a:gd name="T6" fmla="*/ 6 w 13"/>
                  <a:gd name="T7" fmla="*/ 7 h 8"/>
                  <a:gd name="T8" fmla="*/ 13 w 13"/>
                  <a:gd name="T9" fmla="*/ 1 h 8"/>
                  <a:gd name="T10" fmla="*/ 10 w 13"/>
                  <a:gd name="T11" fmla="*/ 0 h 8"/>
                  <a:gd name="T12" fmla="*/ 8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8" y="0"/>
                    </a:moveTo>
                    <a:cubicBezTo>
                      <a:pt x="5" y="2"/>
                      <a:pt x="3" y="5"/>
                      <a:pt x="0" y="8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8" y="5"/>
                      <a:pt x="11" y="3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0"/>
                      <a:pt x="9" y="0"/>
                      <a:pt x="8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1556"/>
              <p:cNvSpPr>
                <a:spLocks noEditPoints="1"/>
              </p:cNvSpPr>
              <p:nvPr/>
            </p:nvSpPr>
            <p:spPr bwMode="auto">
              <a:xfrm>
                <a:off x="940" y="932"/>
                <a:ext cx="67" cy="16"/>
              </a:xfrm>
              <a:custGeom>
                <a:avLst/>
                <a:gdLst>
                  <a:gd name="T0" fmla="*/ 6 w 68"/>
                  <a:gd name="T1" fmla="*/ 10 h 17"/>
                  <a:gd name="T2" fmla="*/ 0 w 68"/>
                  <a:gd name="T3" fmla="*/ 14 h 17"/>
                  <a:gd name="T4" fmla="*/ 3 w 68"/>
                  <a:gd name="T5" fmla="*/ 17 h 17"/>
                  <a:gd name="T6" fmla="*/ 13 w 68"/>
                  <a:gd name="T7" fmla="*/ 10 h 17"/>
                  <a:gd name="T8" fmla="*/ 6 w 68"/>
                  <a:gd name="T9" fmla="*/ 10 h 17"/>
                  <a:gd name="T10" fmla="*/ 62 w 68"/>
                  <a:gd name="T11" fmla="*/ 1 h 17"/>
                  <a:gd name="T12" fmla="*/ 59 w 68"/>
                  <a:gd name="T13" fmla="*/ 2 h 17"/>
                  <a:gd name="T14" fmla="*/ 56 w 68"/>
                  <a:gd name="T15" fmla="*/ 2 h 17"/>
                  <a:gd name="T16" fmla="*/ 68 w 68"/>
                  <a:gd name="T17" fmla="*/ 5 h 17"/>
                  <a:gd name="T18" fmla="*/ 68 w 68"/>
                  <a:gd name="T19" fmla="*/ 2 h 17"/>
                  <a:gd name="T20" fmla="*/ 62 w 68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7">
                    <a:moveTo>
                      <a:pt x="6" y="10"/>
                    </a:moveTo>
                    <a:cubicBezTo>
                      <a:pt x="4" y="12"/>
                      <a:pt x="2" y="13"/>
                      <a:pt x="0" y="14"/>
                    </a:cubicBezTo>
                    <a:cubicBezTo>
                      <a:pt x="1" y="15"/>
                      <a:pt x="2" y="16"/>
                      <a:pt x="3" y="17"/>
                    </a:cubicBezTo>
                    <a:cubicBezTo>
                      <a:pt x="6" y="14"/>
                      <a:pt x="9" y="12"/>
                      <a:pt x="13" y="10"/>
                    </a:cubicBezTo>
                    <a:cubicBezTo>
                      <a:pt x="11" y="10"/>
                      <a:pt x="8" y="10"/>
                      <a:pt x="6" y="10"/>
                    </a:cubicBezTo>
                    <a:moveTo>
                      <a:pt x="62" y="1"/>
                    </a:moveTo>
                    <a:cubicBezTo>
                      <a:pt x="61" y="1"/>
                      <a:pt x="60" y="1"/>
                      <a:pt x="59" y="2"/>
                    </a:cubicBezTo>
                    <a:cubicBezTo>
                      <a:pt x="58" y="2"/>
                      <a:pt x="57" y="2"/>
                      <a:pt x="56" y="2"/>
                    </a:cubicBezTo>
                    <a:cubicBezTo>
                      <a:pt x="60" y="3"/>
                      <a:pt x="64" y="4"/>
                      <a:pt x="68" y="5"/>
                    </a:cubicBezTo>
                    <a:cubicBezTo>
                      <a:pt x="68" y="4"/>
                      <a:pt x="68" y="3"/>
                      <a:pt x="68" y="2"/>
                    </a:cubicBezTo>
                    <a:cubicBezTo>
                      <a:pt x="66" y="1"/>
                      <a:pt x="64" y="0"/>
                      <a:pt x="62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1557"/>
              <p:cNvSpPr/>
              <p:nvPr/>
            </p:nvSpPr>
            <p:spPr bwMode="auto">
              <a:xfrm>
                <a:off x="976" y="937"/>
                <a:ext cx="26" cy="10"/>
              </a:xfrm>
              <a:custGeom>
                <a:avLst/>
                <a:gdLst>
                  <a:gd name="T0" fmla="*/ 8 w 26"/>
                  <a:gd name="T1" fmla="*/ 0 h 10"/>
                  <a:gd name="T2" fmla="*/ 0 w 26"/>
                  <a:gd name="T3" fmla="*/ 2 h 10"/>
                  <a:gd name="T4" fmla="*/ 22 w 26"/>
                  <a:gd name="T5" fmla="*/ 10 h 10"/>
                  <a:gd name="T6" fmla="*/ 26 w 26"/>
                  <a:gd name="T7" fmla="*/ 8 h 10"/>
                  <a:gd name="T8" fmla="*/ 8 w 2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8" y="0"/>
                    </a:moveTo>
                    <a:cubicBezTo>
                      <a:pt x="5" y="1"/>
                      <a:pt x="3" y="2"/>
                      <a:pt x="0" y="2"/>
                    </a:cubicBezTo>
                    <a:cubicBezTo>
                      <a:pt x="8" y="4"/>
                      <a:pt x="16" y="6"/>
                      <a:pt x="22" y="10"/>
                    </a:cubicBezTo>
                    <a:cubicBezTo>
                      <a:pt x="24" y="10"/>
                      <a:pt x="25" y="9"/>
                      <a:pt x="26" y="8"/>
                    </a:cubicBezTo>
                    <a:cubicBezTo>
                      <a:pt x="20" y="5"/>
                      <a:pt x="14" y="2"/>
                      <a:pt x="8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1558"/>
              <p:cNvSpPr/>
              <p:nvPr/>
            </p:nvSpPr>
            <p:spPr bwMode="auto">
              <a:xfrm>
                <a:off x="985" y="935"/>
                <a:ext cx="22" cy="10"/>
              </a:xfrm>
              <a:custGeom>
                <a:avLst/>
                <a:gdLst>
                  <a:gd name="T0" fmla="*/ 10 w 22"/>
                  <a:gd name="T1" fmla="*/ 0 h 10"/>
                  <a:gd name="T2" fmla="*/ 0 w 22"/>
                  <a:gd name="T3" fmla="*/ 2 h 10"/>
                  <a:gd name="T4" fmla="*/ 17 w 22"/>
                  <a:gd name="T5" fmla="*/ 10 h 10"/>
                  <a:gd name="T6" fmla="*/ 21 w 22"/>
                  <a:gd name="T7" fmla="*/ 6 h 10"/>
                  <a:gd name="T8" fmla="*/ 22 w 22"/>
                  <a:gd name="T9" fmla="*/ 2 h 10"/>
                  <a:gd name="T10" fmla="*/ 10 w 22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0">
                    <a:moveTo>
                      <a:pt x="10" y="0"/>
                    </a:moveTo>
                    <a:cubicBezTo>
                      <a:pt x="6" y="1"/>
                      <a:pt x="3" y="1"/>
                      <a:pt x="0" y="2"/>
                    </a:cubicBezTo>
                    <a:cubicBezTo>
                      <a:pt x="6" y="4"/>
                      <a:pt x="12" y="7"/>
                      <a:pt x="17" y="10"/>
                    </a:cubicBezTo>
                    <a:cubicBezTo>
                      <a:pt x="18" y="9"/>
                      <a:pt x="20" y="8"/>
                      <a:pt x="21" y="6"/>
                    </a:cubicBezTo>
                    <a:cubicBezTo>
                      <a:pt x="22" y="5"/>
                      <a:pt x="22" y="3"/>
                      <a:pt x="22" y="2"/>
                    </a:cubicBezTo>
                    <a:cubicBezTo>
                      <a:pt x="18" y="1"/>
                      <a:pt x="14" y="0"/>
                      <a:pt x="10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1559"/>
              <p:cNvSpPr/>
              <p:nvPr/>
            </p:nvSpPr>
            <p:spPr bwMode="auto">
              <a:xfrm>
                <a:off x="953" y="939"/>
                <a:ext cx="45" cy="10"/>
              </a:xfrm>
              <a:custGeom>
                <a:avLst/>
                <a:gdLst>
                  <a:gd name="T0" fmla="*/ 23 w 46"/>
                  <a:gd name="T1" fmla="*/ 0 h 11"/>
                  <a:gd name="T2" fmla="*/ 22 w 46"/>
                  <a:gd name="T3" fmla="*/ 0 h 11"/>
                  <a:gd name="T4" fmla="*/ 14 w 46"/>
                  <a:gd name="T5" fmla="*/ 4 h 11"/>
                  <a:gd name="T6" fmla="*/ 8 w 46"/>
                  <a:gd name="T7" fmla="*/ 4 h 11"/>
                  <a:gd name="T8" fmla="*/ 8 w 46"/>
                  <a:gd name="T9" fmla="*/ 4 h 11"/>
                  <a:gd name="T10" fmla="*/ 0 w 46"/>
                  <a:gd name="T11" fmla="*/ 10 h 11"/>
                  <a:gd name="T12" fmla="*/ 1 w 46"/>
                  <a:gd name="T13" fmla="*/ 10 h 11"/>
                  <a:gd name="T14" fmla="*/ 2 w 46"/>
                  <a:gd name="T15" fmla="*/ 10 h 11"/>
                  <a:gd name="T16" fmla="*/ 29 w 46"/>
                  <a:gd name="T17" fmla="*/ 11 h 11"/>
                  <a:gd name="T18" fmla="*/ 39 w 46"/>
                  <a:gd name="T19" fmla="*/ 11 h 11"/>
                  <a:gd name="T20" fmla="*/ 46 w 46"/>
                  <a:gd name="T21" fmla="*/ 9 h 11"/>
                  <a:gd name="T22" fmla="*/ 23 w 46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1">
                    <a:moveTo>
                      <a:pt x="23" y="0"/>
                    </a:moveTo>
                    <a:cubicBezTo>
                      <a:pt x="23" y="0"/>
                      <a:pt x="23" y="0"/>
                      <a:pt x="22" y="0"/>
                    </a:cubicBezTo>
                    <a:cubicBezTo>
                      <a:pt x="20" y="2"/>
                      <a:pt x="17" y="3"/>
                      <a:pt x="14" y="4"/>
                    </a:cubicBezTo>
                    <a:cubicBezTo>
                      <a:pt x="12" y="4"/>
                      <a:pt x="10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6"/>
                      <a:pt x="3" y="8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11" y="8"/>
                      <a:pt x="20" y="11"/>
                      <a:pt x="29" y="11"/>
                    </a:cubicBezTo>
                    <a:cubicBezTo>
                      <a:pt x="32" y="11"/>
                      <a:pt x="35" y="11"/>
                      <a:pt x="39" y="11"/>
                    </a:cubicBezTo>
                    <a:cubicBezTo>
                      <a:pt x="41" y="10"/>
                      <a:pt x="44" y="10"/>
                      <a:pt x="46" y="9"/>
                    </a:cubicBezTo>
                    <a:cubicBezTo>
                      <a:pt x="39" y="5"/>
                      <a:pt x="32" y="2"/>
                      <a:pt x="23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1560"/>
              <p:cNvSpPr/>
              <p:nvPr/>
            </p:nvSpPr>
            <p:spPr bwMode="auto">
              <a:xfrm>
                <a:off x="943" y="942"/>
                <a:ext cx="12" cy="7"/>
              </a:xfrm>
              <a:custGeom>
                <a:avLst/>
                <a:gdLst>
                  <a:gd name="T0" fmla="*/ 11 w 12"/>
                  <a:gd name="T1" fmla="*/ 0 h 8"/>
                  <a:gd name="T2" fmla="*/ 0 w 12"/>
                  <a:gd name="T3" fmla="*/ 7 h 8"/>
                  <a:gd name="T4" fmla="*/ 2 w 12"/>
                  <a:gd name="T5" fmla="*/ 8 h 8"/>
                  <a:gd name="T6" fmla="*/ 4 w 12"/>
                  <a:gd name="T7" fmla="*/ 8 h 8"/>
                  <a:gd name="T8" fmla="*/ 12 w 12"/>
                  <a:gd name="T9" fmla="*/ 0 h 8"/>
                  <a:gd name="T10" fmla="*/ 11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7" y="2"/>
                      <a:pt x="3" y="4"/>
                      <a:pt x="0" y="7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6" y="5"/>
                      <a:pt x="9" y="2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1561"/>
              <p:cNvSpPr/>
              <p:nvPr/>
            </p:nvSpPr>
            <p:spPr bwMode="auto">
              <a:xfrm>
                <a:off x="939" y="943"/>
                <a:ext cx="6" cy="3"/>
              </a:xfrm>
              <a:custGeom>
                <a:avLst/>
                <a:gdLst>
                  <a:gd name="T0" fmla="*/ 1 w 6"/>
                  <a:gd name="T1" fmla="*/ 0 h 3"/>
                  <a:gd name="T2" fmla="*/ 1 w 6"/>
                  <a:gd name="T3" fmla="*/ 3 h 3"/>
                  <a:gd name="T4" fmla="*/ 6 w 6"/>
                  <a:gd name="T5" fmla="*/ 0 h 3"/>
                  <a:gd name="T6" fmla="*/ 1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1562"/>
              <p:cNvSpPr>
                <a:spLocks noEditPoints="1"/>
              </p:cNvSpPr>
              <p:nvPr/>
            </p:nvSpPr>
            <p:spPr bwMode="auto">
              <a:xfrm>
                <a:off x="950" y="934"/>
                <a:ext cx="29" cy="7"/>
              </a:xfrm>
              <a:custGeom>
                <a:avLst/>
                <a:gdLst>
                  <a:gd name="T0" fmla="*/ 8 w 30"/>
                  <a:gd name="T1" fmla="*/ 6 h 7"/>
                  <a:gd name="T2" fmla="*/ 5 w 30"/>
                  <a:gd name="T3" fmla="*/ 7 h 7"/>
                  <a:gd name="T4" fmla="*/ 6 w 30"/>
                  <a:gd name="T5" fmla="*/ 7 h 7"/>
                  <a:gd name="T6" fmla="*/ 6 w 30"/>
                  <a:gd name="T7" fmla="*/ 7 h 7"/>
                  <a:gd name="T8" fmla="*/ 6 w 30"/>
                  <a:gd name="T9" fmla="*/ 7 h 7"/>
                  <a:gd name="T10" fmla="*/ 6 w 30"/>
                  <a:gd name="T11" fmla="*/ 7 h 7"/>
                  <a:gd name="T12" fmla="*/ 8 w 30"/>
                  <a:gd name="T13" fmla="*/ 6 h 7"/>
                  <a:gd name="T14" fmla="*/ 17 w 30"/>
                  <a:gd name="T15" fmla="*/ 4 h 7"/>
                  <a:gd name="T16" fmla="*/ 12 w 30"/>
                  <a:gd name="T17" fmla="*/ 7 h 7"/>
                  <a:gd name="T18" fmla="*/ 12 w 30"/>
                  <a:gd name="T19" fmla="*/ 7 h 7"/>
                  <a:gd name="T20" fmla="*/ 17 w 30"/>
                  <a:gd name="T21" fmla="*/ 4 h 7"/>
                  <a:gd name="T22" fmla="*/ 26 w 30"/>
                  <a:gd name="T23" fmla="*/ 5 h 7"/>
                  <a:gd name="T24" fmla="*/ 26 w 30"/>
                  <a:gd name="T25" fmla="*/ 5 h 7"/>
                  <a:gd name="T26" fmla="*/ 17 w 30"/>
                  <a:gd name="T27" fmla="*/ 4 h 7"/>
                  <a:gd name="T28" fmla="*/ 1 w 30"/>
                  <a:gd name="T29" fmla="*/ 5 h 7"/>
                  <a:gd name="T30" fmla="*/ 0 w 30"/>
                  <a:gd name="T31" fmla="*/ 5 h 7"/>
                  <a:gd name="T32" fmla="*/ 1 w 30"/>
                  <a:gd name="T33" fmla="*/ 5 h 7"/>
                  <a:gd name="T34" fmla="*/ 3 w 30"/>
                  <a:gd name="T35" fmla="*/ 5 h 7"/>
                  <a:gd name="T36" fmla="*/ 1 w 30"/>
                  <a:gd name="T37" fmla="*/ 5 h 7"/>
                  <a:gd name="T38" fmla="*/ 25 w 30"/>
                  <a:gd name="T39" fmla="*/ 1 h 7"/>
                  <a:gd name="T40" fmla="*/ 24 w 30"/>
                  <a:gd name="T41" fmla="*/ 1 h 7"/>
                  <a:gd name="T42" fmla="*/ 29 w 30"/>
                  <a:gd name="T43" fmla="*/ 2 h 7"/>
                  <a:gd name="T44" fmla="*/ 29 w 30"/>
                  <a:gd name="T45" fmla="*/ 2 h 7"/>
                  <a:gd name="T46" fmla="*/ 26 w 30"/>
                  <a:gd name="T47" fmla="*/ 1 h 7"/>
                  <a:gd name="T48" fmla="*/ 30 w 30"/>
                  <a:gd name="T49" fmla="*/ 0 h 7"/>
                  <a:gd name="T50" fmla="*/ 30 w 30"/>
                  <a:gd name="T51" fmla="*/ 0 h 7"/>
                  <a:gd name="T52" fmla="*/ 25 w 30"/>
                  <a:gd name="T5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7">
                    <a:moveTo>
                      <a:pt x="8" y="6"/>
                    </a:moveTo>
                    <a:cubicBezTo>
                      <a:pt x="7" y="6"/>
                      <a:pt x="6" y="7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8" y="6"/>
                    </a:cubicBezTo>
                    <a:moveTo>
                      <a:pt x="17" y="4"/>
                    </a:moveTo>
                    <a:cubicBezTo>
                      <a:pt x="15" y="5"/>
                      <a:pt x="13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6"/>
                      <a:pt x="15" y="5"/>
                      <a:pt x="17" y="4"/>
                    </a:cubicBezTo>
                    <a:cubicBezTo>
                      <a:pt x="20" y="4"/>
                      <a:pt x="23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3" y="4"/>
                      <a:pt x="20" y="4"/>
                      <a:pt x="17" y="4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moveTo>
                      <a:pt x="25" y="1"/>
                    </a:moveTo>
                    <a:cubicBezTo>
                      <a:pt x="25" y="1"/>
                      <a:pt x="25" y="1"/>
                      <a:pt x="24" y="1"/>
                    </a:cubicBezTo>
                    <a:cubicBezTo>
                      <a:pt x="26" y="1"/>
                      <a:pt x="27" y="1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7" y="1"/>
                      <a:pt x="26" y="1"/>
                    </a:cubicBezTo>
                    <a:cubicBezTo>
                      <a:pt x="27" y="1"/>
                      <a:pt x="29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7" y="1"/>
                      <a:pt x="25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1563"/>
              <p:cNvSpPr>
                <a:spLocks noEditPoints="1"/>
              </p:cNvSpPr>
              <p:nvPr/>
            </p:nvSpPr>
            <p:spPr bwMode="auto">
              <a:xfrm>
                <a:off x="956" y="930"/>
                <a:ext cx="26" cy="12"/>
              </a:xfrm>
              <a:custGeom>
                <a:avLst/>
                <a:gdLst>
                  <a:gd name="T0" fmla="*/ 7 w 27"/>
                  <a:gd name="T1" fmla="*/ 9 h 13"/>
                  <a:gd name="T2" fmla="*/ 2 w 27"/>
                  <a:gd name="T3" fmla="*/ 11 h 13"/>
                  <a:gd name="T4" fmla="*/ 0 w 27"/>
                  <a:gd name="T5" fmla="*/ 12 h 13"/>
                  <a:gd name="T6" fmla="*/ 1 w 27"/>
                  <a:gd name="T7" fmla="*/ 13 h 13"/>
                  <a:gd name="T8" fmla="*/ 6 w 27"/>
                  <a:gd name="T9" fmla="*/ 12 h 13"/>
                  <a:gd name="T10" fmla="*/ 11 w 27"/>
                  <a:gd name="T11" fmla="*/ 9 h 13"/>
                  <a:gd name="T12" fmla="*/ 7 w 27"/>
                  <a:gd name="T13" fmla="*/ 9 h 13"/>
                  <a:gd name="T14" fmla="*/ 27 w 27"/>
                  <a:gd name="T15" fmla="*/ 0 h 13"/>
                  <a:gd name="T16" fmla="*/ 22 w 27"/>
                  <a:gd name="T17" fmla="*/ 2 h 13"/>
                  <a:gd name="T18" fmla="*/ 26 w 27"/>
                  <a:gd name="T19" fmla="*/ 1 h 13"/>
                  <a:gd name="T20" fmla="*/ 27 w 2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3">
                    <a:moveTo>
                      <a:pt x="7" y="9"/>
                    </a:moveTo>
                    <a:cubicBezTo>
                      <a:pt x="6" y="9"/>
                      <a:pt x="4" y="10"/>
                      <a:pt x="2" y="11"/>
                    </a:cubicBezTo>
                    <a:cubicBezTo>
                      <a:pt x="1" y="11"/>
                      <a:pt x="1" y="12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3" y="13"/>
                      <a:pt x="4" y="13"/>
                      <a:pt x="6" y="12"/>
                    </a:cubicBezTo>
                    <a:cubicBezTo>
                      <a:pt x="7" y="11"/>
                      <a:pt x="9" y="10"/>
                      <a:pt x="11" y="9"/>
                    </a:cubicBezTo>
                    <a:cubicBezTo>
                      <a:pt x="10" y="9"/>
                      <a:pt x="9" y="9"/>
                      <a:pt x="7" y="9"/>
                    </a:cubicBezTo>
                    <a:moveTo>
                      <a:pt x="27" y="0"/>
                    </a:moveTo>
                    <a:cubicBezTo>
                      <a:pt x="25" y="1"/>
                      <a:pt x="23" y="1"/>
                      <a:pt x="22" y="2"/>
                    </a:cubicBezTo>
                    <a:cubicBezTo>
                      <a:pt x="23" y="2"/>
                      <a:pt x="25" y="2"/>
                      <a:pt x="26" y="1"/>
                    </a:cubicBezTo>
                    <a:cubicBezTo>
                      <a:pt x="27" y="1"/>
                      <a:pt x="27" y="1"/>
                      <a:pt x="2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1564"/>
              <p:cNvSpPr>
                <a:spLocks noEditPoints="1"/>
              </p:cNvSpPr>
              <p:nvPr/>
            </p:nvSpPr>
            <p:spPr bwMode="auto">
              <a:xfrm>
                <a:off x="951" y="930"/>
                <a:ext cx="30" cy="11"/>
              </a:xfrm>
              <a:custGeom>
                <a:avLst/>
                <a:gdLst>
                  <a:gd name="T0" fmla="*/ 2 w 31"/>
                  <a:gd name="T1" fmla="*/ 9 h 11"/>
                  <a:gd name="T2" fmla="*/ 0 w 31"/>
                  <a:gd name="T3" fmla="*/ 9 h 11"/>
                  <a:gd name="T4" fmla="*/ 4 w 31"/>
                  <a:gd name="T5" fmla="*/ 11 h 11"/>
                  <a:gd name="T6" fmla="*/ 7 w 31"/>
                  <a:gd name="T7" fmla="*/ 10 h 11"/>
                  <a:gd name="T8" fmla="*/ 12 w 31"/>
                  <a:gd name="T9" fmla="*/ 8 h 11"/>
                  <a:gd name="T10" fmla="*/ 2 w 31"/>
                  <a:gd name="T11" fmla="*/ 9 h 11"/>
                  <a:gd name="T12" fmla="*/ 27 w 31"/>
                  <a:gd name="T13" fmla="*/ 1 h 11"/>
                  <a:gd name="T14" fmla="*/ 20 w 31"/>
                  <a:gd name="T15" fmla="*/ 4 h 11"/>
                  <a:gd name="T16" fmla="*/ 18 w 31"/>
                  <a:gd name="T17" fmla="*/ 4 h 11"/>
                  <a:gd name="T18" fmla="*/ 23 w 31"/>
                  <a:gd name="T19" fmla="*/ 5 h 11"/>
                  <a:gd name="T20" fmla="*/ 24 w 31"/>
                  <a:gd name="T21" fmla="*/ 5 h 11"/>
                  <a:gd name="T22" fmla="*/ 29 w 31"/>
                  <a:gd name="T23" fmla="*/ 4 h 11"/>
                  <a:gd name="T24" fmla="*/ 31 w 31"/>
                  <a:gd name="T25" fmla="*/ 0 h 11"/>
                  <a:gd name="T26" fmla="*/ 27 w 31"/>
                  <a:gd name="T2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1">
                    <a:moveTo>
                      <a:pt x="2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1" y="10"/>
                      <a:pt x="3" y="11"/>
                      <a:pt x="4" y="11"/>
                    </a:cubicBezTo>
                    <a:cubicBezTo>
                      <a:pt x="5" y="11"/>
                      <a:pt x="6" y="10"/>
                      <a:pt x="7" y="10"/>
                    </a:cubicBezTo>
                    <a:cubicBezTo>
                      <a:pt x="9" y="9"/>
                      <a:pt x="11" y="8"/>
                      <a:pt x="12" y="8"/>
                    </a:cubicBezTo>
                    <a:cubicBezTo>
                      <a:pt x="9" y="8"/>
                      <a:pt x="5" y="8"/>
                      <a:pt x="2" y="9"/>
                    </a:cubicBezTo>
                    <a:moveTo>
                      <a:pt x="27" y="1"/>
                    </a:moveTo>
                    <a:cubicBezTo>
                      <a:pt x="24" y="2"/>
                      <a:pt x="22" y="3"/>
                      <a:pt x="20" y="4"/>
                    </a:cubicBezTo>
                    <a:cubicBezTo>
                      <a:pt x="19" y="4"/>
                      <a:pt x="18" y="4"/>
                      <a:pt x="18" y="4"/>
                    </a:cubicBezTo>
                    <a:cubicBezTo>
                      <a:pt x="19" y="5"/>
                      <a:pt x="21" y="5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6" y="5"/>
                      <a:pt x="28" y="4"/>
                      <a:pt x="29" y="4"/>
                    </a:cubicBezTo>
                    <a:cubicBezTo>
                      <a:pt x="30" y="3"/>
                      <a:pt x="31" y="2"/>
                      <a:pt x="31" y="0"/>
                    </a:cubicBezTo>
                    <a:cubicBezTo>
                      <a:pt x="30" y="1"/>
                      <a:pt x="28" y="1"/>
                      <a:pt x="27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1565"/>
              <p:cNvSpPr/>
              <p:nvPr/>
            </p:nvSpPr>
            <p:spPr bwMode="auto">
              <a:xfrm>
                <a:off x="948" y="934"/>
                <a:ext cx="30" cy="5"/>
              </a:xfrm>
              <a:custGeom>
                <a:avLst/>
                <a:gdLst>
                  <a:gd name="T0" fmla="*/ 3 w 31"/>
                  <a:gd name="T1" fmla="*/ 3 h 5"/>
                  <a:gd name="T2" fmla="*/ 0 w 31"/>
                  <a:gd name="T3" fmla="*/ 4 h 5"/>
                  <a:gd name="T4" fmla="*/ 2 w 31"/>
                  <a:gd name="T5" fmla="*/ 5 h 5"/>
                  <a:gd name="T6" fmla="*/ 3 w 31"/>
                  <a:gd name="T7" fmla="*/ 5 h 5"/>
                  <a:gd name="T8" fmla="*/ 5 w 31"/>
                  <a:gd name="T9" fmla="*/ 5 h 5"/>
                  <a:gd name="T10" fmla="*/ 15 w 31"/>
                  <a:gd name="T11" fmla="*/ 4 h 5"/>
                  <a:gd name="T12" fmla="*/ 19 w 31"/>
                  <a:gd name="T13" fmla="*/ 4 h 5"/>
                  <a:gd name="T14" fmla="*/ 28 w 31"/>
                  <a:gd name="T15" fmla="*/ 5 h 5"/>
                  <a:gd name="T16" fmla="*/ 29 w 31"/>
                  <a:gd name="T17" fmla="*/ 4 h 5"/>
                  <a:gd name="T18" fmla="*/ 31 w 31"/>
                  <a:gd name="T19" fmla="*/ 2 h 5"/>
                  <a:gd name="T20" fmla="*/ 26 w 31"/>
                  <a:gd name="T21" fmla="*/ 1 h 5"/>
                  <a:gd name="T22" fmla="*/ 21 w 31"/>
                  <a:gd name="T23" fmla="*/ 0 h 5"/>
                  <a:gd name="T24" fmla="*/ 15 w 31"/>
                  <a:gd name="T25" fmla="*/ 2 h 5"/>
                  <a:gd name="T26" fmla="*/ 3 w 31"/>
                  <a:gd name="T2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5">
                    <a:moveTo>
                      <a:pt x="3" y="3"/>
                    </a:moveTo>
                    <a:cubicBezTo>
                      <a:pt x="2" y="3"/>
                      <a:pt x="1" y="3"/>
                      <a:pt x="0" y="4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8" y="4"/>
                      <a:pt x="12" y="4"/>
                      <a:pt x="15" y="4"/>
                    </a:cubicBezTo>
                    <a:cubicBezTo>
                      <a:pt x="17" y="4"/>
                      <a:pt x="18" y="4"/>
                      <a:pt x="19" y="4"/>
                    </a:cubicBezTo>
                    <a:cubicBezTo>
                      <a:pt x="22" y="4"/>
                      <a:pt x="25" y="4"/>
                      <a:pt x="28" y="5"/>
                    </a:cubicBezTo>
                    <a:cubicBezTo>
                      <a:pt x="28" y="5"/>
                      <a:pt x="29" y="4"/>
                      <a:pt x="29" y="4"/>
                    </a:cubicBezTo>
                    <a:cubicBezTo>
                      <a:pt x="30" y="3"/>
                      <a:pt x="30" y="3"/>
                      <a:pt x="31" y="2"/>
                    </a:cubicBezTo>
                    <a:cubicBezTo>
                      <a:pt x="29" y="1"/>
                      <a:pt x="28" y="1"/>
                      <a:pt x="26" y="1"/>
                    </a:cubicBezTo>
                    <a:cubicBezTo>
                      <a:pt x="24" y="1"/>
                      <a:pt x="22" y="1"/>
                      <a:pt x="21" y="0"/>
                    </a:cubicBezTo>
                    <a:cubicBezTo>
                      <a:pt x="19" y="1"/>
                      <a:pt x="17" y="1"/>
                      <a:pt x="15" y="2"/>
                    </a:cubicBezTo>
                    <a:cubicBezTo>
                      <a:pt x="11" y="2"/>
                      <a:pt x="7" y="2"/>
                      <a:pt x="3" y="3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1566"/>
              <p:cNvSpPr/>
              <p:nvPr/>
            </p:nvSpPr>
            <p:spPr bwMode="auto">
              <a:xfrm>
                <a:off x="976" y="934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4 w 4"/>
                  <a:gd name="T5" fmla="*/ 0 h 2"/>
                  <a:gd name="T6" fmla="*/ 0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3" y="1"/>
                      <a:pt x="1" y="1"/>
                      <a:pt x="0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1567"/>
              <p:cNvSpPr/>
              <p:nvPr/>
            </p:nvSpPr>
            <p:spPr bwMode="auto">
              <a:xfrm>
                <a:off x="962" y="938"/>
                <a:ext cx="14" cy="3"/>
              </a:xfrm>
              <a:custGeom>
                <a:avLst/>
                <a:gdLst>
                  <a:gd name="T0" fmla="*/ 5 w 14"/>
                  <a:gd name="T1" fmla="*/ 0 h 3"/>
                  <a:gd name="T2" fmla="*/ 0 w 14"/>
                  <a:gd name="T3" fmla="*/ 3 h 3"/>
                  <a:gd name="T4" fmla="*/ 10 w 14"/>
                  <a:gd name="T5" fmla="*/ 2 h 3"/>
                  <a:gd name="T6" fmla="*/ 13 w 14"/>
                  <a:gd name="T7" fmla="*/ 1 h 3"/>
                  <a:gd name="T8" fmla="*/ 14 w 14"/>
                  <a:gd name="T9" fmla="*/ 1 h 3"/>
                  <a:gd name="T10" fmla="*/ 5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5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3" y="3"/>
                      <a:pt x="7" y="2"/>
                      <a:pt x="10" y="2"/>
                    </a:cubicBezTo>
                    <a:cubicBezTo>
                      <a:pt x="11" y="2"/>
                      <a:pt x="12" y="2"/>
                      <a:pt x="13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1"/>
                      <a:pt x="8" y="0"/>
                      <a:pt x="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1568"/>
              <p:cNvSpPr/>
              <p:nvPr/>
            </p:nvSpPr>
            <p:spPr bwMode="auto">
              <a:xfrm>
                <a:off x="956" y="9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1569"/>
              <p:cNvSpPr/>
              <p:nvPr/>
            </p:nvSpPr>
            <p:spPr bwMode="auto">
              <a:xfrm>
                <a:off x="960" y="94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1570"/>
              <p:cNvSpPr/>
              <p:nvPr/>
            </p:nvSpPr>
            <p:spPr bwMode="auto">
              <a:xfrm>
                <a:off x="957" y="941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3 w 5"/>
                  <a:gd name="T3" fmla="*/ 2 h 2"/>
                  <a:gd name="T4" fmla="*/ 5 w 5"/>
                  <a:gd name="T5" fmla="*/ 0 h 2"/>
                  <a:gd name="T6" fmla="*/ 0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3" y="1"/>
                      <a:pt x="2" y="1"/>
                      <a:pt x="0" y="1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1571"/>
              <p:cNvSpPr/>
              <p:nvPr/>
            </p:nvSpPr>
            <p:spPr bwMode="auto">
              <a:xfrm>
                <a:off x="961" y="939"/>
                <a:ext cx="14" cy="4"/>
              </a:xfrm>
              <a:custGeom>
                <a:avLst/>
                <a:gdLst>
                  <a:gd name="T0" fmla="*/ 1 w 14"/>
                  <a:gd name="T1" fmla="*/ 2 h 4"/>
                  <a:gd name="T2" fmla="*/ 0 w 14"/>
                  <a:gd name="T3" fmla="*/ 4 h 4"/>
                  <a:gd name="T4" fmla="*/ 0 w 14"/>
                  <a:gd name="T5" fmla="*/ 4 h 4"/>
                  <a:gd name="T6" fmla="*/ 6 w 14"/>
                  <a:gd name="T7" fmla="*/ 4 h 4"/>
                  <a:gd name="T8" fmla="*/ 14 w 14"/>
                  <a:gd name="T9" fmla="*/ 0 h 4"/>
                  <a:gd name="T10" fmla="*/ 11 w 14"/>
                  <a:gd name="T11" fmla="*/ 1 h 4"/>
                  <a:gd name="T12" fmla="*/ 1 w 14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">
                    <a:moveTo>
                      <a:pt x="1" y="2"/>
                    </a:move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9" y="3"/>
                      <a:pt x="12" y="2"/>
                      <a:pt x="14" y="0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8" y="1"/>
                      <a:pt x="4" y="2"/>
                      <a:pt x="1" y="2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1572"/>
              <p:cNvSpPr/>
              <p:nvPr/>
            </p:nvSpPr>
            <p:spPr bwMode="auto">
              <a:xfrm>
                <a:off x="959" y="911"/>
                <a:ext cx="13" cy="30"/>
              </a:xfrm>
              <a:custGeom>
                <a:avLst/>
                <a:gdLst>
                  <a:gd name="T0" fmla="*/ 12 w 13"/>
                  <a:gd name="T1" fmla="*/ 0 h 32"/>
                  <a:gd name="T2" fmla="*/ 9 w 13"/>
                  <a:gd name="T3" fmla="*/ 20 h 32"/>
                  <a:gd name="T4" fmla="*/ 13 w 13"/>
                  <a:gd name="T5" fmla="*/ 26 h 32"/>
                  <a:gd name="T6" fmla="*/ 3 w 13"/>
                  <a:gd name="T7" fmla="*/ 29 h 32"/>
                  <a:gd name="T8" fmla="*/ 12 w 13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2">
                    <a:moveTo>
                      <a:pt x="12" y="0"/>
                    </a:moveTo>
                    <a:cubicBezTo>
                      <a:pt x="12" y="0"/>
                      <a:pt x="6" y="15"/>
                      <a:pt x="9" y="20"/>
                    </a:cubicBezTo>
                    <a:cubicBezTo>
                      <a:pt x="12" y="24"/>
                      <a:pt x="13" y="26"/>
                      <a:pt x="13" y="26"/>
                    </a:cubicBezTo>
                    <a:cubicBezTo>
                      <a:pt x="13" y="26"/>
                      <a:pt x="5" y="32"/>
                      <a:pt x="3" y="29"/>
                    </a:cubicBezTo>
                    <a:cubicBezTo>
                      <a:pt x="0" y="26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1573"/>
              <p:cNvSpPr/>
              <p:nvPr/>
            </p:nvSpPr>
            <p:spPr bwMode="auto">
              <a:xfrm>
                <a:off x="954" y="906"/>
                <a:ext cx="22" cy="38"/>
              </a:xfrm>
              <a:custGeom>
                <a:avLst/>
                <a:gdLst>
                  <a:gd name="T0" fmla="*/ 11 w 23"/>
                  <a:gd name="T1" fmla="*/ 39 h 40"/>
                  <a:gd name="T2" fmla="*/ 4 w 23"/>
                  <a:gd name="T3" fmla="*/ 37 h 40"/>
                  <a:gd name="T4" fmla="*/ 13 w 23"/>
                  <a:gd name="T5" fmla="*/ 4 h 40"/>
                  <a:gd name="T6" fmla="*/ 19 w 23"/>
                  <a:gd name="T7" fmla="*/ 1 h 40"/>
                  <a:gd name="T8" fmla="*/ 21 w 23"/>
                  <a:gd name="T9" fmla="*/ 7 h 40"/>
                  <a:gd name="T10" fmla="*/ 18 w 23"/>
                  <a:gd name="T11" fmla="*/ 22 h 40"/>
                  <a:gd name="T12" fmla="*/ 22 w 23"/>
                  <a:gd name="T13" fmla="*/ 28 h 40"/>
                  <a:gd name="T14" fmla="*/ 21 w 23"/>
                  <a:gd name="T15" fmla="*/ 34 h 40"/>
                  <a:gd name="T16" fmla="*/ 11 w 23"/>
                  <a:gd name="T1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11" y="39"/>
                    </a:moveTo>
                    <a:cubicBezTo>
                      <a:pt x="8" y="40"/>
                      <a:pt x="5" y="38"/>
                      <a:pt x="4" y="37"/>
                    </a:cubicBezTo>
                    <a:cubicBezTo>
                      <a:pt x="3" y="35"/>
                      <a:pt x="0" y="32"/>
                      <a:pt x="13" y="4"/>
                    </a:cubicBezTo>
                    <a:cubicBezTo>
                      <a:pt x="14" y="1"/>
                      <a:pt x="17" y="0"/>
                      <a:pt x="19" y="1"/>
                    </a:cubicBezTo>
                    <a:cubicBezTo>
                      <a:pt x="21" y="2"/>
                      <a:pt x="22" y="5"/>
                      <a:pt x="21" y="7"/>
                    </a:cubicBezTo>
                    <a:cubicBezTo>
                      <a:pt x="19" y="13"/>
                      <a:pt x="17" y="20"/>
                      <a:pt x="18" y="22"/>
                    </a:cubicBezTo>
                    <a:cubicBezTo>
                      <a:pt x="20" y="26"/>
                      <a:pt x="22" y="28"/>
                      <a:pt x="22" y="28"/>
                    </a:cubicBezTo>
                    <a:cubicBezTo>
                      <a:pt x="23" y="30"/>
                      <a:pt x="23" y="33"/>
                      <a:pt x="21" y="34"/>
                    </a:cubicBezTo>
                    <a:cubicBezTo>
                      <a:pt x="20" y="35"/>
                      <a:pt x="15" y="38"/>
                      <a:pt x="11" y="39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1574"/>
              <p:cNvSpPr/>
              <p:nvPr/>
            </p:nvSpPr>
            <p:spPr bwMode="auto">
              <a:xfrm>
                <a:off x="968" y="907"/>
                <a:ext cx="7" cy="7"/>
              </a:xfrm>
              <a:custGeom>
                <a:avLst/>
                <a:gdLst>
                  <a:gd name="T0" fmla="*/ 5 w 7"/>
                  <a:gd name="T1" fmla="*/ 7 h 8"/>
                  <a:gd name="T2" fmla="*/ 1 w 7"/>
                  <a:gd name="T3" fmla="*/ 6 h 8"/>
                  <a:gd name="T4" fmla="*/ 2 w 7"/>
                  <a:gd name="T5" fmla="*/ 1 h 8"/>
                  <a:gd name="T6" fmla="*/ 6 w 7"/>
                  <a:gd name="T7" fmla="*/ 2 h 8"/>
                  <a:gd name="T8" fmla="*/ 5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7"/>
                    </a:moveTo>
                    <a:cubicBezTo>
                      <a:pt x="4" y="8"/>
                      <a:pt x="2" y="7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6" y="1"/>
                      <a:pt x="6" y="2"/>
                    </a:cubicBezTo>
                    <a:cubicBezTo>
                      <a:pt x="7" y="4"/>
                      <a:pt x="7" y="6"/>
                      <a:pt x="5" y="7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1575"/>
              <p:cNvSpPr/>
              <p:nvPr/>
            </p:nvSpPr>
            <p:spPr bwMode="auto">
              <a:xfrm>
                <a:off x="959" y="929"/>
                <a:ext cx="13" cy="13"/>
              </a:xfrm>
              <a:custGeom>
                <a:avLst/>
                <a:gdLst>
                  <a:gd name="T0" fmla="*/ 6 w 13"/>
                  <a:gd name="T1" fmla="*/ 1 h 14"/>
                  <a:gd name="T2" fmla="*/ 13 w 13"/>
                  <a:gd name="T3" fmla="*/ 10 h 14"/>
                  <a:gd name="T4" fmla="*/ 8 w 13"/>
                  <a:gd name="T5" fmla="*/ 14 h 14"/>
                  <a:gd name="T6" fmla="*/ 2 w 13"/>
                  <a:gd name="T7" fmla="*/ 13 h 14"/>
                  <a:gd name="T8" fmla="*/ 0 w 13"/>
                  <a:gd name="T9" fmla="*/ 6 h 14"/>
                  <a:gd name="T10" fmla="*/ 0 w 13"/>
                  <a:gd name="T11" fmla="*/ 2 h 14"/>
                  <a:gd name="T12" fmla="*/ 4 w 13"/>
                  <a:gd name="T13" fmla="*/ 0 h 14"/>
                  <a:gd name="T14" fmla="*/ 6 w 13"/>
                  <a:gd name="T1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6" y="1"/>
                    </a:moveTo>
                    <a:cubicBezTo>
                      <a:pt x="9" y="3"/>
                      <a:pt x="12" y="7"/>
                      <a:pt x="13" y="10"/>
                    </a:cubicBezTo>
                    <a:cubicBezTo>
                      <a:pt x="12" y="11"/>
                      <a:pt x="10" y="13"/>
                      <a:pt x="8" y="14"/>
                    </a:cubicBezTo>
                    <a:cubicBezTo>
                      <a:pt x="6" y="14"/>
                      <a:pt x="4" y="14"/>
                      <a:pt x="2" y="13"/>
                    </a:cubicBezTo>
                    <a:cubicBezTo>
                      <a:pt x="0" y="12"/>
                      <a:pt x="0" y="9"/>
                      <a:pt x="0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1576"/>
              <p:cNvSpPr/>
              <p:nvPr/>
            </p:nvSpPr>
            <p:spPr bwMode="auto">
              <a:xfrm>
                <a:off x="933" y="965"/>
                <a:ext cx="30" cy="27"/>
              </a:xfrm>
              <a:custGeom>
                <a:avLst/>
                <a:gdLst>
                  <a:gd name="T0" fmla="*/ 0 w 31"/>
                  <a:gd name="T1" fmla="*/ 23 h 28"/>
                  <a:gd name="T2" fmla="*/ 3 w 31"/>
                  <a:gd name="T3" fmla="*/ 8 h 28"/>
                  <a:gd name="T4" fmla="*/ 7 w 31"/>
                  <a:gd name="T5" fmla="*/ 1 h 28"/>
                  <a:gd name="T6" fmla="*/ 17 w 31"/>
                  <a:gd name="T7" fmla="*/ 4 h 28"/>
                  <a:gd name="T8" fmla="*/ 27 w 31"/>
                  <a:gd name="T9" fmla="*/ 12 h 28"/>
                  <a:gd name="T10" fmla="*/ 31 w 31"/>
                  <a:gd name="T11" fmla="*/ 18 h 28"/>
                  <a:gd name="T12" fmla="*/ 27 w 31"/>
                  <a:gd name="T13" fmla="*/ 28 h 28"/>
                  <a:gd name="T14" fmla="*/ 3 w 31"/>
                  <a:gd name="T15" fmla="*/ 27 h 28"/>
                  <a:gd name="T16" fmla="*/ 1 w 31"/>
                  <a:gd name="T17" fmla="*/ 27 h 28"/>
                  <a:gd name="T18" fmla="*/ 0 w 31"/>
                  <a:gd name="T1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cubicBezTo>
                      <a:pt x="1" y="18"/>
                      <a:pt x="2" y="13"/>
                      <a:pt x="3" y="8"/>
                    </a:cubicBezTo>
                    <a:cubicBezTo>
                      <a:pt x="4" y="5"/>
                      <a:pt x="5" y="3"/>
                      <a:pt x="7" y="1"/>
                    </a:cubicBezTo>
                    <a:cubicBezTo>
                      <a:pt x="11" y="0"/>
                      <a:pt x="14" y="2"/>
                      <a:pt x="17" y="4"/>
                    </a:cubicBezTo>
                    <a:cubicBezTo>
                      <a:pt x="21" y="6"/>
                      <a:pt x="24" y="9"/>
                      <a:pt x="27" y="12"/>
                    </a:cubicBezTo>
                    <a:cubicBezTo>
                      <a:pt x="29" y="13"/>
                      <a:pt x="31" y="16"/>
                      <a:pt x="31" y="18"/>
                    </a:cubicBezTo>
                    <a:cubicBezTo>
                      <a:pt x="31" y="22"/>
                      <a:pt x="27" y="25"/>
                      <a:pt x="27" y="28"/>
                    </a:cubicBezTo>
                    <a:cubicBezTo>
                      <a:pt x="19" y="28"/>
                      <a:pt x="11" y="28"/>
                      <a:pt x="3" y="27"/>
                    </a:cubicBezTo>
                    <a:cubicBezTo>
                      <a:pt x="2" y="27"/>
                      <a:pt x="2" y="27"/>
                      <a:pt x="1" y="27"/>
                    </a:cubicBezTo>
                    <a:cubicBezTo>
                      <a:pt x="0" y="26"/>
                      <a:pt x="0" y="24"/>
                      <a:pt x="0" y="2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1577"/>
              <p:cNvSpPr/>
              <p:nvPr/>
            </p:nvSpPr>
            <p:spPr bwMode="auto">
              <a:xfrm>
                <a:off x="935" y="966"/>
                <a:ext cx="29" cy="27"/>
              </a:xfrm>
              <a:custGeom>
                <a:avLst/>
                <a:gdLst>
                  <a:gd name="T0" fmla="*/ 1 w 29"/>
                  <a:gd name="T1" fmla="*/ 23 h 28"/>
                  <a:gd name="T2" fmla="*/ 3 w 29"/>
                  <a:gd name="T3" fmla="*/ 8 h 28"/>
                  <a:gd name="T4" fmla="*/ 7 w 29"/>
                  <a:gd name="T5" fmla="*/ 2 h 28"/>
                  <a:gd name="T6" fmla="*/ 16 w 29"/>
                  <a:gd name="T7" fmla="*/ 4 h 28"/>
                  <a:gd name="T8" fmla="*/ 25 w 29"/>
                  <a:gd name="T9" fmla="*/ 12 h 28"/>
                  <a:gd name="T10" fmla="*/ 29 w 29"/>
                  <a:gd name="T11" fmla="*/ 18 h 28"/>
                  <a:gd name="T12" fmla="*/ 26 w 29"/>
                  <a:gd name="T13" fmla="*/ 28 h 28"/>
                  <a:gd name="T14" fmla="*/ 4 w 29"/>
                  <a:gd name="T15" fmla="*/ 27 h 28"/>
                  <a:gd name="T16" fmla="*/ 2 w 29"/>
                  <a:gd name="T17" fmla="*/ 26 h 28"/>
                  <a:gd name="T18" fmla="*/ 1 w 29"/>
                  <a:gd name="T1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8">
                    <a:moveTo>
                      <a:pt x="1" y="23"/>
                    </a:moveTo>
                    <a:cubicBezTo>
                      <a:pt x="1" y="18"/>
                      <a:pt x="2" y="13"/>
                      <a:pt x="3" y="8"/>
                    </a:cubicBezTo>
                    <a:cubicBezTo>
                      <a:pt x="4" y="5"/>
                      <a:pt x="5" y="3"/>
                      <a:pt x="7" y="2"/>
                    </a:cubicBezTo>
                    <a:cubicBezTo>
                      <a:pt x="10" y="0"/>
                      <a:pt x="14" y="2"/>
                      <a:pt x="16" y="4"/>
                    </a:cubicBezTo>
                    <a:cubicBezTo>
                      <a:pt x="19" y="6"/>
                      <a:pt x="22" y="9"/>
                      <a:pt x="25" y="12"/>
                    </a:cubicBezTo>
                    <a:cubicBezTo>
                      <a:pt x="27" y="14"/>
                      <a:pt x="29" y="16"/>
                      <a:pt x="29" y="18"/>
                    </a:cubicBezTo>
                    <a:cubicBezTo>
                      <a:pt x="29" y="22"/>
                      <a:pt x="26" y="25"/>
                      <a:pt x="26" y="28"/>
                    </a:cubicBezTo>
                    <a:cubicBezTo>
                      <a:pt x="18" y="28"/>
                      <a:pt x="11" y="27"/>
                      <a:pt x="4" y="27"/>
                    </a:cubicBezTo>
                    <a:cubicBezTo>
                      <a:pt x="3" y="27"/>
                      <a:pt x="2" y="27"/>
                      <a:pt x="2" y="26"/>
                    </a:cubicBezTo>
                    <a:cubicBezTo>
                      <a:pt x="0" y="26"/>
                      <a:pt x="1" y="24"/>
                      <a:pt x="1" y="2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1578"/>
              <p:cNvSpPr/>
              <p:nvPr/>
            </p:nvSpPr>
            <p:spPr bwMode="auto">
              <a:xfrm>
                <a:off x="997" y="954"/>
                <a:ext cx="31" cy="31"/>
              </a:xfrm>
              <a:custGeom>
                <a:avLst/>
                <a:gdLst>
                  <a:gd name="T0" fmla="*/ 31 w 32"/>
                  <a:gd name="T1" fmla="*/ 19 h 33"/>
                  <a:gd name="T2" fmla="*/ 23 w 32"/>
                  <a:gd name="T3" fmla="*/ 6 h 33"/>
                  <a:gd name="T4" fmla="*/ 17 w 32"/>
                  <a:gd name="T5" fmla="*/ 1 h 33"/>
                  <a:gd name="T6" fmla="*/ 9 w 32"/>
                  <a:gd name="T7" fmla="*/ 6 h 33"/>
                  <a:gd name="T8" fmla="*/ 2 w 32"/>
                  <a:gd name="T9" fmla="*/ 17 h 33"/>
                  <a:gd name="T10" fmla="*/ 0 w 32"/>
                  <a:gd name="T11" fmla="*/ 24 h 33"/>
                  <a:gd name="T12" fmla="*/ 7 w 32"/>
                  <a:gd name="T13" fmla="*/ 33 h 33"/>
                  <a:gd name="T14" fmla="*/ 29 w 32"/>
                  <a:gd name="T15" fmla="*/ 24 h 33"/>
                  <a:gd name="T16" fmla="*/ 32 w 32"/>
                  <a:gd name="T17" fmla="*/ 23 h 33"/>
                  <a:gd name="T18" fmla="*/ 31 w 32"/>
                  <a:gd name="T19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3">
                    <a:moveTo>
                      <a:pt x="31" y="19"/>
                    </a:moveTo>
                    <a:cubicBezTo>
                      <a:pt x="29" y="14"/>
                      <a:pt x="26" y="10"/>
                      <a:pt x="23" y="6"/>
                    </a:cubicBezTo>
                    <a:cubicBezTo>
                      <a:pt x="22" y="3"/>
                      <a:pt x="20" y="1"/>
                      <a:pt x="17" y="1"/>
                    </a:cubicBezTo>
                    <a:cubicBezTo>
                      <a:pt x="14" y="0"/>
                      <a:pt x="11" y="3"/>
                      <a:pt x="9" y="6"/>
                    </a:cubicBezTo>
                    <a:cubicBezTo>
                      <a:pt x="6" y="10"/>
                      <a:pt x="4" y="13"/>
                      <a:pt x="2" y="17"/>
                    </a:cubicBezTo>
                    <a:cubicBezTo>
                      <a:pt x="1" y="19"/>
                      <a:pt x="0" y="22"/>
                      <a:pt x="0" y="24"/>
                    </a:cubicBezTo>
                    <a:cubicBezTo>
                      <a:pt x="1" y="28"/>
                      <a:pt x="6" y="30"/>
                      <a:pt x="7" y="33"/>
                    </a:cubicBezTo>
                    <a:cubicBezTo>
                      <a:pt x="15" y="30"/>
                      <a:pt x="22" y="27"/>
                      <a:pt x="29" y="24"/>
                    </a:cubicBezTo>
                    <a:cubicBezTo>
                      <a:pt x="30" y="24"/>
                      <a:pt x="31" y="24"/>
                      <a:pt x="32" y="23"/>
                    </a:cubicBezTo>
                    <a:cubicBezTo>
                      <a:pt x="32" y="22"/>
                      <a:pt x="32" y="20"/>
                      <a:pt x="31" y="19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1579"/>
              <p:cNvSpPr/>
              <p:nvPr/>
            </p:nvSpPr>
            <p:spPr bwMode="auto">
              <a:xfrm>
                <a:off x="996" y="957"/>
                <a:ext cx="29" cy="29"/>
              </a:xfrm>
              <a:custGeom>
                <a:avLst/>
                <a:gdLst>
                  <a:gd name="T0" fmla="*/ 29 w 30"/>
                  <a:gd name="T1" fmla="*/ 18 h 31"/>
                  <a:gd name="T2" fmla="*/ 22 w 30"/>
                  <a:gd name="T3" fmla="*/ 5 h 31"/>
                  <a:gd name="T4" fmla="*/ 16 w 30"/>
                  <a:gd name="T5" fmla="*/ 0 h 31"/>
                  <a:gd name="T6" fmla="*/ 8 w 30"/>
                  <a:gd name="T7" fmla="*/ 5 h 31"/>
                  <a:gd name="T8" fmla="*/ 2 w 30"/>
                  <a:gd name="T9" fmla="*/ 16 h 31"/>
                  <a:gd name="T10" fmla="*/ 1 w 30"/>
                  <a:gd name="T11" fmla="*/ 23 h 31"/>
                  <a:gd name="T12" fmla="*/ 7 w 30"/>
                  <a:gd name="T13" fmla="*/ 31 h 31"/>
                  <a:gd name="T14" fmla="*/ 27 w 30"/>
                  <a:gd name="T15" fmla="*/ 23 h 31"/>
                  <a:gd name="T16" fmla="*/ 29 w 30"/>
                  <a:gd name="T17" fmla="*/ 22 h 31"/>
                  <a:gd name="T18" fmla="*/ 29 w 30"/>
                  <a:gd name="T19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1">
                    <a:moveTo>
                      <a:pt x="29" y="18"/>
                    </a:moveTo>
                    <a:cubicBezTo>
                      <a:pt x="27" y="13"/>
                      <a:pt x="24" y="9"/>
                      <a:pt x="22" y="5"/>
                    </a:cubicBezTo>
                    <a:cubicBezTo>
                      <a:pt x="20" y="3"/>
                      <a:pt x="18" y="0"/>
                      <a:pt x="16" y="0"/>
                    </a:cubicBezTo>
                    <a:cubicBezTo>
                      <a:pt x="13" y="0"/>
                      <a:pt x="10" y="2"/>
                      <a:pt x="8" y="5"/>
                    </a:cubicBezTo>
                    <a:cubicBezTo>
                      <a:pt x="6" y="8"/>
                      <a:pt x="4" y="12"/>
                      <a:pt x="2" y="16"/>
                    </a:cubicBezTo>
                    <a:cubicBezTo>
                      <a:pt x="1" y="18"/>
                      <a:pt x="0" y="20"/>
                      <a:pt x="1" y="23"/>
                    </a:cubicBezTo>
                    <a:cubicBezTo>
                      <a:pt x="2" y="26"/>
                      <a:pt x="6" y="28"/>
                      <a:pt x="7" y="31"/>
                    </a:cubicBezTo>
                    <a:cubicBezTo>
                      <a:pt x="14" y="28"/>
                      <a:pt x="20" y="26"/>
                      <a:pt x="27" y="23"/>
                    </a:cubicBezTo>
                    <a:cubicBezTo>
                      <a:pt x="28" y="23"/>
                      <a:pt x="29" y="22"/>
                      <a:pt x="29" y="22"/>
                    </a:cubicBezTo>
                    <a:cubicBezTo>
                      <a:pt x="30" y="21"/>
                      <a:pt x="29" y="19"/>
                      <a:pt x="29" y="1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1580"/>
              <p:cNvSpPr/>
              <p:nvPr/>
            </p:nvSpPr>
            <p:spPr bwMode="auto">
              <a:xfrm>
                <a:off x="934" y="993"/>
                <a:ext cx="99" cy="43"/>
              </a:xfrm>
              <a:custGeom>
                <a:avLst/>
                <a:gdLst>
                  <a:gd name="T0" fmla="*/ 45 w 102"/>
                  <a:gd name="T1" fmla="*/ 26 h 45"/>
                  <a:gd name="T2" fmla="*/ 48 w 102"/>
                  <a:gd name="T3" fmla="*/ 16 h 45"/>
                  <a:gd name="T4" fmla="*/ 54 w 102"/>
                  <a:gd name="T5" fmla="*/ 26 h 45"/>
                  <a:gd name="T6" fmla="*/ 59 w 102"/>
                  <a:gd name="T7" fmla="*/ 17 h 45"/>
                  <a:gd name="T8" fmla="*/ 64 w 102"/>
                  <a:gd name="T9" fmla="*/ 24 h 45"/>
                  <a:gd name="T10" fmla="*/ 69 w 102"/>
                  <a:gd name="T11" fmla="*/ 10 h 45"/>
                  <a:gd name="T12" fmla="*/ 74 w 102"/>
                  <a:gd name="T13" fmla="*/ 22 h 45"/>
                  <a:gd name="T14" fmla="*/ 79 w 102"/>
                  <a:gd name="T15" fmla="*/ 10 h 45"/>
                  <a:gd name="T16" fmla="*/ 84 w 102"/>
                  <a:gd name="T17" fmla="*/ 20 h 45"/>
                  <a:gd name="T18" fmla="*/ 90 w 102"/>
                  <a:gd name="T19" fmla="*/ 5 h 45"/>
                  <a:gd name="T20" fmla="*/ 94 w 102"/>
                  <a:gd name="T21" fmla="*/ 14 h 45"/>
                  <a:gd name="T22" fmla="*/ 99 w 102"/>
                  <a:gd name="T23" fmla="*/ 0 h 45"/>
                  <a:gd name="T24" fmla="*/ 97 w 102"/>
                  <a:gd name="T25" fmla="*/ 23 h 45"/>
                  <a:gd name="T26" fmla="*/ 84 w 102"/>
                  <a:gd name="T27" fmla="*/ 33 h 45"/>
                  <a:gd name="T28" fmla="*/ 50 w 102"/>
                  <a:gd name="T29" fmla="*/ 44 h 45"/>
                  <a:gd name="T30" fmla="*/ 14 w 102"/>
                  <a:gd name="T31" fmla="*/ 35 h 45"/>
                  <a:gd name="T32" fmla="*/ 5 w 102"/>
                  <a:gd name="T33" fmla="*/ 26 h 45"/>
                  <a:gd name="T34" fmla="*/ 0 w 102"/>
                  <a:gd name="T35" fmla="*/ 12 h 45"/>
                  <a:gd name="T36" fmla="*/ 7 w 102"/>
                  <a:gd name="T37" fmla="*/ 22 h 45"/>
                  <a:gd name="T38" fmla="*/ 7 w 102"/>
                  <a:gd name="T39" fmla="*/ 14 h 45"/>
                  <a:gd name="T40" fmla="*/ 11 w 102"/>
                  <a:gd name="T41" fmla="*/ 23 h 45"/>
                  <a:gd name="T42" fmla="*/ 13 w 102"/>
                  <a:gd name="T43" fmla="*/ 16 h 45"/>
                  <a:gd name="T44" fmla="*/ 18 w 102"/>
                  <a:gd name="T45" fmla="*/ 25 h 45"/>
                  <a:gd name="T46" fmla="*/ 20 w 102"/>
                  <a:gd name="T47" fmla="*/ 17 h 45"/>
                  <a:gd name="T48" fmla="*/ 27 w 102"/>
                  <a:gd name="T49" fmla="*/ 25 h 45"/>
                  <a:gd name="T50" fmla="*/ 30 w 102"/>
                  <a:gd name="T51" fmla="*/ 17 h 45"/>
                  <a:gd name="T52" fmla="*/ 35 w 102"/>
                  <a:gd name="T53" fmla="*/ 24 h 45"/>
                  <a:gd name="T54" fmla="*/ 37 w 102"/>
                  <a:gd name="T55" fmla="*/ 17 h 45"/>
                  <a:gd name="T56" fmla="*/ 45 w 102"/>
                  <a:gd name="T57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2" h="45">
                    <a:moveTo>
                      <a:pt x="45" y="26"/>
                    </a:moveTo>
                    <a:cubicBezTo>
                      <a:pt x="46" y="23"/>
                      <a:pt x="47" y="19"/>
                      <a:pt x="48" y="16"/>
                    </a:cubicBezTo>
                    <a:cubicBezTo>
                      <a:pt x="50" y="19"/>
                      <a:pt x="52" y="23"/>
                      <a:pt x="54" y="26"/>
                    </a:cubicBezTo>
                    <a:cubicBezTo>
                      <a:pt x="56" y="23"/>
                      <a:pt x="57" y="20"/>
                      <a:pt x="59" y="17"/>
                    </a:cubicBezTo>
                    <a:cubicBezTo>
                      <a:pt x="59" y="19"/>
                      <a:pt x="64" y="24"/>
                      <a:pt x="64" y="24"/>
                    </a:cubicBezTo>
                    <a:cubicBezTo>
                      <a:pt x="64" y="24"/>
                      <a:pt x="68" y="14"/>
                      <a:pt x="69" y="10"/>
                    </a:cubicBezTo>
                    <a:cubicBezTo>
                      <a:pt x="70" y="14"/>
                      <a:pt x="72" y="18"/>
                      <a:pt x="74" y="22"/>
                    </a:cubicBezTo>
                    <a:cubicBezTo>
                      <a:pt x="76" y="18"/>
                      <a:pt x="77" y="14"/>
                      <a:pt x="79" y="10"/>
                    </a:cubicBezTo>
                    <a:cubicBezTo>
                      <a:pt x="80" y="14"/>
                      <a:pt x="82" y="17"/>
                      <a:pt x="84" y="20"/>
                    </a:cubicBezTo>
                    <a:cubicBezTo>
                      <a:pt x="86" y="15"/>
                      <a:pt x="88" y="10"/>
                      <a:pt x="90" y="5"/>
                    </a:cubicBezTo>
                    <a:cubicBezTo>
                      <a:pt x="91" y="8"/>
                      <a:pt x="93" y="11"/>
                      <a:pt x="94" y="14"/>
                    </a:cubicBezTo>
                    <a:cubicBezTo>
                      <a:pt x="96" y="9"/>
                      <a:pt x="98" y="5"/>
                      <a:pt x="99" y="0"/>
                    </a:cubicBezTo>
                    <a:cubicBezTo>
                      <a:pt x="102" y="8"/>
                      <a:pt x="100" y="17"/>
                      <a:pt x="97" y="23"/>
                    </a:cubicBezTo>
                    <a:cubicBezTo>
                      <a:pt x="93" y="28"/>
                      <a:pt x="89" y="31"/>
                      <a:pt x="84" y="33"/>
                    </a:cubicBezTo>
                    <a:cubicBezTo>
                      <a:pt x="73" y="39"/>
                      <a:pt x="62" y="43"/>
                      <a:pt x="50" y="44"/>
                    </a:cubicBezTo>
                    <a:cubicBezTo>
                      <a:pt x="38" y="45"/>
                      <a:pt x="26" y="42"/>
                      <a:pt x="14" y="35"/>
                    </a:cubicBezTo>
                    <a:cubicBezTo>
                      <a:pt x="11" y="32"/>
                      <a:pt x="7" y="30"/>
                      <a:pt x="5" y="26"/>
                    </a:cubicBezTo>
                    <a:cubicBezTo>
                      <a:pt x="2" y="22"/>
                      <a:pt x="0" y="17"/>
                      <a:pt x="0" y="12"/>
                    </a:cubicBezTo>
                    <a:cubicBezTo>
                      <a:pt x="2" y="15"/>
                      <a:pt x="4" y="19"/>
                      <a:pt x="7" y="22"/>
                    </a:cubicBezTo>
                    <a:cubicBezTo>
                      <a:pt x="6" y="19"/>
                      <a:pt x="6" y="16"/>
                      <a:pt x="7" y="14"/>
                    </a:cubicBezTo>
                    <a:cubicBezTo>
                      <a:pt x="8" y="17"/>
                      <a:pt x="10" y="20"/>
                      <a:pt x="11" y="23"/>
                    </a:cubicBezTo>
                    <a:cubicBezTo>
                      <a:pt x="12" y="20"/>
                      <a:pt x="13" y="18"/>
                      <a:pt x="13" y="16"/>
                    </a:cubicBezTo>
                    <a:cubicBezTo>
                      <a:pt x="15" y="19"/>
                      <a:pt x="16" y="22"/>
                      <a:pt x="18" y="25"/>
                    </a:cubicBezTo>
                    <a:cubicBezTo>
                      <a:pt x="19" y="22"/>
                      <a:pt x="20" y="20"/>
                      <a:pt x="20" y="17"/>
                    </a:cubicBezTo>
                    <a:cubicBezTo>
                      <a:pt x="23" y="20"/>
                      <a:pt x="25" y="22"/>
                      <a:pt x="27" y="25"/>
                    </a:cubicBezTo>
                    <a:cubicBezTo>
                      <a:pt x="28" y="22"/>
                      <a:pt x="29" y="19"/>
                      <a:pt x="30" y="17"/>
                    </a:cubicBezTo>
                    <a:cubicBezTo>
                      <a:pt x="32" y="19"/>
                      <a:pt x="33" y="22"/>
                      <a:pt x="35" y="24"/>
                    </a:cubicBezTo>
                    <a:cubicBezTo>
                      <a:pt x="36" y="22"/>
                      <a:pt x="37" y="19"/>
                      <a:pt x="37" y="17"/>
                    </a:cubicBezTo>
                    <a:cubicBezTo>
                      <a:pt x="40" y="19"/>
                      <a:pt x="43" y="22"/>
                      <a:pt x="45" y="2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1581"/>
              <p:cNvSpPr/>
              <p:nvPr/>
            </p:nvSpPr>
            <p:spPr bwMode="auto">
              <a:xfrm>
                <a:off x="934" y="1004"/>
                <a:ext cx="25" cy="28"/>
              </a:xfrm>
              <a:custGeom>
                <a:avLst/>
                <a:gdLst>
                  <a:gd name="T0" fmla="*/ 22 w 26"/>
                  <a:gd name="T1" fmla="*/ 26 h 29"/>
                  <a:gd name="T2" fmla="*/ 11 w 26"/>
                  <a:gd name="T3" fmla="*/ 16 h 29"/>
                  <a:gd name="T4" fmla="*/ 7 w 26"/>
                  <a:gd name="T5" fmla="*/ 9 h 29"/>
                  <a:gd name="T6" fmla="*/ 7 w 26"/>
                  <a:gd name="T7" fmla="*/ 10 h 29"/>
                  <a:gd name="T8" fmla="*/ 0 w 26"/>
                  <a:gd name="T9" fmla="*/ 0 h 29"/>
                  <a:gd name="T10" fmla="*/ 5 w 26"/>
                  <a:gd name="T11" fmla="*/ 14 h 29"/>
                  <a:gd name="T12" fmla="*/ 14 w 26"/>
                  <a:gd name="T13" fmla="*/ 23 h 29"/>
                  <a:gd name="T14" fmla="*/ 26 w 26"/>
                  <a:gd name="T15" fmla="*/ 29 h 29"/>
                  <a:gd name="T16" fmla="*/ 22 w 26"/>
                  <a:gd name="T17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9">
                    <a:moveTo>
                      <a:pt x="22" y="26"/>
                    </a:moveTo>
                    <a:cubicBezTo>
                      <a:pt x="18" y="23"/>
                      <a:pt x="14" y="20"/>
                      <a:pt x="11" y="16"/>
                    </a:cubicBezTo>
                    <a:cubicBezTo>
                      <a:pt x="9" y="14"/>
                      <a:pt x="7" y="12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7"/>
                      <a:pt x="2" y="3"/>
                      <a:pt x="0" y="0"/>
                    </a:cubicBezTo>
                    <a:cubicBezTo>
                      <a:pt x="0" y="5"/>
                      <a:pt x="2" y="10"/>
                      <a:pt x="5" y="14"/>
                    </a:cubicBezTo>
                    <a:cubicBezTo>
                      <a:pt x="7" y="18"/>
                      <a:pt x="11" y="20"/>
                      <a:pt x="14" y="23"/>
                    </a:cubicBezTo>
                    <a:cubicBezTo>
                      <a:pt x="18" y="25"/>
                      <a:pt x="22" y="27"/>
                      <a:pt x="26" y="29"/>
                    </a:cubicBezTo>
                    <a:cubicBezTo>
                      <a:pt x="25" y="28"/>
                      <a:pt x="24" y="27"/>
                      <a:pt x="22" y="26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1582"/>
              <p:cNvSpPr/>
              <p:nvPr/>
            </p:nvSpPr>
            <p:spPr bwMode="auto">
              <a:xfrm>
                <a:off x="944" y="1008"/>
                <a:ext cx="3" cy="7"/>
              </a:xfrm>
              <a:custGeom>
                <a:avLst/>
                <a:gdLst>
                  <a:gd name="T0" fmla="*/ 0 w 3"/>
                  <a:gd name="T1" fmla="*/ 7 h 7"/>
                  <a:gd name="T2" fmla="*/ 3 w 3"/>
                  <a:gd name="T3" fmla="*/ 3 h 7"/>
                  <a:gd name="T4" fmla="*/ 2 w 3"/>
                  <a:gd name="T5" fmla="*/ 0 h 7"/>
                  <a:gd name="T6" fmla="*/ 0 w 3"/>
                  <a:gd name="T7" fmla="*/ 7 h 7"/>
                  <a:gd name="T8" fmla="*/ 0 w 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3" y="3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1583"/>
              <p:cNvSpPr/>
              <p:nvPr/>
            </p:nvSpPr>
            <p:spPr bwMode="auto">
              <a:xfrm>
                <a:off x="951" y="1009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2 w 5"/>
                  <a:gd name="T3" fmla="*/ 0 h 8"/>
                  <a:gd name="T4" fmla="*/ 5 w 5"/>
                  <a:gd name="T5" fmla="*/ 3 h 8"/>
                  <a:gd name="T6" fmla="*/ 0 w 5"/>
                  <a:gd name="T7" fmla="*/ 8 h 8"/>
                  <a:gd name="T8" fmla="*/ 0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1584"/>
              <p:cNvSpPr/>
              <p:nvPr/>
            </p:nvSpPr>
            <p:spPr bwMode="auto">
              <a:xfrm>
                <a:off x="960" y="1009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3 w 5"/>
                  <a:gd name="T3" fmla="*/ 0 h 8"/>
                  <a:gd name="T4" fmla="*/ 5 w 5"/>
                  <a:gd name="T5" fmla="*/ 3 h 8"/>
                  <a:gd name="T6" fmla="*/ 0 w 5"/>
                  <a:gd name="T7" fmla="*/ 8 h 8"/>
                  <a:gd name="T8" fmla="*/ 0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1585"/>
              <p:cNvSpPr/>
              <p:nvPr/>
            </p:nvSpPr>
            <p:spPr bwMode="auto">
              <a:xfrm>
                <a:off x="939" y="1006"/>
                <a:ext cx="3" cy="9"/>
              </a:xfrm>
              <a:custGeom>
                <a:avLst/>
                <a:gdLst>
                  <a:gd name="T0" fmla="*/ 1 w 3"/>
                  <a:gd name="T1" fmla="*/ 8 h 9"/>
                  <a:gd name="T2" fmla="*/ 3 w 3"/>
                  <a:gd name="T3" fmla="*/ 4 h 9"/>
                  <a:gd name="T4" fmla="*/ 1 w 3"/>
                  <a:gd name="T5" fmla="*/ 0 h 9"/>
                  <a:gd name="T6" fmla="*/ 1 w 3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1" y="8"/>
                    </a:moveTo>
                    <a:cubicBezTo>
                      <a:pt x="1" y="9"/>
                      <a:pt x="3" y="4"/>
                      <a:pt x="3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6"/>
                      <a:pt x="1" y="8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1586"/>
              <p:cNvSpPr/>
              <p:nvPr/>
            </p:nvSpPr>
            <p:spPr bwMode="auto">
              <a:xfrm>
                <a:off x="968" y="1009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0 h 7"/>
                  <a:gd name="T4" fmla="*/ 5 w 5"/>
                  <a:gd name="T5" fmla="*/ 3 h 7"/>
                  <a:gd name="T6" fmla="*/ 0 w 5"/>
                  <a:gd name="T7" fmla="*/ 7 h 7"/>
                  <a:gd name="T8" fmla="*/ 0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1587"/>
              <p:cNvSpPr/>
              <p:nvPr/>
            </p:nvSpPr>
            <p:spPr bwMode="auto">
              <a:xfrm>
                <a:off x="977" y="1008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3 w 5"/>
                  <a:gd name="T3" fmla="*/ 0 h 10"/>
                  <a:gd name="T4" fmla="*/ 5 w 5"/>
                  <a:gd name="T5" fmla="*/ 3 h 10"/>
                  <a:gd name="T6" fmla="*/ 0 w 5"/>
                  <a:gd name="T7" fmla="*/ 10 h 10"/>
                  <a:gd name="T8" fmla="*/ 0 w 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1588"/>
              <p:cNvSpPr/>
              <p:nvPr/>
            </p:nvSpPr>
            <p:spPr bwMode="auto">
              <a:xfrm>
                <a:off x="987" y="100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4 w 6"/>
                  <a:gd name="T3" fmla="*/ 0 h 9"/>
                  <a:gd name="T4" fmla="*/ 6 w 6"/>
                  <a:gd name="T5" fmla="*/ 3 h 9"/>
                  <a:gd name="T6" fmla="*/ 0 w 6"/>
                  <a:gd name="T7" fmla="*/ 9 h 9"/>
                  <a:gd name="T8" fmla="*/ 0 w 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4" y="0"/>
                    </a:lnTo>
                    <a:lnTo>
                      <a:pt x="6" y="3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1589"/>
              <p:cNvSpPr/>
              <p:nvPr/>
            </p:nvSpPr>
            <p:spPr bwMode="auto">
              <a:xfrm>
                <a:off x="996" y="1002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5 w 7"/>
                  <a:gd name="T3" fmla="*/ 0 h 14"/>
                  <a:gd name="T4" fmla="*/ 7 w 7"/>
                  <a:gd name="T5" fmla="*/ 5 h 14"/>
                  <a:gd name="T6" fmla="*/ 0 w 7"/>
                  <a:gd name="T7" fmla="*/ 14 h 14"/>
                  <a:gd name="T8" fmla="*/ 0 w 7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5" y="0"/>
                    </a:lnTo>
                    <a:lnTo>
                      <a:pt x="7" y="5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1590"/>
              <p:cNvSpPr/>
              <p:nvPr/>
            </p:nvSpPr>
            <p:spPr bwMode="auto">
              <a:xfrm>
                <a:off x="1006" y="1002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5 w 6"/>
                  <a:gd name="T3" fmla="*/ 0 h 12"/>
                  <a:gd name="T4" fmla="*/ 6 w 6"/>
                  <a:gd name="T5" fmla="*/ 3 h 12"/>
                  <a:gd name="T6" fmla="*/ 0 w 6"/>
                  <a:gd name="T7" fmla="*/ 12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5" y="0"/>
                    </a:lnTo>
                    <a:lnTo>
                      <a:pt x="6" y="3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1591"/>
              <p:cNvSpPr/>
              <p:nvPr/>
            </p:nvSpPr>
            <p:spPr bwMode="auto">
              <a:xfrm>
                <a:off x="1016" y="998"/>
                <a:ext cx="6" cy="14"/>
              </a:xfrm>
              <a:custGeom>
                <a:avLst/>
                <a:gdLst>
                  <a:gd name="T0" fmla="*/ 0 w 6"/>
                  <a:gd name="T1" fmla="*/ 14 h 14"/>
                  <a:gd name="T2" fmla="*/ 5 w 6"/>
                  <a:gd name="T3" fmla="*/ 0 h 14"/>
                  <a:gd name="T4" fmla="*/ 6 w 6"/>
                  <a:gd name="T5" fmla="*/ 3 h 14"/>
                  <a:gd name="T6" fmla="*/ 0 w 6"/>
                  <a:gd name="T7" fmla="*/ 14 h 14"/>
                  <a:gd name="T8" fmla="*/ 0 w 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0" y="14"/>
                    </a:moveTo>
                    <a:lnTo>
                      <a:pt x="5" y="0"/>
                    </a:lnTo>
                    <a:lnTo>
                      <a:pt x="6" y="3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1592"/>
              <p:cNvSpPr/>
              <p:nvPr/>
            </p:nvSpPr>
            <p:spPr bwMode="auto">
              <a:xfrm>
                <a:off x="1025" y="993"/>
                <a:ext cx="7" cy="13"/>
              </a:xfrm>
              <a:custGeom>
                <a:avLst/>
                <a:gdLst>
                  <a:gd name="T0" fmla="*/ 0 w 7"/>
                  <a:gd name="T1" fmla="*/ 14 h 14"/>
                  <a:gd name="T2" fmla="*/ 5 w 7"/>
                  <a:gd name="T3" fmla="*/ 0 h 14"/>
                  <a:gd name="T4" fmla="*/ 7 w 7"/>
                  <a:gd name="T5" fmla="*/ 6 h 14"/>
                  <a:gd name="T6" fmla="*/ 0 w 7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7" y="5"/>
                      <a:pt x="7" y="6"/>
                    </a:cubicBezTo>
                    <a:cubicBezTo>
                      <a:pt x="6" y="8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1593"/>
              <p:cNvSpPr/>
              <p:nvPr/>
            </p:nvSpPr>
            <p:spPr bwMode="auto">
              <a:xfrm>
                <a:off x="852" y="1024"/>
                <a:ext cx="179" cy="128"/>
              </a:xfrm>
              <a:custGeom>
                <a:avLst/>
                <a:gdLst>
                  <a:gd name="T0" fmla="*/ 63 w 183"/>
                  <a:gd name="T1" fmla="*/ 13 h 135"/>
                  <a:gd name="T2" fmla="*/ 75 w 183"/>
                  <a:gd name="T3" fmla="*/ 13 h 135"/>
                  <a:gd name="T4" fmla="*/ 83 w 183"/>
                  <a:gd name="T5" fmla="*/ 11 h 135"/>
                  <a:gd name="T6" fmla="*/ 103 w 183"/>
                  <a:gd name="T7" fmla="*/ 5 h 135"/>
                  <a:gd name="T8" fmla="*/ 178 w 183"/>
                  <a:gd name="T9" fmla="*/ 57 h 135"/>
                  <a:gd name="T10" fmla="*/ 120 w 183"/>
                  <a:gd name="T11" fmla="*/ 128 h 135"/>
                  <a:gd name="T12" fmla="*/ 98 w 183"/>
                  <a:gd name="T13" fmla="*/ 128 h 135"/>
                  <a:gd name="T14" fmla="*/ 91 w 183"/>
                  <a:gd name="T15" fmla="*/ 128 h 135"/>
                  <a:gd name="T16" fmla="*/ 79 w 183"/>
                  <a:gd name="T17" fmla="*/ 130 h 135"/>
                  <a:gd name="T18" fmla="*/ 4 w 183"/>
                  <a:gd name="T19" fmla="*/ 81 h 135"/>
                  <a:gd name="T20" fmla="*/ 63 w 183"/>
                  <a:gd name="T21" fmla="*/ 1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135">
                    <a:moveTo>
                      <a:pt x="63" y="13"/>
                    </a:moveTo>
                    <a:cubicBezTo>
                      <a:pt x="67" y="13"/>
                      <a:pt x="71" y="13"/>
                      <a:pt x="75" y="13"/>
                    </a:cubicBezTo>
                    <a:cubicBezTo>
                      <a:pt x="78" y="12"/>
                      <a:pt x="80" y="11"/>
                      <a:pt x="83" y="11"/>
                    </a:cubicBezTo>
                    <a:cubicBezTo>
                      <a:pt x="89" y="8"/>
                      <a:pt x="96" y="6"/>
                      <a:pt x="103" y="5"/>
                    </a:cubicBezTo>
                    <a:cubicBezTo>
                      <a:pt x="140" y="0"/>
                      <a:pt x="174" y="24"/>
                      <a:pt x="178" y="57"/>
                    </a:cubicBezTo>
                    <a:cubicBezTo>
                      <a:pt x="183" y="91"/>
                      <a:pt x="157" y="123"/>
                      <a:pt x="120" y="128"/>
                    </a:cubicBezTo>
                    <a:cubicBezTo>
                      <a:pt x="112" y="129"/>
                      <a:pt x="105" y="129"/>
                      <a:pt x="98" y="128"/>
                    </a:cubicBezTo>
                    <a:cubicBezTo>
                      <a:pt x="96" y="128"/>
                      <a:pt x="93" y="128"/>
                      <a:pt x="91" y="128"/>
                    </a:cubicBezTo>
                    <a:cubicBezTo>
                      <a:pt x="87" y="129"/>
                      <a:pt x="83" y="130"/>
                      <a:pt x="79" y="130"/>
                    </a:cubicBezTo>
                    <a:cubicBezTo>
                      <a:pt x="42" y="135"/>
                      <a:pt x="8" y="113"/>
                      <a:pt x="4" y="81"/>
                    </a:cubicBezTo>
                    <a:cubicBezTo>
                      <a:pt x="0" y="49"/>
                      <a:pt x="26" y="18"/>
                      <a:pt x="63" y="1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1594"/>
              <p:cNvSpPr>
                <a:spLocks noEditPoints="1"/>
              </p:cNvSpPr>
              <p:nvPr/>
            </p:nvSpPr>
            <p:spPr bwMode="auto">
              <a:xfrm>
                <a:off x="890" y="1022"/>
                <a:ext cx="143" cy="130"/>
              </a:xfrm>
              <a:custGeom>
                <a:avLst/>
                <a:gdLst>
                  <a:gd name="T0" fmla="*/ 82 w 147"/>
                  <a:gd name="T1" fmla="*/ 132 h 137"/>
                  <a:gd name="T2" fmla="*/ 5 w 147"/>
                  <a:gd name="T3" fmla="*/ 78 h 137"/>
                  <a:gd name="T4" fmla="*/ 65 w 147"/>
                  <a:gd name="T5" fmla="*/ 5 h 137"/>
                  <a:gd name="T6" fmla="*/ 142 w 147"/>
                  <a:gd name="T7" fmla="*/ 59 h 137"/>
                  <a:gd name="T8" fmla="*/ 82 w 147"/>
                  <a:gd name="T9" fmla="*/ 132 h 137"/>
                  <a:gd name="T10" fmla="*/ 65 w 147"/>
                  <a:gd name="T11" fmla="*/ 9 h 137"/>
                  <a:gd name="T12" fmla="*/ 8 w 147"/>
                  <a:gd name="T13" fmla="*/ 77 h 137"/>
                  <a:gd name="T14" fmla="*/ 81 w 147"/>
                  <a:gd name="T15" fmla="*/ 128 h 137"/>
                  <a:gd name="T16" fmla="*/ 138 w 147"/>
                  <a:gd name="T17" fmla="*/ 60 h 137"/>
                  <a:gd name="T18" fmla="*/ 65 w 147"/>
                  <a:gd name="T19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37">
                    <a:moveTo>
                      <a:pt x="82" y="132"/>
                    </a:moveTo>
                    <a:cubicBezTo>
                      <a:pt x="44" y="137"/>
                      <a:pt x="10" y="112"/>
                      <a:pt x="5" y="78"/>
                    </a:cubicBezTo>
                    <a:cubicBezTo>
                      <a:pt x="0" y="43"/>
                      <a:pt x="27" y="10"/>
                      <a:pt x="65" y="5"/>
                    </a:cubicBezTo>
                    <a:cubicBezTo>
                      <a:pt x="103" y="0"/>
                      <a:pt x="137" y="24"/>
                      <a:pt x="142" y="59"/>
                    </a:cubicBezTo>
                    <a:cubicBezTo>
                      <a:pt x="147" y="94"/>
                      <a:pt x="120" y="126"/>
                      <a:pt x="82" y="132"/>
                    </a:cubicBezTo>
                    <a:moveTo>
                      <a:pt x="65" y="9"/>
                    </a:moveTo>
                    <a:cubicBezTo>
                      <a:pt x="30" y="14"/>
                      <a:pt x="4" y="44"/>
                      <a:pt x="8" y="77"/>
                    </a:cubicBezTo>
                    <a:cubicBezTo>
                      <a:pt x="13" y="110"/>
                      <a:pt x="46" y="133"/>
                      <a:pt x="81" y="128"/>
                    </a:cubicBezTo>
                    <a:cubicBezTo>
                      <a:pt x="117" y="123"/>
                      <a:pt x="143" y="93"/>
                      <a:pt x="138" y="60"/>
                    </a:cubicBezTo>
                    <a:cubicBezTo>
                      <a:pt x="134" y="27"/>
                      <a:pt x="101" y="4"/>
                      <a:pt x="65" y="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1595"/>
              <p:cNvSpPr>
                <a:spLocks noEditPoints="1"/>
              </p:cNvSpPr>
              <p:nvPr/>
            </p:nvSpPr>
            <p:spPr bwMode="auto">
              <a:xfrm>
                <a:off x="874" y="1027"/>
                <a:ext cx="143" cy="124"/>
              </a:xfrm>
              <a:custGeom>
                <a:avLst/>
                <a:gdLst>
                  <a:gd name="T0" fmla="*/ 81 w 146"/>
                  <a:gd name="T1" fmla="*/ 126 h 131"/>
                  <a:gd name="T2" fmla="*/ 4 w 146"/>
                  <a:gd name="T3" fmla="*/ 75 h 131"/>
                  <a:gd name="T4" fmla="*/ 65 w 146"/>
                  <a:gd name="T5" fmla="*/ 5 h 131"/>
                  <a:gd name="T6" fmla="*/ 141 w 146"/>
                  <a:gd name="T7" fmla="*/ 56 h 131"/>
                  <a:gd name="T8" fmla="*/ 81 w 146"/>
                  <a:gd name="T9" fmla="*/ 126 h 131"/>
                  <a:gd name="T10" fmla="*/ 65 w 146"/>
                  <a:gd name="T11" fmla="*/ 9 h 131"/>
                  <a:gd name="T12" fmla="*/ 8 w 146"/>
                  <a:gd name="T13" fmla="*/ 74 h 131"/>
                  <a:gd name="T14" fmla="*/ 81 w 146"/>
                  <a:gd name="T15" fmla="*/ 122 h 131"/>
                  <a:gd name="T16" fmla="*/ 138 w 146"/>
                  <a:gd name="T17" fmla="*/ 57 h 131"/>
                  <a:gd name="T18" fmla="*/ 65 w 146"/>
                  <a:gd name="T19" fmla="*/ 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131">
                    <a:moveTo>
                      <a:pt x="81" y="126"/>
                    </a:moveTo>
                    <a:cubicBezTo>
                      <a:pt x="43" y="131"/>
                      <a:pt x="9" y="108"/>
                      <a:pt x="4" y="75"/>
                    </a:cubicBezTo>
                    <a:cubicBezTo>
                      <a:pt x="0" y="42"/>
                      <a:pt x="27" y="11"/>
                      <a:pt x="65" y="5"/>
                    </a:cubicBezTo>
                    <a:cubicBezTo>
                      <a:pt x="103" y="0"/>
                      <a:pt x="137" y="23"/>
                      <a:pt x="141" y="56"/>
                    </a:cubicBezTo>
                    <a:cubicBezTo>
                      <a:pt x="146" y="90"/>
                      <a:pt x="119" y="121"/>
                      <a:pt x="81" y="126"/>
                    </a:cubicBezTo>
                    <a:moveTo>
                      <a:pt x="65" y="9"/>
                    </a:moveTo>
                    <a:cubicBezTo>
                      <a:pt x="29" y="14"/>
                      <a:pt x="4" y="43"/>
                      <a:pt x="8" y="74"/>
                    </a:cubicBezTo>
                    <a:cubicBezTo>
                      <a:pt x="12" y="106"/>
                      <a:pt x="45" y="127"/>
                      <a:pt x="81" y="122"/>
                    </a:cubicBezTo>
                    <a:cubicBezTo>
                      <a:pt x="116" y="118"/>
                      <a:pt x="142" y="88"/>
                      <a:pt x="138" y="57"/>
                    </a:cubicBezTo>
                    <a:cubicBezTo>
                      <a:pt x="134" y="26"/>
                      <a:pt x="101" y="4"/>
                      <a:pt x="65" y="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1596"/>
              <p:cNvSpPr>
                <a:spLocks noEditPoints="1"/>
              </p:cNvSpPr>
              <p:nvPr/>
            </p:nvSpPr>
            <p:spPr bwMode="auto">
              <a:xfrm>
                <a:off x="851" y="1031"/>
                <a:ext cx="142" cy="123"/>
              </a:xfrm>
              <a:custGeom>
                <a:avLst/>
                <a:gdLst>
                  <a:gd name="T0" fmla="*/ 81 w 146"/>
                  <a:gd name="T1" fmla="*/ 125 h 130"/>
                  <a:gd name="T2" fmla="*/ 4 w 146"/>
                  <a:gd name="T3" fmla="*/ 74 h 130"/>
                  <a:gd name="T4" fmla="*/ 65 w 146"/>
                  <a:gd name="T5" fmla="*/ 5 h 130"/>
                  <a:gd name="T6" fmla="*/ 141 w 146"/>
                  <a:gd name="T7" fmla="*/ 56 h 130"/>
                  <a:gd name="T8" fmla="*/ 81 w 146"/>
                  <a:gd name="T9" fmla="*/ 125 h 130"/>
                  <a:gd name="T10" fmla="*/ 65 w 146"/>
                  <a:gd name="T11" fmla="*/ 8 h 130"/>
                  <a:gd name="T12" fmla="*/ 8 w 146"/>
                  <a:gd name="T13" fmla="*/ 74 h 130"/>
                  <a:gd name="T14" fmla="*/ 80 w 146"/>
                  <a:gd name="T15" fmla="*/ 122 h 130"/>
                  <a:gd name="T16" fmla="*/ 138 w 146"/>
                  <a:gd name="T17" fmla="*/ 56 h 130"/>
                  <a:gd name="T18" fmla="*/ 65 w 146"/>
                  <a:gd name="T19" fmla="*/ 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130">
                    <a:moveTo>
                      <a:pt x="81" y="125"/>
                    </a:moveTo>
                    <a:cubicBezTo>
                      <a:pt x="43" y="130"/>
                      <a:pt x="9" y="107"/>
                      <a:pt x="4" y="74"/>
                    </a:cubicBezTo>
                    <a:cubicBezTo>
                      <a:pt x="0" y="41"/>
                      <a:pt x="27" y="10"/>
                      <a:pt x="65" y="5"/>
                    </a:cubicBezTo>
                    <a:cubicBezTo>
                      <a:pt x="103" y="0"/>
                      <a:pt x="137" y="22"/>
                      <a:pt x="141" y="56"/>
                    </a:cubicBezTo>
                    <a:cubicBezTo>
                      <a:pt x="146" y="89"/>
                      <a:pt x="119" y="120"/>
                      <a:pt x="81" y="125"/>
                    </a:cubicBezTo>
                    <a:moveTo>
                      <a:pt x="65" y="8"/>
                    </a:moveTo>
                    <a:cubicBezTo>
                      <a:pt x="29" y="13"/>
                      <a:pt x="4" y="42"/>
                      <a:pt x="8" y="74"/>
                    </a:cubicBezTo>
                    <a:cubicBezTo>
                      <a:pt x="12" y="105"/>
                      <a:pt x="45" y="126"/>
                      <a:pt x="80" y="122"/>
                    </a:cubicBezTo>
                    <a:cubicBezTo>
                      <a:pt x="116" y="117"/>
                      <a:pt x="142" y="87"/>
                      <a:pt x="138" y="56"/>
                    </a:cubicBezTo>
                    <a:cubicBezTo>
                      <a:pt x="134" y="25"/>
                      <a:pt x="101" y="3"/>
                      <a:pt x="65" y="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1597"/>
              <p:cNvSpPr/>
              <p:nvPr/>
            </p:nvSpPr>
            <p:spPr bwMode="auto">
              <a:xfrm>
                <a:off x="950" y="1026"/>
                <a:ext cx="79" cy="117"/>
              </a:xfrm>
              <a:custGeom>
                <a:avLst/>
                <a:gdLst>
                  <a:gd name="T0" fmla="*/ 64 w 81"/>
                  <a:gd name="T1" fmla="*/ 57 h 124"/>
                  <a:gd name="T2" fmla="*/ 0 w 81"/>
                  <a:gd name="T3" fmla="*/ 6 h 124"/>
                  <a:gd name="T4" fmla="*/ 3 w 81"/>
                  <a:gd name="T5" fmla="*/ 5 h 124"/>
                  <a:gd name="T6" fmla="*/ 76 w 81"/>
                  <a:gd name="T7" fmla="*/ 56 h 124"/>
                  <a:gd name="T8" fmla="*/ 19 w 81"/>
                  <a:gd name="T9" fmla="*/ 124 h 124"/>
                  <a:gd name="T10" fmla="*/ 16 w 81"/>
                  <a:gd name="T11" fmla="*/ 124 h 124"/>
                  <a:gd name="T12" fmla="*/ 64 w 81"/>
                  <a:gd name="T13" fmla="*/ 5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4">
                    <a:moveTo>
                      <a:pt x="64" y="57"/>
                    </a:moveTo>
                    <a:cubicBezTo>
                      <a:pt x="60" y="28"/>
                      <a:pt x="33" y="7"/>
                      <a:pt x="0" y="6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9" y="0"/>
                      <a:pt x="72" y="23"/>
                      <a:pt x="76" y="56"/>
                    </a:cubicBezTo>
                    <a:cubicBezTo>
                      <a:pt x="81" y="88"/>
                      <a:pt x="55" y="119"/>
                      <a:pt x="19" y="124"/>
                    </a:cubicBezTo>
                    <a:cubicBezTo>
                      <a:pt x="18" y="124"/>
                      <a:pt x="17" y="124"/>
                      <a:pt x="16" y="124"/>
                    </a:cubicBezTo>
                    <a:cubicBezTo>
                      <a:pt x="47" y="114"/>
                      <a:pt x="68" y="87"/>
                      <a:pt x="64" y="5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1598"/>
              <p:cNvSpPr/>
              <p:nvPr/>
            </p:nvSpPr>
            <p:spPr bwMode="auto">
              <a:xfrm>
                <a:off x="938" y="1032"/>
                <a:ext cx="75" cy="110"/>
              </a:xfrm>
              <a:custGeom>
                <a:avLst/>
                <a:gdLst>
                  <a:gd name="T0" fmla="*/ 52 w 76"/>
                  <a:gd name="T1" fmla="*/ 55 h 117"/>
                  <a:gd name="T2" fmla="*/ 0 w 76"/>
                  <a:gd name="T3" fmla="*/ 4 h 117"/>
                  <a:gd name="T4" fmla="*/ 72 w 76"/>
                  <a:gd name="T5" fmla="*/ 52 h 117"/>
                  <a:gd name="T6" fmla="*/ 15 w 76"/>
                  <a:gd name="T7" fmla="*/ 117 h 117"/>
                  <a:gd name="T8" fmla="*/ 52 w 76"/>
                  <a:gd name="T9" fmla="*/ 5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7">
                    <a:moveTo>
                      <a:pt x="52" y="55"/>
                    </a:moveTo>
                    <a:cubicBezTo>
                      <a:pt x="48" y="29"/>
                      <a:pt x="27" y="9"/>
                      <a:pt x="0" y="4"/>
                    </a:cubicBezTo>
                    <a:cubicBezTo>
                      <a:pt x="35" y="0"/>
                      <a:pt x="68" y="21"/>
                      <a:pt x="72" y="52"/>
                    </a:cubicBezTo>
                    <a:cubicBezTo>
                      <a:pt x="76" y="83"/>
                      <a:pt x="50" y="112"/>
                      <a:pt x="15" y="117"/>
                    </a:cubicBezTo>
                    <a:cubicBezTo>
                      <a:pt x="40" y="105"/>
                      <a:pt x="55" y="80"/>
                      <a:pt x="52" y="5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1599"/>
              <p:cNvSpPr/>
              <p:nvPr/>
            </p:nvSpPr>
            <p:spPr bwMode="auto">
              <a:xfrm>
                <a:off x="894" y="1038"/>
                <a:ext cx="94" cy="104"/>
              </a:xfrm>
              <a:custGeom>
                <a:avLst/>
                <a:gdLst>
                  <a:gd name="T0" fmla="*/ 4 w 96"/>
                  <a:gd name="T1" fmla="*/ 60 h 110"/>
                  <a:gd name="T2" fmla="*/ 36 w 96"/>
                  <a:gd name="T3" fmla="*/ 0 h 110"/>
                  <a:gd name="T4" fmla="*/ 93 w 96"/>
                  <a:gd name="T5" fmla="*/ 48 h 110"/>
                  <a:gd name="T6" fmla="*/ 51 w 96"/>
                  <a:gd name="T7" fmla="*/ 110 h 110"/>
                  <a:gd name="T8" fmla="*/ 4 w 96"/>
                  <a:gd name="T9" fmla="*/ 6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10">
                    <a:moveTo>
                      <a:pt x="4" y="60"/>
                    </a:moveTo>
                    <a:cubicBezTo>
                      <a:pt x="0" y="35"/>
                      <a:pt x="14" y="12"/>
                      <a:pt x="36" y="0"/>
                    </a:cubicBezTo>
                    <a:cubicBezTo>
                      <a:pt x="65" y="2"/>
                      <a:pt x="89" y="22"/>
                      <a:pt x="93" y="48"/>
                    </a:cubicBezTo>
                    <a:cubicBezTo>
                      <a:pt x="96" y="75"/>
                      <a:pt x="78" y="100"/>
                      <a:pt x="51" y="110"/>
                    </a:cubicBezTo>
                    <a:cubicBezTo>
                      <a:pt x="26" y="104"/>
                      <a:pt x="7" y="85"/>
                      <a:pt x="4" y="60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1600"/>
              <p:cNvSpPr/>
              <p:nvPr/>
            </p:nvSpPr>
            <p:spPr bwMode="auto">
              <a:xfrm>
                <a:off x="879" y="1041"/>
                <a:ext cx="54" cy="101"/>
              </a:xfrm>
              <a:custGeom>
                <a:avLst/>
                <a:gdLst>
                  <a:gd name="T0" fmla="*/ 3 w 55"/>
                  <a:gd name="T1" fmla="*/ 59 h 107"/>
                  <a:gd name="T2" fmla="*/ 41 w 55"/>
                  <a:gd name="T3" fmla="*/ 0 h 107"/>
                  <a:gd name="T4" fmla="*/ 16 w 55"/>
                  <a:gd name="T5" fmla="*/ 58 h 107"/>
                  <a:gd name="T6" fmla="*/ 55 w 55"/>
                  <a:gd name="T7" fmla="*/ 107 h 107"/>
                  <a:gd name="T8" fmla="*/ 3 w 55"/>
                  <a:gd name="T9" fmla="*/ 5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7">
                    <a:moveTo>
                      <a:pt x="3" y="59"/>
                    </a:moveTo>
                    <a:cubicBezTo>
                      <a:pt x="0" y="34"/>
                      <a:pt x="16" y="10"/>
                      <a:pt x="41" y="0"/>
                    </a:cubicBezTo>
                    <a:cubicBezTo>
                      <a:pt x="23" y="13"/>
                      <a:pt x="13" y="35"/>
                      <a:pt x="16" y="58"/>
                    </a:cubicBezTo>
                    <a:cubicBezTo>
                      <a:pt x="19" y="80"/>
                      <a:pt x="34" y="98"/>
                      <a:pt x="55" y="107"/>
                    </a:cubicBezTo>
                    <a:cubicBezTo>
                      <a:pt x="28" y="103"/>
                      <a:pt x="7" y="84"/>
                      <a:pt x="3" y="59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1601"/>
              <p:cNvSpPr/>
              <p:nvPr/>
            </p:nvSpPr>
            <p:spPr bwMode="auto">
              <a:xfrm>
                <a:off x="854" y="1038"/>
                <a:ext cx="75" cy="112"/>
              </a:xfrm>
              <a:custGeom>
                <a:avLst/>
                <a:gdLst>
                  <a:gd name="T0" fmla="*/ 4 w 76"/>
                  <a:gd name="T1" fmla="*/ 66 h 118"/>
                  <a:gd name="T2" fmla="*/ 61 w 76"/>
                  <a:gd name="T3" fmla="*/ 0 h 118"/>
                  <a:gd name="T4" fmla="*/ 24 w 76"/>
                  <a:gd name="T5" fmla="*/ 63 h 118"/>
                  <a:gd name="T6" fmla="*/ 76 w 76"/>
                  <a:gd name="T7" fmla="*/ 113 h 118"/>
                  <a:gd name="T8" fmla="*/ 4 w 76"/>
                  <a:gd name="T9" fmla="*/ 6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8">
                    <a:moveTo>
                      <a:pt x="4" y="66"/>
                    </a:moveTo>
                    <a:cubicBezTo>
                      <a:pt x="0" y="35"/>
                      <a:pt x="25" y="6"/>
                      <a:pt x="61" y="0"/>
                    </a:cubicBezTo>
                    <a:cubicBezTo>
                      <a:pt x="36" y="13"/>
                      <a:pt x="21" y="37"/>
                      <a:pt x="24" y="63"/>
                    </a:cubicBezTo>
                    <a:cubicBezTo>
                      <a:pt x="28" y="89"/>
                      <a:pt x="49" y="108"/>
                      <a:pt x="76" y="113"/>
                    </a:cubicBezTo>
                    <a:cubicBezTo>
                      <a:pt x="40" y="118"/>
                      <a:pt x="8" y="97"/>
                      <a:pt x="4" y="66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1602"/>
              <p:cNvSpPr>
                <a:spLocks noEditPoints="1"/>
              </p:cNvSpPr>
              <p:nvPr/>
            </p:nvSpPr>
            <p:spPr bwMode="auto">
              <a:xfrm>
                <a:off x="973" y="1075"/>
                <a:ext cx="43" cy="62"/>
              </a:xfrm>
              <a:custGeom>
                <a:avLst/>
                <a:gdLst>
                  <a:gd name="T0" fmla="*/ 36 w 44"/>
                  <a:gd name="T1" fmla="*/ 1 h 65"/>
                  <a:gd name="T2" fmla="*/ 36 w 44"/>
                  <a:gd name="T3" fmla="*/ 2 h 65"/>
                  <a:gd name="T4" fmla="*/ 37 w 44"/>
                  <a:gd name="T5" fmla="*/ 6 h 65"/>
                  <a:gd name="T6" fmla="*/ 0 w 44"/>
                  <a:gd name="T7" fmla="*/ 65 h 65"/>
                  <a:gd name="T8" fmla="*/ 1 w 44"/>
                  <a:gd name="T9" fmla="*/ 65 h 65"/>
                  <a:gd name="T10" fmla="*/ 37 w 44"/>
                  <a:gd name="T11" fmla="*/ 6 h 65"/>
                  <a:gd name="T12" fmla="*/ 36 w 44"/>
                  <a:gd name="T13" fmla="*/ 1 h 65"/>
                  <a:gd name="T14" fmla="*/ 40 w 44"/>
                  <a:gd name="T15" fmla="*/ 0 h 65"/>
                  <a:gd name="T16" fmla="*/ 39 w 44"/>
                  <a:gd name="T17" fmla="*/ 0 h 65"/>
                  <a:gd name="T18" fmla="*/ 40 w 44"/>
                  <a:gd name="T19" fmla="*/ 5 h 65"/>
                  <a:gd name="T20" fmla="*/ 9 w 44"/>
                  <a:gd name="T21" fmla="*/ 65 h 65"/>
                  <a:gd name="T22" fmla="*/ 10 w 44"/>
                  <a:gd name="T23" fmla="*/ 65 h 65"/>
                  <a:gd name="T24" fmla="*/ 41 w 44"/>
                  <a:gd name="T25" fmla="*/ 5 h 65"/>
                  <a:gd name="T26" fmla="*/ 40 w 44"/>
                  <a:gd name="T2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65">
                    <a:moveTo>
                      <a:pt x="36" y="1"/>
                    </a:moveTo>
                    <a:cubicBezTo>
                      <a:pt x="36" y="2"/>
                      <a:pt x="36" y="2"/>
                      <a:pt x="36" y="2"/>
                    </a:cubicBezTo>
                    <a:cubicBezTo>
                      <a:pt x="36" y="3"/>
                      <a:pt x="36" y="4"/>
                      <a:pt x="37" y="6"/>
                    </a:cubicBezTo>
                    <a:cubicBezTo>
                      <a:pt x="40" y="31"/>
                      <a:pt x="24" y="54"/>
                      <a:pt x="0" y="65"/>
                    </a:cubicBezTo>
                    <a:cubicBezTo>
                      <a:pt x="0" y="65"/>
                      <a:pt x="0" y="65"/>
                      <a:pt x="1" y="65"/>
                    </a:cubicBezTo>
                    <a:cubicBezTo>
                      <a:pt x="25" y="54"/>
                      <a:pt x="40" y="31"/>
                      <a:pt x="37" y="6"/>
                    </a:cubicBezTo>
                    <a:cubicBezTo>
                      <a:pt x="37" y="4"/>
                      <a:pt x="36" y="3"/>
                      <a:pt x="36" y="1"/>
                    </a:cubicBezTo>
                    <a:moveTo>
                      <a:pt x="40" y="0"/>
                    </a:moveTo>
                    <a:cubicBezTo>
                      <a:pt x="40" y="0"/>
                      <a:pt x="40" y="0"/>
                      <a:pt x="39" y="0"/>
                    </a:cubicBezTo>
                    <a:cubicBezTo>
                      <a:pt x="40" y="2"/>
                      <a:pt x="40" y="4"/>
                      <a:pt x="40" y="5"/>
                    </a:cubicBezTo>
                    <a:cubicBezTo>
                      <a:pt x="44" y="29"/>
                      <a:pt x="31" y="52"/>
                      <a:pt x="9" y="65"/>
                    </a:cubicBezTo>
                    <a:cubicBezTo>
                      <a:pt x="9" y="65"/>
                      <a:pt x="10" y="65"/>
                      <a:pt x="10" y="65"/>
                    </a:cubicBezTo>
                    <a:cubicBezTo>
                      <a:pt x="31" y="52"/>
                      <a:pt x="44" y="29"/>
                      <a:pt x="41" y="5"/>
                    </a:cubicBezTo>
                    <a:cubicBezTo>
                      <a:pt x="40" y="4"/>
                      <a:pt x="40" y="2"/>
                      <a:pt x="4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1603"/>
              <p:cNvSpPr/>
              <p:nvPr/>
            </p:nvSpPr>
            <p:spPr bwMode="auto">
              <a:xfrm>
                <a:off x="974" y="1075"/>
                <a:ext cx="42" cy="62"/>
              </a:xfrm>
              <a:custGeom>
                <a:avLst/>
                <a:gdLst>
                  <a:gd name="T0" fmla="*/ 38 w 43"/>
                  <a:gd name="T1" fmla="*/ 0 h 65"/>
                  <a:gd name="T2" fmla="*/ 35 w 43"/>
                  <a:gd name="T3" fmla="*/ 1 h 65"/>
                  <a:gd name="T4" fmla="*/ 36 w 43"/>
                  <a:gd name="T5" fmla="*/ 6 h 65"/>
                  <a:gd name="T6" fmla="*/ 0 w 43"/>
                  <a:gd name="T7" fmla="*/ 65 h 65"/>
                  <a:gd name="T8" fmla="*/ 8 w 43"/>
                  <a:gd name="T9" fmla="*/ 65 h 65"/>
                  <a:gd name="T10" fmla="*/ 39 w 43"/>
                  <a:gd name="T11" fmla="*/ 5 h 65"/>
                  <a:gd name="T12" fmla="*/ 38 w 43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5">
                    <a:moveTo>
                      <a:pt x="38" y="0"/>
                    </a:moveTo>
                    <a:cubicBezTo>
                      <a:pt x="37" y="0"/>
                      <a:pt x="36" y="1"/>
                      <a:pt x="35" y="1"/>
                    </a:cubicBezTo>
                    <a:cubicBezTo>
                      <a:pt x="35" y="3"/>
                      <a:pt x="36" y="4"/>
                      <a:pt x="36" y="6"/>
                    </a:cubicBezTo>
                    <a:cubicBezTo>
                      <a:pt x="39" y="31"/>
                      <a:pt x="24" y="54"/>
                      <a:pt x="0" y="65"/>
                    </a:cubicBezTo>
                    <a:cubicBezTo>
                      <a:pt x="3" y="65"/>
                      <a:pt x="5" y="65"/>
                      <a:pt x="8" y="65"/>
                    </a:cubicBezTo>
                    <a:cubicBezTo>
                      <a:pt x="30" y="52"/>
                      <a:pt x="43" y="29"/>
                      <a:pt x="39" y="5"/>
                    </a:cubicBezTo>
                    <a:cubicBezTo>
                      <a:pt x="39" y="4"/>
                      <a:pt x="39" y="2"/>
                      <a:pt x="3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1604"/>
              <p:cNvSpPr>
                <a:spLocks noEditPoints="1"/>
              </p:cNvSpPr>
              <p:nvPr/>
            </p:nvSpPr>
            <p:spPr bwMode="auto">
              <a:xfrm>
                <a:off x="879" y="1103"/>
                <a:ext cx="63" cy="42"/>
              </a:xfrm>
              <a:custGeom>
                <a:avLst/>
                <a:gdLst>
                  <a:gd name="T0" fmla="*/ 23 w 65"/>
                  <a:gd name="T1" fmla="*/ 7 h 45"/>
                  <a:gd name="T2" fmla="*/ 65 w 65"/>
                  <a:gd name="T3" fmla="*/ 41 h 45"/>
                  <a:gd name="T4" fmla="*/ 65 w 65"/>
                  <a:gd name="T5" fmla="*/ 41 h 45"/>
                  <a:gd name="T6" fmla="*/ 24 w 65"/>
                  <a:gd name="T7" fmla="*/ 7 h 45"/>
                  <a:gd name="T8" fmla="*/ 23 w 65"/>
                  <a:gd name="T9" fmla="*/ 7 h 45"/>
                  <a:gd name="T10" fmla="*/ 4 w 65"/>
                  <a:gd name="T11" fmla="*/ 0 h 45"/>
                  <a:gd name="T12" fmla="*/ 57 w 65"/>
                  <a:gd name="T13" fmla="*/ 43 h 45"/>
                  <a:gd name="T14" fmla="*/ 19 w 65"/>
                  <a:gd name="T15" fmla="*/ 4 h 45"/>
                  <a:gd name="T16" fmla="*/ 18 w 65"/>
                  <a:gd name="T17" fmla="*/ 4 h 45"/>
                  <a:gd name="T18" fmla="*/ 55 w 65"/>
                  <a:gd name="T19" fmla="*/ 42 h 45"/>
                  <a:gd name="T20" fmla="*/ 4 w 65"/>
                  <a:gd name="T21" fmla="*/ 0 h 45"/>
                  <a:gd name="T22" fmla="*/ 4 w 65"/>
                  <a:gd name="T23" fmla="*/ 0 h 45"/>
                  <a:gd name="T24" fmla="*/ 0 w 65"/>
                  <a:gd name="T25" fmla="*/ 0 h 45"/>
                  <a:gd name="T26" fmla="*/ 0 w 65"/>
                  <a:gd name="T27" fmla="*/ 0 h 45"/>
                  <a:gd name="T28" fmla="*/ 50 w 65"/>
                  <a:gd name="T29" fmla="*/ 45 h 45"/>
                  <a:gd name="T30" fmla="*/ 50 w 65"/>
                  <a:gd name="T31" fmla="*/ 45 h 45"/>
                  <a:gd name="T32" fmla="*/ 51 w 65"/>
                  <a:gd name="T33" fmla="*/ 45 h 45"/>
                  <a:gd name="T34" fmla="*/ 0 w 65"/>
                  <a:gd name="T3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45">
                    <a:moveTo>
                      <a:pt x="23" y="7"/>
                    </a:moveTo>
                    <a:cubicBezTo>
                      <a:pt x="31" y="24"/>
                      <a:pt x="46" y="36"/>
                      <a:pt x="65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46" y="36"/>
                      <a:pt x="31" y="24"/>
                      <a:pt x="24" y="7"/>
                    </a:cubicBezTo>
                    <a:cubicBezTo>
                      <a:pt x="24" y="7"/>
                      <a:pt x="23" y="7"/>
                      <a:pt x="23" y="7"/>
                    </a:cubicBezTo>
                    <a:moveTo>
                      <a:pt x="4" y="0"/>
                    </a:moveTo>
                    <a:cubicBezTo>
                      <a:pt x="10" y="23"/>
                      <a:pt x="31" y="40"/>
                      <a:pt x="57" y="43"/>
                    </a:cubicBezTo>
                    <a:cubicBezTo>
                      <a:pt x="39" y="36"/>
                      <a:pt x="25" y="22"/>
                      <a:pt x="19" y="4"/>
                    </a:cubicBezTo>
                    <a:cubicBezTo>
                      <a:pt x="19" y="4"/>
                      <a:pt x="18" y="4"/>
                      <a:pt x="18" y="4"/>
                    </a:cubicBezTo>
                    <a:cubicBezTo>
                      <a:pt x="24" y="21"/>
                      <a:pt x="38" y="35"/>
                      <a:pt x="55" y="42"/>
                    </a:cubicBezTo>
                    <a:cubicBezTo>
                      <a:pt x="30" y="38"/>
                      <a:pt x="10" y="2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23"/>
                      <a:pt x="25" y="40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1" y="45"/>
                    </a:cubicBezTo>
                    <a:cubicBezTo>
                      <a:pt x="26" y="40"/>
                      <a:pt x="6" y="23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1605"/>
              <p:cNvSpPr/>
              <p:nvPr/>
            </p:nvSpPr>
            <p:spPr bwMode="auto">
              <a:xfrm>
                <a:off x="897" y="1107"/>
                <a:ext cx="45" cy="36"/>
              </a:xfrm>
              <a:custGeom>
                <a:avLst/>
                <a:gdLst>
                  <a:gd name="T0" fmla="*/ 0 w 46"/>
                  <a:gd name="T1" fmla="*/ 0 h 39"/>
                  <a:gd name="T2" fmla="*/ 38 w 46"/>
                  <a:gd name="T3" fmla="*/ 39 h 39"/>
                  <a:gd name="T4" fmla="*/ 41 w 46"/>
                  <a:gd name="T5" fmla="*/ 39 h 39"/>
                  <a:gd name="T6" fmla="*/ 46 w 46"/>
                  <a:gd name="T7" fmla="*/ 37 h 39"/>
                  <a:gd name="T8" fmla="*/ 4 w 46"/>
                  <a:gd name="T9" fmla="*/ 3 h 39"/>
                  <a:gd name="T10" fmla="*/ 0 w 46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9">
                    <a:moveTo>
                      <a:pt x="0" y="0"/>
                    </a:moveTo>
                    <a:cubicBezTo>
                      <a:pt x="6" y="18"/>
                      <a:pt x="20" y="32"/>
                      <a:pt x="38" y="39"/>
                    </a:cubicBezTo>
                    <a:cubicBezTo>
                      <a:pt x="39" y="39"/>
                      <a:pt x="40" y="39"/>
                      <a:pt x="41" y="39"/>
                    </a:cubicBezTo>
                    <a:cubicBezTo>
                      <a:pt x="42" y="38"/>
                      <a:pt x="44" y="38"/>
                      <a:pt x="46" y="37"/>
                    </a:cubicBezTo>
                    <a:cubicBezTo>
                      <a:pt x="27" y="32"/>
                      <a:pt x="12" y="20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1606"/>
              <p:cNvSpPr/>
              <p:nvPr/>
            </p:nvSpPr>
            <p:spPr bwMode="auto">
              <a:xfrm>
                <a:off x="879" y="1103"/>
                <a:ext cx="58" cy="42"/>
              </a:xfrm>
              <a:custGeom>
                <a:avLst/>
                <a:gdLst>
                  <a:gd name="T0" fmla="*/ 1 w 60"/>
                  <a:gd name="T1" fmla="*/ 0 h 45"/>
                  <a:gd name="T2" fmla="*/ 0 w 60"/>
                  <a:gd name="T3" fmla="*/ 0 h 45"/>
                  <a:gd name="T4" fmla="*/ 51 w 60"/>
                  <a:gd name="T5" fmla="*/ 45 h 45"/>
                  <a:gd name="T6" fmla="*/ 60 w 60"/>
                  <a:gd name="T7" fmla="*/ 43 h 45"/>
                  <a:gd name="T8" fmla="*/ 57 w 60"/>
                  <a:gd name="T9" fmla="*/ 43 h 45"/>
                  <a:gd name="T10" fmla="*/ 4 w 60"/>
                  <a:gd name="T11" fmla="*/ 0 h 45"/>
                  <a:gd name="T12" fmla="*/ 1 w 60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5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6" y="23"/>
                      <a:pt x="26" y="40"/>
                      <a:pt x="51" y="45"/>
                    </a:cubicBezTo>
                    <a:cubicBezTo>
                      <a:pt x="54" y="44"/>
                      <a:pt x="57" y="44"/>
                      <a:pt x="60" y="43"/>
                    </a:cubicBezTo>
                    <a:cubicBezTo>
                      <a:pt x="59" y="43"/>
                      <a:pt x="58" y="43"/>
                      <a:pt x="57" y="43"/>
                    </a:cubicBezTo>
                    <a:cubicBezTo>
                      <a:pt x="31" y="40"/>
                      <a:pt x="10" y="23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1607"/>
              <p:cNvSpPr>
                <a:spLocks noEditPoints="1"/>
              </p:cNvSpPr>
              <p:nvPr/>
            </p:nvSpPr>
            <p:spPr bwMode="auto">
              <a:xfrm>
                <a:off x="951" y="1101"/>
                <a:ext cx="37" cy="39"/>
              </a:xfrm>
              <a:custGeom>
                <a:avLst/>
                <a:gdLst>
                  <a:gd name="T0" fmla="*/ 33 w 38"/>
                  <a:gd name="T1" fmla="*/ 5 h 41"/>
                  <a:gd name="T2" fmla="*/ 32 w 38"/>
                  <a:gd name="T3" fmla="*/ 5 h 41"/>
                  <a:gd name="T4" fmla="*/ 0 w 38"/>
                  <a:gd name="T5" fmla="*/ 41 h 41"/>
                  <a:gd name="T6" fmla="*/ 1 w 38"/>
                  <a:gd name="T7" fmla="*/ 40 h 41"/>
                  <a:gd name="T8" fmla="*/ 33 w 38"/>
                  <a:gd name="T9" fmla="*/ 5 h 41"/>
                  <a:gd name="T10" fmla="*/ 38 w 38"/>
                  <a:gd name="T11" fmla="*/ 0 h 41"/>
                  <a:gd name="T12" fmla="*/ 38 w 38"/>
                  <a:gd name="T13" fmla="*/ 0 h 41"/>
                  <a:gd name="T14" fmla="*/ 11 w 38"/>
                  <a:gd name="T15" fmla="*/ 39 h 41"/>
                  <a:gd name="T16" fmla="*/ 11 w 38"/>
                  <a:gd name="T17" fmla="*/ 39 h 41"/>
                  <a:gd name="T18" fmla="*/ 38 w 38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1">
                    <a:moveTo>
                      <a:pt x="33" y="5"/>
                    </a:moveTo>
                    <a:cubicBezTo>
                      <a:pt x="33" y="5"/>
                      <a:pt x="32" y="5"/>
                      <a:pt x="32" y="5"/>
                    </a:cubicBezTo>
                    <a:cubicBezTo>
                      <a:pt x="27" y="20"/>
                      <a:pt x="15" y="33"/>
                      <a:pt x="0" y="41"/>
                    </a:cubicBezTo>
                    <a:cubicBezTo>
                      <a:pt x="0" y="40"/>
                      <a:pt x="1" y="40"/>
                      <a:pt x="1" y="40"/>
                    </a:cubicBezTo>
                    <a:cubicBezTo>
                      <a:pt x="16" y="32"/>
                      <a:pt x="28" y="20"/>
                      <a:pt x="33" y="5"/>
                    </a:cubicBezTo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4" y="16"/>
                      <a:pt x="24" y="2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25" y="29"/>
                      <a:pt x="35" y="15"/>
                      <a:pt x="3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1608"/>
              <p:cNvSpPr/>
              <p:nvPr/>
            </p:nvSpPr>
            <p:spPr bwMode="auto">
              <a:xfrm>
                <a:off x="952" y="1101"/>
                <a:ext cx="36" cy="38"/>
              </a:xfrm>
              <a:custGeom>
                <a:avLst/>
                <a:gdLst>
                  <a:gd name="T0" fmla="*/ 37 w 37"/>
                  <a:gd name="T1" fmla="*/ 0 h 40"/>
                  <a:gd name="T2" fmla="*/ 32 w 37"/>
                  <a:gd name="T3" fmla="*/ 5 h 40"/>
                  <a:gd name="T4" fmla="*/ 0 w 37"/>
                  <a:gd name="T5" fmla="*/ 40 h 40"/>
                  <a:gd name="T6" fmla="*/ 7 w 37"/>
                  <a:gd name="T7" fmla="*/ 39 h 40"/>
                  <a:gd name="T8" fmla="*/ 7 w 37"/>
                  <a:gd name="T9" fmla="*/ 39 h 40"/>
                  <a:gd name="T10" fmla="*/ 10 w 37"/>
                  <a:gd name="T11" fmla="*/ 39 h 40"/>
                  <a:gd name="T12" fmla="*/ 37 w 37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0">
                    <a:moveTo>
                      <a:pt x="37" y="0"/>
                    </a:moveTo>
                    <a:cubicBezTo>
                      <a:pt x="35" y="2"/>
                      <a:pt x="33" y="3"/>
                      <a:pt x="32" y="5"/>
                    </a:cubicBezTo>
                    <a:cubicBezTo>
                      <a:pt x="27" y="20"/>
                      <a:pt x="15" y="32"/>
                      <a:pt x="0" y="40"/>
                    </a:cubicBezTo>
                    <a:cubicBezTo>
                      <a:pt x="2" y="40"/>
                      <a:pt x="4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9"/>
                      <a:pt x="9" y="39"/>
                      <a:pt x="10" y="39"/>
                    </a:cubicBezTo>
                    <a:cubicBezTo>
                      <a:pt x="23" y="29"/>
                      <a:pt x="33" y="16"/>
                      <a:pt x="3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1609"/>
              <p:cNvSpPr/>
              <p:nvPr/>
            </p:nvSpPr>
            <p:spPr bwMode="auto">
              <a:xfrm>
                <a:off x="982" y="1075"/>
                <a:ext cx="42" cy="62"/>
              </a:xfrm>
              <a:custGeom>
                <a:avLst/>
                <a:gdLst>
                  <a:gd name="T0" fmla="*/ 31 w 43"/>
                  <a:gd name="T1" fmla="*/ 0 h 65"/>
                  <a:gd name="T2" fmla="*/ 30 w 43"/>
                  <a:gd name="T3" fmla="*/ 0 h 65"/>
                  <a:gd name="T4" fmla="*/ 31 w 43"/>
                  <a:gd name="T5" fmla="*/ 5 h 65"/>
                  <a:gd name="T6" fmla="*/ 0 w 43"/>
                  <a:gd name="T7" fmla="*/ 65 h 65"/>
                  <a:gd name="T8" fmla="*/ 0 w 43"/>
                  <a:gd name="T9" fmla="*/ 65 h 65"/>
                  <a:gd name="T10" fmla="*/ 7 w 43"/>
                  <a:gd name="T11" fmla="*/ 63 h 65"/>
                  <a:gd name="T12" fmla="*/ 41 w 43"/>
                  <a:gd name="T13" fmla="*/ 24 h 65"/>
                  <a:gd name="T14" fmla="*/ 43 w 43"/>
                  <a:gd name="T15" fmla="*/ 11 h 65"/>
                  <a:gd name="T16" fmla="*/ 36 w 43"/>
                  <a:gd name="T17" fmla="*/ 0 h 65"/>
                  <a:gd name="T18" fmla="*/ 31 w 43"/>
                  <a:gd name="T1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65">
                    <a:moveTo>
                      <a:pt x="31" y="0"/>
                    </a:moveTo>
                    <a:cubicBezTo>
                      <a:pt x="31" y="0"/>
                      <a:pt x="30" y="0"/>
                      <a:pt x="30" y="0"/>
                    </a:cubicBezTo>
                    <a:cubicBezTo>
                      <a:pt x="30" y="2"/>
                      <a:pt x="30" y="4"/>
                      <a:pt x="31" y="5"/>
                    </a:cubicBezTo>
                    <a:cubicBezTo>
                      <a:pt x="34" y="29"/>
                      <a:pt x="21" y="52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3" y="64"/>
                      <a:pt x="5" y="64"/>
                      <a:pt x="7" y="63"/>
                    </a:cubicBezTo>
                    <a:cubicBezTo>
                      <a:pt x="24" y="58"/>
                      <a:pt x="35" y="41"/>
                      <a:pt x="41" y="24"/>
                    </a:cubicBezTo>
                    <a:cubicBezTo>
                      <a:pt x="42" y="19"/>
                      <a:pt x="43" y="15"/>
                      <a:pt x="43" y="11"/>
                    </a:cubicBezTo>
                    <a:cubicBezTo>
                      <a:pt x="42" y="6"/>
                      <a:pt x="40" y="2"/>
                      <a:pt x="36" y="0"/>
                    </a:cubicBezTo>
                    <a:cubicBezTo>
                      <a:pt x="34" y="0"/>
                      <a:pt x="32" y="0"/>
                      <a:pt x="31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1610"/>
              <p:cNvSpPr/>
              <p:nvPr/>
            </p:nvSpPr>
            <p:spPr bwMode="auto">
              <a:xfrm>
                <a:off x="962" y="1077"/>
                <a:ext cx="50" cy="61"/>
              </a:xfrm>
              <a:custGeom>
                <a:avLst/>
                <a:gdLst>
                  <a:gd name="T0" fmla="*/ 47 w 51"/>
                  <a:gd name="T1" fmla="*/ 0 h 64"/>
                  <a:gd name="T2" fmla="*/ 43 w 51"/>
                  <a:gd name="T3" fmla="*/ 2 h 64"/>
                  <a:gd name="T4" fmla="*/ 35 w 51"/>
                  <a:gd name="T5" fmla="*/ 14 h 64"/>
                  <a:gd name="T6" fmla="*/ 27 w 51"/>
                  <a:gd name="T7" fmla="*/ 25 h 64"/>
                  <a:gd name="T8" fmla="*/ 0 w 51"/>
                  <a:gd name="T9" fmla="*/ 64 h 64"/>
                  <a:gd name="T10" fmla="*/ 9 w 51"/>
                  <a:gd name="T11" fmla="*/ 63 h 64"/>
                  <a:gd name="T12" fmla="*/ 11 w 51"/>
                  <a:gd name="T13" fmla="*/ 63 h 64"/>
                  <a:gd name="T14" fmla="*/ 48 w 51"/>
                  <a:gd name="T15" fmla="*/ 4 h 64"/>
                  <a:gd name="T16" fmla="*/ 47 w 51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64">
                    <a:moveTo>
                      <a:pt x="47" y="0"/>
                    </a:moveTo>
                    <a:cubicBezTo>
                      <a:pt x="46" y="0"/>
                      <a:pt x="44" y="1"/>
                      <a:pt x="43" y="2"/>
                    </a:cubicBezTo>
                    <a:cubicBezTo>
                      <a:pt x="40" y="6"/>
                      <a:pt x="38" y="10"/>
                      <a:pt x="35" y="14"/>
                    </a:cubicBezTo>
                    <a:cubicBezTo>
                      <a:pt x="33" y="18"/>
                      <a:pt x="30" y="22"/>
                      <a:pt x="27" y="25"/>
                    </a:cubicBezTo>
                    <a:cubicBezTo>
                      <a:pt x="24" y="40"/>
                      <a:pt x="14" y="54"/>
                      <a:pt x="0" y="64"/>
                    </a:cubicBezTo>
                    <a:cubicBezTo>
                      <a:pt x="3" y="63"/>
                      <a:pt x="6" y="63"/>
                      <a:pt x="9" y="63"/>
                    </a:cubicBezTo>
                    <a:cubicBezTo>
                      <a:pt x="10" y="63"/>
                      <a:pt x="10" y="63"/>
                      <a:pt x="11" y="63"/>
                    </a:cubicBezTo>
                    <a:cubicBezTo>
                      <a:pt x="35" y="52"/>
                      <a:pt x="51" y="29"/>
                      <a:pt x="48" y="4"/>
                    </a:cubicBezTo>
                    <a:cubicBezTo>
                      <a:pt x="47" y="2"/>
                      <a:pt x="47" y="1"/>
                      <a:pt x="47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1611"/>
              <p:cNvSpPr/>
              <p:nvPr/>
            </p:nvSpPr>
            <p:spPr bwMode="auto">
              <a:xfrm>
                <a:off x="902" y="1106"/>
                <a:ext cx="80" cy="36"/>
              </a:xfrm>
              <a:custGeom>
                <a:avLst/>
                <a:gdLst>
                  <a:gd name="T0" fmla="*/ 0 w 82"/>
                  <a:gd name="T1" fmla="*/ 4 h 38"/>
                  <a:gd name="T2" fmla="*/ 41 w 82"/>
                  <a:gd name="T3" fmla="*/ 38 h 38"/>
                  <a:gd name="T4" fmla="*/ 50 w 82"/>
                  <a:gd name="T5" fmla="*/ 36 h 38"/>
                  <a:gd name="T6" fmla="*/ 82 w 82"/>
                  <a:gd name="T7" fmla="*/ 0 h 38"/>
                  <a:gd name="T8" fmla="*/ 58 w 82"/>
                  <a:gd name="T9" fmla="*/ 13 h 38"/>
                  <a:gd name="T10" fmla="*/ 48 w 82"/>
                  <a:gd name="T11" fmla="*/ 15 h 38"/>
                  <a:gd name="T12" fmla="*/ 9 w 82"/>
                  <a:gd name="T13" fmla="*/ 9 h 38"/>
                  <a:gd name="T14" fmla="*/ 0 w 82"/>
                  <a:gd name="T15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38">
                    <a:moveTo>
                      <a:pt x="0" y="4"/>
                    </a:moveTo>
                    <a:cubicBezTo>
                      <a:pt x="7" y="21"/>
                      <a:pt x="22" y="33"/>
                      <a:pt x="41" y="38"/>
                    </a:cubicBezTo>
                    <a:cubicBezTo>
                      <a:pt x="44" y="37"/>
                      <a:pt x="47" y="36"/>
                      <a:pt x="50" y="36"/>
                    </a:cubicBezTo>
                    <a:cubicBezTo>
                      <a:pt x="65" y="28"/>
                      <a:pt x="77" y="15"/>
                      <a:pt x="82" y="0"/>
                    </a:cubicBezTo>
                    <a:cubicBezTo>
                      <a:pt x="75" y="6"/>
                      <a:pt x="67" y="11"/>
                      <a:pt x="58" y="13"/>
                    </a:cubicBezTo>
                    <a:cubicBezTo>
                      <a:pt x="55" y="14"/>
                      <a:pt x="51" y="15"/>
                      <a:pt x="48" y="15"/>
                    </a:cubicBezTo>
                    <a:cubicBezTo>
                      <a:pt x="35" y="17"/>
                      <a:pt x="21" y="15"/>
                      <a:pt x="9" y="9"/>
                    </a:cubicBezTo>
                    <a:cubicBezTo>
                      <a:pt x="6" y="7"/>
                      <a:pt x="3" y="6"/>
                      <a:pt x="0" y="4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Freeform 1613"/>
            <p:cNvSpPr/>
            <p:nvPr/>
          </p:nvSpPr>
          <p:spPr bwMode="auto">
            <a:xfrm>
              <a:off x="1374776" y="1791781"/>
              <a:ext cx="88900" cy="41275"/>
            </a:xfrm>
            <a:custGeom>
              <a:avLst/>
              <a:gdLst>
                <a:gd name="T0" fmla="*/ 0 w 57"/>
                <a:gd name="T1" fmla="*/ 0 h 28"/>
                <a:gd name="T2" fmla="*/ 1 w 57"/>
                <a:gd name="T3" fmla="*/ 2 h 28"/>
                <a:gd name="T4" fmla="*/ 48 w 57"/>
                <a:gd name="T5" fmla="*/ 27 h 28"/>
                <a:gd name="T6" fmla="*/ 57 w 57"/>
                <a:gd name="T7" fmla="*/ 27 h 28"/>
                <a:gd name="T8" fmla="*/ 0 w 5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8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1" y="16"/>
                    <a:pt x="28" y="25"/>
                    <a:pt x="48" y="27"/>
                  </a:cubicBezTo>
                  <a:cubicBezTo>
                    <a:pt x="51" y="27"/>
                    <a:pt x="54" y="27"/>
                    <a:pt x="57" y="27"/>
                  </a:cubicBezTo>
                  <a:cubicBezTo>
                    <a:pt x="33" y="28"/>
                    <a:pt x="12" y="17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14"/>
            <p:cNvSpPr/>
            <p:nvPr/>
          </p:nvSpPr>
          <p:spPr bwMode="auto">
            <a:xfrm>
              <a:off x="1376363" y="1794956"/>
              <a:ext cx="73025" cy="36513"/>
            </a:xfrm>
            <a:custGeom>
              <a:avLst/>
              <a:gdLst>
                <a:gd name="T0" fmla="*/ 0 w 47"/>
                <a:gd name="T1" fmla="*/ 0 h 25"/>
                <a:gd name="T2" fmla="*/ 6 w 47"/>
                <a:gd name="T3" fmla="*/ 8 h 25"/>
                <a:gd name="T4" fmla="*/ 47 w 47"/>
                <a:gd name="T5" fmla="*/ 25 h 25"/>
                <a:gd name="T6" fmla="*/ 0 w 47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5">
                  <a:moveTo>
                    <a:pt x="0" y="0"/>
                  </a:moveTo>
                  <a:cubicBezTo>
                    <a:pt x="2" y="3"/>
                    <a:pt x="4" y="5"/>
                    <a:pt x="6" y="8"/>
                  </a:cubicBezTo>
                  <a:cubicBezTo>
                    <a:pt x="17" y="18"/>
                    <a:pt x="32" y="24"/>
                    <a:pt x="47" y="25"/>
                  </a:cubicBezTo>
                  <a:cubicBezTo>
                    <a:pt x="27" y="23"/>
                    <a:pt x="10" y="14"/>
                    <a:pt x="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15"/>
            <p:cNvSpPr/>
            <p:nvPr/>
          </p:nvSpPr>
          <p:spPr bwMode="auto">
            <a:xfrm>
              <a:off x="1401763" y="1763206"/>
              <a:ext cx="79375" cy="61913"/>
            </a:xfrm>
            <a:custGeom>
              <a:avLst/>
              <a:gdLst>
                <a:gd name="T0" fmla="*/ 0 w 51"/>
                <a:gd name="T1" fmla="*/ 0 h 42"/>
                <a:gd name="T2" fmla="*/ 51 w 51"/>
                <a:gd name="T3" fmla="*/ 42 h 42"/>
                <a:gd name="T4" fmla="*/ 14 w 51"/>
                <a:gd name="T5" fmla="*/ 4 h 42"/>
                <a:gd name="T6" fmla="*/ 4 w 51"/>
                <a:gd name="T7" fmla="*/ 0 h 42"/>
                <a:gd name="T8" fmla="*/ 0 w 5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0" y="0"/>
                  </a:moveTo>
                  <a:cubicBezTo>
                    <a:pt x="6" y="22"/>
                    <a:pt x="26" y="38"/>
                    <a:pt x="51" y="42"/>
                  </a:cubicBezTo>
                  <a:cubicBezTo>
                    <a:pt x="34" y="35"/>
                    <a:pt x="20" y="21"/>
                    <a:pt x="14" y="4"/>
                  </a:cubicBezTo>
                  <a:cubicBezTo>
                    <a:pt x="11" y="2"/>
                    <a:pt x="8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16"/>
            <p:cNvSpPr/>
            <p:nvPr/>
          </p:nvSpPr>
          <p:spPr bwMode="auto">
            <a:xfrm>
              <a:off x="1373188" y="1763206"/>
              <a:ext cx="100013" cy="69850"/>
            </a:xfrm>
            <a:custGeom>
              <a:avLst/>
              <a:gdLst>
                <a:gd name="T0" fmla="*/ 14 w 64"/>
                <a:gd name="T1" fmla="*/ 0 h 47"/>
                <a:gd name="T2" fmla="*/ 0 w 64"/>
                <a:gd name="T3" fmla="*/ 13 h 47"/>
                <a:gd name="T4" fmla="*/ 1 w 64"/>
                <a:gd name="T5" fmla="*/ 19 h 47"/>
                <a:gd name="T6" fmla="*/ 58 w 64"/>
                <a:gd name="T7" fmla="*/ 46 h 47"/>
                <a:gd name="T8" fmla="*/ 61 w 64"/>
                <a:gd name="T9" fmla="*/ 46 h 47"/>
                <a:gd name="T10" fmla="*/ 64 w 64"/>
                <a:gd name="T11" fmla="*/ 45 h 47"/>
                <a:gd name="T12" fmla="*/ 14 w 64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7">
                  <a:moveTo>
                    <a:pt x="14" y="0"/>
                  </a:moveTo>
                  <a:cubicBezTo>
                    <a:pt x="7" y="2"/>
                    <a:pt x="1" y="6"/>
                    <a:pt x="0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3" y="36"/>
                    <a:pt x="34" y="47"/>
                    <a:pt x="58" y="46"/>
                  </a:cubicBezTo>
                  <a:cubicBezTo>
                    <a:pt x="59" y="46"/>
                    <a:pt x="60" y="46"/>
                    <a:pt x="61" y="46"/>
                  </a:cubicBezTo>
                  <a:cubicBezTo>
                    <a:pt x="62" y="45"/>
                    <a:pt x="63" y="45"/>
                    <a:pt x="64" y="45"/>
                  </a:cubicBezTo>
                  <a:cubicBezTo>
                    <a:pt x="39" y="40"/>
                    <a:pt x="20" y="23"/>
                    <a:pt x="14" y="0"/>
                  </a:cubicBezTo>
                </a:path>
              </a:pathLst>
            </a:custGeom>
            <a:solidFill>
              <a:srgbClr val="FF6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17"/>
            <p:cNvSpPr>
              <a:spLocks noEditPoints="1"/>
            </p:cNvSpPr>
            <p:nvPr/>
          </p:nvSpPr>
          <p:spPr bwMode="auto">
            <a:xfrm>
              <a:off x="1433513" y="1656843"/>
              <a:ext cx="106363" cy="20638"/>
            </a:xfrm>
            <a:custGeom>
              <a:avLst/>
              <a:gdLst>
                <a:gd name="T0" fmla="*/ 20 w 68"/>
                <a:gd name="T1" fmla="*/ 7 h 14"/>
                <a:gd name="T2" fmla="*/ 12 w 68"/>
                <a:gd name="T3" fmla="*/ 13 h 14"/>
                <a:gd name="T4" fmla="*/ 13 w 68"/>
                <a:gd name="T5" fmla="*/ 13 h 14"/>
                <a:gd name="T6" fmla="*/ 20 w 68"/>
                <a:gd name="T7" fmla="*/ 7 h 14"/>
                <a:gd name="T8" fmla="*/ 20 w 68"/>
                <a:gd name="T9" fmla="*/ 7 h 14"/>
                <a:gd name="T10" fmla="*/ 37 w 68"/>
                <a:gd name="T11" fmla="*/ 4 h 14"/>
                <a:gd name="T12" fmla="*/ 36 w 68"/>
                <a:gd name="T13" fmla="*/ 4 h 14"/>
                <a:gd name="T14" fmla="*/ 59 w 68"/>
                <a:gd name="T15" fmla="*/ 13 h 14"/>
                <a:gd name="T16" fmla="*/ 59 w 68"/>
                <a:gd name="T17" fmla="*/ 13 h 14"/>
                <a:gd name="T18" fmla="*/ 37 w 68"/>
                <a:gd name="T19" fmla="*/ 4 h 14"/>
                <a:gd name="T20" fmla="*/ 45 w 68"/>
                <a:gd name="T21" fmla="*/ 3 h 14"/>
                <a:gd name="T22" fmla="*/ 45 w 68"/>
                <a:gd name="T23" fmla="*/ 3 h 14"/>
                <a:gd name="T24" fmla="*/ 62 w 68"/>
                <a:gd name="T25" fmla="*/ 11 h 14"/>
                <a:gd name="T26" fmla="*/ 63 w 68"/>
                <a:gd name="T27" fmla="*/ 11 h 14"/>
                <a:gd name="T28" fmla="*/ 45 w 68"/>
                <a:gd name="T29" fmla="*/ 3 h 14"/>
                <a:gd name="T30" fmla="*/ 15 w 68"/>
                <a:gd name="T31" fmla="*/ 7 h 14"/>
                <a:gd name="T32" fmla="*/ 7 w 68"/>
                <a:gd name="T33" fmla="*/ 14 h 14"/>
                <a:gd name="T34" fmla="*/ 7 w 68"/>
                <a:gd name="T35" fmla="*/ 14 h 14"/>
                <a:gd name="T36" fmla="*/ 15 w 68"/>
                <a:gd name="T37" fmla="*/ 6 h 14"/>
                <a:gd name="T38" fmla="*/ 15 w 68"/>
                <a:gd name="T39" fmla="*/ 7 h 14"/>
                <a:gd name="T40" fmla="*/ 13 w 68"/>
                <a:gd name="T41" fmla="*/ 7 h 14"/>
                <a:gd name="T42" fmla="*/ 2 w 68"/>
                <a:gd name="T43" fmla="*/ 13 h 14"/>
                <a:gd name="T44" fmla="*/ 2 w 68"/>
                <a:gd name="T45" fmla="*/ 13 h 14"/>
                <a:gd name="T46" fmla="*/ 14 w 68"/>
                <a:gd name="T47" fmla="*/ 7 h 14"/>
                <a:gd name="T48" fmla="*/ 13 w 68"/>
                <a:gd name="T49" fmla="*/ 7 h 14"/>
                <a:gd name="T50" fmla="*/ 56 w 68"/>
                <a:gd name="T51" fmla="*/ 0 h 14"/>
                <a:gd name="T52" fmla="*/ 56 w 68"/>
                <a:gd name="T53" fmla="*/ 0 h 14"/>
                <a:gd name="T54" fmla="*/ 68 w 68"/>
                <a:gd name="T55" fmla="*/ 3 h 14"/>
                <a:gd name="T56" fmla="*/ 68 w 68"/>
                <a:gd name="T57" fmla="*/ 3 h 14"/>
                <a:gd name="T58" fmla="*/ 56 w 68"/>
                <a:gd name="T59" fmla="*/ 0 h 14"/>
                <a:gd name="T60" fmla="*/ 5 w 68"/>
                <a:gd name="T61" fmla="*/ 7 h 14"/>
                <a:gd name="T62" fmla="*/ 0 w 68"/>
                <a:gd name="T63" fmla="*/ 10 h 14"/>
                <a:gd name="T64" fmla="*/ 0 w 68"/>
                <a:gd name="T65" fmla="*/ 10 h 14"/>
                <a:gd name="T66" fmla="*/ 5 w 68"/>
                <a:gd name="T67" fmla="*/ 7 h 14"/>
                <a:gd name="T68" fmla="*/ 5 w 68"/>
                <a:gd name="T6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" h="14">
                  <a:moveTo>
                    <a:pt x="20" y="7"/>
                  </a:moveTo>
                  <a:cubicBezTo>
                    <a:pt x="17" y="9"/>
                    <a:pt x="15" y="11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1"/>
                    <a:pt x="18" y="9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moveTo>
                    <a:pt x="37" y="4"/>
                  </a:moveTo>
                  <a:cubicBezTo>
                    <a:pt x="37" y="4"/>
                    <a:pt x="37" y="4"/>
                    <a:pt x="36" y="4"/>
                  </a:cubicBezTo>
                  <a:cubicBezTo>
                    <a:pt x="44" y="6"/>
                    <a:pt x="52" y="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2" y="9"/>
                    <a:pt x="45" y="6"/>
                    <a:pt x="37" y="4"/>
                  </a:cubicBezTo>
                  <a:moveTo>
                    <a:pt x="45" y="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51" y="5"/>
                    <a:pt x="57" y="8"/>
                    <a:pt x="62" y="11"/>
                  </a:cubicBezTo>
                  <a:cubicBezTo>
                    <a:pt x="62" y="11"/>
                    <a:pt x="63" y="11"/>
                    <a:pt x="63" y="11"/>
                  </a:cubicBezTo>
                  <a:cubicBezTo>
                    <a:pt x="57" y="8"/>
                    <a:pt x="52" y="5"/>
                    <a:pt x="45" y="3"/>
                  </a:cubicBezTo>
                  <a:moveTo>
                    <a:pt x="15" y="7"/>
                  </a:moveTo>
                  <a:cubicBezTo>
                    <a:pt x="12" y="9"/>
                    <a:pt x="9" y="11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1"/>
                    <a:pt x="12" y="9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3" y="7"/>
                  </a:moveTo>
                  <a:cubicBezTo>
                    <a:pt x="9" y="8"/>
                    <a:pt x="5" y="11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1"/>
                    <a:pt x="10" y="8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60" y="1"/>
                    <a:pt x="64" y="2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4" y="2"/>
                    <a:pt x="60" y="1"/>
                    <a:pt x="56" y="0"/>
                  </a:cubicBezTo>
                  <a:moveTo>
                    <a:pt x="5" y="7"/>
                  </a:moveTo>
                  <a:cubicBezTo>
                    <a:pt x="3" y="8"/>
                    <a:pt x="1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9"/>
                    <a:pt x="3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18"/>
            <p:cNvSpPr/>
            <p:nvPr/>
          </p:nvSpPr>
          <p:spPr bwMode="auto">
            <a:xfrm>
              <a:off x="1444626" y="1664781"/>
              <a:ext cx="20638" cy="12700"/>
            </a:xfrm>
            <a:custGeom>
              <a:avLst/>
              <a:gdLst>
                <a:gd name="T0" fmla="*/ 8 w 13"/>
                <a:gd name="T1" fmla="*/ 0 h 8"/>
                <a:gd name="T2" fmla="*/ 0 w 13"/>
                <a:gd name="T3" fmla="*/ 8 h 8"/>
                <a:gd name="T4" fmla="*/ 2 w 13"/>
                <a:gd name="T5" fmla="*/ 8 h 8"/>
                <a:gd name="T6" fmla="*/ 5 w 13"/>
                <a:gd name="T7" fmla="*/ 7 h 8"/>
                <a:gd name="T8" fmla="*/ 13 w 13"/>
                <a:gd name="T9" fmla="*/ 1 h 8"/>
                <a:gd name="T10" fmla="*/ 10 w 13"/>
                <a:gd name="T11" fmla="*/ 0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5" y="3"/>
                    <a:pt x="2" y="5"/>
                    <a:pt x="0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8" y="5"/>
                    <a:pt x="10" y="3"/>
                    <a:pt x="13" y="1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19"/>
            <p:cNvSpPr>
              <a:spLocks noEditPoints="1"/>
            </p:cNvSpPr>
            <p:nvPr/>
          </p:nvSpPr>
          <p:spPr bwMode="auto">
            <a:xfrm>
              <a:off x="1433513" y="1653668"/>
              <a:ext cx="106363" cy="22225"/>
            </a:xfrm>
            <a:custGeom>
              <a:avLst/>
              <a:gdLst>
                <a:gd name="T0" fmla="*/ 5 w 68"/>
                <a:gd name="T1" fmla="*/ 9 h 15"/>
                <a:gd name="T2" fmla="*/ 0 w 68"/>
                <a:gd name="T3" fmla="*/ 12 h 15"/>
                <a:gd name="T4" fmla="*/ 2 w 68"/>
                <a:gd name="T5" fmla="*/ 15 h 15"/>
                <a:gd name="T6" fmla="*/ 13 w 68"/>
                <a:gd name="T7" fmla="*/ 9 h 15"/>
                <a:gd name="T8" fmla="*/ 5 w 68"/>
                <a:gd name="T9" fmla="*/ 9 h 15"/>
                <a:gd name="T10" fmla="*/ 62 w 68"/>
                <a:gd name="T11" fmla="*/ 1 h 15"/>
                <a:gd name="T12" fmla="*/ 59 w 68"/>
                <a:gd name="T13" fmla="*/ 1 h 15"/>
                <a:gd name="T14" fmla="*/ 56 w 68"/>
                <a:gd name="T15" fmla="*/ 2 h 15"/>
                <a:gd name="T16" fmla="*/ 68 w 68"/>
                <a:gd name="T17" fmla="*/ 5 h 15"/>
                <a:gd name="T18" fmla="*/ 68 w 68"/>
                <a:gd name="T19" fmla="*/ 2 h 15"/>
                <a:gd name="T20" fmla="*/ 62 w 68"/>
                <a:gd name="T2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15">
                  <a:moveTo>
                    <a:pt x="5" y="9"/>
                  </a:moveTo>
                  <a:cubicBezTo>
                    <a:pt x="3" y="10"/>
                    <a:pt x="2" y="11"/>
                    <a:pt x="0" y="12"/>
                  </a:cubicBezTo>
                  <a:cubicBezTo>
                    <a:pt x="0" y="13"/>
                    <a:pt x="1" y="14"/>
                    <a:pt x="2" y="15"/>
                  </a:cubicBezTo>
                  <a:cubicBezTo>
                    <a:pt x="5" y="13"/>
                    <a:pt x="9" y="10"/>
                    <a:pt x="13" y="9"/>
                  </a:cubicBezTo>
                  <a:cubicBezTo>
                    <a:pt x="10" y="9"/>
                    <a:pt x="8" y="9"/>
                    <a:pt x="5" y="9"/>
                  </a:cubicBezTo>
                  <a:moveTo>
                    <a:pt x="62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58" y="2"/>
                    <a:pt x="57" y="2"/>
                    <a:pt x="56" y="2"/>
                  </a:cubicBezTo>
                  <a:cubicBezTo>
                    <a:pt x="60" y="3"/>
                    <a:pt x="64" y="4"/>
                    <a:pt x="68" y="5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6" y="1"/>
                    <a:pt x="64" y="0"/>
                    <a:pt x="62" y="1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20"/>
            <p:cNvSpPr/>
            <p:nvPr/>
          </p:nvSpPr>
          <p:spPr bwMode="auto">
            <a:xfrm>
              <a:off x="1490663" y="1660018"/>
              <a:ext cx="39688" cy="15875"/>
            </a:xfrm>
            <a:custGeom>
              <a:avLst/>
              <a:gdLst>
                <a:gd name="T0" fmla="*/ 8 w 25"/>
                <a:gd name="T1" fmla="*/ 0 h 10"/>
                <a:gd name="T2" fmla="*/ 0 w 25"/>
                <a:gd name="T3" fmla="*/ 1 h 10"/>
                <a:gd name="T4" fmla="*/ 22 w 25"/>
                <a:gd name="T5" fmla="*/ 10 h 10"/>
                <a:gd name="T6" fmla="*/ 25 w 25"/>
                <a:gd name="T7" fmla="*/ 8 h 10"/>
                <a:gd name="T8" fmla="*/ 8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8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8" y="3"/>
                    <a:pt x="15" y="6"/>
                    <a:pt x="22" y="10"/>
                  </a:cubicBezTo>
                  <a:cubicBezTo>
                    <a:pt x="23" y="10"/>
                    <a:pt x="24" y="9"/>
                    <a:pt x="25" y="8"/>
                  </a:cubicBezTo>
                  <a:cubicBezTo>
                    <a:pt x="20" y="5"/>
                    <a:pt x="14" y="2"/>
                    <a:pt x="8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21"/>
            <p:cNvSpPr/>
            <p:nvPr/>
          </p:nvSpPr>
          <p:spPr bwMode="auto">
            <a:xfrm>
              <a:off x="1503363" y="1656843"/>
              <a:ext cx="36513" cy="15875"/>
            </a:xfrm>
            <a:custGeom>
              <a:avLst/>
              <a:gdLst>
                <a:gd name="T0" fmla="*/ 11 w 23"/>
                <a:gd name="T1" fmla="*/ 0 h 11"/>
                <a:gd name="T2" fmla="*/ 0 w 23"/>
                <a:gd name="T3" fmla="*/ 3 h 11"/>
                <a:gd name="T4" fmla="*/ 18 w 23"/>
                <a:gd name="T5" fmla="*/ 11 h 11"/>
                <a:gd name="T6" fmla="*/ 22 w 23"/>
                <a:gd name="T7" fmla="*/ 7 h 11"/>
                <a:gd name="T8" fmla="*/ 23 w 23"/>
                <a:gd name="T9" fmla="*/ 3 h 11"/>
                <a:gd name="T10" fmla="*/ 11 w 2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7" y="5"/>
                    <a:pt x="12" y="8"/>
                    <a:pt x="18" y="11"/>
                  </a:cubicBezTo>
                  <a:cubicBezTo>
                    <a:pt x="19" y="10"/>
                    <a:pt x="21" y="9"/>
                    <a:pt x="22" y="7"/>
                  </a:cubicBezTo>
                  <a:cubicBezTo>
                    <a:pt x="22" y="6"/>
                    <a:pt x="23" y="5"/>
                    <a:pt x="23" y="3"/>
                  </a:cubicBezTo>
                  <a:cubicBezTo>
                    <a:pt x="19" y="2"/>
                    <a:pt x="15" y="1"/>
                    <a:pt x="11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22"/>
            <p:cNvSpPr/>
            <p:nvPr/>
          </p:nvSpPr>
          <p:spPr bwMode="auto">
            <a:xfrm>
              <a:off x="1454151" y="1661606"/>
              <a:ext cx="71438" cy="19050"/>
            </a:xfrm>
            <a:custGeom>
              <a:avLst/>
              <a:gdLst>
                <a:gd name="T0" fmla="*/ 23 w 46"/>
                <a:gd name="T1" fmla="*/ 0 h 12"/>
                <a:gd name="T2" fmla="*/ 22 w 46"/>
                <a:gd name="T3" fmla="*/ 0 h 12"/>
                <a:gd name="T4" fmla="*/ 14 w 46"/>
                <a:gd name="T5" fmla="*/ 3 h 12"/>
                <a:gd name="T6" fmla="*/ 8 w 46"/>
                <a:gd name="T7" fmla="*/ 3 h 12"/>
                <a:gd name="T8" fmla="*/ 7 w 46"/>
                <a:gd name="T9" fmla="*/ 3 h 12"/>
                <a:gd name="T10" fmla="*/ 0 w 46"/>
                <a:gd name="T11" fmla="*/ 9 h 12"/>
                <a:gd name="T12" fmla="*/ 1 w 46"/>
                <a:gd name="T13" fmla="*/ 9 h 12"/>
                <a:gd name="T14" fmla="*/ 1 w 46"/>
                <a:gd name="T15" fmla="*/ 9 h 12"/>
                <a:gd name="T16" fmla="*/ 28 w 46"/>
                <a:gd name="T17" fmla="*/ 12 h 12"/>
                <a:gd name="T18" fmla="*/ 38 w 46"/>
                <a:gd name="T19" fmla="*/ 11 h 12"/>
                <a:gd name="T20" fmla="*/ 46 w 46"/>
                <a:gd name="T21" fmla="*/ 9 h 12"/>
                <a:gd name="T22" fmla="*/ 23 w 46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2">
                  <a:moveTo>
                    <a:pt x="23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20" y="2"/>
                    <a:pt x="17" y="3"/>
                    <a:pt x="14" y="3"/>
                  </a:cubicBezTo>
                  <a:cubicBezTo>
                    <a:pt x="12" y="4"/>
                    <a:pt x="10" y="4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5" y="5"/>
                    <a:pt x="2" y="7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8"/>
                    <a:pt x="19" y="11"/>
                    <a:pt x="28" y="12"/>
                  </a:cubicBezTo>
                  <a:cubicBezTo>
                    <a:pt x="32" y="12"/>
                    <a:pt x="35" y="12"/>
                    <a:pt x="38" y="11"/>
                  </a:cubicBezTo>
                  <a:cubicBezTo>
                    <a:pt x="41" y="11"/>
                    <a:pt x="43" y="10"/>
                    <a:pt x="46" y="9"/>
                  </a:cubicBezTo>
                  <a:cubicBezTo>
                    <a:pt x="39" y="5"/>
                    <a:pt x="31" y="2"/>
                    <a:pt x="23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23"/>
            <p:cNvSpPr/>
            <p:nvPr/>
          </p:nvSpPr>
          <p:spPr bwMode="auto">
            <a:xfrm>
              <a:off x="1436688" y="1666368"/>
              <a:ext cx="20638" cy="11113"/>
            </a:xfrm>
            <a:custGeom>
              <a:avLst/>
              <a:gdLst>
                <a:gd name="T0" fmla="*/ 12 w 13"/>
                <a:gd name="T1" fmla="*/ 0 h 7"/>
                <a:gd name="T2" fmla="*/ 0 w 13"/>
                <a:gd name="T3" fmla="*/ 6 h 7"/>
                <a:gd name="T4" fmla="*/ 2 w 13"/>
                <a:gd name="T5" fmla="*/ 7 h 7"/>
                <a:gd name="T6" fmla="*/ 5 w 13"/>
                <a:gd name="T7" fmla="*/ 7 h 7"/>
                <a:gd name="T8" fmla="*/ 13 w 13"/>
                <a:gd name="T9" fmla="*/ 0 h 7"/>
                <a:gd name="T10" fmla="*/ 12 w 1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12" y="0"/>
                  </a:moveTo>
                  <a:cubicBezTo>
                    <a:pt x="8" y="1"/>
                    <a:pt x="4" y="4"/>
                    <a:pt x="0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7" y="4"/>
                    <a:pt x="10" y="2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24"/>
            <p:cNvSpPr/>
            <p:nvPr/>
          </p:nvSpPr>
          <p:spPr bwMode="auto">
            <a:xfrm>
              <a:off x="1431926" y="1666368"/>
              <a:ext cx="9525" cy="4763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3 h 3"/>
                <a:gd name="T4" fmla="*/ 6 w 6"/>
                <a:gd name="T5" fmla="*/ 0 h 3"/>
                <a:gd name="T6" fmla="*/ 1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9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625"/>
            <p:cNvSpPr>
              <a:spLocks noEditPoints="1"/>
            </p:cNvSpPr>
            <p:nvPr/>
          </p:nvSpPr>
          <p:spPr bwMode="auto">
            <a:xfrm>
              <a:off x="1449388" y="1655256"/>
              <a:ext cx="46038" cy="9525"/>
            </a:xfrm>
            <a:custGeom>
              <a:avLst/>
              <a:gdLst>
                <a:gd name="T0" fmla="*/ 8 w 30"/>
                <a:gd name="T1" fmla="*/ 5 h 7"/>
                <a:gd name="T2" fmla="*/ 5 w 30"/>
                <a:gd name="T3" fmla="*/ 7 h 7"/>
                <a:gd name="T4" fmla="*/ 5 w 30"/>
                <a:gd name="T5" fmla="*/ 7 h 7"/>
                <a:gd name="T6" fmla="*/ 6 w 30"/>
                <a:gd name="T7" fmla="*/ 7 h 7"/>
                <a:gd name="T8" fmla="*/ 5 w 30"/>
                <a:gd name="T9" fmla="*/ 7 h 7"/>
                <a:gd name="T10" fmla="*/ 6 w 30"/>
                <a:gd name="T11" fmla="*/ 7 h 7"/>
                <a:gd name="T12" fmla="*/ 8 w 30"/>
                <a:gd name="T13" fmla="*/ 5 h 7"/>
                <a:gd name="T14" fmla="*/ 17 w 30"/>
                <a:gd name="T15" fmla="*/ 4 h 7"/>
                <a:gd name="T16" fmla="*/ 11 w 30"/>
                <a:gd name="T17" fmla="*/ 7 h 7"/>
                <a:gd name="T18" fmla="*/ 12 w 30"/>
                <a:gd name="T19" fmla="*/ 7 h 7"/>
                <a:gd name="T20" fmla="*/ 17 w 30"/>
                <a:gd name="T21" fmla="*/ 4 h 7"/>
                <a:gd name="T22" fmla="*/ 26 w 30"/>
                <a:gd name="T23" fmla="*/ 5 h 7"/>
                <a:gd name="T24" fmla="*/ 26 w 30"/>
                <a:gd name="T25" fmla="*/ 5 h 7"/>
                <a:gd name="T26" fmla="*/ 17 w 30"/>
                <a:gd name="T27" fmla="*/ 4 h 7"/>
                <a:gd name="T28" fmla="*/ 1 w 30"/>
                <a:gd name="T29" fmla="*/ 4 h 7"/>
                <a:gd name="T30" fmla="*/ 0 w 30"/>
                <a:gd name="T31" fmla="*/ 4 h 7"/>
                <a:gd name="T32" fmla="*/ 1 w 30"/>
                <a:gd name="T33" fmla="*/ 5 h 7"/>
                <a:gd name="T34" fmla="*/ 2 w 30"/>
                <a:gd name="T35" fmla="*/ 4 h 7"/>
                <a:gd name="T36" fmla="*/ 1 w 30"/>
                <a:gd name="T37" fmla="*/ 4 h 7"/>
                <a:gd name="T38" fmla="*/ 25 w 30"/>
                <a:gd name="T39" fmla="*/ 1 h 7"/>
                <a:gd name="T40" fmla="*/ 24 w 30"/>
                <a:gd name="T41" fmla="*/ 1 h 7"/>
                <a:gd name="T42" fmla="*/ 29 w 30"/>
                <a:gd name="T43" fmla="*/ 2 h 7"/>
                <a:gd name="T44" fmla="*/ 29 w 30"/>
                <a:gd name="T45" fmla="*/ 2 h 7"/>
                <a:gd name="T46" fmla="*/ 26 w 30"/>
                <a:gd name="T47" fmla="*/ 1 h 7"/>
                <a:gd name="T48" fmla="*/ 30 w 30"/>
                <a:gd name="T49" fmla="*/ 1 h 7"/>
                <a:gd name="T50" fmla="*/ 30 w 30"/>
                <a:gd name="T51" fmla="*/ 0 h 7"/>
                <a:gd name="T52" fmla="*/ 25 w 30"/>
                <a:gd name="T5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7">
                  <a:moveTo>
                    <a:pt x="8" y="5"/>
                  </a:moveTo>
                  <a:cubicBezTo>
                    <a:pt x="7" y="6"/>
                    <a:pt x="6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7" y="6"/>
                    <a:pt x="8" y="5"/>
                  </a:cubicBezTo>
                  <a:moveTo>
                    <a:pt x="17" y="4"/>
                  </a:moveTo>
                  <a:cubicBezTo>
                    <a:pt x="15" y="5"/>
                    <a:pt x="13" y="6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6"/>
                    <a:pt x="15" y="5"/>
                    <a:pt x="17" y="4"/>
                  </a:cubicBezTo>
                  <a:cubicBezTo>
                    <a:pt x="20" y="4"/>
                    <a:pt x="23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3" y="4"/>
                    <a:pt x="20" y="4"/>
                    <a:pt x="17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moveTo>
                    <a:pt x="25" y="1"/>
                  </a:moveTo>
                  <a:cubicBezTo>
                    <a:pt x="25" y="1"/>
                    <a:pt x="24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1"/>
                    <a:pt x="26" y="1"/>
                  </a:cubicBezTo>
                  <a:cubicBezTo>
                    <a:pt x="27" y="1"/>
                    <a:pt x="29" y="1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9" y="0"/>
                    <a:pt x="27" y="1"/>
                    <a:pt x="25" y="1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26"/>
            <p:cNvSpPr>
              <a:spLocks noEditPoints="1"/>
            </p:cNvSpPr>
            <p:nvPr/>
          </p:nvSpPr>
          <p:spPr bwMode="auto">
            <a:xfrm>
              <a:off x="1458913" y="1647318"/>
              <a:ext cx="41275" cy="17463"/>
            </a:xfrm>
            <a:custGeom>
              <a:avLst/>
              <a:gdLst>
                <a:gd name="T0" fmla="*/ 7 w 27"/>
                <a:gd name="T1" fmla="*/ 8 h 12"/>
                <a:gd name="T2" fmla="*/ 2 w 27"/>
                <a:gd name="T3" fmla="*/ 10 h 12"/>
                <a:gd name="T4" fmla="*/ 0 w 27"/>
                <a:gd name="T5" fmla="*/ 12 h 12"/>
                <a:gd name="T6" fmla="*/ 1 w 27"/>
                <a:gd name="T7" fmla="*/ 12 h 12"/>
                <a:gd name="T8" fmla="*/ 5 w 27"/>
                <a:gd name="T9" fmla="*/ 12 h 12"/>
                <a:gd name="T10" fmla="*/ 11 w 27"/>
                <a:gd name="T11" fmla="*/ 9 h 12"/>
                <a:gd name="T12" fmla="*/ 7 w 27"/>
                <a:gd name="T13" fmla="*/ 8 h 12"/>
                <a:gd name="T14" fmla="*/ 27 w 27"/>
                <a:gd name="T15" fmla="*/ 0 h 12"/>
                <a:gd name="T16" fmla="*/ 22 w 27"/>
                <a:gd name="T17" fmla="*/ 2 h 12"/>
                <a:gd name="T18" fmla="*/ 27 w 27"/>
                <a:gd name="T19" fmla="*/ 2 h 12"/>
                <a:gd name="T20" fmla="*/ 27 w 27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2">
                  <a:moveTo>
                    <a:pt x="7" y="8"/>
                  </a:moveTo>
                  <a:cubicBezTo>
                    <a:pt x="5" y="9"/>
                    <a:pt x="4" y="10"/>
                    <a:pt x="2" y="10"/>
                  </a:cubicBezTo>
                  <a:cubicBezTo>
                    <a:pt x="1" y="11"/>
                    <a:pt x="0" y="11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2"/>
                    <a:pt x="4" y="12"/>
                    <a:pt x="5" y="12"/>
                  </a:cubicBezTo>
                  <a:cubicBezTo>
                    <a:pt x="7" y="11"/>
                    <a:pt x="9" y="10"/>
                    <a:pt x="11" y="9"/>
                  </a:cubicBezTo>
                  <a:cubicBezTo>
                    <a:pt x="10" y="9"/>
                    <a:pt x="9" y="9"/>
                    <a:pt x="7" y="8"/>
                  </a:cubicBezTo>
                  <a:moveTo>
                    <a:pt x="27" y="0"/>
                  </a:moveTo>
                  <a:cubicBezTo>
                    <a:pt x="25" y="1"/>
                    <a:pt x="24" y="1"/>
                    <a:pt x="22" y="2"/>
                  </a:cubicBezTo>
                  <a:cubicBezTo>
                    <a:pt x="23" y="2"/>
                    <a:pt x="25" y="2"/>
                    <a:pt x="27" y="2"/>
                  </a:cubicBezTo>
                  <a:cubicBezTo>
                    <a:pt x="27" y="1"/>
                    <a:pt x="27" y="1"/>
                    <a:pt x="27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627"/>
            <p:cNvSpPr>
              <a:spLocks noEditPoints="1"/>
            </p:cNvSpPr>
            <p:nvPr/>
          </p:nvSpPr>
          <p:spPr bwMode="auto">
            <a:xfrm>
              <a:off x="1450976" y="1650493"/>
              <a:ext cx="49213" cy="14288"/>
            </a:xfrm>
            <a:custGeom>
              <a:avLst/>
              <a:gdLst>
                <a:gd name="T0" fmla="*/ 1 w 32"/>
                <a:gd name="T1" fmla="*/ 7 h 10"/>
                <a:gd name="T2" fmla="*/ 0 w 32"/>
                <a:gd name="T3" fmla="*/ 8 h 10"/>
                <a:gd name="T4" fmla="*/ 4 w 32"/>
                <a:gd name="T5" fmla="*/ 10 h 10"/>
                <a:gd name="T6" fmla="*/ 7 w 32"/>
                <a:gd name="T7" fmla="*/ 8 h 10"/>
                <a:gd name="T8" fmla="*/ 12 w 32"/>
                <a:gd name="T9" fmla="*/ 6 h 10"/>
                <a:gd name="T10" fmla="*/ 1 w 32"/>
                <a:gd name="T11" fmla="*/ 7 h 10"/>
                <a:gd name="T12" fmla="*/ 27 w 32"/>
                <a:gd name="T13" fmla="*/ 0 h 10"/>
                <a:gd name="T14" fmla="*/ 20 w 32"/>
                <a:gd name="T15" fmla="*/ 3 h 10"/>
                <a:gd name="T16" fmla="*/ 18 w 32"/>
                <a:gd name="T17" fmla="*/ 3 h 10"/>
                <a:gd name="T18" fmla="*/ 23 w 32"/>
                <a:gd name="T19" fmla="*/ 4 h 10"/>
                <a:gd name="T20" fmla="*/ 24 w 32"/>
                <a:gd name="T21" fmla="*/ 4 h 10"/>
                <a:gd name="T22" fmla="*/ 29 w 32"/>
                <a:gd name="T23" fmla="*/ 3 h 10"/>
                <a:gd name="T24" fmla="*/ 32 w 32"/>
                <a:gd name="T25" fmla="*/ 0 h 10"/>
                <a:gd name="T26" fmla="*/ 27 w 3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0">
                  <a:moveTo>
                    <a:pt x="1" y="7"/>
                  </a:moveTo>
                  <a:cubicBezTo>
                    <a:pt x="1" y="7"/>
                    <a:pt x="0" y="7"/>
                    <a:pt x="0" y="8"/>
                  </a:cubicBezTo>
                  <a:cubicBezTo>
                    <a:pt x="1" y="8"/>
                    <a:pt x="3" y="9"/>
                    <a:pt x="4" y="10"/>
                  </a:cubicBezTo>
                  <a:cubicBezTo>
                    <a:pt x="5" y="9"/>
                    <a:pt x="6" y="9"/>
                    <a:pt x="7" y="8"/>
                  </a:cubicBezTo>
                  <a:cubicBezTo>
                    <a:pt x="9" y="8"/>
                    <a:pt x="10" y="7"/>
                    <a:pt x="12" y="6"/>
                  </a:cubicBezTo>
                  <a:cubicBezTo>
                    <a:pt x="9" y="6"/>
                    <a:pt x="5" y="7"/>
                    <a:pt x="1" y="7"/>
                  </a:cubicBezTo>
                  <a:moveTo>
                    <a:pt x="27" y="0"/>
                  </a:moveTo>
                  <a:cubicBezTo>
                    <a:pt x="24" y="1"/>
                    <a:pt x="22" y="2"/>
                    <a:pt x="20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9" y="3"/>
                    <a:pt x="21" y="4"/>
                    <a:pt x="23" y="4"/>
                  </a:cubicBezTo>
                  <a:cubicBezTo>
                    <a:pt x="23" y="4"/>
                    <a:pt x="24" y="4"/>
                    <a:pt x="24" y="4"/>
                  </a:cubicBezTo>
                  <a:cubicBezTo>
                    <a:pt x="26" y="4"/>
                    <a:pt x="28" y="3"/>
                    <a:pt x="29" y="3"/>
                  </a:cubicBezTo>
                  <a:cubicBezTo>
                    <a:pt x="30" y="2"/>
                    <a:pt x="31" y="1"/>
                    <a:pt x="32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628"/>
            <p:cNvSpPr/>
            <p:nvPr/>
          </p:nvSpPr>
          <p:spPr bwMode="auto">
            <a:xfrm>
              <a:off x="1446213" y="1655256"/>
              <a:ext cx="47625" cy="6350"/>
            </a:xfrm>
            <a:custGeom>
              <a:avLst/>
              <a:gdLst>
                <a:gd name="T0" fmla="*/ 3 w 31"/>
                <a:gd name="T1" fmla="*/ 2 h 5"/>
                <a:gd name="T2" fmla="*/ 0 w 31"/>
                <a:gd name="T3" fmla="*/ 3 h 5"/>
                <a:gd name="T4" fmla="*/ 2 w 31"/>
                <a:gd name="T5" fmla="*/ 4 h 5"/>
                <a:gd name="T6" fmla="*/ 3 w 31"/>
                <a:gd name="T7" fmla="*/ 4 h 5"/>
                <a:gd name="T8" fmla="*/ 4 w 31"/>
                <a:gd name="T9" fmla="*/ 4 h 5"/>
                <a:gd name="T10" fmla="*/ 15 w 31"/>
                <a:gd name="T11" fmla="*/ 3 h 5"/>
                <a:gd name="T12" fmla="*/ 19 w 31"/>
                <a:gd name="T13" fmla="*/ 4 h 5"/>
                <a:gd name="T14" fmla="*/ 28 w 31"/>
                <a:gd name="T15" fmla="*/ 5 h 5"/>
                <a:gd name="T16" fmla="*/ 29 w 31"/>
                <a:gd name="T17" fmla="*/ 4 h 5"/>
                <a:gd name="T18" fmla="*/ 31 w 31"/>
                <a:gd name="T19" fmla="*/ 2 h 5"/>
                <a:gd name="T20" fmla="*/ 26 w 31"/>
                <a:gd name="T21" fmla="*/ 1 h 5"/>
                <a:gd name="T22" fmla="*/ 21 w 31"/>
                <a:gd name="T23" fmla="*/ 0 h 5"/>
                <a:gd name="T24" fmla="*/ 15 w 31"/>
                <a:gd name="T25" fmla="*/ 2 h 5"/>
                <a:gd name="T26" fmla="*/ 3 w 31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">
                  <a:moveTo>
                    <a:pt x="3" y="2"/>
                  </a:moveTo>
                  <a:cubicBezTo>
                    <a:pt x="2" y="3"/>
                    <a:pt x="1" y="3"/>
                    <a:pt x="0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12" y="3"/>
                    <a:pt x="15" y="3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22" y="4"/>
                    <a:pt x="25" y="4"/>
                    <a:pt x="28" y="5"/>
                  </a:cubicBezTo>
                  <a:cubicBezTo>
                    <a:pt x="28" y="5"/>
                    <a:pt x="29" y="4"/>
                    <a:pt x="29" y="4"/>
                  </a:cubicBezTo>
                  <a:cubicBezTo>
                    <a:pt x="30" y="4"/>
                    <a:pt x="30" y="3"/>
                    <a:pt x="31" y="2"/>
                  </a:cubicBezTo>
                  <a:cubicBezTo>
                    <a:pt x="29" y="2"/>
                    <a:pt x="28" y="1"/>
                    <a:pt x="26" y="1"/>
                  </a:cubicBezTo>
                  <a:cubicBezTo>
                    <a:pt x="24" y="1"/>
                    <a:pt x="22" y="0"/>
                    <a:pt x="21" y="0"/>
                  </a:cubicBezTo>
                  <a:cubicBezTo>
                    <a:pt x="19" y="1"/>
                    <a:pt x="17" y="1"/>
                    <a:pt x="15" y="2"/>
                  </a:cubicBezTo>
                  <a:cubicBezTo>
                    <a:pt x="11" y="2"/>
                    <a:pt x="7" y="2"/>
                    <a:pt x="3" y="2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629"/>
            <p:cNvSpPr/>
            <p:nvPr/>
          </p:nvSpPr>
          <p:spPr bwMode="auto">
            <a:xfrm>
              <a:off x="1489076" y="1656843"/>
              <a:ext cx="6350" cy="0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1 h 1"/>
                <a:gd name="T4" fmla="*/ 4 w 4"/>
                <a:gd name="T5" fmla="*/ 0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630"/>
            <p:cNvSpPr/>
            <p:nvPr/>
          </p:nvSpPr>
          <p:spPr bwMode="auto">
            <a:xfrm>
              <a:off x="1468438" y="1660018"/>
              <a:ext cx="20638" cy="4763"/>
            </a:xfrm>
            <a:custGeom>
              <a:avLst/>
              <a:gdLst>
                <a:gd name="T0" fmla="*/ 5 w 14"/>
                <a:gd name="T1" fmla="*/ 0 h 3"/>
                <a:gd name="T2" fmla="*/ 0 w 14"/>
                <a:gd name="T3" fmla="*/ 3 h 3"/>
                <a:gd name="T4" fmla="*/ 10 w 14"/>
                <a:gd name="T5" fmla="*/ 2 h 3"/>
                <a:gd name="T6" fmla="*/ 13 w 14"/>
                <a:gd name="T7" fmla="*/ 1 h 3"/>
                <a:gd name="T8" fmla="*/ 14 w 14"/>
                <a:gd name="T9" fmla="*/ 1 h 3"/>
                <a:gd name="T10" fmla="*/ 5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3" y="3"/>
                    <a:pt x="7" y="2"/>
                    <a:pt x="10" y="2"/>
                  </a:cubicBezTo>
                  <a:cubicBezTo>
                    <a:pt x="11" y="2"/>
                    <a:pt x="12" y="2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1" y="1"/>
                    <a:pt x="8" y="0"/>
                    <a:pt x="5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631"/>
            <p:cNvSpPr/>
            <p:nvPr/>
          </p:nvSpPr>
          <p:spPr bwMode="auto">
            <a:xfrm>
              <a:off x="1457326" y="1664781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32"/>
            <p:cNvSpPr/>
            <p:nvPr/>
          </p:nvSpPr>
          <p:spPr bwMode="auto">
            <a:xfrm>
              <a:off x="1465263" y="1664781"/>
              <a:ext cx="3175" cy="1588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633"/>
            <p:cNvSpPr/>
            <p:nvPr/>
          </p:nvSpPr>
          <p:spPr bwMode="auto">
            <a:xfrm>
              <a:off x="1460501" y="1664781"/>
              <a:ext cx="6350" cy="1588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1 h 1"/>
                <a:gd name="T4" fmla="*/ 4 w 4"/>
                <a:gd name="T5" fmla="*/ 0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FE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634"/>
            <p:cNvSpPr/>
            <p:nvPr/>
          </p:nvSpPr>
          <p:spPr bwMode="auto">
            <a:xfrm>
              <a:off x="1465263" y="1661606"/>
              <a:ext cx="22225" cy="6350"/>
            </a:xfrm>
            <a:custGeom>
              <a:avLst/>
              <a:gdLst>
                <a:gd name="T0" fmla="*/ 2 w 15"/>
                <a:gd name="T1" fmla="*/ 2 h 4"/>
                <a:gd name="T2" fmla="*/ 0 w 15"/>
                <a:gd name="T3" fmla="*/ 3 h 4"/>
                <a:gd name="T4" fmla="*/ 1 w 15"/>
                <a:gd name="T5" fmla="*/ 3 h 4"/>
                <a:gd name="T6" fmla="*/ 7 w 15"/>
                <a:gd name="T7" fmla="*/ 3 h 4"/>
                <a:gd name="T8" fmla="*/ 15 w 15"/>
                <a:gd name="T9" fmla="*/ 0 h 4"/>
                <a:gd name="T10" fmla="*/ 12 w 15"/>
                <a:gd name="T11" fmla="*/ 1 h 4"/>
                <a:gd name="T12" fmla="*/ 2 w 1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2" y="2"/>
                  </a:moveTo>
                  <a:cubicBezTo>
                    <a:pt x="1" y="2"/>
                    <a:pt x="1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" y="4"/>
                    <a:pt x="5" y="4"/>
                    <a:pt x="7" y="3"/>
                  </a:cubicBezTo>
                  <a:cubicBezTo>
                    <a:pt x="10" y="3"/>
                    <a:pt x="13" y="2"/>
                    <a:pt x="15" y="0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9" y="1"/>
                    <a:pt x="5" y="2"/>
                    <a:pt x="2" y="2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635"/>
            <p:cNvSpPr/>
            <p:nvPr/>
          </p:nvSpPr>
          <p:spPr bwMode="auto">
            <a:xfrm>
              <a:off x="1463676" y="1617156"/>
              <a:ext cx="20638" cy="47625"/>
            </a:xfrm>
            <a:custGeom>
              <a:avLst/>
              <a:gdLst>
                <a:gd name="T0" fmla="*/ 13 w 13"/>
                <a:gd name="T1" fmla="*/ 0 h 32"/>
                <a:gd name="T2" fmla="*/ 9 w 13"/>
                <a:gd name="T3" fmla="*/ 19 h 32"/>
                <a:gd name="T4" fmla="*/ 13 w 13"/>
                <a:gd name="T5" fmla="*/ 26 h 32"/>
                <a:gd name="T6" fmla="*/ 3 w 13"/>
                <a:gd name="T7" fmla="*/ 29 h 32"/>
                <a:gd name="T8" fmla="*/ 13 w 1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cubicBezTo>
                    <a:pt x="13" y="0"/>
                    <a:pt x="6" y="15"/>
                    <a:pt x="9" y="19"/>
                  </a:cubicBezTo>
                  <a:cubicBezTo>
                    <a:pt x="12" y="24"/>
                    <a:pt x="13" y="26"/>
                    <a:pt x="13" y="26"/>
                  </a:cubicBezTo>
                  <a:cubicBezTo>
                    <a:pt x="13" y="26"/>
                    <a:pt x="5" y="32"/>
                    <a:pt x="3" y="29"/>
                  </a:cubicBezTo>
                  <a:cubicBezTo>
                    <a:pt x="0" y="26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636"/>
            <p:cNvSpPr/>
            <p:nvPr/>
          </p:nvSpPr>
          <p:spPr bwMode="auto">
            <a:xfrm>
              <a:off x="1455738" y="1609218"/>
              <a:ext cx="34925" cy="58738"/>
            </a:xfrm>
            <a:custGeom>
              <a:avLst/>
              <a:gdLst>
                <a:gd name="T0" fmla="*/ 11 w 23"/>
                <a:gd name="T1" fmla="*/ 39 h 39"/>
                <a:gd name="T2" fmla="*/ 4 w 23"/>
                <a:gd name="T3" fmla="*/ 37 h 39"/>
                <a:gd name="T4" fmla="*/ 14 w 23"/>
                <a:gd name="T5" fmla="*/ 3 h 39"/>
                <a:gd name="T6" fmla="*/ 20 w 23"/>
                <a:gd name="T7" fmla="*/ 1 h 39"/>
                <a:gd name="T8" fmla="*/ 22 w 23"/>
                <a:gd name="T9" fmla="*/ 7 h 39"/>
                <a:gd name="T10" fmla="*/ 18 w 23"/>
                <a:gd name="T11" fmla="*/ 22 h 39"/>
                <a:gd name="T12" fmla="*/ 22 w 23"/>
                <a:gd name="T13" fmla="*/ 28 h 39"/>
                <a:gd name="T14" fmla="*/ 21 w 23"/>
                <a:gd name="T15" fmla="*/ 34 h 39"/>
                <a:gd name="T16" fmla="*/ 11 w 23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9">
                  <a:moveTo>
                    <a:pt x="11" y="39"/>
                  </a:moveTo>
                  <a:cubicBezTo>
                    <a:pt x="7" y="39"/>
                    <a:pt x="5" y="38"/>
                    <a:pt x="4" y="37"/>
                  </a:cubicBezTo>
                  <a:cubicBezTo>
                    <a:pt x="3" y="35"/>
                    <a:pt x="0" y="31"/>
                    <a:pt x="14" y="3"/>
                  </a:cubicBezTo>
                  <a:cubicBezTo>
                    <a:pt x="15" y="1"/>
                    <a:pt x="18" y="0"/>
                    <a:pt x="20" y="1"/>
                  </a:cubicBezTo>
                  <a:cubicBezTo>
                    <a:pt x="22" y="2"/>
                    <a:pt x="23" y="5"/>
                    <a:pt x="22" y="7"/>
                  </a:cubicBezTo>
                  <a:cubicBezTo>
                    <a:pt x="19" y="13"/>
                    <a:pt x="17" y="20"/>
                    <a:pt x="18" y="22"/>
                  </a:cubicBezTo>
                  <a:cubicBezTo>
                    <a:pt x="20" y="26"/>
                    <a:pt x="22" y="28"/>
                    <a:pt x="22" y="28"/>
                  </a:cubicBezTo>
                  <a:cubicBezTo>
                    <a:pt x="23" y="30"/>
                    <a:pt x="22" y="33"/>
                    <a:pt x="21" y="34"/>
                  </a:cubicBezTo>
                  <a:cubicBezTo>
                    <a:pt x="20" y="35"/>
                    <a:pt x="15" y="38"/>
                    <a:pt x="11" y="39"/>
                  </a:cubicBezTo>
                  <a:close/>
                </a:path>
              </a:pathLst>
            </a:custGeom>
            <a:solidFill>
              <a:srgbClr val="009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37"/>
            <p:cNvSpPr/>
            <p:nvPr/>
          </p:nvSpPr>
          <p:spPr bwMode="auto">
            <a:xfrm>
              <a:off x="1479551" y="1610806"/>
              <a:ext cx="9525" cy="12700"/>
            </a:xfrm>
            <a:custGeom>
              <a:avLst/>
              <a:gdLst>
                <a:gd name="T0" fmla="*/ 5 w 7"/>
                <a:gd name="T1" fmla="*/ 7 h 8"/>
                <a:gd name="T2" fmla="*/ 1 w 7"/>
                <a:gd name="T3" fmla="*/ 6 h 8"/>
                <a:gd name="T4" fmla="*/ 2 w 7"/>
                <a:gd name="T5" fmla="*/ 1 h 8"/>
                <a:gd name="T6" fmla="*/ 6 w 7"/>
                <a:gd name="T7" fmla="*/ 2 h 8"/>
                <a:gd name="T8" fmla="*/ 5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7"/>
                  </a:moveTo>
                  <a:cubicBezTo>
                    <a:pt x="4" y="8"/>
                    <a:pt x="2" y="7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638"/>
            <p:cNvSpPr/>
            <p:nvPr/>
          </p:nvSpPr>
          <p:spPr bwMode="auto">
            <a:xfrm>
              <a:off x="1463676" y="1645731"/>
              <a:ext cx="20638" cy="20638"/>
            </a:xfrm>
            <a:custGeom>
              <a:avLst/>
              <a:gdLst>
                <a:gd name="T0" fmla="*/ 6 w 13"/>
                <a:gd name="T1" fmla="*/ 1 h 14"/>
                <a:gd name="T2" fmla="*/ 13 w 13"/>
                <a:gd name="T3" fmla="*/ 10 h 14"/>
                <a:gd name="T4" fmla="*/ 8 w 13"/>
                <a:gd name="T5" fmla="*/ 13 h 14"/>
                <a:gd name="T6" fmla="*/ 2 w 13"/>
                <a:gd name="T7" fmla="*/ 13 h 14"/>
                <a:gd name="T8" fmla="*/ 0 w 13"/>
                <a:gd name="T9" fmla="*/ 6 h 14"/>
                <a:gd name="T10" fmla="*/ 0 w 13"/>
                <a:gd name="T11" fmla="*/ 2 h 14"/>
                <a:gd name="T12" fmla="*/ 4 w 13"/>
                <a:gd name="T13" fmla="*/ 0 h 14"/>
                <a:gd name="T14" fmla="*/ 6 w 13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4">
                  <a:moveTo>
                    <a:pt x="6" y="1"/>
                  </a:moveTo>
                  <a:cubicBezTo>
                    <a:pt x="9" y="3"/>
                    <a:pt x="12" y="7"/>
                    <a:pt x="13" y="10"/>
                  </a:cubicBezTo>
                  <a:cubicBezTo>
                    <a:pt x="11" y="11"/>
                    <a:pt x="10" y="13"/>
                    <a:pt x="8" y="13"/>
                  </a:cubicBezTo>
                  <a:cubicBezTo>
                    <a:pt x="6" y="14"/>
                    <a:pt x="3" y="14"/>
                    <a:pt x="2" y="13"/>
                  </a:cubicBezTo>
                  <a:cubicBezTo>
                    <a:pt x="0" y="11"/>
                    <a:pt x="0" y="8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639"/>
            <p:cNvSpPr/>
            <p:nvPr/>
          </p:nvSpPr>
          <p:spPr bwMode="auto">
            <a:xfrm>
              <a:off x="1443038" y="1744156"/>
              <a:ext cx="95250" cy="53975"/>
            </a:xfrm>
            <a:custGeom>
              <a:avLst/>
              <a:gdLst>
                <a:gd name="T0" fmla="*/ 61 w 61"/>
                <a:gd name="T1" fmla="*/ 0 h 36"/>
                <a:gd name="T2" fmla="*/ 35 w 61"/>
                <a:gd name="T3" fmla="*/ 34 h 36"/>
                <a:gd name="T4" fmla="*/ 0 w 61"/>
                <a:gd name="T5" fmla="*/ 8 h 36"/>
                <a:gd name="T6" fmla="*/ 61 w 61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6">
                  <a:moveTo>
                    <a:pt x="61" y="0"/>
                  </a:moveTo>
                  <a:cubicBezTo>
                    <a:pt x="61" y="0"/>
                    <a:pt x="51" y="32"/>
                    <a:pt x="35" y="34"/>
                  </a:cubicBezTo>
                  <a:cubicBezTo>
                    <a:pt x="18" y="36"/>
                    <a:pt x="0" y="8"/>
                    <a:pt x="0" y="8"/>
                  </a:cubicBezTo>
                  <a:cubicBezTo>
                    <a:pt x="61" y="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40"/>
            <p:cNvSpPr/>
            <p:nvPr/>
          </p:nvSpPr>
          <p:spPr bwMode="auto">
            <a:xfrm>
              <a:off x="1454151" y="1742568"/>
              <a:ext cx="93663" cy="55563"/>
            </a:xfrm>
            <a:custGeom>
              <a:avLst/>
              <a:gdLst>
                <a:gd name="T0" fmla="*/ 60 w 60"/>
                <a:gd name="T1" fmla="*/ 0 h 37"/>
                <a:gd name="T2" fmla="*/ 34 w 60"/>
                <a:gd name="T3" fmla="*/ 34 h 37"/>
                <a:gd name="T4" fmla="*/ 0 w 60"/>
                <a:gd name="T5" fmla="*/ 8 h 37"/>
                <a:gd name="T6" fmla="*/ 60 w 60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7">
                  <a:moveTo>
                    <a:pt x="60" y="0"/>
                  </a:moveTo>
                  <a:cubicBezTo>
                    <a:pt x="60" y="0"/>
                    <a:pt x="51" y="32"/>
                    <a:pt x="34" y="34"/>
                  </a:cubicBezTo>
                  <a:cubicBezTo>
                    <a:pt x="18" y="37"/>
                    <a:pt x="0" y="8"/>
                    <a:pt x="0" y="8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641"/>
            <p:cNvSpPr/>
            <p:nvPr/>
          </p:nvSpPr>
          <p:spPr bwMode="auto">
            <a:xfrm>
              <a:off x="1431926" y="1694943"/>
              <a:ext cx="38100" cy="34925"/>
            </a:xfrm>
            <a:custGeom>
              <a:avLst/>
              <a:gdLst>
                <a:gd name="T0" fmla="*/ 14 w 24"/>
                <a:gd name="T1" fmla="*/ 22 h 23"/>
                <a:gd name="T2" fmla="*/ 13 w 24"/>
                <a:gd name="T3" fmla="*/ 23 h 23"/>
                <a:gd name="T4" fmla="*/ 1 w 24"/>
                <a:gd name="T5" fmla="*/ 13 h 23"/>
                <a:gd name="T6" fmla="*/ 1 w 24"/>
                <a:gd name="T7" fmla="*/ 13 h 23"/>
                <a:gd name="T8" fmla="*/ 10 w 24"/>
                <a:gd name="T9" fmla="*/ 1 h 23"/>
                <a:gd name="T10" fmla="*/ 12 w 24"/>
                <a:gd name="T11" fmla="*/ 1 h 23"/>
                <a:gd name="T12" fmla="*/ 24 w 24"/>
                <a:gd name="T13" fmla="*/ 10 h 23"/>
                <a:gd name="T14" fmla="*/ 24 w 24"/>
                <a:gd name="T15" fmla="*/ 10 h 23"/>
                <a:gd name="T16" fmla="*/ 14 w 24"/>
                <a:gd name="T1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14" y="22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7" y="23"/>
                    <a:pt x="1" y="1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8"/>
                    <a:pt x="4" y="2"/>
                    <a:pt x="1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7" y="0"/>
                    <a:pt x="23" y="5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6"/>
                    <a:pt x="20" y="22"/>
                    <a:pt x="14" y="2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642"/>
            <p:cNvSpPr/>
            <p:nvPr/>
          </p:nvSpPr>
          <p:spPr bwMode="auto">
            <a:xfrm>
              <a:off x="1438276" y="1694943"/>
              <a:ext cx="39688" cy="34925"/>
            </a:xfrm>
            <a:custGeom>
              <a:avLst/>
              <a:gdLst>
                <a:gd name="T0" fmla="*/ 15 w 25"/>
                <a:gd name="T1" fmla="*/ 22 h 23"/>
                <a:gd name="T2" fmla="*/ 13 w 25"/>
                <a:gd name="T3" fmla="*/ 22 h 23"/>
                <a:gd name="T4" fmla="*/ 1 w 25"/>
                <a:gd name="T5" fmla="*/ 13 h 23"/>
                <a:gd name="T6" fmla="*/ 1 w 25"/>
                <a:gd name="T7" fmla="*/ 13 h 23"/>
                <a:gd name="T8" fmla="*/ 10 w 25"/>
                <a:gd name="T9" fmla="*/ 1 h 23"/>
                <a:gd name="T10" fmla="*/ 12 w 25"/>
                <a:gd name="T11" fmla="*/ 1 h 23"/>
                <a:gd name="T12" fmla="*/ 24 w 25"/>
                <a:gd name="T13" fmla="*/ 10 h 23"/>
                <a:gd name="T14" fmla="*/ 24 w 25"/>
                <a:gd name="T15" fmla="*/ 10 h 23"/>
                <a:gd name="T16" fmla="*/ 15 w 25"/>
                <a:gd name="T1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3">
                  <a:moveTo>
                    <a:pt x="15" y="2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7" y="23"/>
                    <a:pt x="2" y="1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8" y="0"/>
                    <a:pt x="23" y="4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6"/>
                    <a:pt x="21" y="21"/>
                    <a:pt x="15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643"/>
            <p:cNvSpPr/>
            <p:nvPr/>
          </p:nvSpPr>
          <p:spPr bwMode="auto">
            <a:xfrm>
              <a:off x="1508126" y="1683831"/>
              <a:ext cx="46038" cy="41275"/>
            </a:xfrm>
            <a:custGeom>
              <a:avLst/>
              <a:gdLst>
                <a:gd name="T0" fmla="*/ 12 w 30"/>
                <a:gd name="T1" fmla="*/ 1 h 28"/>
                <a:gd name="T2" fmla="*/ 15 w 30"/>
                <a:gd name="T3" fmla="*/ 1 h 28"/>
                <a:gd name="T4" fmla="*/ 29 w 30"/>
                <a:gd name="T5" fmla="*/ 12 h 28"/>
                <a:gd name="T6" fmla="*/ 29 w 30"/>
                <a:gd name="T7" fmla="*/ 13 h 28"/>
                <a:gd name="T8" fmla="*/ 18 w 30"/>
                <a:gd name="T9" fmla="*/ 27 h 28"/>
                <a:gd name="T10" fmla="*/ 15 w 30"/>
                <a:gd name="T11" fmla="*/ 27 h 28"/>
                <a:gd name="T12" fmla="*/ 1 w 30"/>
                <a:gd name="T13" fmla="*/ 16 h 28"/>
                <a:gd name="T14" fmla="*/ 1 w 30"/>
                <a:gd name="T15" fmla="*/ 16 h 28"/>
                <a:gd name="T16" fmla="*/ 12 w 30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8">
                  <a:moveTo>
                    <a:pt x="12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22" y="0"/>
                    <a:pt x="28" y="5"/>
                    <a:pt x="29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20"/>
                    <a:pt x="25" y="26"/>
                    <a:pt x="18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8" y="28"/>
                    <a:pt x="2" y="23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644"/>
            <p:cNvSpPr/>
            <p:nvPr/>
          </p:nvSpPr>
          <p:spPr bwMode="auto">
            <a:xfrm>
              <a:off x="1498601" y="1685418"/>
              <a:ext cx="49213" cy="41275"/>
            </a:xfrm>
            <a:custGeom>
              <a:avLst/>
              <a:gdLst>
                <a:gd name="T0" fmla="*/ 12 w 31"/>
                <a:gd name="T1" fmla="*/ 1 h 28"/>
                <a:gd name="T2" fmla="*/ 15 w 31"/>
                <a:gd name="T3" fmla="*/ 1 h 28"/>
                <a:gd name="T4" fmla="*/ 30 w 31"/>
                <a:gd name="T5" fmla="*/ 12 h 28"/>
                <a:gd name="T6" fmla="*/ 30 w 31"/>
                <a:gd name="T7" fmla="*/ 12 h 28"/>
                <a:gd name="T8" fmla="*/ 19 w 31"/>
                <a:gd name="T9" fmla="*/ 27 h 28"/>
                <a:gd name="T10" fmla="*/ 16 w 31"/>
                <a:gd name="T11" fmla="*/ 27 h 28"/>
                <a:gd name="T12" fmla="*/ 1 w 31"/>
                <a:gd name="T13" fmla="*/ 16 h 28"/>
                <a:gd name="T14" fmla="*/ 1 w 31"/>
                <a:gd name="T15" fmla="*/ 15 h 28"/>
                <a:gd name="T16" fmla="*/ 12 w 31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8">
                  <a:moveTo>
                    <a:pt x="12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22" y="0"/>
                    <a:pt x="29" y="5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9"/>
                    <a:pt x="26" y="26"/>
                    <a:pt x="19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9" y="28"/>
                    <a:pt x="2" y="23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8"/>
                    <a:pt x="5" y="2"/>
                    <a:pt x="1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645"/>
            <p:cNvSpPr/>
            <p:nvPr/>
          </p:nvSpPr>
          <p:spPr bwMode="auto">
            <a:xfrm>
              <a:off x="1382713" y="1774318"/>
              <a:ext cx="277813" cy="190500"/>
            </a:xfrm>
            <a:custGeom>
              <a:avLst/>
              <a:gdLst>
                <a:gd name="T0" fmla="*/ 72 w 179"/>
                <a:gd name="T1" fmla="*/ 2 h 127"/>
                <a:gd name="T2" fmla="*/ 84 w 179"/>
                <a:gd name="T3" fmla="*/ 3 h 127"/>
                <a:gd name="T4" fmla="*/ 92 w 179"/>
                <a:gd name="T5" fmla="*/ 3 h 127"/>
                <a:gd name="T6" fmla="*/ 113 w 179"/>
                <a:gd name="T7" fmla="*/ 1 h 127"/>
                <a:gd name="T8" fmla="*/ 177 w 179"/>
                <a:gd name="T9" fmla="*/ 66 h 127"/>
                <a:gd name="T10" fmla="*/ 107 w 179"/>
                <a:gd name="T11" fmla="*/ 125 h 127"/>
                <a:gd name="T12" fmla="*/ 86 w 179"/>
                <a:gd name="T13" fmla="*/ 121 h 127"/>
                <a:gd name="T14" fmla="*/ 78 w 179"/>
                <a:gd name="T15" fmla="*/ 119 h 127"/>
                <a:gd name="T16" fmla="*/ 66 w 179"/>
                <a:gd name="T17" fmla="*/ 120 h 127"/>
                <a:gd name="T18" fmla="*/ 2 w 179"/>
                <a:gd name="T19" fmla="*/ 57 h 127"/>
                <a:gd name="T20" fmla="*/ 72 w 179"/>
                <a:gd name="T21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27">
                  <a:moveTo>
                    <a:pt x="72" y="2"/>
                  </a:moveTo>
                  <a:cubicBezTo>
                    <a:pt x="76" y="2"/>
                    <a:pt x="80" y="3"/>
                    <a:pt x="84" y="3"/>
                  </a:cubicBezTo>
                  <a:cubicBezTo>
                    <a:pt x="87" y="3"/>
                    <a:pt x="89" y="3"/>
                    <a:pt x="92" y="3"/>
                  </a:cubicBezTo>
                  <a:cubicBezTo>
                    <a:pt x="99" y="1"/>
                    <a:pt x="106" y="1"/>
                    <a:pt x="113" y="1"/>
                  </a:cubicBezTo>
                  <a:cubicBezTo>
                    <a:pt x="150" y="3"/>
                    <a:pt x="179" y="32"/>
                    <a:pt x="177" y="66"/>
                  </a:cubicBezTo>
                  <a:cubicBezTo>
                    <a:pt x="175" y="101"/>
                    <a:pt x="144" y="127"/>
                    <a:pt x="107" y="125"/>
                  </a:cubicBezTo>
                  <a:cubicBezTo>
                    <a:pt x="99" y="124"/>
                    <a:pt x="92" y="123"/>
                    <a:pt x="86" y="121"/>
                  </a:cubicBezTo>
                  <a:cubicBezTo>
                    <a:pt x="83" y="120"/>
                    <a:pt x="81" y="120"/>
                    <a:pt x="78" y="119"/>
                  </a:cubicBezTo>
                  <a:cubicBezTo>
                    <a:pt x="74" y="120"/>
                    <a:pt x="70" y="120"/>
                    <a:pt x="66" y="120"/>
                  </a:cubicBezTo>
                  <a:cubicBezTo>
                    <a:pt x="29" y="118"/>
                    <a:pt x="0" y="90"/>
                    <a:pt x="2" y="57"/>
                  </a:cubicBezTo>
                  <a:cubicBezTo>
                    <a:pt x="3" y="25"/>
                    <a:pt x="35" y="0"/>
                    <a:pt x="72" y="2"/>
                  </a:cubicBezTo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646"/>
            <p:cNvSpPr>
              <a:spLocks noEditPoints="1"/>
            </p:cNvSpPr>
            <p:nvPr/>
          </p:nvSpPr>
          <p:spPr bwMode="auto">
            <a:xfrm>
              <a:off x="1443038" y="1769556"/>
              <a:ext cx="220663" cy="196850"/>
            </a:xfrm>
            <a:custGeom>
              <a:avLst/>
              <a:gdLst>
                <a:gd name="T0" fmla="*/ 68 w 142"/>
                <a:gd name="T1" fmla="*/ 129 h 131"/>
                <a:gd name="T2" fmla="*/ 2 w 142"/>
                <a:gd name="T3" fmla="*/ 62 h 131"/>
                <a:gd name="T4" fmla="*/ 74 w 142"/>
                <a:gd name="T5" fmla="*/ 2 h 131"/>
                <a:gd name="T6" fmla="*/ 140 w 142"/>
                <a:gd name="T7" fmla="*/ 69 h 131"/>
                <a:gd name="T8" fmla="*/ 68 w 142"/>
                <a:gd name="T9" fmla="*/ 129 h 131"/>
                <a:gd name="T10" fmla="*/ 74 w 142"/>
                <a:gd name="T11" fmla="*/ 6 h 131"/>
                <a:gd name="T12" fmla="*/ 5 w 142"/>
                <a:gd name="T13" fmla="*/ 62 h 131"/>
                <a:gd name="T14" fmla="*/ 68 w 142"/>
                <a:gd name="T15" fmla="*/ 126 h 131"/>
                <a:gd name="T16" fmla="*/ 136 w 142"/>
                <a:gd name="T17" fmla="*/ 69 h 131"/>
                <a:gd name="T18" fmla="*/ 74 w 142"/>
                <a:gd name="T19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31">
                  <a:moveTo>
                    <a:pt x="68" y="129"/>
                  </a:moveTo>
                  <a:cubicBezTo>
                    <a:pt x="29" y="127"/>
                    <a:pt x="0" y="97"/>
                    <a:pt x="2" y="62"/>
                  </a:cubicBezTo>
                  <a:cubicBezTo>
                    <a:pt x="4" y="27"/>
                    <a:pt x="36" y="0"/>
                    <a:pt x="74" y="2"/>
                  </a:cubicBezTo>
                  <a:cubicBezTo>
                    <a:pt x="112" y="4"/>
                    <a:pt x="142" y="34"/>
                    <a:pt x="140" y="69"/>
                  </a:cubicBezTo>
                  <a:cubicBezTo>
                    <a:pt x="138" y="105"/>
                    <a:pt x="106" y="131"/>
                    <a:pt x="68" y="129"/>
                  </a:cubicBezTo>
                  <a:moveTo>
                    <a:pt x="74" y="6"/>
                  </a:moveTo>
                  <a:cubicBezTo>
                    <a:pt x="38" y="4"/>
                    <a:pt x="7" y="29"/>
                    <a:pt x="5" y="62"/>
                  </a:cubicBezTo>
                  <a:cubicBezTo>
                    <a:pt x="4" y="96"/>
                    <a:pt x="32" y="124"/>
                    <a:pt x="68" y="126"/>
                  </a:cubicBezTo>
                  <a:cubicBezTo>
                    <a:pt x="104" y="128"/>
                    <a:pt x="135" y="102"/>
                    <a:pt x="136" y="69"/>
                  </a:cubicBezTo>
                  <a:cubicBezTo>
                    <a:pt x="138" y="36"/>
                    <a:pt x="110" y="8"/>
                    <a:pt x="74" y="6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647"/>
            <p:cNvSpPr>
              <a:spLocks noEditPoints="1"/>
            </p:cNvSpPr>
            <p:nvPr/>
          </p:nvSpPr>
          <p:spPr bwMode="auto">
            <a:xfrm>
              <a:off x="1417638" y="1772731"/>
              <a:ext cx="219075" cy="190500"/>
            </a:xfrm>
            <a:custGeom>
              <a:avLst/>
              <a:gdLst>
                <a:gd name="T0" fmla="*/ 68 w 142"/>
                <a:gd name="T1" fmla="*/ 124 h 126"/>
                <a:gd name="T2" fmla="*/ 2 w 142"/>
                <a:gd name="T3" fmla="*/ 59 h 126"/>
                <a:gd name="T4" fmla="*/ 74 w 142"/>
                <a:gd name="T5" fmla="*/ 2 h 126"/>
                <a:gd name="T6" fmla="*/ 140 w 142"/>
                <a:gd name="T7" fmla="*/ 67 h 126"/>
                <a:gd name="T8" fmla="*/ 68 w 142"/>
                <a:gd name="T9" fmla="*/ 124 h 126"/>
                <a:gd name="T10" fmla="*/ 74 w 142"/>
                <a:gd name="T11" fmla="*/ 6 h 126"/>
                <a:gd name="T12" fmla="*/ 6 w 142"/>
                <a:gd name="T13" fmla="*/ 60 h 126"/>
                <a:gd name="T14" fmla="*/ 68 w 142"/>
                <a:gd name="T15" fmla="*/ 120 h 126"/>
                <a:gd name="T16" fmla="*/ 137 w 142"/>
                <a:gd name="T17" fmla="*/ 66 h 126"/>
                <a:gd name="T18" fmla="*/ 74 w 142"/>
                <a:gd name="T19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26">
                  <a:moveTo>
                    <a:pt x="68" y="124"/>
                  </a:moveTo>
                  <a:cubicBezTo>
                    <a:pt x="30" y="122"/>
                    <a:pt x="0" y="93"/>
                    <a:pt x="2" y="59"/>
                  </a:cubicBezTo>
                  <a:cubicBezTo>
                    <a:pt x="4" y="26"/>
                    <a:pt x="36" y="0"/>
                    <a:pt x="74" y="2"/>
                  </a:cubicBezTo>
                  <a:cubicBezTo>
                    <a:pt x="112" y="4"/>
                    <a:pt x="142" y="33"/>
                    <a:pt x="140" y="67"/>
                  </a:cubicBezTo>
                  <a:cubicBezTo>
                    <a:pt x="138" y="100"/>
                    <a:pt x="106" y="126"/>
                    <a:pt x="68" y="124"/>
                  </a:cubicBezTo>
                  <a:moveTo>
                    <a:pt x="74" y="6"/>
                  </a:moveTo>
                  <a:cubicBezTo>
                    <a:pt x="38" y="4"/>
                    <a:pt x="7" y="28"/>
                    <a:pt x="6" y="60"/>
                  </a:cubicBezTo>
                  <a:cubicBezTo>
                    <a:pt x="4" y="91"/>
                    <a:pt x="32" y="118"/>
                    <a:pt x="68" y="120"/>
                  </a:cubicBezTo>
                  <a:cubicBezTo>
                    <a:pt x="104" y="122"/>
                    <a:pt x="135" y="98"/>
                    <a:pt x="137" y="66"/>
                  </a:cubicBezTo>
                  <a:cubicBezTo>
                    <a:pt x="138" y="35"/>
                    <a:pt x="110" y="8"/>
                    <a:pt x="74" y="6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648"/>
            <p:cNvSpPr>
              <a:spLocks noEditPoints="1"/>
            </p:cNvSpPr>
            <p:nvPr/>
          </p:nvSpPr>
          <p:spPr bwMode="auto">
            <a:xfrm>
              <a:off x="1379538" y="1771143"/>
              <a:ext cx="220663" cy="188913"/>
            </a:xfrm>
            <a:custGeom>
              <a:avLst/>
              <a:gdLst>
                <a:gd name="T0" fmla="*/ 68 w 142"/>
                <a:gd name="T1" fmla="*/ 123 h 125"/>
                <a:gd name="T2" fmla="*/ 2 w 142"/>
                <a:gd name="T3" fmla="*/ 59 h 125"/>
                <a:gd name="T4" fmla="*/ 74 w 142"/>
                <a:gd name="T5" fmla="*/ 2 h 125"/>
                <a:gd name="T6" fmla="*/ 140 w 142"/>
                <a:gd name="T7" fmla="*/ 66 h 125"/>
                <a:gd name="T8" fmla="*/ 68 w 142"/>
                <a:gd name="T9" fmla="*/ 123 h 125"/>
                <a:gd name="T10" fmla="*/ 74 w 142"/>
                <a:gd name="T11" fmla="*/ 6 h 125"/>
                <a:gd name="T12" fmla="*/ 5 w 142"/>
                <a:gd name="T13" fmla="*/ 59 h 125"/>
                <a:gd name="T14" fmla="*/ 68 w 142"/>
                <a:gd name="T15" fmla="*/ 120 h 125"/>
                <a:gd name="T16" fmla="*/ 136 w 142"/>
                <a:gd name="T17" fmla="*/ 66 h 125"/>
                <a:gd name="T18" fmla="*/ 74 w 142"/>
                <a:gd name="T19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25">
                  <a:moveTo>
                    <a:pt x="68" y="123"/>
                  </a:moveTo>
                  <a:cubicBezTo>
                    <a:pt x="30" y="121"/>
                    <a:pt x="0" y="93"/>
                    <a:pt x="2" y="59"/>
                  </a:cubicBezTo>
                  <a:cubicBezTo>
                    <a:pt x="4" y="26"/>
                    <a:pt x="36" y="0"/>
                    <a:pt x="74" y="2"/>
                  </a:cubicBezTo>
                  <a:cubicBezTo>
                    <a:pt x="112" y="4"/>
                    <a:pt x="142" y="33"/>
                    <a:pt x="140" y="66"/>
                  </a:cubicBezTo>
                  <a:cubicBezTo>
                    <a:pt x="138" y="100"/>
                    <a:pt x="106" y="125"/>
                    <a:pt x="68" y="123"/>
                  </a:cubicBezTo>
                  <a:moveTo>
                    <a:pt x="74" y="6"/>
                  </a:moveTo>
                  <a:cubicBezTo>
                    <a:pt x="38" y="4"/>
                    <a:pt x="7" y="28"/>
                    <a:pt x="5" y="59"/>
                  </a:cubicBezTo>
                  <a:cubicBezTo>
                    <a:pt x="4" y="91"/>
                    <a:pt x="32" y="118"/>
                    <a:pt x="68" y="120"/>
                  </a:cubicBezTo>
                  <a:cubicBezTo>
                    <a:pt x="104" y="122"/>
                    <a:pt x="135" y="98"/>
                    <a:pt x="136" y="66"/>
                  </a:cubicBezTo>
                  <a:cubicBezTo>
                    <a:pt x="138" y="35"/>
                    <a:pt x="110" y="7"/>
                    <a:pt x="74" y="6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649"/>
            <p:cNvSpPr/>
            <p:nvPr/>
          </p:nvSpPr>
          <p:spPr bwMode="auto">
            <a:xfrm>
              <a:off x="1543051" y="1779081"/>
              <a:ext cx="114300" cy="184150"/>
            </a:xfrm>
            <a:custGeom>
              <a:avLst/>
              <a:gdLst>
                <a:gd name="T0" fmla="*/ 59 w 74"/>
                <a:gd name="T1" fmla="*/ 63 h 122"/>
                <a:gd name="T2" fmla="*/ 7 w 74"/>
                <a:gd name="T3" fmla="*/ 0 h 122"/>
                <a:gd name="T4" fmla="*/ 10 w 74"/>
                <a:gd name="T5" fmla="*/ 0 h 122"/>
                <a:gd name="T6" fmla="*/ 72 w 74"/>
                <a:gd name="T7" fmla="*/ 63 h 122"/>
                <a:gd name="T8" fmla="*/ 4 w 74"/>
                <a:gd name="T9" fmla="*/ 120 h 122"/>
                <a:gd name="T10" fmla="*/ 0 w 74"/>
                <a:gd name="T11" fmla="*/ 119 h 122"/>
                <a:gd name="T12" fmla="*/ 59 w 74"/>
                <a:gd name="T13" fmla="*/ 6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2">
                  <a:moveTo>
                    <a:pt x="59" y="63"/>
                  </a:moveTo>
                  <a:cubicBezTo>
                    <a:pt x="61" y="33"/>
                    <a:pt x="38" y="7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46" y="2"/>
                    <a:pt x="74" y="30"/>
                    <a:pt x="72" y="63"/>
                  </a:cubicBezTo>
                  <a:cubicBezTo>
                    <a:pt x="70" y="96"/>
                    <a:pt x="40" y="122"/>
                    <a:pt x="4" y="120"/>
                  </a:cubicBezTo>
                  <a:cubicBezTo>
                    <a:pt x="3" y="120"/>
                    <a:pt x="2" y="120"/>
                    <a:pt x="0" y="119"/>
                  </a:cubicBezTo>
                  <a:cubicBezTo>
                    <a:pt x="33" y="116"/>
                    <a:pt x="58" y="92"/>
                    <a:pt x="59" y="63"/>
                  </a:cubicBezTo>
                </a:path>
              </a:pathLst>
            </a:custGeom>
            <a:solidFill>
              <a:srgbClr val="FF8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50"/>
            <p:cNvSpPr/>
            <p:nvPr/>
          </p:nvSpPr>
          <p:spPr bwMode="auto">
            <a:xfrm>
              <a:off x="1524001" y="1782256"/>
              <a:ext cx="106363" cy="173038"/>
            </a:xfrm>
            <a:custGeom>
              <a:avLst/>
              <a:gdLst>
                <a:gd name="T0" fmla="*/ 47 w 69"/>
                <a:gd name="T1" fmla="*/ 59 h 115"/>
                <a:gd name="T2" fmla="*/ 6 w 69"/>
                <a:gd name="T3" fmla="*/ 0 h 115"/>
                <a:gd name="T4" fmla="*/ 67 w 69"/>
                <a:gd name="T5" fmla="*/ 60 h 115"/>
                <a:gd name="T6" fmla="*/ 0 w 69"/>
                <a:gd name="T7" fmla="*/ 114 h 115"/>
                <a:gd name="T8" fmla="*/ 47 w 69"/>
                <a:gd name="T9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5">
                  <a:moveTo>
                    <a:pt x="47" y="59"/>
                  </a:moveTo>
                  <a:cubicBezTo>
                    <a:pt x="49" y="33"/>
                    <a:pt x="31" y="10"/>
                    <a:pt x="6" y="0"/>
                  </a:cubicBezTo>
                  <a:cubicBezTo>
                    <a:pt x="41" y="2"/>
                    <a:pt x="69" y="29"/>
                    <a:pt x="67" y="60"/>
                  </a:cubicBezTo>
                  <a:cubicBezTo>
                    <a:pt x="66" y="92"/>
                    <a:pt x="36" y="115"/>
                    <a:pt x="0" y="114"/>
                  </a:cubicBezTo>
                  <a:cubicBezTo>
                    <a:pt x="26" y="106"/>
                    <a:pt x="46" y="85"/>
                    <a:pt x="47" y="59"/>
                  </a:cubicBezTo>
                </a:path>
              </a:pathLst>
            </a:custGeom>
            <a:solidFill>
              <a:srgbClr val="F2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651"/>
            <p:cNvSpPr/>
            <p:nvPr/>
          </p:nvSpPr>
          <p:spPr bwMode="auto">
            <a:xfrm>
              <a:off x="1449388" y="1783843"/>
              <a:ext cx="144463" cy="166688"/>
            </a:xfrm>
            <a:custGeom>
              <a:avLst/>
              <a:gdLst>
                <a:gd name="T0" fmla="*/ 2 w 93"/>
                <a:gd name="T1" fmla="*/ 53 h 111"/>
                <a:gd name="T2" fmla="*/ 45 w 93"/>
                <a:gd name="T3" fmla="*/ 0 h 111"/>
                <a:gd name="T4" fmla="*/ 91 w 93"/>
                <a:gd name="T5" fmla="*/ 58 h 111"/>
                <a:gd name="T6" fmla="*/ 39 w 93"/>
                <a:gd name="T7" fmla="*/ 111 h 111"/>
                <a:gd name="T8" fmla="*/ 2 w 93"/>
                <a:gd name="T9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1">
                  <a:moveTo>
                    <a:pt x="2" y="53"/>
                  </a:moveTo>
                  <a:cubicBezTo>
                    <a:pt x="3" y="29"/>
                    <a:pt x="21" y="8"/>
                    <a:pt x="45" y="0"/>
                  </a:cubicBezTo>
                  <a:cubicBezTo>
                    <a:pt x="73" y="8"/>
                    <a:pt x="93" y="31"/>
                    <a:pt x="91" y="58"/>
                  </a:cubicBezTo>
                  <a:cubicBezTo>
                    <a:pt x="90" y="85"/>
                    <a:pt x="67" y="106"/>
                    <a:pt x="39" y="111"/>
                  </a:cubicBezTo>
                  <a:cubicBezTo>
                    <a:pt x="16" y="100"/>
                    <a:pt x="0" y="78"/>
                    <a:pt x="2" y="53"/>
                  </a:cubicBezTo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652"/>
            <p:cNvSpPr/>
            <p:nvPr/>
          </p:nvSpPr>
          <p:spPr bwMode="auto">
            <a:xfrm>
              <a:off x="1423988" y="1785431"/>
              <a:ext cx="76200" cy="161925"/>
            </a:xfrm>
            <a:custGeom>
              <a:avLst/>
              <a:gdLst>
                <a:gd name="T0" fmla="*/ 1 w 49"/>
                <a:gd name="T1" fmla="*/ 52 h 108"/>
                <a:gd name="T2" fmla="*/ 49 w 49"/>
                <a:gd name="T3" fmla="*/ 0 h 108"/>
                <a:gd name="T4" fmla="*/ 14 w 49"/>
                <a:gd name="T5" fmla="*/ 52 h 108"/>
                <a:gd name="T6" fmla="*/ 43 w 49"/>
                <a:gd name="T7" fmla="*/ 108 h 108"/>
                <a:gd name="T8" fmla="*/ 1 w 49"/>
                <a:gd name="T9" fmla="*/ 5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08">
                  <a:moveTo>
                    <a:pt x="1" y="52"/>
                  </a:moveTo>
                  <a:cubicBezTo>
                    <a:pt x="2" y="26"/>
                    <a:pt x="22" y="6"/>
                    <a:pt x="49" y="0"/>
                  </a:cubicBezTo>
                  <a:cubicBezTo>
                    <a:pt x="29" y="10"/>
                    <a:pt x="15" y="29"/>
                    <a:pt x="14" y="52"/>
                  </a:cubicBezTo>
                  <a:cubicBezTo>
                    <a:pt x="12" y="75"/>
                    <a:pt x="24" y="96"/>
                    <a:pt x="43" y="108"/>
                  </a:cubicBezTo>
                  <a:cubicBezTo>
                    <a:pt x="17" y="99"/>
                    <a:pt x="0" y="77"/>
                    <a:pt x="1" y="52"/>
                  </a:cubicBezTo>
                </a:path>
              </a:pathLst>
            </a:custGeom>
            <a:solidFill>
              <a:srgbClr val="F2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653"/>
            <p:cNvSpPr/>
            <p:nvPr/>
          </p:nvSpPr>
          <p:spPr bwMode="auto">
            <a:xfrm>
              <a:off x="1385888" y="1777493"/>
              <a:ext cx="106363" cy="174625"/>
            </a:xfrm>
            <a:custGeom>
              <a:avLst/>
              <a:gdLst>
                <a:gd name="T0" fmla="*/ 2 w 69"/>
                <a:gd name="T1" fmla="*/ 55 h 116"/>
                <a:gd name="T2" fmla="*/ 69 w 69"/>
                <a:gd name="T3" fmla="*/ 2 h 116"/>
                <a:gd name="T4" fmla="*/ 22 w 69"/>
                <a:gd name="T5" fmla="*/ 56 h 116"/>
                <a:gd name="T6" fmla="*/ 63 w 69"/>
                <a:gd name="T7" fmla="*/ 116 h 116"/>
                <a:gd name="T8" fmla="*/ 2 w 69"/>
                <a:gd name="T9" fmla="*/ 5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6">
                  <a:moveTo>
                    <a:pt x="2" y="55"/>
                  </a:moveTo>
                  <a:cubicBezTo>
                    <a:pt x="3" y="24"/>
                    <a:pt x="34" y="0"/>
                    <a:pt x="69" y="2"/>
                  </a:cubicBezTo>
                  <a:cubicBezTo>
                    <a:pt x="43" y="9"/>
                    <a:pt x="23" y="30"/>
                    <a:pt x="22" y="56"/>
                  </a:cubicBezTo>
                  <a:cubicBezTo>
                    <a:pt x="21" y="82"/>
                    <a:pt x="38" y="105"/>
                    <a:pt x="63" y="116"/>
                  </a:cubicBezTo>
                  <a:cubicBezTo>
                    <a:pt x="28" y="113"/>
                    <a:pt x="0" y="87"/>
                    <a:pt x="2" y="55"/>
                  </a:cubicBezTo>
                </a:path>
              </a:pathLst>
            </a:custGeom>
            <a:solidFill>
              <a:srgbClr val="FF8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654"/>
            <p:cNvSpPr>
              <a:spLocks noEditPoints="1"/>
            </p:cNvSpPr>
            <p:nvPr/>
          </p:nvSpPr>
          <p:spPr bwMode="auto">
            <a:xfrm>
              <a:off x="1554163" y="1864806"/>
              <a:ext cx="80963" cy="87313"/>
            </a:xfrm>
            <a:custGeom>
              <a:avLst/>
              <a:gdLst>
                <a:gd name="T0" fmla="*/ 48 w 52"/>
                <a:gd name="T1" fmla="*/ 1 h 58"/>
                <a:gd name="T2" fmla="*/ 47 w 52"/>
                <a:gd name="T3" fmla="*/ 1 h 58"/>
                <a:gd name="T4" fmla="*/ 47 w 52"/>
                <a:gd name="T5" fmla="*/ 5 h 58"/>
                <a:gd name="T6" fmla="*/ 0 w 52"/>
                <a:gd name="T7" fmla="*/ 57 h 58"/>
                <a:gd name="T8" fmla="*/ 1 w 52"/>
                <a:gd name="T9" fmla="*/ 57 h 58"/>
                <a:gd name="T10" fmla="*/ 48 w 52"/>
                <a:gd name="T11" fmla="*/ 5 h 58"/>
                <a:gd name="T12" fmla="*/ 48 w 52"/>
                <a:gd name="T13" fmla="*/ 1 h 58"/>
                <a:gd name="T14" fmla="*/ 51 w 52"/>
                <a:gd name="T15" fmla="*/ 0 h 58"/>
                <a:gd name="T16" fmla="*/ 51 w 52"/>
                <a:gd name="T17" fmla="*/ 0 h 58"/>
                <a:gd name="T18" fmla="*/ 51 w 52"/>
                <a:gd name="T19" fmla="*/ 6 h 58"/>
                <a:gd name="T20" fmla="*/ 9 w 52"/>
                <a:gd name="T21" fmla="*/ 58 h 58"/>
                <a:gd name="T22" fmla="*/ 10 w 52"/>
                <a:gd name="T23" fmla="*/ 58 h 58"/>
                <a:gd name="T24" fmla="*/ 51 w 52"/>
                <a:gd name="T25" fmla="*/ 6 h 58"/>
                <a:gd name="T26" fmla="*/ 51 w 52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8">
                  <a:moveTo>
                    <a:pt x="48" y="1"/>
                  </a:moveTo>
                  <a:cubicBezTo>
                    <a:pt x="48" y="1"/>
                    <a:pt x="48" y="1"/>
                    <a:pt x="47" y="1"/>
                  </a:cubicBezTo>
                  <a:cubicBezTo>
                    <a:pt x="48" y="2"/>
                    <a:pt x="48" y="4"/>
                    <a:pt x="47" y="5"/>
                  </a:cubicBezTo>
                  <a:cubicBezTo>
                    <a:pt x="46" y="30"/>
                    <a:pt x="26" y="51"/>
                    <a:pt x="0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7" y="51"/>
                    <a:pt x="46" y="30"/>
                    <a:pt x="48" y="5"/>
                  </a:cubicBezTo>
                  <a:cubicBezTo>
                    <a:pt x="48" y="4"/>
                    <a:pt x="48" y="2"/>
                    <a:pt x="48" y="1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2"/>
                    <a:pt x="51" y="4"/>
                    <a:pt x="51" y="6"/>
                  </a:cubicBezTo>
                  <a:cubicBezTo>
                    <a:pt x="50" y="30"/>
                    <a:pt x="33" y="49"/>
                    <a:pt x="9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33" y="49"/>
                    <a:pt x="50" y="29"/>
                    <a:pt x="51" y="6"/>
                  </a:cubicBezTo>
                  <a:cubicBezTo>
                    <a:pt x="52" y="4"/>
                    <a:pt x="52" y="2"/>
                    <a:pt x="51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655"/>
            <p:cNvSpPr/>
            <p:nvPr/>
          </p:nvSpPr>
          <p:spPr bwMode="auto">
            <a:xfrm>
              <a:off x="1555751" y="1864806"/>
              <a:ext cx="77788" cy="87313"/>
            </a:xfrm>
            <a:custGeom>
              <a:avLst/>
              <a:gdLst>
                <a:gd name="T0" fmla="*/ 50 w 50"/>
                <a:gd name="T1" fmla="*/ 0 h 58"/>
                <a:gd name="T2" fmla="*/ 47 w 50"/>
                <a:gd name="T3" fmla="*/ 1 h 58"/>
                <a:gd name="T4" fmla="*/ 47 w 50"/>
                <a:gd name="T5" fmla="*/ 5 h 58"/>
                <a:gd name="T6" fmla="*/ 0 w 50"/>
                <a:gd name="T7" fmla="*/ 57 h 58"/>
                <a:gd name="T8" fmla="*/ 8 w 50"/>
                <a:gd name="T9" fmla="*/ 58 h 58"/>
                <a:gd name="T10" fmla="*/ 50 w 50"/>
                <a:gd name="T11" fmla="*/ 6 h 58"/>
                <a:gd name="T12" fmla="*/ 50 w 5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8">
                  <a:moveTo>
                    <a:pt x="50" y="0"/>
                  </a:moveTo>
                  <a:cubicBezTo>
                    <a:pt x="49" y="0"/>
                    <a:pt x="48" y="1"/>
                    <a:pt x="47" y="1"/>
                  </a:cubicBezTo>
                  <a:cubicBezTo>
                    <a:pt x="47" y="2"/>
                    <a:pt x="47" y="4"/>
                    <a:pt x="47" y="5"/>
                  </a:cubicBezTo>
                  <a:cubicBezTo>
                    <a:pt x="45" y="30"/>
                    <a:pt x="26" y="51"/>
                    <a:pt x="0" y="57"/>
                  </a:cubicBezTo>
                  <a:cubicBezTo>
                    <a:pt x="3" y="58"/>
                    <a:pt x="6" y="58"/>
                    <a:pt x="8" y="58"/>
                  </a:cubicBezTo>
                  <a:cubicBezTo>
                    <a:pt x="32" y="49"/>
                    <a:pt x="49" y="30"/>
                    <a:pt x="50" y="6"/>
                  </a:cubicBezTo>
                  <a:cubicBezTo>
                    <a:pt x="50" y="4"/>
                    <a:pt x="50" y="2"/>
                    <a:pt x="5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656"/>
            <p:cNvSpPr>
              <a:spLocks noEditPoints="1"/>
            </p:cNvSpPr>
            <p:nvPr/>
          </p:nvSpPr>
          <p:spPr bwMode="auto">
            <a:xfrm>
              <a:off x="1419226" y="1871156"/>
              <a:ext cx="87313" cy="79375"/>
            </a:xfrm>
            <a:custGeom>
              <a:avLst/>
              <a:gdLst>
                <a:gd name="T0" fmla="*/ 22 w 56"/>
                <a:gd name="T1" fmla="*/ 10 h 53"/>
                <a:gd name="T2" fmla="*/ 56 w 56"/>
                <a:gd name="T3" fmla="*/ 52 h 53"/>
                <a:gd name="T4" fmla="*/ 56 w 56"/>
                <a:gd name="T5" fmla="*/ 52 h 53"/>
                <a:gd name="T6" fmla="*/ 22 w 56"/>
                <a:gd name="T7" fmla="*/ 11 h 53"/>
                <a:gd name="T8" fmla="*/ 22 w 56"/>
                <a:gd name="T9" fmla="*/ 10 h 53"/>
                <a:gd name="T10" fmla="*/ 4 w 56"/>
                <a:gd name="T11" fmla="*/ 0 h 53"/>
                <a:gd name="T12" fmla="*/ 48 w 56"/>
                <a:gd name="T13" fmla="*/ 52 h 53"/>
                <a:gd name="T14" fmla="*/ 17 w 56"/>
                <a:gd name="T15" fmla="*/ 7 h 53"/>
                <a:gd name="T16" fmla="*/ 17 w 56"/>
                <a:gd name="T17" fmla="*/ 7 h 53"/>
                <a:gd name="T18" fmla="*/ 46 w 56"/>
                <a:gd name="T19" fmla="*/ 51 h 53"/>
                <a:gd name="T20" fmla="*/ 4 w 56"/>
                <a:gd name="T21" fmla="*/ 0 h 53"/>
                <a:gd name="T22" fmla="*/ 4 w 56"/>
                <a:gd name="T23" fmla="*/ 0 h 53"/>
                <a:gd name="T24" fmla="*/ 0 w 56"/>
                <a:gd name="T25" fmla="*/ 0 h 53"/>
                <a:gd name="T26" fmla="*/ 0 w 56"/>
                <a:gd name="T27" fmla="*/ 0 h 53"/>
                <a:gd name="T28" fmla="*/ 40 w 56"/>
                <a:gd name="T29" fmla="*/ 53 h 53"/>
                <a:gd name="T30" fmla="*/ 41 w 56"/>
                <a:gd name="T31" fmla="*/ 53 h 53"/>
                <a:gd name="T32" fmla="*/ 41 w 56"/>
                <a:gd name="T33" fmla="*/ 53 h 53"/>
                <a:gd name="T34" fmla="*/ 0 w 56"/>
                <a:gd name="T3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53">
                  <a:moveTo>
                    <a:pt x="22" y="10"/>
                  </a:moveTo>
                  <a:cubicBezTo>
                    <a:pt x="26" y="28"/>
                    <a:pt x="38" y="44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9" y="44"/>
                    <a:pt x="26" y="29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moveTo>
                    <a:pt x="4" y="0"/>
                  </a:moveTo>
                  <a:cubicBezTo>
                    <a:pt x="5" y="24"/>
                    <a:pt x="23" y="44"/>
                    <a:pt x="48" y="52"/>
                  </a:cubicBezTo>
                  <a:cubicBezTo>
                    <a:pt x="32" y="42"/>
                    <a:pt x="20" y="26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25"/>
                    <a:pt x="31" y="41"/>
                    <a:pt x="46" y="51"/>
                  </a:cubicBezTo>
                  <a:cubicBezTo>
                    <a:pt x="22" y="43"/>
                    <a:pt x="5" y="2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3"/>
                    <a:pt x="17" y="44"/>
                    <a:pt x="40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18" y="44"/>
                    <a:pt x="1" y="23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657"/>
            <p:cNvSpPr/>
            <p:nvPr/>
          </p:nvSpPr>
          <p:spPr bwMode="auto">
            <a:xfrm>
              <a:off x="1446213" y="1880681"/>
              <a:ext cx="60325" cy="69850"/>
            </a:xfrm>
            <a:custGeom>
              <a:avLst/>
              <a:gdLst>
                <a:gd name="T0" fmla="*/ 0 w 39"/>
                <a:gd name="T1" fmla="*/ 0 h 46"/>
                <a:gd name="T2" fmla="*/ 31 w 39"/>
                <a:gd name="T3" fmla="*/ 45 h 46"/>
                <a:gd name="T4" fmla="*/ 33 w 39"/>
                <a:gd name="T5" fmla="*/ 46 h 46"/>
                <a:gd name="T6" fmla="*/ 39 w 39"/>
                <a:gd name="T7" fmla="*/ 45 h 46"/>
                <a:gd name="T8" fmla="*/ 5 w 39"/>
                <a:gd name="T9" fmla="*/ 3 h 46"/>
                <a:gd name="T10" fmla="*/ 0 w 3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6">
                  <a:moveTo>
                    <a:pt x="0" y="0"/>
                  </a:moveTo>
                  <a:cubicBezTo>
                    <a:pt x="3" y="19"/>
                    <a:pt x="15" y="35"/>
                    <a:pt x="31" y="45"/>
                  </a:cubicBezTo>
                  <a:cubicBezTo>
                    <a:pt x="32" y="45"/>
                    <a:pt x="33" y="45"/>
                    <a:pt x="33" y="46"/>
                  </a:cubicBezTo>
                  <a:cubicBezTo>
                    <a:pt x="35" y="45"/>
                    <a:pt x="37" y="45"/>
                    <a:pt x="39" y="45"/>
                  </a:cubicBezTo>
                  <a:cubicBezTo>
                    <a:pt x="21" y="37"/>
                    <a:pt x="9" y="21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658"/>
            <p:cNvSpPr/>
            <p:nvPr/>
          </p:nvSpPr>
          <p:spPr bwMode="auto">
            <a:xfrm>
              <a:off x="1419226" y="1871156"/>
              <a:ext cx="77788" cy="79375"/>
            </a:xfrm>
            <a:custGeom>
              <a:avLst/>
              <a:gdLst>
                <a:gd name="T0" fmla="*/ 1 w 50"/>
                <a:gd name="T1" fmla="*/ 0 h 53"/>
                <a:gd name="T2" fmla="*/ 0 w 50"/>
                <a:gd name="T3" fmla="*/ 0 h 53"/>
                <a:gd name="T4" fmla="*/ 41 w 50"/>
                <a:gd name="T5" fmla="*/ 53 h 53"/>
                <a:gd name="T6" fmla="*/ 50 w 50"/>
                <a:gd name="T7" fmla="*/ 53 h 53"/>
                <a:gd name="T8" fmla="*/ 48 w 50"/>
                <a:gd name="T9" fmla="*/ 52 h 53"/>
                <a:gd name="T10" fmla="*/ 4 w 50"/>
                <a:gd name="T11" fmla="*/ 0 h 53"/>
                <a:gd name="T12" fmla="*/ 1 w 5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3"/>
                    <a:pt x="18" y="44"/>
                    <a:pt x="41" y="53"/>
                  </a:cubicBezTo>
                  <a:cubicBezTo>
                    <a:pt x="44" y="53"/>
                    <a:pt x="47" y="53"/>
                    <a:pt x="50" y="53"/>
                  </a:cubicBezTo>
                  <a:cubicBezTo>
                    <a:pt x="50" y="52"/>
                    <a:pt x="49" y="52"/>
                    <a:pt x="48" y="52"/>
                  </a:cubicBezTo>
                  <a:cubicBezTo>
                    <a:pt x="23" y="44"/>
                    <a:pt x="5" y="24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659"/>
            <p:cNvSpPr>
              <a:spLocks noEditPoints="1"/>
            </p:cNvSpPr>
            <p:nvPr/>
          </p:nvSpPr>
          <p:spPr bwMode="auto">
            <a:xfrm>
              <a:off x="1395413" y="1894968"/>
              <a:ext cx="195263" cy="55563"/>
            </a:xfrm>
            <a:custGeom>
              <a:avLst/>
              <a:gdLst>
                <a:gd name="T0" fmla="*/ 0 w 126"/>
                <a:gd name="T1" fmla="*/ 0 h 37"/>
                <a:gd name="T2" fmla="*/ 0 w 126"/>
                <a:gd name="T3" fmla="*/ 2 h 37"/>
                <a:gd name="T4" fmla="*/ 41 w 126"/>
                <a:gd name="T5" fmla="*/ 35 h 37"/>
                <a:gd name="T6" fmla="*/ 50 w 126"/>
                <a:gd name="T7" fmla="*/ 37 h 37"/>
                <a:gd name="T8" fmla="*/ 0 w 126"/>
                <a:gd name="T9" fmla="*/ 0 h 37"/>
                <a:gd name="T10" fmla="*/ 120 w 126"/>
                <a:gd name="T11" fmla="*/ 6 h 37"/>
                <a:gd name="T12" fmla="*/ 120 w 126"/>
                <a:gd name="T13" fmla="*/ 6 h 37"/>
                <a:gd name="T14" fmla="*/ 81 w 126"/>
                <a:gd name="T15" fmla="*/ 35 h 37"/>
                <a:gd name="T16" fmla="*/ 83 w 126"/>
                <a:gd name="T17" fmla="*/ 35 h 37"/>
                <a:gd name="T18" fmla="*/ 120 w 126"/>
                <a:gd name="T19" fmla="*/ 6 h 37"/>
                <a:gd name="T20" fmla="*/ 126 w 126"/>
                <a:gd name="T21" fmla="*/ 2 h 37"/>
                <a:gd name="T22" fmla="*/ 126 w 126"/>
                <a:gd name="T23" fmla="*/ 3 h 37"/>
                <a:gd name="T24" fmla="*/ 92 w 126"/>
                <a:gd name="T25" fmla="*/ 35 h 37"/>
                <a:gd name="T26" fmla="*/ 93 w 126"/>
                <a:gd name="T27" fmla="*/ 35 h 37"/>
                <a:gd name="T28" fmla="*/ 126 w 126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3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8" y="17"/>
                    <a:pt x="23" y="30"/>
                    <a:pt x="41" y="35"/>
                  </a:cubicBezTo>
                  <a:cubicBezTo>
                    <a:pt x="44" y="36"/>
                    <a:pt x="47" y="36"/>
                    <a:pt x="50" y="37"/>
                  </a:cubicBezTo>
                  <a:cubicBezTo>
                    <a:pt x="27" y="33"/>
                    <a:pt x="8" y="19"/>
                    <a:pt x="0" y="0"/>
                  </a:cubicBezTo>
                  <a:moveTo>
                    <a:pt x="120" y="6"/>
                  </a:moveTo>
                  <a:cubicBezTo>
                    <a:pt x="120" y="6"/>
                    <a:pt x="120" y="6"/>
                    <a:pt x="120" y="6"/>
                  </a:cubicBezTo>
                  <a:cubicBezTo>
                    <a:pt x="112" y="20"/>
                    <a:pt x="98" y="31"/>
                    <a:pt x="81" y="35"/>
                  </a:cubicBezTo>
                  <a:cubicBezTo>
                    <a:pt x="82" y="35"/>
                    <a:pt x="82" y="35"/>
                    <a:pt x="83" y="35"/>
                  </a:cubicBezTo>
                  <a:cubicBezTo>
                    <a:pt x="99" y="30"/>
                    <a:pt x="113" y="20"/>
                    <a:pt x="120" y="6"/>
                  </a:cubicBezTo>
                  <a:moveTo>
                    <a:pt x="126" y="2"/>
                  </a:moveTo>
                  <a:cubicBezTo>
                    <a:pt x="126" y="2"/>
                    <a:pt x="126" y="2"/>
                    <a:pt x="126" y="3"/>
                  </a:cubicBezTo>
                  <a:cubicBezTo>
                    <a:pt x="120" y="17"/>
                    <a:pt x="107" y="29"/>
                    <a:pt x="92" y="35"/>
                  </a:cubicBezTo>
                  <a:cubicBezTo>
                    <a:pt x="92" y="35"/>
                    <a:pt x="92" y="35"/>
                    <a:pt x="93" y="35"/>
                  </a:cubicBezTo>
                  <a:cubicBezTo>
                    <a:pt x="108" y="29"/>
                    <a:pt x="120" y="17"/>
                    <a:pt x="126" y="2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660"/>
            <p:cNvSpPr>
              <a:spLocks noEditPoints="1"/>
            </p:cNvSpPr>
            <p:nvPr/>
          </p:nvSpPr>
          <p:spPr bwMode="auto">
            <a:xfrm>
              <a:off x="1395413" y="1898143"/>
              <a:ext cx="195263" cy="49213"/>
            </a:xfrm>
            <a:custGeom>
              <a:avLst/>
              <a:gdLst>
                <a:gd name="T0" fmla="*/ 0 w 126"/>
                <a:gd name="T1" fmla="*/ 0 h 33"/>
                <a:gd name="T2" fmla="*/ 5 w 126"/>
                <a:gd name="T3" fmla="*/ 9 h 33"/>
                <a:gd name="T4" fmla="*/ 41 w 126"/>
                <a:gd name="T5" fmla="*/ 33 h 33"/>
                <a:gd name="T6" fmla="*/ 0 w 126"/>
                <a:gd name="T7" fmla="*/ 0 h 33"/>
                <a:gd name="T8" fmla="*/ 126 w 126"/>
                <a:gd name="T9" fmla="*/ 1 h 33"/>
                <a:gd name="T10" fmla="*/ 120 w 126"/>
                <a:gd name="T11" fmla="*/ 4 h 33"/>
                <a:gd name="T12" fmla="*/ 83 w 126"/>
                <a:gd name="T13" fmla="*/ 33 h 33"/>
                <a:gd name="T14" fmla="*/ 89 w 126"/>
                <a:gd name="T15" fmla="*/ 33 h 33"/>
                <a:gd name="T16" fmla="*/ 89 w 126"/>
                <a:gd name="T17" fmla="*/ 33 h 33"/>
                <a:gd name="T18" fmla="*/ 92 w 126"/>
                <a:gd name="T19" fmla="*/ 33 h 33"/>
                <a:gd name="T20" fmla="*/ 126 w 126"/>
                <a:gd name="T2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33">
                  <a:moveTo>
                    <a:pt x="0" y="0"/>
                  </a:moveTo>
                  <a:cubicBezTo>
                    <a:pt x="1" y="3"/>
                    <a:pt x="3" y="6"/>
                    <a:pt x="5" y="9"/>
                  </a:cubicBezTo>
                  <a:cubicBezTo>
                    <a:pt x="14" y="21"/>
                    <a:pt x="27" y="29"/>
                    <a:pt x="41" y="33"/>
                  </a:cubicBezTo>
                  <a:cubicBezTo>
                    <a:pt x="23" y="28"/>
                    <a:pt x="8" y="15"/>
                    <a:pt x="0" y="0"/>
                  </a:cubicBezTo>
                  <a:moveTo>
                    <a:pt x="126" y="1"/>
                  </a:moveTo>
                  <a:cubicBezTo>
                    <a:pt x="124" y="2"/>
                    <a:pt x="122" y="3"/>
                    <a:pt x="120" y="4"/>
                  </a:cubicBezTo>
                  <a:cubicBezTo>
                    <a:pt x="113" y="18"/>
                    <a:pt x="99" y="28"/>
                    <a:pt x="83" y="33"/>
                  </a:cubicBezTo>
                  <a:cubicBezTo>
                    <a:pt x="85" y="33"/>
                    <a:pt x="87" y="33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0" y="33"/>
                    <a:pt x="91" y="33"/>
                    <a:pt x="92" y="33"/>
                  </a:cubicBezTo>
                  <a:cubicBezTo>
                    <a:pt x="107" y="27"/>
                    <a:pt x="120" y="15"/>
                    <a:pt x="126" y="1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661"/>
            <p:cNvSpPr/>
            <p:nvPr/>
          </p:nvSpPr>
          <p:spPr bwMode="auto">
            <a:xfrm>
              <a:off x="1570038" y="1864806"/>
              <a:ext cx="82550" cy="87313"/>
            </a:xfrm>
            <a:custGeom>
              <a:avLst/>
              <a:gdLst>
                <a:gd name="T0" fmla="*/ 43 w 53"/>
                <a:gd name="T1" fmla="*/ 0 h 58"/>
                <a:gd name="T2" fmla="*/ 41 w 53"/>
                <a:gd name="T3" fmla="*/ 0 h 58"/>
                <a:gd name="T4" fmla="*/ 41 w 53"/>
                <a:gd name="T5" fmla="*/ 6 h 58"/>
                <a:gd name="T6" fmla="*/ 0 w 53"/>
                <a:gd name="T7" fmla="*/ 58 h 58"/>
                <a:gd name="T8" fmla="*/ 1 w 53"/>
                <a:gd name="T9" fmla="*/ 58 h 58"/>
                <a:gd name="T10" fmla="*/ 7 w 53"/>
                <a:gd name="T11" fmla="*/ 58 h 58"/>
                <a:gd name="T12" fmla="*/ 48 w 53"/>
                <a:gd name="T13" fmla="*/ 25 h 58"/>
                <a:gd name="T14" fmla="*/ 53 w 53"/>
                <a:gd name="T15" fmla="*/ 13 h 58"/>
                <a:gd name="T16" fmla="*/ 47 w 53"/>
                <a:gd name="T17" fmla="*/ 1 h 58"/>
                <a:gd name="T18" fmla="*/ 43 w 53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8">
                  <a:moveTo>
                    <a:pt x="43" y="0"/>
                  </a:moveTo>
                  <a:cubicBezTo>
                    <a:pt x="42" y="0"/>
                    <a:pt x="42" y="0"/>
                    <a:pt x="41" y="0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40" y="29"/>
                    <a:pt x="23" y="49"/>
                    <a:pt x="0" y="58"/>
                  </a:cubicBezTo>
                  <a:cubicBezTo>
                    <a:pt x="0" y="58"/>
                    <a:pt x="1" y="58"/>
                    <a:pt x="1" y="58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25" y="56"/>
                    <a:pt x="39" y="41"/>
                    <a:pt x="48" y="25"/>
                  </a:cubicBezTo>
                  <a:cubicBezTo>
                    <a:pt x="50" y="22"/>
                    <a:pt x="52" y="17"/>
                    <a:pt x="53" y="13"/>
                  </a:cubicBezTo>
                  <a:cubicBezTo>
                    <a:pt x="53" y="9"/>
                    <a:pt x="51" y="4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</a:path>
              </a:pathLst>
            </a:custGeom>
            <a:solidFill>
              <a:srgbClr val="FF6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662"/>
            <p:cNvSpPr/>
            <p:nvPr/>
          </p:nvSpPr>
          <p:spPr bwMode="auto">
            <a:xfrm>
              <a:off x="1539876" y="1866393"/>
              <a:ext cx="88900" cy="84138"/>
            </a:xfrm>
            <a:custGeom>
              <a:avLst/>
              <a:gdLst>
                <a:gd name="T0" fmla="*/ 57 w 58"/>
                <a:gd name="T1" fmla="*/ 0 h 56"/>
                <a:gd name="T2" fmla="*/ 54 w 58"/>
                <a:gd name="T3" fmla="*/ 2 h 56"/>
                <a:gd name="T4" fmla="*/ 43 w 58"/>
                <a:gd name="T5" fmla="*/ 12 h 56"/>
                <a:gd name="T6" fmla="*/ 33 w 58"/>
                <a:gd name="T7" fmla="*/ 21 h 56"/>
                <a:gd name="T8" fmla="*/ 0 w 58"/>
                <a:gd name="T9" fmla="*/ 54 h 56"/>
                <a:gd name="T10" fmla="*/ 9 w 58"/>
                <a:gd name="T11" fmla="*/ 56 h 56"/>
                <a:gd name="T12" fmla="*/ 10 w 58"/>
                <a:gd name="T13" fmla="*/ 56 h 56"/>
                <a:gd name="T14" fmla="*/ 57 w 58"/>
                <a:gd name="T15" fmla="*/ 4 h 56"/>
                <a:gd name="T16" fmla="*/ 57 w 58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6">
                  <a:moveTo>
                    <a:pt x="57" y="0"/>
                  </a:moveTo>
                  <a:cubicBezTo>
                    <a:pt x="56" y="1"/>
                    <a:pt x="55" y="1"/>
                    <a:pt x="54" y="2"/>
                  </a:cubicBezTo>
                  <a:cubicBezTo>
                    <a:pt x="50" y="5"/>
                    <a:pt x="47" y="9"/>
                    <a:pt x="43" y="12"/>
                  </a:cubicBezTo>
                  <a:cubicBezTo>
                    <a:pt x="40" y="16"/>
                    <a:pt x="37" y="19"/>
                    <a:pt x="33" y="21"/>
                  </a:cubicBezTo>
                  <a:cubicBezTo>
                    <a:pt x="27" y="36"/>
                    <a:pt x="15" y="48"/>
                    <a:pt x="0" y="54"/>
                  </a:cubicBezTo>
                  <a:cubicBezTo>
                    <a:pt x="3" y="55"/>
                    <a:pt x="6" y="55"/>
                    <a:pt x="9" y="56"/>
                  </a:cubicBezTo>
                  <a:cubicBezTo>
                    <a:pt x="9" y="56"/>
                    <a:pt x="10" y="56"/>
                    <a:pt x="10" y="56"/>
                  </a:cubicBezTo>
                  <a:cubicBezTo>
                    <a:pt x="36" y="50"/>
                    <a:pt x="56" y="29"/>
                    <a:pt x="57" y="4"/>
                  </a:cubicBezTo>
                  <a:cubicBezTo>
                    <a:pt x="58" y="3"/>
                    <a:pt x="58" y="1"/>
                    <a:pt x="57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663"/>
            <p:cNvSpPr/>
            <p:nvPr/>
          </p:nvSpPr>
          <p:spPr bwMode="auto">
            <a:xfrm>
              <a:off x="1454151" y="1887031"/>
              <a:ext cx="127000" cy="61913"/>
            </a:xfrm>
            <a:custGeom>
              <a:avLst/>
              <a:gdLst>
                <a:gd name="T0" fmla="*/ 0 w 82"/>
                <a:gd name="T1" fmla="*/ 0 h 41"/>
                <a:gd name="T2" fmla="*/ 34 w 82"/>
                <a:gd name="T3" fmla="*/ 41 h 41"/>
                <a:gd name="T4" fmla="*/ 43 w 82"/>
                <a:gd name="T5" fmla="*/ 40 h 41"/>
                <a:gd name="T6" fmla="*/ 82 w 82"/>
                <a:gd name="T7" fmla="*/ 11 h 41"/>
                <a:gd name="T8" fmla="*/ 55 w 82"/>
                <a:gd name="T9" fmla="*/ 20 h 41"/>
                <a:gd name="T10" fmla="*/ 45 w 82"/>
                <a:gd name="T11" fmla="*/ 20 h 41"/>
                <a:gd name="T12" fmla="*/ 8 w 82"/>
                <a:gd name="T13" fmla="*/ 7 h 41"/>
                <a:gd name="T14" fmla="*/ 0 w 8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1">
                  <a:moveTo>
                    <a:pt x="0" y="0"/>
                  </a:moveTo>
                  <a:cubicBezTo>
                    <a:pt x="4" y="18"/>
                    <a:pt x="17" y="33"/>
                    <a:pt x="34" y="41"/>
                  </a:cubicBezTo>
                  <a:cubicBezTo>
                    <a:pt x="37" y="41"/>
                    <a:pt x="40" y="40"/>
                    <a:pt x="43" y="40"/>
                  </a:cubicBezTo>
                  <a:cubicBezTo>
                    <a:pt x="60" y="36"/>
                    <a:pt x="74" y="25"/>
                    <a:pt x="82" y="11"/>
                  </a:cubicBezTo>
                  <a:cubicBezTo>
                    <a:pt x="73" y="16"/>
                    <a:pt x="64" y="19"/>
                    <a:pt x="55" y="20"/>
                  </a:cubicBezTo>
                  <a:cubicBezTo>
                    <a:pt x="52" y="20"/>
                    <a:pt x="49" y="20"/>
                    <a:pt x="45" y="20"/>
                  </a:cubicBezTo>
                  <a:cubicBezTo>
                    <a:pt x="32" y="19"/>
                    <a:pt x="19" y="15"/>
                    <a:pt x="8" y="7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664"/>
            <p:cNvSpPr/>
            <p:nvPr/>
          </p:nvSpPr>
          <p:spPr bwMode="auto">
            <a:xfrm>
              <a:off x="1425576" y="1871156"/>
              <a:ext cx="65088" cy="76200"/>
            </a:xfrm>
            <a:custGeom>
              <a:avLst/>
              <a:gdLst>
                <a:gd name="T0" fmla="*/ 0 w 42"/>
                <a:gd name="T1" fmla="*/ 0 h 51"/>
                <a:gd name="T2" fmla="*/ 42 w 42"/>
                <a:gd name="T3" fmla="*/ 51 h 51"/>
                <a:gd name="T4" fmla="*/ 13 w 42"/>
                <a:gd name="T5" fmla="*/ 7 h 51"/>
                <a:gd name="T6" fmla="*/ 4 w 42"/>
                <a:gd name="T7" fmla="*/ 1 h 51"/>
                <a:gd name="T8" fmla="*/ 0 w 4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1">
                  <a:moveTo>
                    <a:pt x="0" y="0"/>
                  </a:moveTo>
                  <a:cubicBezTo>
                    <a:pt x="1" y="23"/>
                    <a:pt x="18" y="43"/>
                    <a:pt x="42" y="51"/>
                  </a:cubicBezTo>
                  <a:cubicBezTo>
                    <a:pt x="27" y="41"/>
                    <a:pt x="16" y="25"/>
                    <a:pt x="13" y="7"/>
                  </a:cubicBezTo>
                  <a:cubicBezTo>
                    <a:pt x="10" y="5"/>
                    <a:pt x="7" y="3"/>
                    <a:pt x="4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665"/>
            <p:cNvSpPr/>
            <p:nvPr/>
          </p:nvSpPr>
          <p:spPr bwMode="auto">
            <a:xfrm>
              <a:off x="1393826" y="1871156"/>
              <a:ext cx="88900" cy="79375"/>
            </a:xfrm>
            <a:custGeom>
              <a:avLst/>
              <a:gdLst>
                <a:gd name="T0" fmla="*/ 17 w 57"/>
                <a:gd name="T1" fmla="*/ 0 h 53"/>
                <a:gd name="T2" fmla="*/ 1 w 57"/>
                <a:gd name="T3" fmla="*/ 10 h 53"/>
                <a:gd name="T4" fmla="*/ 1 w 57"/>
                <a:gd name="T5" fmla="*/ 16 h 53"/>
                <a:gd name="T6" fmla="*/ 51 w 57"/>
                <a:gd name="T7" fmla="*/ 53 h 53"/>
                <a:gd name="T8" fmla="*/ 55 w 57"/>
                <a:gd name="T9" fmla="*/ 53 h 53"/>
                <a:gd name="T10" fmla="*/ 57 w 57"/>
                <a:gd name="T11" fmla="*/ 53 h 53"/>
                <a:gd name="T12" fmla="*/ 17 w 57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3">
                  <a:moveTo>
                    <a:pt x="17" y="0"/>
                  </a:moveTo>
                  <a:cubicBezTo>
                    <a:pt x="10" y="0"/>
                    <a:pt x="3" y="3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9" y="35"/>
                    <a:pt x="28" y="49"/>
                    <a:pt x="51" y="53"/>
                  </a:cubicBezTo>
                  <a:cubicBezTo>
                    <a:pt x="52" y="53"/>
                    <a:pt x="54" y="53"/>
                    <a:pt x="55" y="53"/>
                  </a:cubicBezTo>
                  <a:cubicBezTo>
                    <a:pt x="56" y="53"/>
                    <a:pt x="57" y="53"/>
                    <a:pt x="57" y="53"/>
                  </a:cubicBezTo>
                  <a:cubicBezTo>
                    <a:pt x="34" y="44"/>
                    <a:pt x="18" y="23"/>
                    <a:pt x="17" y="0"/>
                  </a:cubicBezTo>
                </a:path>
              </a:pathLst>
            </a:custGeom>
            <a:solidFill>
              <a:srgbClr val="FF6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666"/>
            <p:cNvSpPr/>
            <p:nvPr/>
          </p:nvSpPr>
          <p:spPr bwMode="auto">
            <a:xfrm>
              <a:off x="1562101" y="1788606"/>
              <a:ext cx="19050" cy="7938"/>
            </a:xfrm>
            <a:custGeom>
              <a:avLst/>
              <a:gdLst>
                <a:gd name="T0" fmla="*/ 1 w 12"/>
                <a:gd name="T1" fmla="*/ 0 h 5"/>
                <a:gd name="T2" fmla="*/ 0 w 12"/>
                <a:gd name="T3" fmla="*/ 0 h 5"/>
                <a:gd name="T4" fmla="*/ 12 w 12"/>
                <a:gd name="T5" fmla="*/ 5 h 5"/>
                <a:gd name="T6" fmla="*/ 12 w 12"/>
                <a:gd name="T7" fmla="*/ 5 h 5"/>
                <a:gd name="T8" fmla="*/ 1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4" y="1"/>
                    <a:pt x="8" y="3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3"/>
                    <a:pt x="5" y="1"/>
                    <a:pt x="1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667"/>
            <p:cNvSpPr/>
            <p:nvPr/>
          </p:nvSpPr>
          <p:spPr bwMode="auto">
            <a:xfrm>
              <a:off x="1563688" y="1788606"/>
              <a:ext cx="17463" cy="7938"/>
            </a:xfrm>
            <a:custGeom>
              <a:avLst/>
              <a:gdLst>
                <a:gd name="T0" fmla="*/ 5 w 11"/>
                <a:gd name="T1" fmla="*/ 0 h 5"/>
                <a:gd name="T2" fmla="*/ 2 w 11"/>
                <a:gd name="T3" fmla="*/ 0 h 5"/>
                <a:gd name="T4" fmla="*/ 0 w 11"/>
                <a:gd name="T5" fmla="*/ 0 h 5"/>
                <a:gd name="T6" fmla="*/ 11 w 11"/>
                <a:gd name="T7" fmla="*/ 5 h 5"/>
                <a:gd name="T8" fmla="*/ 11 w 11"/>
                <a:gd name="T9" fmla="*/ 2 h 5"/>
                <a:gd name="T10" fmla="*/ 5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4" y="1"/>
                    <a:pt x="7" y="3"/>
                    <a:pt x="11" y="5"/>
                  </a:cubicBezTo>
                  <a:cubicBezTo>
                    <a:pt x="11" y="4"/>
                    <a:pt x="11" y="3"/>
                    <a:pt x="11" y="2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668"/>
            <p:cNvSpPr>
              <a:spLocks noEditPoints="1"/>
            </p:cNvSpPr>
            <p:nvPr/>
          </p:nvSpPr>
          <p:spPr bwMode="auto">
            <a:xfrm>
              <a:off x="1474788" y="1783843"/>
              <a:ext cx="22225" cy="9525"/>
            </a:xfrm>
            <a:custGeom>
              <a:avLst/>
              <a:gdLst>
                <a:gd name="T0" fmla="*/ 14 w 15"/>
                <a:gd name="T1" fmla="*/ 1 h 6"/>
                <a:gd name="T2" fmla="*/ 2 w 15"/>
                <a:gd name="T3" fmla="*/ 6 h 6"/>
                <a:gd name="T4" fmla="*/ 2 w 15"/>
                <a:gd name="T5" fmla="*/ 6 h 6"/>
                <a:gd name="T6" fmla="*/ 15 w 15"/>
                <a:gd name="T7" fmla="*/ 1 h 6"/>
                <a:gd name="T8" fmla="*/ 14 w 15"/>
                <a:gd name="T9" fmla="*/ 1 h 6"/>
                <a:gd name="T10" fmla="*/ 6 w 15"/>
                <a:gd name="T11" fmla="*/ 0 h 6"/>
                <a:gd name="T12" fmla="*/ 0 w 15"/>
                <a:gd name="T13" fmla="*/ 2 h 6"/>
                <a:gd name="T14" fmla="*/ 0 w 15"/>
                <a:gd name="T15" fmla="*/ 3 h 6"/>
                <a:gd name="T16" fmla="*/ 6 w 15"/>
                <a:gd name="T17" fmla="*/ 0 h 6"/>
                <a:gd name="T18" fmla="*/ 6 w 1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">
                  <a:moveTo>
                    <a:pt x="14" y="1"/>
                  </a:moveTo>
                  <a:cubicBezTo>
                    <a:pt x="10" y="2"/>
                    <a:pt x="6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4"/>
                    <a:pt x="10" y="3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669"/>
            <p:cNvSpPr/>
            <p:nvPr/>
          </p:nvSpPr>
          <p:spPr bwMode="auto">
            <a:xfrm>
              <a:off x="1474788" y="1783843"/>
              <a:ext cx="20638" cy="9525"/>
            </a:xfrm>
            <a:custGeom>
              <a:avLst/>
              <a:gdLst>
                <a:gd name="T0" fmla="*/ 6 w 14"/>
                <a:gd name="T1" fmla="*/ 0 h 6"/>
                <a:gd name="T2" fmla="*/ 0 w 14"/>
                <a:gd name="T3" fmla="*/ 3 h 6"/>
                <a:gd name="T4" fmla="*/ 2 w 14"/>
                <a:gd name="T5" fmla="*/ 6 h 6"/>
                <a:gd name="T6" fmla="*/ 14 w 14"/>
                <a:gd name="T7" fmla="*/ 1 h 6"/>
                <a:gd name="T8" fmla="*/ 6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6" y="4"/>
                    <a:pt x="10" y="2"/>
                    <a:pt x="14" y="1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670"/>
            <p:cNvSpPr>
              <a:spLocks noEditPoints="1"/>
            </p:cNvSpPr>
            <p:nvPr/>
          </p:nvSpPr>
          <p:spPr bwMode="auto">
            <a:xfrm>
              <a:off x="1484313" y="1787018"/>
              <a:ext cx="22225" cy="9525"/>
            </a:xfrm>
            <a:custGeom>
              <a:avLst/>
              <a:gdLst>
                <a:gd name="T0" fmla="*/ 15 w 15"/>
                <a:gd name="T1" fmla="*/ 1 h 6"/>
                <a:gd name="T2" fmla="*/ 6 w 15"/>
                <a:gd name="T3" fmla="*/ 6 h 6"/>
                <a:gd name="T4" fmla="*/ 7 w 15"/>
                <a:gd name="T5" fmla="*/ 6 h 6"/>
                <a:gd name="T6" fmla="*/ 15 w 15"/>
                <a:gd name="T7" fmla="*/ 1 h 6"/>
                <a:gd name="T8" fmla="*/ 15 w 15"/>
                <a:gd name="T9" fmla="*/ 1 h 6"/>
                <a:gd name="T10" fmla="*/ 10 w 15"/>
                <a:gd name="T11" fmla="*/ 0 h 6"/>
                <a:gd name="T12" fmla="*/ 0 w 15"/>
                <a:gd name="T13" fmla="*/ 6 h 6"/>
                <a:gd name="T14" fmla="*/ 1 w 15"/>
                <a:gd name="T15" fmla="*/ 6 h 6"/>
                <a:gd name="T16" fmla="*/ 10 w 15"/>
                <a:gd name="T17" fmla="*/ 0 h 6"/>
                <a:gd name="T18" fmla="*/ 10 w 1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">
                  <a:moveTo>
                    <a:pt x="15" y="1"/>
                  </a:moveTo>
                  <a:cubicBezTo>
                    <a:pt x="12" y="3"/>
                    <a:pt x="9" y="4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9" y="4"/>
                    <a:pt x="12" y="3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0" y="0"/>
                  </a:moveTo>
                  <a:cubicBezTo>
                    <a:pt x="6" y="1"/>
                    <a:pt x="3" y="3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4" y="3"/>
                    <a:pt x="7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671"/>
            <p:cNvSpPr/>
            <p:nvPr/>
          </p:nvSpPr>
          <p:spPr bwMode="auto">
            <a:xfrm>
              <a:off x="1484313" y="1787018"/>
              <a:ext cx="22225" cy="9525"/>
            </a:xfrm>
            <a:custGeom>
              <a:avLst/>
              <a:gdLst>
                <a:gd name="T0" fmla="*/ 9 w 14"/>
                <a:gd name="T1" fmla="*/ 0 h 6"/>
                <a:gd name="T2" fmla="*/ 0 w 14"/>
                <a:gd name="T3" fmla="*/ 6 h 6"/>
                <a:gd name="T4" fmla="*/ 2 w 14"/>
                <a:gd name="T5" fmla="*/ 6 h 6"/>
                <a:gd name="T6" fmla="*/ 5 w 14"/>
                <a:gd name="T7" fmla="*/ 6 h 6"/>
                <a:gd name="T8" fmla="*/ 14 w 14"/>
                <a:gd name="T9" fmla="*/ 1 h 6"/>
                <a:gd name="T10" fmla="*/ 11 w 14"/>
                <a:gd name="T11" fmla="*/ 0 h 6"/>
                <a:gd name="T12" fmla="*/ 9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9" y="0"/>
                  </a:moveTo>
                  <a:cubicBezTo>
                    <a:pt x="6" y="1"/>
                    <a:pt x="3" y="3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8" y="4"/>
                    <a:pt x="11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672"/>
            <p:cNvSpPr>
              <a:spLocks noEditPoints="1"/>
            </p:cNvSpPr>
            <p:nvPr/>
          </p:nvSpPr>
          <p:spPr bwMode="auto">
            <a:xfrm>
              <a:off x="1531938" y="1788606"/>
              <a:ext cx="38100" cy="19050"/>
            </a:xfrm>
            <a:custGeom>
              <a:avLst/>
              <a:gdLst>
                <a:gd name="T0" fmla="*/ 1 w 25"/>
                <a:gd name="T1" fmla="*/ 0 h 13"/>
                <a:gd name="T2" fmla="*/ 0 w 25"/>
                <a:gd name="T3" fmla="*/ 0 h 13"/>
                <a:gd name="T4" fmla="*/ 21 w 25"/>
                <a:gd name="T5" fmla="*/ 13 h 13"/>
                <a:gd name="T6" fmla="*/ 21 w 25"/>
                <a:gd name="T7" fmla="*/ 13 h 13"/>
                <a:gd name="T8" fmla="*/ 1 w 25"/>
                <a:gd name="T9" fmla="*/ 0 h 13"/>
                <a:gd name="T10" fmla="*/ 10 w 25"/>
                <a:gd name="T11" fmla="*/ 0 h 13"/>
                <a:gd name="T12" fmla="*/ 9 w 25"/>
                <a:gd name="T13" fmla="*/ 0 h 13"/>
                <a:gd name="T14" fmla="*/ 25 w 25"/>
                <a:gd name="T15" fmla="*/ 12 h 13"/>
                <a:gd name="T16" fmla="*/ 25 w 25"/>
                <a:gd name="T17" fmla="*/ 12 h 13"/>
                <a:gd name="T18" fmla="*/ 10 w 25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8" y="4"/>
                    <a:pt x="15" y="8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5" y="8"/>
                    <a:pt x="9" y="4"/>
                    <a:pt x="1" y="0"/>
                  </a:cubicBezTo>
                  <a:moveTo>
                    <a:pt x="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5" y="4"/>
                    <a:pt x="20" y="8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0" y="8"/>
                    <a:pt x="15" y="4"/>
                    <a:pt x="10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673"/>
            <p:cNvSpPr/>
            <p:nvPr/>
          </p:nvSpPr>
          <p:spPr bwMode="auto">
            <a:xfrm>
              <a:off x="1533526" y="1788606"/>
              <a:ext cx="36513" cy="19050"/>
            </a:xfrm>
            <a:custGeom>
              <a:avLst/>
              <a:gdLst>
                <a:gd name="T0" fmla="*/ 8 w 24"/>
                <a:gd name="T1" fmla="*/ 0 h 13"/>
                <a:gd name="T2" fmla="*/ 0 w 24"/>
                <a:gd name="T3" fmla="*/ 0 h 13"/>
                <a:gd name="T4" fmla="*/ 20 w 24"/>
                <a:gd name="T5" fmla="*/ 13 h 13"/>
                <a:gd name="T6" fmla="*/ 24 w 24"/>
                <a:gd name="T7" fmla="*/ 12 h 13"/>
                <a:gd name="T8" fmla="*/ 8 w 2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8" y="4"/>
                    <a:pt x="14" y="8"/>
                    <a:pt x="20" y="13"/>
                  </a:cubicBezTo>
                  <a:cubicBezTo>
                    <a:pt x="21" y="13"/>
                    <a:pt x="22" y="13"/>
                    <a:pt x="24" y="12"/>
                  </a:cubicBezTo>
                  <a:cubicBezTo>
                    <a:pt x="19" y="8"/>
                    <a:pt x="14" y="4"/>
                    <a:pt x="8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674"/>
            <p:cNvSpPr/>
            <p:nvPr/>
          </p:nvSpPr>
          <p:spPr bwMode="auto">
            <a:xfrm>
              <a:off x="1547813" y="1788606"/>
              <a:ext cx="33338" cy="17463"/>
            </a:xfrm>
            <a:custGeom>
              <a:avLst/>
              <a:gdLst>
                <a:gd name="T0" fmla="*/ 10 w 22"/>
                <a:gd name="T1" fmla="*/ 0 h 12"/>
                <a:gd name="T2" fmla="*/ 0 w 22"/>
                <a:gd name="T3" fmla="*/ 0 h 12"/>
                <a:gd name="T4" fmla="*/ 15 w 22"/>
                <a:gd name="T5" fmla="*/ 12 h 12"/>
                <a:gd name="T6" fmla="*/ 20 w 22"/>
                <a:gd name="T7" fmla="*/ 9 h 12"/>
                <a:gd name="T8" fmla="*/ 22 w 22"/>
                <a:gd name="T9" fmla="*/ 5 h 12"/>
                <a:gd name="T10" fmla="*/ 10 w 2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2">
                  <a:moveTo>
                    <a:pt x="10" y="0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5" y="4"/>
                    <a:pt x="10" y="8"/>
                    <a:pt x="15" y="12"/>
                  </a:cubicBezTo>
                  <a:cubicBezTo>
                    <a:pt x="17" y="11"/>
                    <a:pt x="18" y="10"/>
                    <a:pt x="20" y="9"/>
                  </a:cubicBezTo>
                  <a:cubicBezTo>
                    <a:pt x="21" y="8"/>
                    <a:pt x="21" y="6"/>
                    <a:pt x="22" y="5"/>
                  </a:cubicBezTo>
                  <a:cubicBezTo>
                    <a:pt x="18" y="3"/>
                    <a:pt x="14" y="1"/>
                    <a:pt x="10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675"/>
            <p:cNvSpPr/>
            <p:nvPr/>
          </p:nvSpPr>
          <p:spPr bwMode="auto">
            <a:xfrm>
              <a:off x="1493838" y="1788606"/>
              <a:ext cx="69850" cy="20638"/>
            </a:xfrm>
            <a:custGeom>
              <a:avLst/>
              <a:gdLst>
                <a:gd name="T0" fmla="*/ 24 w 45"/>
                <a:gd name="T1" fmla="*/ 0 h 14"/>
                <a:gd name="T2" fmla="*/ 23 w 45"/>
                <a:gd name="T3" fmla="*/ 0 h 14"/>
                <a:gd name="T4" fmla="*/ 15 w 45"/>
                <a:gd name="T5" fmla="*/ 2 h 14"/>
                <a:gd name="T6" fmla="*/ 8 w 45"/>
                <a:gd name="T7" fmla="*/ 0 h 14"/>
                <a:gd name="T8" fmla="*/ 8 w 45"/>
                <a:gd name="T9" fmla="*/ 0 h 14"/>
                <a:gd name="T10" fmla="*/ 0 w 45"/>
                <a:gd name="T11" fmla="*/ 5 h 14"/>
                <a:gd name="T12" fmla="*/ 1 w 45"/>
                <a:gd name="T13" fmla="*/ 5 h 14"/>
                <a:gd name="T14" fmla="*/ 1 w 45"/>
                <a:gd name="T15" fmla="*/ 5 h 14"/>
                <a:gd name="T16" fmla="*/ 27 w 45"/>
                <a:gd name="T17" fmla="*/ 12 h 14"/>
                <a:gd name="T18" fmla="*/ 37 w 45"/>
                <a:gd name="T19" fmla="*/ 14 h 14"/>
                <a:gd name="T20" fmla="*/ 45 w 45"/>
                <a:gd name="T21" fmla="*/ 13 h 14"/>
                <a:gd name="T22" fmla="*/ 24 w 45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4">
                  <a:moveTo>
                    <a:pt x="24" y="0"/>
                  </a:moveTo>
                  <a:cubicBezTo>
                    <a:pt x="24" y="0"/>
                    <a:pt x="24" y="0"/>
                    <a:pt x="23" y="0"/>
                  </a:cubicBezTo>
                  <a:cubicBezTo>
                    <a:pt x="21" y="1"/>
                    <a:pt x="18" y="2"/>
                    <a:pt x="15" y="2"/>
                  </a:cubicBezTo>
                  <a:cubicBezTo>
                    <a:pt x="13" y="2"/>
                    <a:pt x="10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2" y="3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0" y="5"/>
                    <a:pt x="19" y="10"/>
                    <a:pt x="27" y="12"/>
                  </a:cubicBezTo>
                  <a:cubicBezTo>
                    <a:pt x="30" y="13"/>
                    <a:pt x="34" y="14"/>
                    <a:pt x="37" y="14"/>
                  </a:cubicBezTo>
                  <a:cubicBezTo>
                    <a:pt x="40" y="14"/>
                    <a:pt x="42" y="14"/>
                    <a:pt x="45" y="13"/>
                  </a:cubicBezTo>
                  <a:cubicBezTo>
                    <a:pt x="39" y="8"/>
                    <a:pt x="32" y="4"/>
                    <a:pt x="24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676"/>
            <p:cNvSpPr/>
            <p:nvPr/>
          </p:nvSpPr>
          <p:spPr bwMode="auto">
            <a:xfrm>
              <a:off x="1477963" y="1785431"/>
              <a:ext cx="20638" cy="11113"/>
            </a:xfrm>
            <a:custGeom>
              <a:avLst/>
              <a:gdLst>
                <a:gd name="T0" fmla="*/ 13 w 14"/>
                <a:gd name="T1" fmla="*/ 0 h 7"/>
                <a:gd name="T2" fmla="*/ 0 w 14"/>
                <a:gd name="T3" fmla="*/ 5 h 7"/>
                <a:gd name="T4" fmla="*/ 2 w 14"/>
                <a:gd name="T5" fmla="*/ 6 h 7"/>
                <a:gd name="T6" fmla="*/ 4 w 14"/>
                <a:gd name="T7" fmla="*/ 7 h 7"/>
                <a:gd name="T8" fmla="*/ 14 w 14"/>
                <a:gd name="T9" fmla="*/ 1 h 7"/>
                <a:gd name="T10" fmla="*/ 13 w 1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8" y="2"/>
                    <a:pt x="4" y="3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4" y="7"/>
                  </a:cubicBezTo>
                  <a:cubicBezTo>
                    <a:pt x="7" y="4"/>
                    <a:pt x="10" y="2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677"/>
            <p:cNvSpPr/>
            <p:nvPr/>
          </p:nvSpPr>
          <p:spPr bwMode="auto">
            <a:xfrm>
              <a:off x="1474788" y="1782256"/>
              <a:ext cx="9525" cy="4763"/>
            </a:xfrm>
            <a:custGeom>
              <a:avLst/>
              <a:gdLst>
                <a:gd name="T0" fmla="*/ 1 w 6"/>
                <a:gd name="T1" fmla="*/ 0 h 3"/>
                <a:gd name="T2" fmla="*/ 0 w 6"/>
                <a:gd name="T3" fmla="*/ 3 h 3"/>
                <a:gd name="T4" fmla="*/ 6 w 6"/>
                <a:gd name="T5" fmla="*/ 1 h 3"/>
                <a:gd name="T6" fmla="*/ 1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2"/>
                    <a:pt x="4" y="2"/>
                    <a:pt x="6" y="1"/>
                  </a:cubicBezTo>
                  <a:cubicBezTo>
                    <a:pt x="4" y="1"/>
                    <a:pt x="3" y="0"/>
                    <a:pt x="1" y="0"/>
                  </a:cubicBezTo>
                </a:path>
              </a:pathLst>
            </a:custGeom>
            <a:solidFill>
              <a:srgbClr val="FF9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678"/>
            <p:cNvSpPr>
              <a:spLocks noEditPoints="1"/>
            </p:cNvSpPr>
            <p:nvPr/>
          </p:nvSpPr>
          <p:spPr bwMode="auto">
            <a:xfrm>
              <a:off x="1492251" y="1780668"/>
              <a:ext cx="47625" cy="7938"/>
            </a:xfrm>
            <a:custGeom>
              <a:avLst/>
              <a:gdLst>
                <a:gd name="T0" fmla="*/ 7 w 30"/>
                <a:gd name="T1" fmla="*/ 2 h 5"/>
                <a:gd name="T2" fmla="*/ 4 w 30"/>
                <a:gd name="T3" fmla="*/ 3 h 5"/>
                <a:gd name="T4" fmla="*/ 4 w 30"/>
                <a:gd name="T5" fmla="*/ 3 h 5"/>
                <a:gd name="T6" fmla="*/ 5 w 30"/>
                <a:gd name="T7" fmla="*/ 3 h 5"/>
                <a:gd name="T8" fmla="*/ 5 w 30"/>
                <a:gd name="T9" fmla="*/ 3 h 5"/>
                <a:gd name="T10" fmla="*/ 5 w 30"/>
                <a:gd name="T11" fmla="*/ 3 h 5"/>
                <a:gd name="T12" fmla="*/ 7 w 30"/>
                <a:gd name="T13" fmla="*/ 2 h 5"/>
                <a:gd name="T14" fmla="*/ 17 w 30"/>
                <a:gd name="T15" fmla="*/ 2 h 5"/>
                <a:gd name="T16" fmla="*/ 10 w 30"/>
                <a:gd name="T17" fmla="*/ 4 h 5"/>
                <a:gd name="T18" fmla="*/ 11 w 30"/>
                <a:gd name="T19" fmla="*/ 4 h 5"/>
                <a:gd name="T20" fmla="*/ 17 w 30"/>
                <a:gd name="T21" fmla="*/ 2 h 5"/>
                <a:gd name="T22" fmla="*/ 25 w 30"/>
                <a:gd name="T23" fmla="*/ 5 h 5"/>
                <a:gd name="T24" fmla="*/ 25 w 30"/>
                <a:gd name="T25" fmla="*/ 5 h 5"/>
                <a:gd name="T26" fmla="*/ 17 w 30"/>
                <a:gd name="T27" fmla="*/ 2 h 5"/>
                <a:gd name="T28" fmla="*/ 1 w 30"/>
                <a:gd name="T29" fmla="*/ 0 h 5"/>
                <a:gd name="T30" fmla="*/ 0 w 30"/>
                <a:gd name="T31" fmla="*/ 0 h 5"/>
                <a:gd name="T32" fmla="*/ 1 w 30"/>
                <a:gd name="T33" fmla="*/ 0 h 5"/>
                <a:gd name="T34" fmla="*/ 2 w 30"/>
                <a:gd name="T35" fmla="*/ 0 h 5"/>
                <a:gd name="T36" fmla="*/ 1 w 30"/>
                <a:gd name="T37" fmla="*/ 0 h 5"/>
                <a:gd name="T38" fmla="*/ 25 w 30"/>
                <a:gd name="T39" fmla="*/ 1 h 5"/>
                <a:gd name="T40" fmla="*/ 24 w 30"/>
                <a:gd name="T41" fmla="*/ 1 h 5"/>
                <a:gd name="T42" fmla="*/ 28 w 30"/>
                <a:gd name="T43" fmla="*/ 3 h 5"/>
                <a:gd name="T44" fmla="*/ 29 w 30"/>
                <a:gd name="T45" fmla="*/ 2 h 5"/>
                <a:gd name="T46" fmla="*/ 26 w 30"/>
                <a:gd name="T47" fmla="*/ 1 h 5"/>
                <a:gd name="T48" fmla="*/ 30 w 30"/>
                <a:gd name="T49" fmla="*/ 2 h 5"/>
                <a:gd name="T50" fmla="*/ 30 w 30"/>
                <a:gd name="T51" fmla="*/ 1 h 5"/>
                <a:gd name="T52" fmla="*/ 25 w 30"/>
                <a:gd name="T5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5">
                  <a:moveTo>
                    <a:pt x="7" y="2"/>
                  </a:move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2"/>
                    <a:pt x="7" y="2"/>
                  </a:cubicBezTo>
                  <a:moveTo>
                    <a:pt x="17" y="2"/>
                  </a:moveTo>
                  <a:cubicBezTo>
                    <a:pt x="14" y="3"/>
                    <a:pt x="12" y="3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5" y="3"/>
                    <a:pt x="17" y="2"/>
                  </a:cubicBezTo>
                  <a:cubicBezTo>
                    <a:pt x="19" y="3"/>
                    <a:pt x="22" y="4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2" y="4"/>
                    <a:pt x="19" y="3"/>
                    <a:pt x="17" y="2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moveTo>
                    <a:pt x="25" y="1"/>
                  </a:moveTo>
                  <a:cubicBezTo>
                    <a:pt x="25" y="1"/>
                    <a:pt x="24" y="1"/>
                    <a:pt x="24" y="1"/>
                  </a:cubicBezTo>
                  <a:cubicBezTo>
                    <a:pt x="25" y="1"/>
                    <a:pt x="27" y="2"/>
                    <a:pt x="28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8" y="2"/>
                    <a:pt x="27" y="2"/>
                    <a:pt x="26" y="1"/>
                  </a:cubicBezTo>
                  <a:cubicBezTo>
                    <a:pt x="27" y="1"/>
                    <a:pt x="28" y="1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7" y="1"/>
                    <a:pt x="25" y="1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79"/>
            <p:cNvSpPr>
              <a:spLocks noEditPoints="1"/>
            </p:cNvSpPr>
            <p:nvPr/>
          </p:nvSpPr>
          <p:spPr bwMode="auto">
            <a:xfrm>
              <a:off x="1500188" y="1775906"/>
              <a:ext cx="46038" cy="11113"/>
            </a:xfrm>
            <a:custGeom>
              <a:avLst/>
              <a:gdLst>
                <a:gd name="T0" fmla="*/ 8 w 29"/>
                <a:gd name="T1" fmla="*/ 4 h 7"/>
                <a:gd name="T2" fmla="*/ 2 w 29"/>
                <a:gd name="T3" fmla="*/ 5 h 7"/>
                <a:gd name="T4" fmla="*/ 0 w 29"/>
                <a:gd name="T5" fmla="*/ 6 h 7"/>
                <a:gd name="T6" fmla="*/ 1 w 29"/>
                <a:gd name="T7" fmla="*/ 7 h 7"/>
                <a:gd name="T8" fmla="*/ 5 w 29"/>
                <a:gd name="T9" fmla="*/ 7 h 7"/>
                <a:gd name="T10" fmla="*/ 12 w 29"/>
                <a:gd name="T11" fmla="*/ 5 h 7"/>
                <a:gd name="T12" fmla="*/ 8 w 29"/>
                <a:gd name="T13" fmla="*/ 4 h 7"/>
                <a:gd name="T14" fmla="*/ 29 w 29"/>
                <a:gd name="T15" fmla="*/ 0 h 7"/>
                <a:gd name="T16" fmla="*/ 23 w 29"/>
                <a:gd name="T17" fmla="*/ 1 h 7"/>
                <a:gd name="T18" fmla="*/ 28 w 29"/>
                <a:gd name="T19" fmla="*/ 1 h 7"/>
                <a:gd name="T20" fmla="*/ 29 w 2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7">
                  <a:moveTo>
                    <a:pt x="8" y="4"/>
                  </a:moveTo>
                  <a:cubicBezTo>
                    <a:pt x="6" y="4"/>
                    <a:pt x="4" y="5"/>
                    <a:pt x="2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7" y="6"/>
                    <a:pt x="9" y="6"/>
                    <a:pt x="12" y="5"/>
                  </a:cubicBezTo>
                  <a:cubicBezTo>
                    <a:pt x="10" y="5"/>
                    <a:pt x="9" y="4"/>
                    <a:pt x="8" y="4"/>
                  </a:cubicBezTo>
                  <a:moveTo>
                    <a:pt x="29" y="0"/>
                  </a:moveTo>
                  <a:cubicBezTo>
                    <a:pt x="27" y="0"/>
                    <a:pt x="25" y="0"/>
                    <a:pt x="23" y="1"/>
                  </a:cubicBezTo>
                  <a:cubicBezTo>
                    <a:pt x="25" y="1"/>
                    <a:pt x="26" y="1"/>
                    <a:pt x="28" y="1"/>
                  </a:cubicBezTo>
                  <a:cubicBezTo>
                    <a:pt x="28" y="1"/>
                    <a:pt x="29" y="0"/>
                    <a:pt x="29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680"/>
            <p:cNvSpPr>
              <a:spLocks noEditPoints="1"/>
            </p:cNvSpPr>
            <p:nvPr/>
          </p:nvSpPr>
          <p:spPr bwMode="auto">
            <a:xfrm>
              <a:off x="1493838" y="1777493"/>
              <a:ext cx="50800" cy="7938"/>
            </a:xfrm>
            <a:custGeom>
              <a:avLst/>
              <a:gdLst>
                <a:gd name="T0" fmla="*/ 1 w 32"/>
                <a:gd name="T1" fmla="*/ 2 h 5"/>
                <a:gd name="T2" fmla="*/ 0 w 32"/>
                <a:gd name="T3" fmla="*/ 2 h 5"/>
                <a:gd name="T4" fmla="*/ 3 w 32"/>
                <a:gd name="T5" fmla="*/ 5 h 5"/>
                <a:gd name="T6" fmla="*/ 6 w 32"/>
                <a:gd name="T7" fmla="*/ 4 h 5"/>
                <a:gd name="T8" fmla="*/ 12 w 32"/>
                <a:gd name="T9" fmla="*/ 3 h 5"/>
                <a:gd name="T10" fmla="*/ 1 w 32"/>
                <a:gd name="T11" fmla="*/ 2 h 5"/>
                <a:gd name="T12" fmla="*/ 27 w 32"/>
                <a:gd name="T13" fmla="*/ 0 h 5"/>
                <a:gd name="T14" fmla="*/ 20 w 32"/>
                <a:gd name="T15" fmla="*/ 1 h 5"/>
                <a:gd name="T16" fmla="*/ 18 w 32"/>
                <a:gd name="T17" fmla="*/ 1 h 5"/>
                <a:gd name="T18" fmla="*/ 23 w 32"/>
                <a:gd name="T19" fmla="*/ 3 h 5"/>
                <a:gd name="T20" fmla="*/ 24 w 32"/>
                <a:gd name="T21" fmla="*/ 3 h 5"/>
                <a:gd name="T22" fmla="*/ 29 w 32"/>
                <a:gd name="T23" fmla="*/ 3 h 5"/>
                <a:gd name="T24" fmla="*/ 32 w 32"/>
                <a:gd name="T25" fmla="*/ 0 h 5"/>
                <a:gd name="T26" fmla="*/ 27 w 32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4"/>
                    <a:pt x="10" y="3"/>
                    <a:pt x="12" y="3"/>
                  </a:cubicBezTo>
                  <a:cubicBezTo>
                    <a:pt x="8" y="2"/>
                    <a:pt x="5" y="2"/>
                    <a:pt x="1" y="2"/>
                  </a:cubicBezTo>
                  <a:moveTo>
                    <a:pt x="27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9" y="2"/>
                    <a:pt x="21" y="2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6" y="3"/>
                    <a:pt x="27" y="3"/>
                    <a:pt x="29" y="3"/>
                  </a:cubicBezTo>
                  <a:cubicBezTo>
                    <a:pt x="30" y="2"/>
                    <a:pt x="31" y="1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681"/>
            <p:cNvSpPr/>
            <p:nvPr/>
          </p:nvSpPr>
          <p:spPr bwMode="auto">
            <a:xfrm>
              <a:off x="1489076" y="1777493"/>
              <a:ext cx="47625" cy="11113"/>
            </a:xfrm>
            <a:custGeom>
              <a:avLst/>
              <a:gdLst>
                <a:gd name="T0" fmla="*/ 3 w 30"/>
                <a:gd name="T1" fmla="*/ 0 h 7"/>
                <a:gd name="T2" fmla="*/ 0 w 30"/>
                <a:gd name="T3" fmla="*/ 0 h 7"/>
                <a:gd name="T4" fmla="*/ 2 w 30"/>
                <a:gd name="T5" fmla="*/ 2 h 7"/>
                <a:gd name="T6" fmla="*/ 3 w 30"/>
                <a:gd name="T7" fmla="*/ 2 h 7"/>
                <a:gd name="T8" fmla="*/ 4 w 30"/>
                <a:gd name="T9" fmla="*/ 2 h 7"/>
                <a:gd name="T10" fmla="*/ 15 w 30"/>
                <a:gd name="T11" fmla="*/ 3 h 7"/>
                <a:gd name="T12" fmla="*/ 19 w 30"/>
                <a:gd name="T13" fmla="*/ 4 h 7"/>
                <a:gd name="T14" fmla="*/ 27 w 30"/>
                <a:gd name="T15" fmla="*/ 7 h 7"/>
                <a:gd name="T16" fmla="*/ 28 w 30"/>
                <a:gd name="T17" fmla="*/ 6 h 7"/>
                <a:gd name="T18" fmla="*/ 30 w 30"/>
                <a:gd name="T19" fmla="*/ 5 h 7"/>
                <a:gd name="T20" fmla="*/ 26 w 30"/>
                <a:gd name="T21" fmla="*/ 3 h 7"/>
                <a:gd name="T22" fmla="*/ 21 w 30"/>
                <a:gd name="T23" fmla="*/ 1 h 7"/>
                <a:gd name="T24" fmla="*/ 15 w 30"/>
                <a:gd name="T25" fmla="*/ 1 h 7"/>
                <a:gd name="T26" fmla="*/ 3 w 30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7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8" y="2"/>
                    <a:pt x="11" y="2"/>
                    <a:pt x="15" y="3"/>
                  </a:cubicBezTo>
                  <a:cubicBezTo>
                    <a:pt x="16" y="3"/>
                    <a:pt x="17" y="4"/>
                    <a:pt x="19" y="4"/>
                  </a:cubicBezTo>
                  <a:cubicBezTo>
                    <a:pt x="21" y="5"/>
                    <a:pt x="24" y="6"/>
                    <a:pt x="27" y="7"/>
                  </a:cubicBezTo>
                  <a:cubicBezTo>
                    <a:pt x="27" y="7"/>
                    <a:pt x="28" y="7"/>
                    <a:pt x="28" y="6"/>
                  </a:cubicBezTo>
                  <a:cubicBezTo>
                    <a:pt x="29" y="6"/>
                    <a:pt x="30" y="5"/>
                    <a:pt x="30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4" y="2"/>
                    <a:pt x="22" y="2"/>
                    <a:pt x="21" y="1"/>
                  </a:cubicBezTo>
                  <a:cubicBezTo>
                    <a:pt x="19" y="1"/>
                    <a:pt x="17" y="1"/>
                    <a:pt x="15" y="1"/>
                  </a:cubicBezTo>
                  <a:cubicBezTo>
                    <a:pt x="11" y="1"/>
                    <a:pt x="7" y="0"/>
                    <a:pt x="3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682"/>
            <p:cNvSpPr/>
            <p:nvPr/>
          </p:nvSpPr>
          <p:spPr bwMode="auto">
            <a:xfrm>
              <a:off x="1533526" y="1782256"/>
              <a:ext cx="6350" cy="1588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1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683"/>
            <p:cNvSpPr/>
            <p:nvPr/>
          </p:nvSpPr>
          <p:spPr bwMode="auto">
            <a:xfrm>
              <a:off x="1509713" y="1783843"/>
              <a:ext cx="22225" cy="4763"/>
            </a:xfrm>
            <a:custGeom>
              <a:avLst/>
              <a:gdLst>
                <a:gd name="T0" fmla="*/ 6 w 14"/>
                <a:gd name="T1" fmla="*/ 0 h 3"/>
                <a:gd name="T2" fmla="*/ 0 w 14"/>
                <a:gd name="T3" fmla="*/ 2 h 3"/>
                <a:gd name="T4" fmla="*/ 10 w 14"/>
                <a:gd name="T5" fmla="*/ 3 h 3"/>
                <a:gd name="T6" fmla="*/ 13 w 14"/>
                <a:gd name="T7" fmla="*/ 3 h 3"/>
                <a:gd name="T8" fmla="*/ 14 w 14"/>
                <a:gd name="T9" fmla="*/ 3 h 3"/>
                <a:gd name="T10" fmla="*/ 6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6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3" y="3"/>
                    <a:pt x="6" y="3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1" y="2"/>
                    <a:pt x="8" y="1"/>
                    <a:pt x="6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684"/>
            <p:cNvSpPr/>
            <p:nvPr/>
          </p:nvSpPr>
          <p:spPr bwMode="auto">
            <a:xfrm>
              <a:off x="1498601" y="1785431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685"/>
            <p:cNvSpPr/>
            <p:nvPr/>
          </p:nvSpPr>
          <p:spPr bwMode="auto">
            <a:xfrm>
              <a:off x="1506538" y="1787018"/>
              <a:ext cx="3175" cy="1588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686"/>
            <p:cNvSpPr/>
            <p:nvPr/>
          </p:nvSpPr>
          <p:spPr bwMode="auto">
            <a:xfrm>
              <a:off x="1501776" y="1787018"/>
              <a:ext cx="6350" cy="1588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1 h 1"/>
                <a:gd name="T4" fmla="*/ 4 w 4"/>
                <a:gd name="T5" fmla="*/ 0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FE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687"/>
            <p:cNvSpPr/>
            <p:nvPr/>
          </p:nvSpPr>
          <p:spPr bwMode="auto">
            <a:xfrm>
              <a:off x="1506538" y="1787018"/>
              <a:ext cx="23813" cy="4763"/>
            </a:xfrm>
            <a:custGeom>
              <a:avLst/>
              <a:gdLst>
                <a:gd name="T0" fmla="*/ 2 w 15"/>
                <a:gd name="T1" fmla="*/ 0 h 3"/>
                <a:gd name="T2" fmla="*/ 0 w 15"/>
                <a:gd name="T3" fmla="*/ 1 h 3"/>
                <a:gd name="T4" fmla="*/ 0 w 15"/>
                <a:gd name="T5" fmla="*/ 1 h 3"/>
                <a:gd name="T6" fmla="*/ 7 w 15"/>
                <a:gd name="T7" fmla="*/ 3 h 3"/>
                <a:gd name="T8" fmla="*/ 15 w 15"/>
                <a:gd name="T9" fmla="*/ 1 h 3"/>
                <a:gd name="T10" fmla="*/ 12 w 15"/>
                <a:gd name="T11" fmla="*/ 1 h 3"/>
                <a:gd name="T12" fmla="*/ 2 w 1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5" y="3"/>
                    <a:pt x="7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8" y="1"/>
                    <a:pt x="5" y="1"/>
                    <a:pt x="2" y="0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688"/>
            <p:cNvSpPr/>
            <p:nvPr/>
          </p:nvSpPr>
          <p:spPr bwMode="auto">
            <a:xfrm>
              <a:off x="1211263" y="1853693"/>
              <a:ext cx="273050" cy="187325"/>
            </a:xfrm>
            <a:custGeom>
              <a:avLst/>
              <a:gdLst>
                <a:gd name="T0" fmla="*/ 109 w 176"/>
                <a:gd name="T1" fmla="*/ 3 h 124"/>
                <a:gd name="T2" fmla="*/ 97 w 176"/>
                <a:gd name="T3" fmla="*/ 4 h 124"/>
                <a:gd name="T4" fmla="*/ 89 w 176"/>
                <a:gd name="T5" fmla="*/ 3 h 124"/>
                <a:gd name="T6" fmla="*/ 68 w 176"/>
                <a:gd name="T7" fmla="*/ 0 h 124"/>
                <a:gd name="T8" fmla="*/ 0 w 176"/>
                <a:gd name="T9" fmla="*/ 62 h 124"/>
                <a:gd name="T10" fmla="*/ 68 w 176"/>
                <a:gd name="T11" fmla="*/ 124 h 124"/>
                <a:gd name="T12" fmla="*/ 89 w 176"/>
                <a:gd name="T13" fmla="*/ 121 h 124"/>
                <a:gd name="T14" fmla="*/ 97 w 176"/>
                <a:gd name="T15" fmla="*/ 120 h 124"/>
                <a:gd name="T16" fmla="*/ 109 w 176"/>
                <a:gd name="T17" fmla="*/ 121 h 124"/>
                <a:gd name="T18" fmla="*/ 176 w 176"/>
                <a:gd name="T19" fmla="*/ 62 h 124"/>
                <a:gd name="T20" fmla="*/ 109 w 176"/>
                <a:gd name="T21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124">
                  <a:moveTo>
                    <a:pt x="109" y="3"/>
                  </a:moveTo>
                  <a:cubicBezTo>
                    <a:pt x="105" y="3"/>
                    <a:pt x="101" y="4"/>
                    <a:pt x="97" y="4"/>
                  </a:cubicBezTo>
                  <a:cubicBezTo>
                    <a:pt x="94" y="4"/>
                    <a:pt x="92" y="4"/>
                    <a:pt x="89" y="3"/>
                  </a:cubicBezTo>
                  <a:cubicBezTo>
                    <a:pt x="82" y="1"/>
                    <a:pt x="75" y="0"/>
                    <a:pt x="68" y="0"/>
                  </a:cubicBezTo>
                  <a:cubicBezTo>
                    <a:pt x="31" y="0"/>
                    <a:pt x="0" y="28"/>
                    <a:pt x="0" y="62"/>
                  </a:cubicBezTo>
                  <a:cubicBezTo>
                    <a:pt x="0" y="97"/>
                    <a:pt x="31" y="124"/>
                    <a:pt x="68" y="124"/>
                  </a:cubicBezTo>
                  <a:cubicBezTo>
                    <a:pt x="75" y="124"/>
                    <a:pt x="82" y="123"/>
                    <a:pt x="89" y="121"/>
                  </a:cubicBezTo>
                  <a:cubicBezTo>
                    <a:pt x="92" y="121"/>
                    <a:pt x="94" y="121"/>
                    <a:pt x="97" y="120"/>
                  </a:cubicBezTo>
                  <a:cubicBezTo>
                    <a:pt x="101" y="121"/>
                    <a:pt x="105" y="121"/>
                    <a:pt x="109" y="121"/>
                  </a:cubicBezTo>
                  <a:cubicBezTo>
                    <a:pt x="146" y="121"/>
                    <a:pt x="176" y="95"/>
                    <a:pt x="176" y="62"/>
                  </a:cubicBezTo>
                  <a:cubicBezTo>
                    <a:pt x="176" y="30"/>
                    <a:pt x="146" y="3"/>
                    <a:pt x="109" y="3"/>
                  </a:cubicBezTo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689"/>
            <p:cNvSpPr>
              <a:spLocks noEditPoints="1"/>
            </p:cNvSpPr>
            <p:nvPr/>
          </p:nvSpPr>
          <p:spPr bwMode="auto">
            <a:xfrm>
              <a:off x="1209676" y="1853693"/>
              <a:ext cx="212725" cy="190500"/>
            </a:xfrm>
            <a:custGeom>
              <a:avLst/>
              <a:gdLst>
                <a:gd name="T0" fmla="*/ 69 w 138"/>
                <a:gd name="T1" fmla="*/ 127 h 127"/>
                <a:gd name="T2" fmla="*/ 0 w 138"/>
                <a:gd name="T3" fmla="*/ 63 h 127"/>
                <a:gd name="T4" fmla="*/ 69 w 138"/>
                <a:gd name="T5" fmla="*/ 0 h 127"/>
                <a:gd name="T6" fmla="*/ 138 w 138"/>
                <a:gd name="T7" fmla="*/ 63 h 127"/>
                <a:gd name="T8" fmla="*/ 69 w 138"/>
                <a:gd name="T9" fmla="*/ 127 h 127"/>
                <a:gd name="T10" fmla="*/ 69 w 138"/>
                <a:gd name="T11" fmla="*/ 3 h 127"/>
                <a:gd name="T12" fmla="*/ 3 w 138"/>
                <a:gd name="T13" fmla="*/ 63 h 127"/>
                <a:gd name="T14" fmla="*/ 69 w 138"/>
                <a:gd name="T15" fmla="*/ 124 h 127"/>
                <a:gd name="T16" fmla="*/ 134 w 138"/>
                <a:gd name="T17" fmla="*/ 63 h 127"/>
                <a:gd name="T18" fmla="*/ 69 w 138"/>
                <a:gd name="T19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27">
                  <a:moveTo>
                    <a:pt x="69" y="127"/>
                  </a:moveTo>
                  <a:cubicBezTo>
                    <a:pt x="31" y="127"/>
                    <a:pt x="0" y="98"/>
                    <a:pt x="0" y="63"/>
                  </a:cubicBezTo>
                  <a:cubicBezTo>
                    <a:pt x="0" y="28"/>
                    <a:pt x="31" y="0"/>
                    <a:pt x="69" y="0"/>
                  </a:cubicBezTo>
                  <a:cubicBezTo>
                    <a:pt x="107" y="0"/>
                    <a:pt x="138" y="28"/>
                    <a:pt x="138" y="63"/>
                  </a:cubicBezTo>
                  <a:cubicBezTo>
                    <a:pt x="138" y="98"/>
                    <a:pt x="107" y="127"/>
                    <a:pt x="69" y="127"/>
                  </a:cubicBezTo>
                  <a:moveTo>
                    <a:pt x="69" y="3"/>
                  </a:moveTo>
                  <a:cubicBezTo>
                    <a:pt x="33" y="3"/>
                    <a:pt x="3" y="30"/>
                    <a:pt x="3" y="63"/>
                  </a:cubicBezTo>
                  <a:cubicBezTo>
                    <a:pt x="3" y="97"/>
                    <a:pt x="33" y="124"/>
                    <a:pt x="69" y="124"/>
                  </a:cubicBezTo>
                  <a:cubicBezTo>
                    <a:pt x="105" y="124"/>
                    <a:pt x="134" y="97"/>
                    <a:pt x="134" y="63"/>
                  </a:cubicBezTo>
                  <a:cubicBezTo>
                    <a:pt x="134" y="30"/>
                    <a:pt x="105" y="3"/>
                    <a:pt x="69" y="3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690"/>
            <p:cNvSpPr>
              <a:spLocks noEditPoints="1"/>
            </p:cNvSpPr>
            <p:nvPr/>
          </p:nvSpPr>
          <p:spPr bwMode="auto">
            <a:xfrm>
              <a:off x="1233488" y="1856868"/>
              <a:ext cx="215900" cy="182563"/>
            </a:xfrm>
            <a:custGeom>
              <a:avLst/>
              <a:gdLst>
                <a:gd name="T0" fmla="*/ 70 w 139"/>
                <a:gd name="T1" fmla="*/ 121 h 121"/>
                <a:gd name="T2" fmla="*/ 0 w 139"/>
                <a:gd name="T3" fmla="*/ 60 h 121"/>
                <a:gd name="T4" fmla="*/ 70 w 139"/>
                <a:gd name="T5" fmla="*/ 0 h 121"/>
                <a:gd name="T6" fmla="*/ 139 w 139"/>
                <a:gd name="T7" fmla="*/ 60 h 121"/>
                <a:gd name="T8" fmla="*/ 70 w 139"/>
                <a:gd name="T9" fmla="*/ 121 h 121"/>
                <a:gd name="T10" fmla="*/ 70 w 139"/>
                <a:gd name="T11" fmla="*/ 3 h 121"/>
                <a:gd name="T12" fmla="*/ 4 w 139"/>
                <a:gd name="T13" fmla="*/ 60 h 121"/>
                <a:gd name="T14" fmla="*/ 70 w 139"/>
                <a:gd name="T15" fmla="*/ 118 h 121"/>
                <a:gd name="T16" fmla="*/ 135 w 139"/>
                <a:gd name="T17" fmla="*/ 60 h 121"/>
                <a:gd name="T18" fmla="*/ 70 w 139"/>
                <a:gd name="T19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21">
                  <a:moveTo>
                    <a:pt x="70" y="121"/>
                  </a:moveTo>
                  <a:cubicBezTo>
                    <a:pt x="31" y="121"/>
                    <a:pt x="0" y="94"/>
                    <a:pt x="0" y="60"/>
                  </a:cubicBezTo>
                  <a:cubicBezTo>
                    <a:pt x="0" y="27"/>
                    <a:pt x="31" y="0"/>
                    <a:pt x="70" y="0"/>
                  </a:cubicBezTo>
                  <a:cubicBezTo>
                    <a:pt x="108" y="0"/>
                    <a:pt x="139" y="27"/>
                    <a:pt x="139" y="60"/>
                  </a:cubicBezTo>
                  <a:cubicBezTo>
                    <a:pt x="139" y="94"/>
                    <a:pt x="108" y="121"/>
                    <a:pt x="70" y="121"/>
                  </a:cubicBezTo>
                  <a:moveTo>
                    <a:pt x="70" y="3"/>
                  </a:moveTo>
                  <a:cubicBezTo>
                    <a:pt x="33" y="3"/>
                    <a:pt x="4" y="29"/>
                    <a:pt x="4" y="60"/>
                  </a:cubicBezTo>
                  <a:cubicBezTo>
                    <a:pt x="4" y="92"/>
                    <a:pt x="33" y="118"/>
                    <a:pt x="70" y="118"/>
                  </a:cubicBezTo>
                  <a:cubicBezTo>
                    <a:pt x="106" y="118"/>
                    <a:pt x="135" y="92"/>
                    <a:pt x="135" y="60"/>
                  </a:cubicBezTo>
                  <a:cubicBezTo>
                    <a:pt x="135" y="29"/>
                    <a:pt x="106" y="3"/>
                    <a:pt x="70" y="3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691"/>
            <p:cNvSpPr>
              <a:spLocks noEditPoints="1"/>
            </p:cNvSpPr>
            <p:nvPr/>
          </p:nvSpPr>
          <p:spPr bwMode="auto">
            <a:xfrm>
              <a:off x="1273176" y="1856868"/>
              <a:ext cx="212725" cy="182563"/>
            </a:xfrm>
            <a:custGeom>
              <a:avLst/>
              <a:gdLst>
                <a:gd name="T0" fmla="*/ 69 w 138"/>
                <a:gd name="T1" fmla="*/ 121 h 121"/>
                <a:gd name="T2" fmla="*/ 0 w 138"/>
                <a:gd name="T3" fmla="*/ 60 h 121"/>
                <a:gd name="T4" fmla="*/ 69 w 138"/>
                <a:gd name="T5" fmla="*/ 0 h 121"/>
                <a:gd name="T6" fmla="*/ 138 w 138"/>
                <a:gd name="T7" fmla="*/ 60 h 121"/>
                <a:gd name="T8" fmla="*/ 69 w 138"/>
                <a:gd name="T9" fmla="*/ 121 h 121"/>
                <a:gd name="T10" fmla="*/ 69 w 138"/>
                <a:gd name="T11" fmla="*/ 3 h 121"/>
                <a:gd name="T12" fmla="*/ 3 w 138"/>
                <a:gd name="T13" fmla="*/ 60 h 121"/>
                <a:gd name="T14" fmla="*/ 69 w 138"/>
                <a:gd name="T15" fmla="*/ 118 h 121"/>
                <a:gd name="T16" fmla="*/ 134 w 138"/>
                <a:gd name="T17" fmla="*/ 60 h 121"/>
                <a:gd name="T18" fmla="*/ 69 w 138"/>
                <a:gd name="T19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21">
                  <a:moveTo>
                    <a:pt x="69" y="121"/>
                  </a:moveTo>
                  <a:cubicBezTo>
                    <a:pt x="31" y="121"/>
                    <a:pt x="0" y="94"/>
                    <a:pt x="0" y="60"/>
                  </a:cubicBezTo>
                  <a:cubicBezTo>
                    <a:pt x="0" y="27"/>
                    <a:pt x="31" y="0"/>
                    <a:pt x="69" y="0"/>
                  </a:cubicBezTo>
                  <a:cubicBezTo>
                    <a:pt x="107" y="0"/>
                    <a:pt x="138" y="27"/>
                    <a:pt x="138" y="60"/>
                  </a:cubicBezTo>
                  <a:cubicBezTo>
                    <a:pt x="138" y="94"/>
                    <a:pt x="107" y="121"/>
                    <a:pt x="69" y="121"/>
                  </a:cubicBezTo>
                  <a:moveTo>
                    <a:pt x="69" y="3"/>
                  </a:moveTo>
                  <a:cubicBezTo>
                    <a:pt x="33" y="3"/>
                    <a:pt x="3" y="29"/>
                    <a:pt x="3" y="60"/>
                  </a:cubicBezTo>
                  <a:cubicBezTo>
                    <a:pt x="3" y="92"/>
                    <a:pt x="33" y="118"/>
                    <a:pt x="69" y="118"/>
                  </a:cubicBezTo>
                  <a:cubicBezTo>
                    <a:pt x="105" y="118"/>
                    <a:pt x="134" y="92"/>
                    <a:pt x="134" y="60"/>
                  </a:cubicBezTo>
                  <a:cubicBezTo>
                    <a:pt x="134" y="29"/>
                    <a:pt x="105" y="3"/>
                    <a:pt x="69" y="3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692"/>
            <p:cNvSpPr/>
            <p:nvPr/>
          </p:nvSpPr>
          <p:spPr bwMode="auto">
            <a:xfrm>
              <a:off x="1216026" y="1856868"/>
              <a:ext cx="104775" cy="180975"/>
            </a:xfrm>
            <a:custGeom>
              <a:avLst/>
              <a:gdLst>
                <a:gd name="T0" fmla="*/ 12 w 68"/>
                <a:gd name="T1" fmla="*/ 60 h 120"/>
                <a:gd name="T2" fmla="*/ 68 w 68"/>
                <a:gd name="T3" fmla="*/ 0 h 120"/>
                <a:gd name="T4" fmla="*/ 65 w 68"/>
                <a:gd name="T5" fmla="*/ 0 h 120"/>
                <a:gd name="T6" fmla="*/ 0 w 68"/>
                <a:gd name="T7" fmla="*/ 60 h 120"/>
                <a:gd name="T8" fmla="*/ 65 w 68"/>
                <a:gd name="T9" fmla="*/ 120 h 120"/>
                <a:gd name="T10" fmla="*/ 68 w 68"/>
                <a:gd name="T11" fmla="*/ 120 h 120"/>
                <a:gd name="T12" fmla="*/ 12 w 68"/>
                <a:gd name="T1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20">
                  <a:moveTo>
                    <a:pt x="12" y="60"/>
                  </a:moveTo>
                  <a:cubicBezTo>
                    <a:pt x="12" y="31"/>
                    <a:pt x="36" y="6"/>
                    <a:pt x="68" y="0"/>
                  </a:cubicBezTo>
                  <a:cubicBezTo>
                    <a:pt x="67" y="0"/>
                    <a:pt x="66" y="0"/>
                    <a:pt x="65" y="0"/>
                  </a:cubicBezTo>
                  <a:cubicBezTo>
                    <a:pt x="29" y="0"/>
                    <a:pt x="0" y="27"/>
                    <a:pt x="0" y="60"/>
                  </a:cubicBezTo>
                  <a:cubicBezTo>
                    <a:pt x="0" y="93"/>
                    <a:pt x="29" y="120"/>
                    <a:pt x="65" y="120"/>
                  </a:cubicBezTo>
                  <a:cubicBezTo>
                    <a:pt x="66" y="120"/>
                    <a:pt x="67" y="120"/>
                    <a:pt x="68" y="120"/>
                  </a:cubicBezTo>
                  <a:cubicBezTo>
                    <a:pt x="36" y="115"/>
                    <a:pt x="12" y="90"/>
                    <a:pt x="12" y="60"/>
                  </a:cubicBezTo>
                </a:path>
              </a:pathLst>
            </a:custGeom>
            <a:solidFill>
              <a:srgbClr val="FF8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693"/>
            <p:cNvSpPr/>
            <p:nvPr/>
          </p:nvSpPr>
          <p:spPr bwMode="auto">
            <a:xfrm>
              <a:off x="1239838" y="1861631"/>
              <a:ext cx="101600" cy="171450"/>
            </a:xfrm>
            <a:custGeom>
              <a:avLst/>
              <a:gdLst>
                <a:gd name="T0" fmla="*/ 20 w 65"/>
                <a:gd name="T1" fmla="*/ 57 h 114"/>
                <a:gd name="T2" fmla="*/ 65 w 65"/>
                <a:gd name="T3" fmla="*/ 0 h 114"/>
                <a:gd name="T4" fmla="*/ 0 w 65"/>
                <a:gd name="T5" fmla="*/ 57 h 114"/>
                <a:gd name="T6" fmla="*/ 65 w 65"/>
                <a:gd name="T7" fmla="*/ 114 h 114"/>
                <a:gd name="T8" fmla="*/ 20 w 65"/>
                <a:gd name="T9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4">
                  <a:moveTo>
                    <a:pt x="20" y="57"/>
                  </a:moveTo>
                  <a:cubicBezTo>
                    <a:pt x="20" y="31"/>
                    <a:pt x="39" y="9"/>
                    <a:pt x="65" y="0"/>
                  </a:cubicBezTo>
                  <a:cubicBezTo>
                    <a:pt x="29" y="1"/>
                    <a:pt x="0" y="26"/>
                    <a:pt x="0" y="57"/>
                  </a:cubicBezTo>
                  <a:cubicBezTo>
                    <a:pt x="0" y="89"/>
                    <a:pt x="29" y="114"/>
                    <a:pt x="65" y="114"/>
                  </a:cubicBezTo>
                  <a:cubicBezTo>
                    <a:pt x="39" y="105"/>
                    <a:pt x="20" y="83"/>
                    <a:pt x="20" y="57"/>
                  </a:cubicBezTo>
                </a:path>
              </a:pathLst>
            </a:custGeom>
            <a:solidFill>
              <a:srgbClr val="F2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694"/>
            <p:cNvSpPr/>
            <p:nvPr/>
          </p:nvSpPr>
          <p:spPr bwMode="auto">
            <a:xfrm>
              <a:off x="1277938" y="1864806"/>
              <a:ext cx="139700" cy="166688"/>
            </a:xfrm>
            <a:custGeom>
              <a:avLst/>
              <a:gdLst>
                <a:gd name="T0" fmla="*/ 90 w 90"/>
                <a:gd name="T1" fmla="*/ 55 h 111"/>
                <a:gd name="T2" fmla="*/ 50 w 90"/>
                <a:gd name="T3" fmla="*/ 0 h 111"/>
                <a:gd name="T4" fmla="*/ 0 w 90"/>
                <a:gd name="T5" fmla="*/ 55 h 111"/>
                <a:gd name="T6" fmla="*/ 50 w 90"/>
                <a:gd name="T7" fmla="*/ 111 h 111"/>
                <a:gd name="T8" fmla="*/ 90 w 90"/>
                <a:gd name="T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1">
                  <a:moveTo>
                    <a:pt x="90" y="55"/>
                  </a:moveTo>
                  <a:cubicBezTo>
                    <a:pt x="90" y="30"/>
                    <a:pt x="74" y="9"/>
                    <a:pt x="50" y="0"/>
                  </a:cubicBezTo>
                  <a:cubicBezTo>
                    <a:pt x="22" y="6"/>
                    <a:pt x="0" y="29"/>
                    <a:pt x="0" y="55"/>
                  </a:cubicBezTo>
                  <a:cubicBezTo>
                    <a:pt x="0" y="82"/>
                    <a:pt x="22" y="104"/>
                    <a:pt x="50" y="111"/>
                  </a:cubicBezTo>
                  <a:cubicBezTo>
                    <a:pt x="74" y="102"/>
                    <a:pt x="90" y="80"/>
                    <a:pt x="90" y="55"/>
                  </a:cubicBezTo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695"/>
            <p:cNvSpPr/>
            <p:nvPr/>
          </p:nvSpPr>
          <p:spPr bwMode="auto">
            <a:xfrm>
              <a:off x="1373188" y="1866393"/>
              <a:ext cx="69850" cy="161925"/>
            </a:xfrm>
            <a:custGeom>
              <a:avLst/>
              <a:gdLst>
                <a:gd name="T0" fmla="*/ 45 w 45"/>
                <a:gd name="T1" fmla="*/ 54 h 108"/>
                <a:gd name="T2" fmla="*/ 0 w 45"/>
                <a:gd name="T3" fmla="*/ 0 h 108"/>
                <a:gd name="T4" fmla="*/ 32 w 45"/>
                <a:gd name="T5" fmla="*/ 54 h 108"/>
                <a:gd name="T6" fmla="*/ 0 w 45"/>
                <a:gd name="T7" fmla="*/ 108 h 108"/>
                <a:gd name="T8" fmla="*/ 45 w 45"/>
                <a:gd name="T9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8">
                  <a:moveTo>
                    <a:pt x="45" y="54"/>
                  </a:moveTo>
                  <a:cubicBezTo>
                    <a:pt x="45" y="29"/>
                    <a:pt x="26" y="8"/>
                    <a:pt x="0" y="0"/>
                  </a:cubicBezTo>
                  <a:cubicBezTo>
                    <a:pt x="19" y="11"/>
                    <a:pt x="32" y="32"/>
                    <a:pt x="32" y="54"/>
                  </a:cubicBezTo>
                  <a:cubicBezTo>
                    <a:pt x="32" y="77"/>
                    <a:pt x="19" y="97"/>
                    <a:pt x="0" y="108"/>
                  </a:cubicBezTo>
                  <a:cubicBezTo>
                    <a:pt x="26" y="101"/>
                    <a:pt x="45" y="80"/>
                    <a:pt x="45" y="54"/>
                  </a:cubicBezTo>
                </a:path>
              </a:pathLst>
            </a:custGeom>
            <a:solidFill>
              <a:srgbClr val="F2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696"/>
            <p:cNvSpPr/>
            <p:nvPr/>
          </p:nvSpPr>
          <p:spPr bwMode="auto">
            <a:xfrm>
              <a:off x="1379538" y="1861631"/>
              <a:ext cx="101600" cy="171450"/>
            </a:xfrm>
            <a:custGeom>
              <a:avLst/>
              <a:gdLst>
                <a:gd name="T0" fmla="*/ 65 w 65"/>
                <a:gd name="T1" fmla="*/ 57 h 114"/>
                <a:gd name="T2" fmla="*/ 0 w 65"/>
                <a:gd name="T3" fmla="*/ 0 h 114"/>
                <a:gd name="T4" fmla="*/ 45 w 65"/>
                <a:gd name="T5" fmla="*/ 57 h 114"/>
                <a:gd name="T6" fmla="*/ 0 w 65"/>
                <a:gd name="T7" fmla="*/ 114 h 114"/>
                <a:gd name="T8" fmla="*/ 65 w 65"/>
                <a:gd name="T9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4">
                  <a:moveTo>
                    <a:pt x="65" y="57"/>
                  </a:moveTo>
                  <a:cubicBezTo>
                    <a:pt x="65" y="26"/>
                    <a:pt x="36" y="1"/>
                    <a:pt x="0" y="0"/>
                  </a:cubicBezTo>
                  <a:cubicBezTo>
                    <a:pt x="26" y="9"/>
                    <a:pt x="45" y="31"/>
                    <a:pt x="45" y="57"/>
                  </a:cubicBezTo>
                  <a:cubicBezTo>
                    <a:pt x="45" y="83"/>
                    <a:pt x="26" y="105"/>
                    <a:pt x="0" y="114"/>
                  </a:cubicBezTo>
                  <a:cubicBezTo>
                    <a:pt x="36" y="114"/>
                    <a:pt x="65" y="89"/>
                    <a:pt x="65" y="57"/>
                  </a:cubicBezTo>
                </a:path>
              </a:pathLst>
            </a:custGeom>
            <a:solidFill>
              <a:srgbClr val="FF8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697"/>
            <p:cNvSpPr>
              <a:spLocks noEditPoints="1"/>
            </p:cNvSpPr>
            <p:nvPr/>
          </p:nvSpPr>
          <p:spPr bwMode="auto">
            <a:xfrm>
              <a:off x="1233488" y="1939418"/>
              <a:ext cx="74613" cy="90488"/>
            </a:xfrm>
            <a:custGeom>
              <a:avLst/>
              <a:gdLst>
                <a:gd name="T0" fmla="*/ 4 w 48"/>
                <a:gd name="T1" fmla="*/ 1 h 60"/>
                <a:gd name="T2" fmla="*/ 4 w 48"/>
                <a:gd name="T3" fmla="*/ 5 h 60"/>
                <a:gd name="T4" fmla="*/ 48 w 48"/>
                <a:gd name="T5" fmla="*/ 59 h 60"/>
                <a:gd name="T6" fmla="*/ 48 w 48"/>
                <a:gd name="T7" fmla="*/ 59 h 60"/>
                <a:gd name="T8" fmla="*/ 4 w 48"/>
                <a:gd name="T9" fmla="*/ 5 h 60"/>
                <a:gd name="T10" fmla="*/ 4 w 48"/>
                <a:gd name="T11" fmla="*/ 1 h 60"/>
                <a:gd name="T12" fmla="*/ 4 w 48"/>
                <a:gd name="T13" fmla="*/ 1 h 60"/>
                <a:gd name="T14" fmla="*/ 0 w 48"/>
                <a:gd name="T15" fmla="*/ 0 h 60"/>
                <a:gd name="T16" fmla="*/ 0 w 48"/>
                <a:gd name="T17" fmla="*/ 5 h 60"/>
                <a:gd name="T18" fmla="*/ 39 w 48"/>
                <a:gd name="T19" fmla="*/ 60 h 60"/>
                <a:gd name="T20" fmla="*/ 39 w 48"/>
                <a:gd name="T21" fmla="*/ 60 h 60"/>
                <a:gd name="T22" fmla="*/ 0 w 48"/>
                <a:gd name="T23" fmla="*/ 5 h 60"/>
                <a:gd name="T24" fmla="*/ 1 w 48"/>
                <a:gd name="T25" fmla="*/ 0 h 60"/>
                <a:gd name="T26" fmla="*/ 0 w 48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4" y="1"/>
                  </a:moveTo>
                  <a:cubicBezTo>
                    <a:pt x="4" y="2"/>
                    <a:pt x="4" y="4"/>
                    <a:pt x="4" y="5"/>
                  </a:cubicBezTo>
                  <a:cubicBezTo>
                    <a:pt x="4" y="30"/>
                    <a:pt x="22" y="51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23" y="52"/>
                    <a:pt x="4" y="30"/>
                    <a:pt x="4" y="5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29"/>
                    <a:pt x="16" y="5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16" y="50"/>
                    <a:pt x="0" y="29"/>
                    <a:pt x="0" y="5"/>
                  </a:cubicBezTo>
                  <a:cubicBezTo>
                    <a:pt x="0" y="3"/>
                    <a:pt x="1" y="2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98"/>
            <p:cNvSpPr/>
            <p:nvPr/>
          </p:nvSpPr>
          <p:spPr bwMode="auto">
            <a:xfrm>
              <a:off x="1233488" y="1939418"/>
              <a:ext cx="74613" cy="90488"/>
            </a:xfrm>
            <a:custGeom>
              <a:avLst/>
              <a:gdLst>
                <a:gd name="T0" fmla="*/ 1 w 48"/>
                <a:gd name="T1" fmla="*/ 0 h 60"/>
                <a:gd name="T2" fmla="*/ 0 w 48"/>
                <a:gd name="T3" fmla="*/ 5 h 60"/>
                <a:gd name="T4" fmla="*/ 39 w 48"/>
                <a:gd name="T5" fmla="*/ 60 h 60"/>
                <a:gd name="T6" fmla="*/ 48 w 48"/>
                <a:gd name="T7" fmla="*/ 59 h 60"/>
                <a:gd name="T8" fmla="*/ 4 w 48"/>
                <a:gd name="T9" fmla="*/ 5 h 60"/>
                <a:gd name="T10" fmla="*/ 4 w 48"/>
                <a:gd name="T11" fmla="*/ 1 h 60"/>
                <a:gd name="T12" fmla="*/ 1 w 4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0">
                  <a:moveTo>
                    <a:pt x="1" y="0"/>
                  </a:moveTo>
                  <a:cubicBezTo>
                    <a:pt x="1" y="2"/>
                    <a:pt x="0" y="3"/>
                    <a:pt x="0" y="5"/>
                  </a:cubicBezTo>
                  <a:cubicBezTo>
                    <a:pt x="0" y="29"/>
                    <a:pt x="16" y="50"/>
                    <a:pt x="39" y="60"/>
                  </a:cubicBezTo>
                  <a:cubicBezTo>
                    <a:pt x="42" y="60"/>
                    <a:pt x="45" y="60"/>
                    <a:pt x="48" y="59"/>
                  </a:cubicBezTo>
                  <a:cubicBezTo>
                    <a:pt x="22" y="51"/>
                    <a:pt x="4" y="30"/>
                    <a:pt x="4" y="5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699"/>
            <p:cNvSpPr>
              <a:spLocks noEditPoints="1"/>
            </p:cNvSpPr>
            <p:nvPr/>
          </p:nvSpPr>
          <p:spPr bwMode="auto">
            <a:xfrm>
              <a:off x="1357313" y="1956881"/>
              <a:ext cx="92075" cy="76200"/>
            </a:xfrm>
            <a:custGeom>
              <a:avLst/>
              <a:gdLst>
                <a:gd name="T0" fmla="*/ 36 w 59"/>
                <a:gd name="T1" fmla="*/ 9 h 51"/>
                <a:gd name="T2" fmla="*/ 36 w 59"/>
                <a:gd name="T3" fmla="*/ 9 h 51"/>
                <a:gd name="T4" fmla="*/ 0 w 59"/>
                <a:gd name="T5" fmla="*/ 49 h 51"/>
                <a:gd name="T6" fmla="*/ 0 w 59"/>
                <a:gd name="T7" fmla="*/ 49 h 51"/>
                <a:gd name="T8" fmla="*/ 36 w 59"/>
                <a:gd name="T9" fmla="*/ 9 h 51"/>
                <a:gd name="T10" fmla="*/ 55 w 59"/>
                <a:gd name="T11" fmla="*/ 0 h 51"/>
                <a:gd name="T12" fmla="*/ 55 w 59"/>
                <a:gd name="T13" fmla="*/ 0 h 51"/>
                <a:gd name="T14" fmla="*/ 10 w 59"/>
                <a:gd name="T15" fmla="*/ 48 h 51"/>
                <a:gd name="T16" fmla="*/ 41 w 59"/>
                <a:gd name="T17" fmla="*/ 6 h 51"/>
                <a:gd name="T18" fmla="*/ 41 w 59"/>
                <a:gd name="T19" fmla="*/ 6 h 51"/>
                <a:gd name="T20" fmla="*/ 8 w 59"/>
                <a:gd name="T21" fmla="*/ 49 h 51"/>
                <a:gd name="T22" fmla="*/ 55 w 59"/>
                <a:gd name="T23" fmla="*/ 0 h 51"/>
                <a:gd name="T24" fmla="*/ 58 w 59"/>
                <a:gd name="T25" fmla="*/ 0 h 51"/>
                <a:gd name="T26" fmla="*/ 15 w 59"/>
                <a:gd name="T27" fmla="*/ 51 h 51"/>
                <a:gd name="T28" fmla="*/ 15 w 59"/>
                <a:gd name="T29" fmla="*/ 51 h 51"/>
                <a:gd name="T30" fmla="*/ 15 w 59"/>
                <a:gd name="T31" fmla="*/ 51 h 51"/>
                <a:gd name="T32" fmla="*/ 59 w 59"/>
                <a:gd name="T33" fmla="*/ 0 h 51"/>
                <a:gd name="T34" fmla="*/ 58 w 59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51">
                  <a:moveTo>
                    <a:pt x="36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1" y="27"/>
                    <a:pt x="18" y="42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8" y="41"/>
                    <a:pt x="32" y="27"/>
                    <a:pt x="36" y="9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2" y="23"/>
                    <a:pt x="34" y="42"/>
                    <a:pt x="10" y="48"/>
                  </a:cubicBezTo>
                  <a:cubicBezTo>
                    <a:pt x="26" y="39"/>
                    <a:pt x="38" y="24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25"/>
                    <a:pt x="25" y="40"/>
                    <a:pt x="8" y="49"/>
                  </a:cubicBezTo>
                  <a:cubicBezTo>
                    <a:pt x="33" y="43"/>
                    <a:pt x="52" y="24"/>
                    <a:pt x="55" y="0"/>
                  </a:cubicBezTo>
                  <a:moveTo>
                    <a:pt x="58" y="0"/>
                  </a:moveTo>
                  <a:cubicBezTo>
                    <a:pt x="56" y="23"/>
                    <a:pt x="39" y="43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39" y="43"/>
                    <a:pt x="56" y="23"/>
                    <a:pt x="59" y="0"/>
                  </a:cubicBezTo>
                  <a:cubicBezTo>
                    <a:pt x="59" y="0"/>
                    <a:pt x="58" y="0"/>
                    <a:pt x="58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700"/>
            <p:cNvSpPr/>
            <p:nvPr/>
          </p:nvSpPr>
          <p:spPr bwMode="auto">
            <a:xfrm>
              <a:off x="1357313" y="1964818"/>
              <a:ext cx="63500" cy="66675"/>
            </a:xfrm>
            <a:custGeom>
              <a:avLst/>
              <a:gdLst>
                <a:gd name="T0" fmla="*/ 41 w 41"/>
                <a:gd name="T1" fmla="*/ 0 h 44"/>
                <a:gd name="T2" fmla="*/ 36 w 41"/>
                <a:gd name="T3" fmla="*/ 3 h 44"/>
                <a:gd name="T4" fmla="*/ 0 w 41"/>
                <a:gd name="T5" fmla="*/ 43 h 44"/>
                <a:gd name="T6" fmla="*/ 5 w 41"/>
                <a:gd name="T7" fmla="*/ 44 h 44"/>
                <a:gd name="T8" fmla="*/ 8 w 41"/>
                <a:gd name="T9" fmla="*/ 43 h 44"/>
                <a:gd name="T10" fmla="*/ 41 w 41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4">
                  <a:moveTo>
                    <a:pt x="41" y="0"/>
                  </a:moveTo>
                  <a:cubicBezTo>
                    <a:pt x="39" y="1"/>
                    <a:pt x="38" y="2"/>
                    <a:pt x="36" y="3"/>
                  </a:cubicBezTo>
                  <a:cubicBezTo>
                    <a:pt x="32" y="21"/>
                    <a:pt x="18" y="35"/>
                    <a:pt x="0" y="43"/>
                  </a:cubicBezTo>
                  <a:cubicBezTo>
                    <a:pt x="2" y="43"/>
                    <a:pt x="4" y="44"/>
                    <a:pt x="5" y="44"/>
                  </a:cubicBezTo>
                  <a:cubicBezTo>
                    <a:pt x="6" y="44"/>
                    <a:pt x="7" y="44"/>
                    <a:pt x="8" y="43"/>
                  </a:cubicBezTo>
                  <a:cubicBezTo>
                    <a:pt x="25" y="34"/>
                    <a:pt x="37" y="19"/>
                    <a:pt x="41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701"/>
            <p:cNvSpPr/>
            <p:nvPr/>
          </p:nvSpPr>
          <p:spPr bwMode="auto">
            <a:xfrm>
              <a:off x="1365251" y="1956881"/>
              <a:ext cx="82550" cy="76200"/>
            </a:xfrm>
            <a:custGeom>
              <a:avLst/>
              <a:gdLst>
                <a:gd name="T0" fmla="*/ 53 w 53"/>
                <a:gd name="T1" fmla="*/ 0 h 51"/>
                <a:gd name="T2" fmla="*/ 50 w 53"/>
                <a:gd name="T3" fmla="*/ 0 h 51"/>
                <a:gd name="T4" fmla="*/ 3 w 53"/>
                <a:gd name="T5" fmla="*/ 49 h 51"/>
                <a:gd name="T6" fmla="*/ 0 w 53"/>
                <a:gd name="T7" fmla="*/ 50 h 51"/>
                <a:gd name="T8" fmla="*/ 10 w 53"/>
                <a:gd name="T9" fmla="*/ 51 h 51"/>
                <a:gd name="T10" fmla="*/ 53 w 53"/>
                <a:gd name="T11" fmla="*/ 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1">
                  <a:moveTo>
                    <a:pt x="53" y="0"/>
                  </a:moveTo>
                  <a:cubicBezTo>
                    <a:pt x="52" y="0"/>
                    <a:pt x="51" y="0"/>
                    <a:pt x="50" y="0"/>
                  </a:cubicBezTo>
                  <a:cubicBezTo>
                    <a:pt x="47" y="24"/>
                    <a:pt x="28" y="43"/>
                    <a:pt x="3" y="49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4" y="50"/>
                    <a:pt x="7" y="51"/>
                    <a:pt x="10" y="51"/>
                  </a:cubicBezTo>
                  <a:cubicBezTo>
                    <a:pt x="34" y="43"/>
                    <a:pt x="51" y="23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702"/>
            <p:cNvSpPr>
              <a:spLocks noEditPoints="1"/>
            </p:cNvSpPr>
            <p:nvPr/>
          </p:nvSpPr>
          <p:spPr bwMode="auto">
            <a:xfrm>
              <a:off x="1277938" y="1974343"/>
              <a:ext cx="66675" cy="53975"/>
            </a:xfrm>
            <a:custGeom>
              <a:avLst/>
              <a:gdLst>
                <a:gd name="T0" fmla="*/ 5 w 43"/>
                <a:gd name="T1" fmla="*/ 5 h 36"/>
                <a:gd name="T2" fmla="*/ 41 w 43"/>
                <a:gd name="T3" fmla="*/ 35 h 36"/>
                <a:gd name="T4" fmla="*/ 43 w 43"/>
                <a:gd name="T5" fmla="*/ 36 h 36"/>
                <a:gd name="T6" fmla="*/ 6 w 43"/>
                <a:gd name="T7" fmla="*/ 5 h 36"/>
                <a:gd name="T8" fmla="*/ 5 w 43"/>
                <a:gd name="T9" fmla="*/ 5 h 36"/>
                <a:gd name="T10" fmla="*/ 0 w 43"/>
                <a:gd name="T11" fmla="*/ 0 h 36"/>
                <a:gd name="T12" fmla="*/ 31 w 43"/>
                <a:gd name="T13" fmla="*/ 35 h 36"/>
                <a:gd name="T14" fmla="*/ 32 w 43"/>
                <a:gd name="T15" fmla="*/ 35 h 36"/>
                <a:gd name="T16" fmla="*/ 0 w 43"/>
                <a:gd name="T17" fmla="*/ 1 h 36"/>
                <a:gd name="T18" fmla="*/ 0 w 43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6">
                  <a:moveTo>
                    <a:pt x="5" y="5"/>
                  </a:moveTo>
                  <a:cubicBezTo>
                    <a:pt x="12" y="19"/>
                    <a:pt x="25" y="30"/>
                    <a:pt x="41" y="35"/>
                  </a:cubicBezTo>
                  <a:cubicBezTo>
                    <a:pt x="42" y="35"/>
                    <a:pt x="42" y="36"/>
                    <a:pt x="43" y="36"/>
                  </a:cubicBezTo>
                  <a:cubicBezTo>
                    <a:pt x="26" y="30"/>
                    <a:pt x="13" y="19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moveTo>
                    <a:pt x="0" y="0"/>
                  </a:moveTo>
                  <a:cubicBezTo>
                    <a:pt x="5" y="15"/>
                    <a:pt x="16" y="28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17" y="28"/>
                    <a:pt x="5" y="15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703"/>
            <p:cNvSpPr/>
            <p:nvPr/>
          </p:nvSpPr>
          <p:spPr bwMode="auto">
            <a:xfrm>
              <a:off x="1277938" y="1975931"/>
              <a:ext cx="63500" cy="50800"/>
            </a:xfrm>
            <a:custGeom>
              <a:avLst/>
              <a:gdLst>
                <a:gd name="T0" fmla="*/ 0 w 41"/>
                <a:gd name="T1" fmla="*/ 0 h 34"/>
                <a:gd name="T2" fmla="*/ 32 w 41"/>
                <a:gd name="T3" fmla="*/ 34 h 34"/>
                <a:gd name="T4" fmla="*/ 35 w 41"/>
                <a:gd name="T5" fmla="*/ 34 h 34"/>
                <a:gd name="T6" fmla="*/ 35 w 41"/>
                <a:gd name="T7" fmla="*/ 34 h 34"/>
                <a:gd name="T8" fmla="*/ 41 w 41"/>
                <a:gd name="T9" fmla="*/ 34 h 34"/>
                <a:gd name="T10" fmla="*/ 5 w 41"/>
                <a:gd name="T11" fmla="*/ 4 h 34"/>
                <a:gd name="T12" fmla="*/ 0 w 41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4">
                  <a:moveTo>
                    <a:pt x="0" y="0"/>
                  </a:moveTo>
                  <a:cubicBezTo>
                    <a:pt x="5" y="14"/>
                    <a:pt x="17" y="27"/>
                    <a:pt x="32" y="34"/>
                  </a:cubicBezTo>
                  <a:cubicBezTo>
                    <a:pt x="33" y="34"/>
                    <a:pt x="34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7" y="34"/>
                    <a:pt x="39" y="34"/>
                    <a:pt x="41" y="34"/>
                  </a:cubicBezTo>
                  <a:cubicBezTo>
                    <a:pt x="25" y="29"/>
                    <a:pt x="12" y="18"/>
                    <a:pt x="5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704"/>
            <p:cNvSpPr/>
            <p:nvPr/>
          </p:nvSpPr>
          <p:spPr bwMode="auto">
            <a:xfrm>
              <a:off x="1217613" y="1939418"/>
              <a:ext cx="76200" cy="90488"/>
            </a:xfrm>
            <a:custGeom>
              <a:avLst/>
              <a:gdLst>
                <a:gd name="T0" fmla="*/ 10 w 50"/>
                <a:gd name="T1" fmla="*/ 0 h 60"/>
                <a:gd name="T2" fmla="*/ 6 w 50"/>
                <a:gd name="T3" fmla="*/ 1 h 60"/>
                <a:gd name="T4" fmla="*/ 0 w 50"/>
                <a:gd name="T5" fmla="*/ 12 h 60"/>
                <a:gd name="T6" fmla="*/ 4 w 50"/>
                <a:gd name="T7" fmla="*/ 25 h 60"/>
                <a:gd name="T8" fmla="*/ 43 w 50"/>
                <a:gd name="T9" fmla="*/ 59 h 60"/>
                <a:gd name="T10" fmla="*/ 49 w 50"/>
                <a:gd name="T11" fmla="*/ 60 h 60"/>
                <a:gd name="T12" fmla="*/ 50 w 50"/>
                <a:gd name="T13" fmla="*/ 60 h 60"/>
                <a:gd name="T14" fmla="*/ 11 w 50"/>
                <a:gd name="T15" fmla="*/ 5 h 60"/>
                <a:gd name="T16" fmla="*/ 11 w 50"/>
                <a:gd name="T17" fmla="*/ 0 h 60"/>
                <a:gd name="T18" fmla="*/ 10 w 50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60">
                  <a:moveTo>
                    <a:pt x="10" y="0"/>
                  </a:moveTo>
                  <a:cubicBezTo>
                    <a:pt x="9" y="0"/>
                    <a:pt x="7" y="0"/>
                    <a:pt x="6" y="1"/>
                  </a:cubicBezTo>
                  <a:cubicBezTo>
                    <a:pt x="2" y="3"/>
                    <a:pt x="0" y="8"/>
                    <a:pt x="0" y="12"/>
                  </a:cubicBezTo>
                  <a:cubicBezTo>
                    <a:pt x="0" y="16"/>
                    <a:pt x="2" y="21"/>
                    <a:pt x="4" y="25"/>
                  </a:cubicBezTo>
                  <a:cubicBezTo>
                    <a:pt x="11" y="41"/>
                    <a:pt x="25" y="57"/>
                    <a:pt x="43" y="59"/>
                  </a:cubicBezTo>
                  <a:cubicBezTo>
                    <a:pt x="45" y="60"/>
                    <a:pt x="47" y="60"/>
                    <a:pt x="49" y="60"/>
                  </a:cubicBezTo>
                  <a:cubicBezTo>
                    <a:pt x="49" y="60"/>
                    <a:pt x="49" y="60"/>
                    <a:pt x="50" y="60"/>
                  </a:cubicBezTo>
                  <a:cubicBezTo>
                    <a:pt x="27" y="50"/>
                    <a:pt x="11" y="29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F6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705"/>
            <p:cNvSpPr/>
            <p:nvPr/>
          </p:nvSpPr>
          <p:spPr bwMode="auto">
            <a:xfrm>
              <a:off x="1239838" y="1941006"/>
              <a:ext cx="85725" cy="87313"/>
            </a:xfrm>
            <a:custGeom>
              <a:avLst/>
              <a:gdLst>
                <a:gd name="T0" fmla="*/ 0 w 55"/>
                <a:gd name="T1" fmla="*/ 0 h 58"/>
                <a:gd name="T2" fmla="*/ 0 w 55"/>
                <a:gd name="T3" fmla="*/ 4 h 58"/>
                <a:gd name="T4" fmla="*/ 44 w 55"/>
                <a:gd name="T5" fmla="*/ 58 h 58"/>
                <a:gd name="T6" fmla="*/ 46 w 55"/>
                <a:gd name="T7" fmla="*/ 58 h 58"/>
                <a:gd name="T8" fmla="*/ 55 w 55"/>
                <a:gd name="T9" fmla="*/ 57 h 58"/>
                <a:gd name="T10" fmla="*/ 24 w 55"/>
                <a:gd name="T11" fmla="*/ 22 h 58"/>
                <a:gd name="T12" fmla="*/ 14 w 55"/>
                <a:gd name="T13" fmla="*/ 13 h 58"/>
                <a:gd name="T14" fmla="*/ 4 w 55"/>
                <a:gd name="T15" fmla="*/ 2 h 58"/>
                <a:gd name="T16" fmla="*/ 0 w 5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8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29"/>
                    <a:pt x="19" y="51"/>
                    <a:pt x="44" y="58"/>
                  </a:cubicBezTo>
                  <a:cubicBezTo>
                    <a:pt x="45" y="58"/>
                    <a:pt x="46" y="58"/>
                    <a:pt x="46" y="58"/>
                  </a:cubicBezTo>
                  <a:cubicBezTo>
                    <a:pt x="49" y="58"/>
                    <a:pt x="52" y="57"/>
                    <a:pt x="55" y="57"/>
                  </a:cubicBezTo>
                  <a:cubicBezTo>
                    <a:pt x="40" y="50"/>
                    <a:pt x="29" y="37"/>
                    <a:pt x="24" y="22"/>
                  </a:cubicBezTo>
                  <a:cubicBezTo>
                    <a:pt x="20" y="20"/>
                    <a:pt x="17" y="16"/>
                    <a:pt x="14" y="13"/>
                  </a:cubicBezTo>
                  <a:cubicBezTo>
                    <a:pt x="11" y="9"/>
                    <a:pt x="8" y="5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706"/>
            <p:cNvSpPr/>
            <p:nvPr/>
          </p:nvSpPr>
          <p:spPr bwMode="auto">
            <a:xfrm>
              <a:off x="1287463" y="1969581"/>
              <a:ext cx="127000" cy="60325"/>
            </a:xfrm>
            <a:custGeom>
              <a:avLst/>
              <a:gdLst>
                <a:gd name="T0" fmla="*/ 82 w 82"/>
                <a:gd name="T1" fmla="*/ 0 h 40"/>
                <a:gd name="T2" fmla="*/ 73 w 82"/>
                <a:gd name="T3" fmla="*/ 7 h 40"/>
                <a:gd name="T4" fmla="*/ 36 w 82"/>
                <a:gd name="T5" fmla="*/ 18 h 40"/>
                <a:gd name="T6" fmla="*/ 26 w 82"/>
                <a:gd name="T7" fmla="*/ 18 h 40"/>
                <a:gd name="T8" fmla="*/ 0 w 82"/>
                <a:gd name="T9" fmla="*/ 8 h 40"/>
                <a:gd name="T10" fmla="*/ 37 w 82"/>
                <a:gd name="T11" fmla="*/ 39 h 40"/>
                <a:gd name="T12" fmla="*/ 46 w 82"/>
                <a:gd name="T13" fmla="*/ 40 h 40"/>
                <a:gd name="T14" fmla="*/ 82 w 82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0">
                  <a:moveTo>
                    <a:pt x="82" y="0"/>
                  </a:moveTo>
                  <a:cubicBezTo>
                    <a:pt x="79" y="3"/>
                    <a:pt x="76" y="5"/>
                    <a:pt x="73" y="7"/>
                  </a:cubicBezTo>
                  <a:cubicBezTo>
                    <a:pt x="62" y="14"/>
                    <a:pt x="49" y="18"/>
                    <a:pt x="36" y="18"/>
                  </a:cubicBezTo>
                  <a:cubicBezTo>
                    <a:pt x="32" y="18"/>
                    <a:pt x="29" y="18"/>
                    <a:pt x="26" y="18"/>
                  </a:cubicBezTo>
                  <a:cubicBezTo>
                    <a:pt x="17" y="16"/>
                    <a:pt x="8" y="13"/>
                    <a:pt x="0" y="8"/>
                  </a:cubicBezTo>
                  <a:cubicBezTo>
                    <a:pt x="7" y="22"/>
                    <a:pt x="20" y="33"/>
                    <a:pt x="37" y="39"/>
                  </a:cubicBezTo>
                  <a:cubicBezTo>
                    <a:pt x="40" y="39"/>
                    <a:pt x="43" y="39"/>
                    <a:pt x="46" y="40"/>
                  </a:cubicBezTo>
                  <a:cubicBezTo>
                    <a:pt x="64" y="33"/>
                    <a:pt x="77" y="18"/>
                    <a:pt x="82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707"/>
            <p:cNvSpPr/>
            <p:nvPr/>
          </p:nvSpPr>
          <p:spPr bwMode="auto">
            <a:xfrm>
              <a:off x="1373188" y="1956881"/>
              <a:ext cx="69850" cy="71438"/>
            </a:xfrm>
            <a:custGeom>
              <a:avLst/>
              <a:gdLst>
                <a:gd name="T0" fmla="*/ 45 w 45"/>
                <a:gd name="T1" fmla="*/ 0 h 48"/>
                <a:gd name="T2" fmla="*/ 41 w 45"/>
                <a:gd name="T3" fmla="*/ 1 h 48"/>
                <a:gd name="T4" fmla="*/ 31 w 45"/>
                <a:gd name="T5" fmla="*/ 6 h 48"/>
                <a:gd name="T6" fmla="*/ 0 w 45"/>
                <a:gd name="T7" fmla="*/ 48 h 48"/>
                <a:gd name="T8" fmla="*/ 45 w 4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8">
                  <a:moveTo>
                    <a:pt x="45" y="0"/>
                  </a:moveTo>
                  <a:cubicBezTo>
                    <a:pt x="43" y="0"/>
                    <a:pt x="42" y="0"/>
                    <a:pt x="41" y="1"/>
                  </a:cubicBezTo>
                  <a:cubicBezTo>
                    <a:pt x="37" y="2"/>
                    <a:pt x="34" y="4"/>
                    <a:pt x="31" y="6"/>
                  </a:cubicBezTo>
                  <a:cubicBezTo>
                    <a:pt x="28" y="24"/>
                    <a:pt x="16" y="39"/>
                    <a:pt x="0" y="48"/>
                  </a:cubicBezTo>
                  <a:cubicBezTo>
                    <a:pt x="24" y="42"/>
                    <a:pt x="42" y="23"/>
                    <a:pt x="45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708"/>
            <p:cNvSpPr/>
            <p:nvPr/>
          </p:nvSpPr>
          <p:spPr bwMode="auto">
            <a:xfrm>
              <a:off x="1392238" y="1982281"/>
              <a:ext cx="80963" cy="50800"/>
            </a:xfrm>
            <a:custGeom>
              <a:avLst/>
              <a:gdLst>
                <a:gd name="T0" fmla="*/ 52 w 52"/>
                <a:gd name="T1" fmla="*/ 0 h 34"/>
                <a:gd name="T2" fmla="*/ 0 w 52"/>
                <a:gd name="T3" fmla="*/ 34 h 34"/>
                <a:gd name="T4" fmla="*/ 8 w 52"/>
                <a:gd name="T5" fmla="*/ 33 h 34"/>
                <a:gd name="T6" fmla="*/ 51 w 52"/>
                <a:gd name="T7" fmla="*/ 1 h 34"/>
                <a:gd name="T8" fmla="*/ 52 w 5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4">
                  <a:moveTo>
                    <a:pt x="52" y="0"/>
                  </a:moveTo>
                  <a:cubicBezTo>
                    <a:pt x="43" y="18"/>
                    <a:pt x="23" y="31"/>
                    <a:pt x="0" y="34"/>
                  </a:cubicBezTo>
                  <a:cubicBezTo>
                    <a:pt x="3" y="34"/>
                    <a:pt x="6" y="33"/>
                    <a:pt x="8" y="33"/>
                  </a:cubicBezTo>
                  <a:cubicBezTo>
                    <a:pt x="28" y="28"/>
                    <a:pt x="43" y="17"/>
                    <a:pt x="51" y="1"/>
                  </a:cubicBezTo>
                  <a:cubicBezTo>
                    <a:pt x="52" y="1"/>
                    <a:pt x="52" y="0"/>
                    <a:pt x="52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709"/>
            <p:cNvSpPr/>
            <p:nvPr/>
          </p:nvSpPr>
          <p:spPr bwMode="auto">
            <a:xfrm>
              <a:off x="1404938" y="1983868"/>
              <a:ext cx="66675" cy="47625"/>
            </a:xfrm>
            <a:custGeom>
              <a:avLst/>
              <a:gdLst>
                <a:gd name="T0" fmla="*/ 43 w 43"/>
                <a:gd name="T1" fmla="*/ 0 h 32"/>
                <a:gd name="T2" fmla="*/ 0 w 43"/>
                <a:gd name="T3" fmla="*/ 32 h 32"/>
                <a:gd name="T4" fmla="*/ 38 w 43"/>
                <a:gd name="T5" fmla="*/ 9 h 32"/>
                <a:gd name="T6" fmla="*/ 43 w 43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2">
                  <a:moveTo>
                    <a:pt x="43" y="0"/>
                  </a:moveTo>
                  <a:cubicBezTo>
                    <a:pt x="35" y="16"/>
                    <a:pt x="20" y="27"/>
                    <a:pt x="0" y="32"/>
                  </a:cubicBezTo>
                  <a:cubicBezTo>
                    <a:pt x="15" y="29"/>
                    <a:pt x="29" y="21"/>
                    <a:pt x="38" y="9"/>
                  </a:cubicBezTo>
                  <a:cubicBezTo>
                    <a:pt x="40" y="7"/>
                    <a:pt x="42" y="4"/>
                    <a:pt x="43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710"/>
            <p:cNvSpPr/>
            <p:nvPr/>
          </p:nvSpPr>
          <p:spPr bwMode="auto">
            <a:xfrm>
              <a:off x="1381126" y="1956881"/>
              <a:ext cx="92075" cy="76200"/>
            </a:xfrm>
            <a:custGeom>
              <a:avLst/>
              <a:gdLst>
                <a:gd name="T0" fmla="*/ 44 w 59"/>
                <a:gd name="T1" fmla="*/ 0 h 51"/>
                <a:gd name="T2" fmla="*/ 0 w 59"/>
                <a:gd name="T3" fmla="*/ 51 h 51"/>
                <a:gd name="T4" fmla="*/ 3 w 59"/>
                <a:gd name="T5" fmla="*/ 51 h 51"/>
                <a:gd name="T6" fmla="*/ 7 w 59"/>
                <a:gd name="T7" fmla="*/ 51 h 51"/>
                <a:gd name="T8" fmla="*/ 59 w 59"/>
                <a:gd name="T9" fmla="*/ 17 h 51"/>
                <a:gd name="T10" fmla="*/ 59 w 59"/>
                <a:gd name="T11" fmla="*/ 10 h 51"/>
                <a:gd name="T12" fmla="*/ 44 w 59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1">
                  <a:moveTo>
                    <a:pt x="44" y="0"/>
                  </a:moveTo>
                  <a:cubicBezTo>
                    <a:pt x="41" y="23"/>
                    <a:pt x="24" y="43"/>
                    <a:pt x="0" y="51"/>
                  </a:cubicBezTo>
                  <a:cubicBezTo>
                    <a:pt x="1" y="51"/>
                    <a:pt x="2" y="51"/>
                    <a:pt x="3" y="51"/>
                  </a:cubicBezTo>
                  <a:cubicBezTo>
                    <a:pt x="4" y="51"/>
                    <a:pt x="5" y="51"/>
                    <a:pt x="7" y="51"/>
                  </a:cubicBezTo>
                  <a:cubicBezTo>
                    <a:pt x="30" y="48"/>
                    <a:pt x="50" y="35"/>
                    <a:pt x="59" y="17"/>
                  </a:cubicBezTo>
                  <a:cubicBezTo>
                    <a:pt x="59" y="15"/>
                    <a:pt x="59" y="13"/>
                    <a:pt x="59" y="10"/>
                  </a:cubicBezTo>
                  <a:cubicBezTo>
                    <a:pt x="57" y="4"/>
                    <a:pt x="51" y="0"/>
                    <a:pt x="44" y="0"/>
                  </a:cubicBezTo>
                </a:path>
              </a:pathLst>
            </a:custGeom>
            <a:solidFill>
              <a:srgbClr val="FF6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711"/>
            <p:cNvSpPr>
              <a:spLocks noEditPoints="1"/>
            </p:cNvSpPr>
            <p:nvPr/>
          </p:nvSpPr>
          <p:spPr bwMode="auto">
            <a:xfrm>
              <a:off x="1290638" y="1866393"/>
              <a:ext cx="107950" cy="20638"/>
            </a:xfrm>
            <a:custGeom>
              <a:avLst/>
              <a:gdLst>
                <a:gd name="T0" fmla="*/ 49 w 69"/>
                <a:gd name="T1" fmla="*/ 2 h 14"/>
                <a:gd name="T2" fmla="*/ 48 w 69"/>
                <a:gd name="T3" fmla="*/ 2 h 14"/>
                <a:gd name="T4" fmla="*/ 57 w 69"/>
                <a:gd name="T5" fmla="*/ 7 h 14"/>
                <a:gd name="T6" fmla="*/ 57 w 69"/>
                <a:gd name="T7" fmla="*/ 7 h 14"/>
                <a:gd name="T8" fmla="*/ 49 w 69"/>
                <a:gd name="T9" fmla="*/ 2 h 14"/>
                <a:gd name="T10" fmla="*/ 31 w 69"/>
                <a:gd name="T11" fmla="*/ 2 h 14"/>
                <a:gd name="T12" fmla="*/ 11 w 69"/>
                <a:gd name="T13" fmla="*/ 13 h 14"/>
                <a:gd name="T14" fmla="*/ 11 w 69"/>
                <a:gd name="T15" fmla="*/ 14 h 14"/>
                <a:gd name="T16" fmla="*/ 32 w 69"/>
                <a:gd name="T17" fmla="*/ 2 h 14"/>
                <a:gd name="T18" fmla="*/ 31 w 69"/>
                <a:gd name="T19" fmla="*/ 2 h 14"/>
                <a:gd name="T20" fmla="*/ 23 w 69"/>
                <a:gd name="T21" fmla="*/ 1 h 14"/>
                <a:gd name="T22" fmla="*/ 7 w 69"/>
                <a:gd name="T23" fmla="*/ 12 h 14"/>
                <a:gd name="T24" fmla="*/ 7 w 69"/>
                <a:gd name="T25" fmla="*/ 12 h 14"/>
                <a:gd name="T26" fmla="*/ 23 w 69"/>
                <a:gd name="T27" fmla="*/ 1 h 14"/>
                <a:gd name="T28" fmla="*/ 23 w 69"/>
                <a:gd name="T29" fmla="*/ 1 h 14"/>
                <a:gd name="T30" fmla="*/ 54 w 69"/>
                <a:gd name="T31" fmla="*/ 1 h 14"/>
                <a:gd name="T32" fmla="*/ 53 w 69"/>
                <a:gd name="T33" fmla="*/ 1 h 14"/>
                <a:gd name="T34" fmla="*/ 63 w 69"/>
                <a:gd name="T35" fmla="*/ 7 h 14"/>
                <a:gd name="T36" fmla="*/ 63 w 69"/>
                <a:gd name="T37" fmla="*/ 7 h 14"/>
                <a:gd name="T38" fmla="*/ 54 w 69"/>
                <a:gd name="T39" fmla="*/ 1 h 14"/>
                <a:gd name="T40" fmla="*/ 56 w 69"/>
                <a:gd name="T41" fmla="*/ 1 h 14"/>
                <a:gd name="T42" fmla="*/ 55 w 69"/>
                <a:gd name="T43" fmla="*/ 1 h 14"/>
                <a:gd name="T44" fmla="*/ 67 w 69"/>
                <a:gd name="T45" fmla="*/ 6 h 14"/>
                <a:gd name="T46" fmla="*/ 67 w 69"/>
                <a:gd name="T47" fmla="*/ 6 h 14"/>
                <a:gd name="T48" fmla="*/ 56 w 69"/>
                <a:gd name="T49" fmla="*/ 1 h 14"/>
                <a:gd name="T50" fmla="*/ 12 w 69"/>
                <a:gd name="T51" fmla="*/ 0 h 14"/>
                <a:gd name="T52" fmla="*/ 0 w 69"/>
                <a:gd name="T53" fmla="*/ 4 h 14"/>
                <a:gd name="T54" fmla="*/ 0 w 69"/>
                <a:gd name="T55" fmla="*/ 5 h 14"/>
                <a:gd name="T56" fmla="*/ 12 w 69"/>
                <a:gd name="T57" fmla="*/ 0 h 14"/>
                <a:gd name="T58" fmla="*/ 12 w 69"/>
                <a:gd name="T59" fmla="*/ 0 h 14"/>
                <a:gd name="T60" fmla="*/ 64 w 69"/>
                <a:gd name="T61" fmla="*/ 0 h 14"/>
                <a:gd name="T62" fmla="*/ 63 w 69"/>
                <a:gd name="T63" fmla="*/ 0 h 14"/>
                <a:gd name="T64" fmla="*/ 69 w 69"/>
                <a:gd name="T65" fmla="*/ 3 h 14"/>
                <a:gd name="T66" fmla="*/ 69 w 69"/>
                <a:gd name="T67" fmla="*/ 3 h 14"/>
                <a:gd name="T68" fmla="*/ 64 w 69"/>
                <a:gd name="T6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4">
                  <a:moveTo>
                    <a:pt x="49" y="2"/>
                  </a:moveTo>
                  <a:cubicBezTo>
                    <a:pt x="49" y="2"/>
                    <a:pt x="49" y="2"/>
                    <a:pt x="48" y="2"/>
                  </a:cubicBezTo>
                  <a:cubicBezTo>
                    <a:pt x="51" y="4"/>
                    <a:pt x="54" y="6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4" y="6"/>
                    <a:pt x="52" y="4"/>
                    <a:pt x="49" y="2"/>
                  </a:cubicBezTo>
                  <a:moveTo>
                    <a:pt x="31" y="2"/>
                  </a:moveTo>
                  <a:cubicBezTo>
                    <a:pt x="24" y="4"/>
                    <a:pt x="17" y="8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8"/>
                    <a:pt x="24" y="4"/>
                    <a:pt x="32" y="2"/>
                  </a:cubicBezTo>
                  <a:cubicBezTo>
                    <a:pt x="32" y="2"/>
                    <a:pt x="32" y="2"/>
                    <a:pt x="31" y="2"/>
                  </a:cubicBezTo>
                  <a:moveTo>
                    <a:pt x="23" y="1"/>
                  </a:moveTo>
                  <a:cubicBezTo>
                    <a:pt x="17" y="4"/>
                    <a:pt x="12" y="8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8"/>
                    <a:pt x="17" y="4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moveTo>
                    <a:pt x="54" y="1"/>
                  </a:moveTo>
                  <a:cubicBezTo>
                    <a:pt x="54" y="1"/>
                    <a:pt x="54" y="1"/>
                    <a:pt x="53" y="1"/>
                  </a:cubicBezTo>
                  <a:cubicBezTo>
                    <a:pt x="57" y="3"/>
                    <a:pt x="60" y="5"/>
                    <a:pt x="63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5"/>
                    <a:pt x="57" y="3"/>
                    <a:pt x="54" y="1"/>
                  </a:cubicBezTo>
                  <a:moveTo>
                    <a:pt x="56" y="1"/>
                  </a:moveTo>
                  <a:cubicBezTo>
                    <a:pt x="55" y="1"/>
                    <a:pt x="55" y="1"/>
                    <a:pt x="55" y="1"/>
                  </a:cubicBezTo>
                  <a:cubicBezTo>
                    <a:pt x="59" y="2"/>
                    <a:pt x="63" y="4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3" y="4"/>
                    <a:pt x="60" y="2"/>
                    <a:pt x="56" y="1"/>
                  </a:cubicBezTo>
                  <a:moveTo>
                    <a:pt x="12" y="0"/>
                  </a:moveTo>
                  <a:cubicBezTo>
                    <a:pt x="8" y="1"/>
                    <a:pt x="4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8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64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5" y="1"/>
                    <a:pt x="67" y="2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7" y="2"/>
                    <a:pt x="66" y="1"/>
                    <a:pt x="64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712"/>
            <p:cNvSpPr/>
            <p:nvPr/>
          </p:nvSpPr>
          <p:spPr bwMode="auto">
            <a:xfrm>
              <a:off x="1366838" y="1867981"/>
              <a:ext cx="22225" cy="11113"/>
            </a:xfrm>
            <a:custGeom>
              <a:avLst/>
              <a:gdLst>
                <a:gd name="T0" fmla="*/ 4 w 14"/>
                <a:gd name="T1" fmla="*/ 0 h 7"/>
                <a:gd name="T2" fmla="*/ 3 w 14"/>
                <a:gd name="T3" fmla="*/ 0 h 7"/>
                <a:gd name="T4" fmla="*/ 0 w 14"/>
                <a:gd name="T5" fmla="*/ 1 h 7"/>
                <a:gd name="T6" fmla="*/ 8 w 14"/>
                <a:gd name="T7" fmla="*/ 6 h 7"/>
                <a:gd name="T8" fmla="*/ 11 w 14"/>
                <a:gd name="T9" fmla="*/ 7 h 7"/>
                <a:gd name="T10" fmla="*/ 14 w 14"/>
                <a:gd name="T11" fmla="*/ 6 h 7"/>
                <a:gd name="T12" fmla="*/ 4 w 1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3" y="3"/>
                    <a:pt x="5" y="5"/>
                    <a:pt x="8" y="6"/>
                  </a:cubicBezTo>
                  <a:cubicBezTo>
                    <a:pt x="9" y="6"/>
                    <a:pt x="10" y="7"/>
                    <a:pt x="11" y="7"/>
                  </a:cubicBezTo>
                  <a:cubicBezTo>
                    <a:pt x="12" y="7"/>
                    <a:pt x="13" y="6"/>
                    <a:pt x="14" y="6"/>
                  </a:cubicBezTo>
                  <a:cubicBezTo>
                    <a:pt x="11" y="4"/>
                    <a:pt x="8" y="2"/>
                    <a:pt x="4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713"/>
            <p:cNvSpPr>
              <a:spLocks noEditPoints="1"/>
            </p:cNvSpPr>
            <p:nvPr/>
          </p:nvSpPr>
          <p:spPr bwMode="auto">
            <a:xfrm>
              <a:off x="1290638" y="1864806"/>
              <a:ext cx="107950" cy="11113"/>
            </a:xfrm>
            <a:custGeom>
              <a:avLst/>
              <a:gdLst>
                <a:gd name="T0" fmla="*/ 63 w 69"/>
                <a:gd name="T1" fmla="*/ 1 h 7"/>
                <a:gd name="T2" fmla="*/ 56 w 69"/>
                <a:gd name="T3" fmla="*/ 2 h 7"/>
                <a:gd name="T4" fmla="*/ 67 w 69"/>
                <a:gd name="T5" fmla="*/ 7 h 7"/>
                <a:gd name="T6" fmla="*/ 69 w 69"/>
                <a:gd name="T7" fmla="*/ 4 h 7"/>
                <a:gd name="T8" fmla="*/ 63 w 69"/>
                <a:gd name="T9" fmla="*/ 1 h 7"/>
                <a:gd name="T10" fmla="*/ 6 w 69"/>
                <a:gd name="T11" fmla="*/ 0 h 7"/>
                <a:gd name="T12" fmla="*/ 1 w 69"/>
                <a:gd name="T13" fmla="*/ 3 h 7"/>
                <a:gd name="T14" fmla="*/ 0 w 69"/>
                <a:gd name="T15" fmla="*/ 5 h 7"/>
                <a:gd name="T16" fmla="*/ 12 w 69"/>
                <a:gd name="T17" fmla="*/ 1 h 7"/>
                <a:gd name="T18" fmla="*/ 9 w 69"/>
                <a:gd name="T19" fmla="*/ 1 h 7"/>
                <a:gd name="T20" fmla="*/ 6 w 6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">
                  <a:moveTo>
                    <a:pt x="63" y="1"/>
                  </a:moveTo>
                  <a:cubicBezTo>
                    <a:pt x="61" y="1"/>
                    <a:pt x="58" y="1"/>
                    <a:pt x="56" y="2"/>
                  </a:cubicBezTo>
                  <a:cubicBezTo>
                    <a:pt x="60" y="3"/>
                    <a:pt x="63" y="5"/>
                    <a:pt x="67" y="7"/>
                  </a:cubicBezTo>
                  <a:cubicBezTo>
                    <a:pt x="68" y="6"/>
                    <a:pt x="69" y="5"/>
                    <a:pt x="69" y="4"/>
                  </a:cubicBezTo>
                  <a:cubicBezTo>
                    <a:pt x="67" y="3"/>
                    <a:pt x="65" y="2"/>
                    <a:pt x="63" y="1"/>
                  </a:cubicBezTo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" y="4"/>
                    <a:pt x="8" y="2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714"/>
            <p:cNvSpPr/>
            <p:nvPr/>
          </p:nvSpPr>
          <p:spPr bwMode="auto">
            <a:xfrm>
              <a:off x="1301751" y="1867981"/>
              <a:ext cx="38100" cy="17463"/>
            </a:xfrm>
            <a:custGeom>
              <a:avLst/>
              <a:gdLst>
                <a:gd name="T0" fmla="*/ 16 w 24"/>
                <a:gd name="T1" fmla="*/ 0 h 12"/>
                <a:gd name="T2" fmla="*/ 0 w 24"/>
                <a:gd name="T3" fmla="*/ 11 h 12"/>
                <a:gd name="T4" fmla="*/ 4 w 24"/>
                <a:gd name="T5" fmla="*/ 12 h 12"/>
                <a:gd name="T6" fmla="*/ 24 w 24"/>
                <a:gd name="T7" fmla="*/ 1 h 12"/>
                <a:gd name="T8" fmla="*/ 16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16" y="0"/>
                  </a:moveTo>
                  <a:cubicBezTo>
                    <a:pt x="10" y="3"/>
                    <a:pt x="5" y="7"/>
                    <a:pt x="0" y="11"/>
                  </a:cubicBezTo>
                  <a:cubicBezTo>
                    <a:pt x="1" y="12"/>
                    <a:pt x="3" y="12"/>
                    <a:pt x="4" y="12"/>
                  </a:cubicBezTo>
                  <a:cubicBezTo>
                    <a:pt x="10" y="7"/>
                    <a:pt x="17" y="3"/>
                    <a:pt x="24" y="1"/>
                  </a:cubicBezTo>
                  <a:cubicBezTo>
                    <a:pt x="22" y="0"/>
                    <a:pt x="19" y="0"/>
                    <a:pt x="16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715"/>
            <p:cNvSpPr/>
            <p:nvPr/>
          </p:nvSpPr>
          <p:spPr bwMode="auto">
            <a:xfrm>
              <a:off x="1290638" y="1866393"/>
              <a:ext cx="36513" cy="17463"/>
            </a:xfrm>
            <a:custGeom>
              <a:avLst/>
              <a:gdLst>
                <a:gd name="T0" fmla="*/ 12 w 23"/>
                <a:gd name="T1" fmla="*/ 0 h 12"/>
                <a:gd name="T2" fmla="*/ 0 w 23"/>
                <a:gd name="T3" fmla="*/ 5 h 12"/>
                <a:gd name="T4" fmla="*/ 2 w 23"/>
                <a:gd name="T5" fmla="*/ 8 h 12"/>
                <a:gd name="T6" fmla="*/ 7 w 23"/>
                <a:gd name="T7" fmla="*/ 12 h 12"/>
                <a:gd name="T8" fmla="*/ 23 w 23"/>
                <a:gd name="T9" fmla="*/ 1 h 12"/>
                <a:gd name="T10" fmla="*/ 12 w 2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2">
                  <a:moveTo>
                    <a:pt x="12" y="0"/>
                  </a:moveTo>
                  <a:cubicBezTo>
                    <a:pt x="8" y="1"/>
                    <a:pt x="4" y="3"/>
                    <a:pt x="0" y="5"/>
                  </a:cubicBezTo>
                  <a:cubicBezTo>
                    <a:pt x="1" y="6"/>
                    <a:pt x="2" y="7"/>
                    <a:pt x="2" y="8"/>
                  </a:cubicBezTo>
                  <a:cubicBezTo>
                    <a:pt x="4" y="10"/>
                    <a:pt x="5" y="11"/>
                    <a:pt x="7" y="12"/>
                  </a:cubicBezTo>
                  <a:cubicBezTo>
                    <a:pt x="12" y="8"/>
                    <a:pt x="17" y="4"/>
                    <a:pt x="23" y="1"/>
                  </a:cubicBezTo>
                  <a:cubicBezTo>
                    <a:pt x="19" y="1"/>
                    <a:pt x="16" y="1"/>
                    <a:pt x="12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716"/>
            <p:cNvSpPr/>
            <p:nvPr/>
          </p:nvSpPr>
          <p:spPr bwMode="auto">
            <a:xfrm>
              <a:off x="1308101" y="1869568"/>
              <a:ext cx="71438" cy="19050"/>
            </a:xfrm>
            <a:custGeom>
              <a:avLst/>
              <a:gdLst>
                <a:gd name="T0" fmla="*/ 21 w 46"/>
                <a:gd name="T1" fmla="*/ 0 h 13"/>
                <a:gd name="T2" fmla="*/ 0 w 46"/>
                <a:gd name="T3" fmla="*/ 12 h 13"/>
                <a:gd name="T4" fmla="*/ 8 w 46"/>
                <a:gd name="T5" fmla="*/ 13 h 13"/>
                <a:gd name="T6" fmla="*/ 17 w 46"/>
                <a:gd name="T7" fmla="*/ 11 h 13"/>
                <a:gd name="T8" fmla="*/ 44 w 46"/>
                <a:gd name="T9" fmla="*/ 5 h 13"/>
                <a:gd name="T10" fmla="*/ 45 w 46"/>
                <a:gd name="T11" fmla="*/ 5 h 13"/>
                <a:gd name="T12" fmla="*/ 46 w 46"/>
                <a:gd name="T13" fmla="*/ 5 h 13"/>
                <a:gd name="T14" fmla="*/ 37 w 46"/>
                <a:gd name="T15" fmla="*/ 0 h 13"/>
                <a:gd name="T16" fmla="*/ 37 w 46"/>
                <a:gd name="T17" fmla="*/ 0 h 13"/>
                <a:gd name="T18" fmla="*/ 31 w 46"/>
                <a:gd name="T19" fmla="*/ 1 h 13"/>
                <a:gd name="T20" fmla="*/ 22 w 46"/>
                <a:gd name="T21" fmla="*/ 0 h 13"/>
                <a:gd name="T22" fmla="*/ 21 w 46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3">
                  <a:moveTo>
                    <a:pt x="21" y="0"/>
                  </a:moveTo>
                  <a:cubicBezTo>
                    <a:pt x="13" y="2"/>
                    <a:pt x="6" y="6"/>
                    <a:pt x="0" y="12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11" y="13"/>
                    <a:pt x="14" y="12"/>
                    <a:pt x="17" y="11"/>
                  </a:cubicBezTo>
                  <a:cubicBezTo>
                    <a:pt x="26" y="9"/>
                    <a:pt x="35" y="5"/>
                    <a:pt x="44" y="5"/>
                  </a:cubicBezTo>
                  <a:cubicBezTo>
                    <a:pt x="44" y="5"/>
                    <a:pt x="44" y="5"/>
                    <a:pt x="45" y="5"/>
                  </a:cubicBezTo>
                  <a:cubicBezTo>
                    <a:pt x="45" y="5"/>
                    <a:pt x="45" y="5"/>
                    <a:pt x="46" y="5"/>
                  </a:cubicBezTo>
                  <a:cubicBezTo>
                    <a:pt x="43" y="4"/>
                    <a:pt x="40" y="2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1"/>
                    <a:pt x="33" y="1"/>
                    <a:pt x="31" y="1"/>
                  </a:cubicBezTo>
                  <a:cubicBezTo>
                    <a:pt x="28" y="1"/>
                    <a:pt x="25" y="1"/>
                    <a:pt x="22" y="0"/>
                  </a:cubicBezTo>
                  <a:cubicBezTo>
                    <a:pt x="22" y="0"/>
                    <a:pt x="22" y="0"/>
                    <a:pt x="21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717"/>
            <p:cNvSpPr/>
            <p:nvPr/>
          </p:nvSpPr>
          <p:spPr bwMode="auto">
            <a:xfrm>
              <a:off x="1374776" y="1867981"/>
              <a:ext cx="20638" cy="9525"/>
            </a:xfrm>
            <a:custGeom>
              <a:avLst/>
              <a:gdLst>
                <a:gd name="T0" fmla="*/ 1 w 13"/>
                <a:gd name="T1" fmla="*/ 0 h 6"/>
                <a:gd name="T2" fmla="*/ 0 w 13"/>
                <a:gd name="T3" fmla="*/ 0 h 6"/>
                <a:gd name="T4" fmla="*/ 9 w 13"/>
                <a:gd name="T5" fmla="*/ 6 h 6"/>
                <a:gd name="T6" fmla="*/ 11 w 13"/>
                <a:gd name="T7" fmla="*/ 6 h 6"/>
                <a:gd name="T8" fmla="*/ 13 w 13"/>
                <a:gd name="T9" fmla="*/ 5 h 6"/>
                <a:gd name="T10" fmla="*/ 1 w 1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" y="2"/>
                    <a:pt x="6" y="4"/>
                    <a:pt x="9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2" y="6"/>
                    <a:pt x="12" y="5"/>
                    <a:pt x="13" y="5"/>
                  </a:cubicBezTo>
                  <a:cubicBezTo>
                    <a:pt x="9" y="3"/>
                    <a:pt x="5" y="1"/>
                    <a:pt x="1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718"/>
            <p:cNvSpPr/>
            <p:nvPr/>
          </p:nvSpPr>
          <p:spPr bwMode="auto">
            <a:xfrm>
              <a:off x="1390651" y="1864806"/>
              <a:ext cx="9525" cy="6350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1 h 4"/>
                <a:gd name="T4" fmla="*/ 5 w 6"/>
                <a:gd name="T5" fmla="*/ 4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2" y="2"/>
                    <a:pt x="3" y="3"/>
                    <a:pt x="5" y="4"/>
                  </a:cubicBezTo>
                  <a:cubicBezTo>
                    <a:pt x="6" y="2"/>
                    <a:pt x="5" y="1"/>
                    <a:pt x="5" y="0"/>
                  </a:cubicBezTo>
                </a:path>
              </a:pathLst>
            </a:custGeom>
            <a:solidFill>
              <a:srgbClr val="FF9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719"/>
            <p:cNvSpPr>
              <a:spLocks noEditPoints="1"/>
            </p:cNvSpPr>
            <p:nvPr/>
          </p:nvSpPr>
          <p:spPr bwMode="auto">
            <a:xfrm>
              <a:off x="1335088" y="1861631"/>
              <a:ext cx="46038" cy="6350"/>
            </a:xfrm>
            <a:custGeom>
              <a:avLst/>
              <a:gdLst>
                <a:gd name="T0" fmla="*/ 23 w 30"/>
                <a:gd name="T1" fmla="*/ 2 h 4"/>
                <a:gd name="T2" fmla="*/ 25 w 30"/>
                <a:gd name="T3" fmla="*/ 3 h 4"/>
                <a:gd name="T4" fmla="*/ 25 w 30"/>
                <a:gd name="T5" fmla="*/ 3 h 4"/>
                <a:gd name="T6" fmla="*/ 25 w 30"/>
                <a:gd name="T7" fmla="*/ 3 h 4"/>
                <a:gd name="T8" fmla="*/ 25 w 30"/>
                <a:gd name="T9" fmla="*/ 3 h 4"/>
                <a:gd name="T10" fmla="*/ 25 w 30"/>
                <a:gd name="T11" fmla="*/ 3 h 4"/>
                <a:gd name="T12" fmla="*/ 23 w 30"/>
                <a:gd name="T13" fmla="*/ 2 h 4"/>
                <a:gd name="T14" fmla="*/ 13 w 30"/>
                <a:gd name="T15" fmla="*/ 2 h 4"/>
                <a:gd name="T16" fmla="*/ 4 w 30"/>
                <a:gd name="T17" fmla="*/ 4 h 4"/>
                <a:gd name="T18" fmla="*/ 5 w 30"/>
                <a:gd name="T19" fmla="*/ 4 h 4"/>
                <a:gd name="T20" fmla="*/ 13 w 30"/>
                <a:gd name="T21" fmla="*/ 2 h 4"/>
                <a:gd name="T22" fmla="*/ 18 w 30"/>
                <a:gd name="T23" fmla="*/ 4 h 4"/>
                <a:gd name="T24" fmla="*/ 19 w 30"/>
                <a:gd name="T25" fmla="*/ 4 h 4"/>
                <a:gd name="T26" fmla="*/ 13 w 30"/>
                <a:gd name="T27" fmla="*/ 2 h 4"/>
                <a:gd name="T28" fmla="*/ 5 w 30"/>
                <a:gd name="T29" fmla="*/ 0 h 4"/>
                <a:gd name="T30" fmla="*/ 0 w 30"/>
                <a:gd name="T31" fmla="*/ 0 h 4"/>
                <a:gd name="T32" fmla="*/ 0 w 30"/>
                <a:gd name="T33" fmla="*/ 0 h 4"/>
                <a:gd name="T34" fmla="*/ 4 w 30"/>
                <a:gd name="T35" fmla="*/ 0 h 4"/>
                <a:gd name="T36" fmla="*/ 4 w 30"/>
                <a:gd name="T37" fmla="*/ 0 h 4"/>
                <a:gd name="T38" fmla="*/ 4 w 30"/>
                <a:gd name="T39" fmla="*/ 0 h 4"/>
                <a:gd name="T40" fmla="*/ 1 w 30"/>
                <a:gd name="T41" fmla="*/ 1 h 4"/>
                <a:gd name="T42" fmla="*/ 1 w 30"/>
                <a:gd name="T43" fmla="*/ 2 h 4"/>
                <a:gd name="T44" fmla="*/ 6 w 30"/>
                <a:gd name="T45" fmla="*/ 0 h 4"/>
                <a:gd name="T46" fmla="*/ 5 w 30"/>
                <a:gd name="T47" fmla="*/ 0 h 4"/>
                <a:gd name="T48" fmla="*/ 29 w 30"/>
                <a:gd name="T49" fmla="*/ 0 h 4"/>
                <a:gd name="T50" fmla="*/ 28 w 30"/>
                <a:gd name="T51" fmla="*/ 0 h 4"/>
                <a:gd name="T52" fmla="*/ 29 w 30"/>
                <a:gd name="T53" fmla="*/ 1 h 4"/>
                <a:gd name="T54" fmla="*/ 30 w 30"/>
                <a:gd name="T55" fmla="*/ 0 h 4"/>
                <a:gd name="T56" fmla="*/ 29 w 30"/>
                <a:gd name="T5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4">
                  <a:moveTo>
                    <a:pt x="23" y="2"/>
                  </a:moveTo>
                  <a:cubicBezTo>
                    <a:pt x="23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3" y="2"/>
                  </a:cubicBezTo>
                  <a:moveTo>
                    <a:pt x="13" y="2"/>
                  </a:moveTo>
                  <a:cubicBezTo>
                    <a:pt x="10" y="2"/>
                    <a:pt x="7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10" y="3"/>
                    <a:pt x="13" y="2"/>
                  </a:cubicBezTo>
                  <a:cubicBezTo>
                    <a:pt x="15" y="3"/>
                    <a:pt x="17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3"/>
                    <a:pt x="15" y="2"/>
                    <a:pt x="13" y="2"/>
                  </a:cubicBezTo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4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720"/>
            <p:cNvSpPr>
              <a:spLocks noEditPoints="1"/>
            </p:cNvSpPr>
            <p:nvPr/>
          </p:nvSpPr>
          <p:spPr bwMode="auto">
            <a:xfrm>
              <a:off x="1328738" y="1855281"/>
              <a:ext cx="44450" cy="12700"/>
            </a:xfrm>
            <a:custGeom>
              <a:avLst/>
              <a:gdLst>
                <a:gd name="T0" fmla="*/ 21 w 29"/>
                <a:gd name="T1" fmla="*/ 5 h 8"/>
                <a:gd name="T2" fmla="*/ 17 w 29"/>
                <a:gd name="T3" fmla="*/ 6 h 8"/>
                <a:gd name="T4" fmla="*/ 23 w 29"/>
                <a:gd name="T5" fmla="*/ 8 h 8"/>
                <a:gd name="T6" fmla="*/ 28 w 29"/>
                <a:gd name="T7" fmla="*/ 8 h 8"/>
                <a:gd name="T8" fmla="*/ 29 w 29"/>
                <a:gd name="T9" fmla="*/ 7 h 8"/>
                <a:gd name="T10" fmla="*/ 27 w 29"/>
                <a:gd name="T11" fmla="*/ 6 h 8"/>
                <a:gd name="T12" fmla="*/ 21 w 29"/>
                <a:gd name="T13" fmla="*/ 5 h 8"/>
                <a:gd name="T14" fmla="*/ 0 w 29"/>
                <a:gd name="T15" fmla="*/ 0 h 8"/>
                <a:gd name="T16" fmla="*/ 1 w 29"/>
                <a:gd name="T17" fmla="*/ 1 h 8"/>
                <a:gd name="T18" fmla="*/ 6 w 29"/>
                <a:gd name="T19" fmla="*/ 1 h 8"/>
                <a:gd name="T20" fmla="*/ 0 w 29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8">
                  <a:moveTo>
                    <a:pt x="21" y="5"/>
                  </a:moveTo>
                  <a:cubicBezTo>
                    <a:pt x="19" y="5"/>
                    <a:pt x="18" y="5"/>
                    <a:pt x="17" y="6"/>
                  </a:cubicBezTo>
                  <a:cubicBezTo>
                    <a:pt x="19" y="6"/>
                    <a:pt x="21" y="7"/>
                    <a:pt x="23" y="8"/>
                  </a:cubicBezTo>
                  <a:cubicBezTo>
                    <a:pt x="25" y="8"/>
                    <a:pt x="26" y="8"/>
                    <a:pt x="28" y="8"/>
                  </a:cubicBezTo>
                  <a:cubicBezTo>
                    <a:pt x="28" y="8"/>
                    <a:pt x="28" y="8"/>
                    <a:pt x="29" y="7"/>
                  </a:cubicBezTo>
                  <a:cubicBezTo>
                    <a:pt x="28" y="7"/>
                    <a:pt x="27" y="7"/>
                    <a:pt x="27" y="6"/>
                  </a:cubicBezTo>
                  <a:cubicBezTo>
                    <a:pt x="25" y="6"/>
                    <a:pt x="23" y="5"/>
                    <a:pt x="21" y="5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721"/>
            <p:cNvSpPr>
              <a:spLocks noEditPoints="1"/>
            </p:cNvSpPr>
            <p:nvPr/>
          </p:nvSpPr>
          <p:spPr bwMode="auto">
            <a:xfrm>
              <a:off x="1330326" y="1856868"/>
              <a:ext cx="49213" cy="9525"/>
            </a:xfrm>
            <a:custGeom>
              <a:avLst/>
              <a:gdLst>
                <a:gd name="T0" fmla="*/ 31 w 32"/>
                <a:gd name="T1" fmla="*/ 3 h 6"/>
                <a:gd name="T2" fmla="*/ 20 w 32"/>
                <a:gd name="T3" fmla="*/ 4 h 6"/>
                <a:gd name="T4" fmla="*/ 26 w 32"/>
                <a:gd name="T5" fmla="*/ 5 h 6"/>
                <a:gd name="T6" fmla="*/ 28 w 32"/>
                <a:gd name="T7" fmla="*/ 6 h 6"/>
                <a:gd name="T8" fmla="*/ 32 w 32"/>
                <a:gd name="T9" fmla="*/ 4 h 6"/>
                <a:gd name="T10" fmla="*/ 31 w 32"/>
                <a:gd name="T11" fmla="*/ 3 h 6"/>
                <a:gd name="T12" fmla="*/ 5 w 32"/>
                <a:gd name="T13" fmla="*/ 0 h 6"/>
                <a:gd name="T14" fmla="*/ 0 w 32"/>
                <a:gd name="T15" fmla="*/ 0 h 6"/>
                <a:gd name="T16" fmla="*/ 3 w 32"/>
                <a:gd name="T17" fmla="*/ 3 h 6"/>
                <a:gd name="T18" fmla="*/ 8 w 32"/>
                <a:gd name="T19" fmla="*/ 3 h 6"/>
                <a:gd name="T20" fmla="*/ 9 w 32"/>
                <a:gd name="T21" fmla="*/ 3 h 6"/>
                <a:gd name="T22" fmla="*/ 14 w 32"/>
                <a:gd name="T23" fmla="*/ 2 h 6"/>
                <a:gd name="T24" fmla="*/ 12 w 32"/>
                <a:gd name="T25" fmla="*/ 1 h 6"/>
                <a:gd name="T26" fmla="*/ 5 w 32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6">
                  <a:moveTo>
                    <a:pt x="31" y="3"/>
                  </a:moveTo>
                  <a:cubicBezTo>
                    <a:pt x="27" y="3"/>
                    <a:pt x="23" y="3"/>
                    <a:pt x="20" y="4"/>
                  </a:cubicBezTo>
                  <a:cubicBezTo>
                    <a:pt x="22" y="4"/>
                    <a:pt x="24" y="5"/>
                    <a:pt x="26" y="5"/>
                  </a:cubicBezTo>
                  <a:cubicBezTo>
                    <a:pt x="27" y="5"/>
                    <a:pt x="28" y="6"/>
                    <a:pt x="28" y="6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3"/>
                    <a:pt x="31" y="3"/>
                    <a:pt x="31" y="3"/>
                  </a:cubicBezTo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4" y="3"/>
                    <a:pt x="6" y="3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0" y="1"/>
                    <a:pt x="7" y="0"/>
                    <a:pt x="5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722"/>
            <p:cNvSpPr/>
            <p:nvPr/>
          </p:nvSpPr>
          <p:spPr bwMode="auto">
            <a:xfrm>
              <a:off x="1336676" y="1858456"/>
              <a:ext cx="47625" cy="9525"/>
            </a:xfrm>
            <a:custGeom>
              <a:avLst/>
              <a:gdLst>
                <a:gd name="T0" fmla="*/ 28 w 31"/>
                <a:gd name="T1" fmla="*/ 0 h 6"/>
                <a:gd name="T2" fmla="*/ 16 w 31"/>
                <a:gd name="T3" fmla="*/ 1 h 6"/>
                <a:gd name="T4" fmla="*/ 10 w 31"/>
                <a:gd name="T5" fmla="*/ 1 h 6"/>
                <a:gd name="T6" fmla="*/ 5 w 31"/>
                <a:gd name="T7" fmla="*/ 2 h 6"/>
                <a:gd name="T8" fmla="*/ 0 w 31"/>
                <a:gd name="T9" fmla="*/ 4 h 6"/>
                <a:gd name="T10" fmla="*/ 2 w 31"/>
                <a:gd name="T11" fmla="*/ 6 h 6"/>
                <a:gd name="T12" fmla="*/ 3 w 31"/>
                <a:gd name="T13" fmla="*/ 6 h 6"/>
                <a:gd name="T14" fmla="*/ 12 w 31"/>
                <a:gd name="T15" fmla="*/ 4 h 6"/>
                <a:gd name="T16" fmla="*/ 16 w 31"/>
                <a:gd name="T17" fmla="*/ 3 h 6"/>
                <a:gd name="T18" fmla="*/ 27 w 31"/>
                <a:gd name="T19" fmla="*/ 2 h 6"/>
                <a:gd name="T20" fmla="*/ 28 w 31"/>
                <a:gd name="T21" fmla="*/ 2 h 6"/>
                <a:gd name="T22" fmla="*/ 29 w 31"/>
                <a:gd name="T23" fmla="*/ 2 h 6"/>
                <a:gd name="T24" fmla="*/ 31 w 31"/>
                <a:gd name="T25" fmla="*/ 0 h 6"/>
                <a:gd name="T26" fmla="*/ 28 w 31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6">
                  <a:moveTo>
                    <a:pt x="28" y="0"/>
                  </a:moveTo>
                  <a:cubicBezTo>
                    <a:pt x="24" y="0"/>
                    <a:pt x="20" y="1"/>
                    <a:pt x="16" y="1"/>
                  </a:cubicBezTo>
                  <a:cubicBezTo>
                    <a:pt x="14" y="1"/>
                    <a:pt x="12" y="1"/>
                    <a:pt x="10" y="1"/>
                  </a:cubicBezTo>
                  <a:cubicBezTo>
                    <a:pt x="8" y="1"/>
                    <a:pt x="7" y="2"/>
                    <a:pt x="5" y="2"/>
                  </a:cubicBezTo>
                  <a:cubicBezTo>
                    <a:pt x="3" y="3"/>
                    <a:pt x="2" y="3"/>
                    <a:pt x="0" y="4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6" y="5"/>
                    <a:pt x="9" y="4"/>
                    <a:pt x="12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9" y="2"/>
                    <a:pt x="23" y="2"/>
                    <a:pt x="27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8" y="2"/>
                    <a:pt x="28" y="2"/>
                    <a:pt x="29" y="2"/>
                  </a:cubicBezTo>
                  <a:cubicBezTo>
                    <a:pt x="29" y="2"/>
                    <a:pt x="30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723"/>
            <p:cNvSpPr/>
            <p:nvPr/>
          </p:nvSpPr>
          <p:spPr bwMode="auto">
            <a:xfrm>
              <a:off x="1335088" y="1861631"/>
              <a:ext cx="6350" cy="1588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0 h 1"/>
                <a:gd name="T4" fmla="*/ 1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724"/>
            <p:cNvSpPr/>
            <p:nvPr/>
          </p:nvSpPr>
          <p:spPr bwMode="auto">
            <a:xfrm>
              <a:off x="1343026" y="1864806"/>
              <a:ext cx="19050" cy="4763"/>
            </a:xfrm>
            <a:custGeom>
              <a:avLst/>
              <a:gdLst>
                <a:gd name="T0" fmla="*/ 8 w 13"/>
                <a:gd name="T1" fmla="*/ 0 h 3"/>
                <a:gd name="T2" fmla="*/ 0 w 13"/>
                <a:gd name="T3" fmla="*/ 2 h 3"/>
                <a:gd name="T4" fmla="*/ 0 w 13"/>
                <a:gd name="T5" fmla="*/ 3 h 3"/>
                <a:gd name="T6" fmla="*/ 4 w 13"/>
                <a:gd name="T7" fmla="*/ 3 h 3"/>
                <a:gd name="T8" fmla="*/ 13 w 13"/>
                <a:gd name="T9" fmla="*/ 2 h 3"/>
                <a:gd name="T10" fmla="*/ 8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8" y="0"/>
                  </a:moveTo>
                  <a:cubicBezTo>
                    <a:pt x="5" y="1"/>
                    <a:pt x="2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3" y="3"/>
                    <a:pt x="4" y="3"/>
                  </a:cubicBezTo>
                  <a:cubicBezTo>
                    <a:pt x="7" y="3"/>
                    <a:pt x="10" y="3"/>
                    <a:pt x="13" y="2"/>
                  </a:cubicBezTo>
                  <a:cubicBezTo>
                    <a:pt x="12" y="2"/>
                    <a:pt x="10" y="1"/>
                    <a:pt x="8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725"/>
            <p:cNvSpPr/>
            <p:nvPr/>
          </p:nvSpPr>
          <p:spPr bwMode="auto">
            <a:xfrm>
              <a:off x="1373188" y="18663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726"/>
            <p:cNvSpPr/>
            <p:nvPr/>
          </p:nvSpPr>
          <p:spPr bwMode="auto">
            <a:xfrm>
              <a:off x="1362076" y="1867981"/>
              <a:ext cx="4763" cy="1588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  <a:gd name="T8" fmla="*/ 1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0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727"/>
            <p:cNvSpPr/>
            <p:nvPr/>
          </p:nvSpPr>
          <p:spPr bwMode="auto">
            <a:xfrm>
              <a:off x="1363663" y="1867981"/>
              <a:ext cx="7938" cy="1588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0 h 1"/>
                <a:gd name="T4" fmla="*/ 2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</a:path>
              </a:pathLst>
            </a:custGeom>
            <a:solidFill>
              <a:srgbClr val="FE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728"/>
            <p:cNvSpPr/>
            <p:nvPr/>
          </p:nvSpPr>
          <p:spPr bwMode="auto">
            <a:xfrm>
              <a:off x="1343026" y="1867981"/>
              <a:ext cx="22225" cy="3175"/>
            </a:xfrm>
            <a:custGeom>
              <a:avLst/>
              <a:gdLst>
                <a:gd name="T0" fmla="*/ 13 w 15"/>
                <a:gd name="T1" fmla="*/ 0 h 2"/>
                <a:gd name="T2" fmla="*/ 4 w 15"/>
                <a:gd name="T3" fmla="*/ 1 h 2"/>
                <a:gd name="T4" fmla="*/ 0 w 15"/>
                <a:gd name="T5" fmla="*/ 1 h 2"/>
                <a:gd name="T6" fmla="*/ 9 w 15"/>
                <a:gd name="T7" fmla="*/ 2 h 2"/>
                <a:gd name="T8" fmla="*/ 15 w 15"/>
                <a:gd name="T9" fmla="*/ 1 h 2"/>
                <a:gd name="T10" fmla="*/ 15 w 15"/>
                <a:gd name="T11" fmla="*/ 1 h 2"/>
                <a:gd name="T12" fmla="*/ 13 w 1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">
                  <a:moveTo>
                    <a:pt x="13" y="0"/>
                  </a:moveTo>
                  <a:cubicBezTo>
                    <a:pt x="10" y="1"/>
                    <a:pt x="7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11" y="2"/>
                    <a:pt x="13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3" y="0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729"/>
            <p:cNvSpPr/>
            <p:nvPr/>
          </p:nvSpPr>
          <p:spPr bwMode="auto">
            <a:xfrm>
              <a:off x="1325563" y="1798131"/>
              <a:ext cx="66675" cy="80963"/>
            </a:xfrm>
            <a:custGeom>
              <a:avLst/>
              <a:gdLst>
                <a:gd name="T0" fmla="*/ 16 w 43"/>
                <a:gd name="T1" fmla="*/ 34 h 53"/>
                <a:gd name="T2" fmla="*/ 16 w 43"/>
                <a:gd name="T3" fmla="*/ 34 h 53"/>
                <a:gd name="T4" fmla="*/ 17 w 43"/>
                <a:gd name="T5" fmla="*/ 35 h 53"/>
                <a:gd name="T6" fmla="*/ 24 w 43"/>
                <a:gd name="T7" fmla="*/ 34 h 53"/>
                <a:gd name="T8" fmla="*/ 27 w 43"/>
                <a:gd name="T9" fmla="*/ 32 h 53"/>
                <a:gd name="T10" fmla="*/ 27 w 43"/>
                <a:gd name="T11" fmla="*/ 32 h 53"/>
                <a:gd name="T12" fmla="*/ 27 w 43"/>
                <a:gd name="T13" fmla="*/ 32 h 53"/>
                <a:gd name="T14" fmla="*/ 27 w 43"/>
                <a:gd name="T15" fmla="*/ 32 h 53"/>
                <a:gd name="T16" fmla="*/ 28 w 43"/>
                <a:gd name="T17" fmla="*/ 31 h 53"/>
                <a:gd name="T18" fmla="*/ 30 w 43"/>
                <a:gd name="T19" fmla="*/ 25 h 53"/>
                <a:gd name="T20" fmla="*/ 28 w 43"/>
                <a:gd name="T21" fmla="*/ 14 h 53"/>
                <a:gd name="T22" fmla="*/ 17 w 43"/>
                <a:gd name="T23" fmla="*/ 7 h 53"/>
                <a:gd name="T24" fmla="*/ 6 w 43"/>
                <a:gd name="T25" fmla="*/ 9 h 53"/>
                <a:gd name="T26" fmla="*/ 5 w 43"/>
                <a:gd name="T27" fmla="*/ 13 h 53"/>
                <a:gd name="T28" fmla="*/ 5 w 43"/>
                <a:gd name="T29" fmla="*/ 14 h 53"/>
                <a:gd name="T30" fmla="*/ 7 w 43"/>
                <a:gd name="T31" fmla="*/ 18 h 53"/>
                <a:gd name="T32" fmla="*/ 19 w 43"/>
                <a:gd name="T33" fmla="*/ 19 h 53"/>
                <a:gd name="T34" fmla="*/ 23 w 43"/>
                <a:gd name="T35" fmla="*/ 17 h 53"/>
                <a:gd name="T36" fmla="*/ 19 w 43"/>
                <a:gd name="T37" fmla="*/ 19 h 53"/>
                <a:gd name="T38" fmla="*/ 6 w 43"/>
                <a:gd name="T39" fmla="*/ 20 h 53"/>
                <a:gd name="T40" fmla="*/ 1 w 43"/>
                <a:gd name="T41" fmla="*/ 15 h 53"/>
                <a:gd name="T42" fmla="*/ 0 w 43"/>
                <a:gd name="T43" fmla="*/ 12 h 53"/>
                <a:gd name="T44" fmla="*/ 7 w 43"/>
                <a:gd name="T45" fmla="*/ 2 h 53"/>
                <a:gd name="T46" fmla="*/ 18 w 43"/>
                <a:gd name="T47" fmla="*/ 0 h 53"/>
                <a:gd name="T48" fmla="*/ 35 w 43"/>
                <a:gd name="T49" fmla="*/ 7 h 53"/>
                <a:gd name="T50" fmla="*/ 43 w 43"/>
                <a:gd name="T51" fmla="*/ 25 h 53"/>
                <a:gd name="T52" fmla="*/ 40 w 43"/>
                <a:gd name="T53" fmla="*/ 39 h 53"/>
                <a:gd name="T54" fmla="*/ 39 w 43"/>
                <a:gd name="T55" fmla="*/ 40 h 53"/>
                <a:gd name="T56" fmla="*/ 39 w 43"/>
                <a:gd name="T57" fmla="*/ 41 h 53"/>
                <a:gd name="T58" fmla="*/ 37 w 43"/>
                <a:gd name="T59" fmla="*/ 42 h 53"/>
                <a:gd name="T60" fmla="*/ 24 w 43"/>
                <a:gd name="T61" fmla="*/ 51 h 53"/>
                <a:gd name="T62" fmla="*/ 13 w 43"/>
                <a:gd name="T63" fmla="*/ 52 h 53"/>
                <a:gd name="T64" fmla="*/ 11 w 43"/>
                <a:gd name="T65" fmla="*/ 52 h 53"/>
                <a:gd name="T66" fmla="*/ 2 w 43"/>
                <a:gd name="T67" fmla="*/ 40 h 53"/>
                <a:gd name="T68" fmla="*/ 15 w 43"/>
                <a:gd name="T69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53">
                  <a:moveTo>
                    <a:pt x="15" y="34"/>
                  </a:moveTo>
                  <a:cubicBezTo>
                    <a:pt x="15" y="34"/>
                    <a:pt x="15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9" y="35"/>
                    <a:pt x="20" y="35"/>
                  </a:cubicBezTo>
                  <a:cubicBezTo>
                    <a:pt x="21" y="35"/>
                    <a:pt x="23" y="35"/>
                    <a:pt x="24" y="34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29"/>
                    <a:pt x="30" y="27"/>
                    <a:pt x="30" y="25"/>
                  </a:cubicBezTo>
                  <a:cubicBezTo>
                    <a:pt x="31" y="22"/>
                    <a:pt x="30" y="20"/>
                    <a:pt x="29" y="17"/>
                  </a:cubicBezTo>
                  <a:cubicBezTo>
                    <a:pt x="29" y="16"/>
                    <a:pt x="28" y="15"/>
                    <a:pt x="28" y="14"/>
                  </a:cubicBezTo>
                  <a:cubicBezTo>
                    <a:pt x="27" y="13"/>
                    <a:pt x="26" y="12"/>
                    <a:pt x="25" y="11"/>
                  </a:cubicBezTo>
                  <a:cubicBezTo>
                    <a:pt x="23" y="9"/>
                    <a:pt x="20" y="8"/>
                    <a:pt x="17" y="7"/>
                  </a:cubicBezTo>
                  <a:cubicBezTo>
                    <a:pt x="14" y="6"/>
                    <a:pt x="11" y="6"/>
                    <a:pt x="9" y="7"/>
                  </a:cubicBezTo>
                  <a:cubicBezTo>
                    <a:pt x="8" y="8"/>
                    <a:pt x="7" y="8"/>
                    <a:pt x="6" y="9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6"/>
                    <a:pt x="6" y="17"/>
                    <a:pt x="7" y="18"/>
                  </a:cubicBezTo>
                  <a:cubicBezTo>
                    <a:pt x="9" y="19"/>
                    <a:pt x="11" y="20"/>
                    <a:pt x="13" y="20"/>
                  </a:cubicBezTo>
                  <a:cubicBezTo>
                    <a:pt x="15" y="19"/>
                    <a:pt x="17" y="19"/>
                    <a:pt x="19" y="19"/>
                  </a:cubicBezTo>
                  <a:cubicBezTo>
                    <a:pt x="20" y="18"/>
                    <a:pt x="21" y="18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1" y="18"/>
                    <a:pt x="20" y="19"/>
                    <a:pt x="19" y="19"/>
                  </a:cubicBezTo>
                  <a:cubicBezTo>
                    <a:pt x="17" y="20"/>
                    <a:pt x="16" y="21"/>
                    <a:pt x="13" y="21"/>
                  </a:cubicBezTo>
                  <a:cubicBezTo>
                    <a:pt x="11" y="22"/>
                    <a:pt x="8" y="22"/>
                    <a:pt x="6" y="20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22" y="0"/>
                    <a:pt x="26" y="1"/>
                    <a:pt x="30" y="3"/>
                  </a:cubicBezTo>
                  <a:cubicBezTo>
                    <a:pt x="32" y="5"/>
                    <a:pt x="34" y="6"/>
                    <a:pt x="35" y="7"/>
                  </a:cubicBezTo>
                  <a:cubicBezTo>
                    <a:pt x="37" y="9"/>
                    <a:pt x="38" y="11"/>
                    <a:pt x="39" y="12"/>
                  </a:cubicBezTo>
                  <a:cubicBezTo>
                    <a:pt x="42" y="16"/>
                    <a:pt x="43" y="21"/>
                    <a:pt x="43" y="25"/>
                  </a:cubicBezTo>
                  <a:cubicBezTo>
                    <a:pt x="43" y="29"/>
                    <a:pt x="42" y="33"/>
                    <a:pt x="41" y="37"/>
                  </a:cubicBezTo>
                  <a:cubicBezTo>
                    <a:pt x="40" y="38"/>
                    <a:pt x="40" y="38"/>
                    <a:pt x="40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6" y="44"/>
                    <a:pt x="35" y="45"/>
                    <a:pt x="33" y="47"/>
                  </a:cubicBezTo>
                  <a:cubicBezTo>
                    <a:pt x="30" y="49"/>
                    <a:pt x="27" y="50"/>
                    <a:pt x="24" y="51"/>
                  </a:cubicBezTo>
                  <a:cubicBezTo>
                    <a:pt x="21" y="52"/>
                    <a:pt x="19" y="53"/>
                    <a:pt x="16" y="53"/>
                  </a:cubicBezTo>
                  <a:cubicBezTo>
                    <a:pt x="15" y="53"/>
                    <a:pt x="14" y="52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9" y="52"/>
                    <a:pt x="9" y="52"/>
                  </a:cubicBezTo>
                  <a:cubicBezTo>
                    <a:pt x="4" y="50"/>
                    <a:pt x="1" y="45"/>
                    <a:pt x="2" y="40"/>
                  </a:cubicBezTo>
                  <a:cubicBezTo>
                    <a:pt x="3" y="35"/>
                    <a:pt x="8" y="32"/>
                    <a:pt x="13" y="33"/>
                  </a:cubicBezTo>
                  <a:cubicBezTo>
                    <a:pt x="14" y="34"/>
                    <a:pt x="14" y="34"/>
                    <a:pt x="15" y="34"/>
                  </a:cubicBezTo>
                  <a:close/>
                </a:path>
              </a:pathLst>
            </a:custGeom>
            <a:solidFill>
              <a:srgbClr val="009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730"/>
            <p:cNvSpPr/>
            <p:nvPr/>
          </p:nvSpPr>
          <p:spPr bwMode="auto">
            <a:xfrm>
              <a:off x="1335088" y="1852106"/>
              <a:ext cx="33338" cy="22225"/>
            </a:xfrm>
            <a:custGeom>
              <a:avLst/>
              <a:gdLst>
                <a:gd name="T0" fmla="*/ 14 w 22"/>
                <a:gd name="T1" fmla="*/ 12 h 15"/>
                <a:gd name="T2" fmla="*/ 6 w 22"/>
                <a:gd name="T3" fmla="*/ 13 h 15"/>
                <a:gd name="T4" fmla="*/ 1 w 22"/>
                <a:gd name="T5" fmla="*/ 7 h 15"/>
                <a:gd name="T6" fmla="*/ 2 w 22"/>
                <a:gd name="T7" fmla="*/ 2 h 15"/>
                <a:gd name="T8" fmla="*/ 9 w 22"/>
                <a:gd name="T9" fmla="*/ 2 h 15"/>
                <a:gd name="T10" fmla="*/ 22 w 22"/>
                <a:gd name="T11" fmla="*/ 0 h 15"/>
                <a:gd name="T12" fmla="*/ 22 w 22"/>
                <a:gd name="T13" fmla="*/ 1 h 15"/>
                <a:gd name="T14" fmla="*/ 14 w 22"/>
                <a:gd name="T1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5">
                  <a:moveTo>
                    <a:pt x="14" y="12"/>
                  </a:moveTo>
                  <a:cubicBezTo>
                    <a:pt x="12" y="14"/>
                    <a:pt x="9" y="15"/>
                    <a:pt x="6" y="13"/>
                  </a:cubicBezTo>
                  <a:cubicBezTo>
                    <a:pt x="3" y="12"/>
                    <a:pt x="1" y="10"/>
                    <a:pt x="1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7" y="2"/>
                    <a:pt x="9" y="2"/>
                  </a:cubicBezTo>
                  <a:cubicBezTo>
                    <a:pt x="14" y="3"/>
                    <a:pt x="18" y="2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4"/>
                    <a:pt x="18" y="9"/>
                    <a:pt x="14" y="12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731"/>
            <p:cNvSpPr/>
            <p:nvPr/>
          </p:nvSpPr>
          <p:spPr bwMode="auto">
            <a:xfrm>
              <a:off x="1355726" y="1799718"/>
              <a:ext cx="22225" cy="14288"/>
            </a:xfrm>
            <a:custGeom>
              <a:avLst/>
              <a:gdLst>
                <a:gd name="T0" fmla="*/ 14 w 14"/>
                <a:gd name="T1" fmla="*/ 9 h 9"/>
                <a:gd name="T2" fmla="*/ 0 w 14"/>
                <a:gd name="T3" fmla="*/ 1 h 9"/>
                <a:gd name="T4" fmla="*/ 14 w 1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14" y="9"/>
                  </a:moveTo>
                  <a:cubicBezTo>
                    <a:pt x="11" y="4"/>
                    <a:pt x="6" y="0"/>
                    <a:pt x="0" y="1"/>
                  </a:cubicBezTo>
                  <a:cubicBezTo>
                    <a:pt x="3" y="5"/>
                    <a:pt x="8" y="8"/>
                    <a:pt x="14" y="9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732"/>
            <p:cNvSpPr/>
            <p:nvPr/>
          </p:nvSpPr>
          <p:spPr bwMode="auto">
            <a:xfrm>
              <a:off x="1370013" y="1907668"/>
              <a:ext cx="39688" cy="30163"/>
            </a:xfrm>
            <a:custGeom>
              <a:avLst/>
              <a:gdLst>
                <a:gd name="T0" fmla="*/ 25 w 25"/>
                <a:gd name="T1" fmla="*/ 13 h 20"/>
                <a:gd name="T2" fmla="*/ 13 w 25"/>
                <a:gd name="T3" fmla="*/ 0 h 20"/>
                <a:gd name="T4" fmla="*/ 0 w 25"/>
                <a:gd name="T5" fmla="*/ 13 h 20"/>
                <a:gd name="T6" fmla="*/ 25 w 25"/>
                <a:gd name="T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25" y="13"/>
                  </a:moveTo>
                  <a:cubicBezTo>
                    <a:pt x="25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25" y="20"/>
                    <a:pt x="25" y="13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733"/>
            <p:cNvSpPr/>
            <p:nvPr/>
          </p:nvSpPr>
          <p:spPr bwMode="auto">
            <a:xfrm>
              <a:off x="1374776" y="1907668"/>
              <a:ext cx="39688" cy="30163"/>
            </a:xfrm>
            <a:custGeom>
              <a:avLst/>
              <a:gdLst>
                <a:gd name="T0" fmla="*/ 25 w 25"/>
                <a:gd name="T1" fmla="*/ 13 h 20"/>
                <a:gd name="T2" fmla="*/ 12 w 25"/>
                <a:gd name="T3" fmla="*/ 0 h 20"/>
                <a:gd name="T4" fmla="*/ 0 w 25"/>
                <a:gd name="T5" fmla="*/ 13 h 20"/>
                <a:gd name="T6" fmla="*/ 25 w 25"/>
                <a:gd name="T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25" y="13"/>
                  </a:moveTo>
                  <a:cubicBezTo>
                    <a:pt x="25" y="6"/>
                    <a:pt x="19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25" y="20"/>
                    <a:pt x="25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734"/>
            <p:cNvSpPr/>
            <p:nvPr/>
          </p:nvSpPr>
          <p:spPr bwMode="auto">
            <a:xfrm>
              <a:off x="1265238" y="1907668"/>
              <a:ext cx="38100" cy="30163"/>
            </a:xfrm>
            <a:custGeom>
              <a:avLst/>
              <a:gdLst>
                <a:gd name="T0" fmla="*/ 25 w 25"/>
                <a:gd name="T1" fmla="*/ 13 h 20"/>
                <a:gd name="T2" fmla="*/ 12 w 25"/>
                <a:gd name="T3" fmla="*/ 0 h 20"/>
                <a:gd name="T4" fmla="*/ 0 w 25"/>
                <a:gd name="T5" fmla="*/ 13 h 20"/>
                <a:gd name="T6" fmla="*/ 25 w 25"/>
                <a:gd name="T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25" y="13"/>
                  </a:moveTo>
                  <a:cubicBezTo>
                    <a:pt x="25" y="6"/>
                    <a:pt x="20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25" y="20"/>
                    <a:pt x="25" y="13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735"/>
            <p:cNvSpPr/>
            <p:nvPr/>
          </p:nvSpPr>
          <p:spPr bwMode="auto">
            <a:xfrm>
              <a:off x="1268413" y="1907668"/>
              <a:ext cx="39688" cy="30163"/>
            </a:xfrm>
            <a:custGeom>
              <a:avLst/>
              <a:gdLst>
                <a:gd name="T0" fmla="*/ 26 w 26"/>
                <a:gd name="T1" fmla="*/ 13 h 20"/>
                <a:gd name="T2" fmla="*/ 13 w 26"/>
                <a:gd name="T3" fmla="*/ 0 h 20"/>
                <a:gd name="T4" fmla="*/ 0 w 26"/>
                <a:gd name="T5" fmla="*/ 13 h 20"/>
                <a:gd name="T6" fmla="*/ 26 w 26"/>
                <a:gd name="T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0">
                  <a:moveTo>
                    <a:pt x="26" y="13"/>
                  </a:move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26" y="20"/>
                    <a:pt x="26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736"/>
            <p:cNvSpPr/>
            <p:nvPr/>
          </p:nvSpPr>
          <p:spPr bwMode="auto">
            <a:xfrm>
              <a:off x="1271588" y="1944181"/>
              <a:ext cx="168275" cy="65088"/>
            </a:xfrm>
            <a:custGeom>
              <a:avLst/>
              <a:gdLst>
                <a:gd name="T0" fmla="*/ 3 w 109"/>
                <a:gd name="T1" fmla="*/ 43 h 43"/>
                <a:gd name="T2" fmla="*/ 15 w 109"/>
                <a:gd name="T3" fmla="*/ 31 h 43"/>
                <a:gd name="T4" fmla="*/ 10 w 109"/>
                <a:gd name="T5" fmla="*/ 23 h 43"/>
                <a:gd name="T6" fmla="*/ 18 w 109"/>
                <a:gd name="T7" fmla="*/ 19 h 43"/>
                <a:gd name="T8" fmla="*/ 24 w 109"/>
                <a:gd name="T9" fmla="*/ 27 h 43"/>
                <a:gd name="T10" fmla="*/ 45 w 109"/>
                <a:gd name="T11" fmla="*/ 22 h 43"/>
                <a:gd name="T12" fmla="*/ 67 w 109"/>
                <a:gd name="T13" fmla="*/ 23 h 43"/>
                <a:gd name="T14" fmla="*/ 70 w 109"/>
                <a:gd name="T15" fmla="*/ 16 h 43"/>
                <a:gd name="T16" fmla="*/ 83 w 109"/>
                <a:gd name="T17" fmla="*/ 20 h 43"/>
                <a:gd name="T18" fmla="*/ 81 w 109"/>
                <a:gd name="T19" fmla="*/ 26 h 43"/>
                <a:gd name="T20" fmla="*/ 109 w 109"/>
                <a:gd name="T21" fmla="*/ 42 h 43"/>
                <a:gd name="T22" fmla="*/ 86 w 109"/>
                <a:gd name="T23" fmla="*/ 14 h 43"/>
                <a:gd name="T24" fmla="*/ 52 w 109"/>
                <a:gd name="T25" fmla="*/ 1 h 43"/>
                <a:gd name="T26" fmla="*/ 27 w 109"/>
                <a:gd name="T27" fmla="*/ 2 h 43"/>
                <a:gd name="T28" fmla="*/ 6 w 109"/>
                <a:gd name="T29" fmla="*/ 18 h 43"/>
                <a:gd name="T30" fmla="*/ 3 w 109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43">
                  <a:moveTo>
                    <a:pt x="3" y="43"/>
                  </a:moveTo>
                  <a:cubicBezTo>
                    <a:pt x="5" y="38"/>
                    <a:pt x="10" y="34"/>
                    <a:pt x="15" y="31"/>
                  </a:cubicBezTo>
                  <a:cubicBezTo>
                    <a:pt x="12" y="29"/>
                    <a:pt x="11" y="26"/>
                    <a:pt x="10" y="23"/>
                  </a:cubicBezTo>
                  <a:cubicBezTo>
                    <a:pt x="13" y="21"/>
                    <a:pt x="16" y="20"/>
                    <a:pt x="18" y="19"/>
                  </a:cubicBezTo>
                  <a:cubicBezTo>
                    <a:pt x="20" y="22"/>
                    <a:pt x="22" y="24"/>
                    <a:pt x="24" y="27"/>
                  </a:cubicBezTo>
                  <a:cubicBezTo>
                    <a:pt x="31" y="25"/>
                    <a:pt x="38" y="23"/>
                    <a:pt x="45" y="22"/>
                  </a:cubicBezTo>
                  <a:cubicBezTo>
                    <a:pt x="53" y="21"/>
                    <a:pt x="60" y="21"/>
                    <a:pt x="67" y="23"/>
                  </a:cubicBezTo>
                  <a:cubicBezTo>
                    <a:pt x="68" y="21"/>
                    <a:pt x="69" y="18"/>
                    <a:pt x="70" y="16"/>
                  </a:cubicBezTo>
                  <a:cubicBezTo>
                    <a:pt x="74" y="18"/>
                    <a:pt x="78" y="19"/>
                    <a:pt x="83" y="20"/>
                  </a:cubicBezTo>
                  <a:cubicBezTo>
                    <a:pt x="82" y="22"/>
                    <a:pt x="81" y="24"/>
                    <a:pt x="81" y="26"/>
                  </a:cubicBezTo>
                  <a:cubicBezTo>
                    <a:pt x="91" y="30"/>
                    <a:pt x="101" y="35"/>
                    <a:pt x="109" y="42"/>
                  </a:cubicBezTo>
                  <a:cubicBezTo>
                    <a:pt x="104" y="31"/>
                    <a:pt x="96" y="21"/>
                    <a:pt x="86" y="14"/>
                  </a:cubicBezTo>
                  <a:cubicBezTo>
                    <a:pt x="76" y="8"/>
                    <a:pt x="64" y="3"/>
                    <a:pt x="52" y="1"/>
                  </a:cubicBezTo>
                  <a:cubicBezTo>
                    <a:pt x="44" y="0"/>
                    <a:pt x="35" y="0"/>
                    <a:pt x="27" y="2"/>
                  </a:cubicBezTo>
                  <a:cubicBezTo>
                    <a:pt x="19" y="5"/>
                    <a:pt x="13" y="10"/>
                    <a:pt x="6" y="18"/>
                  </a:cubicBezTo>
                  <a:cubicBezTo>
                    <a:pt x="0" y="25"/>
                    <a:pt x="3" y="43"/>
                    <a:pt x="3" y="4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737"/>
            <p:cNvSpPr/>
            <p:nvPr/>
          </p:nvSpPr>
          <p:spPr bwMode="auto">
            <a:xfrm>
              <a:off x="1271588" y="1975931"/>
              <a:ext cx="9525" cy="33338"/>
            </a:xfrm>
            <a:custGeom>
              <a:avLst/>
              <a:gdLst>
                <a:gd name="T0" fmla="*/ 6 w 6"/>
                <a:gd name="T1" fmla="*/ 17 h 22"/>
                <a:gd name="T2" fmla="*/ 3 w 6"/>
                <a:gd name="T3" fmla="*/ 22 h 22"/>
                <a:gd name="T4" fmla="*/ 4 w 6"/>
                <a:gd name="T5" fmla="*/ 0 h 22"/>
                <a:gd name="T6" fmla="*/ 6 w 6"/>
                <a:gd name="T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2">
                  <a:moveTo>
                    <a:pt x="6" y="17"/>
                  </a:moveTo>
                  <a:cubicBezTo>
                    <a:pt x="5" y="19"/>
                    <a:pt x="4" y="20"/>
                    <a:pt x="3" y="22"/>
                  </a:cubicBezTo>
                  <a:cubicBezTo>
                    <a:pt x="3" y="22"/>
                    <a:pt x="0" y="9"/>
                    <a:pt x="4" y="0"/>
                  </a:cubicBezTo>
                  <a:cubicBezTo>
                    <a:pt x="4" y="6"/>
                    <a:pt x="5" y="12"/>
                    <a:pt x="6" y="17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738"/>
            <p:cNvSpPr/>
            <p:nvPr/>
          </p:nvSpPr>
          <p:spPr bwMode="auto">
            <a:xfrm>
              <a:off x="1298576" y="1972756"/>
              <a:ext cx="14288" cy="12700"/>
            </a:xfrm>
            <a:custGeom>
              <a:avLst/>
              <a:gdLst>
                <a:gd name="T0" fmla="*/ 0 w 9"/>
                <a:gd name="T1" fmla="*/ 0 h 8"/>
                <a:gd name="T2" fmla="*/ 5 w 9"/>
                <a:gd name="T3" fmla="*/ 1 h 8"/>
                <a:gd name="T4" fmla="*/ 9 w 9"/>
                <a:gd name="T5" fmla="*/ 7 h 8"/>
                <a:gd name="T6" fmla="*/ 6 w 9"/>
                <a:gd name="T7" fmla="*/ 8 h 8"/>
                <a:gd name="T8" fmla="*/ 0 w 9"/>
                <a:gd name="T9" fmla="*/ 0 h 8"/>
                <a:gd name="T10" fmla="*/ 0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5" y="1"/>
                  </a:lnTo>
                  <a:lnTo>
                    <a:pt x="9" y="7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739"/>
            <p:cNvSpPr/>
            <p:nvPr/>
          </p:nvSpPr>
          <p:spPr bwMode="auto">
            <a:xfrm>
              <a:off x="1397001" y="1974343"/>
              <a:ext cx="4763" cy="11113"/>
            </a:xfrm>
            <a:custGeom>
              <a:avLst/>
              <a:gdLst>
                <a:gd name="T0" fmla="*/ 2 w 3"/>
                <a:gd name="T1" fmla="*/ 0 h 7"/>
                <a:gd name="T2" fmla="*/ 3 w 3"/>
                <a:gd name="T3" fmla="*/ 4 h 7"/>
                <a:gd name="T4" fmla="*/ 2 w 3"/>
                <a:gd name="T5" fmla="*/ 7 h 7"/>
                <a:gd name="T6" fmla="*/ 0 w 3"/>
                <a:gd name="T7" fmla="*/ 6 h 7"/>
                <a:gd name="T8" fmla="*/ 2 w 3"/>
                <a:gd name="T9" fmla="*/ 0 h 7"/>
                <a:gd name="T10" fmla="*/ 2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2" y="0"/>
                  </a:moveTo>
                  <a:lnTo>
                    <a:pt x="3" y="4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740"/>
            <p:cNvSpPr/>
            <p:nvPr/>
          </p:nvSpPr>
          <p:spPr bwMode="auto">
            <a:xfrm>
              <a:off x="1446213" y="1852106"/>
              <a:ext cx="282575" cy="198438"/>
            </a:xfrm>
            <a:custGeom>
              <a:avLst/>
              <a:gdLst>
                <a:gd name="T0" fmla="*/ 77 w 182"/>
                <a:gd name="T1" fmla="*/ 4 h 133"/>
                <a:gd name="T2" fmla="*/ 89 w 182"/>
                <a:gd name="T3" fmla="*/ 6 h 133"/>
                <a:gd name="T4" fmla="*/ 97 w 182"/>
                <a:gd name="T5" fmla="*/ 7 h 133"/>
                <a:gd name="T6" fmla="*/ 118 w 182"/>
                <a:gd name="T7" fmla="*/ 6 h 133"/>
                <a:gd name="T8" fmla="*/ 178 w 182"/>
                <a:gd name="T9" fmla="*/ 75 h 133"/>
                <a:gd name="T10" fmla="*/ 104 w 182"/>
                <a:gd name="T11" fmla="*/ 129 h 133"/>
                <a:gd name="T12" fmla="*/ 83 w 182"/>
                <a:gd name="T13" fmla="*/ 123 h 133"/>
                <a:gd name="T14" fmla="*/ 76 w 182"/>
                <a:gd name="T15" fmla="*/ 122 h 133"/>
                <a:gd name="T16" fmla="*/ 63 w 182"/>
                <a:gd name="T17" fmla="*/ 121 h 133"/>
                <a:gd name="T18" fmla="*/ 3 w 182"/>
                <a:gd name="T19" fmla="*/ 55 h 133"/>
                <a:gd name="T20" fmla="*/ 77 w 182"/>
                <a:gd name="T2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133">
                  <a:moveTo>
                    <a:pt x="77" y="4"/>
                  </a:moveTo>
                  <a:cubicBezTo>
                    <a:pt x="81" y="5"/>
                    <a:pt x="85" y="5"/>
                    <a:pt x="89" y="6"/>
                  </a:cubicBezTo>
                  <a:cubicBezTo>
                    <a:pt x="92" y="6"/>
                    <a:pt x="94" y="6"/>
                    <a:pt x="97" y="7"/>
                  </a:cubicBezTo>
                  <a:cubicBezTo>
                    <a:pt x="104" y="5"/>
                    <a:pt x="111" y="5"/>
                    <a:pt x="118" y="6"/>
                  </a:cubicBezTo>
                  <a:cubicBezTo>
                    <a:pt x="155" y="10"/>
                    <a:pt x="182" y="41"/>
                    <a:pt x="178" y="75"/>
                  </a:cubicBezTo>
                  <a:cubicBezTo>
                    <a:pt x="174" y="109"/>
                    <a:pt x="141" y="133"/>
                    <a:pt x="104" y="129"/>
                  </a:cubicBezTo>
                  <a:cubicBezTo>
                    <a:pt x="96" y="128"/>
                    <a:pt x="90" y="126"/>
                    <a:pt x="83" y="123"/>
                  </a:cubicBezTo>
                  <a:cubicBezTo>
                    <a:pt x="81" y="123"/>
                    <a:pt x="78" y="122"/>
                    <a:pt x="76" y="122"/>
                  </a:cubicBezTo>
                  <a:cubicBezTo>
                    <a:pt x="72" y="122"/>
                    <a:pt x="68" y="122"/>
                    <a:pt x="63" y="121"/>
                  </a:cubicBezTo>
                  <a:cubicBezTo>
                    <a:pt x="26" y="117"/>
                    <a:pt x="0" y="87"/>
                    <a:pt x="3" y="55"/>
                  </a:cubicBezTo>
                  <a:cubicBezTo>
                    <a:pt x="7" y="23"/>
                    <a:pt x="40" y="0"/>
                    <a:pt x="77" y="4"/>
                  </a:cubicBezTo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741"/>
            <p:cNvSpPr>
              <a:spLocks noEditPoints="1"/>
            </p:cNvSpPr>
            <p:nvPr/>
          </p:nvSpPr>
          <p:spPr bwMode="auto">
            <a:xfrm>
              <a:off x="1504951" y="1852106"/>
              <a:ext cx="227013" cy="201613"/>
            </a:xfrm>
            <a:custGeom>
              <a:avLst/>
              <a:gdLst>
                <a:gd name="T0" fmla="*/ 66 w 146"/>
                <a:gd name="T1" fmla="*/ 131 h 135"/>
                <a:gd name="T2" fmla="*/ 4 w 146"/>
                <a:gd name="T3" fmla="*/ 59 h 135"/>
                <a:gd name="T4" fmla="*/ 80 w 146"/>
                <a:gd name="T5" fmla="*/ 4 h 135"/>
                <a:gd name="T6" fmla="*/ 142 w 146"/>
                <a:gd name="T7" fmla="*/ 75 h 135"/>
                <a:gd name="T8" fmla="*/ 66 w 146"/>
                <a:gd name="T9" fmla="*/ 131 h 135"/>
                <a:gd name="T10" fmla="*/ 80 w 146"/>
                <a:gd name="T11" fmla="*/ 8 h 135"/>
                <a:gd name="T12" fmla="*/ 8 w 146"/>
                <a:gd name="T13" fmla="*/ 60 h 135"/>
                <a:gd name="T14" fmla="*/ 66 w 146"/>
                <a:gd name="T15" fmla="*/ 127 h 135"/>
                <a:gd name="T16" fmla="*/ 138 w 146"/>
                <a:gd name="T17" fmla="*/ 75 h 135"/>
                <a:gd name="T18" fmla="*/ 80 w 146"/>
                <a:gd name="T19" fmla="*/ 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35">
                  <a:moveTo>
                    <a:pt x="66" y="131"/>
                  </a:moveTo>
                  <a:cubicBezTo>
                    <a:pt x="28" y="126"/>
                    <a:pt x="0" y="94"/>
                    <a:pt x="4" y="59"/>
                  </a:cubicBezTo>
                  <a:cubicBezTo>
                    <a:pt x="8" y="25"/>
                    <a:pt x="42" y="0"/>
                    <a:pt x="80" y="4"/>
                  </a:cubicBezTo>
                  <a:cubicBezTo>
                    <a:pt x="118" y="9"/>
                    <a:pt x="146" y="41"/>
                    <a:pt x="142" y="75"/>
                  </a:cubicBezTo>
                  <a:cubicBezTo>
                    <a:pt x="138" y="110"/>
                    <a:pt x="103" y="135"/>
                    <a:pt x="66" y="131"/>
                  </a:cubicBezTo>
                  <a:moveTo>
                    <a:pt x="80" y="8"/>
                  </a:moveTo>
                  <a:cubicBezTo>
                    <a:pt x="44" y="3"/>
                    <a:pt x="12" y="27"/>
                    <a:pt x="8" y="60"/>
                  </a:cubicBezTo>
                  <a:cubicBezTo>
                    <a:pt x="4" y="93"/>
                    <a:pt x="30" y="123"/>
                    <a:pt x="66" y="127"/>
                  </a:cubicBezTo>
                  <a:cubicBezTo>
                    <a:pt x="102" y="131"/>
                    <a:pt x="134" y="108"/>
                    <a:pt x="138" y="75"/>
                  </a:cubicBezTo>
                  <a:cubicBezTo>
                    <a:pt x="142" y="42"/>
                    <a:pt x="116" y="12"/>
                    <a:pt x="80" y="8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742"/>
            <p:cNvSpPr>
              <a:spLocks noEditPoints="1"/>
            </p:cNvSpPr>
            <p:nvPr/>
          </p:nvSpPr>
          <p:spPr bwMode="auto">
            <a:xfrm>
              <a:off x="1481138" y="1853693"/>
              <a:ext cx="223838" cy="193675"/>
            </a:xfrm>
            <a:custGeom>
              <a:avLst/>
              <a:gdLst>
                <a:gd name="T0" fmla="*/ 65 w 145"/>
                <a:gd name="T1" fmla="*/ 125 h 129"/>
                <a:gd name="T2" fmla="*/ 4 w 145"/>
                <a:gd name="T3" fmla="*/ 57 h 129"/>
                <a:gd name="T4" fmla="*/ 79 w 145"/>
                <a:gd name="T5" fmla="*/ 4 h 129"/>
                <a:gd name="T6" fmla="*/ 141 w 145"/>
                <a:gd name="T7" fmla="*/ 72 h 129"/>
                <a:gd name="T8" fmla="*/ 65 w 145"/>
                <a:gd name="T9" fmla="*/ 125 h 129"/>
                <a:gd name="T10" fmla="*/ 79 w 145"/>
                <a:gd name="T11" fmla="*/ 8 h 129"/>
                <a:gd name="T12" fmla="*/ 7 w 145"/>
                <a:gd name="T13" fmla="*/ 57 h 129"/>
                <a:gd name="T14" fmla="*/ 66 w 145"/>
                <a:gd name="T15" fmla="*/ 121 h 129"/>
                <a:gd name="T16" fmla="*/ 138 w 145"/>
                <a:gd name="T17" fmla="*/ 72 h 129"/>
                <a:gd name="T18" fmla="*/ 79 w 145"/>
                <a:gd name="T19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29">
                  <a:moveTo>
                    <a:pt x="65" y="125"/>
                  </a:moveTo>
                  <a:cubicBezTo>
                    <a:pt x="27" y="120"/>
                    <a:pt x="0" y="90"/>
                    <a:pt x="4" y="57"/>
                  </a:cubicBezTo>
                  <a:cubicBezTo>
                    <a:pt x="8" y="23"/>
                    <a:pt x="41" y="0"/>
                    <a:pt x="79" y="4"/>
                  </a:cubicBezTo>
                  <a:cubicBezTo>
                    <a:pt x="117" y="9"/>
                    <a:pt x="145" y="39"/>
                    <a:pt x="141" y="72"/>
                  </a:cubicBezTo>
                  <a:cubicBezTo>
                    <a:pt x="137" y="106"/>
                    <a:pt x="103" y="129"/>
                    <a:pt x="65" y="125"/>
                  </a:cubicBezTo>
                  <a:moveTo>
                    <a:pt x="79" y="8"/>
                  </a:moveTo>
                  <a:cubicBezTo>
                    <a:pt x="43" y="3"/>
                    <a:pt x="11" y="26"/>
                    <a:pt x="7" y="57"/>
                  </a:cubicBezTo>
                  <a:cubicBezTo>
                    <a:pt x="4" y="88"/>
                    <a:pt x="30" y="117"/>
                    <a:pt x="66" y="121"/>
                  </a:cubicBezTo>
                  <a:cubicBezTo>
                    <a:pt x="102" y="126"/>
                    <a:pt x="134" y="103"/>
                    <a:pt x="138" y="72"/>
                  </a:cubicBezTo>
                  <a:cubicBezTo>
                    <a:pt x="141" y="41"/>
                    <a:pt x="115" y="12"/>
                    <a:pt x="79" y="8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743"/>
            <p:cNvSpPr>
              <a:spLocks noEditPoints="1"/>
            </p:cNvSpPr>
            <p:nvPr/>
          </p:nvSpPr>
          <p:spPr bwMode="auto">
            <a:xfrm>
              <a:off x="1443038" y="1848931"/>
              <a:ext cx="225425" cy="193675"/>
            </a:xfrm>
            <a:custGeom>
              <a:avLst/>
              <a:gdLst>
                <a:gd name="T0" fmla="*/ 65 w 145"/>
                <a:gd name="T1" fmla="*/ 125 h 129"/>
                <a:gd name="T2" fmla="*/ 4 w 145"/>
                <a:gd name="T3" fmla="*/ 57 h 129"/>
                <a:gd name="T4" fmla="*/ 79 w 145"/>
                <a:gd name="T5" fmla="*/ 4 h 129"/>
                <a:gd name="T6" fmla="*/ 141 w 145"/>
                <a:gd name="T7" fmla="*/ 73 h 129"/>
                <a:gd name="T8" fmla="*/ 65 w 145"/>
                <a:gd name="T9" fmla="*/ 125 h 129"/>
                <a:gd name="T10" fmla="*/ 79 w 145"/>
                <a:gd name="T11" fmla="*/ 8 h 129"/>
                <a:gd name="T12" fmla="*/ 7 w 145"/>
                <a:gd name="T13" fmla="*/ 57 h 129"/>
                <a:gd name="T14" fmla="*/ 66 w 145"/>
                <a:gd name="T15" fmla="*/ 122 h 129"/>
                <a:gd name="T16" fmla="*/ 137 w 145"/>
                <a:gd name="T17" fmla="*/ 72 h 129"/>
                <a:gd name="T18" fmla="*/ 79 w 145"/>
                <a:gd name="T19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29">
                  <a:moveTo>
                    <a:pt x="65" y="125"/>
                  </a:moveTo>
                  <a:cubicBezTo>
                    <a:pt x="27" y="121"/>
                    <a:pt x="0" y="90"/>
                    <a:pt x="4" y="57"/>
                  </a:cubicBezTo>
                  <a:cubicBezTo>
                    <a:pt x="7" y="23"/>
                    <a:pt x="41" y="0"/>
                    <a:pt x="79" y="4"/>
                  </a:cubicBezTo>
                  <a:cubicBezTo>
                    <a:pt x="117" y="9"/>
                    <a:pt x="145" y="39"/>
                    <a:pt x="141" y="73"/>
                  </a:cubicBezTo>
                  <a:cubicBezTo>
                    <a:pt x="137" y="106"/>
                    <a:pt x="103" y="129"/>
                    <a:pt x="65" y="125"/>
                  </a:cubicBezTo>
                  <a:moveTo>
                    <a:pt x="79" y="8"/>
                  </a:moveTo>
                  <a:cubicBezTo>
                    <a:pt x="43" y="4"/>
                    <a:pt x="11" y="26"/>
                    <a:pt x="7" y="57"/>
                  </a:cubicBezTo>
                  <a:cubicBezTo>
                    <a:pt x="3" y="89"/>
                    <a:pt x="30" y="117"/>
                    <a:pt x="66" y="122"/>
                  </a:cubicBezTo>
                  <a:cubicBezTo>
                    <a:pt x="102" y="126"/>
                    <a:pt x="134" y="104"/>
                    <a:pt x="137" y="72"/>
                  </a:cubicBezTo>
                  <a:cubicBezTo>
                    <a:pt x="141" y="41"/>
                    <a:pt x="115" y="12"/>
                    <a:pt x="79" y="8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744"/>
            <p:cNvSpPr/>
            <p:nvPr/>
          </p:nvSpPr>
          <p:spPr bwMode="auto">
            <a:xfrm>
              <a:off x="1603376" y="1863218"/>
              <a:ext cx="122238" cy="185738"/>
            </a:xfrm>
            <a:custGeom>
              <a:avLst/>
              <a:gdLst>
                <a:gd name="T0" fmla="*/ 62 w 79"/>
                <a:gd name="T1" fmla="*/ 65 h 123"/>
                <a:gd name="T2" fmla="*/ 14 w 79"/>
                <a:gd name="T3" fmla="*/ 0 h 123"/>
                <a:gd name="T4" fmla="*/ 17 w 79"/>
                <a:gd name="T5" fmla="*/ 0 h 123"/>
                <a:gd name="T6" fmla="*/ 75 w 79"/>
                <a:gd name="T7" fmla="*/ 67 h 123"/>
                <a:gd name="T8" fmla="*/ 3 w 79"/>
                <a:gd name="T9" fmla="*/ 119 h 123"/>
                <a:gd name="T10" fmla="*/ 0 w 79"/>
                <a:gd name="T11" fmla="*/ 119 h 123"/>
                <a:gd name="T12" fmla="*/ 62 w 79"/>
                <a:gd name="T13" fmla="*/ 6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62" y="65"/>
                  </a:moveTo>
                  <a:cubicBezTo>
                    <a:pt x="66" y="36"/>
                    <a:pt x="45" y="9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53" y="4"/>
                    <a:pt x="79" y="34"/>
                    <a:pt x="75" y="67"/>
                  </a:cubicBezTo>
                  <a:cubicBezTo>
                    <a:pt x="71" y="100"/>
                    <a:pt x="39" y="123"/>
                    <a:pt x="3" y="119"/>
                  </a:cubicBezTo>
                  <a:cubicBezTo>
                    <a:pt x="2" y="119"/>
                    <a:pt x="1" y="119"/>
                    <a:pt x="0" y="119"/>
                  </a:cubicBezTo>
                  <a:cubicBezTo>
                    <a:pt x="32" y="117"/>
                    <a:pt x="59" y="95"/>
                    <a:pt x="62" y="65"/>
                  </a:cubicBezTo>
                </a:path>
              </a:pathLst>
            </a:custGeom>
            <a:solidFill>
              <a:srgbClr val="FF8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745"/>
            <p:cNvSpPr/>
            <p:nvPr/>
          </p:nvSpPr>
          <p:spPr bwMode="auto">
            <a:xfrm>
              <a:off x="1582738" y="1864806"/>
              <a:ext cx="115888" cy="176213"/>
            </a:xfrm>
            <a:custGeom>
              <a:avLst/>
              <a:gdLst>
                <a:gd name="T0" fmla="*/ 51 w 75"/>
                <a:gd name="T1" fmla="*/ 62 h 117"/>
                <a:gd name="T2" fmla="*/ 13 w 75"/>
                <a:gd name="T3" fmla="*/ 0 h 117"/>
                <a:gd name="T4" fmla="*/ 71 w 75"/>
                <a:gd name="T5" fmla="*/ 64 h 117"/>
                <a:gd name="T6" fmla="*/ 0 w 75"/>
                <a:gd name="T7" fmla="*/ 113 h 117"/>
                <a:gd name="T8" fmla="*/ 51 w 75"/>
                <a:gd name="T9" fmla="*/ 6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7">
                  <a:moveTo>
                    <a:pt x="51" y="62"/>
                  </a:moveTo>
                  <a:cubicBezTo>
                    <a:pt x="54" y="36"/>
                    <a:pt x="38" y="12"/>
                    <a:pt x="13" y="0"/>
                  </a:cubicBezTo>
                  <a:cubicBezTo>
                    <a:pt x="49" y="4"/>
                    <a:pt x="75" y="33"/>
                    <a:pt x="71" y="64"/>
                  </a:cubicBezTo>
                  <a:cubicBezTo>
                    <a:pt x="68" y="95"/>
                    <a:pt x="36" y="117"/>
                    <a:pt x="0" y="113"/>
                  </a:cubicBezTo>
                  <a:cubicBezTo>
                    <a:pt x="27" y="107"/>
                    <a:pt x="48" y="87"/>
                    <a:pt x="51" y="62"/>
                  </a:cubicBezTo>
                </a:path>
              </a:pathLst>
            </a:custGeom>
            <a:solidFill>
              <a:srgbClr val="F2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746"/>
            <p:cNvSpPr/>
            <p:nvPr/>
          </p:nvSpPr>
          <p:spPr bwMode="auto">
            <a:xfrm>
              <a:off x="1512888" y="1866393"/>
              <a:ext cx="147638" cy="163513"/>
            </a:xfrm>
            <a:custGeom>
              <a:avLst/>
              <a:gdLst>
                <a:gd name="T0" fmla="*/ 3 w 95"/>
                <a:gd name="T1" fmla="*/ 50 h 109"/>
                <a:gd name="T2" fmla="*/ 49 w 95"/>
                <a:gd name="T3" fmla="*/ 0 h 109"/>
                <a:gd name="T4" fmla="*/ 92 w 95"/>
                <a:gd name="T5" fmla="*/ 60 h 109"/>
                <a:gd name="T6" fmla="*/ 36 w 95"/>
                <a:gd name="T7" fmla="*/ 109 h 109"/>
                <a:gd name="T8" fmla="*/ 3 w 95"/>
                <a:gd name="T9" fmla="*/ 5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9">
                  <a:moveTo>
                    <a:pt x="3" y="50"/>
                  </a:moveTo>
                  <a:cubicBezTo>
                    <a:pt x="6" y="25"/>
                    <a:pt x="25" y="6"/>
                    <a:pt x="49" y="0"/>
                  </a:cubicBezTo>
                  <a:cubicBezTo>
                    <a:pt x="77" y="9"/>
                    <a:pt x="95" y="34"/>
                    <a:pt x="92" y="60"/>
                  </a:cubicBezTo>
                  <a:cubicBezTo>
                    <a:pt x="89" y="87"/>
                    <a:pt x="65" y="107"/>
                    <a:pt x="36" y="109"/>
                  </a:cubicBezTo>
                  <a:cubicBezTo>
                    <a:pt x="14" y="98"/>
                    <a:pt x="0" y="75"/>
                    <a:pt x="3" y="50"/>
                  </a:cubicBezTo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747"/>
            <p:cNvSpPr/>
            <p:nvPr/>
          </p:nvSpPr>
          <p:spPr bwMode="auto">
            <a:xfrm>
              <a:off x="1487488" y="1864806"/>
              <a:ext cx="82550" cy="161925"/>
            </a:xfrm>
            <a:custGeom>
              <a:avLst/>
              <a:gdLst>
                <a:gd name="T0" fmla="*/ 2 w 53"/>
                <a:gd name="T1" fmla="*/ 49 h 108"/>
                <a:gd name="T2" fmla="*/ 53 w 53"/>
                <a:gd name="T3" fmla="*/ 0 h 108"/>
                <a:gd name="T4" fmla="*/ 15 w 53"/>
                <a:gd name="T5" fmla="*/ 50 h 108"/>
                <a:gd name="T6" fmla="*/ 41 w 53"/>
                <a:gd name="T7" fmla="*/ 108 h 108"/>
                <a:gd name="T8" fmla="*/ 2 w 53"/>
                <a:gd name="T9" fmla="*/ 4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08">
                  <a:moveTo>
                    <a:pt x="2" y="49"/>
                  </a:moveTo>
                  <a:cubicBezTo>
                    <a:pt x="5" y="24"/>
                    <a:pt x="27" y="5"/>
                    <a:pt x="53" y="0"/>
                  </a:cubicBezTo>
                  <a:cubicBezTo>
                    <a:pt x="33" y="9"/>
                    <a:pt x="18" y="28"/>
                    <a:pt x="15" y="50"/>
                  </a:cubicBezTo>
                  <a:cubicBezTo>
                    <a:pt x="12" y="73"/>
                    <a:pt x="23" y="94"/>
                    <a:pt x="41" y="108"/>
                  </a:cubicBezTo>
                  <a:cubicBezTo>
                    <a:pt x="16" y="98"/>
                    <a:pt x="0" y="74"/>
                    <a:pt x="2" y="49"/>
                  </a:cubicBezTo>
                </a:path>
              </a:pathLst>
            </a:custGeom>
            <a:solidFill>
              <a:srgbClr val="F2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748"/>
            <p:cNvSpPr/>
            <p:nvPr/>
          </p:nvSpPr>
          <p:spPr bwMode="auto">
            <a:xfrm>
              <a:off x="1449388" y="1853693"/>
              <a:ext cx="114300" cy="176213"/>
            </a:xfrm>
            <a:custGeom>
              <a:avLst/>
              <a:gdLst>
                <a:gd name="T0" fmla="*/ 3 w 74"/>
                <a:gd name="T1" fmla="*/ 53 h 117"/>
                <a:gd name="T2" fmla="*/ 74 w 74"/>
                <a:gd name="T3" fmla="*/ 4 h 117"/>
                <a:gd name="T4" fmla="*/ 23 w 74"/>
                <a:gd name="T5" fmla="*/ 56 h 117"/>
                <a:gd name="T6" fmla="*/ 61 w 74"/>
                <a:gd name="T7" fmla="*/ 117 h 117"/>
                <a:gd name="T8" fmla="*/ 3 w 74"/>
                <a:gd name="T9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7">
                  <a:moveTo>
                    <a:pt x="3" y="53"/>
                  </a:moveTo>
                  <a:cubicBezTo>
                    <a:pt x="7" y="22"/>
                    <a:pt x="39" y="0"/>
                    <a:pt x="74" y="4"/>
                  </a:cubicBezTo>
                  <a:cubicBezTo>
                    <a:pt x="47" y="10"/>
                    <a:pt x="26" y="30"/>
                    <a:pt x="23" y="56"/>
                  </a:cubicBezTo>
                  <a:cubicBezTo>
                    <a:pt x="20" y="81"/>
                    <a:pt x="36" y="105"/>
                    <a:pt x="61" y="117"/>
                  </a:cubicBezTo>
                  <a:cubicBezTo>
                    <a:pt x="26" y="113"/>
                    <a:pt x="0" y="84"/>
                    <a:pt x="3" y="53"/>
                  </a:cubicBezTo>
                </a:path>
              </a:pathLst>
            </a:custGeom>
            <a:solidFill>
              <a:srgbClr val="FF8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49"/>
            <p:cNvSpPr>
              <a:spLocks noEditPoints="1"/>
            </p:cNvSpPr>
            <p:nvPr/>
          </p:nvSpPr>
          <p:spPr bwMode="auto">
            <a:xfrm>
              <a:off x="1616076" y="1953706"/>
              <a:ext cx="84138" cy="82550"/>
            </a:xfrm>
            <a:custGeom>
              <a:avLst/>
              <a:gdLst>
                <a:gd name="T0" fmla="*/ 51 w 55"/>
                <a:gd name="T1" fmla="*/ 1 h 55"/>
                <a:gd name="T2" fmla="*/ 51 w 55"/>
                <a:gd name="T3" fmla="*/ 1 h 55"/>
                <a:gd name="T4" fmla="*/ 50 w 55"/>
                <a:gd name="T5" fmla="*/ 5 h 55"/>
                <a:gd name="T6" fmla="*/ 0 w 55"/>
                <a:gd name="T7" fmla="*/ 53 h 55"/>
                <a:gd name="T8" fmla="*/ 1 w 55"/>
                <a:gd name="T9" fmla="*/ 54 h 55"/>
                <a:gd name="T10" fmla="*/ 51 w 55"/>
                <a:gd name="T11" fmla="*/ 5 h 55"/>
                <a:gd name="T12" fmla="*/ 51 w 55"/>
                <a:gd name="T13" fmla="*/ 1 h 55"/>
                <a:gd name="T14" fmla="*/ 55 w 55"/>
                <a:gd name="T15" fmla="*/ 0 h 55"/>
                <a:gd name="T16" fmla="*/ 54 w 55"/>
                <a:gd name="T17" fmla="*/ 0 h 55"/>
                <a:gd name="T18" fmla="*/ 54 w 55"/>
                <a:gd name="T19" fmla="*/ 5 h 55"/>
                <a:gd name="T20" fmla="*/ 9 w 55"/>
                <a:gd name="T21" fmla="*/ 55 h 55"/>
                <a:gd name="T22" fmla="*/ 10 w 55"/>
                <a:gd name="T23" fmla="*/ 55 h 55"/>
                <a:gd name="T24" fmla="*/ 54 w 55"/>
                <a:gd name="T25" fmla="*/ 5 h 55"/>
                <a:gd name="T26" fmla="*/ 55 w 55"/>
                <a:gd name="T2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55"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2"/>
                    <a:pt x="50" y="4"/>
                    <a:pt x="50" y="5"/>
                  </a:cubicBezTo>
                  <a:cubicBezTo>
                    <a:pt x="47" y="30"/>
                    <a:pt x="26" y="49"/>
                    <a:pt x="0" y="53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27" y="49"/>
                    <a:pt x="48" y="30"/>
                    <a:pt x="51" y="5"/>
                  </a:cubicBezTo>
                  <a:cubicBezTo>
                    <a:pt x="51" y="4"/>
                    <a:pt x="51" y="2"/>
                    <a:pt x="51" y="1"/>
                  </a:cubicBezTo>
                  <a:moveTo>
                    <a:pt x="55" y="0"/>
                  </a:moveTo>
                  <a:cubicBezTo>
                    <a:pt x="55" y="0"/>
                    <a:pt x="54" y="0"/>
                    <a:pt x="54" y="0"/>
                  </a:cubicBezTo>
                  <a:cubicBezTo>
                    <a:pt x="54" y="2"/>
                    <a:pt x="54" y="4"/>
                    <a:pt x="54" y="5"/>
                  </a:cubicBezTo>
                  <a:cubicBezTo>
                    <a:pt x="51" y="29"/>
                    <a:pt x="33" y="48"/>
                    <a:pt x="9" y="55"/>
                  </a:cubicBezTo>
                  <a:cubicBezTo>
                    <a:pt x="9" y="55"/>
                    <a:pt x="9" y="55"/>
                    <a:pt x="10" y="55"/>
                  </a:cubicBezTo>
                  <a:cubicBezTo>
                    <a:pt x="34" y="48"/>
                    <a:pt x="52" y="29"/>
                    <a:pt x="54" y="5"/>
                  </a:cubicBezTo>
                  <a:cubicBezTo>
                    <a:pt x="54" y="4"/>
                    <a:pt x="55" y="2"/>
                    <a:pt x="55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750"/>
            <p:cNvSpPr/>
            <p:nvPr/>
          </p:nvSpPr>
          <p:spPr bwMode="auto">
            <a:xfrm>
              <a:off x="1616076" y="1953706"/>
              <a:ext cx="82550" cy="82550"/>
            </a:xfrm>
            <a:custGeom>
              <a:avLst/>
              <a:gdLst>
                <a:gd name="T0" fmla="*/ 53 w 53"/>
                <a:gd name="T1" fmla="*/ 0 h 55"/>
                <a:gd name="T2" fmla="*/ 50 w 53"/>
                <a:gd name="T3" fmla="*/ 1 h 55"/>
                <a:gd name="T4" fmla="*/ 50 w 53"/>
                <a:gd name="T5" fmla="*/ 5 h 55"/>
                <a:gd name="T6" fmla="*/ 0 w 53"/>
                <a:gd name="T7" fmla="*/ 54 h 55"/>
                <a:gd name="T8" fmla="*/ 8 w 53"/>
                <a:gd name="T9" fmla="*/ 55 h 55"/>
                <a:gd name="T10" fmla="*/ 53 w 53"/>
                <a:gd name="T11" fmla="*/ 5 h 55"/>
                <a:gd name="T12" fmla="*/ 53 w 5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5">
                  <a:moveTo>
                    <a:pt x="53" y="0"/>
                  </a:moveTo>
                  <a:cubicBezTo>
                    <a:pt x="52" y="0"/>
                    <a:pt x="51" y="0"/>
                    <a:pt x="50" y="1"/>
                  </a:cubicBezTo>
                  <a:cubicBezTo>
                    <a:pt x="50" y="2"/>
                    <a:pt x="50" y="4"/>
                    <a:pt x="50" y="5"/>
                  </a:cubicBezTo>
                  <a:cubicBezTo>
                    <a:pt x="47" y="30"/>
                    <a:pt x="26" y="49"/>
                    <a:pt x="0" y="54"/>
                  </a:cubicBezTo>
                  <a:cubicBezTo>
                    <a:pt x="3" y="54"/>
                    <a:pt x="5" y="55"/>
                    <a:pt x="8" y="55"/>
                  </a:cubicBezTo>
                  <a:cubicBezTo>
                    <a:pt x="32" y="48"/>
                    <a:pt x="50" y="29"/>
                    <a:pt x="53" y="5"/>
                  </a:cubicBezTo>
                  <a:cubicBezTo>
                    <a:pt x="53" y="4"/>
                    <a:pt x="53" y="2"/>
                    <a:pt x="53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751"/>
            <p:cNvSpPr>
              <a:spLocks noEditPoints="1"/>
            </p:cNvSpPr>
            <p:nvPr/>
          </p:nvSpPr>
          <p:spPr bwMode="auto">
            <a:xfrm>
              <a:off x="1484313" y="1945768"/>
              <a:ext cx="82550" cy="84138"/>
            </a:xfrm>
            <a:custGeom>
              <a:avLst/>
              <a:gdLst>
                <a:gd name="T0" fmla="*/ 21 w 53"/>
                <a:gd name="T1" fmla="*/ 12 h 56"/>
                <a:gd name="T2" fmla="*/ 52 w 53"/>
                <a:gd name="T3" fmla="*/ 56 h 56"/>
                <a:gd name="T4" fmla="*/ 53 w 53"/>
                <a:gd name="T5" fmla="*/ 56 h 56"/>
                <a:gd name="T6" fmla="*/ 21 w 53"/>
                <a:gd name="T7" fmla="*/ 12 h 56"/>
                <a:gd name="T8" fmla="*/ 21 w 53"/>
                <a:gd name="T9" fmla="*/ 12 h 56"/>
                <a:gd name="T10" fmla="*/ 4 w 53"/>
                <a:gd name="T11" fmla="*/ 1 h 56"/>
                <a:gd name="T12" fmla="*/ 45 w 53"/>
                <a:gd name="T13" fmla="*/ 55 h 56"/>
                <a:gd name="T14" fmla="*/ 17 w 53"/>
                <a:gd name="T15" fmla="*/ 8 h 56"/>
                <a:gd name="T16" fmla="*/ 17 w 53"/>
                <a:gd name="T17" fmla="*/ 8 h 56"/>
                <a:gd name="T18" fmla="*/ 43 w 53"/>
                <a:gd name="T19" fmla="*/ 54 h 56"/>
                <a:gd name="T20" fmla="*/ 4 w 53"/>
                <a:gd name="T21" fmla="*/ 1 h 56"/>
                <a:gd name="T22" fmla="*/ 4 w 53"/>
                <a:gd name="T23" fmla="*/ 1 h 56"/>
                <a:gd name="T24" fmla="*/ 0 w 53"/>
                <a:gd name="T25" fmla="*/ 0 h 56"/>
                <a:gd name="T26" fmla="*/ 0 w 53"/>
                <a:gd name="T27" fmla="*/ 0 h 56"/>
                <a:gd name="T28" fmla="*/ 37 w 53"/>
                <a:gd name="T29" fmla="*/ 56 h 56"/>
                <a:gd name="T30" fmla="*/ 38 w 53"/>
                <a:gd name="T31" fmla="*/ 56 h 56"/>
                <a:gd name="T32" fmla="*/ 38 w 53"/>
                <a:gd name="T33" fmla="*/ 56 h 56"/>
                <a:gd name="T34" fmla="*/ 0 w 53"/>
                <a:gd name="T3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6">
                  <a:moveTo>
                    <a:pt x="21" y="12"/>
                  </a:moveTo>
                  <a:cubicBezTo>
                    <a:pt x="24" y="30"/>
                    <a:pt x="36" y="46"/>
                    <a:pt x="52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36" y="46"/>
                    <a:pt x="24" y="30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4" y="1"/>
                  </a:moveTo>
                  <a:cubicBezTo>
                    <a:pt x="4" y="24"/>
                    <a:pt x="21" y="46"/>
                    <a:pt x="45" y="55"/>
                  </a:cubicBezTo>
                  <a:cubicBezTo>
                    <a:pt x="29" y="44"/>
                    <a:pt x="19" y="2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26"/>
                    <a:pt x="28" y="43"/>
                    <a:pt x="43" y="54"/>
                  </a:cubicBezTo>
                  <a:cubicBezTo>
                    <a:pt x="20" y="44"/>
                    <a:pt x="4" y="24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15" y="45"/>
                    <a:pt x="37" y="56"/>
                  </a:cubicBezTo>
                  <a:cubicBezTo>
                    <a:pt x="37" y="56"/>
                    <a:pt x="37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15" y="45"/>
                    <a:pt x="0" y="24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752"/>
            <p:cNvSpPr/>
            <p:nvPr/>
          </p:nvSpPr>
          <p:spPr bwMode="auto">
            <a:xfrm>
              <a:off x="1511301" y="1958468"/>
              <a:ext cx="53975" cy="71438"/>
            </a:xfrm>
            <a:custGeom>
              <a:avLst/>
              <a:gdLst>
                <a:gd name="T0" fmla="*/ 0 w 35"/>
                <a:gd name="T1" fmla="*/ 0 h 48"/>
                <a:gd name="T2" fmla="*/ 28 w 35"/>
                <a:gd name="T3" fmla="*/ 47 h 48"/>
                <a:gd name="T4" fmla="*/ 30 w 35"/>
                <a:gd name="T5" fmla="*/ 48 h 48"/>
                <a:gd name="T6" fmla="*/ 35 w 35"/>
                <a:gd name="T7" fmla="*/ 48 h 48"/>
                <a:gd name="T8" fmla="*/ 4 w 35"/>
                <a:gd name="T9" fmla="*/ 4 h 48"/>
                <a:gd name="T10" fmla="*/ 0 w 35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8">
                  <a:moveTo>
                    <a:pt x="0" y="0"/>
                  </a:moveTo>
                  <a:cubicBezTo>
                    <a:pt x="2" y="19"/>
                    <a:pt x="12" y="36"/>
                    <a:pt x="28" y="47"/>
                  </a:cubicBezTo>
                  <a:cubicBezTo>
                    <a:pt x="29" y="47"/>
                    <a:pt x="29" y="48"/>
                    <a:pt x="30" y="48"/>
                  </a:cubicBezTo>
                  <a:cubicBezTo>
                    <a:pt x="32" y="48"/>
                    <a:pt x="34" y="48"/>
                    <a:pt x="35" y="48"/>
                  </a:cubicBezTo>
                  <a:cubicBezTo>
                    <a:pt x="19" y="38"/>
                    <a:pt x="7" y="22"/>
                    <a:pt x="4" y="4"/>
                  </a:cubicBezTo>
                  <a:cubicBezTo>
                    <a:pt x="3" y="3"/>
                    <a:pt x="1" y="1"/>
                    <a:pt x="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753"/>
            <p:cNvSpPr/>
            <p:nvPr/>
          </p:nvSpPr>
          <p:spPr bwMode="auto">
            <a:xfrm>
              <a:off x="1484313" y="1945768"/>
              <a:ext cx="73025" cy="84138"/>
            </a:xfrm>
            <a:custGeom>
              <a:avLst/>
              <a:gdLst>
                <a:gd name="T0" fmla="*/ 1 w 47"/>
                <a:gd name="T1" fmla="*/ 0 h 56"/>
                <a:gd name="T2" fmla="*/ 0 w 47"/>
                <a:gd name="T3" fmla="*/ 0 h 56"/>
                <a:gd name="T4" fmla="*/ 38 w 47"/>
                <a:gd name="T5" fmla="*/ 56 h 56"/>
                <a:gd name="T6" fmla="*/ 47 w 47"/>
                <a:gd name="T7" fmla="*/ 56 h 56"/>
                <a:gd name="T8" fmla="*/ 45 w 47"/>
                <a:gd name="T9" fmla="*/ 55 h 56"/>
                <a:gd name="T10" fmla="*/ 4 w 47"/>
                <a:gd name="T11" fmla="*/ 1 h 56"/>
                <a:gd name="T12" fmla="*/ 1 w 4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4"/>
                    <a:pt x="15" y="45"/>
                    <a:pt x="38" y="56"/>
                  </a:cubicBezTo>
                  <a:cubicBezTo>
                    <a:pt x="41" y="56"/>
                    <a:pt x="44" y="56"/>
                    <a:pt x="47" y="56"/>
                  </a:cubicBezTo>
                  <a:cubicBezTo>
                    <a:pt x="46" y="56"/>
                    <a:pt x="46" y="55"/>
                    <a:pt x="45" y="55"/>
                  </a:cubicBezTo>
                  <a:cubicBezTo>
                    <a:pt x="21" y="46"/>
                    <a:pt x="4" y="24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754"/>
            <p:cNvSpPr>
              <a:spLocks noEditPoints="1"/>
            </p:cNvSpPr>
            <p:nvPr/>
          </p:nvSpPr>
          <p:spPr bwMode="auto">
            <a:xfrm>
              <a:off x="1581151" y="1983868"/>
              <a:ext cx="73025" cy="46038"/>
            </a:xfrm>
            <a:custGeom>
              <a:avLst/>
              <a:gdLst>
                <a:gd name="T0" fmla="*/ 41 w 47"/>
                <a:gd name="T1" fmla="*/ 4 h 31"/>
                <a:gd name="T2" fmla="*/ 40 w 47"/>
                <a:gd name="T3" fmla="*/ 4 h 31"/>
                <a:gd name="T4" fmla="*/ 0 w 47"/>
                <a:gd name="T5" fmla="*/ 30 h 31"/>
                <a:gd name="T6" fmla="*/ 1 w 47"/>
                <a:gd name="T7" fmla="*/ 30 h 31"/>
                <a:gd name="T8" fmla="*/ 41 w 47"/>
                <a:gd name="T9" fmla="*/ 4 h 31"/>
                <a:gd name="T10" fmla="*/ 47 w 47"/>
                <a:gd name="T11" fmla="*/ 0 h 31"/>
                <a:gd name="T12" fmla="*/ 46 w 47"/>
                <a:gd name="T13" fmla="*/ 1 h 31"/>
                <a:gd name="T14" fmla="*/ 11 w 47"/>
                <a:gd name="T15" fmla="*/ 31 h 31"/>
                <a:gd name="T16" fmla="*/ 11 w 47"/>
                <a:gd name="T17" fmla="*/ 31 h 31"/>
                <a:gd name="T18" fmla="*/ 47 w 47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31">
                  <a:moveTo>
                    <a:pt x="41" y="4"/>
                  </a:moveTo>
                  <a:cubicBezTo>
                    <a:pt x="41" y="4"/>
                    <a:pt x="40" y="4"/>
                    <a:pt x="40" y="4"/>
                  </a:cubicBezTo>
                  <a:cubicBezTo>
                    <a:pt x="32" y="17"/>
                    <a:pt x="17" y="27"/>
                    <a:pt x="0" y="30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18" y="27"/>
                    <a:pt x="32" y="17"/>
                    <a:pt x="41" y="4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6" y="1"/>
                  </a:cubicBezTo>
                  <a:cubicBezTo>
                    <a:pt x="40" y="15"/>
                    <a:pt x="27" y="25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7" y="25"/>
                    <a:pt x="40" y="14"/>
                    <a:pt x="47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755"/>
            <p:cNvSpPr/>
            <p:nvPr/>
          </p:nvSpPr>
          <p:spPr bwMode="auto">
            <a:xfrm>
              <a:off x="1582738" y="1985456"/>
              <a:ext cx="69850" cy="44450"/>
            </a:xfrm>
            <a:custGeom>
              <a:avLst/>
              <a:gdLst>
                <a:gd name="T0" fmla="*/ 45 w 45"/>
                <a:gd name="T1" fmla="*/ 0 h 30"/>
                <a:gd name="T2" fmla="*/ 40 w 45"/>
                <a:gd name="T3" fmla="*/ 3 h 30"/>
                <a:gd name="T4" fmla="*/ 0 w 45"/>
                <a:gd name="T5" fmla="*/ 29 h 30"/>
                <a:gd name="T6" fmla="*/ 7 w 45"/>
                <a:gd name="T7" fmla="*/ 30 h 30"/>
                <a:gd name="T8" fmla="*/ 7 w 45"/>
                <a:gd name="T9" fmla="*/ 30 h 30"/>
                <a:gd name="T10" fmla="*/ 10 w 45"/>
                <a:gd name="T11" fmla="*/ 30 h 30"/>
                <a:gd name="T12" fmla="*/ 45 w 4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0">
                  <a:moveTo>
                    <a:pt x="45" y="0"/>
                  </a:moveTo>
                  <a:cubicBezTo>
                    <a:pt x="44" y="1"/>
                    <a:pt x="42" y="2"/>
                    <a:pt x="40" y="3"/>
                  </a:cubicBezTo>
                  <a:cubicBezTo>
                    <a:pt x="31" y="16"/>
                    <a:pt x="17" y="26"/>
                    <a:pt x="0" y="29"/>
                  </a:cubicBezTo>
                  <a:cubicBezTo>
                    <a:pt x="3" y="29"/>
                    <a:pt x="5" y="29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26" y="24"/>
                    <a:pt x="39" y="14"/>
                    <a:pt x="45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756"/>
            <p:cNvSpPr/>
            <p:nvPr/>
          </p:nvSpPr>
          <p:spPr bwMode="auto">
            <a:xfrm>
              <a:off x="1630363" y="1953706"/>
              <a:ext cx="85725" cy="84138"/>
            </a:xfrm>
            <a:custGeom>
              <a:avLst/>
              <a:gdLst>
                <a:gd name="T0" fmla="*/ 46 w 55"/>
                <a:gd name="T1" fmla="*/ 0 h 56"/>
                <a:gd name="T2" fmla="*/ 45 w 55"/>
                <a:gd name="T3" fmla="*/ 0 h 56"/>
                <a:gd name="T4" fmla="*/ 44 w 55"/>
                <a:gd name="T5" fmla="*/ 5 h 56"/>
                <a:gd name="T6" fmla="*/ 0 w 55"/>
                <a:gd name="T7" fmla="*/ 55 h 56"/>
                <a:gd name="T8" fmla="*/ 0 w 55"/>
                <a:gd name="T9" fmla="*/ 55 h 56"/>
                <a:gd name="T10" fmla="*/ 7 w 55"/>
                <a:gd name="T11" fmla="*/ 56 h 56"/>
                <a:gd name="T12" fmla="*/ 50 w 55"/>
                <a:gd name="T13" fmla="*/ 26 h 56"/>
                <a:gd name="T14" fmla="*/ 55 w 55"/>
                <a:gd name="T15" fmla="*/ 14 h 56"/>
                <a:gd name="T16" fmla="*/ 50 w 55"/>
                <a:gd name="T17" fmla="*/ 2 h 56"/>
                <a:gd name="T18" fmla="*/ 46 w 55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46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"/>
                    <a:pt x="44" y="4"/>
                    <a:pt x="44" y="5"/>
                  </a:cubicBezTo>
                  <a:cubicBezTo>
                    <a:pt x="42" y="29"/>
                    <a:pt x="24" y="48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6"/>
                    <a:pt x="5" y="56"/>
                    <a:pt x="7" y="56"/>
                  </a:cubicBezTo>
                  <a:cubicBezTo>
                    <a:pt x="25" y="55"/>
                    <a:pt x="40" y="41"/>
                    <a:pt x="50" y="26"/>
                  </a:cubicBezTo>
                  <a:cubicBezTo>
                    <a:pt x="52" y="22"/>
                    <a:pt x="54" y="18"/>
                    <a:pt x="55" y="14"/>
                  </a:cubicBezTo>
                  <a:cubicBezTo>
                    <a:pt x="55" y="9"/>
                    <a:pt x="54" y="4"/>
                    <a:pt x="50" y="2"/>
                  </a:cubicBezTo>
                  <a:cubicBezTo>
                    <a:pt x="49" y="1"/>
                    <a:pt x="47" y="0"/>
                    <a:pt x="46" y="0"/>
                  </a:cubicBezTo>
                </a:path>
              </a:pathLst>
            </a:custGeom>
            <a:solidFill>
              <a:srgbClr val="FF6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757"/>
            <p:cNvSpPr/>
            <p:nvPr/>
          </p:nvSpPr>
          <p:spPr bwMode="auto">
            <a:xfrm>
              <a:off x="1598613" y="1955293"/>
              <a:ext cx="95250" cy="77788"/>
            </a:xfrm>
            <a:custGeom>
              <a:avLst/>
              <a:gdLst>
                <a:gd name="T0" fmla="*/ 62 w 62"/>
                <a:gd name="T1" fmla="*/ 0 h 52"/>
                <a:gd name="T2" fmla="*/ 58 w 62"/>
                <a:gd name="T3" fmla="*/ 1 h 52"/>
                <a:gd name="T4" fmla="*/ 47 w 62"/>
                <a:gd name="T5" fmla="*/ 11 h 52"/>
                <a:gd name="T6" fmla="*/ 36 w 62"/>
                <a:gd name="T7" fmla="*/ 19 h 52"/>
                <a:gd name="T8" fmla="*/ 0 w 62"/>
                <a:gd name="T9" fmla="*/ 50 h 52"/>
                <a:gd name="T10" fmla="*/ 9 w 62"/>
                <a:gd name="T11" fmla="*/ 52 h 52"/>
                <a:gd name="T12" fmla="*/ 11 w 62"/>
                <a:gd name="T13" fmla="*/ 52 h 52"/>
                <a:gd name="T14" fmla="*/ 61 w 62"/>
                <a:gd name="T15" fmla="*/ 4 h 52"/>
                <a:gd name="T16" fmla="*/ 62 w 6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2">
                  <a:moveTo>
                    <a:pt x="62" y="0"/>
                  </a:moveTo>
                  <a:cubicBezTo>
                    <a:pt x="60" y="0"/>
                    <a:pt x="59" y="1"/>
                    <a:pt x="58" y="1"/>
                  </a:cubicBezTo>
                  <a:cubicBezTo>
                    <a:pt x="53" y="4"/>
                    <a:pt x="50" y="8"/>
                    <a:pt x="47" y="11"/>
                  </a:cubicBezTo>
                  <a:cubicBezTo>
                    <a:pt x="44" y="14"/>
                    <a:pt x="40" y="17"/>
                    <a:pt x="36" y="19"/>
                  </a:cubicBezTo>
                  <a:cubicBezTo>
                    <a:pt x="29" y="33"/>
                    <a:pt x="16" y="44"/>
                    <a:pt x="0" y="50"/>
                  </a:cubicBezTo>
                  <a:cubicBezTo>
                    <a:pt x="3" y="51"/>
                    <a:pt x="6" y="51"/>
                    <a:pt x="9" y="52"/>
                  </a:cubicBezTo>
                  <a:cubicBezTo>
                    <a:pt x="10" y="52"/>
                    <a:pt x="10" y="52"/>
                    <a:pt x="11" y="52"/>
                  </a:cubicBezTo>
                  <a:cubicBezTo>
                    <a:pt x="37" y="48"/>
                    <a:pt x="58" y="29"/>
                    <a:pt x="61" y="4"/>
                  </a:cubicBezTo>
                  <a:cubicBezTo>
                    <a:pt x="61" y="3"/>
                    <a:pt x="62" y="1"/>
                    <a:pt x="62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758"/>
            <p:cNvSpPr/>
            <p:nvPr/>
          </p:nvSpPr>
          <p:spPr bwMode="auto">
            <a:xfrm>
              <a:off x="1517651" y="1964818"/>
              <a:ext cx="125413" cy="65088"/>
            </a:xfrm>
            <a:custGeom>
              <a:avLst/>
              <a:gdLst>
                <a:gd name="T0" fmla="*/ 0 w 81"/>
                <a:gd name="T1" fmla="*/ 0 h 44"/>
                <a:gd name="T2" fmla="*/ 32 w 81"/>
                <a:gd name="T3" fmla="*/ 44 h 44"/>
                <a:gd name="T4" fmla="*/ 41 w 81"/>
                <a:gd name="T5" fmla="*/ 43 h 44"/>
                <a:gd name="T6" fmla="*/ 81 w 81"/>
                <a:gd name="T7" fmla="*/ 17 h 44"/>
                <a:gd name="T8" fmla="*/ 54 w 81"/>
                <a:gd name="T9" fmla="*/ 24 h 44"/>
                <a:gd name="T10" fmla="*/ 45 w 81"/>
                <a:gd name="T11" fmla="*/ 23 h 44"/>
                <a:gd name="T12" fmla="*/ 8 w 81"/>
                <a:gd name="T13" fmla="*/ 8 h 44"/>
                <a:gd name="T14" fmla="*/ 0 w 81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44">
                  <a:moveTo>
                    <a:pt x="0" y="0"/>
                  </a:moveTo>
                  <a:cubicBezTo>
                    <a:pt x="3" y="18"/>
                    <a:pt x="15" y="34"/>
                    <a:pt x="32" y="44"/>
                  </a:cubicBezTo>
                  <a:cubicBezTo>
                    <a:pt x="35" y="43"/>
                    <a:pt x="38" y="43"/>
                    <a:pt x="41" y="43"/>
                  </a:cubicBezTo>
                  <a:cubicBezTo>
                    <a:pt x="58" y="40"/>
                    <a:pt x="73" y="30"/>
                    <a:pt x="81" y="17"/>
                  </a:cubicBezTo>
                  <a:cubicBezTo>
                    <a:pt x="73" y="21"/>
                    <a:pt x="63" y="23"/>
                    <a:pt x="54" y="24"/>
                  </a:cubicBezTo>
                  <a:cubicBezTo>
                    <a:pt x="51" y="24"/>
                    <a:pt x="48" y="24"/>
                    <a:pt x="45" y="23"/>
                  </a:cubicBezTo>
                  <a:cubicBezTo>
                    <a:pt x="31" y="22"/>
                    <a:pt x="18" y="16"/>
                    <a:pt x="8" y="8"/>
                  </a:cubicBezTo>
                  <a:cubicBezTo>
                    <a:pt x="6" y="5"/>
                    <a:pt x="3" y="3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759"/>
            <p:cNvSpPr/>
            <p:nvPr/>
          </p:nvSpPr>
          <p:spPr bwMode="auto">
            <a:xfrm>
              <a:off x="1458913" y="1967993"/>
              <a:ext cx="74613" cy="60325"/>
            </a:xfrm>
            <a:custGeom>
              <a:avLst/>
              <a:gdLst>
                <a:gd name="T0" fmla="*/ 0 w 48"/>
                <a:gd name="T1" fmla="*/ 0 h 40"/>
                <a:gd name="T2" fmla="*/ 0 w 48"/>
                <a:gd name="T3" fmla="*/ 2 h 40"/>
                <a:gd name="T4" fmla="*/ 39 w 48"/>
                <a:gd name="T5" fmla="*/ 38 h 40"/>
                <a:gd name="T6" fmla="*/ 48 w 48"/>
                <a:gd name="T7" fmla="*/ 40 h 40"/>
                <a:gd name="T8" fmla="*/ 0 w 4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18"/>
                    <a:pt x="21" y="31"/>
                    <a:pt x="39" y="38"/>
                  </a:cubicBezTo>
                  <a:cubicBezTo>
                    <a:pt x="42" y="39"/>
                    <a:pt x="45" y="39"/>
                    <a:pt x="48" y="40"/>
                  </a:cubicBezTo>
                  <a:cubicBezTo>
                    <a:pt x="25" y="35"/>
                    <a:pt x="7" y="19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760"/>
            <p:cNvSpPr/>
            <p:nvPr/>
          </p:nvSpPr>
          <p:spPr bwMode="auto">
            <a:xfrm>
              <a:off x="1458913" y="1971168"/>
              <a:ext cx="60325" cy="53975"/>
            </a:xfrm>
            <a:custGeom>
              <a:avLst/>
              <a:gdLst>
                <a:gd name="T0" fmla="*/ 0 w 39"/>
                <a:gd name="T1" fmla="*/ 0 h 36"/>
                <a:gd name="T2" fmla="*/ 4 w 39"/>
                <a:gd name="T3" fmla="*/ 9 h 36"/>
                <a:gd name="T4" fmla="*/ 39 w 39"/>
                <a:gd name="T5" fmla="*/ 36 h 36"/>
                <a:gd name="T6" fmla="*/ 0 w 3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6">
                  <a:moveTo>
                    <a:pt x="0" y="0"/>
                  </a:moveTo>
                  <a:cubicBezTo>
                    <a:pt x="1" y="3"/>
                    <a:pt x="3" y="6"/>
                    <a:pt x="4" y="9"/>
                  </a:cubicBezTo>
                  <a:cubicBezTo>
                    <a:pt x="13" y="22"/>
                    <a:pt x="25" y="31"/>
                    <a:pt x="39" y="36"/>
                  </a:cubicBezTo>
                  <a:cubicBezTo>
                    <a:pt x="21" y="29"/>
                    <a:pt x="7" y="16"/>
                    <a:pt x="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761"/>
            <p:cNvSpPr/>
            <p:nvPr/>
          </p:nvSpPr>
          <p:spPr bwMode="auto">
            <a:xfrm>
              <a:off x="1490663" y="1947356"/>
              <a:ext cx="60325" cy="79375"/>
            </a:xfrm>
            <a:custGeom>
              <a:avLst/>
              <a:gdLst>
                <a:gd name="T0" fmla="*/ 0 w 39"/>
                <a:gd name="T1" fmla="*/ 0 h 53"/>
                <a:gd name="T2" fmla="*/ 39 w 39"/>
                <a:gd name="T3" fmla="*/ 53 h 53"/>
                <a:gd name="T4" fmla="*/ 13 w 39"/>
                <a:gd name="T5" fmla="*/ 7 h 53"/>
                <a:gd name="T6" fmla="*/ 4 w 39"/>
                <a:gd name="T7" fmla="*/ 1 h 53"/>
                <a:gd name="T8" fmla="*/ 0 w 3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3">
                  <a:moveTo>
                    <a:pt x="0" y="0"/>
                  </a:moveTo>
                  <a:cubicBezTo>
                    <a:pt x="0" y="23"/>
                    <a:pt x="16" y="43"/>
                    <a:pt x="39" y="53"/>
                  </a:cubicBezTo>
                  <a:cubicBezTo>
                    <a:pt x="24" y="42"/>
                    <a:pt x="14" y="25"/>
                    <a:pt x="13" y="7"/>
                  </a:cubicBezTo>
                  <a:cubicBezTo>
                    <a:pt x="10" y="5"/>
                    <a:pt x="7" y="2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762"/>
            <p:cNvSpPr/>
            <p:nvPr/>
          </p:nvSpPr>
          <p:spPr bwMode="auto">
            <a:xfrm>
              <a:off x="1458913" y="1945768"/>
              <a:ext cx="84138" cy="84138"/>
            </a:xfrm>
            <a:custGeom>
              <a:avLst/>
              <a:gdLst>
                <a:gd name="T0" fmla="*/ 17 w 54"/>
                <a:gd name="T1" fmla="*/ 0 h 56"/>
                <a:gd name="T2" fmla="*/ 1 w 54"/>
                <a:gd name="T3" fmla="*/ 9 h 56"/>
                <a:gd name="T4" fmla="*/ 0 w 54"/>
                <a:gd name="T5" fmla="*/ 15 h 56"/>
                <a:gd name="T6" fmla="*/ 48 w 54"/>
                <a:gd name="T7" fmla="*/ 55 h 56"/>
                <a:gd name="T8" fmla="*/ 52 w 54"/>
                <a:gd name="T9" fmla="*/ 56 h 56"/>
                <a:gd name="T10" fmla="*/ 54 w 54"/>
                <a:gd name="T11" fmla="*/ 56 h 56"/>
                <a:gd name="T12" fmla="*/ 17 w 54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6">
                  <a:moveTo>
                    <a:pt x="17" y="0"/>
                  </a:moveTo>
                  <a:cubicBezTo>
                    <a:pt x="10" y="0"/>
                    <a:pt x="3" y="2"/>
                    <a:pt x="1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7" y="34"/>
                    <a:pt x="25" y="50"/>
                    <a:pt x="48" y="55"/>
                  </a:cubicBezTo>
                  <a:cubicBezTo>
                    <a:pt x="49" y="55"/>
                    <a:pt x="50" y="55"/>
                    <a:pt x="52" y="56"/>
                  </a:cubicBezTo>
                  <a:cubicBezTo>
                    <a:pt x="52" y="56"/>
                    <a:pt x="53" y="56"/>
                    <a:pt x="54" y="56"/>
                  </a:cubicBezTo>
                  <a:cubicBezTo>
                    <a:pt x="32" y="45"/>
                    <a:pt x="17" y="23"/>
                    <a:pt x="17" y="0"/>
                  </a:cubicBezTo>
                </a:path>
              </a:pathLst>
            </a:custGeom>
            <a:solidFill>
              <a:srgbClr val="FF6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763"/>
            <p:cNvSpPr>
              <a:spLocks noEditPoints="1"/>
            </p:cNvSpPr>
            <p:nvPr/>
          </p:nvSpPr>
          <p:spPr bwMode="auto">
            <a:xfrm>
              <a:off x="1546226" y="1863218"/>
              <a:ext cx="104775" cy="30163"/>
            </a:xfrm>
            <a:custGeom>
              <a:avLst/>
              <a:gdLst>
                <a:gd name="T0" fmla="*/ 20 w 68"/>
                <a:gd name="T1" fmla="*/ 4 h 20"/>
                <a:gd name="T2" fmla="*/ 11 w 68"/>
                <a:gd name="T3" fmla="*/ 8 h 20"/>
                <a:gd name="T4" fmla="*/ 12 w 68"/>
                <a:gd name="T5" fmla="*/ 8 h 20"/>
                <a:gd name="T6" fmla="*/ 21 w 68"/>
                <a:gd name="T7" fmla="*/ 4 h 20"/>
                <a:gd name="T8" fmla="*/ 20 w 68"/>
                <a:gd name="T9" fmla="*/ 4 h 20"/>
                <a:gd name="T10" fmla="*/ 38 w 68"/>
                <a:gd name="T11" fmla="*/ 5 h 20"/>
                <a:gd name="T12" fmla="*/ 37 w 68"/>
                <a:gd name="T13" fmla="*/ 5 h 20"/>
                <a:gd name="T14" fmla="*/ 56 w 68"/>
                <a:gd name="T15" fmla="*/ 20 h 20"/>
                <a:gd name="T16" fmla="*/ 57 w 68"/>
                <a:gd name="T17" fmla="*/ 19 h 20"/>
                <a:gd name="T18" fmla="*/ 38 w 68"/>
                <a:gd name="T19" fmla="*/ 5 h 20"/>
                <a:gd name="T20" fmla="*/ 46 w 68"/>
                <a:gd name="T21" fmla="*/ 6 h 20"/>
                <a:gd name="T22" fmla="*/ 46 w 68"/>
                <a:gd name="T23" fmla="*/ 6 h 20"/>
                <a:gd name="T24" fmla="*/ 60 w 68"/>
                <a:gd name="T25" fmla="*/ 18 h 20"/>
                <a:gd name="T26" fmla="*/ 61 w 68"/>
                <a:gd name="T27" fmla="*/ 18 h 20"/>
                <a:gd name="T28" fmla="*/ 46 w 68"/>
                <a:gd name="T29" fmla="*/ 6 h 20"/>
                <a:gd name="T30" fmla="*/ 15 w 68"/>
                <a:gd name="T31" fmla="*/ 2 h 20"/>
                <a:gd name="T32" fmla="*/ 6 w 68"/>
                <a:gd name="T33" fmla="*/ 7 h 20"/>
                <a:gd name="T34" fmla="*/ 6 w 68"/>
                <a:gd name="T35" fmla="*/ 7 h 20"/>
                <a:gd name="T36" fmla="*/ 16 w 68"/>
                <a:gd name="T37" fmla="*/ 2 h 20"/>
                <a:gd name="T38" fmla="*/ 15 w 68"/>
                <a:gd name="T39" fmla="*/ 2 h 20"/>
                <a:gd name="T40" fmla="*/ 14 w 68"/>
                <a:gd name="T41" fmla="*/ 2 h 20"/>
                <a:gd name="T42" fmla="*/ 2 w 68"/>
                <a:gd name="T43" fmla="*/ 5 h 20"/>
                <a:gd name="T44" fmla="*/ 2 w 68"/>
                <a:gd name="T45" fmla="*/ 5 h 20"/>
                <a:gd name="T46" fmla="*/ 14 w 68"/>
                <a:gd name="T47" fmla="*/ 2 h 20"/>
                <a:gd name="T48" fmla="*/ 14 w 68"/>
                <a:gd name="T49" fmla="*/ 2 h 20"/>
                <a:gd name="T50" fmla="*/ 57 w 68"/>
                <a:gd name="T51" fmla="*/ 6 h 20"/>
                <a:gd name="T52" fmla="*/ 57 w 68"/>
                <a:gd name="T53" fmla="*/ 6 h 20"/>
                <a:gd name="T54" fmla="*/ 68 w 68"/>
                <a:gd name="T55" fmla="*/ 12 h 20"/>
                <a:gd name="T56" fmla="*/ 68 w 68"/>
                <a:gd name="T57" fmla="*/ 12 h 20"/>
                <a:gd name="T58" fmla="*/ 57 w 68"/>
                <a:gd name="T59" fmla="*/ 6 h 20"/>
                <a:gd name="T60" fmla="*/ 6 w 68"/>
                <a:gd name="T61" fmla="*/ 0 h 20"/>
                <a:gd name="T62" fmla="*/ 0 w 68"/>
                <a:gd name="T63" fmla="*/ 2 h 20"/>
                <a:gd name="T64" fmla="*/ 0 w 68"/>
                <a:gd name="T65" fmla="*/ 2 h 20"/>
                <a:gd name="T66" fmla="*/ 6 w 68"/>
                <a:gd name="T67" fmla="*/ 0 h 20"/>
                <a:gd name="T68" fmla="*/ 6 w 68"/>
                <a:gd name="T6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" h="20">
                  <a:moveTo>
                    <a:pt x="20" y="4"/>
                  </a:moveTo>
                  <a:cubicBezTo>
                    <a:pt x="17" y="5"/>
                    <a:pt x="14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7"/>
                    <a:pt x="18" y="5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moveTo>
                    <a:pt x="38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4" y="9"/>
                    <a:pt x="51" y="14"/>
                    <a:pt x="56" y="20"/>
                  </a:cubicBezTo>
                  <a:cubicBezTo>
                    <a:pt x="56" y="20"/>
                    <a:pt x="56" y="19"/>
                    <a:pt x="57" y="19"/>
                  </a:cubicBezTo>
                  <a:cubicBezTo>
                    <a:pt x="51" y="14"/>
                    <a:pt x="45" y="9"/>
                    <a:pt x="38" y="5"/>
                  </a:cubicBezTo>
                  <a:moveTo>
                    <a:pt x="46" y="6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51" y="9"/>
                    <a:pt x="56" y="14"/>
                    <a:pt x="60" y="18"/>
                  </a:cubicBezTo>
                  <a:cubicBezTo>
                    <a:pt x="60" y="18"/>
                    <a:pt x="61" y="18"/>
                    <a:pt x="61" y="18"/>
                  </a:cubicBezTo>
                  <a:cubicBezTo>
                    <a:pt x="56" y="14"/>
                    <a:pt x="52" y="9"/>
                    <a:pt x="46" y="6"/>
                  </a:cubicBezTo>
                  <a:moveTo>
                    <a:pt x="15" y="2"/>
                  </a:moveTo>
                  <a:cubicBezTo>
                    <a:pt x="12" y="4"/>
                    <a:pt x="9" y="5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5"/>
                    <a:pt x="12" y="4"/>
                    <a:pt x="16" y="2"/>
                  </a:cubicBezTo>
                  <a:cubicBezTo>
                    <a:pt x="16" y="2"/>
                    <a:pt x="15" y="2"/>
                    <a:pt x="15" y="2"/>
                  </a:cubicBezTo>
                  <a:moveTo>
                    <a:pt x="14" y="2"/>
                  </a:moveTo>
                  <a:cubicBezTo>
                    <a:pt x="9" y="2"/>
                    <a:pt x="5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6" y="4"/>
                    <a:pt x="10" y="3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moveTo>
                    <a:pt x="57" y="6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61" y="8"/>
                    <a:pt x="64" y="10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5" y="10"/>
                    <a:pt x="61" y="8"/>
                    <a:pt x="57" y="6"/>
                  </a:cubicBezTo>
                  <a:moveTo>
                    <a:pt x="6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764"/>
            <p:cNvSpPr/>
            <p:nvPr/>
          </p:nvSpPr>
          <p:spPr bwMode="auto">
            <a:xfrm>
              <a:off x="1554163" y="1866393"/>
              <a:ext cx="22225" cy="9525"/>
            </a:xfrm>
            <a:custGeom>
              <a:avLst/>
              <a:gdLst>
                <a:gd name="T0" fmla="*/ 10 w 14"/>
                <a:gd name="T1" fmla="*/ 0 h 6"/>
                <a:gd name="T2" fmla="*/ 0 w 14"/>
                <a:gd name="T3" fmla="*/ 5 h 6"/>
                <a:gd name="T4" fmla="*/ 2 w 14"/>
                <a:gd name="T5" fmla="*/ 6 h 6"/>
                <a:gd name="T6" fmla="*/ 5 w 14"/>
                <a:gd name="T7" fmla="*/ 6 h 6"/>
                <a:gd name="T8" fmla="*/ 14 w 14"/>
                <a:gd name="T9" fmla="*/ 2 h 6"/>
                <a:gd name="T10" fmla="*/ 12 w 14"/>
                <a:gd name="T11" fmla="*/ 0 h 6"/>
                <a:gd name="T12" fmla="*/ 10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10" y="0"/>
                  </a:moveTo>
                  <a:cubicBezTo>
                    <a:pt x="6" y="2"/>
                    <a:pt x="3" y="3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8" y="5"/>
                    <a:pt x="11" y="3"/>
                    <a:pt x="14" y="2"/>
                  </a:cubicBezTo>
                  <a:cubicBezTo>
                    <a:pt x="13" y="1"/>
                    <a:pt x="12" y="1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765"/>
            <p:cNvSpPr>
              <a:spLocks noEditPoints="1"/>
            </p:cNvSpPr>
            <p:nvPr/>
          </p:nvSpPr>
          <p:spPr bwMode="auto">
            <a:xfrm>
              <a:off x="1546226" y="1863218"/>
              <a:ext cx="104775" cy="17463"/>
            </a:xfrm>
            <a:custGeom>
              <a:avLst/>
              <a:gdLst>
                <a:gd name="T0" fmla="*/ 6 w 68"/>
                <a:gd name="T1" fmla="*/ 0 h 12"/>
                <a:gd name="T2" fmla="*/ 0 w 68"/>
                <a:gd name="T3" fmla="*/ 2 h 12"/>
                <a:gd name="T4" fmla="*/ 2 w 68"/>
                <a:gd name="T5" fmla="*/ 5 h 12"/>
                <a:gd name="T6" fmla="*/ 14 w 68"/>
                <a:gd name="T7" fmla="*/ 2 h 12"/>
                <a:gd name="T8" fmla="*/ 6 w 68"/>
                <a:gd name="T9" fmla="*/ 0 h 12"/>
                <a:gd name="T10" fmla="*/ 63 w 68"/>
                <a:gd name="T11" fmla="*/ 6 h 12"/>
                <a:gd name="T12" fmla="*/ 60 w 68"/>
                <a:gd name="T13" fmla="*/ 6 h 12"/>
                <a:gd name="T14" fmla="*/ 57 w 68"/>
                <a:gd name="T15" fmla="*/ 6 h 12"/>
                <a:gd name="T16" fmla="*/ 68 w 68"/>
                <a:gd name="T17" fmla="*/ 12 h 12"/>
                <a:gd name="T18" fmla="*/ 68 w 68"/>
                <a:gd name="T19" fmla="*/ 9 h 12"/>
                <a:gd name="T20" fmla="*/ 63 w 68"/>
                <a:gd name="T2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12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5" y="4"/>
                    <a:pt x="9" y="2"/>
                    <a:pt x="14" y="2"/>
                  </a:cubicBezTo>
                  <a:cubicBezTo>
                    <a:pt x="11" y="1"/>
                    <a:pt x="9" y="1"/>
                    <a:pt x="6" y="0"/>
                  </a:cubicBezTo>
                  <a:moveTo>
                    <a:pt x="63" y="6"/>
                  </a:moveTo>
                  <a:cubicBezTo>
                    <a:pt x="62" y="6"/>
                    <a:pt x="61" y="6"/>
                    <a:pt x="60" y="6"/>
                  </a:cubicBezTo>
                  <a:cubicBezTo>
                    <a:pt x="59" y="6"/>
                    <a:pt x="58" y="6"/>
                    <a:pt x="57" y="6"/>
                  </a:cubicBezTo>
                  <a:cubicBezTo>
                    <a:pt x="61" y="8"/>
                    <a:pt x="65" y="10"/>
                    <a:pt x="68" y="12"/>
                  </a:cubicBezTo>
                  <a:cubicBezTo>
                    <a:pt x="68" y="11"/>
                    <a:pt x="68" y="10"/>
                    <a:pt x="68" y="9"/>
                  </a:cubicBezTo>
                  <a:cubicBezTo>
                    <a:pt x="67" y="7"/>
                    <a:pt x="65" y="6"/>
                    <a:pt x="63" y="6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66"/>
            <p:cNvSpPr/>
            <p:nvPr/>
          </p:nvSpPr>
          <p:spPr bwMode="auto">
            <a:xfrm>
              <a:off x="1604963" y="1871156"/>
              <a:ext cx="33338" cy="20638"/>
            </a:xfrm>
            <a:custGeom>
              <a:avLst/>
              <a:gdLst>
                <a:gd name="T0" fmla="*/ 8 w 22"/>
                <a:gd name="T1" fmla="*/ 1 h 14"/>
                <a:gd name="T2" fmla="*/ 0 w 22"/>
                <a:gd name="T3" fmla="*/ 0 h 14"/>
                <a:gd name="T4" fmla="*/ 19 w 22"/>
                <a:gd name="T5" fmla="*/ 14 h 14"/>
                <a:gd name="T6" fmla="*/ 22 w 22"/>
                <a:gd name="T7" fmla="*/ 13 h 14"/>
                <a:gd name="T8" fmla="*/ 8 w 22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8" y="1"/>
                  </a:moveTo>
                  <a:cubicBezTo>
                    <a:pt x="5" y="1"/>
                    <a:pt x="2" y="0"/>
                    <a:pt x="0" y="0"/>
                  </a:cubicBezTo>
                  <a:cubicBezTo>
                    <a:pt x="7" y="4"/>
                    <a:pt x="13" y="9"/>
                    <a:pt x="19" y="14"/>
                  </a:cubicBezTo>
                  <a:cubicBezTo>
                    <a:pt x="20" y="14"/>
                    <a:pt x="21" y="14"/>
                    <a:pt x="22" y="13"/>
                  </a:cubicBezTo>
                  <a:cubicBezTo>
                    <a:pt x="18" y="9"/>
                    <a:pt x="13" y="4"/>
                    <a:pt x="8" y="1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67"/>
            <p:cNvSpPr/>
            <p:nvPr/>
          </p:nvSpPr>
          <p:spPr bwMode="auto">
            <a:xfrm>
              <a:off x="1616076" y="1872743"/>
              <a:ext cx="34925" cy="17463"/>
            </a:xfrm>
            <a:custGeom>
              <a:avLst/>
              <a:gdLst>
                <a:gd name="T0" fmla="*/ 11 w 22"/>
                <a:gd name="T1" fmla="*/ 0 h 12"/>
                <a:gd name="T2" fmla="*/ 0 w 22"/>
                <a:gd name="T3" fmla="*/ 0 h 12"/>
                <a:gd name="T4" fmla="*/ 15 w 22"/>
                <a:gd name="T5" fmla="*/ 12 h 12"/>
                <a:gd name="T6" fmla="*/ 20 w 22"/>
                <a:gd name="T7" fmla="*/ 9 h 12"/>
                <a:gd name="T8" fmla="*/ 22 w 22"/>
                <a:gd name="T9" fmla="*/ 6 h 12"/>
                <a:gd name="T10" fmla="*/ 11 w 2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2">
                  <a:moveTo>
                    <a:pt x="11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6" y="3"/>
                    <a:pt x="10" y="8"/>
                    <a:pt x="15" y="12"/>
                  </a:cubicBezTo>
                  <a:cubicBezTo>
                    <a:pt x="16" y="12"/>
                    <a:pt x="18" y="11"/>
                    <a:pt x="20" y="9"/>
                  </a:cubicBezTo>
                  <a:cubicBezTo>
                    <a:pt x="21" y="8"/>
                    <a:pt x="22" y="7"/>
                    <a:pt x="22" y="6"/>
                  </a:cubicBezTo>
                  <a:cubicBezTo>
                    <a:pt x="18" y="4"/>
                    <a:pt x="15" y="2"/>
                    <a:pt x="11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68"/>
            <p:cNvSpPr/>
            <p:nvPr/>
          </p:nvSpPr>
          <p:spPr bwMode="auto">
            <a:xfrm>
              <a:off x="1563688" y="1869568"/>
              <a:ext cx="68263" cy="23813"/>
            </a:xfrm>
            <a:custGeom>
              <a:avLst/>
              <a:gdLst>
                <a:gd name="T0" fmla="*/ 25 w 44"/>
                <a:gd name="T1" fmla="*/ 1 h 16"/>
                <a:gd name="T2" fmla="*/ 24 w 44"/>
                <a:gd name="T3" fmla="*/ 1 h 16"/>
                <a:gd name="T4" fmla="*/ 15 w 44"/>
                <a:gd name="T5" fmla="*/ 2 h 16"/>
                <a:gd name="T6" fmla="*/ 9 w 44"/>
                <a:gd name="T7" fmla="*/ 0 h 16"/>
                <a:gd name="T8" fmla="*/ 9 w 44"/>
                <a:gd name="T9" fmla="*/ 0 h 16"/>
                <a:gd name="T10" fmla="*/ 0 w 44"/>
                <a:gd name="T11" fmla="*/ 4 h 16"/>
                <a:gd name="T12" fmla="*/ 1 w 44"/>
                <a:gd name="T13" fmla="*/ 4 h 16"/>
                <a:gd name="T14" fmla="*/ 1 w 44"/>
                <a:gd name="T15" fmla="*/ 4 h 16"/>
                <a:gd name="T16" fmla="*/ 27 w 44"/>
                <a:gd name="T17" fmla="*/ 13 h 16"/>
                <a:gd name="T18" fmla="*/ 36 w 44"/>
                <a:gd name="T19" fmla="*/ 16 h 16"/>
                <a:gd name="T20" fmla="*/ 44 w 44"/>
                <a:gd name="T21" fmla="*/ 16 h 16"/>
                <a:gd name="T22" fmla="*/ 25 w 44"/>
                <a:gd name="T2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16">
                  <a:moveTo>
                    <a:pt x="25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2"/>
                    <a:pt x="18" y="2"/>
                    <a:pt x="15" y="2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3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0" y="5"/>
                    <a:pt x="18" y="10"/>
                    <a:pt x="27" y="13"/>
                  </a:cubicBezTo>
                  <a:cubicBezTo>
                    <a:pt x="30" y="14"/>
                    <a:pt x="33" y="15"/>
                    <a:pt x="36" y="16"/>
                  </a:cubicBezTo>
                  <a:cubicBezTo>
                    <a:pt x="39" y="16"/>
                    <a:pt x="42" y="16"/>
                    <a:pt x="44" y="16"/>
                  </a:cubicBezTo>
                  <a:cubicBezTo>
                    <a:pt x="39" y="10"/>
                    <a:pt x="32" y="5"/>
                    <a:pt x="25" y="1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69"/>
            <p:cNvSpPr/>
            <p:nvPr/>
          </p:nvSpPr>
          <p:spPr bwMode="auto">
            <a:xfrm>
              <a:off x="1549401" y="1866393"/>
              <a:ext cx="19050" cy="7938"/>
            </a:xfrm>
            <a:custGeom>
              <a:avLst/>
              <a:gdLst>
                <a:gd name="T0" fmla="*/ 12 w 13"/>
                <a:gd name="T1" fmla="*/ 0 h 5"/>
                <a:gd name="T2" fmla="*/ 0 w 13"/>
                <a:gd name="T3" fmla="*/ 3 h 5"/>
                <a:gd name="T4" fmla="*/ 1 w 13"/>
                <a:gd name="T5" fmla="*/ 5 h 5"/>
                <a:gd name="T6" fmla="*/ 4 w 13"/>
                <a:gd name="T7" fmla="*/ 5 h 5"/>
                <a:gd name="T8" fmla="*/ 13 w 13"/>
                <a:gd name="T9" fmla="*/ 0 h 5"/>
                <a:gd name="T10" fmla="*/ 12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8" y="1"/>
                    <a:pt x="4" y="2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7" y="3"/>
                    <a:pt x="10" y="2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70"/>
            <p:cNvSpPr/>
            <p:nvPr/>
          </p:nvSpPr>
          <p:spPr bwMode="auto">
            <a:xfrm>
              <a:off x="1546226" y="1860043"/>
              <a:ext cx="7938" cy="6350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4 h 4"/>
                <a:gd name="T4" fmla="*/ 6 w 6"/>
                <a:gd name="T5" fmla="*/ 2 h 4"/>
                <a:gd name="T6" fmla="*/ 1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2" y="3"/>
                    <a:pt x="4" y="2"/>
                    <a:pt x="6" y="2"/>
                  </a:cubicBezTo>
                  <a:cubicBezTo>
                    <a:pt x="4" y="1"/>
                    <a:pt x="2" y="1"/>
                    <a:pt x="1" y="0"/>
                  </a:cubicBezTo>
                </a:path>
              </a:pathLst>
            </a:custGeom>
            <a:solidFill>
              <a:srgbClr val="FF9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71"/>
            <p:cNvSpPr>
              <a:spLocks noEditPoints="1"/>
            </p:cNvSpPr>
            <p:nvPr/>
          </p:nvSpPr>
          <p:spPr bwMode="auto">
            <a:xfrm>
              <a:off x="1563688" y="1860043"/>
              <a:ext cx="47625" cy="11113"/>
            </a:xfrm>
            <a:custGeom>
              <a:avLst/>
              <a:gdLst>
                <a:gd name="T0" fmla="*/ 7 w 30"/>
                <a:gd name="T1" fmla="*/ 3 h 7"/>
                <a:gd name="T2" fmla="*/ 4 w 30"/>
                <a:gd name="T3" fmla="*/ 3 h 7"/>
                <a:gd name="T4" fmla="*/ 4 w 30"/>
                <a:gd name="T5" fmla="*/ 3 h 7"/>
                <a:gd name="T6" fmla="*/ 4 w 30"/>
                <a:gd name="T7" fmla="*/ 3 h 7"/>
                <a:gd name="T8" fmla="*/ 4 w 30"/>
                <a:gd name="T9" fmla="*/ 4 h 7"/>
                <a:gd name="T10" fmla="*/ 4 w 30"/>
                <a:gd name="T11" fmla="*/ 4 h 7"/>
                <a:gd name="T12" fmla="*/ 7 w 30"/>
                <a:gd name="T13" fmla="*/ 3 h 7"/>
                <a:gd name="T14" fmla="*/ 16 w 30"/>
                <a:gd name="T15" fmla="*/ 3 h 7"/>
                <a:gd name="T16" fmla="*/ 10 w 30"/>
                <a:gd name="T17" fmla="*/ 5 h 7"/>
                <a:gd name="T18" fmla="*/ 11 w 30"/>
                <a:gd name="T19" fmla="*/ 5 h 7"/>
                <a:gd name="T20" fmla="*/ 16 w 30"/>
                <a:gd name="T21" fmla="*/ 4 h 7"/>
                <a:gd name="T22" fmla="*/ 24 w 30"/>
                <a:gd name="T23" fmla="*/ 7 h 7"/>
                <a:gd name="T24" fmla="*/ 25 w 30"/>
                <a:gd name="T25" fmla="*/ 7 h 7"/>
                <a:gd name="T26" fmla="*/ 16 w 30"/>
                <a:gd name="T27" fmla="*/ 3 h 7"/>
                <a:gd name="T28" fmla="*/ 1 w 30"/>
                <a:gd name="T29" fmla="*/ 0 h 7"/>
                <a:gd name="T30" fmla="*/ 0 w 30"/>
                <a:gd name="T31" fmla="*/ 0 h 7"/>
                <a:gd name="T32" fmla="*/ 0 w 30"/>
                <a:gd name="T33" fmla="*/ 0 h 7"/>
                <a:gd name="T34" fmla="*/ 2 w 30"/>
                <a:gd name="T35" fmla="*/ 0 h 7"/>
                <a:gd name="T36" fmla="*/ 1 w 30"/>
                <a:gd name="T37" fmla="*/ 0 h 7"/>
                <a:gd name="T38" fmla="*/ 25 w 30"/>
                <a:gd name="T39" fmla="*/ 3 h 7"/>
                <a:gd name="T40" fmla="*/ 24 w 30"/>
                <a:gd name="T41" fmla="*/ 3 h 7"/>
                <a:gd name="T42" fmla="*/ 28 w 30"/>
                <a:gd name="T43" fmla="*/ 5 h 7"/>
                <a:gd name="T44" fmla="*/ 28 w 30"/>
                <a:gd name="T45" fmla="*/ 4 h 7"/>
                <a:gd name="T46" fmla="*/ 25 w 30"/>
                <a:gd name="T47" fmla="*/ 3 h 7"/>
                <a:gd name="T48" fmla="*/ 29 w 30"/>
                <a:gd name="T49" fmla="*/ 4 h 7"/>
                <a:gd name="T50" fmla="*/ 30 w 30"/>
                <a:gd name="T51" fmla="*/ 3 h 7"/>
                <a:gd name="T52" fmla="*/ 25 w 30"/>
                <a:gd name="T5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7">
                  <a:moveTo>
                    <a:pt x="7" y="3"/>
                  </a:moveTo>
                  <a:cubicBezTo>
                    <a:pt x="6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6" y="3"/>
                    <a:pt x="7" y="3"/>
                  </a:cubicBezTo>
                  <a:moveTo>
                    <a:pt x="16" y="3"/>
                  </a:moveTo>
                  <a:cubicBezTo>
                    <a:pt x="14" y="4"/>
                    <a:pt x="12" y="4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4" y="4"/>
                    <a:pt x="16" y="4"/>
                  </a:cubicBezTo>
                  <a:cubicBezTo>
                    <a:pt x="19" y="5"/>
                    <a:pt x="22" y="6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2" y="5"/>
                    <a:pt x="19" y="4"/>
                    <a:pt x="16" y="3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moveTo>
                    <a:pt x="25" y="3"/>
                  </a:moveTo>
                  <a:cubicBezTo>
                    <a:pt x="25" y="3"/>
                    <a:pt x="24" y="3"/>
                    <a:pt x="24" y="3"/>
                  </a:cubicBezTo>
                  <a:cubicBezTo>
                    <a:pt x="25" y="3"/>
                    <a:pt x="27" y="4"/>
                    <a:pt x="28" y="5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7" y="4"/>
                    <a:pt x="26" y="3"/>
                    <a:pt x="25" y="3"/>
                  </a:cubicBezTo>
                  <a:cubicBezTo>
                    <a:pt x="27" y="3"/>
                    <a:pt x="28" y="3"/>
                    <a:pt x="29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8" y="3"/>
                    <a:pt x="27" y="3"/>
                    <a:pt x="25" y="3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72"/>
            <p:cNvSpPr>
              <a:spLocks noEditPoints="1"/>
            </p:cNvSpPr>
            <p:nvPr/>
          </p:nvSpPr>
          <p:spPr bwMode="auto">
            <a:xfrm>
              <a:off x="1570038" y="1858456"/>
              <a:ext cx="46038" cy="9525"/>
            </a:xfrm>
            <a:custGeom>
              <a:avLst/>
              <a:gdLst>
                <a:gd name="T0" fmla="*/ 9 w 30"/>
                <a:gd name="T1" fmla="*/ 3 h 6"/>
                <a:gd name="T2" fmla="*/ 3 w 30"/>
                <a:gd name="T3" fmla="*/ 4 h 6"/>
                <a:gd name="T4" fmla="*/ 0 w 30"/>
                <a:gd name="T5" fmla="*/ 5 h 6"/>
                <a:gd name="T6" fmla="*/ 2 w 30"/>
                <a:gd name="T7" fmla="*/ 5 h 6"/>
                <a:gd name="T8" fmla="*/ 6 w 30"/>
                <a:gd name="T9" fmla="*/ 6 h 6"/>
                <a:gd name="T10" fmla="*/ 12 w 30"/>
                <a:gd name="T11" fmla="*/ 4 h 6"/>
                <a:gd name="T12" fmla="*/ 9 w 30"/>
                <a:gd name="T13" fmla="*/ 3 h 6"/>
                <a:gd name="T14" fmla="*/ 30 w 30"/>
                <a:gd name="T15" fmla="*/ 0 h 6"/>
                <a:gd name="T16" fmla="*/ 24 w 30"/>
                <a:gd name="T17" fmla="*/ 1 h 6"/>
                <a:gd name="T18" fmla="*/ 29 w 30"/>
                <a:gd name="T19" fmla="*/ 1 h 6"/>
                <a:gd name="T20" fmla="*/ 30 w 30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6">
                  <a:moveTo>
                    <a:pt x="9" y="3"/>
                  </a:moveTo>
                  <a:cubicBezTo>
                    <a:pt x="7" y="3"/>
                    <a:pt x="5" y="3"/>
                    <a:pt x="3" y="4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3" y="6"/>
                    <a:pt x="4" y="6"/>
                    <a:pt x="6" y="6"/>
                  </a:cubicBezTo>
                  <a:cubicBezTo>
                    <a:pt x="8" y="5"/>
                    <a:pt x="10" y="5"/>
                    <a:pt x="12" y="4"/>
                  </a:cubicBezTo>
                  <a:cubicBezTo>
                    <a:pt x="11" y="4"/>
                    <a:pt x="10" y="4"/>
                    <a:pt x="9" y="3"/>
                  </a:cubicBezTo>
                  <a:moveTo>
                    <a:pt x="30" y="0"/>
                  </a:moveTo>
                  <a:cubicBezTo>
                    <a:pt x="28" y="0"/>
                    <a:pt x="26" y="0"/>
                    <a:pt x="24" y="1"/>
                  </a:cubicBezTo>
                  <a:cubicBezTo>
                    <a:pt x="26" y="1"/>
                    <a:pt x="27" y="1"/>
                    <a:pt x="29" y="1"/>
                  </a:cubicBezTo>
                  <a:cubicBezTo>
                    <a:pt x="29" y="1"/>
                    <a:pt x="30" y="1"/>
                    <a:pt x="3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73"/>
            <p:cNvSpPr>
              <a:spLocks noEditPoints="1"/>
            </p:cNvSpPr>
            <p:nvPr/>
          </p:nvSpPr>
          <p:spPr bwMode="auto">
            <a:xfrm>
              <a:off x="1563688" y="1860043"/>
              <a:ext cx="52388" cy="4763"/>
            </a:xfrm>
            <a:custGeom>
              <a:avLst/>
              <a:gdLst>
                <a:gd name="T0" fmla="*/ 2 w 33"/>
                <a:gd name="T1" fmla="*/ 0 h 3"/>
                <a:gd name="T2" fmla="*/ 0 w 33"/>
                <a:gd name="T3" fmla="*/ 0 h 3"/>
                <a:gd name="T4" fmla="*/ 4 w 33"/>
                <a:gd name="T5" fmla="*/ 3 h 3"/>
                <a:gd name="T6" fmla="*/ 7 w 33"/>
                <a:gd name="T7" fmla="*/ 3 h 3"/>
                <a:gd name="T8" fmla="*/ 13 w 33"/>
                <a:gd name="T9" fmla="*/ 2 h 3"/>
                <a:gd name="T10" fmla="*/ 2 w 33"/>
                <a:gd name="T11" fmla="*/ 0 h 3"/>
                <a:gd name="T12" fmla="*/ 28 w 33"/>
                <a:gd name="T13" fmla="*/ 0 h 3"/>
                <a:gd name="T14" fmla="*/ 21 w 33"/>
                <a:gd name="T15" fmla="*/ 1 h 3"/>
                <a:gd name="T16" fmla="*/ 19 w 33"/>
                <a:gd name="T17" fmla="*/ 0 h 3"/>
                <a:gd name="T18" fmla="*/ 24 w 33"/>
                <a:gd name="T19" fmla="*/ 3 h 3"/>
                <a:gd name="T20" fmla="*/ 25 w 33"/>
                <a:gd name="T21" fmla="*/ 3 h 3"/>
                <a:gd name="T22" fmla="*/ 30 w 33"/>
                <a:gd name="T23" fmla="*/ 3 h 3"/>
                <a:gd name="T24" fmla="*/ 33 w 33"/>
                <a:gd name="T25" fmla="*/ 0 h 3"/>
                <a:gd name="T26" fmla="*/ 28 w 33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9" y="1"/>
                    <a:pt x="6" y="0"/>
                    <a:pt x="2" y="0"/>
                  </a:cubicBezTo>
                  <a:moveTo>
                    <a:pt x="28" y="0"/>
                  </a:moveTo>
                  <a:cubicBezTo>
                    <a:pt x="26" y="0"/>
                    <a:pt x="23" y="0"/>
                    <a:pt x="21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20" y="1"/>
                    <a:pt x="22" y="2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7" y="3"/>
                    <a:pt x="28" y="3"/>
                    <a:pt x="30" y="3"/>
                  </a:cubicBezTo>
                  <a:cubicBezTo>
                    <a:pt x="31" y="2"/>
                    <a:pt x="32" y="1"/>
                    <a:pt x="33" y="0"/>
                  </a:cubicBezTo>
                  <a:cubicBezTo>
                    <a:pt x="31" y="0"/>
                    <a:pt x="30" y="0"/>
                    <a:pt x="28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74"/>
            <p:cNvSpPr/>
            <p:nvPr/>
          </p:nvSpPr>
          <p:spPr bwMode="auto">
            <a:xfrm>
              <a:off x="1560513" y="1856868"/>
              <a:ext cx="47625" cy="14288"/>
            </a:xfrm>
            <a:custGeom>
              <a:avLst/>
              <a:gdLst>
                <a:gd name="T0" fmla="*/ 3 w 30"/>
                <a:gd name="T1" fmla="*/ 0 h 9"/>
                <a:gd name="T2" fmla="*/ 0 w 30"/>
                <a:gd name="T3" fmla="*/ 0 h 9"/>
                <a:gd name="T4" fmla="*/ 2 w 30"/>
                <a:gd name="T5" fmla="*/ 2 h 9"/>
                <a:gd name="T6" fmla="*/ 3 w 30"/>
                <a:gd name="T7" fmla="*/ 2 h 9"/>
                <a:gd name="T8" fmla="*/ 4 w 30"/>
                <a:gd name="T9" fmla="*/ 2 h 9"/>
                <a:gd name="T10" fmla="*/ 15 w 30"/>
                <a:gd name="T11" fmla="*/ 4 h 9"/>
                <a:gd name="T12" fmla="*/ 18 w 30"/>
                <a:gd name="T13" fmla="*/ 5 h 9"/>
                <a:gd name="T14" fmla="*/ 27 w 30"/>
                <a:gd name="T15" fmla="*/ 9 h 9"/>
                <a:gd name="T16" fmla="*/ 28 w 30"/>
                <a:gd name="T17" fmla="*/ 8 h 9"/>
                <a:gd name="T18" fmla="*/ 30 w 30"/>
                <a:gd name="T19" fmla="*/ 7 h 9"/>
                <a:gd name="T20" fmla="*/ 26 w 30"/>
                <a:gd name="T21" fmla="*/ 5 h 9"/>
                <a:gd name="T22" fmla="*/ 21 w 30"/>
                <a:gd name="T23" fmla="*/ 2 h 9"/>
                <a:gd name="T24" fmla="*/ 15 w 30"/>
                <a:gd name="T25" fmla="*/ 2 h 9"/>
                <a:gd name="T26" fmla="*/ 3 w 30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9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8" y="2"/>
                    <a:pt x="11" y="3"/>
                    <a:pt x="15" y="4"/>
                  </a:cubicBezTo>
                  <a:cubicBezTo>
                    <a:pt x="16" y="5"/>
                    <a:pt x="17" y="5"/>
                    <a:pt x="18" y="5"/>
                  </a:cubicBezTo>
                  <a:cubicBezTo>
                    <a:pt x="21" y="6"/>
                    <a:pt x="24" y="7"/>
                    <a:pt x="27" y="9"/>
                  </a:cubicBezTo>
                  <a:cubicBezTo>
                    <a:pt x="27" y="9"/>
                    <a:pt x="27" y="8"/>
                    <a:pt x="28" y="8"/>
                  </a:cubicBezTo>
                  <a:cubicBezTo>
                    <a:pt x="28" y="8"/>
                    <a:pt x="29" y="7"/>
                    <a:pt x="30" y="7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4" y="4"/>
                    <a:pt x="22" y="3"/>
                    <a:pt x="21" y="2"/>
                  </a:cubicBezTo>
                  <a:cubicBezTo>
                    <a:pt x="19" y="2"/>
                    <a:pt x="17" y="2"/>
                    <a:pt x="15" y="2"/>
                  </a:cubicBezTo>
                  <a:cubicBezTo>
                    <a:pt x="11" y="1"/>
                    <a:pt x="7" y="1"/>
                    <a:pt x="3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75"/>
            <p:cNvSpPr/>
            <p:nvPr/>
          </p:nvSpPr>
          <p:spPr bwMode="auto">
            <a:xfrm>
              <a:off x="1603376" y="1864806"/>
              <a:ext cx="6350" cy="1588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1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76"/>
            <p:cNvSpPr/>
            <p:nvPr/>
          </p:nvSpPr>
          <p:spPr bwMode="auto">
            <a:xfrm>
              <a:off x="1581151" y="1866393"/>
              <a:ext cx="20638" cy="4763"/>
            </a:xfrm>
            <a:custGeom>
              <a:avLst/>
              <a:gdLst>
                <a:gd name="T0" fmla="*/ 5 w 13"/>
                <a:gd name="T1" fmla="*/ 0 h 3"/>
                <a:gd name="T2" fmla="*/ 0 w 13"/>
                <a:gd name="T3" fmla="*/ 1 h 3"/>
                <a:gd name="T4" fmla="*/ 9 w 13"/>
                <a:gd name="T5" fmla="*/ 3 h 3"/>
                <a:gd name="T6" fmla="*/ 13 w 13"/>
                <a:gd name="T7" fmla="*/ 3 h 3"/>
                <a:gd name="T8" fmla="*/ 13 w 13"/>
                <a:gd name="T9" fmla="*/ 3 h 3"/>
                <a:gd name="T10" fmla="*/ 5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3" y="2"/>
                    <a:pt x="6" y="2"/>
                    <a:pt x="9" y="3"/>
                  </a:cubicBezTo>
                  <a:cubicBezTo>
                    <a:pt x="10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2"/>
                    <a:pt x="8" y="1"/>
                    <a:pt x="5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77"/>
            <p:cNvSpPr/>
            <p:nvPr/>
          </p:nvSpPr>
          <p:spPr bwMode="auto">
            <a:xfrm>
              <a:off x="1570038" y="1864806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78"/>
            <p:cNvSpPr/>
            <p:nvPr/>
          </p:nvSpPr>
          <p:spPr bwMode="auto">
            <a:xfrm>
              <a:off x="1576388" y="1867981"/>
              <a:ext cx="4763" cy="1588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1 h 1"/>
                <a:gd name="T4" fmla="*/ 1 w 3"/>
                <a:gd name="T5" fmla="*/ 1 h 1"/>
                <a:gd name="T6" fmla="*/ 3 w 3"/>
                <a:gd name="T7" fmla="*/ 0 h 1"/>
                <a:gd name="T8" fmla="*/ 2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79"/>
            <p:cNvSpPr/>
            <p:nvPr/>
          </p:nvSpPr>
          <p:spPr bwMode="auto">
            <a:xfrm>
              <a:off x="1573213" y="1866393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4 w 4"/>
                <a:gd name="T5" fmla="*/ 1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FE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80"/>
            <p:cNvSpPr/>
            <p:nvPr/>
          </p:nvSpPr>
          <p:spPr bwMode="auto">
            <a:xfrm>
              <a:off x="1577976" y="1867981"/>
              <a:ext cx="23813" cy="4763"/>
            </a:xfrm>
            <a:custGeom>
              <a:avLst/>
              <a:gdLst>
                <a:gd name="T0" fmla="*/ 2 w 15"/>
                <a:gd name="T1" fmla="*/ 0 h 3"/>
                <a:gd name="T2" fmla="*/ 0 w 15"/>
                <a:gd name="T3" fmla="*/ 1 h 3"/>
                <a:gd name="T4" fmla="*/ 0 w 15"/>
                <a:gd name="T5" fmla="*/ 1 h 3"/>
                <a:gd name="T6" fmla="*/ 6 w 15"/>
                <a:gd name="T7" fmla="*/ 3 h 3"/>
                <a:gd name="T8" fmla="*/ 15 w 15"/>
                <a:gd name="T9" fmla="*/ 2 h 3"/>
                <a:gd name="T10" fmla="*/ 11 w 15"/>
                <a:gd name="T11" fmla="*/ 2 h 3"/>
                <a:gd name="T12" fmla="*/ 2 w 1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3"/>
                    <a:pt x="6" y="3"/>
                  </a:cubicBezTo>
                  <a:cubicBezTo>
                    <a:pt x="9" y="3"/>
                    <a:pt x="12" y="3"/>
                    <a:pt x="15" y="2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8" y="1"/>
                    <a:pt x="5" y="1"/>
                    <a:pt x="2" y="0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81"/>
            <p:cNvSpPr/>
            <p:nvPr/>
          </p:nvSpPr>
          <p:spPr bwMode="auto">
            <a:xfrm>
              <a:off x="1579563" y="1825118"/>
              <a:ext cx="28575" cy="42863"/>
            </a:xfrm>
            <a:custGeom>
              <a:avLst/>
              <a:gdLst>
                <a:gd name="T0" fmla="*/ 18 w 18"/>
                <a:gd name="T1" fmla="*/ 0 h 28"/>
                <a:gd name="T2" fmla="*/ 9 w 18"/>
                <a:gd name="T3" fmla="*/ 18 h 28"/>
                <a:gd name="T4" fmla="*/ 12 w 18"/>
                <a:gd name="T5" fmla="*/ 24 h 28"/>
                <a:gd name="T6" fmla="*/ 1 w 18"/>
                <a:gd name="T7" fmla="*/ 25 h 28"/>
                <a:gd name="T8" fmla="*/ 18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18" y="0"/>
                  </a:moveTo>
                  <a:cubicBezTo>
                    <a:pt x="18" y="0"/>
                    <a:pt x="8" y="13"/>
                    <a:pt x="9" y="18"/>
                  </a:cubicBezTo>
                  <a:cubicBezTo>
                    <a:pt x="11" y="22"/>
                    <a:pt x="12" y="24"/>
                    <a:pt x="12" y="24"/>
                  </a:cubicBezTo>
                  <a:cubicBezTo>
                    <a:pt x="12" y="24"/>
                    <a:pt x="3" y="28"/>
                    <a:pt x="1" y="25"/>
                  </a:cubicBezTo>
                  <a:cubicBezTo>
                    <a:pt x="0" y="2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82"/>
            <p:cNvSpPr/>
            <p:nvPr/>
          </p:nvSpPr>
          <p:spPr bwMode="auto">
            <a:xfrm>
              <a:off x="1570038" y="1818768"/>
              <a:ext cx="46038" cy="53975"/>
            </a:xfrm>
            <a:custGeom>
              <a:avLst/>
              <a:gdLst>
                <a:gd name="T0" fmla="*/ 9 w 29"/>
                <a:gd name="T1" fmla="*/ 36 h 36"/>
                <a:gd name="T2" fmla="*/ 3 w 29"/>
                <a:gd name="T3" fmla="*/ 32 h 36"/>
                <a:gd name="T4" fmla="*/ 20 w 29"/>
                <a:gd name="T5" fmla="*/ 2 h 36"/>
                <a:gd name="T6" fmla="*/ 27 w 29"/>
                <a:gd name="T7" fmla="*/ 2 h 36"/>
                <a:gd name="T8" fmla="*/ 27 w 29"/>
                <a:gd name="T9" fmla="*/ 8 h 36"/>
                <a:gd name="T10" fmla="*/ 20 w 29"/>
                <a:gd name="T11" fmla="*/ 21 h 36"/>
                <a:gd name="T12" fmla="*/ 22 w 29"/>
                <a:gd name="T13" fmla="*/ 28 h 36"/>
                <a:gd name="T14" fmla="*/ 19 w 29"/>
                <a:gd name="T15" fmla="*/ 34 h 36"/>
                <a:gd name="T16" fmla="*/ 9 w 29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6">
                  <a:moveTo>
                    <a:pt x="9" y="36"/>
                  </a:moveTo>
                  <a:cubicBezTo>
                    <a:pt x="5" y="35"/>
                    <a:pt x="4" y="33"/>
                    <a:pt x="3" y="32"/>
                  </a:cubicBezTo>
                  <a:cubicBezTo>
                    <a:pt x="2" y="30"/>
                    <a:pt x="0" y="26"/>
                    <a:pt x="20" y="2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29" y="3"/>
                    <a:pt x="29" y="6"/>
                    <a:pt x="27" y="8"/>
                  </a:cubicBezTo>
                  <a:cubicBezTo>
                    <a:pt x="23" y="13"/>
                    <a:pt x="20" y="19"/>
                    <a:pt x="20" y="21"/>
                  </a:cubicBezTo>
                  <a:cubicBezTo>
                    <a:pt x="21" y="26"/>
                    <a:pt x="22" y="28"/>
                    <a:pt x="22" y="28"/>
                  </a:cubicBezTo>
                  <a:cubicBezTo>
                    <a:pt x="23" y="30"/>
                    <a:pt x="22" y="33"/>
                    <a:pt x="19" y="34"/>
                  </a:cubicBezTo>
                  <a:cubicBezTo>
                    <a:pt x="18" y="34"/>
                    <a:pt x="13" y="36"/>
                    <a:pt x="9" y="36"/>
                  </a:cubicBezTo>
                  <a:close/>
                </a:path>
              </a:pathLst>
            </a:custGeom>
            <a:solidFill>
              <a:srgbClr val="009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783"/>
            <p:cNvSpPr/>
            <p:nvPr/>
          </p:nvSpPr>
          <p:spPr bwMode="auto">
            <a:xfrm>
              <a:off x="1603376" y="1820356"/>
              <a:ext cx="11113" cy="9525"/>
            </a:xfrm>
            <a:custGeom>
              <a:avLst/>
              <a:gdLst>
                <a:gd name="T0" fmla="*/ 4 w 7"/>
                <a:gd name="T1" fmla="*/ 7 h 7"/>
                <a:gd name="T2" fmla="*/ 1 w 7"/>
                <a:gd name="T3" fmla="*/ 5 h 7"/>
                <a:gd name="T4" fmla="*/ 2 w 7"/>
                <a:gd name="T5" fmla="*/ 1 h 7"/>
                <a:gd name="T6" fmla="*/ 7 w 7"/>
                <a:gd name="T7" fmla="*/ 3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3" y="7"/>
                    <a:pt x="1" y="7"/>
                    <a:pt x="1" y="5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784"/>
            <p:cNvSpPr/>
            <p:nvPr/>
          </p:nvSpPr>
          <p:spPr bwMode="auto">
            <a:xfrm>
              <a:off x="1576388" y="1848931"/>
              <a:ext cx="20638" cy="22225"/>
            </a:xfrm>
            <a:custGeom>
              <a:avLst/>
              <a:gdLst>
                <a:gd name="T0" fmla="*/ 9 w 13"/>
                <a:gd name="T1" fmla="*/ 2 h 15"/>
                <a:gd name="T2" fmla="*/ 13 w 13"/>
                <a:gd name="T3" fmla="*/ 13 h 15"/>
                <a:gd name="T4" fmla="*/ 7 w 13"/>
                <a:gd name="T5" fmla="*/ 15 h 15"/>
                <a:gd name="T6" fmla="*/ 2 w 13"/>
                <a:gd name="T7" fmla="*/ 13 h 15"/>
                <a:gd name="T8" fmla="*/ 1 w 13"/>
                <a:gd name="T9" fmla="*/ 6 h 15"/>
                <a:gd name="T10" fmla="*/ 3 w 13"/>
                <a:gd name="T11" fmla="*/ 2 h 15"/>
                <a:gd name="T12" fmla="*/ 7 w 13"/>
                <a:gd name="T13" fmla="*/ 1 h 15"/>
                <a:gd name="T14" fmla="*/ 9 w 13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5">
                  <a:moveTo>
                    <a:pt x="9" y="2"/>
                  </a:moveTo>
                  <a:cubicBezTo>
                    <a:pt x="11" y="6"/>
                    <a:pt x="13" y="9"/>
                    <a:pt x="13" y="13"/>
                  </a:cubicBezTo>
                  <a:cubicBezTo>
                    <a:pt x="11" y="14"/>
                    <a:pt x="9" y="15"/>
                    <a:pt x="7" y="15"/>
                  </a:cubicBezTo>
                  <a:cubicBezTo>
                    <a:pt x="5" y="15"/>
                    <a:pt x="3" y="14"/>
                    <a:pt x="2" y="13"/>
                  </a:cubicBezTo>
                  <a:cubicBezTo>
                    <a:pt x="0" y="11"/>
                    <a:pt x="0" y="8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1"/>
                    <a:pt x="5" y="0"/>
                    <a:pt x="7" y="1"/>
                  </a:cubicBezTo>
                  <a:cubicBezTo>
                    <a:pt x="8" y="1"/>
                    <a:pt x="8" y="2"/>
                    <a:pt x="9" y="2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785"/>
            <p:cNvSpPr/>
            <p:nvPr/>
          </p:nvSpPr>
          <p:spPr bwMode="auto">
            <a:xfrm>
              <a:off x="1573213" y="1928306"/>
              <a:ext cx="26988" cy="25400"/>
            </a:xfrm>
            <a:custGeom>
              <a:avLst/>
              <a:gdLst>
                <a:gd name="T0" fmla="*/ 6 w 17"/>
                <a:gd name="T1" fmla="*/ 15 h 17"/>
                <a:gd name="T2" fmla="*/ 5 w 17"/>
                <a:gd name="T3" fmla="*/ 14 h 17"/>
                <a:gd name="T4" fmla="*/ 1 w 17"/>
                <a:gd name="T5" fmla="*/ 5 h 17"/>
                <a:gd name="T6" fmla="*/ 1 w 17"/>
                <a:gd name="T7" fmla="*/ 5 h 17"/>
                <a:gd name="T8" fmla="*/ 11 w 17"/>
                <a:gd name="T9" fmla="*/ 1 h 17"/>
                <a:gd name="T10" fmla="*/ 12 w 17"/>
                <a:gd name="T11" fmla="*/ 2 h 17"/>
                <a:gd name="T12" fmla="*/ 16 w 17"/>
                <a:gd name="T13" fmla="*/ 11 h 17"/>
                <a:gd name="T14" fmla="*/ 16 w 17"/>
                <a:gd name="T15" fmla="*/ 11 h 17"/>
                <a:gd name="T16" fmla="*/ 6 w 17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6" y="15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1" y="13"/>
                    <a:pt x="0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1"/>
                    <a:pt x="7" y="0"/>
                    <a:pt x="11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4"/>
                    <a:pt x="17" y="8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5"/>
                    <a:pt x="10" y="17"/>
                    <a:pt x="6" y="15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786"/>
            <p:cNvSpPr/>
            <p:nvPr/>
          </p:nvSpPr>
          <p:spPr bwMode="auto">
            <a:xfrm>
              <a:off x="1577976" y="1929893"/>
              <a:ext cx="25400" cy="23813"/>
            </a:xfrm>
            <a:custGeom>
              <a:avLst/>
              <a:gdLst>
                <a:gd name="T0" fmla="*/ 5 w 16"/>
                <a:gd name="T1" fmla="*/ 15 h 16"/>
                <a:gd name="T2" fmla="*/ 5 w 16"/>
                <a:gd name="T3" fmla="*/ 15 h 16"/>
                <a:gd name="T4" fmla="*/ 1 w 16"/>
                <a:gd name="T5" fmla="*/ 5 h 16"/>
                <a:gd name="T6" fmla="*/ 1 w 16"/>
                <a:gd name="T7" fmla="*/ 5 h 16"/>
                <a:gd name="T8" fmla="*/ 11 w 16"/>
                <a:gd name="T9" fmla="*/ 2 h 16"/>
                <a:gd name="T10" fmla="*/ 11 w 16"/>
                <a:gd name="T11" fmla="*/ 2 h 16"/>
                <a:gd name="T12" fmla="*/ 14 w 16"/>
                <a:gd name="T13" fmla="*/ 11 h 16"/>
                <a:gd name="T14" fmla="*/ 14 w 16"/>
                <a:gd name="T15" fmla="*/ 11 h 16"/>
                <a:gd name="T16" fmla="*/ 5 w 16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5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1" y="13"/>
                    <a:pt x="0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2"/>
                    <a:pt x="7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4"/>
                    <a:pt x="16" y="8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5"/>
                    <a:pt x="8" y="16"/>
                    <a:pt x="5" y="1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787"/>
            <p:cNvSpPr/>
            <p:nvPr/>
          </p:nvSpPr>
          <p:spPr bwMode="auto">
            <a:xfrm>
              <a:off x="1509713" y="1948943"/>
              <a:ext cx="163513" cy="63500"/>
            </a:xfrm>
            <a:custGeom>
              <a:avLst/>
              <a:gdLst>
                <a:gd name="T0" fmla="*/ 105 w 105"/>
                <a:gd name="T1" fmla="*/ 11 h 42"/>
                <a:gd name="T2" fmla="*/ 0 w 105"/>
                <a:gd name="T3" fmla="*/ 0 h 42"/>
                <a:gd name="T4" fmla="*/ 2 w 105"/>
                <a:gd name="T5" fmla="*/ 17 h 42"/>
                <a:gd name="T6" fmla="*/ 14 w 105"/>
                <a:gd name="T7" fmla="*/ 29 h 42"/>
                <a:gd name="T8" fmla="*/ 28 w 105"/>
                <a:gd name="T9" fmla="*/ 22 h 42"/>
                <a:gd name="T10" fmla="*/ 31 w 105"/>
                <a:gd name="T11" fmla="*/ 39 h 42"/>
                <a:gd name="T12" fmla="*/ 52 w 105"/>
                <a:gd name="T13" fmla="*/ 41 h 42"/>
                <a:gd name="T14" fmla="*/ 67 w 105"/>
                <a:gd name="T15" fmla="*/ 28 h 42"/>
                <a:gd name="T16" fmla="*/ 80 w 105"/>
                <a:gd name="T17" fmla="*/ 38 h 42"/>
                <a:gd name="T18" fmla="*/ 95 w 105"/>
                <a:gd name="T19" fmla="*/ 28 h 42"/>
                <a:gd name="T20" fmla="*/ 105 w 105"/>
                <a:gd name="T2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42">
                  <a:moveTo>
                    <a:pt x="105" y="11"/>
                  </a:moveTo>
                  <a:cubicBezTo>
                    <a:pt x="70" y="14"/>
                    <a:pt x="32" y="16"/>
                    <a:pt x="0" y="0"/>
                  </a:cubicBezTo>
                  <a:cubicBezTo>
                    <a:pt x="0" y="6"/>
                    <a:pt x="0" y="12"/>
                    <a:pt x="2" y="17"/>
                  </a:cubicBezTo>
                  <a:cubicBezTo>
                    <a:pt x="4" y="23"/>
                    <a:pt x="14" y="29"/>
                    <a:pt x="14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45" y="42"/>
                    <a:pt x="52" y="41"/>
                  </a:cubicBezTo>
                  <a:cubicBezTo>
                    <a:pt x="59" y="40"/>
                    <a:pt x="67" y="28"/>
                    <a:pt x="67" y="2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92" y="33"/>
                    <a:pt x="95" y="28"/>
                  </a:cubicBezTo>
                  <a:cubicBezTo>
                    <a:pt x="99" y="22"/>
                    <a:pt x="102" y="16"/>
                    <a:pt x="105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788"/>
            <p:cNvSpPr/>
            <p:nvPr/>
          </p:nvSpPr>
          <p:spPr bwMode="auto">
            <a:xfrm>
              <a:off x="1552576" y="1982281"/>
              <a:ext cx="17463" cy="26988"/>
            </a:xfrm>
            <a:custGeom>
              <a:avLst/>
              <a:gdLst>
                <a:gd name="T0" fmla="*/ 0 w 11"/>
                <a:gd name="T1" fmla="*/ 0 h 17"/>
                <a:gd name="T2" fmla="*/ 11 w 11"/>
                <a:gd name="T3" fmla="*/ 17 h 17"/>
                <a:gd name="T4" fmla="*/ 3 w 11"/>
                <a:gd name="T5" fmla="*/ 16 h 17"/>
                <a:gd name="T6" fmla="*/ 0 w 11"/>
                <a:gd name="T7" fmla="*/ 0 h 17"/>
                <a:gd name="T8" fmla="*/ 0 w 1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0" y="0"/>
                  </a:moveTo>
                  <a:lnTo>
                    <a:pt x="11" y="17"/>
                  </a:lnTo>
                  <a:lnTo>
                    <a:pt x="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789"/>
            <p:cNvSpPr/>
            <p:nvPr/>
          </p:nvSpPr>
          <p:spPr bwMode="auto">
            <a:xfrm>
              <a:off x="1614488" y="1991806"/>
              <a:ext cx="33338" cy="14288"/>
            </a:xfrm>
            <a:custGeom>
              <a:avLst/>
              <a:gdLst>
                <a:gd name="T0" fmla="*/ 0 w 21"/>
                <a:gd name="T1" fmla="*/ 0 h 9"/>
                <a:gd name="T2" fmla="*/ 21 w 21"/>
                <a:gd name="T3" fmla="*/ 4 h 9"/>
                <a:gd name="T4" fmla="*/ 12 w 21"/>
                <a:gd name="T5" fmla="*/ 9 h 9"/>
                <a:gd name="T6" fmla="*/ 0 w 21"/>
                <a:gd name="T7" fmla="*/ 0 h 9"/>
                <a:gd name="T8" fmla="*/ 0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0" y="0"/>
                  </a:moveTo>
                  <a:lnTo>
                    <a:pt x="21" y="4"/>
                  </a:lnTo>
                  <a:lnTo>
                    <a:pt x="12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790"/>
            <p:cNvSpPr/>
            <p:nvPr/>
          </p:nvSpPr>
          <p:spPr bwMode="auto">
            <a:xfrm>
              <a:off x="1509713" y="1948943"/>
              <a:ext cx="22225" cy="44450"/>
            </a:xfrm>
            <a:custGeom>
              <a:avLst/>
              <a:gdLst>
                <a:gd name="T0" fmla="*/ 7 w 14"/>
                <a:gd name="T1" fmla="*/ 3 h 29"/>
                <a:gd name="T2" fmla="*/ 0 w 14"/>
                <a:gd name="T3" fmla="*/ 0 h 29"/>
                <a:gd name="T4" fmla="*/ 2 w 14"/>
                <a:gd name="T5" fmla="*/ 17 h 29"/>
                <a:gd name="T6" fmla="*/ 14 w 14"/>
                <a:gd name="T7" fmla="*/ 29 h 29"/>
                <a:gd name="T8" fmla="*/ 14 w 14"/>
                <a:gd name="T9" fmla="*/ 29 h 29"/>
                <a:gd name="T10" fmla="*/ 7 w 14"/>
                <a:gd name="T1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9">
                  <a:moveTo>
                    <a:pt x="7" y="3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0" y="6"/>
                    <a:pt x="0" y="12"/>
                    <a:pt x="2" y="17"/>
                  </a:cubicBezTo>
                  <a:cubicBezTo>
                    <a:pt x="4" y="23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9" y="21"/>
                    <a:pt x="7" y="12"/>
                    <a:pt x="7" y="3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791"/>
            <p:cNvSpPr/>
            <p:nvPr/>
          </p:nvSpPr>
          <p:spPr bwMode="auto">
            <a:xfrm>
              <a:off x="1622426" y="1894968"/>
              <a:ext cx="55563" cy="47625"/>
            </a:xfrm>
            <a:custGeom>
              <a:avLst/>
              <a:gdLst>
                <a:gd name="T0" fmla="*/ 26 w 35"/>
                <a:gd name="T1" fmla="*/ 0 h 32"/>
                <a:gd name="T2" fmla="*/ 15 w 35"/>
                <a:gd name="T3" fmla="*/ 13 h 32"/>
                <a:gd name="T4" fmla="*/ 0 w 35"/>
                <a:gd name="T5" fmla="*/ 20 h 32"/>
                <a:gd name="T6" fmla="*/ 32 w 35"/>
                <a:gd name="T7" fmla="*/ 32 h 32"/>
                <a:gd name="T8" fmla="*/ 34 w 35"/>
                <a:gd name="T9" fmla="*/ 15 h 32"/>
                <a:gd name="T10" fmla="*/ 26 w 3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2">
                  <a:moveTo>
                    <a:pt x="26" y="0"/>
                  </a:moveTo>
                  <a:cubicBezTo>
                    <a:pt x="24" y="5"/>
                    <a:pt x="20" y="10"/>
                    <a:pt x="15" y="13"/>
                  </a:cubicBezTo>
                  <a:cubicBezTo>
                    <a:pt x="11" y="16"/>
                    <a:pt x="5" y="18"/>
                    <a:pt x="0" y="20"/>
                  </a:cubicBezTo>
                  <a:cubicBezTo>
                    <a:pt x="11" y="23"/>
                    <a:pt x="21" y="27"/>
                    <a:pt x="32" y="32"/>
                  </a:cubicBezTo>
                  <a:cubicBezTo>
                    <a:pt x="35" y="27"/>
                    <a:pt x="35" y="21"/>
                    <a:pt x="34" y="15"/>
                  </a:cubicBezTo>
                  <a:cubicBezTo>
                    <a:pt x="32" y="10"/>
                    <a:pt x="29" y="5"/>
                    <a:pt x="2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792"/>
            <p:cNvSpPr/>
            <p:nvPr/>
          </p:nvSpPr>
          <p:spPr bwMode="auto">
            <a:xfrm>
              <a:off x="1660526" y="1894968"/>
              <a:ext cx="17463" cy="47625"/>
            </a:xfrm>
            <a:custGeom>
              <a:avLst/>
              <a:gdLst>
                <a:gd name="T0" fmla="*/ 3 w 11"/>
                <a:gd name="T1" fmla="*/ 30 h 32"/>
                <a:gd name="T2" fmla="*/ 8 w 11"/>
                <a:gd name="T3" fmla="*/ 32 h 32"/>
                <a:gd name="T4" fmla="*/ 10 w 11"/>
                <a:gd name="T5" fmla="*/ 15 h 32"/>
                <a:gd name="T6" fmla="*/ 2 w 11"/>
                <a:gd name="T7" fmla="*/ 0 h 32"/>
                <a:gd name="T8" fmla="*/ 0 w 11"/>
                <a:gd name="T9" fmla="*/ 4 h 32"/>
                <a:gd name="T10" fmla="*/ 3 w 11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2">
                  <a:moveTo>
                    <a:pt x="3" y="30"/>
                  </a:moveTo>
                  <a:cubicBezTo>
                    <a:pt x="5" y="31"/>
                    <a:pt x="6" y="32"/>
                    <a:pt x="8" y="32"/>
                  </a:cubicBezTo>
                  <a:cubicBezTo>
                    <a:pt x="11" y="27"/>
                    <a:pt x="11" y="21"/>
                    <a:pt x="10" y="15"/>
                  </a:cubicBezTo>
                  <a:cubicBezTo>
                    <a:pt x="8" y="10"/>
                    <a:pt x="5" y="5"/>
                    <a:pt x="2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4" y="12"/>
                    <a:pt x="5" y="21"/>
                    <a:pt x="3" y="30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793"/>
            <p:cNvSpPr/>
            <p:nvPr/>
          </p:nvSpPr>
          <p:spPr bwMode="auto">
            <a:xfrm>
              <a:off x="1508126" y="1880681"/>
              <a:ext cx="55563" cy="44450"/>
            </a:xfrm>
            <a:custGeom>
              <a:avLst/>
              <a:gdLst>
                <a:gd name="T0" fmla="*/ 15 w 36"/>
                <a:gd name="T1" fmla="*/ 0 h 30"/>
                <a:gd name="T2" fmla="*/ 22 w 36"/>
                <a:gd name="T3" fmla="*/ 15 h 30"/>
                <a:gd name="T4" fmla="*/ 36 w 36"/>
                <a:gd name="T5" fmla="*/ 25 h 30"/>
                <a:gd name="T6" fmla="*/ 2 w 36"/>
                <a:gd name="T7" fmla="*/ 30 h 30"/>
                <a:gd name="T8" fmla="*/ 4 w 36"/>
                <a:gd name="T9" fmla="*/ 13 h 30"/>
                <a:gd name="T10" fmla="*/ 15 w 36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15" y="0"/>
                  </a:moveTo>
                  <a:cubicBezTo>
                    <a:pt x="15" y="6"/>
                    <a:pt x="18" y="11"/>
                    <a:pt x="22" y="15"/>
                  </a:cubicBezTo>
                  <a:cubicBezTo>
                    <a:pt x="26" y="19"/>
                    <a:pt x="31" y="22"/>
                    <a:pt x="36" y="25"/>
                  </a:cubicBezTo>
                  <a:cubicBezTo>
                    <a:pt x="25" y="26"/>
                    <a:pt x="13" y="27"/>
                    <a:pt x="2" y="30"/>
                  </a:cubicBezTo>
                  <a:cubicBezTo>
                    <a:pt x="0" y="25"/>
                    <a:pt x="1" y="19"/>
                    <a:pt x="4" y="13"/>
                  </a:cubicBezTo>
                  <a:cubicBezTo>
                    <a:pt x="7" y="8"/>
                    <a:pt x="11" y="4"/>
                    <a:pt x="1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794"/>
            <p:cNvSpPr/>
            <p:nvPr/>
          </p:nvSpPr>
          <p:spPr bwMode="auto">
            <a:xfrm>
              <a:off x="1508126" y="1880681"/>
              <a:ext cx="25400" cy="44450"/>
            </a:xfrm>
            <a:custGeom>
              <a:avLst/>
              <a:gdLst>
                <a:gd name="T0" fmla="*/ 7 w 16"/>
                <a:gd name="T1" fmla="*/ 29 h 30"/>
                <a:gd name="T2" fmla="*/ 2 w 16"/>
                <a:gd name="T3" fmla="*/ 30 h 30"/>
                <a:gd name="T4" fmla="*/ 4 w 16"/>
                <a:gd name="T5" fmla="*/ 13 h 30"/>
                <a:gd name="T6" fmla="*/ 15 w 16"/>
                <a:gd name="T7" fmla="*/ 0 h 30"/>
                <a:gd name="T8" fmla="*/ 16 w 16"/>
                <a:gd name="T9" fmla="*/ 5 h 30"/>
                <a:gd name="T10" fmla="*/ 7 w 16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0">
                  <a:moveTo>
                    <a:pt x="7" y="29"/>
                  </a:moveTo>
                  <a:cubicBezTo>
                    <a:pt x="5" y="30"/>
                    <a:pt x="4" y="30"/>
                    <a:pt x="2" y="30"/>
                  </a:cubicBezTo>
                  <a:cubicBezTo>
                    <a:pt x="0" y="25"/>
                    <a:pt x="1" y="19"/>
                    <a:pt x="4" y="13"/>
                  </a:cubicBezTo>
                  <a:cubicBezTo>
                    <a:pt x="7" y="8"/>
                    <a:pt x="11" y="4"/>
                    <a:pt x="15" y="0"/>
                  </a:cubicBezTo>
                  <a:cubicBezTo>
                    <a:pt x="15" y="2"/>
                    <a:pt x="16" y="3"/>
                    <a:pt x="16" y="5"/>
                  </a:cubicBezTo>
                  <a:cubicBezTo>
                    <a:pt x="10" y="12"/>
                    <a:pt x="7" y="20"/>
                    <a:pt x="7" y="29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801"/>
            <p:cNvSpPr/>
            <p:nvPr/>
          </p:nvSpPr>
          <p:spPr bwMode="auto">
            <a:xfrm>
              <a:off x="1487488" y="1799718"/>
              <a:ext cx="39688" cy="38100"/>
            </a:xfrm>
            <a:custGeom>
              <a:avLst/>
              <a:gdLst>
                <a:gd name="T0" fmla="*/ 4 w 25"/>
                <a:gd name="T1" fmla="*/ 7 h 25"/>
                <a:gd name="T2" fmla="*/ 6 w 25"/>
                <a:gd name="T3" fmla="*/ 4 h 25"/>
                <a:gd name="T4" fmla="*/ 7 w 25"/>
                <a:gd name="T5" fmla="*/ 4 h 25"/>
                <a:gd name="T6" fmla="*/ 9 w 25"/>
                <a:gd name="T7" fmla="*/ 6 h 25"/>
                <a:gd name="T8" fmla="*/ 9 w 25"/>
                <a:gd name="T9" fmla="*/ 3 h 25"/>
                <a:gd name="T10" fmla="*/ 7 w 25"/>
                <a:gd name="T11" fmla="*/ 2 h 25"/>
                <a:gd name="T12" fmla="*/ 10 w 25"/>
                <a:gd name="T13" fmla="*/ 0 h 25"/>
                <a:gd name="T14" fmla="*/ 11 w 25"/>
                <a:gd name="T15" fmla="*/ 6 h 25"/>
                <a:gd name="T16" fmla="*/ 19 w 25"/>
                <a:gd name="T17" fmla="*/ 4 h 25"/>
                <a:gd name="T18" fmla="*/ 19 w 25"/>
                <a:gd name="T19" fmla="*/ 12 h 25"/>
                <a:gd name="T20" fmla="*/ 18 w 25"/>
                <a:gd name="T21" fmla="*/ 14 h 25"/>
                <a:gd name="T22" fmla="*/ 25 w 25"/>
                <a:gd name="T23" fmla="*/ 16 h 25"/>
                <a:gd name="T24" fmla="*/ 23 w 25"/>
                <a:gd name="T25" fmla="*/ 19 h 25"/>
                <a:gd name="T26" fmla="*/ 21 w 25"/>
                <a:gd name="T27" fmla="*/ 17 h 25"/>
                <a:gd name="T28" fmla="*/ 18 w 25"/>
                <a:gd name="T29" fmla="*/ 16 h 25"/>
                <a:gd name="T30" fmla="*/ 17 w 25"/>
                <a:gd name="T31" fmla="*/ 17 h 25"/>
                <a:gd name="T32" fmla="*/ 22 w 25"/>
                <a:gd name="T33" fmla="*/ 19 h 25"/>
                <a:gd name="T34" fmla="*/ 19 w 25"/>
                <a:gd name="T35" fmla="*/ 22 h 25"/>
                <a:gd name="T36" fmla="*/ 18 w 25"/>
                <a:gd name="T37" fmla="*/ 22 h 25"/>
                <a:gd name="T38" fmla="*/ 19 w 25"/>
                <a:gd name="T39" fmla="*/ 19 h 25"/>
                <a:gd name="T40" fmla="*/ 14 w 25"/>
                <a:gd name="T41" fmla="*/ 20 h 25"/>
                <a:gd name="T42" fmla="*/ 16 w 25"/>
                <a:gd name="T43" fmla="*/ 23 h 25"/>
                <a:gd name="T44" fmla="*/ 13 w 25"/>
                <a:gd name="T45" fmla="*/ 25 h 25"/>
                <a:gd name="T46" fmla="*/ 12 w 25"/>
                <a:gd name="T47" fmla="*/ 25 h 25"/>
                <a:gd name="T48" fmla="*/ 14 w 25"/>
                <a:gd name="T49" fmla="*/ 23 h 25"/>
                <a:gd name="T50" fmla="*/ 9 w 25"/>
                <a:gd name="T51" fmla="*/ 18 h 25"/>
                <a:gd name="T52" fmla="*/ 5 w 25"/>
                <a:gd name="T53" fmla="*/ 12 h 25"/>
                <a:gd name="T54" fmla="*/ 3 w 25"/>
                <a:gd name="T55" fmla="*/ 13 h 25"/>
                <a:gd name="T56" fmla="*/ 1 w 25"/>
                <a:gd name="T57" fmla="*/ 13 h 25"/>
                <a:gd name="T58" fmla="*/ 2 w 25"/>
                <a:gd name="T59" fmla="*/ 9 h 25"/>
                <a:gd name="T60" fmla="*/ 4 w 25"/>
                <a:gd name="T61" fmla="*/ 9 h 25"/>
                <a:gd name="T62" fmla="*/ 7 w 25"/>
                <a:gd name="T63" fmla="*/ 7 h 25"/>
                <a:gd name="T64" fmla="*/ 5 w 25"/>
                <a:gd name="T65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5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4"/>
                    <a:pt x="9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3" y="5"/>
                    <a:pt x="14" y="5"/>
                    <a:pt x="15" y="6"/>
                  </a:cubicBezTo>
                  <a:cubicBezTo>
                    <a:pt x="16" y="4"/>
                    <a:pt x="18" y="3"/>
                    <a:pt x="19" y="4"/>
                  </a:cubicBezTo>
                  <a:cubicBezTo>
                    <a:pt x="21" y="4"/>
                    <a:pt x="23" y="6"/>
                    <a:pt x="23" y="8"/>
                  </a:cubicBezTo>
                  <a:cubicBezTo>
                    <a:pt x="23" y="10"/>
                    <a:pt x="21" y="12"/>
                    <a:pt x="19" y="12"/>
                  </a:cubicBezTo>
                  <a:cubicBezTo>
                    <a:pt x="18" y="12"/>
                    <a:pt x="18" y="13"/>
                    <a:pt x="18" y="13"/>
                  </a:cubicBezTo>
                  <a:cubicBezTo>
                    <a:pt x="18" y="13"/>
                    <a:pt x="18" y="14"/>
                    <a:pt x="18" y="14"/>
                  </a:cubicBezTo>
                  <a:cubicBezTo>
                    <a:pt x="20" y="14"/>
                    <a:pt x="22" y="15"/>
                    <a:pt x="24" y="15"/>
                  </a:cubicBezTo>
                  <a:cubicBezTo>
                    <a:pt x="25" y="15"/>
                    <a:pt x="25" y="16"/>
                    <a:pt x="25" y="16"/>
                  </a:cubicBezTo>
                  <a:cubicBezTo>
                    <a:pt x="25" y="16"/>
                    <a:pt x="25" y="17"/>
                    <a:pt x="25" y="17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0" y="16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9" y="17"/>
                    <a:pt x="20" y="18"/>
                    <a:pt x="21" y="19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7" y="19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4"/>
                    <a:pt x="12" y="24"/>
                    <a:pt x="12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0" y="19"/>
                    <a:pt x="9" y="18"/>
                  </a:cubicBezTo>
                  <a:cubicBezTo>
                    <a:pt x="7" y="17"/>
                    <a:pt x="5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2"/>
                    <a:pt x="1" y="1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5" y="7"/>
                    <a:pt x="5" y="7"/>
                    <a:pt x="5" y="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802"/>
            <p:cNvSpPr/>
            <p:nvPr/>
          </p:nvSpPr>
          <p:spPr bwMode="auto">
            <a:xfrm>
              <a:off x="1512888" y="1806068"/>
              <a:ext cx="7938" cy="6350"/>
            </a:xfrm>
            <a:custGeom>
              <a:avLst/>
              <a:gdLst>
                <a:gd name="T0" fmla="*/ 0 w 5"/>
                <a:gd name="T1" fmla="*/ 2 h 4"/>
                <a:gd name="T2" fmla="*/ 2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0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三、苹果</a:t>
              </a:r>
            </a:p>
          </p:txBody>
        </p:sp>
      </p:grpSp>
      <p:sp>
        <p:nvSpPr>
          <p:cNvPr id="3" name="PA_DonQ_矩形 2"/>
          <p:cNvSpPr/>
          <p:nvPr>
            <p:custDataLst>
              <p:tags r:id="rId2"/>
            </p:custDataLst>
          </p:nvPr>
        </p:nvSpPr>
        <p:spPr>
          <a:xfrm>
            <a:off x="290798" y="4732587"/>
            <a:ext cx="3885212" cy="167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11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月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日除了万圣节之外，还是古罗马一个重要的节日，叫波摩娜节。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7" name="PA_DonQ_图片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4" t="11441" r="40629" b="28812"/>
          <a:stretch>
            <a:fillRect/>
          </a:stretch>
        </p:blipFill>
        <p:spPr>
          <a:xfrm>
            <a:off x="1416570" y="1941227"/>
            <a:ext cx="1319135" cy="2626596"/>
          </a:xfrm>
          <a:prstGeom prst="rect">
            <a:avLst/>
          </a:prstGeom>
        </p:spPr>
      </p:pic>
      <p:pic>
        <p:nvPicPr>
          <p:cNvPr id="27" name="PA_DonQ_图片 2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4" t="11441" r="40629" b="28812"/>
          <a:stretch>
            <a:fillRect/>
          </a:stretch>
        </p:blipFill>
        <p:spPr>
          <a:xfrm>
            <a:off x="5616315" y="3727555"/>
            <a:ext cx="1319135" cy="2626596"/>
          </a:xfrm>
          <a:prstGeom prst="rect">
            <a:avLst/>
          </a:prstGeom>
        </p:spPr>
      </p:pic>
      <p:pic>
        <p:nvPicPr>
          <p:cNvPr id="28" name="PA_DonQ_图片 27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4" t="11441" r="40629" b="28812"/>
          <a:stretch>
            <a:fillRect/>
          </a:stretch>
        </p:blipFill>
        <p:spPr>
          <a:xfrm>
            <a:off x="9413823" y="1941227"/>
            <a:ext cx="1319135" cy="2626596"/>
          </a:xfrm>
          <a:prstGeom prst="rect">
            <a:avLst/>
          </a:prstGeom>
        </p:spPr>
      </p:pic>
      <p:sp>
        <p:nvSpPr>
          <p:cNvPr id="8" name="PA_DonQ_矩形 7"/>
          <p:cNvSpPr/>
          <p:nvPr>
            <p:custDataLst>
              <p:tags r:id="rId6"/>
            </p:custDataLst>
          </p:nvPr>
        </p:nvSpPr>
        <p:spPr>
          <a:xfrm>
            <a:off x="4726898" y="1941227"/>
            <a:ext cx="3360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波摩娜是“果树之神”，掌管所有果树的生与死、丰收与歉收。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9" name="PA_DonQ_矩形 28"/>
          <p:cNvSpPr/>
          <p:nvPr>
            <p:custDataLst>
              <p:tags r:id="rId7"/>
            </p:custDataLst>
          </p:nvPr>
        </p:nvSpPr>
        <p:spPr>
          <a:xfrm>
            <a:off x="7509084" y="4732587"/>
            <a:ext cx="4392118" cy="167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罗马占领凯尔特之后，也把波摩娜节和新年融合在一起，形成了万圣节吃苹果的习俗。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0.2*sin(2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Effect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0.2*sin(2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Effect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0.2*sin(2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Effect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3" r="37298" b="58496"/>
          <a:stretch>
            <a:fillRect/>
          </a:stretch>
        </p:blipFill>
        <p:spPr>
          <a:xfrm>
            <a:off x="-569916" y="-543141"/>
            <a:ext cx="3094967" cy="30800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b="14536"/>
          <a:stretch>
            <a:fillRect/>
          </a:stretch>
        </p:blipFill>
        <p:spPr>
          <a:xfrm>
            <a:off x="0" y="996902"/>
            <a:ext cx="12192000" cy="58610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312813" y="1875732"/>
            <a:ext cx="6849857" cy="1694168"/>
            <a:chOff x="7762828" y="575972"/>
            <a:chExt cx="4079537" cy="1008988"/>
          </a:xfrm>
        </p:grpSpPr>
        <p:sp>
          <p:nvSpPr>
            <p:cNvPr id="12" name="矩形: 圆角 11"/>
            <p:cNvSpPr/>
            <p:nvPr/>
          </p:nvSpPr>
          <p:spPr>
            <a:xfrm>
              <a:off x="7762828" y="1048512"/>
              <a:ext cx="3941492" cy="536448"/>
            </a:xfrm>
            <a:prstGeom prst="roundRect">
              <a:avLst>
                <a:gd name="adj" fmla="val 50000"/>
              </a:avLst>
            </a:prstGeom>
            <a:solidFill>
              <a:srgbClr val="FDBD4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793" y="575972"/>
              <a:ext cx="771572" cy="77157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81" y="3065565"/>
            <a:ext cx="5964355" cy="405576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12812" y="2581719"/>
            <a:ext cx="6618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四、节日鬼怪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" name="图片 119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6"/>
          <a:stretch>
            <a:fillRect/>
          </a:stretch>
        </p:blipFill>
        <p:spPr>
          <a:xfrm>
            <a:off x="-54179" y="0"/>
            <a:ext cx="12246179" cy="6933565"/>
          </a:xfrm>
          <a:prstGeom prst="rect">
            <a:avLst/>
          </a:prstGeom>
        </p:spPr>
      </p:pic>
      <p:sp>
        <p:nvSpPr>
          <p:cNvPr id="1205" name="矩形 1204"/>
          <p:cNvSpPr/>
          <p:nvPr/>
        </p:nvSpPr>
        <p:spPr>
          <a:xfrm>
            <a:off x="467513" y="3740102"/>
            <a:ext cx="73358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5945"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为庆祝万圣节的来临，小孩会装扮成各种可爱的鬼怪向逐家逐户地敲门，要求获得糖果，否则就会捣蛋。而同时传说这一晚，各种鬼怪也会装扮成小孩混入群众之中一起庆祝万圣节的来临，而人类为了让鬼怪更融洽才装扮成各种鬼怪。</a:t>
            </a:r>
            <a:endParaRPr lang="zh-CN" altLang="en-US" sz="2000" b="0" i="0" dirty="0">
              <a:solidFill>
                <a:schemeClr val="bg1"/>
              </a:solidFill>
              <a:effectLst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1208" name="图片 12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02" y="3740102"/>
            <a:ext cx="5211997" cy="3544158"/>
          </a:xfrm>
          <a:prstGeom prst="rect">
            <a:avLst/>
          </a:prstGeom>
        </p:spPr>
      </p:pic>
      <p:sp>
        <p:nvSpPr>
          <p:cNvPr id="1209" name="矩形 1208"/>
          <p:cNvSpPr/>
          <p:nvPr/>
        </p:nvSpPr>
        <p:spPr>
          <a:xfrm>
            <a:off x="409435" y="2364057"/>
            <a:ext cx="11318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5945"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万圣节又叫诸圣节，在每年的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11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日，是西方的传统节日；而万圣节前夜的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10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31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日是这个节日最热闹的时刻。在中文里，常常把万圣节前夜（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Halloween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）讹译为万圣节（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All Saints' Day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）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" grpId="0"/>
      <p:bldP spid="12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蓝剑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1" y="1328949"/>
            <a:ext cx="3876539" cy="5618172"/>
          </a:xfrm>
          <a:prstGeom prst="rect">
            <a:avLst/>
          </a:prstGeom>
        </p:spPr>
      </p:pic>
      <p:grpSp>
        <p:nvGrpSpPr>
          <p:cNvPr id="18" name="PA_库_组合 2"/>
          <p:cNvGrpSpPr/>
          <p:nvPr>
            <p:custDataLst>
              <p:tags r:id="rId2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、奇异鬼怪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86" y="2188564"/>
            <a:ext cx="7121739" cy="4226222"/>
          </a:xfrm>
          <a:prstGeom prst="rect">
            <a:avLst/>
          </a:prstGeom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427258" y="2889705"/>
            <a:ext cx="551909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稻草人：平常是田野里的稻草，一到满月之夜就变身单脚一跳一跳吃人的稻草人模样。</a:t>
            </a:r>
            <a:endParaRPr lang="en-US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53" y="1336443"/>
            <a:ext cx="3876539" cy="561817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480324" y="4703372"/>
            <a:ext cx="3150794" cy="1905000"/>
            <a:chOff x="8480324" y="4703372"/>
            <a:chExt cx="3150794" cy="1905000"/>
          </a:xfrm>
        </p:grpSpPr>
        <p:cxnSp>
          <p:nvCxnSpPr>
            <p:cNvPr id="9" name="Straight Connector 692"/>
            <p:cNvCxnSpPr/>
            <p:nvPr/>
          </p:nvCxnSpPr>
          <p:spPr>
            <a:xfrm rot="5400000">
              <a:off x="7527824" y="5655872"/>
              <a:ext cx="1905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稻壳儿小白白(http://dwz.cn/Wu2UP)"/>
            <p:cNvSpPr txBox="1"/>
            <p:nvPr/>
          </p:nvSpPr>
          <p:spPr>
            <a:xfrm>
              <a:off x="8654571" y="4770376"/>
              <a:ext cx="1873046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Arial" panose="020B0604020202020204" pitchFamily="34" charset="0"/>
                </a:rPr>
                <a:t>毒蜘蛛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稻壳儿小白白(http://dwz.cn/Wu2UP)"/>
            <p:cNvSpPr txBox="1"/>
            <p:nvPr/>
          </p:nvSpPr>
          <p:spPr>
            <a:xfrm>
              <a:off x="8654571" y="5704960"/>
              <a:ext cx="2976547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Arial" panose="020B0604020202020204" pitchFamily="34" charset="0"/>
                </a:rPr>
                <a:t>被诅咒过的丛林里蜘蛛，黑夜里活动，碰到人类喷射毒液。</a:t>
              </a:r>
              <a:endPara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1126" y="1806379"/>
            <a:ext cx="3155154" cy="1905000"/>
            <a:chOff x="860324" y="1802856"/>
            <a:chExt cx="3155154" cy="1905000"/>
          </a:xfrm>
        </p:grpSpPr>
        <p:cxnSp>
          <p:nvCxnSpPr>
            <p:cNvPr id="14" name="Straight Connector 692"/>
            <p:cNvCxnSpPr/>
            <p:nvPr/>
          </p:nvCxnSpPr>
          <p:spPr>
            <a:xfrm rot="5400000">
              <a:off x="-92176" y="2755356"/>
              <a:ext cx="1905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稻壳儿小白白(http://dwz.cn/Wu2UP)"/>
            <p:cNvSpPr txBox="1"/>
            <p:nvPr/>
          </p:nvSpPr>
          <p:spPr>
            <a:xfrm>
              <a:off x="1038931" y="1863622"/>
              <a:ext cx="1706454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Arial" panose="020B0604020202020204" pitchFamily="34" charset="0"/>
                </a:rPr>
                <a:t>僵尸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稻壳儿小白白(http://dwz.cn/Wu2UP)"/>
            <p:cNvSpPr txBox="1"/>
            <p:nvPr/>
          </p:nvSpPr>
          <p:spPr>
            <a:xfrm>
              <a:off x="1038931" y="2355754"/>
              <a:ext cx="2976547" cy="13152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Arial" panose="020B0604020202020204" pitchFamily="34" charset="0"/>
                </a:rPr>
                <a:t>一脸煞白或是满面挂彩，僵尸的形象随你想象与脑补。</a:t>
              </a:r>
              <a:endPara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39" y="-353026"/>
            <a:ext cx="4382938" cy="43829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4" y="3314507"/>
            <a:ext cx="3580363" cy="3580363"/>
          </a:xfrm>
          <a:prstGeom prst="rect">
            <a:avLst/>
          </a:prstGeom>
        </p:spPr>
      </p:pic>
      <p:grpSp>
        <p:nvGrpSpPr>
          <p:cNvPr id="18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、奇异鬼怪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8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 p14:presetBounceEnd="50000">
                                      <p:stCondLst>
                                        <p:cond delay="292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 additive="base">
                                            <p:cTn id="21" dur="73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fill="hold" nodeType="withEffect" p14:presetBounceEnd="100000">
                                      <p:stCondLst>
                                        <p:cond delay="292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23" dur="1055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1000" y="101000"/>
                                          <p:from x="98000" y="98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 p14:presetBounceEnd="50000">
                                      <p:stCondLst>
                                        <p:cond delay="292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 additive="base">
                                            <p:cTn id="31" dur="73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 p14:presetBounceEnd="100000">
                                      <p:stCondLst>
                                        <p:cond delay="292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33" dur="1055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1000" y="101000"/>
                                          <p:from x="98000" y="98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8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292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 additive="base">
                                            <p:cTn id="21" dur="73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fill="hold" nodeType="withEffect">
                                      <p:stCondLst>
                                        <p:cond delay="292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055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1000" y="101000"/>
                                          <p:from x="98000" y="98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292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 additive="base">
                                            <p:cTn id="31" dur="73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292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055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1000" y="101000"/>
                                          <p:from x="98000" y="98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、卡通鬼怪</a:t>
              </a:r>
            </a:p>
          </p:txBody>
        </p:sp>
      </p:grpSp>
      <p:cxnSp>
        <p:nvCxnSpPr>
          <p:cNvPr id="19" name="Straight Connector 82"/>
          <p:cNvCxnSpPr/>
          <p:nvPr/>
        </p:nvCxnSpPr>
        <p:spPr>
          <a:xfrm>
            <a:off x="4722151" y="3608579"/>
            <a:ext cx="137526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27" name="Straight Connector 85"/>
          <p:cNvCxnSpPr/>
          <p:nvPr/>
        </p:nvCxnSpPr>
        <p:spPr>
          <a:xfrm flipV="1">
            <a:off x="6097415" y="1874076"/>
            <a:ext cx="0" cy="349497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31" name="TextBox 16"/>
          <p:cNvSpPr txBox="1"/>
          <p:nvPr/>
        </p:nvSpPr>
        <p:spPr>
          <a:xfrm>
            <a:off x="7861025" y="2425059"/>
            <a:ext cx="4229108" cy="129266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white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泰坦</a:t>
            </a:r>
            <a:endParaRPr lang="en-US" altLang="zh-CN" sz="2000" dirty="0">
              <a:solidFill>
                <a:prstClr val="white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prstClr val="white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希腊神话中曾统治世界的古老的神族，巨人的代表。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32" name="TextBox 58"/>
          <p:cNvSpPr txBox="1"/>
          <p:nvPr/>
        </p:nvSpPr>
        <p:spPr>
          <a:xfrm>
            <a:off x="7854035" y="1339609"/>
            <a:ext cx="4229108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精灵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会魔法的神奇物种。传说喜欢植物。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33" name="TextBox 74"/>
          <p:cNvSpPr txBox="1"/>
          <p:nvPr/>
        </p:nvSpPr>
        <p:spPr>
          <a:xfrm>
            <a:off x="7854035" y="3657671"/>
            <a:ext cx="4229108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white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哥布林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在森林的一种动物，长得像老头，身体非常小，喜欢拿斧头，可以查奇迹中仙踪林哥布林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34" name="TextBox 79"/>
          <p:cNvSpPr txBox="1"/>
          <p:nvPr/>
        </p:nvSpPr>
        <p:spPr>
          <a:xfrm>
            <a:off x="7854035" y="4926415"/>
            <a:ext cx="4229108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南瓜精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平常是田地里的南瓜，一到满月之夜就变身半瓜半人的模样。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cxnSp>
        <p:nvCxnSpPr>
          <p:cNvPr id="35" name="Straight Arrow Connector 98"/>
          <p:cNvCxnSpPr/>
          <p:nvPr/>
        </p:nvCxnSpPr>
        <p:spPr>
          <a:xfrm>
            <a:off x="6097415" y="3071390"/>
            <a:ext cx="425165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Arrow Connector 99"/>
          <p:cNvCxnSpPr/>
          <p:nvPr/>
        </p:nvCxnSpPr>
        <p:spPr>
          <a:xfrm>
            <a:off x="6097415" y="4223230"/>
            <a:ext cx="425165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7" name="Group 3"/>
          <p:cNvGrpSpPr/>
          <p:nvPr/>
        </p:nvGrpSpPr>
        <p:grpSpPr>
          <a:xfrm>
            <a:off x="6097415" y="1874076"/>
            <a:ext cx="425165" cy="3494974"/>
            <a:chOff x="8046720" y="3256287"/>
            <a:chExt cx="637913" cy="5243827"/>
          </a:xfrm>
        </p:grpSpPr>
        <p:cxnSp>
          <p:nvCxnSpPr>
            <p:cNvPr id="38" name="Straight Arrow Connector 91"/>
            <p:cNvCxnSpPr/>
            <p:nvPr/>
          </p:nvCxnSpPr>
          <p:spPr>
            <a:xfrm>
              <a:off x="8046720" y="3256287"/>
              <a:ext cx="637913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Straight Arrow Connector 100"/>
            <p:cNvCxnSpPr/>
            <p:nvPr/>
          </p:nvCxnSpPr>
          <p:spPr>
            <a:xfrm flipV="1">
              <a:off x="8046720" y="8500112"/>
              <a:ext cx="637913" cy="2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tailEnd type="triangle"/>
            </a:ln>
            <a:effectLst/>
          </p:spPr>
        </p:cxn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1133759"/>
            <a:ext cx="6228368" cy="423529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t="44198" r="73147" b="33822"/>
          <a:stretch>
            <a:fillRect/>
          </a:stretch>
        </p:blipFill>
        <p:spPr>
          <a:xfrm>
            <a:off x="6562793" y="1408622"/>
            <a:ext cx="893033" cy="930908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5" t="37202" r="53197" b="40818"/>
          <a:stretch>
            <a:fillRect/>
          </a:stretch>
        </p:blipFill>
        <p:spPr>
          <a:xfrm>
            <a:off x="6562792" y="2605936"/>
            <a:ext cx="893033" cy="930908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2" t="48215" r="11120" b="29805"/>
          <a:stretch>
            <a:fillRect/>
          </a:stretch>
        </p:blipFill>
        <p:spPr>
          <a:xfrm>
            <a:off x="6570044" y="3757776"/>
            <a:ext cx="893033" cy="930908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2" t="56910" r="50590" b="21110"/>
          <a:stretch>
            <a:fillRect/>
          </a:stretch>
        </p:blipFill>
        <p:spPr>
          <a:xfrm>
            <a:off x="6570043" y="4955090"/>
            <a:ext cx="893033" cy="930908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3" r="37298" b="58496"/>
          <a:stretch>
            <a:fillRect/>
          </a:stretch>
        </p:blipFill>
        <p:spPr>
          <a:xfrm>
            <a:off x="-569916" y="-543141"/>
            <a:ext cx="3094967" cy="30800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b="14536"/>
          <a:stretch>
            <a:fillRect/>
          </a:stretch>
        </p:blipFill>
        <p:spPr>
          <a:xfrm>
            <a:off x="0" y="996902"/>
            <a:ext cx="12192000" cy="58610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40" y="1220047"/>
            <a:ext cx="8917960" cy="606421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149078" y="981064"/>
            <a:ext cx="7373737" cy="1585498"/>
            <a:chOff x="4149078" y="981064"/>
            <a:chExt cx="7373737" cy="1585498"/>
          </a:xfrm>
        </p:grpSpPr>
        <p:sp>
          <p:nvSpPr>
            <p:cNvPr id="18" name="矩形 17"/>
            <p:cNvSpPr/>
            <p:nvPr/>
          </p:nvSpPr>
          <p:spPr>
            <a:xfrm>
              <a:off x="4613773" y="996902"/>
              <a:ext cx="69090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600" dirty="0">
                  <a:ln w="19050">
                    <a:solidFill>
                      <a:srgbClr val="C56209"/>
                    </a:solidFill>
                  </a:ln>
                  <a:solidFill>
                    <a:srgbClr val="C965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谢谢观看！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149078" y="981064"/>
              <a:ext cx="69090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600" dirty="0">
                  <a:ln w="19050">
                    <a:solidFill>
                      <a:srgbClr val="C56209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谢谢观看</a:t>
              </a:r>
              <a:r>
                <a:rPr lang="en-US" altLang="zh-CN" sz="9600" dirty="0">
                  <a:ln w="19050">
                    <a:solidFill>
                      <a:srgbClr val="C56209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!</a:t>
              </a:r>
              <a:endParaRPr lang="zh-CN" altLang="en-US" sz="9600" dirty="0">
                <a:ln w="19050">
                  <a:solidFill>
                    <a:srgbClr val="C56209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220" y="754477"/>
            <a:ext cx="689307" cy="402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59050" y="168939"/>
            <a:ext cx="986474" cy="57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7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855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998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" dur="998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500000" y="50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1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path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<p:cBhvr>
                                        <p:cTn id="44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path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<p:cBhvr>
                                        <p:cTn id="51" dur="3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ACE_组合 1"/>
          <p:cNvGrpSpPr/>
          <p:nvPr>
            <p:custDataLst>
              <p:tags r:id="rId2"/>
            </p:custDataLst>
          </p:nvPr>
        </p:nvGrpSpPr>
        <p:grpSpPr>
          <a:xfrm>
            <a:off x="500450" y="-761277"/>
            <a:ext cx="5192964" cy="5167996"/>
            <a:chOff x="500450" y="-526498"/>
            <a:chExt cx="5192964" cy="516799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3" r="37298" b="58496"/>
            <a:stretch>
              <a:fillRect/>
            </a:stretch>
          </p:blipFill>
          <p:spPr>
            <a:xfrm>
              <a:off x="500450" y="-526498"/>
              <a:ext cx="5192964" cy="5167996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2058619" y="1584960"/>
              <a:ext cx="250720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0" b="1" dirty="0">
                  <a:ln w="19050">
                    <a:solidFill>
                      <a:srgbClr val="C56209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目录</a:t>
              </a:r>
            </a:p>
          </p:txBody>
        </p:sp>
      </p:grpSp>
      <p:pic>
        <p:nvPicPr>
          <p:cNvPr id="23" name="PA_图片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916" y="1547907"/>
            <a:ext cx="7928365" cy="5391288"/>
          </a:xfrm>
          <a:prstGeom prst="rect">
            <a:avLst/>
          </a:prstGeom>
        </p:spPr>
      </p:pic>
      <p:grpSp>
        <p:nvGrpSpPr>
          <p:cNvPr id="3" name="PA_库_组合 2"/>
          <p:cNvGrpSpPr/>
          <p:nvPr>
            <p:custDataLst>
              <p:tags r:id="rId4"/>
            </p:custDataLst>
          </p:nvPr>
        </p:nvGrpSpPr>
        <p:grpSpPr>
          <a:xfrm>
            <a:off x="6086428" y="575972"/>
            <a:ext cx="5237777" cy="1069948"/>
            <a:chOff x="6086428" y="575972"/>
            <a:chExt cx="5237777" cy="106994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44" name="组合 43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一、节日由来</a:t>
              </a:r>
            </a:p>
          </p:txBody>
        </p:sp>
      </p:grpSp>
      <p:grpSp>
        <p:nvGrpSpPr>
          <p:cNvPr id="26" name="PA_组合 25"/>
          <p:cNvGrpSpPr/>
          <p:nvPr>
            <p:custDataLst>
              <p:tags r:id="rId5"/>
            </p:custDataLst>
          </p:nvPr>
        </p:nvGrpSpPr>
        <p:grpSpPr>
          <a:xfrm>
            <a:off x="6086428" y="1897605"/>
            <a:ext cx="5237777" cy="1069948"/>
            <a:chOff x="6086428" y="575972"/>
            <a:chExt cx="5237777" cy="1069948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29" name="文本框 28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二、节日习俗</a:t>
              </a:r>
            </a:p>
          </p:txBody>
        </p:sp>
      </p:grpSp>
      <p:grpSp>
        <p:nvGrpSpPr>
          <p:cNvPr id="35" name="PA_库_组合 2"/>
          <p:cNvGrpSpPr/>
          <p:nvPr>
            <p:custDataLst>
              <p:tags r:id="rId6"/>
            </p:custDataLst>
          </p:nvPr>
        </p:nvGrpSpPr>
        <p:grpSpPr>
          <a:xfrm>
            <a:off x="6086428" y="3302763"/>
            <a:ext cx="5237777" cy="1069948"/>
            <a:chOff x="6086428" y="575972"/>
            <a:chExt cx="5237777" cy="1069948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40" name="矩形: 圆角 39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39" name="文本框 38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三、特色食物</a:t>
              </a:r>
            </a:p>
          </p:txBody>
        </p:sp>
      </p:grpSp>
      <p:grpSp>
        <p:nvGrpSpPr>
          <p:cNvPr id="43" name="PA_组合 25"/>
          <p:cNvGrpSpPr/>
          <p:nvPr>
            <p:custDataLst>
              <p:tags r:id="rId7"/>
            </p:custDataLst>
          </p:nvPr>
        </p:nvGrpSpPr>
        <p:grpSpPr>
          <a:xfrm>
            <a:off x="6086428" y="4624396"/>
            <a:ext cx="5237777" cy="1069948"/>
            <a:chOff x="6086428" y="575972"/>
            <a:chExt cx="5237777" cy="1069948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55" name="组合 54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57" name="矩形: 圆角 56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56" name="文本框 55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四、节日鬼怪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855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998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" dur="998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500000" y="50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1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3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3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3" r="37298" b="58496"/>
          <a:stretch>
            <a:fillRect/>
          </a:stretch>
        </p:blipFill>
        <p:spPr>
          <a:xfrm>
            <a:off x="-569916" y="-543141"/>
            <a:ext cx="3094967" cy="30800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/>
          <a:srcRect b="14536"/>
          <a:stretch>
            <a:fillRect/>
          </a:stretch>
        </p:blipFill>
        <p:spPr>
          <a:xfrm>
            <a:off x="0" y="996902"/>
            <a:ext cx="12192000" cy="58610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312813" y="1875732"/>
            <a:ext cx="6849857" cy="1694168"/>
            <a:chOff x="7762828" y="575972"/>
            <a:chExt cx="4079537" cy="1008988"/>
          </a:xfrm>
        </p:grpSpPr>
        <p:sp>
          <p:nvSpPr>
            <p:cNvPr id="12" name="矩形: 圆角 11"/>
            <p:cNvSpPr/>
            <p:nvPr/>
          </p:nvSpPr>
          <p:spPr>
            <a:xfrm>
              <a:off x="7762828" y="1048512"/>
              <a:ext cx="3941492" cy="536448"/>
            </a:xfrm>
            <a:prstGeom prst="roundRect">
              <a:avLst>
                <a:gd name="adj" fmla="val 50000"/>
              </a:avLst>
            </a:prstGeom>
            <a:solidFill>
              <a:srgbClr val="FDBD4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793" y="575972"/>
              <a:ext cx="771572" cy="77157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81" y="3065565"/>
            <a:ext cx="5964355" cy="4055762"/>
          </a:xfrm>
          <a:prstGeom prst="rect">
            <a:avLst/>
          </a:prstGeom>
        </p:spPr>
      </p:pic>
      <p:sp>
        <p:nvSpPr>
          <p:cNvPr id="19" name="PA_库_文本框 18"/>
          <p:cNvSpPr txBox="1"/>
          <p:nvPr>
            <p:custDataLst>
              <p:tags r:id="rId1"/>
            </p:custDataLst>
          </p:nvPr>
        </p:nvSpPr>
        <p:spPr>
          <a:xfrm>
            <a:off x="3312812" y="2581719"/>
            <a:ext cx="6618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一、节日由来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节日由来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4442408" y="2246493"/>
            <a:ext cx="760019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    万圣节原本其实是赞美秋天的节日，从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31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日的午夜到次日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日，持续整整一天。他们认为，在那天晚上死神把那年死去人的鬼魂统统召来，这些恶鬼要受到托生为畜类的惩罚。于是大家点起冲天的篝火，并严密监视这些恶鬼。万圣节前夜到处有女巫和鬼魂的说法就是这么开始的。</a:t>
            </a:r>
          </a:p>
        </p:txBody>
      </p:sp>
      <p:pic>
        <p:nvPicPr>
          <p:cNvPr id="12" name="PA_蓝剑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5" y="1568574"/>
            <a:ext cx="3643143" cy="508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2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25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0.1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节日由来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62554" y="2371635"/>
            <a:ext cx="559457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    万圣节是纪念所有圣徒的节日，亦称“诸圣瞻礼”或“诸圣日”。据称初期仅为纪念有名的殉道者，以后逐步扩大到一切有名和无名的圣徒。天主教会为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日，东正教则定于圣灵降临节后的第一个星期日。</a:t>
            </a:r>
          </a:p>
        </p:txBody>
      </p:sp>
      <p:pic>
        <p:nvPicPr>
          <p:cNvPr id="24" name="图片占位符 3"/>
          <p:cNvPicPr>
            <a:picLocks noChangeAspect="1"/>
          </p:cNvPicPr>
          <p:nvPr/>
        </p:nvPicPr>
        <p:blipFill>
          <a:blip r:embed="rId5"/>
          <a:srcRect l="15080" r="15080"/>
          <a:stretch>
            <a:fillRect/>
          </a:stretch>
        </p:blipFill>
        <p:spPr>
          <a:xfrm>
            <a:off x="5702812" y="498626"/>
            <a:ext cx="6383491" cy="6079177"/>
          </a:xfrm>
          <a:custGeom>
            <a:avLst/>
            <a:gdLst>
              <a:gd name="connsiteX0" fmla="*/ 2525832 w 5694690"/>
              <a:gd name="connsiteY0" fmla="*/ 5298931 h 5424417"/>
              <a:gd name="connsiteX1" fmla="*/ 2536121 w 5694690"/>
              <a:gd name="connsiteY1" fmla="*/ 5298931 h 5424417"/>
              <a:gd name="connsiteX2" fmla="*/ 2525832 w 5694690"/>
              <a:gd name="connsiteY2" fmla="*/ 5327374 h 5424417"/>
              <a:gd name="connsiteX3" fmla="*/ 2536121 w 5694690"/>
              <a:gd name="connsiteY3" fmla="*/ 5347452 h 5424417"/>
              <a:gd name="connsiteX4" fmla="*/ 2492391 w 5694690"/>
              <a:gd name="connsiteY4" fmla="*/ 5369203 h 5424417"/>
              <a:gd name="connsiteX5" fmla="*/ 2482107 w 5694690"/>
              <a:gd name="connsiteY5" fmla="*/ 5354145 h 5424417"/>
              <a:gd name="connsiteX6" fmla="*/ 2525832 w 5694690"/>
              <a:gd name="connsiteY6" fmla="*/ 5298931 h 5424417"/>
              <a:gd name="connsiteX7" fmla="*/ 2428088 w 5694690"/>
              <a:gd name="connsiteY7" fmla="*/ 5292238 h 5424417"/>
              <a:gd name="connsiteX8" fmla="*/ 2438377 w 5694690"/>
              <a:gd name="connsiteY8" fmla="*/ 5305624 h 5424417"/>
              <a:gd name="connsiteX9" fmla="*/ 2428088 w 5694690"/>
              <a:gd name="connsiteY9" fmla="*/ 5375895 h 5424417"/>
              <a:gd name="connsiteX10" fmla="*/ 2438377 w 5694690"/>
              <a:gd name="connsiteY10" fmla="*/ 5395974 h 5424417"/>
              <a:gd name="connsiteX11" fmla="*/ 2428088 w 5694690"/>
              <a:gd name="connsiteY11" fmla="*/ 5395974 h 5424417"/>
              <a:gd name="connsiteX12" fmla="*/ 2397227 w 5694690"/>
              <a:gd name="connsiteY12" fmla="*/ 5382588 h 5424417"/>
              <a:gd name="connsiteX13" fmla="*/ 2332924 w 5694690"/>
              <a:gd name="connsiteY13" fmla="*/ 5424417 h 5424417"/>
              <a:gd name="connsiteX14" fmla="*/ 2235180 w 5694690"/>
              <a:gd name="connsiteY14" fmla="*/ 5424417 h 5424417"/>
              <a:gd name="connsiteX15" fmla="*/ 2214602 w 5694690"/>
              <a:gd name="connsiteY15" fmla="*/ 5402667 h 5424417"/>
              <a:gd name="connsiteX16" fmla="*/ 2214602 w 5694690"/>
              <a:gd name="connsiteY16" fmla="*/ 5382588 h 5424417"/>
              <a:gd name="connsiteX17" fmla="*/ 2201744 w 5694690"/>
              <a:gd name="connsiteY17" fmla="*/ 5382588 h 5424417"/>
              <a:gd name="connsiteX18" fmla="*/ 2309772 w 5694690"/>
              <a:gd name="connsiteY18" fmla="*/ 5305624 h 5424417"/>
              <a:gd name="connsiteX19" fmla="*/ 2332924 w 5694690"/>
              <a:gd name="connsiteY19" fmla="*/ 5319009 h 5424417"/>
              <a:gd name="connsiteX20" fmla="*/ 2428088 w 5694690"/>
              <a:gd name="connsiteY20" fmla="*/ 5292238 h 5424417"/>
              <a:gd name="connsiteX21" fmla="*/ 1653882 w 5694690"/>
              <a:gd name="connsiteY21" fmla="*/ 5283870 h 5424417"/>
              <a:gd name="connsiteX22" fmla="*/ 1666740 w 5694690"/>
              <a:gd name="connsiteY22" fmla="*/ 5298931 h 5424417"/>
              <a:gd name="connsiteX23" fmla="*/ 1633304 w 5694690"/>
              <a:gd name="connsiteY23" fmla="*/ 5327374 h 5424417"/>
              <a:gd name="connsiteX24" fmla="*/ 1666740 w 5694690"/>
              <a:gd name="connsiteY24" fmla="*/ 5340760 h 5424417"/>
              <a:gd name="connsiteX25" fmla="*/ 1633304 w 5694690"/>
              <a:gd name="connsiteY25" fmla="*/ 5354145 h 5424417"/>
              <a:gd name="connsiteX26" fmla="*/ 1643593 w 5694690"/>
              <a:gd name="connsiteY26" fmla="*/ 5369203 h 5424417"/>
              <a:gd name="connsiteX27" fmla="*/ 1643593 w 5694690"/>
              <a:gd name="connsiteY27" fmla="*/ 5382588 h 5424417"/>
              <a:gd name="connsiteX28" fmla="*/ 1623015 w 5694690"/>
              <a:gd name="connsiteY28" fmla="*/ 5395974 h 5424417"/>
              <a:gd name="connsiteX29" fmla="*/ 1599862 w 5694690"/>
              <a:gd name="connsiteY29" fmla="*/ 5395974 h 5424417"/>
              <a:gd name="connsiteX30" fmla="*/ 1514982 w 5694690"/>
              <a:gd name="connsiteY30" fmla="*/ 5360838 h 5424417"/>
              <a:gd name="connsiteX31" fmla="*/ 1514982 w 5694690"/>
              <a:gd name="connsiteY31" fmla="*/ 5354145 h 5424417"/>
              <a:gd name="connsiteX32" fmla="*/ 1558713 w 5694690"/>
              <a:gd name="connsiteY32" fmla="*/ 5305624 h 5424417"/>
              <a:gd name="connsiteX33" fmla="*/ 1589574 w 5694690"/>
              <a:gd name="connsiteY33" fmla="*/ 5298931 h 5424417"/>
              <a:gd name="connsiteX34" fmla="*/ 1612726 w 5694690"/>
              <a:gd name="connsiteY34" fmla="*/ 5312317 h 5424417"/>
              <a:gd name="connsiteX35" fmla="*/ 1623015 w 5694690"/>
              <a:gd name="connsiteY35" fmla="*/ 5312317 h 5424417"/>
              <a:gd name="connsiteX36" fmla="*/ 1653882 w 5694690"/>
              <a:gd name="connsiteY36" fmla="*/ 5283870 h 5424417"/>
              <a:gd name="connsiteX37" fmla="*/ 1761909 w 5694690"/>
              <a:gd name="connsiteY37" fmla="*/ 5032897 h 5424417"/>
              <a:gd name="connsiteX38" fmla="*/ 1772198 w 5694690"/>
              <a:gd name="connsiteY38" fmla="*/ 5046283 h 5424417"/>
              <a:gd name="connsiteX39" fmla="*/ 1795345 w 5694690"/>
              <a:gd name="connsiteY39" fmla="*/ 5039590 h 5424417"/>
              <a:gd name="connsiteX40" fmla="*/ 1805634 w 5694690"/>
              <a:gd name="connsiteY40" fmla="*/ 5039590 h 5424417"/>
              <a:gd name="connsiteX41" fmla="*/ 1805634 w 5694690"/>
              <a:gd name="connsiteY41" fmla="*/ 5054647 h 5424417"/>
              <a:gd name="connsiteX42" fmla="*/ 1718184 w 5694690"/>
              <a:gd name="connsiteY42" fmla="*/ 5131612 h 5424417"/>
              <a:gd name="connsiteX43" fmla="*/ 1707896 w 5694690"/>
              <a:gd name="connsiteY43" fmla="*/ 5131612 h 5424417"/>
              <a:gd name="connsiteX44" fmla="*/ 1687318 w 5694690"/>
              <a:gd name="connsiteY44" fmla="*/ 5116554 h 5424417"/>
              <a:gd name="connsiteX45" fmla="*/ 1687318 w 5694690"/>
              <a:gd name="connsiteY45" fmla="*/ 5103169 h 5424417"/>
              <a:gd name="connsiteX46" fmla="*/ 1761909 w 5694690"/>
              <a:gd name="connsiteY46" fmla="*/ 5032897 h 5424417"/>
              <a:gd name="connsiteX47" fmla="*/ 1342652 w 5694690"/>
              <a:gd name="connsiteY47" fmla="*/ 5026204 h 5424417"/>
              <a:gd name="connsiteX48" fmla="*/ 1352941 w 5694690"/>
              <a:gd name="connsiteY48" fmla="*/ 5039590 h 5424417"/>
              <a:gd name="connsiteX49" fmla="*/ 1203758 w 5694690"/>
              <a:gd name="connsiteY49" fmla="*/ 5151690 h 5424417"/>
              <a:gd name="connsiteX50" fmla="*/ 1193469 w 5694690"/>
              <a:gd name="connsiteY50" fmla="*/ 5151690 h 5424417"/>
              <a:gd name="connsiteX51" fmla="*/ 1268061 w 5694690"/>
              <a:gd name="connsiteY51" fmla="*/ 5046283 h 5424417"/>
              <a:gd name="connsiteX52" fmla="*/ 1342652 w 5694690"/>
              <a:gd name="connsiteY52" fmla="*/ 5026204 h 5424417"/>
              <a:gd name="connsiteX53" fmla="*/ 1761909 w 5694690"/>
              <a:gd name="connsiteY53" fmla="*/ 4654758 h 5424417"/>
              <a:gd name="connsiteX54" fmla="*/ 1751620 w 5694690"/>
              <a:gd name="connsiteY54" fmla="*/ 4669819 h 5424417"/>
              <a:gd name="connsiteX55" fmla="*/ 1785056 w 5694690"/>
              <a:gd name="connsiteY55" fmla="*/ 4669819 h 5424417"/>
              <a:gd name="connsiteX56" fmla="*/ 1761909 w 5694690"/>
              <a:gd name="connsiteY56" fmla="*/ 4654758 h 5424417"/>
              <a:gd name="connsiteX57" fmla="*/ 1977970 w 5694690"/>
              <a:gd name="connsiteY57" fmla="*/ 4383706 h 5424417"/>
              <a:gd name="connsiteX58" fmla="*/ 1923950 w 5694690"/>
              <a:gd name="connsiteY58" fmla="*/ 4403785 h 5424417"/>
              <a:gd name="connsiteX59" fmla="*/ 1923950 w 5694690"/>
              <a:gd name="connsiteY59" fmla="*/ 4425535 h 5424417"/>
              <a:gd name="connsiteX60" fmla="*/ 1944528 w 5694690"/>
              <a:gd name="connsiteY60" fmla="*/ 4425535 h 5424417"/>
              <a:gd name="connsiteX61" fmla="*/ 1944528 w 5694690"/>
              <a:gd name="connsiteY61" fmla="*/ 4410478 h 5424417"/>
              <a:gd name="connsiteX62" fmla="*/ 1967681 w 5694690"/>
              <a:gd name="connsiteY62" fmla="*/ 4425535 h 5424417"/>
              <a:gd name="connsiteX63" fmla="*/ 1944528 w 5694690"/>
              <a:gd name="connsiteY63" fmla="*/ 4438921 h 5424417"/>
              <a:gd name="connsiteX64" fmla="*/ 1913662 w 5694690"/>
              <a:gd name="connsiteY64" fmla="*/ 4432228 h 5424417"/>
              <a:gd name="connsiteX65" fmla="*/ 1900803 w 5694690"/>
              <a:gd name="connsiteY65" fmla="*/ 4438921 h 5424417"/>
              <a:gd name="connsiteX66" fmla="*/ 1913662 w 5694690"/>
              <a:gd name="connsiteY66" fmla="*/ 4452307 h 5424417"/>
              <a:gd name="connsiteX67" fmla="*/ 1913662 w 5694690"/>
              <a:gd name="connsiteY67" fmla="*/ 4459000 h 5424417"/>
              <a:gd name="connsiteX68" fmla="*/ 1869937 w 5694690"/>
              <a:gd name="connsiteY68" fmla="*/ 4474057 h 5424417"/>
              <a:gd name="connsiteX69" fmla="*/ 1849359 w 5694690"/>
              <a:gd name="connsiteY69" fmla="*/ 4467364 h 5424417"/>
              <a:gd name="connsiteX70" fmla="*/ 1836501 w 5694690"/>
              <a:gd name="connsiteY70" fmla="*/ 4467364 h 5424417"/>
              <a:gd name="connsiteX71" fmla="*/ 1795345 w 5694690"/>
              <a:gd name="connsiteY71" fmla="*/ 4515886 h 5424417"/>
              <a:gd name="connsiteX72" fmla="*/ 1761909 w 5694690"/>
              <a:gd name="connsiteY72" fmla="*/ 4586158 h 5424417"/>
              <a:gd name="connsiteX73" fmla="*/ 1772198 w 5694690"/>
              <a:gd name="connsiteY73" fmla="*/ 4592851 h 5424417"/>
              <a:gd name="connsiteX74" fmla="*/ 1761909 w 5694690"/>
              <a:gd name="connsiteY74" fmla="*/ 4612929 h 5424417"/>
              <a:gd name="connsiteX75" fmla="*/ 1751620 w 5694690"/>
              <a:gd name="connsiteY75" fmla="*/ 4612929 h 5424417"/>
              <a:gd name="connsiteX76" fmla="*/ 1731043 w 5694690"/>
              <a:gd name="connsiteY76" fmla="*/ 4606236 h 5424417"/>
              <a:gd name="connsiteX77" fmla="*/ 1718184 w 5694690"/>
              <a:gd name="connsiteY77" fmla="*/ 4621297 h 5424417"/>
              <a:gd name="connsiteX78" fmla="*/ 1731043 w 5694690"/>
              <a:gd name="connsiteY78" fmla="*/ 4641372 h 5424417"/>
              <a:gd name="connsiteX79" fmla="*/ 1741332 w 5694690"/>
              <a:gd name="connsiteY79" fmla="*/ 4641372 h 5424417"/>
              <a:gd name="connsiteX80" fmla="*/ 1805634 w 5694690"/>
              <a:gd name="connsiteY80" fmla="*/ 4612929 h 5424417"/>
              <a:gd name="connsiteX81" fmla="*/ 1836501 w 5694690"/>
              <a:gd name="connsiteY81" fmla="*/ 4612929 h 5424417"/>
              <a:gd name="connsiteX82" fmla="*/ 1849359 w 5694690"/>
              <a:gd name="connsiteY82" fmla="*/ 4592851 h 5424417"/>
              <a:gd name="connsiteX83" fmla="*/ 1836501 w 5694690"/>
              <a:gd name="connsiteY83" fmla="*/ 4577793 h 5424417"/>
              <a:gd name="connsiteX84" fmla="*/ 1859648 w 5694690"/>
              <a:gd name="connsiteY84" fmla="*/ 4564408 h 5424417"/>
              <a:gd name="connsiteX85" fmla="*/ 1869937 w 5694690"/>
              <a:gd name="connsiteY85" fmla="*/ 4564408 h 5424417"/>
              <a:gd name="connsiteX86" fmla="*/ 1900803 w 5694690"/>
              <a:gd name="connsiteY86" fmla="*/ 4577793 h 5424417"/>
              <a:gd name="connsiteX87" fmla="*/ 1998542 w 5694690"/>
              <a:gd name="connsiteY87" fmla="*/ 4459000 h 5424417"/>
              <a:gd name="connsiteX88" fmla="*/ 1977970 w 5694690"/>
              <a:gd name="connsiteY88" fmla="*/ 4403785 h 5424417"/>
              <a:gd name="connsiteX89" fmla="*/ 1998542 w 5694690"/>
              <a:gd name="connsiteY89" fmla="*/ 4390399 h 5424417"/>
              <a:gd name="connsiteX90" fmla="*/ 1998542 w 5694690"/>
              <a:gd name="connsiteY90" fmla="*/ 4383706 h 5424417"/>
              <a:gd name="connsiteX91" fmla="*/ 1612726 w 5694690"/>
              <a:gd name="connsiteY91" fmla="*/ 3614047 h 5424417"/>
              <a:gd name="connsiteX92" fmla="*/ 1623015 w 5694690"/>
              <a:gd name="connsiteY92" fmla="*/ 3634126 h 5424417"/>
              <a:gd name="connsiteX93" fmla="*/ 1643593 w 5694690"/>
              <a:gd name="connsiteY93" fmla="*/ 3620740 h 5424417"/>
              <a:gd name="connsiteX94" fmla="*/ 1643593 w 5694690"/>
              <a:gd name="connsiteY94" fmla="*/ 3614047 h 5424417"/>
              <a:gd name="connsiteX95" fmla="*/ 1633304 w 5694690"/>
              <a:gd name="connsiteY95" fmla="*/ 3537082 h 5424417"/>
              <a:gd name="connsiteX96" fmla="*/ 1599862 w 5694690"/>
              <a:gd name="connsiteY96" fmla="*/ 3592297 h 5424417"/>
              <a:gd name="connsiteX97" fmla="*/ 1623015 w 5694690"/>
              <a:gd name="connsiteY97" fmla="*/ 3600661 h 5424417"/>
              <a:gd name="connsiteX98" fmla="*/ 1633304 w 5694690"/>
              <a:gd name="connsiteY98" fmla="*/ 3600661 h 5424417"/>
              <a:gd name="connsiteX99" fmla="*/ 1666740 w 5694690"/>
              <a:gd name="connsiteY99" fmla="*/ 3558832 h 5424417"/>
              <a:gd name="connsiteX100" fmla="*/ 1666740 w 5694690"/>
              <a:gd name="connsiteY100" fmla="*/ 3550468 h 5424417"/>
              <a:gd name="connsiteX101" fmla="*/ 1643593 w 5694690"/>
              <a:gd name="connsiteY101" fmla="*/ 3537082 h 5424417"/>
              <a:gd name="connsiteX102" fmla="*/ 1450680 w 5694690"/>
              <a:gd name="connsiteY102" fmla="*/ 3501946 h 5424417"/>
              <a:gd name="connsiteX103" fmla="*/ 1471257 w 5694690"/>
              <a:gd name="connsiteY103" fmla="*/ 3501946 h 5424417"/>
              <a:gd name="connsiteX104" fmla="*/ 1471257 w 5694690"/>
              <a:gd name="connsiteY104" fmla="*/ 3508636 h 5424417"/>
              <a:gd name="connsiteX105" fmla="*/ 1450680 w 5694690"/>
              <a:gd name="connsiteY105" fmla="*/ 3523697 h 5424417"/>
              <a:gd name="connsiteX106" fmla="*/ 1514982 w 5694690"/>
              <a:gd name="connsiteY106" fmla="*/ 3363070 h 5424417"/>
              <a:gd name="connsiteX107" fmla="*/ 1558713 w 5694690"/>
              <a:gd name="connsiteY107" fmla="*/ 3383149 h 5424417"/>
              <a:gd name="connsiteX108" fmla="*/ 1484121 w 5694690"/>
              <a:gd name="connsiteY108" fmla="*/ 3481868 h 5424417"/>
              <a:gd name="connsiteX109" fmla="*/ 1450680 w 5694690"/>
              <a:gd name="connsiteY109" fmla="*/ 3460114 h 5424417"/>
              <a:gd name="connsiteX110" fmla="*/ 1514982 w 5694690"/>
              <a:gd name="connsiteY110" fmla="*/ 3363070 h 5424417"/>
              <a:gd name="connsiteX111" fmla="*/ 74592 w 5694690"/>
              <a:gd name="connsiteY111" fmla="*/ 3264355 h 5424417"/>
              <a:gd name="connsiteX112" fmla="*/ 74592 w 5694690"/>
              <a:gd name="connsiteY112" fmla="*/ 3271048 h 5424417"/>
              <a:gd name="connsiteX113" fmla="*/ 64303 w 5694690"/>
              <a:gd name="connsiteY113" fmla="*/ 3299491 h 5424417"/>
              <a:gd name="connsiteX114" fmla="*/ 84881 w 5694690"/>
              <a:gd name="connsiteY114" fmla="*/ 3312877 h 5424417"/>
              <a:gd name="connsiteX115" fmla="*/ 64303 w 5694690"/>
              <a:gd name="connsiteY115" fmla="*/ 3327934 h 5424417"/>
              <a:gd name="connsiteX116" fmla="*/ 84881 w 5694690"/>
              <a:gd name="connsiteY116" fmla="*/ 3348013 h 5424417"/>
              <a:gd name="connsiteX117" fmla="*/ 64303 w 5694690"/>
              <a:gd name="connsiteY117" fmla="*/ 3369763 h 5424417"/>
              <a:gd name="connsiteX118" fmla="*/ 74592 w 5694690"/>
              <a:gd name="connsiteY118" fmla="*/ 3411592 h 5424417"/>
              <a:gd name="connsiteX119" fmla="*/ 64303 w 5694690"/>
              <a:gd name="connsiteY119" fmla="*/ 3431671 h 5424417"/>
              <a:gd name="connsiteX120" fmla="*/ 74592 w 5694690"/>
              <a:gd name="connsiteY120" fmla="*/ 3453421 h 5424417"/>
              <a:gd name="connsiteX121" fmla="*/ 20578 w 5694690"/>
              <a:gd name="connsiteY121" fmla="*/ 3473500 h 5424417"/>
              <a:gd name="connsiteX122" fmla="*/ 20578 w 5694690"/>
              <a:gd name="connsiteY122" fmla="*/ 3466807 h 5424417"/>
              <a:gd name="connsiteX123" fmla="*/ 43725 w 5694690"/>
              <a:gd name="connsiteY123" fmla="*/ 3446732 h 5424417"/>
              <a:gd name="connsiteX124" fmla="*/ 20578 w 5694690"/>
              <a:gd name="connsiteY124" fmla="*/ 3431671 h 5424417"/>
              <a:gd name="connsiteX125" fmla="*/ 43725 w 5694690"/>
              <a:gd name="connsiteY125" fmla="*/ 3369763 h 5424417"/>
              <a:gd name="connsiteX126" fmla="*/ 33436 w 5694690"/>
              <a:gd name="connsiteY126" fmla="*/ 3348013 h 5424417"/>
              <a:gd name="connsiteX127" fmla="*/ 43725 w 5694690"/>
              <a:gd name="connsiteY127" fmla="*/ 3319570 h 5424417"/>
              <a:gd name="connsiteX128" fmla="*/ 20578 w 5694690"/>
              <a:gd name="connsiteY128" fmla="*/ 3306184 h 5424417"/>
              <a:gd name="connsiteX129" fmla="*/ 20578 w 5694690"/>
              <a:gd name="connsiteY129" fmla="*/ 3286106 h 5424417"/>
              <a:gd name="connsiteX130" fmla="*/ 74592 w 5694690"/>
              <a:gd name="connsiteY130" fmla="*/ 3264355 h 5424417"/>
              <a:gd name="connsiteX131" fmla="*/ 504138 w 5694690"/>
              <a:gd name="connsiteY131" fmla="*/ 3117115 h 5424417"/>
              <a:gd name="connsiteX132" fmla="*/ 517002 w 5694690"/>
              <a:gd name="connsiteY132" fmla="*/ 3117115 h 5424417"/>
              <a:gd name="connsiteX133" fmla="*/ 537574 w 5694690"/>
              <a:gd name="connsiteY133" fmla="*/ 3132172 h 5424417"/>
              <a:gd name="connsiteX134" fmla="*/ 385821 w 5694690"/>
              <a:gd name="connsiteY134" fmla="*/ 3327934 h 5424417"/>
              <a:gd name="connsiteX135" fmla="*/ 290652 w 5694690"/>
              <a:gd name="connsiteY135" fmla="*/ 3460114 h 5424417"/>
              <a:gd name="connsiteX136" fmla="*/ 257216 w 5694690"/>
              <a:gd name="connsiteY136" fmla="*/ 3501946 h 5424417"/>
              <a:gd name="connsiteX137" fmla="*/ 267499 w 5694690"/>
              <a:gd name="connsiteY137" fmla="*/ 3508636 h 5424417"/>
              <a:gd name="connsiteX138" fmla="*/ 246927 w 5694690"/>
              <a:gd name="connsiteY138" fmla="*/ 3515329 h 5424417"/>
              <a:gd name="connsiteX139" fmla="*/ 203197 w 5694690"/>
              <a:gd name="connsiteY139" fmla="*/ 3481868 h 5424417"/>
              <a:gd name="connsiteX140" fmla="*/ 236639 w 5694690"/>
              <a:gd name="connsiteY140" fmla="*/ 3466807 h 5424417"/>
              <a:gd name="connsiteX141" fmla="*/ 226350 w 5694690"/>
              <a:gd name="connsiteY141" fmla="*/ 3453421 h 5424417"/>
              <a:gd name="connsiteX142" fmla="*/ 290652 w 5694690"/>
              <a:gd name="connsiteY142" fmla="*/ 3376456 h 5424417"/>
              <a:gd name="connsiteX143" fmla="*/ 280363 w 5694690"/>
              <a:gd name="connsiteY143" fmla="*/ 3363070 h 5424417"/>
              <a:gd name="connsiteX144" fmla="*/ 280363 w 5694690"/>
              <a:gd name="connsiteY144" fmla="*/ 3354706 h 5424417"/>
              <a:gd name="connsiteX145" fmla="*/ 408969 w 5694690"/>
              <a:gd name="connsiteY145" fmla="*/ 3229219 h 5424417"/>
              <a:gd name="connsiteX146" fmla="*/ 450124 w 5694690"/>
              <a:gd name="connsiteY146" fmla="*/ 3180694 h 5424417"/>
              <a:gd name="connsiteX147" fmla="*/ 504138 w 5694690"/>
              <a:gd name="connsiteY147" fmla="*/ 3117115 h 5424417"/>
              <a:gd name="connsiteX148" fmla="*/ 2031984 w 5694690"/>
              <a:gd name="connsiteY148" fmla="*/ 3081979 h 5424417"/>
              <a:gd name="connsiteX149" fmla="*/ 1944528 w 5694690"/>
              <a:gd name="connsiteY149" fmla="*/ 3180694 h 5424417"/>
              <a:gd name="connsiteX150" fmla="*/ 1944528 w 5694690"/>
              <a:gd name="connsiteY150" fmla="*/ 3200773 h 5424417"/>
              <a:gd name="connsiteX151" fmla="*/ 1967681 w 5694690"/>
              <a:gd name="connsiteY151" fmla="*/ 3215834 h 5424417"/>
              <a:gd name="connsiteX152" fmla="*/ 1977970 w 5694690"/>
              <a:gd name="connsiteY152" fmla="*/ 3215834 h 5424417"/>
              <a:gd name="connsiteX153" fmla="*/ 2031984 w 5694690"/>
              <a:gd name="connsiteY153" fmla="*/ 3123808 h 5424417"/>
              <a:gd name="connsiteX154" fmla="*/ 699621 w 5694690"/>
              <a:gd name="connsiteY154" fmla="*/ 2901278 h 5424417"/>
              <a:gd name="connsiteX155" fmla="*/ 709909 w 5694690"/>
              <a:gd name="connsiteY155" fmla="*/ 2901278 h 5424417"/>
              <a:gd name="connsiteX156" fmla="*/ 730487 w 5694690"/>
              <a:gd name="connsiteY156" fmla="*/ 2914660 h 5424417"/>
              <a:gd name="connsiteX157" fmla="*/ 730487 w 5694690"/>
              <a:gd name="connsiteY157" fmla="*/ 2949800 h 5424417"/>
              <a:gd name="connsiteX158" fmla="*/ 699621 w 5694690"/>
              <a:gd name="connsiteY158" fmla="*/ 2971550 h 5424417"/>
              <a:gd name="connsiteX159" fmla="*/ 709909 w 5694690"/>
              <a:gd name="connsiteY159" fmla="*/ 2998321 h 5424417"/>
              <a:gd name="connsiteX160" fmla="*/ 699621 w 5694690"/>
              <a:gd name="connsiteY160" fmla="*/ 3033457 h 5424417"/>
              <a:gd name="connsiteX161" fmla="*/ 686757 w 5694690"/>
              <a:gd name="connsiteY161" fmla="*/ 3033457 h 5424417"/>
              <a:gd name="connsiteX162" fmla="*/ 645607 w 5694690"/>
              <a:gd name="connsiteY162" fmla="*/ 3013379 h 5424417"/>
              <a:gd name="connsiteX163" fmla="*/ 645607 w 5694690"/>
              <a:gd name="connsiteY163" fmla="*/ 3026764 h 5424417"/>
              <a:gd name="connsiteX164" fmla="*/ 686757 w 5694690"/>
              <a:gd name="connsiteY164" fmla="*/ 3040150 h 5424417"/>
              <a:gd name="connsiteX165" fmla="*/ 655896 w 5694690"/>
              <a:gd name="connsiteY165" fmla="*/ 3068593 h 5424417"/>
              <a:gd name="connsiteX166" fmla="*/ 645607 w 5694690"/>
              <a:gd name="connsiteY166" fmla="*/ 3068593 h 5424417"/>
              <a:gd name="connsiteX167" fmla="*/ 655896 w 5694690"/>
              <a:gd name="connsiteY167" fmla="*/ 3055207 h 5424417"/>
              <a:gd name="connsiteX168" fmla="*/ 655896 w 5694690"/>
              <a:gd name="connsiteY168" fmla="*/ 3048515 h 5424417"/>
              <a:gd name="connsiteX169" fmla="*/ 632743 w 5694690"/>
              <a:gd name="connsiteY169" fmla="*/ 3033457 h 5424417"/>
              <a:gd name="connsiteX170" fmla="*/ 612165 w 5694690"/>
              <a:gd name="connsiteY170" fmla="*/ 3048515 h 5424417"/>
              <a:gd name="connsiteX171" fmla="*/ 622454 w 5694690"/>
              <a:gd name="connsiteY171" fmla="*/ 3055207 h 5424417"/>
              <a:gd name="connsiteX172" fmla="*/ 591593 w 5694690"/>
              <a:gd name="connsiteY172" fmla="*/ 3068593 h 5424417"/>
              <a:gd name="connsiteX173" fmla="*/ 568440 w 5694690"/>
              <a:gd name="connsiteY173" fmla="*/ 3055207 h 5424417"/>
              <a:gd name="connsiteX174" fmla="*/ 699621 w 5694690"/>
              <a:gd name="connsiteY174" fmla="*/ 2901278 h 5424417"/>
              <a:gd name="connsiteX175" fmla="*/ 354955 w 5694690"/>
              <a:gd name="connsiteY175" fmla="*/ 2852756 h 5424417"/>
              <a:gd name="connsiteX176" fmla="*/ 365244 w 5694690"/>
              <a:gd name="connsiteY176" fmla="*/ 2866138 h 5424417"/>
              <a:gd name="connsiteX177" fmla="*/ 334377 w 5694690"/>
              <a:gd name="connsiteY177" fmla="*/ 2879524 h 5424417"/>
              <a:gd name="connsiteX178" fmla="*/ 321519 w 5694690"/>
              <a:gd name="connsiteY178" fmla="*/ 2879524 h 5424417"/>
              <a:gd name="connsiteX179" fmla="*/ 321519 w 5694690"/>
              <a:gd name="connsiteY179" fmla="*/ 2872831 h 5424417"/>
              <a:gd name="connsiteX180" fmla="*/ 354955 w 5694690"/>
              <a:gd name="connsiteY180" fmla="*/ 2852756 h 5424417"/>
              <a:gd name="connsiteX181" fmla="*/ 246927 w 5694690"/>
              <a:gd name="connsiteY181" fmla="*/ 2817616 h 5424417"/>
              <a:gd name="connsiteX182" fmla="*/ 257216 w 5694690"/>
              <a:gd name="connsiteY182" fmla="*/ 2817616 h 5424417"/>
              <a:gd name="connsiteX183" fmla="*/ 290652 w 5694690"/>
              <a:gd name="connsiteY183" fmla="*/ 2837695 h 5424417"/>
              <a:gd name="connsiteX184" fmla="*/ 290652 w 5694690"/>
              <a:gd name="connsiteY184" fmla="*/ 2852756 h 5424417"/>
              <a:gd name="connsiteX185" fmla="*/ 246927 w 5694690"/>
              <a:gd name="connsiteY185" fmla="*/ 2886217 h 5424417"/>
              <a:gd name="connsiteX186" fmla="*/ 257216 w 5694690"/>
              <a:gd name="connsiteY186" fmla="*/ 2901278 h 5424417"/>
              <a:gd name="connsiteX187" fmla="*/ 257216 w 5694690"/>
              <a:gd name="connsiteY187" fmla="*/ 2907971 h 5424417"/>
              <a:gd name="connsiteX188" fmla="*/ 192908 w 5694690"/>
              <a:gd name="connsiteY188" fmla="*/ 2984936 h 5424417"/>
              <a:gd name="connsiteX189" fmla="*/ 192908 w 5694690"/>
              <a:gd name="connsiteY189" fmla="*/ 2998321 h 5424417"/>
              <a:gd name="connsiteX190" fmla="*/ 216061 w 5694690"/>
              <a:gd name="connsiteY190" fmla="*/ 3020072 h 5424417"/>
              <a:gd name="connsiteX191" fmla="*/ 182619 w 5694690"/>
              <a:gd name="connsiteY191" fmla="*/ 3033457 h 5424417"/>
              <a:gd name="connsiteX192" fmla="*/ 192908 w 5694690"/>
              <a:gd name="connsiteY192" fmla="*/ 3048515 h 5424417"/>
              <a:gd name="connsiteX193" fmla="*/ 182619 w 5694690"/>
              <a:gd name="connsiteY193" fmla="*/ 3048515 h 5424417"/>
              <a:gd name="connsiteX194" fmla="*/ 192908 w 5694690"/>
              <a:gd name="connsiteY194" fmla="*/ 3061900 h 5424417"/>
              <a:gd name="connsiteX195" fmla="*/ 192908 w 5694690"/>
              <a:gd name="connsiteY195" fmla="*/ 3068593 h 5424417"/>
              <a:gd name="connsiteX196" fmla="*/ 138894 w 5694690"/>
              <a:gd name="connsiteY196" fmla="*/ 3081979 h 5424417"/>
              <a:gd name="connsiteX197" fmla="*/ 149183 w 5694690"/>
              <a:gd name="connsiteY197" fmla="*/ 3097036 h 5424417"/>
              <a:gd name="connsiteX198" fmla="*/ 108028 w 5694690"/>
              <a:gd name="connsiteY198" fmla="*/ 3145558 h 5424417"/>
              <a:gd name="connsiteX199" fmla="*/ 97739 w 5694690"/>
              <a:gd name="connsiteY199" fmla="*/ 3145558 h 5424417"/>
              <a:gd name="connsiteX200" fmla="*/ 108028 w 5694690"/>
              <a:gd name="connsiteY200" fmla="*/ 3180694 h 5424417"/>
              <a:gd name="connsiteX201" fmla="*/ 108028 w 5694690"/>
              <a:gd name="connsiteY201" fmla="*/ 3194080 h 5424417"/>
              <a:gd name="connsiteX202" fmla="*/ 64303 w 5694690"/>
              <a:gd name="connsiteY202" fmla="*/ 3229219 h 5424417"/>
              <a:gd name="connsiteX203" fmla="*/ 54014 w 5694690"/>
              <a:gd name="connsiteY203" fmla="*/ 3229219 h 5424417"/>
              <a:gd name="connsiteX204" fmla="*/ 54014 w 5694690"/>
              <a:gd name="connsiteY204" fmla="*/ 3222527 h 5424417"/>
              <a:gd name="connsiteX205" fmla="*/ 64303 w 5694690"/>
              <a:gd name="connsiteY205" fmla="*/ 3215834 h 5424417"/>
              <a:gd name="connsiteX206" fmla="*/ 43725 w 5694690"/>
              <a:gd name="connsiteY206" fmla="*/ 3132172 h 5424417"/>
              <a:gd name="connsiteX207" fmla="*/ 74592 w 5694690"/>
              <a:gd name="connsiteY207" fmla="*/ 3123808 h 5424417"/>
              <a:gd name="connsiteX208" fmla="*/ 74592 w 5694690"/>
              <a:gd name="connsiteY208" fmla="*/ 3117115 h 5424417"/>
              <a:gd name="connsiteX209" fmla="*/ 54014 w 5694690"/>
              <a:gd name="connsiteY209" fmla="*/ 3103729 h 5424417"/>
              <a:gd name="connsiteX210" fmla="*/ 97739 w 5694690"/>
              <a:gd name="connsiteY210" fmla="*/ 3040150 h 5424417"/>
              <a:gd name="connsiteX211" fmla="*/ 84881 w 5694690"/>
              <a:gd name="connsiteY211" fmla="*/ 3026764 h 5424417"/>
              <a:gd name="connsiteX212" fmla="*/ 84881 w 5694690"/>
              <a:gd name="connsiteY212" fmla="*/ 3020072 h 5424417"/>
              <a:gd name="connsiteX213" fmla="*/ 149183 w 5694690"/>
              <a:gd name="connsiteY213" fmla="*/ 2991628 h 5424417"/>
              <a:gd name="connsiteX214" fmla="*/ 138894 w 5694690"/>
              <a:gd name="connsiteY214" fmla="*/ 2978243 h 5424417"/>
              <a:gd name="connsiteX215" fmla="*/ 236639 w 5694690"/>
              <a:gd name="connsiteY215" fmla="*/ 2866138 h 5424417"/>
              <a:gd name="connsiteX216" fmla="*/ 226350 w 5694690"/>
              <a:gd name="connsiteY216" fmla="*/ 2852756 h 5424417"/>
              <a:gd name="connsiteX217" fmla="*/ 236639 w 5694690"/>
              <a:gd name="connsiteY217" fmla="*/ 2831002 h 5424417"/>
              <a:gd name="connsiteX218" fmla="*/ 226350 w 5694690"/>
              <a:gd name="connsiteY218" fmla="*/ 2824309 h 5424417"/>
              <a:gd name="connsiteX219" fmla="*/ 527285 w 5694690"/>
              <a:gd name="connsiteY219" fmla="*/ 2789173 h 5424417"/>
              <a:gd name="connsiteX220" fmla="*/ 537574 w 5694690"/>
              <a:gd name="connsiteY220" fmla="*/ 2789173 h 5424417"/>
              <a:gd name="connsiteX221" fmla="*/ 558151 w 5694690"/>
              <a:gd name="connsiteY221" fmla="*/ 2802559 h 5424417"/>
              <a:gd name="connsiteX222" fmla="*/ 537574 w 5694690"/>
              <a:gd name="connsiteY222" fmla="*/ 2809252 h 5424417"/>
              <a:gd name="connsiteX223" fmla="*/ 527285 w 5694690"/>
              <a:gd name="connsiteY223" fmla="*/ 2795866 h 5424417"/>
              <a:gd name="connsiteX224" fmla="*/ 923395 w 5694690"/>
              <a:gd name="connsiteY224" fmla="*/ 2767423 h 5424417"/>
              <a:gd name="connsiteX225" fmla="*/ 933684 w 5694690"/>
              <a:gd name="connsiteY225" fmla="*/ 2767423 h 5424417"/>
              <a:gd name="connsiteX226" fmla="*/ 956831 w 5694690"/>
              <a:gd name="connsiteY226" fmla="*/ 2789173 h 5424417"/>
              <a:gd name="connsiteX227" fmla="*/ 946542 w 5694690"/>
              <a:gd name="connsiteY227" fmla="*/ 2802559 h 5424417"/>
              <a:gd name="connsiteX228" fmla="*/ 956831 w 5694690"/>
              <a:gd name="connsiteY228" fmla="*/ 2831002 h 5424417"/>
              <a:gd name="connsiteX229" fmla="*/ 946542 w 5694690"/>
              <a:gd name="connsiteY229" fmla="*/ 2831002 h 5424417"/>
              <a:gd name="connsiteX230" fmla="*/ 923395 w 5694690"/>
              <a:gd name="connsiteY230" fmla="*/ 2817616 h 5424417"/>
              <a:gd name="connsiteX231" fmla="*/ 923395 w 5694690"/>
              <a:gd name="connsiteY231" fmla="*/ 2809252 h 5424417"/>
              <a:gd name="connsiteX232" fmla="*/ 933684 w 5694690"/>
              <a:gd name="connsiteY232" fmla="*/ 2802559 h 5424417"/>
              <a:gd name="connsiteX233" fmla="*/ 923395 w 5694690"/>
              <a:gd name="connsiteY233" fmla="*/ 2789173 h 5424417"/>
              <a:gd name="connsiteX234" fmla="*/ 462982 w 5694690"/>
              <a:gd name="connsiteY234" fmla="*/ 2670380 h 5424417"/>
              <a:gd name="connsiteX235" fmla="*/ 483560 w 5694690"/>
              <a:gd name="connsiteY235" fmla="*/ 2670380 h 5424417"/>
              <a:gd name="connsiteX236" fmla="*/ 493849 w 5694690"/>
              <a:gd name="connsiteY236" fmla="*/ 2698823 h 5424417"/>
              <a:gd name="connsiteX237" fmla="*/ 450124 w 5694690"/>
              <a:gd name="connsiteY237" fmla="*/ 2718902 h 5424417"/>
              <a:gd name="connsiteX238" fmla="*/ 429546 w 5694690"/>
              <a:gd name="connsiteY238" fmla="*/ 2705516 h 5424417"/>
              <a:gd name="connsiteX239" fmla="*/ 473271 w 5694690"/>
              <a:gd name="connsiteY239" fmla="*/ 2690459 h 5424417"/>
              <a:gd name="connsiteX240" fmla="*/ 462982 w 5694690"/>
              <a:gd name="connsiteY240" fmla="*/ 2670380 h 5424417"/>
              <a:gd name="connsiteX241" fmla="*/ 517002 w 5694690"/>
              <a:gd name="connsiteY241" fmla="*/ 2635244 h 5424417"/>
              <a:gd name="connsiteX242" fmla="*/ 517002 w 5694690"/>
              <a:gd name="connsiteY242" fmla="*/ 2663687 h 5424417"/>
              <a:gd name="connsiteX243" fmla="*/ 493849 w 5694690"/>
              <a:gd name="connsiteY243" fmla="*/ 2663687 h 5424417"/>
              <a:gd name="connsiteX244" fmla="*/ 493849 w 5694690"/>
              <a:gd name="connsiteY244" fmla="*/ 2648626 h 5424417"/>
              <a:gd name="connsiteX245" fmla="*/ 517002 w 5694690"/>
              <a:gd name="connsiteY245" fmla="*/ 2635244 h 5424417"/>
              <a:gd name="connsiteX246" fmla="*/ 321519 w 5694690"/>
              <a:gd name="connsiteY246" fmla="*/ 2586722 h 5424417"/>
              <a:gd name="connsiteX247" fmla="*/ 334377 w 5694690"/>
              <a:gd name="connsiteY247" fmla="*/ 2586722 h 5424417"/>
              <a:gd name="connsiteX248" fmla="*/ 385821 w 5694690"/>
              <a:gd name="connsiteY248" fmla="*/ 2628551 h 5424417"/>
              <a:gd name="connsiteX249" fmla="*/ 385821 w 5694690"/>
              <a:gd name="connsiteY249" fmla="*/ 2635244 h 5424417"/>
              <a:gd name="connsiteX250" fmla="*/ 408969 w 5694690"/>
              <a:gd name="connsiteY250" fmla="*/ 2621858 h 5424417"/>
              <a:gd name="connsiteX251" fmla="*/ 398680 w 5694690"/>
              <a:gd name="connsiteY251" fmla="*/ 2615165 h 5424417"/>
              <a:gd name="connsiteX252" fmla="*/ 429546 w 5694690"/>
              <a:gd name="connsiteY252" fmla="*/ 2586722 h 5424417"/>
              <a:gd name="connsiteX253" fmla="*/ 450124 w 5694690"/>
              <a:gd name="connsiteY253" fmla="*/ 2606797 h 5424417"/>
              <a:gd name="connsiteX254" fmla="*/ 385821 w 5694690"/>
              <a:gd name="connsiteY254" fmla="*/ 2712209 h 5424417"/>
              <a:gd name="connsiteX255" fmla="*/ 344666 w 5694690"/>
              <a:gd name="connsiteY255" fmla="*/ 2775788 h 5424417"/>
              <a:gd name="connsiteX256" fmla="*/ 321519 w 5694690"/>
              <a:gd name="connsiteY256" fmla="*/ 2767423 h 5424417"/>
              <a:gd name="connsiteX257" fmla="*/ 311230 w 5694690"/>
              <a:gd name="connsiteY257" fmla="*/ 2782480 h 5424417"/>
              <a:gd name="connsiteX258" fmla="*/ 311230 w 5694690"/>
              <a:gd name="connsiteY258" fmla="*/ 2824309 h 5424417"/>
              <a:gd name="connsiteX259" fmla="*/ 290652 w 5694690"/>
              <a:gd name="connsiteY259" fmla="*/ 2824309 h 5424417"/>
              <a:gd name="connsiteX260" fmla="*/ 236639 w 5694690"/>
              <a:gd name="connsiteY260" fmla="*/ 2782480 h 5424417"/>
              <a:gd name="connsiteX261" fmla="*/ 246927 w 5694690"/>
              <a:gd name="connsiteY261" fmla="*/ 2767423 h 5424417"/>
              <a:gd name="connsiteX262" fmla="*/ 290652 w 5694690"/>
              <a:gd name="connsiteY262" fmla="*/ 2782480 h 5424417"/>
              <a:gd name="connsiteX263" fmla="*/ 290652 w 5694690"/>
              <a:gd name="connsiteY263" fmla="*/ 2775788 h 5424417"/>
              <a:gd name="connsiteX264" fmla="*/ 257216 w 5694690"/>
              <a:gd name="connsiteY264" fmla="*/ 2733959 h 5424417"/>
              <a:gd name="connsiteX265" fmla="*/ 236639 w 5694690"/>
              <a:gd name="connsiteY265" fmla="*/ 2718902 h 5424417"/>
              <a:gd name="connsiteX266" fmla="*/ 257216 w 5694690"/>
              <a:gd name="connsiteY266" fmla="*/ 2705516 h 5424417"/>
              <a:gd name="connsiteX267" fmla="*/ 280363 w 5694690"/>
              <a:gd name="connsiteY267" fmla="*/ 2718902 h 5424417"/>
              <a:gd name="connsiteX268" fmla="*/ 290652 w 5694690"/>
              <a:gd name="connsiteY268" fmla="*/ 2718902 h 5424417"/>
              <a:gd name="connsiteX269" fmla="*/ 321519 w 5694690"/>
              <a:gd name="connsiteY269" fmla="*/ 2698823 h 5424417"/>
              <a:gd name="connsiteX270" fmla="*/ 300941 w 5694690"/>
              <a:gd name="connsiteY270" fmla="*/ 2677073 h 5424417"/>
              <a:gd name="connsiteX271" fmla="*/ 321519 w 5694690"/>
              <a:gd name="connsiteY271" fmla="*/ 2656994 h 5424417"/>
              <a:gd name="connsiteX272" fmla="*/ 300941 w 5694690"/>
              <a:gd name="connsiteY272" fmla="*/ 2641937 h 5424417"/>
              <a:gd name="connsiteX273" fmla="*/ 300941 w 5694690"/>
              <a:gd name="connsiteY273" fmla="*/ 2635244 h 5424417"/>
              <a:gd name="connsiteX274" fmla="*/ 334377 w 5694690"/>
              <a:gd name="connsiteY274" fmla="*/ 2635244 h 5424417"/>
              <a:gd name="connsiteX275" fmla="*/ 344666 w 5694690"/>
              <a:gd name="connsiteY275" fmla="*/ 2663687 h 5424417"/>
              <a:gd name="connsiteX276" fmla="*/ 354955 w 5694690"/>
              <a:gd name="connsiteY276" fmla="*/ 2663687 h 5424417"/>
              <a:gd name="connsiteX277" fmla="*/ 354955 w 5694690"/>
              <a:gd name="connsiteY277" fmla="*/ 2628551 h 5424417"/>
              <a:gd name="connsiteX278" fmla="*/ 311230 w 5694690"/>
              <a:gd name="connsiteY278" fmla="*/ 2606797 h 5424417"/>
              <a:gd name="connsiteX279" fmla="*/ 321519 w 5694690"/>
              <a:gd name="connsiteY279" fmla="*/ 2586722 h 5424417"/>
              <a:gd name="connsiteX280" fmla="*/ 344666 w 5694690"/>
              <a:gd name="connsiteY280" fmla="*/ 2538197 h 5424417"/>
              <a:gd name="connsiteX281" fmla="*/ 375533 w 5694690"/>
              <a:gd name="connsiteY281" fmla="*/ 2544889 h 5424417"/>
              <a:gd name="connsiteX282" fmla="*/ 408969 w 5694690"/>
              <a:gd name="connsiteY282" fmla="*/ 2538197 h 5424417"/>
              <a:gd name="connsiteX283" fmla="*/ 408969 w 5694690"/>
              <a:gd name="connsiteY283" fmla="*/ 2558275 h 5424417"/>
              <a:gd name="connsiteX284" fmla="*/ 385821 w 5694690"/>
              <a:gd name="connsiteY284" fmla="*/ 2558275 h 5424417"/>
              <a:gd name="connsiteX285" fmla="*/ 334377 w 5694690"/>
              <a:gd name="connsiteY285" fmla="*/ 2551582 h 5424417"/>
              <a:gd name="connsiteX286" fmla="*/ 473271 w 5694690"/>
              <a:gd name="connsiteY286" fmla="*/ 2509754 h 5424417"/>
              <a:gd name="connsiteX287" fmla="*/ 483560 w 5694690"/>
              <a:gd name="connsiteY287" fmla="*/ 2509754 h 5424417"/>
              <a:gd name="connsiteX288" fmla="*/ 493849 w 5694690"/>
              <a:gd name="connsiteY288" fmla="*/ 2538197 h 5424417"/>
              <a:gd name="connsiteX289" fmla="*/ 473271 w 5694690"/>
              <a:gd name="connsiteY289" fmla="*/ 2544889 h 5424417"/>
              <a:gd name="connsiteX290" fmla="*/ 439835 w 5694690"/>
              <a:gd name="connsiteY290" fmla="*/ 2523140 h 5424417"/>
              <a:gd name="connsiteX291" fmla="*/ 0 w 5694690"/>
              <a:gd name="connsiteY291" fmla="*/ 2439482 h 5424417"/>
              <a:gd name="connsiteX292" fmla="*/ 10289 w 5694690"/>
              <a:gd name="connsiteY292" fmla="*/ 2439482 h 5424417"/>
              <a:gd name="connsiteX293" fmla="*/ 33436 w 5694690"/>
              <a:gd name="connsiteY293" fmla="*/ 2452868 h 5424417"/>
              <a:gd name="connsiteX294" fmla="*/ 0 w 5694690"/>
              <a:gd name="connsiteY294" fmla="*/ 2452868 h 5424417"/>
              <a:gd name="connsiteX295" fmla="*/ 1160033 w 5694690"/>
              <a:gd name="connsiteY295" fmla="*/ 2390960 h 5424417"/>
              <a:gd name="connsiteX296" fmla="*/ 1149744 w 5694690"/>
              <a:gd name="connsiteY296" fmla="*/ 2419403 h 5424417"/>
              <a:gd name="connsiteX297" fmla="*/ 1170316 w 5694690"/>
              <a:gd name="connsiteY297" fmla="*/ 2397653 h 5424417"/>
              <a:gd name="connsiteX298" fmla="*/ 1170316 w 5694690"/>
              <a:gd name="connsiteY298" fmla="*/ 2390960 h 5424417"/>
              <a:gd name="connsiteX299" fmla="*/ 558151 w 5694690"/>
              <a:gd name="connsiteY299" fmla="*/ 2313995 h 5424417"/>
              <a:gd name="connsiteX300" fmla="*/ 568440 w 5694690"/>
              <a:gd name="connsiteY300" fmla="*/ 2313995 h 5424417"/>
              <a:gd name="connsiteX301" fmla="*/ 547863 w 5694690"/>
              <a:gd name="connsiteY301" fmla="*/ 2327377 h 5424417"/>
              <a:gd name="connsiteX302" fmla="*/ 537574 w 5694690"/>
              <a:gd name="connsiteY302" fmla="*/ 2327377 h 5424417"/>
              <a:gd name="connsiteX303" fmla="*/ 558151 w 5694690"/>
              <a:gd name="connsiteY303" fmla="*/ 2313995 h 5424417"/>
              <a:gd name="connsiteX304" fmla="*/ 439835 w 5694690"/>
              <a:gd name="connsiteY304" fmla="*/ 2146676 h 5424417"/>
              <a:gd name="connsiteX305" fmla="*/ 462982 w 5694690"/>
              <a:gd name="connsiteY305" fmla="*/ 2160062 h 5424417"/>
              <a:gd name="connsiteX306" fmla="*/ 462982 w 5694690"/>
              <a:gd name="connsiteY306" fmla="*/ 2166755 h 5424417"/>
              <a:gd name="connsiteX307" fmla="*/ 439835 w 5694690"/>
              <a:gd name="connsiteY307" fmla="*/ 2166755 h 5424417"/>
              <a:gd name="connsiteX308" fmla="*/ 5684401 w 5694690"/>
              <a:gd name="connsiteY308" fmla="*/ 2047961 h 5424417"/>
              <a:gd name="connsiteX309" fmla="*/ 5694690 w 5694690"/>
              <a:gd name="connsiteY309" fmla="*/ 2061343 h 5424417"/>
              <a:gd name="connsiteX310" fmla="*/ 5674118 w 5694690"/>
              <a:gd name="connsiteY310" fmla="*/ 2069711 h 5424417"/>
              <a:gd name="connsiteX311" fmla="*/ 5620099 w 5694690"/>
              <a:gd name="connsiteY311" fmla="*/ 2069711 h 5424417"/>
              <a:gd name="connsiteX312" fmla="*/ 5620099 w 5694690"/>
              <a:gd name="connsiteY312" fmla="*/ 2054650 h 5424417"/>
              <a:gd name="connsiteX313" fmla="*/ 5684401 w 5694690"/>
              <a:gd name="connsiteY313" fmla="*/ 2047961 h 5424417"/>
              <a:gd name="connsiteX314" fmla="*/ 1612726 w 5694690"/>
              <a:gd name="connsiteY314" fmla="*/ 1671498 h 5424417"/>
              <a:gd name="connsiteX315" fmla="*/ 1612726 w 5694690"/>
              <a:gd name="connsiteY315" fmla="*/ 1691573 h 5424417"/>
              <a:gd name="connsiteX316" fmla="*/ 1633304 w 5694690"/>
              <a:gd name="connsiteY316" fmla="*/ 1691573 h 5424417"/>
              <a:gd name="connsiteX317" fmla="*/ 1633304 w 5694690"/>
              <a:gd name="connsiteY317" fmla="*/ 1671498 h 5424417"/>
              <a:gd name="connsiteX318" fmla="*/ 2363785 w 5694690"/>
              <a:gd name="connsiteY318" fmla="*/ 1104290 h 5424417"/>
              <a:gd name="connsiteX319" fmla="*/ 2332924 w 5694690"/>
              <a:gd name="connsiteY319" fmla="*/ 1110983 h 5424417"/>
              <a:gd name="connsiteX320" fmla="*/ 2332924 w 5694690"/>
              <a:gd name="connsiteY320" fmla="*/ 1117676 h 5424417"/>
              <a:gd name="connsiteX321" fmla="*/ 2363785 w 5694690"/>
              <a:gd name="connsiteY321" fmla="*/ 1117676 h 5424417"/>
              <a:gd name="connsiteX322" fmla="*/ 2374074 w 5694690"/>
              <a:gd name="connsiteY322" fmla="*/ 1104290 h 5424417"/>
              <a:gd name="connsiteX323" fmla="*/ 2309772 w 5694690"/>
              <a:gd name="connsiteY323" fmla="*/ 1084215 h 5424417"/>
              <a:gd name="connsiteX324" fmla="*/ 2332924 w 5694690"/>
              <a:gd name="connsiteY324" fmla="*/ 1097597 h 5424417"/>
              <a:gd name="connsiteX325" fmla="*/ 2343208 w 5694690"/>
              <a:gd name="connsiteY325" fmla="*/ 1097597 h 5424417"/>
              <a:gd name="connsiteX326" fmla="*/ 2320061 w 5694690"/>
              <a:gd name="connsiteY326" fmla="*/ 1084215 h 5424417"/>
              <a:gd name="connsiteX327" fmla="*/ 2214602 w 5694690"/>
              <a:gd name="connsiteY327" fmla="*/ 957053 h 5424417"/>
              <a:gd name="connsiteX328" fmla="*/ 2191455 w 5694690"/>
              <a:gd name="connsiteY328" fmla="*/ 972111 h 5424417"/>
              <a:gd name="connsiteX329" fmla="*/ 2201744 w 5694690"/>
              <a:gd name="connsiteY329" fmla="*/ 978803 h 5424417"/>
              <a:gd name="connsiteX330" fmla="*/ 2181166 w 5694690"/>
              <a:gd name="connsiteY330" fmla="*/ 992189 h 5424417"/>
              <a:gd name="connsiteX331" fmla="*/ 2201744 w 5694690"/>
              <a:gd name="connsiteY331" fmla="*/ 998882 h 5424417"/>
              <a:gd name="connsiteX332" fmla="*/ 2235180 w 5694690"/>
              <a:gd name="connsiteY332" fmla="*/ 992189 h 5424417"/>
              <a:gd name="connsiteX333" fmla="*/ 2235180 w 5694690"/>
              <a:gd name="connsiteY333" fmla="*/ 985496 h 5424417"/>
              <a:gd name="connsiteX334" fmla="*/ 2214602 w 5694690"/>
              <a:gd name="connsiteY334" fmla="*/ 957053 h 5424417"/>
              <a:gd name="connsiteX335" fmla="*/ 2255758 w 5694690"/>
              <a:gd name="connsiteY335" fmla="*/ 901839 h 5424417"/>
              <a:gd name="connsiteX336" fmla="*/ 2255758 w 5694690"/>
              <a:gd name="connsiteY336" fmla="*/ 930282 h 5424417"/>
              <a:gd name="connsiteX337" fmla="*/ 2278905 w 5694690"/>
              <a:gd name="connsiteY337" fmla="*/ 915225 h 5424417"/>
              <a:gd name="connsiteX338" fmla="*/ 2278905 w 5694690"/>
              <a:gd name="connsiteY338" fmla="*/ 901839 h 5424417"/>
              <a:gd name="connsiteX339" fmla="*/ 2309772 w 5694690"/>
              <a:gd name="connsiteY339" fmla="*/ 888453 h 5424417"/>
              <a:gd name="connsiteX340" fmla="*/ 2289194 w 5694690"/>
              <a:gd name="connsiteY340" fmla="*/ 930282 h 5424417"/>
              <a:gd name="connsiteX341" fmla="*/ 2309772 w 5694690"/>
              <a:gd name="connsiteY341" fmla="*/ 936975 h 5424417"/>
              <a:gd name="connsiteX342" fmla="*/ 2332924 w 5694690"/>
              <a:gd name="connsiteY342" fmla="*/ 930282 h 5424417"/>
              <a:gd name="connsiteX343" fmla="*/ 2343208 w 5694690"/>
              <a:gd name="connsiteY343" fmla="*/ 936975 h 5424417"/>
              <a:gd name="connsiteX344" fmla="*/ 2353496 w 5694690"/>
              <a:gd name="connsiteY344" fmla="*/ 921917 h 5424417"/>
              <a:gd name="connsiteX345" fmla="*/ 2309772 w 5694690"/>
              <a:gd name="connsiteY345" fmla="*/ 888453 h 5424417"/>
              <a:gd name="connsiteX346" fmla="*/ 2579846 w 5694690"/>
              <a:gd name="connsiteY346" fmla="*/ 880085 h 5424417"/>
              <a:gd name="connsiteX347" fmla="*/ 2546410 w 5694690"/>
              <a:gd name="connsiteY347" fmla="*/ 895146 h 5424417"/>
              <a:gd name="connsiteX348" fmla="*/ 2515543 w 5694690"/>
              <a:gd name="connsiteY348" fmla="*/ 888453 h 5424417"/>
              <a:gd name="connsiteX349" fmla="*/ 2515543 w 5694690"/>
              <a:gd name="connsiteY349" fmla="*/ 901839 h 5424417"/>
              <a:gd name="connsiteX350" fmla="*/ 2536121 w 5694690"/>
              <a:gd name="connsiteY350" fmla="*/ 901839 h 5424417"/>
              <a:gd name="connsiteX351" fmla="*/ 2536121 w 5694690"/>
              <a:gd name="connsiteY351" fmla="*/ 915225 h 5424417"/>
              <a:gd name="connsiteX352" fmla="*/ 2502679 w 5694690"/>
              <a:gd name="connsiteY352" fmla="*/ 915225 h 5424417"/>
              <a:gd name="connsiteX353" fmla="*/ 2502679 w 5694690"/>
              <a:gd name="connsiteY353" fmla="*/ 930282 h 5424417"/>
              <a:gd name="connsiteX354" fmla="*/ 2515543 w 5694690"/>
              <a:gd name="connsiteY354" fmla="*/ 943667 h 5424417"/>
              <a:gd name="connsiteX355" fmla="*/ 2461530 w 5694690"/>
              <a:gd name="connsiteY355" fmla="*/ 957053 h 5424417"/>
              <a:gd name="connsiteX356" fmla="*/ 2492391 w 5694690"/>
              <a:gd name="connsiteY356" fmla="*/ 985496 h 5424417"/>
              <a:gd name="connsiteX357" fmla="*/ 2482107 w 5694690"/>
              <a:gd name="connsiteY357" fmla="*/ 992189 h 5424417"/>
              <a:gd name="connsiteX358" fmla="*/ 2492391 w 5694690"/>
              <a:gd name="connsiteY358" fmla="*/ 992189 h 5424417"/>
              <a:gd name="connsiteX359" fmla="*/ 2556699 w 5694690"/>
              <a:gd name="connsiteY359" fmla="*/ 915225 h 5424417"/>
              <a:gd name="connsiteX360" fmla="*/ 2590135 w 5694690"/>
              <a:gd name="connsiteY360" fmla="*/ 921917 h 5424417"/>
              <a:gd name="connsiteX361" fmla="*/ 2590135 w 5694690"/>
              <a:gd name="connsiteY361" fmla="*/ 908532 h 5424417"/>
              <a:gd name="connsiteX362" fmla="*/ 2569557 w 5694690"/>
              <a:gd name="connsiteY362" fmla="*/ 908532 h 5424417"/>
              <a:gd name="connsiteX363" fmla="*/ 2590135 w 5694690"/>
              <a:gd name="connsiteY363" fmla="*/ 888453 h 5424417"/>
              <a:gd name="connsiteX364" fmla="*/ 2590135 w 5694690"/>
              <a:gd name="connsiteY364" fmla="*/ 880085 h 5424417"/>
              <a:gd name="connsiteX365" fmla="*/ 2783043 w 5694690"/>
              <a:gd name="connsiteY365" fmla="*/ 818181 h 5424417"/>
              <a:gd name="connsiteX366" fmla="*/ 2816479 w 5694690"/>
              <a:gd name="connsiteY366" fmla="*/ 838256 h 5424417"/>
              <a:gd name="connsiteX367" fmla="*/ 2816479 w 5694690"/>
              <a:gd name="connsiteY367" fmla="*/ 831563 h 5424417"/>
              <a:gd name="connsiteX368" fmla="*/ 2793331 w 5694690"/>
              <a:gd name="connsiteY368" fmla="*/ 818181 h 5424417"/>
              <a:gd name="connsiteX369" fmla="*/ 2384363 w 5694690"/>
              <a:gd name="connsiteY369" fmla="*/ 789734 h 5424417"/>
              <a:gd name="connsiteX370" fmla="*/ 2374074 w 5694690"/>
              <a:gd name="connsiteY370" fmla="*/ 824870 h 5424417"/>
              <a:gd name="connsiteX371" fmla="*/ 2397227 w 5694690"/>
              <a:gd name="connsiteY371" fmla="*/ 824870 h 5424417"/>
              <a:gd name="connsiteX372" fmla="*/ 2417799 w 5694690"/>
              <a:gd name="connsiteY372" fmla="*/ 796427 h 5424417"/>
              <a:gd name="connsiteX373" fmla="*/ 2397227 w 5694690"/>
              <a:gd name="connsiteY373" fmla="*/ 789734 h 5424417"/>
              <a:gd name="connsiteX374" fmla="*/ 2428088 w 5694690"/>
              <a:gd name="connsiteY374" fmla="*/ 761291 h 5424417"/>
              <a:gd name="connsiteX375" fmla="*/ 2417799 w 5694690"/>
              <a:gd name="connsiteY375" fmla="*/ 783041 h 5424417"/>
              <a:gd name="connsiteX376" fmla="*/ 2428088 w 5694690"/>
              <a:gd name="connsiteY376" fmla="*/ 783041 h 5424417"/>
              <a:gd name="connsiteX377" fmla="*/ 2451241 w 5694690"/>
              <a:gd name="connsiteY377" fmla="*/ 769655 h 5424417"/>
              <a:gd name="connsiteX378" fmla="*/ 2451241 w 5694690"/>
              <a:gd name="connsiteY378" fmla="*/ 761291 h 5424417"/>
              <a:gd name="connsiteX379" fmla="*/ 2965667 w 5694690"/>
              <a:gd name="connsiteY379" fmla="*/ 699384 h 5424417"/>
              <a:gd name="connsiteX380" fmla="*/ 2955378 w 5694690"/>
              <a:gd name="connsiteY380" fmla="*/ 712769 h 5424417"/>
              <a:gd name="connsiteX381" fmla="*/ 2965667 w 5694690"/>
              <a:gd name="connsiteY381" fmla="*/ 747905 h 5424417"/>
              <a:gd name="connsiteX382" fmla="*/ 2975950 w 5694690"/>
              <a:gd name="connsiteY382" fmla="*/ 747905 h 5424417"/>
              <a:gd name="connsiteX383" fmla="*/ 2986239 w 5694690"/>
              <a:gd name="connsiteY383" fmla="*/ 706077 h 5424417"/>
              <a:gd name="connsiteX384" fmla="*/ 2891070 w 5694690"/>
              <a:gd name="connsiteY384" fmla="*/ 699384 h 5424417"/>
              <a:gd name="connsiteX385" fmla="*/ 2891070 w 5694690"/>
              <a:gd name="connsiteY385" fmla="*/ 712769 h 5424417"/>
              <a:gd name="connsiteX386" fmla="*/ 2921937 w 5694690"/>
              <a:gd name="connsiteY386" fmla="*/ 712769 h 5424417"/>
              <a:gd name="connsiteX387" fmla="*/ 2901359 w 5694690"/>
              <a:gd name="connsiteY387" fmla="*/ 699384 h 5424417"/>
              <a:gd name="connsiteX388" fmla="*/ 2438377 w 5694690"/>
              <a:gd name="connsiteY388" fmla="*/ 684326 h 5424417"/>
              <a:gd name="connsiteX389" fmla="*/ 2471819 w 5694690"/>
              <a:gd name="connsiteY389" fmla="*/ 684326 h 5424417"/>
              <a:gd name="connsiteX390" fmla="*/ 2451241 w 5694690"/>
              <a:gd name="connsiteY390" fmla="*/ 699384 h 5424417"/>
              <a:gd name="connsiteX391" fmla="*/ 2610713 w 5694690"/>
              <a:gd name="connsiteY391" fmla="*/ 615726 h 5424417"/>
              <a:gd name="connsiteX392" fmla="*/ 2644149 w 5694690"/>
              <a:gd name="connsiteY392" fmla="*/ 615726 h 5424417"/>
              <a:gd name="connsiteX393" fmla="*/ 2664726 w 5694690"/>
              <a:gd name="connsiteY393" fmla="*/ 629112 h 5424417"/>
              <a:gd name="connsiteX394" fmla="*/ 2610713 w 5694690"/>
              <a:gd name="connsiteY394" fmla="*/ 677633 h 5424417"/>
              <a:gd name="connsiteX395" fmla="*/ 2600424 w 5694690"/>
              <a:gd name="connsiteY395" fmla="*/ 677633 h 5424417"/>
              <a:gd name="connsiteX396" fmla="*/ 2569557 w 5694690"/>
              <a:gd name="connsiteY396" fmla="*/ 642498 h 5424417"/>
              <a:gd name="connsiteX397" fmla="*/ 2600424 w 5694690"/>
              <a:gd name="connsiteY397" fmla="*/ 657555 h 5424417"/>
              <a:gd name="connsiteX398" fmla="*/ 2610713 w 5694690"/>
              <a:gd name="connsiteY398" fmla="*/ 615726 h 5424417"/>
              <a:gd name="connsiteX399" fmla="*/ 2654437 w 5694690"/>
              <a:gd name="connsiteY399" fmla="*/ 600665 h 5424417"/>
              <a:gd name="connsiteX400" fmla="*/ 2664726 w 5694690"/>
              <a:gd name="connsiteY400" fmla="*/ 600665 h 5424417"/>
              <a:gd name="connsiteX401" fmla="*/ 2685304 w 5694690"/>
              <a:gd name="connsiteY401" fmla="*/ 615726 h 5424417"/>
              <a:gd name="connsiteX402" fmla="*/ 2685304 w 5694690"/>
              <a:gd name="connsiteY402" fmla="*/ 629112 h 5424417"/>
              <a:gd name="connsiteX403" fmla="*/ 2664726 w 5694690"/>
              <a:gd name="connsiteY403" fmla="*/ 629112 h 5424417"/>
              <a:gd name="connsiteX404" fmla="*/ 2654437 w 5694690"/>
              <a:gd name="connsiteY404" fmla="*/ 600665 h 5424417"/>
              <a:gd name="connsiteX405" fmla="*/ 4514085 w 5694690"/>
              <a:gd name="connsiteY405" fmla="*/ 587283 h 5424417"/>
              <a:gd name="connsiteX406" fmla="*/ 4503796 w 5694690"/>
              <a:gd name="connsiteY406" fmla="*/ 615726 h 5424417"/>
              <a:gd name="connsiteX407" fmla="*/ 4578387 w 5694690"/>
              <a:gd name="connsiteY407" fmla="*/ 615726 h 5424417"/>
              <a:gd name="connsiteX408" fmla="*/ 4524374 w 5694690"/>
              <a:gd name="connsiteY408" fmla="*/ 587283 h 5424417"/>
              <a:gd name="connsiteX409" fmla="*/ 3384924 w 5694690"/>
              <a:gd name="connsiteY409" fmla="*/ 565529 h 5424417"/>
              <a:gd name="connsiteX410" fmla="*/ 3395213 w 5694690"/>
              <a:gd name="connsiteY410" fmla="*/ 580590 h 5424417"/>
              <a:gd name="connsiteX411" fmla="*/ 3351483 w 5694690"/>
              <a:gd name="connsiteY411" fmla="*/ 635805 h 5424417"/>
              <a:gd name="connsiteX412" fmla="*/ 3364347 w 5694690"/>
              <a:gd name="connsiteY412" fmla="*/ 650862 h 5424417"/>
              <a:gd name="connsiteX413" fmla="*/ 3300044 w 5694690"/>
              <a:gd name="connsiteY413" fmla="*/ 719462 h 5424417"/>
              <a:gd name="connsiteX414" fmla="*/ 3287180 w 5694690"/>
              <a:gd name="connsiteY414" fmla="*/ 719462 h 5424417"/>
              <a:gd name="connsiteX415" fmla="*/ 3266602 w 5694690"/>
              <a:gd name="connsiteY415" fmla="*/ 706077 h 5424417"/>
              <a:gd name="connsiteX416" fmla="*/ 3266602 w 5694690"/>
              <a:gd name="connsiteY416" fmla="*/ 684326 h 5424417"/>
              <a:gd name="connsiteX417" fmla="*/ 3320616 w 5694690"/>
              <a:gd name="connsiteY417" fmla="*/ 629112 h 5424417"/>
              <a:gd name="connsiteX418" fmla="*/ 3300044 w 5694690"/>
              <a:gd name="connsiteY418" fmla="*/ 615726 h 5424417"/>
              <a:gd name="connsiteX419" fmla="*/ 3384924 w 5694690"/>
              <a:gd name="connsiteY419" fmla="*/ 565529 h 5424417"/>
              <a:gd name="connsiteX420" fmla="*/ 2675015 w 5694690"/>
              <a:gd name="connsiteY420" fmla="*/ 558836 h 5424417"/>
              <a:gd name="connsiteX421" fmla="*/ 2698162 w 5694690"/>
              <a:gd name="connsiteY421" fmla="*/ 558836 h 5424417"/>
              <a:gd name="connsiteX422" fmla="*/ 2698162 w 5694690"/>
              <a:gd name="connsiteY422" fmla="*/ 580590 h 5424417"/>
              <a:gd name="connsiteX423" fmla="*/ 2675015 w 5694690"/>
              <a:gd name="connsiteY423" fmla="*/ 580590 h 5424417"/>
              <a:gd name="connsiteX424" fmla="*/ 2685304 w 5694690"/>
              <a:gd name="connsiteY424" fmla="*/ 565529 h 5424417"/>
              <a:gd name="connsiteX425" fmla="*/ 2675015 w 5694690"/>
              <a:gd name="connsiteY425" fmla="*/ 558836 h 5424417"/>
              <a:gd name="connsiteX426" fmla="*/ 2299483 w 5694690"/>
              <a:gd name="connsiteY426" fmla="*/ 440043 h 5424417"/>
              <a:gd name="connsiteX427" fmla="*/ 2320061 w 5694690"/>
              <a:gd name="connsiteY427" fmla="*/ 440043 h 5424417"/>
              <a:gd name="connsiteX428" fmla="*/ 2320061 w 5694690"/>
              <a:gd name="connsiteY428" fmla="*/ 446735 h 5424417"/>
              <a:gd name="connsiteX429" fmla="*/ 2309772 w 5694690"/>
              <a:gd name="connsiteY429" fmla="*/ 468486 h 5424417"/>
              <a:gd name="connsiteX430" fmla="*/ 2320061 w 5694690"/>
              <a:gd name="connsiteY430" fmla="*/ 475178 h 5424417"/>
              <a:gd name="connsiteX431" fmla="*/ 2289194 w 5694690"/>
              <a:gd name="connsiteY431" fmla="*/ 481871 h 5424417"/>
              <a:gd name="connsiteX432" fmla="*/ 2299483 w 5694690"/>
              <a:gd name="connsiteY432" fmla="*/ 503621 h 5424417"/>
              <a:gd name="connsiteX433" fmla="*/ 2289194 w 5694690"/>
              <a:gd name="connsiteY433" fmla="*/ 517007 h 5424417"/>
              <a:gd name="connsiteX434" fmla="*/ 2299483 w 5694690"/>
              <a:gd name="connsiteY434" fmla="*/ 538761 h 5424417"/>
              <a:gd name="connsiteX435" fmla="*/ 2320061 w 5694690"/>
              <a:gd name="connsiteY435" fmla="*/ 532068 h 5424417"/>
              <a:gd name="connsiteX436" fmla="*/ 2332924 w 5694690"/>
              <a:gd name="connsiteY436" fmla="*/ 532068 h 5424417"/>
              <a:gd name="connsiteX437" fmla="*/ 2353496 w 5694690"/>
              <a:gd name="connsiteY437" fmla="*/ 545454 h 5424417"/>
              <a:gd name="connsiteX438" fmla="*/ 2353496 w 5694690"/>
              <a:gd name="connsiteY438" fmla="*/ 565529 h 5424417"/>
              <a:gd name="connsiteX439" fmla="*/ 2332924 w 5694690"/>
              <a:gd name="connsiteY439" fmla="*/ 545454 h 5424417"/>
              <a:gd name="connsiteX440" fmla="*/ 2289194 w 5694690"/>
              <a:gd name="connsiteY440" fmla="*/ 587283 h 5424417"/>
              <a:gd name="connsiteX441" fmla="*/ 2309772 w 5694690"/>
              <a:gd name="connsiteY441" fmla="*/ 587283 h 5424417"/>
              <a:gd name="connsiteX442" fmla="*/ 2332924 w 5694690"/>
              <a:gd name="connsiteY442" fmla="*/ 580590 h 5424417"/>
              <a:gd name="connsiteX443" fmla="*/ 2343208 w 5694690"/>
              <a:gd name="connsiteY443" fmla="*/ 593976 h 5424417"/>
              <a:gd name="connsiteX444" fmla="*/ 2343208 w 5694690"/>
              <a:gd name="connsiteY444" fmla="*/ 607362 h 5424417"/>
              <a:gd name="connsiteX445" fmla="*/ 2268616 w 5694690"/>
              <a:gd name="connsiteY445" fmla="*/ 615726 h 5424417"/>
              <a:gd name="connsiteX446" fmla="*/ 2278905 w 5694690"/>
              <a:gd name="connsiteY446" fmla="*/ 622419 h 5424417"/>
              <a:gd name="connsiteX447" fmla="*/ 2224891 w 5694690"/>
              <a:gd name="connsiteY447" fmla="*/ 699384 h 5424417"/>
              <a:gd name="connsiteX448" fmla="*/ 2235180 w 5694690"/>
              <a:gd name="connsiteY448" fmla="*/ 706077 h 5424417"/>
              <a:gd name="connsiteX449" fmla="*/ 2191455 w 5694690"/>
              <a:gd name="connsiteY449" fmla="*/ 734520 h 5424417"/>
              <a:gd name="connsiteX450" fmla="*/ 2170878 w 5694690"/>
              <a:gd name="connsiteY450" fmla="*/ 726155 h 5424417"/>
              <a:gd name="connsiteX451" fmla="*/ 2160589 w 5694690"/>
              <a:gd name="connsiteY451" fmla="*/ 754598 h 5424417"/>
              <a:gd name="connsiteX452" fmla="*/ 2181166 w 5694690"/>
              <a:gd name="connsiteY452" fmla="*/ 769655 h 5424417"/>
              <a:gd name="connsiteX453" fmla="*/ 2096286 w 5694690"/>
              <a:gd name="connsiteY453" fmla="*/ 846624 h 5424417"/>
              <a:gd name="connsiteX454" fmla="*/ 2106575 w 5694690"/>
              <a:gd name="connsiteY454" fmla="*/ 860010 h 5424417"/>
              <a:gd name="connsiteX455" fmla="*/ 2106575 w 5694690"/>
              <a:gd name="connsiteY455" fmla="*/ 866703 h 5424417"/>
              <a:gd name="connsiteX456" fmla="*/ 2052561 w 5694690"/>
              <a:gd name="connsiteY456" fmla="*/ 908532 h 5424417"/>
              <a:gd name="connsiteX457" fmla="*/ 2062850 w 5694690"/>
              <a:gd name="connsiteY457" fmla="*/ 921917 h 5424417"/>
              <a:gd name="connsiteX458" fmla="*/ 2062850 w 5694690"/>
              <a:gd name="connsiteY458" fmla="*/ 930282 h 5424417"/>
              <a:gd name="connsiteX459" fmla="*/ 1977970 w 5694690"/>
              <a:gd name="connsiteY459" fmla="*/ 998882 h 5424417"/>
              <a:gd name="connsiteX460" fmla="*/ 1977970 w 5694690"/>
              <a:gd name="connsiteY460" fmla="*/ 1027325 h 5424417"/>
              <a:gd name="connsiteX461" fmla="*/ 1954817 w 5694690"/>
              <a:gd name="connsiteY461" fmla="*/ 1027325 h 5424417"/>
              <a:gd name="connsiteX462" fmla="*/ 1954817 w 5694690"/>
              <a:gd name="connsiteY462" fmla="*/ 1013939 h 5424417"/>
              <a:gd name="connsiteX463" fmla="*/ 1934239 w 5694690"/>
              <a:gd name="connsiteY463" fmla="*/ 1020632 h 5424417"/>
              <a:gd name="connsiteX464" fmla="*/ 1944528 w 5694690"/>
              <a:gd name="connsiteY464" fmla="*/ 1034018 h 5424417"/>
              <a:gd name="connsiteX465" fmla="*/ 1944528 w 5694690"/>
              <a:gd name="connsiteY465" fmla="*/ 1055768 h 5424417"/>
              <a:gd name="connsiteX466" fmla="*/ 1923950 w 5694690"/>
              <a:gd name="connsiteY466" fmla="*/ 1069154 h 5424417"/>
              <a:gd name="connsiteX467" fmla="*/ 1913662 w 5694690"/>
              <a:gd name="connsiteY467" fmla="*/ 1062461 h 5424417"/>
              <a:gd name="connsiteX468" fmla="*/ 1900803 w 5694690"/>
              <a:gd name="connsiteY468" fmla="*/ 1069154 h 5424417"/>
              <a:gd name="connsiteX469" fmla="*/ 1890514 w 5694690"/>
              <a:gd name="connsiteY469" fmla="*/ 1055768 h 5424417"/>
              <a:gd name="connsiteX470" fmla="*/ 1900803 w 5694690"/>
              <a:gd name="connsiteY470" fmla="*/ 1049075 h 5424417"/>
              <a:gd name="connsiteX471" fmla="*/ 1880226 w 5694690"/>
              <a:gd name="connsiteY471" fmla="*/ 1049075 h 5424417"/>
              <a:gd name="connsiteX472" fmla="*/ 1880226 w 5694690"/>
              <a:gd name="connsiteY472" fmla="*/ 1034018 h 5424417"/>
              <a:gd name="connsiteX473" fmla="*/ 1890514 w 5694690"/>
              <a:gd name="connsiteY473" fmla="*/ 1034018 h 5424417"/>
              <a:gd name="connsiteX474" fmla="*/ 1913662 w 5694690"/>
              <a:gd name="connsiteY474" fmla="*/ 1040711 h 5424417"/>
              <a:gd name="connsiteX475" fmla="*/ 1913662 w 5694690"/>
              <a:gd name="connsiteY475" fmla="*/ 1034018 h 5424417"/>
              <a:gd name="connsiteX476" fmla="*/ 1900803 w 5694690"/>
              <a:gd name="connsiteY476" fmla="*/ 1027325 h 5424417"/>
              <a:gd name="connsiteX477" fmla="*/ 1913662 w 5694690"/>
              <a:gd name="connsiteY477" fmla="*/ 1013939 h 5424417"/>
              <a:gd name="connsiteX478" fmla="*/ 1859648 w 5694690"/>
              <a:gd name="connsiteY478" fmla="*/ 985496 h 5424417"/>
              <a:gd name="connsiteX479" fmla="*/ 1859648 w 5694690"/>
              <a:gd name="connsiteY479" fmla="*/ 972111 h 5424417"/>
              <a:gd name="connsiteX480" fmla="*/ 1913662 w 5694690"/>
              <a:gd name="connsiteY480" fmla="*/ 930282 h 5424417"/>
              <a:gd name="connsiteX481" fmla="*/ 1900803 w 5694690"/>
              <a:gd name="connsiteY481" fmla="*/ 901839 h 5424417"/>
              <a:gd name="connsiteX482" fmla="*/ 1954817 w 5694690"/>
              <a:gd name="connsiteY482" fmla="*/ 880085 h 5424417"/>
              <a:gd name="connsiteX483" fmla="*/ 1954817 w 5694690"/>
              <a:gd name="connsiteY483" fmla="*/ 866703 h 5424417"/>
              <a:gd name="connsiteX484" fmla="*/ 1944528 w 5694690"/>
              <a:gd name="connsiteY484" fmla="*/ 831563 h 5424417"/>
              <a:gd name="connsiteX485" fmla="*/ 2008831 w 5694690"/>
              <a:gd name="connsiteY485" fmla="*/ 769655 h 5424417"/>
              <a:gd name="connsiteX486" fmla="*/ 1998542 w 5694690"/>
              <a:gd name="connsiteY486" fmla="*/ 761291 h 5424417"/>
              <a:gd name="connsiteX487" fmla="*/ 2073139 w 5694690"/>
              <a:gd name="connsiteY487" fmla="*/ 677633 h 5424417"/>
              <a:gd name="connsiteX488" fmla="*/ 2116864 w 5694690"/>
              <a:gd name="connsiteY488" fmla="*/ 664248 h 5424417"/>
              <a:gd name="connsiteX489" fmla="*/ 2106575 w 5694690"/>
              <a:gd name="connsiteY489" fmla="*/ 657555 h 5424417"/>
              <a:gd name="connsiteX490" fmla="*/ 2299483 w 5694690"/>
              <a:gd name="connsiteY490" fmla="*/ 440043 h 5424417"/>
              <a:gd name="connsiteX491" fmla="*/ 3374635 w 5694690"/>
              <a:gd name="connsiteY491" fmla="*/ 411599 h 5424417"/>
              <a:gd name="connsiteX492" fmla="*/ 3384924 w 5694690"/>
              <a:gd name="connsiteY492" fmla="*/ 411599 h 5424417"/>
              <a:gd name="connsiteX493" fmla="*/ 3428649 w 5694690"/>
              <a:gd name="connsiteY493" fmla="*/ 475178 h 5424417"/>
              <a:gd name="connsiteX494" fmla="*/ 3418360 w 5694690"/>
              <a:gd name="connsiteY494" fmla="*/ 475178 h 5424417"/>
              <a:gd name="connsiteX495" fmla="*/ 3374635 w 5694690"/>
              <a:gd name="connsiteY495" fmla="*/ 446735 h 5424417"/>
              <a:gd name="connsiteX496" fmla="*/ 4213150 w 5694690"/>
              <a:gd name="connsiteY496" fmla="*/ 384828 h 5424417"/>
              <a:gd name="connsiteX497" fmla="*/ 4223433 w 5694690"/>
              <a:gd name="connsiteY497" fmla="*/ 384828 h 5424417"/>
              <a:gd name="connsiteX498" fmla="*/ 4244011 w 5694690"/>
              <a:gd name="connsiteY498" fmla="*/ 398214 h 5424417"/>
              <a:gd name="connsiteX499" fmla="*/ 4213150 w 5694690"/>
              <a:gd name="connsiteY499" fmla="*/ 398214 h 5424417"/>
              <a:gd name="connsiteX500" fmla="*/ 3395213 w 5694690"/>
              <a:gd name="connsiteY500" fmla="*/ 301170 h 5424417"/>
              <a:gd name="connsiteX501" fmla="*/ 3438938 w 5694690"/>
              <a:gd name="connsiteY501" fmla="*/ 327942 h 5424417"/>
              <a:gd name="connsiteX502" fmla="*/ 3438938 w 5694690"/>
              <a:gd name="connsiteY502" fmla="*/ 349692 h 5424417"/>
              <a:gd name="connsiteX503" fmla="*/ 3395213 w 5694690"/>
              <a:gd name="connsiteY503" fmla="*/ 391521 h 5424417"/>
              <a:gd name="connsiteX504" fmla="*/ 3384924 w 5694690"/>
              <a:gd name="connsiteY504" fmla="*/ 391521 h 5424417"/>
              <a:gd name="connsiteX505" fmla="*/ 3384924 w 5694690"/>
              <a:gd name="connsiteY505" fmla="*/ 369771 h 5424417"/>
              <a:gd name="connsiteX506" fmla="*/ 3364347 w 5694690"/>
              <a:gd name="connsiteY506" fmla="*/ 378135 h 5424417"/>
              <a:gd name="connsiteX507" fmla="*/ 3341194 w 5694690"/>
              <a:gd name="connsiteY507" fmla="*/ 363078 h 5424417"/>
              <a:gd name="connsiteX508" fmla="*/ 3341194 w 5694690"/>
              <a:gd name="connsiteY508" fmla="*/ 356385 h 5424417"/>
              <a:gd name="connsiteX509" fmla="*/ 3364347 w 5694690"/>
              <a:gd name="connsiteY509" fmla="*/ 356385 h 5424417"/>
              <a:gd name="connsiteX510" fmla="*/ 3351483 w 5694690"/>
              <a:gd name="connsiteY510" fmla="*/ 342999 h 5424417"/>
              <a:gd name="connsiteX511" fmla="*/ 3351483 w 5694690"/>
              <a:gd name="connsiteY511" fmla="*/ 327942 h 5424417"/>
              <a:gd name="connsiteX512" fmla="*/ 3395213 w 5694690"/>
              <a:gd name="connsiteY512" fmla="*/ 301170 h 5424417"/>
              <a:gd name="connsiteX513" fmla="*/ 3310333 w 5694690"/>
              <a:gd name="connsiteY513" fmla="*/ 0 h 5424417"/>
              <a:gd name="connsiteX514" fmla="*/ 3341194 w 5694690"/>
              <a:gd name="connsiteY514" fmla="*/ 13382 h 5424417"/>
              <a:gd name="connsiteX515" fmla="*/ 3341194 w 5694690"/>
              <a:gd name="connsiteY515" fmla="*/ 21750 h 5424417"/>
              <a:gd name="connsiteX516" fmla="*/ 3276891 w 5694690"/>
              <a:gd name="connsiteY516" fmla="*/ 105408 h 5424417"/>
              <a:gd name="connsiteX517" fmla="*/ 3063405 w 5694690"/>
              <a:gd name="connsiteY517" fmla="*/ 384828 h 5424417"/>
              <a:gd name="connsiteX518" fmla="*/ 3073695 w 5694690"/>
              <a:gd name="connsiteY518" fmla="*/ 391521 h 5424417"/>
              <a:gd name="connsiteX519" fmla="*/ 2965667 w 5694690"/>
              <a:gd name="connsiteY519" fmla="*/ 503621 h 5424417"/>
              <a:gd name="connsiteX520" fmla="*/ 2975950 w 5694690"/>
              <a:gd name="connsiteY520" fmla="*/ 523700 h 5424417"/>
              <a:gd name="connsiteX521" fmla="*/ 2955378 w 5694690"/>
              <a:gd name="connsiteY521" fmla="*/ 565529 h 5424417"/>
              <a:gd name="connsiteX522" fmla="*/ 2955378 w 5694690"/>
              <a:gd name="connsiteY522" fmla="*/ 573897 h 5424417"/>
              <a:gd name="connsiteX523" fmla="*/ 2965667 w 5694690"/>
              <a:gd name="connsiteY523" fmla="*/ 622419 h 5424417"/>
              <a:gd name="connsiteX524" fmla="*/ 2945089 w 5694690"/>
              <a:gd name="connsiteY524" fmla="*/ 629112 h 5424417"/>
              <a:gd name="connsiteX525" fmla="*/ 2945089 w 5694690"/>
              <a:gd name="connsiteY525" fmla="*/ 650862 h 5424417"/>
              <a:gd name="connsiteX526" fmla="*/ 2891070 w 5694690"/>
              <a:gd name="connsiteY526" fmla="*/ 664248 h 5424417"/>
              <a:gd name="connsiteX527" fmla="*/ 2891070 w 5694690"/>
              <a:gd name="connsiteY527" fmla="*/ 670941 h 5424417"/>
              <a:gd name="connsiteX528" fmla="*/ 2934801 w 5694690"/>
              <a:gd name="connsiteY528" fmla="*/ 699384 h 5424417"/>
              <a:gd name="connsiteX529" fmla="*/ 2965667 w 5694690"/>
              <a:gd name="connsiteY529" fmla="*/ 684326 h 5424417"/>
              <a:gd name="connsiteX530" fmla="*/ 2975950 w 5694690"/>
              <a:gd name="connsiteY530" fmla="*/ 684326 h 5424417"/>
              <a:gd name="connsiteX531" fmla="*/ 2999103 w 5694690"/>
              <a:gd name="connsiteY531" fmla="*/ 692691 h 5424417"/>
              <a:gd name="connsiteX532" fmla="*/ 3009392 w 5694690"/>
              <a:gd name="connsiteY532" fmla="*/ 677633 h 5424417"/>
              <a:gd name="connsiteX533" fmla="*/ 2999103 w 5694690"/>
              <a:gd name="connsiteY533" fmla="*/ 664248 h 5424417"/>
              <a:gd name="connsiteX534" fmla="*/ 3009392 w 5694690"/>
              <a:gd name="connsiteY534" fmla="*/ 664248 h 5424417"/>
              <a:gd name="connsiteX535" fmla="*/ 3040259 w 5694690"/>
              <a:gd name="connsiteY535" fmla="*/ 670941 h 5424417"/>
              <a:gd name="connsiteX536" fmla="*/ 3117419 w 5694690"/>
              <a:gd name="connsiteY536" fmla="*/ 517007 h 5424417"/>
              <a:gd name="connsiteX537" fmla="*/ 3137997 w 5694690"/>
              <a:gd name="connsiteY537" fmla="*/ 517007 h 5424417"/>
              <a:gd name="connsiteX538" fmla="*/ 3158575 w 5694690"/>
              <a:gd name="connsiteY538" fmla="*/ 523700 h 5424417"/>
              <a:gd name="connsiteX539" fmla="*/ 3137997 w 5694690"/>
              <a:gd name="connsiteY539" fmla="*/ 565529 h 5424417"/>
              <a:gd name="connsiteX540" fmla="*/ 3148286 w 5694690"/>
              <a:gd name="connsiteY540" fmla="*/ 587283 h 5424417"/>
              <a:gd name="connsiteX541" fmla="*/ 3137997 w 5694690"/>
              <a:gd name="connsiteY541" fmla="*/ 650862 h 5424417"/>
              <a:gd name="connsiteX542" fmla="*/ 3137997 w 5694690"/>
              <a:gd name="connsiteY542" fmla="*/ 699384 h 5424417"/>
              <a:gd name="connsiteX543" fmla="*/ 3094272 w 5694690"/>
              <a:gd name="connsiteY543" fmla="*/ 754598 h 5424417"/>
              <a:gd name="connsiteX544" fmla="*/ 3104561 w 5694690"/>
              <a:gd name="connsiteY544" fmla="*/ 776348 h 5424417"/>
              <a:gd name="connsiteX545" fmla="*/ 3073695 w 5694690"/>
              <a:gd name="connsiteY545" fmla="*/ 796427 h 5424417"/>
              <a:gd name="connsiteX546" fmla="*/ 3127708 w 5694690"/>
              <a:gd name="connsiteY546" fmla="*/ 796427 h 5424417"/>
              <a:gd name="connsiteX547" fmla="*/ 3235735 w 5694690"/>
              <a:gd name="connsiteY547" fmla="*/ 769655 h 5424417"/>
              <a:gd name="connsiteX548" fmla="*/ 3246025 w 5694690"/>
              <a:gd name="connsiteY548" fmla="*/ 783041 h 5424417"/>
              <a:gd name="connsiteX549" fmla="*/ 3300044 w 5694690"/>
              <a:gd name="connsiteY549" fmla="*/ 769655 h 5424417"/>
              <a:gd name="connsiteX550" fmla="*/ 3320616 w 5694690"/>
              <a:gd name="connsiteY550" fmla="*/ 789734 h 5424417"/>
              <a:gd name="connsiteX551" fmla="*/ 3310333 w 5694690"/>
              <a:gd name="connsiteY551" fmla="*/ 803120 h 5424417"/>
              <a:gd name="connsiteX552" fmla="*/ 3351483 w 5694690"/>
              <a:gd name="connsiteY552" fmla="*/ 866703 h 5424417"/>
              <a:gd name="connsiteX553" fmla="*/ 3374635 w 5694690"/>
              <a:gd name="connsiteY553" fmla="*/ 873396 h 5424417"/>
              <a:gd name="connsiteX554" fmla="*/ 3395213 w 5694690"/>
              <a:gd name="connsiteY554" fmla="*/ 866703 h 5424417"/>
              <a:gd name="connsiteX555" fmla="*/ 3405496 w 5694690"/>
              <a:gd name="connsiteY555" fmla="*/ 866703 h 5424417"/>
              <a:gd name="connsiteX556" fmla="*/ 3428649 w 5694690"/>
              <a:gd name="connsiteY556" fmla="*/ 880085 h 5424417"/>
              <a:gd name="connsiteX557" fmla="*/ 3428649 w 5694690"/>
              <a:gd name="connsiteY557" fmla="*/ 888453 h 5424417"/>
              <a:gd name="connsiteX558" fmla="*/ 3351483 w 5694690"/>
              <a:gd name="connsiteY558" fmla="*/ 930282 h 5424417"/>
              <a:gd name="connsiteX559" fmla="*/ 3364347 w 5694690"/>
              <a:gd name="connsiteY559" fmla="*/ 965418 h 5424417"/>
              <a:gd name="connsiteX560" fmla="*/ 3567543 w 5694690"/>
              <a:gd name="connsiteY560" fmla="*/ 873396 h 5424417"/>
              <a:gd name="connsiteX561" fmla="*/ 3567543 w 5694690"/>
              <a:gd name="connsiteY561" fmla="*/ 860010 h 5424417"/>
              <a:gd name="connsiteX562" fmla="*/ 3546965 w 5694690"/>
              <a:gd name="connsiteY562" fmla="*/ 860010 h 5424417"/>
              <a:gd name="connsiteX563" fmla="*/ 3546965 w 5694690"/>
              <a:gd name="connsiteY563" fmla="*/ 846624 h 5424417"/>
              <a:gd name="connsiteX564" fmla="*/ 3611268 w 5694690"/>
              <a:gd name="connsiteY564" fmla="*/ 818181 h 5424417"/>
              <a:gd name="connsiteX565" fmla="*/ 3642135 w 5694690"/>
              <a:gd name="connsiteY565" fmla="*/ 838256 h 5424417"/>
              <a:gd name="connsiteX566" fmla="*/ 3642135 w 5694690"/>
              <a:gd name="connsiteY566" fmla="*/ 853317 h 5424417"/>
              <a:gd name="connsiteX567" fmla="*/ 3600979 w 5694690"/>
              <a:gd name="connsiteY567" fmla="*/ 880085 h 5424417"/>
              <a:gd name="connsiteX568" fmla="*/ 3631846 w 5694690"/>
              <a:gd name="connsiteY568" fmla="*/ 915225 h 5424417"/>
              <a:gd name="connsiteX569" fmla="*/ 3652423 w 5694690"/>
              <a:gd name="connsiteY569" fmla="*/ 908532 h 5424417"/>
              <a:gd name="connsiteX570" fmla="*/ 3652423 w 5694690"/>
              <a:gd name="connsiteY570" fmla="*/ 921917 h 5424417"/>
              <a:gd name="connsiteX571" fmla="*/ 3631846 w 5694690"/>
              <a:gd name="connsiteY571" fmla="*/ 921917 h 5424417"/>
              <a:gd name="connsiteX572" fmla="*/ 3631846 w 5694690"/>
              <a:gd name="connsiteY572" fmla="*/ 943667 h 5424417"/>
              <a:gd name="connsiteX573" fmla="*/ 3675571 w 5694690"/>
              <a:gd name="connsiteY573" fmla="*/ 950360 h 5424417"/>
              <a:gd name="connsiteX574" fmla="*/ 3719295 w 5694690"/>
              <a:gd name="connsiteY574" fmla="*/ 943667 h 5424417"/>
              <a:gd name="connsiteX575" fmla="*/ 3729584 w 5694690"/>
              <a:gd name="connsiteY575" fmla="*/ 950360 h 5424417"/>
              <a:gd name="connsiteX576" fmla="*/ 3783604 w 5694690"/>
              <a:gd name="connsiteY576" fmla="*/ 936975 h 5424417"/>
              <a:gd name="connsiteX577" fmla="*/ 3783604 w 5694690"/>
              <a:gd name="connsiteY577" fmla="*/ 943667 h 5424417"/>
              <a:gd name="connsiteX578" fmla="*/ 3932787 w 5694690"/>
              <a:gd name="connsiteY578" fmla="*/ 866703 h 5424417"/>
              <a:gd name="connsiteX579" fmla="*/ 4094828 w 5694690"/>
              <a:gd name="connsiteY579" fmla="*/ 684326 h 5424417"/>
              <a:gd name="connsiteX580" fmla="*/ 4084539 w 5694690"/>
              <a:gd name="connsiteY580" fmla="*/ 664248 h 5424417"/>
              <a:gd name="connsiteX581" fmla="*/ 4094828 w 5694690"/>
              <a:gd name="connsiteY581" fmla="*/ 664248 h 5424417"/>
              <a:gd name="connsiteX582" fmla="*/ 4084539 w 5694690"/>
              <a:gd name="connsiteY582" fmla="*/ 650862 h 5424417"/>
              <a:gd name="connsiteX583" fmla="*/ 4115405 w 5694690"/>
              <a:gd name="connsiteY583" fmla="*/ 607362 h 5424417"/>
              <a:gd name="connsiteX584" fmla="*/ 4159130 w 5694690"/>
              <a:gd name="connsiteY584" fmla="*/ 607362 h 5424417"/>
              <a:gd name="connsiteX585" fmla="*/ 4159130 w 5694690"/>
              <a:gd name="connsiteY585" fmla="*/ 622419 h 5424417"/>
              <a:gd name="connsiteX586" fmla="*/ 4148841 w 5694690"/>
              <a:gd name="connsiteY586" fmla="*/ 635805 h 5424417"/>
              <a:gd name="connsiteX587" fmla="*/ 4233722 w 5694690"/>
              <a:gd name="connsiteY587" fmla="*/ 699384 h 5424417"/>
              <a:gd name="connsiteX588" fmla="*/ 4244011 w 5694690"/>
              <a:gd name="connsiteY588" fmla="*/ 699384 h 5424417"/>
              <a:gd name="connsiteX589" fmla="*/ 4331466 w 5694690"/>
              <a:gd name="connsiteY589" fmla="*/ 565529 h 5424417"/>
              <a:gd name="connsiteX590" fmla="*/ 4318602 w 5694690"/>
              <a:gd name="connsiteY590" fmla="*/ 552143 h 5424417"/>
              <a:gd name="connsiteX591" fmla="*/ 4372621 w 5694690"/>
              <a:gd name="connsiteY591" fmla="*/ 475178 h 5424417"/>
              <a:gd name="connsiteX592" fmla="*/ 4362333 w 5694690"/>
              <a:gd name="connsiteY592" fmla="*/ 446735 h 5424417"/>
              <a:gd name="connsiteX593" fmla="*/ 4416347 w 5694690"/>
              <a:gd name="connsiteY593" fmla="*/ 363078 h 5424417"/>
              <a:gd name="connsiteX594" fmla="*/ 4426635 w 5694690"/>
              <a:gd name="connsiteY594" fmla="*/ 363078 h 5424417"/>
              <a:gd name="connsiteX595" fmla="*/ 4480649 w 5694690"/>
              <a:gd name="connsiteY595" fmla="*/ 411599 h 5424417"/>
              <a:gd name="connsiteX596" fmla="*/ 4727571 w 5694690"/>
              <a:gd name="connsiteY596" fmla="*/ 488564 h 5424417"/>
              <a:gd name="connsiteX597" fmla="*/ 4717281 w 5694690"/>
              <a:gd name="connsiteY597" fmla="*/ 523700 h 5424417"/>
              <a:gd name="connsiteX598" fmla="*/ 4717281 w 5694690"/>
              <a:gd name="connsiteY598" fmla="*/ 552143 h 5424417"/>
              <a:gd name="connsiteX599" fmla="*/ 4815026 w 5694690"/>
              <a:gd name="connsiteY599" fmla="*/ 587283 h 5424417"/>
              <a:gd name="connsiteX600" fmla="*/ 4845893 w 5694690"/>
              <a:gd name="connsiteY600" fmla="*/ 580590 h 5424417"/>
              <a:gd name="connsiteX601" fmla="*/ 4856181 w 5694690"/>
              <a:gd name="connsiteY601" fmla="*/ 593976 h 5424417"/>
              <a:gd name="connsiteX602" fmla="*/ 4802162 w 5694690"/>
              <a:gd name="connsiteY602" fmla="*/ 692691 h 5424417"/>
              <a:gd name="connsiteX603" fmla="*/ 4953920 w 5694690"/>
              <a:gd name="connsiteY603" fmla="*/ 761291 h 5424417"/>
              <a:gd name="connsiteX604" fmla="*/ 5092814 w 5694690"/>
              <a:gd name="connsiteY604" fmla="*/ 853317 h 5424417"/>
              <a:gd name="connsiteX605" fmla="*/ 5157117 w 5694690"/>
              <a:gd name="connsiteY605" fmla="*/ 978803 h 5424417"/>
              <a:gd name="connsiteX606" fmla="*/ 5103103 w 5694690"/>
              <a:gd name="connsiteY606" fmla="*/ 1049075 h 5424417"/>
              <a:gd name="connsiteX607" fmla="*/ 5115967 w 5694690"/>
              <a:gd name="connsiteY607" fmla="*/ 1069154 h 5424417"/>
              <a:gd name="connsiteX608" fmla="*/ 5092814 w 5694690"/>
              <a:gd name="connsiteY608" fmla="*/ 1104290 h 5424417"/>
              <a:gd name="connsiteX609" fmla="*/ 5103103 w 5694690"/>
              <a:gd name="connsiteY609" fmla="*/ 1132737 h 5424417"/>
              <a:gd name="connsiteX610" fmla="*/ 5092814 w 5694690"/>
              <a:gd name="connsiteY610" fmla="*/ 1132737 h 5424417"/>
              <a:gd name="connsiteX611" fmla="*/ 5103103 w 5694690"/>
              <a:gd name="connsiteY611" fmla="*/ 1146119 h 5424417"/>
              <a:gd name="connsiteX612" fmla="*/ 5103103 w 5694690"/>
              <a:gd name="connsiteY612" fmla="*/ 1279973 h 5424417"/>
              <a:gd name="connsiteX613" fmla="*/ 5157117 w 5694690"/>
              <a:gd name="connsiteY613" fmla="*/ 1405464 h 5424417"/>
              <a:gd name="connsiteX614" fmla="*/ 5146827 w 5694690"/>
              <a:gd name="connsiteY614" fmla="*/ 1405464 h 5424417"/>
              <a:gd name="connsiteX615" fmla="*/ 5244572 w 5694690"/>
              <a:gd name="connsiteY615" fmla="*/ 1601222 h 5424417"/>
              <a:gd name="connsiteX616" fmla="*/ 5190558 w 5694690"/>
              <a:gd name="connsiteY616" fmla="*/ 1698266 h 5424417"/>
              <a:gd name="connsiteX617" fmla="*/ 5352599 w 5694690"/>
              <a:gd name="connsiteY617" fmla="*/ 1873949 h 5424417"/>
              <a:gd name="connsiteX618" fmla="*/ 5319163 w 5694690"/>
              <a:gd name="connsiteY618" fmla="*/ 1887335 h 5424417"/>
              <a:gd name="connsiteX619" fmla="*/ 5319163 w 5694690"/>
              <a:gd name="connsiteY619" fmla="*/ 1992746 h 5424417"/>
              <a:gd name="connsiteX620" fmla="*/ 5373177 w 5694690"/>
              <a:gd name="connsiteY620" fmla="*/ 2034575 h 5424417"/>
              <a:gd name="connsiteX621" fmla="*/ 5437479 w 5694690"/>
              <a:gd name="connsiteY621" fmla="*/ 2034575 h 5424417"/>
              <a:gd name="connsiteX622" fmla="*/ 5437479 w 5694690"/>
              <a:gd name="connsiteY622" fmla="*/ 2047961 h 5424417"/>
              <a:gd name="connsiteX623" fmla="*/ 5404043 w 5694690"/>
              <a:gd name="connsiteY623" fmla="*/ 2054650 h 5424417"/>
              <a:gd name="connsiteX624" fmla="*/ 5362888 w 5694690"/>
              <a:gd name="connsiteY624" fmla="*/ 2047961 h 5424417"/>
              <a:gd name="connsiteX625" fmla="*/ 5339741 w 5694690"/>
              <a:gd name="connsiteY625" fmla="*/ 2069711 h 5424417"/>
              <a:gd name="connsiteX626" fmla="*/ 5339741 w 5694690"/>
              <a:gd name="connsiteY626" fmla="*/ 2076404 h 5424417"/>
              <a:gd name="connsiteX627" fmla="*/ 5383466 w 5694690"/>
              <a:gd name="connsiteY627" fmla="*/ 2138312 h 5424417"/>
              <a:gd name="connsiteX628" fmla="*/ 5339741 w 5694690"/>
              <a:gd name="connsiteY628" fmla="*/ 2342438 h 5424417"/>
              <a:gd name="connsiteX629" fmla="*/ 5352599 w 5694690"/>
              <a:gd name="connsiteY629" fmla="*/ 2355824 h 5424417"/>
              <a:gd name="connsiteX630" fmla="*/ 5339741 w 5694690"/>
              <a:gd name="connsiteY630" fmla="*/ 2362517 h 5424417"/>
              <a:gd name="connsiteX631" fmla="*/ 5352599 w 5694690"/>
              <a:gd name="connsiteY631" fmla="*/ 2369210 h 5424417"/>
              <a:gd name="connsiteX632" fmla="*/ 5339741 w 5694690"/>
              <a:gd name="connsiteY632" fmla="*/ 2419403 h 5424417"/>
              <a:gd name="connsiteX633" fmla="*/ 5352599 w 5694690"/>
              <a:gd name="connsiteY633" fmla="*/ 2446175 h 5424417"/>
              <a:gd name="connsiteX634" fmla="*/ 5329453 w 5694690"/>
              <a:gd name="connsiteY634" fmla="*/ 2551582 h 5424417"/>
              <a:gd name="connsiteX635" fmla="*/ 5339741 w 5694690"/>
              <a:gd name="connsiteY635" fmla="*/ 2564968 h 5424417"/>
              <a:gd name="connsiteX636" fmla="*/ 5234283 w 5694690"/>
              <a:gd name="connsiteY636" fmla="*/ 2789173 h 5424417"/>
              <a:gd name="connsiteX637" fmla="*/ 5072236 w 5694690"/>
              <a:gd name="connsiteY637" fmla="*/ 2991628 h 5424417"/>
              <a:gd name="connsiteX638" fmla="*/ 5061947 w 5694690"/>
              <a:gd name="connsiteY638" fmla="*/ 2998321 h 5424417"/>
              <a:gd name="connsiteX639" fmla="*/ 5061947 w 5694690"/>
              <a:gd name="connsiteY639" fmla="*/ 3013379 h 5424417"/>
              <a:gd name="connsiteX640" fmla="*/ 5082525 w 5694690"/>
              <a:gd name="connsiteY640" fmla="*/ 3055207 h 5424417"/>
              <a:gd name="connsiteX641" fmla="*/ 4974497 w 5694690"/>
              <a:gd name="connsiteY641" fmla="*/ 3117115 h 5424417"/>
              <a:gd name="connsiteX642" fmla="*/ 4889617 w 5694690"/>
              <a:gd name="connsiteY642" fmla="*/ 3277741 h 5424417"/>
              <a:gd name="connsiteX643" fmla="*/ 4869039 w 5694690"/>
              <a:gd name="connsiteY643" fmla="*/ 3306184 h 5424417"/>
              <a:gd name="connsiteX644" fmla="*/ 4869039 w 5694690"/>
              <a:gd name="connsiteY644" fmla="*/ 3341320 h 5424417"/>
              <a:gd name="connsiteX645" fmla="*/ 4802162 w 5694690"/>
              <a:gd name="connsiteY645" fmla="*/ 3376456 h 5424417"/>
              <a:gd name="connsiteX646" fmla="*/ 4815026 w 5694690"/>
              <a:gd name="connsiteY646" fmla="*/ 3438364 h 5424417"/>
              <a:gd name="connsiteX647" fmla="*/ 4802162 w 5694690"/>
              <a:gd name="connsiteY647" fmla="*/ 3453421 h 5424417"/>
              <a:gd name="connsiteX648" fmla="*/ 4825315 w 5694690"/>
              <a:gd name="connsiteY648" fmla="*/ 3508636 h 5424417"/>
              <a:gd name="connsiteX649" fmla="*/ 4652979 w 5694690"/>
              <a:gd name="connsiteY649" fmla="*/ 3585604 h 5424417"/>
              <a:gd name="connsiteX650" fmla="*/ 4619543 w 5694690"/>
              <a:gd name="connsiteY650" fmla="*/ 3614047 h 5424417"/>
              <a:gd name="connsiteX651" fmla="*/ 4619543 w 5694690"/>
              <a:gd name="connsiteY651" fmla="*/ 3634126 h 5424417"/>
              <a:gd name="connsiteX652" fmla="*/ 4503796 w 5694690"/>
              <a:gd name="connsiteY652" fmla="*/ 3711091 h 5424417"/>
              <a:gd name="connsiteX653" fmla="*/ 4544951 w 5694690"/>
              <a:gd name="connsiteY653" fmla="*/ 3746227 h 5424417"/>
              <a:gd name="connsiteX654" fmla="*/ 4544951 w 5694690"/>
              <a:gd name="connsiteY654" fmla="*/ 3767980 h 5424417"/>
              <a:gd name="connsiteX655" fmla="*/ 4503796 w 5694690"/>
              <a:gd name="connsiteY655" fmla="*/ 3829884 h 5424417"/>
              <a:gd name="connsiteX656" fmla="*/ 4514085 w 5694690"/>
              <a:gd name="connsiteY656" fmla="*/ 3844945 h 5424417"/>
              <a:gd name="connsiteX657" fmla="*/ 4460071 w 5694690"/>
              <a:gd name="connsiteY657" fmla="*/ 3886774 h 5424417"/>
              <a:gd name="connsiteX658" fmla="*/ 4395769 w 5694690"/>
              <a:gd name="connsiteY658" fmla="*/ 3886774 h 5424417"/>
              <a:gd name="connsiteX659" fmla="*/ 4179708 w 5694690"/>
              <a:gd name="connsiteY659" fmla="*/ 4089229 h 5424417"/>
              <a:gd name="connsiteX660" fmla="*/ 4105117 w 5694690"/>
              <a:gd name="connsiteY660" fmla="*/ 4144440 h 5424417"/>
              <a:gd name="connsiteX661" fmla="*/ 4071681 w 5694690"/>
              <a:gd name="connsiteY661" fmla="*/ 4194637 h 5424417"/>
              <a:gd name="connsiteX662" fmla="*/ 4094828 w 5694690"/>
              <a:gd name="connsiteY662" fmla="*/ 4291681 h 5424417"/>
              <a:gd name="connsiteX663" fmla="*/ 3943075 w 5694690"/>
              <a:gd name="connsiteY663" fmla="*/ 4375338 h 5424417"/>
              <a:gd name="connsiteX664" fmla="*/ 3901920 w 5694690"/>
              <a:gd name="connsiteY664" fmla="*/ 4375338 h 5424417"/>
              <a:gd name="connsiteX665" fmla="*/ 3868484 w 5694690"/>
              <a:gd name="connsiteY665" fmla="*/ 4361952 h 5424417"/>
              <a:gd name="connsiteX666" fmla="*/ 3858195 w 5694690"/>
              <a:gd name="connsiteY666" fmla="*/ 4368645 h 5424417"/>
              <a:gd name="connsiteX667" fmla="*/ 3835042 w 5694690"/>
              <a:gd name="connsiteY667" fmla="*/ 4361952 h 5424417"/>
              <a:gd name="connsiteX668" fmla="*/ 3804176 w 5694690"/>
              <a:gd name="connsiteY668" fmla="*/ 4361952 h 5424417"/>
              <a:gd name="connsiteX669" fmla="*/ 3696148 w 5694690"/>
              <a:gd name="connsiteY669" fmla="*/ 4459000 h 5424417"/>
              <a:gd name="connsiteX670" fmla="*/ 3577832 w 5694690"/>
              <a:gd name="connsiteY670" fmla="*/ 4544329 h 5424417"/>
              <a:gd name="connsiteX671" fmla="*/ 3567543 w 5694690"/>
              <a:gd name="connsiteY671" fmla="*/ 4544329 h 5424417"/>
              <a:gd name="connsiteX672" fmla="*/ 3567543 w 5694690"/>
              <a:gd name="connsiteY672" fmla="*/ 4557715 h 5424417"/>
              <a:gd name="connsiteX673" fmla="*/ 3577832 w 5694690"/>
              <a:gd name="connsiteY673" fmla="*/ 4551022 h 5424417"/>
              <a:gd name="connsiteX674" fmla="*/ 3652423 w 5694690"/>
              <a:gd name="connsiteY674" fmla="*/ 4577793 h 5424417"/>
              <a:gd name="connsiteX675" fmla="*/ 3513529 w 5694690"/>
              <a:gd name="connsiteY675" fmla="*/ 4654758 h 5424417"/>
              <a:gd name="connsiteX676" fmla="*/ 3364347 w 5694690"/>
              <a:gd name="connsiteY676" fmla="*/ 4740091 h 5424417"/>
              <a:gd name="connsiteX677" fmla="*/ 3374635 w 5694690"/>
              <a:gd name="connsiteY677" fmla="*/ 4773556 h 5424417"/>
              <a:gd name="connsiteX678" fmla="*/ 3181722 w 5694690"/>
              <a:gd name="connsiteY678" fmla="*/ 4872270 h 5424417"/>
              <a:gd name="connsiteX679" fmla="*/ 3212589 w 5694690"/>
              <a:gd name="connsiteY679" fmla="*/ 4892349 h 5424417"/>
              <a:gd name="connsiteX680" fmla="*/ 3212589 w 5694690"/>
              <a:gd name="connsiteY680" fmla="*/ 4907406 h 5424417"/>
              <a:gd name="connsiteX681" fmla="*/ 3168864 w 5694690"/>
              <a:gd name="connsiteY681" fmla="*/ 4935853 h 5424417"/>
              <a:gd name="connsiteX682" fmla="*/ 3148286 w 5694690"/>
              <a:gd name="connsiteY682" fmla="*/ 4920792 h 5424417"/>
              <a:gd name="connsiteX683" fmla="*/ 3137997 w 5694690"/>
              <a:gd name="connsiteY683" fmla="*/ 4920792 h 5424417"/>
              <a:gd name="connsiteX684" fmla="*/ 2955378 w 5694690"/>
              <a:gd name="connsiteY684" fmla="*/ 5026204 h 5424417"/>
              <a:gd name="connsiteX685" fmla="*/ 2934801 w 5694690"/>
              <a:gd name="connsiteY685" fmla="*/ 5026204 h 5424417"/>
              <a:gd name="connsiteX686" fmla="*/ 2911647 w 5694690"/>
              <a:gd name="connsiteY686" fmla="*/ 4991068 h 5424417"/>
              <a:gd name="connsiteX687" fmla="*/ 2708451 w 5694690"/>
              <a:gd name="connsiteY687" fmla="*/ 5074726 h 5424417"/>
              <a:gd name="connsiteX688" fmla="*/ 2675015 w 5694690"/>
              <a:gd name="connsiteY688" fmla="*/ 5061340 h 5424417"/>
              <a:gd name="connsiteX689" fmla="*/ 2675015 w 5694690"/>
              <a:gd name="connsiteY689" fmla="*/ 5074726 h 5424417"/>
              <a:gd name="connsiteX690" fmla="*/ 2685304 w 5694690"/>
              <a:gd name="connsiteY690" fmla="*/ 5096476 h 5424417"/>
              <a:gd name="connsiteX691" fmla="*/ 2675015 w 5694690"/>
              <a:gd name="connsiteY691" fmla="*/ 5096476 h 5424417"/>
              <a:gd name="connsiteX692" fmla="*/ 2654437 w 5694690"/>
              <a:gd name="connsiteY692" fmla="*/ 5074726 h 5424417"/>
              <a:gd name="connsiteX693" fmla="*/ 2644149 w 5694690"/>
              <a:gd name="connsiteY693" fmla="*/ 5074726 h 5424417"/>
              <a:gd name="connsiteX694" fmla="*/ 2590135 w 5694690"/>
              <a:gd name="connsiteY694" fmla="*/ 5081418 h 5424417"/>
              <a:gd name="connsiteX695" fmla="*/ 2556699 w 5694690"/>
              <a:gd name="connsiteY695" fmla="*/ 5032897 h 5424417"/>
              <a:gd name="connsiteX696" fmla="*/ 2569557 w 5694690"/>
              <a:gd name="connsiteY696" fmla="*/ 5004454 h 5424417"/>
              <a:gd name="connsiteX697" fmla="*/ 2502679 w 5694690"/>
              <a:gd name="connsiteY697" fmla="*/ 5004454 h 5424417"/>
              <a:gd name="connsiteX698" fmla="*/ 2397227 w 5694690"/>
              <a:gd name="connsiteY698" fmla="*/ 5074726 h 5424417"/>
              <a:gd name="connsiteX699" fmla="*/ 2332924 w 5694690"/>
              <a:gd name="connsiteY699" fmla="*/ 5103169 h 5424417"/>
              <a:gd name="connsiteX700" fmla="*/ 2289194 w 5694690"/>
              <a:gd name="connsiteY700" fmla="*/ 5131612 h 5424417"/>
              <a:gd name="connsiteX701" fmla="*/ 2031984 w 5694690"/>
              <a:gd name="connsiteY701" fmla="*/ 5215273 h 5424417"/>
              <a:gd name="connsiteX702" fmla="*/ 1954817 w 5694690"/>
              <a:gd name="connsiteY702" fmla="*/ 5228655 h 5424417"/>
              <a:gd name="connsiteX703" fmla="*/ 1944528 w 5694690"/>
              <a:gd name="connsiteY703" fmla="*/ 5228655 h 5424417"/>
              <a:gd name="connsiteX704" fmla="*/ 1913662 w 5694690"/>
              <a:gd name="connsiteY704" fmla="*/ 5186826 h 5424417"/>
              <a:gd name="connsiteX705" fmla="*/ 2031984 w 5694690"/>
              <a:gd name="connsiteY705" fmla="*/ 5088111 h 5424417"/>
              <a:gd name="connsiteX706" fmla="*/ 2106575 w 5694690"/>
              <a:gd name="connsiteY706" fmla="*/ 5088111 h 5424417"/>
              <a:gd name="connsiteX707" fmla="*/ 2181166 w 5694690"/>
              <a:gd name="connsiteY707" fmla="*/ 5019511 h 5424417"/>
              <a:gd name="connsiteX708" fmla="*/ 2181166 w 5694690"/>
              <a:gd name="connsiteY708" fmla="*/ 4991068 h 5424417"/>
              <a:gd name="connsiteX709" fmla="*/ 2085997 w 5694690"/>
              <a:gd name="connsiteY709" fmla="*/ 4962621 h 5424417"/>
              <a:gd name="connsiteX710" fmla="*/ 2031984 w 5694690"/>
              <a:gd name="connsiteY710" fmla="*/ 4969314 h 5424417"/>
              <a:gd name="connsiteX711" fmla="*/ 1954817 w 5694690"/>
              <a:gd name="connsiteY711" fmla="*/ 4962621 h 5424417"/>
              <a:gd name="connsiteX712" fmla="*/ 1934239 w 5694690"/>
              <a:gd name="connsiteY712" fmla="*/ 4969314 h 5424417"/>
              <a:gd name="connsiteX713" fmla="*/ 1805634 w 5694690"/>
              <a:gd name="connsiteY713" fmla="*/ 4920792 h 5424417"/>
              <a:gd name="connsiteX714" fmla="*/ 1741332 w 5694690"/>
              <a:gd name="connsiteY714" fmla="*/ 4865578 h 5424417"/>
              <a:gd name="connsiteX715" fmla="*/ 1707896 w 5694690"/>
              <a:gd name="connsiteY715" fmla="*/ 4865578 h 5424417"/>
              <a:gd name="connsiteX716" fmla="*/ 1643593 w 5694690"/>
              <a:gd name="connsiteY716" fmla="*/ 4900713 h 5424417"/>
              <a:gd name="connsiteX717" fmla="*/ 1525271 w 5694690"/>
              <a:gd name="connsiteY717" fmla="*/ 4955928 h 5424417"/>
              <a:gd name="connsiteX718" fmla="*/ 1471257 w 5694690"/>
              <a:gd name="connsiteY718" fmla="*/ 4977682 h 5424417"/>
              <a:gd name="connsiteX719" fmla="*/ 1450680 w 5694690"/>
              <a:gd name="connsiteY719" fmla="*/ 4977682 h 5424417"/>
              <a:gd name="connsiteX720" fmla="*/ 1430102 w 5694690"/>
              <a:gd name="connsiteY720" fmla="*/ 4962621 h 5424417"/>
              <a:gd name="connsiteX721" fmla="*/ 1440391 w 5694690"/>
              <a:gd name="connsiteY721" fmla="*/ 4935853 h 5424417"/>
              <a:gd name="connsiteX722" fmla="*/ 1430102 w 5694690"/>
              <a:gd name="connsiteY722" fmla="*/ 4907406 h 5424417"/>
              <a:gd name="connsiteX723" fmla="*/ 1460968 w 5694690"/>
              <a:gd name="connsiteY723" fmla="*/ 4865578 h 5424417"/>
              <a:gd name="connsiteX724" fmla="*/ 1460968 w 5694690"/>
              <a:gd name="connsiteY724" fmla="*/ 4837135 h 5424417"/>
              <a:gd name="connsiteX725" fmla="*/ 1440391 w 5694690"/>
              <a:gd name="connsiteY725" fmla="*/ 4837135 h 5424417"/>
              <a:gd name="connsiteX726" fmla="*/ 1406955 w 5694690"/>
              <a:gd name="connsiteY726" fmla="*/ 4850520 h 5424417"/>
              <a:gd name="connsiteX727" fmla="*/ 1396666 w 5694690"/>
              <a:gd name="connsiteY727" fmla="*/ 4850520 h 5424417"/>
              <a:gd name="connsiteX728" fmla="*/ 1278350 w 5694690"/>
              <a:gd name="connsiteY728" fmla="*/ 4795306 h 5424417"/>
              <a:gd name="connsiteX729" fmla="*/ 1278350 w 5694690"/>
              <a:gd name="connsiteY729" fmla="*/ 4781920 h 5424417"/>
              <a:gd name="connsiteX730" fmla="*/ 1322074 w 5694690"/>
              <a:gd name="connsiteY730" fmla="*/ 4781920 h 5424417"/>
              <a:gd name="connsiteX731" fmla="*/ 1322074 w 5694690"/>
              <a:gd name="connsiteY731" fmla="*/ 4766863 h 5424417"/>
              <a:gd name="connsiteX732" fmla="*/ 1301497 w 5694690"/>
              <a:gd name="connsiteY732" fmla="*/ 4766863 h 5424417"/>
              <a:gd name="connsiteX733" fmla="*/ 1322074 w 5694690"/>
              <a:gd name="connsiteY733" fmla="*/ 4654758 h 5424417"/>
              <a:gd name="connsiteX734" fmla="*/ 1342652 w 5694690"/>
              <a:gd name="connsiteY734" fmla="*/ 4654758 h 5424417"/>
              <a:gd name="connsiteX735" fmla="*/ 1342652 w 5694690"/>
              <a:gd name="connsiteY735" fmla="*/ 4683201 h 5424417"/>
              <a:gd name="connsiteX736" fmla="*/ 1386377 w 5694690"/>
              <a:gd name="connsiteY736" fmla="*/ 4683201 h 5424417"/>
              <a:gd name="connsiteX737" fmla="*/ 1417244 w 5694690"/>
              <a:gd name="connsiteY737" fmla="*/ 4663126 h 5424417"/>
              <a:gd name="connsiteX738" fmla="*/ 1417244 w 5694690"/>
              <a:gd name="connsiteY738" fmla="*/ 4654758 h 5424417"/>
              <a:gd name="connsiteX739" fmla="*/ 1396666 w 5694690"/>
              <a:gd name="connsiteY739" fmla="*/ 4654758 h 5424417"/>
              <a:gd name="connsiteX740" fmla="*/ 1396666 w 5694690"/>
              <a:gd name="connsiteY740" fmla="*/ 4634679 h 5424417"/>
              <a:gd name="connsiteX741" fmla="*/ 1471257 w 5694690"/>
              <a:gd name="connsiteY741" fmla="*/ 4606236 h 5424417"/>
              <a:gd name="connsiteX742" fmla="*/ 1697607 w 5694690"/>
              <a:gd name="connsiteY742" fmla="*/ 4375338 h 5424417"/>
              <a:gd name="connsiteX743" fmla="*/ 1687318 w 5694690"/>
              <a:gd name="connsiteY743" fmla="*/ 4361952 h 5424417"/>
              <a:gd name="connsiteX744" fmla="*/ 1697607 w 5694690"/>
              <a:gd name="connsiteY744" fmla="*/ 4348570 h 5424417"/>
              <a:gd name="connsiteX745" fmla="*/ 1697607 w 5694690"/>
              <a:gd name="connsiteY745" fmla="*/ 4326817 h 5424417"/>
              <a:gd name="connsiteX746" fmla="*/ 1707896 w 5694690"/>
              <a:gd name="connsiteY746" fmla="*/ 4320124 h 5424417"/>
              <a:gd name="connsiteX747" fmla="*/ 1697607 w 5694690"/>
              <a:gd name="connsiteY747" fmla="*/ 4298374 h 5424417"/>
              <a:gd name="connsiteX748" fmla="*/ 1741332 w 5694690"/>
              <a:gd name="connsiteY748" fmla="*/ 4236466 h 5424417"/>
              <a:gd name="connsiteX749" fmla="*/ 1718184 w 5694690"/>
              <a:gd name="connsiteY749" fmla="*/ 4221409 h 5424417"/>
              <a:gd name="connsiteX750" fmla="*/ 1718184 w 5694690"/>
              <a:gd name="connsiteY750" fmla="*/ 4214716 h 5424417"/>
              <a:gd name="connsiteX751" fmla="*/ 1741332 w 5694690"/>
              <a:gd name="connsiteY751" fmla="*/ 4214716 h 5424417"/>
              <a:gd name="connsiteX752" fmla="*/ 1741332 w 5694690"/>
              <a:gd name="connsiteY752" fmla="*/ 4152808 h 5424417"/>
              <a:gd name="connsiteX753" fmla="*/ 1731043 w 5694690"/>
              <a:gd name="connsiteY753" fmla="*/ 4137751 h 5424417"/>
              <a:gd name="connsiteX754" fmla="*/ 1707896 w 5694690"/>
              <a:gd name="connsiteY754" fmla="*/ 4144440 h 5424417"/>
              <a:gd name="connsiteX755" fmla="*/ 1697607 w 5694690"/>
              <a:gd name="connsiteY755" fmla="*/ 4144440 h 5424417"/>
              <a:gd name="connsiteX756" fmla="*/ 1815923 w 5694690"/>
              <a:gd name="connsiteY756" fmla="*/ 3992182 h 5424417"/>
              <a:gd name="connsiteX757" fmla="*/ 1869937 w 5694690"/>
              <a:gd name="connsiteY757" fmla="*/ 3858331 h 5424417"/>
              <a:gd name="connsiteX758" fmla="*/ 1826212 w 5694690"/>
              <a:gd name="connsiteY758" fmla="*/ 3823195 h 5424417"/>
              <a:gd name="connsiteX759" fmla="*/ 1623015 w 5694690"/>
              <a:gd name="connsiteY759" fmla="*/ 3983818 h 5424417"/>
              <a:gd name="connsiteX760" fmla="*/ 1579290 w 5694690"/>
              <a:gd name="connsiteY760" fmla="*/ 4005568 h 5424417"/>
              <a:gd name="connsiteX761" fmla="*/ 1558713 w 5694690"/>
              <a:gd name="connsiteY761" fmla="*/ 3992182 h 5424417"/>
              <a:gd name="connsiteX762" fmla="*/ 1558713 w 5694690"/>
              <a:gd name="connsiteY762" fmla="*/ 3957046 h 5424417"/>
              <a:gd name="connsiteX763" fmla="*/ 1504693 w 5694690"/>
              <a:gd name="connsiteY763" fmla="*/ 3935296 h 5424417"/>
              <a:gd name="connsiteX764" fmla="*/ 1514982 w 5694690"/>
              <a:gd name="connsiteY764" fmla="*/ 3921910 h 5424417"/>
              <a:gd name="connsiteX765" fmla="*/ 1514982 w 5694690"/>
              <a:gd name="connsiteY765" fmla="*/ 3761288 h 5424417"/>
              <a:gd name="connsiteX766" fmla="*/ 1579290 w 5694690"/>
              <a:gd name="connsiteY766" fmla="*/ 3649183 h 5424417"/>
              <a:gd name="connsiteX767" fmla="*/ 1579290 w 5694690"/>
              <a:gd name="connsiteY767" fmla="*/ 3634126 h 5424417"/>
              <a:gd name="connsiteX768" fmla="*/ 1558713 w 5694690"/>
              <a:gd name="connsiteY768" fmla="*/ 3607354 h 5424417"/>
              <a:gd name="connsiteX769" fmla="*/ 1687318 w 5694690"/>
              <a:gd name="connsiteY769" fmla="*/ 3369763 h 5424417"/>
              <a:gd name="connsiteX770" fmla="*/ 1697607 w 5694690"/>
              <a:gd name="connsiteY770" fmla="*/ 3363070 h 5424417"/>
              <a:gd name="connsiteX771" fmla="*/ 1687318 w 5694690"/>
              <a:gd name="connsiteY771" fmla="*/ 3354706 h 5424417"/>
              <a:gd name="connsiteX772" fmla="*/ 1718184 w 5694690"/>
              <a:gd name="connsiteY772" fmla="*/ 3341320 h 5424417"/>
              <a:gd name="connsiteX773" fmla="*/ 1707896 w 5694690"/>
              <a:gd name="connsiteY773" fmla="*/ 3327934 h 5424417"/>
              <a:gd name="connsiteX774" fmla="*/ 1741332 w 5694690"/>
              <a:gd name="connsiteY774" fmla="*/ 3264355 h 5424417"/>
              <a:gd name="connsiteX775" fmla="*/ 1731043 w 5694690"/>
              <a:gd name="connsiteY775" fmla="*/ 3244277 h 5424417"/>
              <a:gd name="connsiteX776" fmla="*/ 1805634 w 5694690"/>
              <a:gd name="connsiteY776" fmla="*/ 3117115 h 5424417"/>
              <a:gd name="connsiteX777" fmla="*/ 1795345 w 5694690"/>
              <a:gd name="connsiteY777" fmla="*/ 3103729 h 5424417"/>
              <a:gd name="connsiteX778" fmla="*/ 1826212 w 5694690"/>
              <a:gd name="connsiteY778" fmla="*/ 3061900 h 5424417"/>
              <a:gd name="connsiteX779" fmla="*/ 1815923 w 5694690"/>
              <a:gd name="connsiteY779" fmla="*/ 3055207 h 5424417"/>
              <a:gd name="connsiteX780" fmla="*/ 1826212 w 5694690"/>
              <a:gd name="connsiteY780" fmla="*/ 3020072 h 5424417"/>
              <a:gd name="connsiteX781" fmla="*/ 1815923 w 5694690"/>
              <a:gd name="connsiteY781" fmla="*/ 2991628 h 5424417"/>
              <a:gd name="connsiteX782" fmla="*/ 1751620 w 5694690"/>
              <a:gd name="connsiteY782" fmla="*/ 2991628 h 5424417"/>
              <a:gd name="connsiteX783" fmla="*/ 1677029 w 5694690"/>
              <a:gd name="connsiteY783" fmla="*/ 3040150 h 5424417"/>
              <a:gd name="connsiteX784" fmla="*/ 1569002 w 5694690"/>
              <a:gd name="connsiteY784" fmla="*/ 2956493 h 5424417"/>
              <a:gd name="connsiteX785" fmla="*/ 1589574 w 5694690"/>
              <a:gd name="connsiteY785" fmla="*/ 2943107 h 5424417"/>
              <a:gd name="connsiteX786" fmla="*/ 1579290 w 5694690"/>
              <a:gd name="connsiteY786" fmla="*/ 2929721 h 5424417"/>
              <a:gd name="connsiteX787" fmla="*/ 1612726 w 5694690"/>
              <a:gd name="connsiteY787" fmla="*/ 2914660 h 5424417"/>
              <a:gd name="connsiteX788" fmla="*/ 1599862 w 5694690"/>
              <a:gd name="connsiteY788" fmla="*/ 2901278 h 5424417"/>
              <a:gd name="connsiteX789" fmla="*/ 1633304 w 5694690"/>
              <a:gd name="connsiteY789" fmla="*/ 2866138 h 5424417"/>
              <a:gd name="connsiteX790" fmla="*/ 1623015 w 5694690"/>
              <a:gd name="connsiteY790" fmla="*/ 2844388 h 5424417"/>
              <a:gd name="connsiteX791" fmla="*/ 1653882 w 5694690"/>
              <a:gd name="connsiteY791" fmla="*/ 2837695 h 5424417"/>
              <a:gd name="connsiteX792" fmla="*/ 1643593 w 5694690"/>
              <a:gd name="connsiteY792" fmla="*/ 2789173 h 5424417"/>
              <a:gd name="connsiteX793" fmla="*/ 1666740 w 5694690"/>
              <a:gd name="connsiteY793" fmla="*/ 2775788 h 5424417"/>
              <a:gd name="connsiteX794" fmla="*/ 1666740 w 5694690"/>
              <a:gd name="connsiteY794" fmla="*/ 2754037 h 5424417"/>
              <a:gd name="connsiteX795" fmla="*/ 1687318 w 5694690"/>
              <a:gd name="connsiteY795" fmla="*/ 2740652 h 5424417"/>
              <a:gd name="connsiteX796" fmla="*/ 1666740 w 5694690"/>
              <a:gd name="connsiteY796" fmla="*/ 2718902 h 5424417"/>
              <a:gd name="connsiteX797" fmla="*/ 1677029 w 5694690"/>
              <a:gd name="connsiteY797" fmla="*/ 2663687 h 5424417"/>
              <a:gd name="connsiteX798" fmla="*/ 1666740 w 5694690"/>
              <a:gd name="connsiteY798" fmla="*/ 2628551 h 5424417"/>
              <a:gd name="connsiteX799" fmla="*/ 1633304 w 5694690"/>
              <a:gd name="connsiteY799" fmla="*/ 2628551 h 5424417"/>
              <a:gd name="connsiteX800" fmla="*/ 1548424 w 5694690"/>
              <a:gd name="connsiteY800" fmla="*/ 2705516 h 5424417"/>
              <a:gd name="connsiteX801" fmla="*/ 1460968 w 5694690"/>
              <a:gd name="connsiteY801" fmla="*/ 2802559 h 5424417"/>
              <a:gd name="connsiteX802" fmla="*/ 1396666 w 5694690"/>
              <a:gd name="connsiteY802" fmla="*/ 2852756 h 5424417"/>
              <a:gd name="connsiteX803" fmla="*/ 1406955 w 5694690"/>
              <a:gd name="connsiteY803" fmla="*/ 2866138 h 5424417"/>
              <a:gd name="connsiteX804" fmla="*/ 1311786 w 5694690"/>
              <a:gd name="connsiteY804" fmla="*/ 2991628 h 5424417"/>
              <a:gd name="connsiteX805" fmla="*/ 1301497 w 5694690"/>
              <a:gd name="connsiteY805" fmla="*/ 2991628 h 5424417"/>
              <a:gd name="connsiteX806" fmla="*/ 1311786 w 5694690"/>
              <a:gd name="connsiteY806" fmla="*/ 3005014 h 5424417"/>
              <a:gd name="connsiteX807" fmla="*/ 1170316 w 5694690"/>
              <a:gd name="connsiteY807" fmla="*/ 3061900 h 5424417"/>
              <a:gd name="connsiteX808" fmla="*/ 1052000 w 5694690"/>
              <a:gd name="connsiteY808" fmla="*/ 3167312 h 5424417"/>
              <a:gd name="connsiteX809" fmla="*/ 902817 w 5694690"/>
              <a:gd name="connsiteY809" fmla="*/ 3363070 h 5424417"/>
              <a:gd name="connsiteX810" fmla="*/ 859092 w 5694690"/>
              <a:gd name="connsiteY810" fmla="*/ 3411592 h 5424417"/>
              <a:gd name="connsiteX811" fmla="*/ 751065 w 5694690"/>
              <a:gd name="connsiteY811" fmla="*/ 3515329 h 5424417"/>
              <a:gd name="connsiteX812" fmla="*/ 740776 w 5694690"/>
              <a:gd name="connsiteY812" fmla="*/ 3515329 h 5424417"/>
              <a:gd name="connsiteX813" fmla="*/ 720198 w 5694690"/>
              <a:gd name="connsiteY813" fmla="*/ 3508636 h 5424417"/>
              <a:gd name="connsiteX814" fmla="*/ 699621 w 5694690"/>
              <a:gd name="connsiteY814" fmla="*/ 3523697 h 5424417"/>
              <a:gd name="connsiteX815" fmla="*/ 686757 w 5694690"/>
              <a:gd name="connsiteY815" fmla="*/ 3515329 h 5424417"/>
              <a:gd name="connsiteX816" fmla="*/ 591593 w 5694690"/>
              <a:gd name="connsiteY816" fmla="*/ 3634126 h 5424417"/>
              <a:gd name="connsiteX817" fmla="*/ 601876 w 5694690"/>
              <a:gd name="connsiteY817" fmla="*/ 3649183 h 5424417"/>
              <a:gd name="connsiteX818" fmla="*/ 558151 w 5694690"/>
              <a:gd name="connsiteY818" fmla="*/ 3697705 h 5424417"/>
              <a:gd name="connsiteX819" fmla="*/ 568440 w 5694690"/>
              <a:gd name="connsiteY819" fmla="*/ 3711091 h 5424417"/>
              <a:gd name="connsiteX820" fmla="*/ 558151 w 5694690"/>
              <a:gd name="connsiteY820" fmla="*/ 3726148 h 5424417"/>
              <a:gd name="connsiteX821" fmla="*/ 568440 w 5694690"/>
              <a:gd name="connsiteY821" fmla="*/ 3739534 h 5424417"/>
              <a:gd name="connsiteX822" fmla="*/ 558151 w 5694690"/>
              <a:gd name="connsiteY822" fmla="*/ 3761288 h 5424417"/>
              <a:gd name="connsiteX823" fmla="*/ 568440 w 5694690"/>
              <a:gd name="connsiteY823" fmla="*/ 3796423 h 5424417"/>
              <a:gd name="connsiteX824" fmla="*/ 483560 w 5694690"/>
              <a:gd name="connsiteY824" fmla="*/ 3865024 h 5424417"/>
              <a:gd name="connsiteX825" fmla="*/ 462982 w 5694690"/>
              <a:gd name="connsiteY825" fmla="*/ 3838252 h 5424417"/>
              <a:gd name="connsiteX826" fmla="*/ 473271 w 5694690"/>
              <a:gd name="connsiteY826" fmla="*/ 3829884 h 5424417"/>
              <a:gd name="connsiteX827" fmla="*/ 462982 w 5694690"/>
              <a:gd name="connsiteY827" fmla="*/ 3796423 h 5424417"/>
              <a:gd name="connsiteX828" fmla="*/ 462982 w 5694690"/>
              <a:gd name="connsiteY828" fmla="*/ 3774670 h 5424417"/>
              <a:gd name="connsiteX829" fmla="*/ 483560 w 5694690"/>
              <a:gd name="connsiteY829" fmla="*/ 3761288 h 5424417"/>
              <a:gd name="connsiteX830" fmla="*/ 473271 w 5694690"/>
              <a:gd name="connsiteY830" fmla="*/ 3739534 h 5424417"/>
              <a:gd name="connsiteX831" fmla="*/ 517002 w 5694690"/>
              <a:gd name="connsiteY831" fmla="*/ 3530389 h 5424417"/>
              <a:gd name="connsiteX832" fmla="*/ 504138 w 5694690"/>
              <a:gd name="connsiteY832" fmla="*/ 3515329 h 5424417"/>
              <a:gd name="connsiteX833" fmla="*/ 504138 w 5694690"/>
              <a:gd name="connsiteY833" fmla="*/ 3508636 h 5424417"/>
              <a:gd name="connsiteX834" fmla="*/ 612165 w 5694690"/>
              <a:gd name="connsiteY834" fmla="*/ 3396535 h 5424417"/>
              <a:gd name="connsiteX835" fmla="*/ 601876 w 5694690"/>
              <a:gd name="connsiteY835" fmla="*/ 3383149 h 5424417"/>
              <a:gd name="connsiteX836" fmla="*/ 601876 w 5694690"/>
              <a:gd name="connsiteY836" fmla="*/ 3376456 h 5424417"/>
              <a:gd name="connsiteX837" fmla="*/ 632743 w 5694690"/>
              <a:gd name="connsiteY837" fmla="*/ 3319570 h 5424417"/>
              <a:gd name="connsiteX838" fmla="*/ 622454 w 5694690"/>
              <a:gd name="connsiteY838" fmla="*/ 3299491 h 5424417"/>
              <a:gd name="connsiteX839" fmla="*/ 666185 w 5694690"/>
              <a:gd name="connsiteY839" fmla="*/ 3277741 h 5424417"/>
              <a:gd name="connsiteX840" fmla="*/ 686757 w 5694690"/>
              <a:gd name="connsiteY840" fmla="*/ 3292798 h 5424417"/>
              <a:gd name="connsiteX841" fmla="*/ 686757 w 5694690"/>
              <a:gd name="connsiteY841" fmla="*/ 3299491 h 5424417"/>
              <a:gd name="connsiteX842" fmla="*/ 676474 w 5694690"/>
              <a:gd name="connsiteY842" fmla="*/ 3312877 h 5424417"/>
              <a:gd name="connsiteX843" fmla="*/ 699621 w 5694690"/>
              <a:gd name="connsiteY843" fmla="*/ 3312877 h 5424417"/>
              <a:gd name="connsiteX844" fmla="*/ 805079 w 5694690"/>
              <a:gd name="connsiteY844" fmla="*/ 3200773 h 5424417"/>
              <a:gd name="connsiteX845" fmla="*/ 882239 w 5694690"/>
              <a:gd name="connsiteY845" fmla="*/ 3090343 h 5424417"/>
              <a:gd name="connsiteX846" fmla="*/ 869381 w 5694690"/>
              <a:gd name="connsiteY846" fmla="*/ 3075286 h 5424417"/>
              <a:gd name="connsiteX847" fmla="*/ 902817 w 5694690"/>
              <a:gd name="connsiteY847" fmla="*/ 3026764 h 5424417"/>
              <a:gd name="connsiteX848" fmla="*/ 882239 w 5694690"/>
              <a:gd name="connsiteY848" fmla="*/ 3013379 h 5424417"/>
              <a:gd name="connsiteX849" fmla="*/ 923395 w 5694690"/>
              <a:gd name="connsiteY849" fmla="*/ 3013379 h 5424417"/>
              <a:gd name="connsiteX850" fmla="*/ 923395 w 5694690"/>
              <a:gd name="connsiteY850" fmla="*/ 3005014 h 5424417"/>
              <a:gd name="connsiteX851" fmla="*/ 902817 w 5694690"/>
              <a:gd name="connsiteY851" fmla="*/ 3005014 h 5424417"/>
              <a:gd name="connsiteX852" fmla="*/ 902817 w 5694690"/>
              <a:gd name="connsiteY852" fmla="*/ 2971550 h 5424417"/>
              <a:gd name="connsiteX853" fmla="*/ 923395 w 5694690"/>
              <a:gd name="connsiteY853" fmla="*/ 2978243 h 5424417"/>
              <a:gd name="connsiteX854" fmla="*/ 923395 w 5694690"/>
              <a:gd name="connsiteY854" fmla="*/ 2971550 h 5424417"/>
              <a:gd name="connsiteX855" fmla="*/ 902817 w 5694690"/>
              <a:gd name="connsiteY855" fmla="*/ 2956493 h 5424417"/>
              <a:gd name="connsiteX856" fmla="*/ 902817 w 5694690"/>
              <a:gd name="connsiteY856" fmla="*/ 2929721 h 5424417"/>
              <a:gd name="connsiteX857" fmla="*/ 967120 w 5694690"/>
              <a:gd name="connsiteY857" fmla="*/ 2879524 h 5424417"/>
              <a:gd name="connsiteX858" fmla="*/ 956831 w 5694690"/>
              <a:gd name="connsiteY858" fmla="*/ 2866138 h 5424417"/>
              <a:gd name="connsiteX859" fmla="*/ 1000556 w 5694690"/>
              <a:gd name="connsiteY859" fmla="*/ 2824309 h 5424417"/>
              <a:gd name="connsiteX860" fmla="*/ 987698 w 5694690"/>
              <a:gd name="connsiteY860" fmla="*/ 2809252 h 5424417"/>
              <a:gd name="connsiteX861" fmla="*/ 1000556 w 5694690"/>
              <a:gd name="connsiteY861" fmla="*/ 2802559 h 5424417"/>
              <a:gd name="connsiteX862" fmla="*/ 987698 w 5694690"/>
              <a:gd name="connsiteY862" fmla="*/ 2789173 h 5424417"/>
              <a:gd name="connsiteX863" fmla="*/ 1021133 w 5694690"/>
              <a:gd name="connsiteY863" fmla="*/ 2747345 h 5424417"/>
              <a:gd name="connsiteX864" fmla="*/ 1064864 w 5694690"/>
              <a:gd name="connsiteY864" fmla="*/ 2698823 h 5424417"/>
              <a:gd name="connsiteX865" fmla="*/ 1075153 w 5694690"/>
              <a:gd name="connsiteY865" fmla="*/ 2698823 h 5424417"/>
              <a:gd name="connsiteX866" fmla="*/ 1064864 w 5694690"/>
              <a:gd name="connsiteY866" fmla="*/ 2656994 h 5424417"/>
              <a:gd name="connsiteX867" fmla="*/ 967120 w 5694690"/>
              <a:gd name="connsiteY867" fmla="*/ 2747345 h 5424417"/>
              <a:gd name="connsiteX868" fmla="*/ 956831 w 5694690"/>
              <a:gd name="connsiteY868" fmla="*/ 2747345 h 5424417"/>
              <a:gd name="connsiteX869" fmla="*/ 956831 w 5694690"/>
              <a:gd name="connsiteY869" fmla="*/ 2740652 h 5424417"/>
              <a:gd name="connsiteX870" fmla="*/ 977409 w 5694690"/>
              <a:gd name="connsiteY870" fmla="*/ 2718902 h 5424417"/>
              <a:gd name="connsiteX871" fmla="*/ 977409 w 5694690"/>
              <a:gd name="connsiteY871" fmla="*/ 2712209 h 5424417"/>
              <a:gd name="connsiteX872" fmla="*/ 956831 w 5694690"/>
              <a:gd name="connsiteY872" fmla="*/ 2705516 h 5424417"/>
              <a:gd name="connsiteX873" fmla="*/ 967120 w 5694690"/>
              <a:gd name="connsiteY873" fmla="*/ 2690459 h 5424417"/>
              <a:gd name="connsiteX874" fmla="*/ 956831 w 5694690"/>
              <a:gd name="connsiteY874" fmla="*/ 2663687 h 5424417"/>
              <a:gd name="connsiteX875" fmla="*/ 987698 w 5694690"/>
              <a:gd name="connsiteY875" fmla="*/ 2641937 h 5424417"/>
              <a:gd name="connsiteX876" fmla="*/ 987698 w 5694690"/>
              <a:gd name="connsiteY876" fmla="*/ 2635244 h 5424417"/>
              <a:gd name="connsiteX877" fmla="*/ 977409 w 5694690"/>
              <a:gd name="connsiteY877" fmla="*/ 2621858 h 5424417"/>
              <a:gd name="connsiteX878" fmla="*/ 1000556 w 5694690"/>
              <a:gd name="connsiteY878" fmla="*/ 2615165 h 5424417"/>
              <a:gd name="connsiteX879" fmla="*/ 987698 w 5694690"/>
              <a:gd name="connsiteY879" fmla="*/ 2600104 h 5424417"/>
              <a:gd name="connsiteX880" fmla="*/ 987698 w 5694690"/>
              <a:gd name="connsiteY880" fmla="*/ 2586722 h 5424417"/>
              <a:gd name="connsiteX881" fmla="*/ 1021133 w 5694690"/>
              <a:gd name="connsiteY881" fmla="*/ 2586722 h 5424417"/>
              <a:gd name="connsiteX882" fmla="*/ 1021133 w 5694690"/>
              <a:gd name="connsiteY882" fmla="*/ 2564968 h 5424417"/>
              <a:gd name="connsiteX883" fmla="*/ 987698 w 5694690"/>
              <a:gd name="connsiteY883" fmla="*/ 2551582 h 5424417"/>
              <a:gd name="connsiteX884" fmla="*/ 1031422 w 5694690"/>
              <a:gd name="connsiteY884" fmla="*/ 2516446 h 5424417"/>
              <a:gd name="connsiteX885" fmla="*/ 1075153 w 5694690"/>
              <a:gd name="connsiteY885" fmla="*/ 2516446 h 5424417"/>
              <a:gd name="connsiteX886" fmla="*/ 1095725 w 5694690"/>
              <a:gd name="connsiteY886" fmla="*/ 2523140 h 5424417"/>
              <a:gd name="connsiteX887" fmla="*/ 1095725 w 5694690"/>
              <a:gd name="connsiteY887" fmla="*/ 2516446 h 5424417"/>
              <a:gd name="connsiteX888" fmla="*/ 1064864 w 5694690"/>
              <a:gd name="connsiteY888" fmla="*/ 2488004 h 5424417"/>
              <a:gd name="connsiteX889" fmla="*/ 1064864 w 5694690"/>
              <a:gd name="connsiteY889" fmla="*/ 2474618 h 5424417"/>
              <a:gd name="connsiteX890" fmla="*/ 1095725 w 5694690"/>
              <a:gd name="connsiteY890" fmla="*/ 2461232 h 5424417"/>
              <a:gd name="connsiteX891" fmla="*/ 1085436 w 5694690"/>
              <a:gd name="connsiteY891" fmla="*/ 2426096 h 5424417"/>
              <a:gd name="connsiteX892" fmla="*/ 1095725 w 5694690"/>
              <a:gd name="connsiteY892" fmla="*/ 2426096 h 5424417"/>
              <a:gd name="connsiteX893" fmla="*/ 1116303 w 5694690"/>
              <a:gd name="connsiteY893" fmla="*/ 2432789 h 5424417"/>
              <a:gd name="connsiteX894" fmla="*/ 1116303 w 5694690"/>
              <a:gd name="connsiteY894" fmla="*/ 2404346 h 5424417"/>
              <a:gd name="connsiteX895" fmla="*/ 1106014 w 5694690"/>
              <a:gd name="connsiteY895" fmla="*/ 2390960 h 5424417"/>
              <a:gd name="connsiteX896" fmla="*/ 1139456 w 5694690"/>
              <a:gd name="connsiteY896" fmla="*/ 2375903 h 5424417"/>
              <a:gd name="connsiteX897" fmla="*/ 1129167 w 5694690"/>
              <a:gd name="connsiteY897" fmla="*/ 2342438 h 5424417"/>
              <a:gd name="connsiteX898" fmla="*/ 1193469 w 5694690"/>
              <a:gd name="connsiteY898" fmla="*/ 2307302 h 5424417"/>
              <a:gd name="connsiteX899" fmla="*/ 1170316 w 5694690"/>
              <a:gd name="connsiteY899" fmla="*/ 2278855 h 5424417"/>
              <a:gd name="connsiteX900" fmla="*/ 1224336 w 5694690"/>
              <a:gd name="connsiteY900" fmla="*/ 2215277 h 5424417"/>
              <a:gd name="connsiteX901" fmla="*/ 1268061 w 5694690"/>
              <a:gd name="connsiteY901" fmla="*/ 2208584 h 5424417"/>
              <a:gd name="connsiteX902" fmla="*/ 1257772 w 5694690"/>
              <a:gd name="connsiteY902" fmla="*/ 2195198 h 5424417"/>
              <a:gd name="connsiteX903" fmla="*/ 1257772 w 5694690"/>
              <a:gd name="connsiteY903" fmla="*/ 2160062 h 5424417"/>
              <a:gd name="connsiteX904" fmla="*/ 1301497 w 5694690"/>
              <a:gd name="connsiteY904" fmla="*/ 2124926 h 5424417"/>
              <a:gd name="connsiteX905" fmla="*/ 1301497 w 5694690"/>
              <a:gd name="connsiteY905" fmla="*/ 2104847 h 5424417"/>
              <a:gd name="connsiteX906" fmla="*/ 1342652 w 5694690"/>
              <a:gd name="connsiteY906" fmla="*/ 2076404 h 5424417"/>
              <a:gd name="connsiteX907" fmla="*/ 1342652 w 5694690"/>
              <a:gd name="connsiteY907" fmla="*/ 2069711 h 5424417"/>
              <a:gd name="connsiteX908" fmla="*/ 1322074 w 5694690"/>
              <a:gd name="connsiteY908" fmla="*/ 2047961 h 5424417"/>
              <a:gd name="connsiteX909" fmla="*/ 1365799 w 5694690"/>
              <a:gd name="connsiteY909" fmla="*/ 2034575 h 5424417"/>
              <a:gd name="connsiteX910" fmla="*/ 1365799 w 5694690"/>
              <a:gd name="connsiteY910" fmla="*/ 1999436 h 5424417"/>
              <a:gd name="connsiteX911" fmla="*/ 1406955 w 5694690"/>
              <a:gd name="connsiteY911" fmla="*/ 1977686 h 5424417"/>
              <a:gd name="connsiteX912" fmla="*/ 1396666 w 5694690"/>
              <a:gd name="connsiteY912" fmla="*/ 1957607 h 5424417"/>
              <a:gd name="connsiteX913" fmla="*/ 1406955 w 5694690"/>
              <a:gd name="connsiteY913" fmla="*/ 1935857 h 5424417"/>
              <a:gd name="connsiteX914" fmla="*/ 1365799 w 5694690"/>
              <a:gd name="connsiteY914" fmla="*/ 1909085 h 5424417"/>
              <a:gd name="connsiteX915" fmla="*/ 1396666 w 5694690"/>
              <a:gd name="connsiteY915" fmla="*/ 1900721 h 5424417"/>
              <a:gd name="connsiteX916" fmla="*/ 1386377 w 5694690"/>
              <a:gd name="connsiteY916" fmla="*/ 1887335 h 5424417"/>
              <a:gd name="connsiteX917" fmla="*/ 1440391 w 5694690"/>
              <a:gd name="connsiteY917" fmla="*/ 1838813 h 5424417"/>
              <a:gd name="connsiteX918" fmla="*/ 1460968 w 5694690"/>
              <a:gd name="connsiteY918" fmla="*/ 1832120 h 5424417"/>
              <a:gd name="connsiteX919" fmla="*/ 1450680 w 5694690"/>
              <a:gd name="connsiteY919" fmla="*/ 1796984 h 5424417"/>
              <a:gd name="connsiteX920" fmla="*/ 1504693 w 5694690"/>
              <a:gd name="connsiteY920" fmla="*/ 1755155 h 5424417"/>
              <a:gd name="connsiteX921" fmla="*/ 1569002 w 5694690"/>
              <a:gd name="connsiteY921" fmla="*/ 1649744 h 5424417"/>
              <a:gd name="connsiteX922" fmla="*/ 1623015 w 5694690"/>
              <a:gd name="connsiteY922" fmla="*/ 1656437 h 5424417"/>
              <a:gd name="connsiteX923" fmla="*/ 1623015 w 5694690"/>
              <a:gd name="connsiteY923" fmla="*/ 1649744 h 5424417"/>
              <a:gd name="connsiteX924" fmla="*/ 1599862 w 5694690"/>
              <a:gd name="connsiteY924" fmla="*/ 1627994 h 5424417"/>
              <a:gd name="connsiteX925" fmla="*/ 1653882 w 5694690"/>
              <a:gd name="connsiteY925" fmla="*/ 1586165 h 5424417"/>
              <a:gd name="connsiteX926" fmla="*/ 1633304 w 5694690"/>
              <a:gd name="connsiteY926" fmla="*/ 1572779 h 5424417"/>
              <a:gd name="connsiteX927" fmla="*/ 1687318 w 5694690"/>
              <a:gd name="connsiteY927" fmla="*/ 1537643 h 5424417"/>
              <a:gd name="connsiteX928" fmla="*/ 1677029 w 5694690"/>
              <a:gd name="connsiteY928" fmla="*/ 1530950 h 5424417"/>
              <a:gd name="connsiteX929" fmla="*/ 1731043 w 5694690"/>
              <a:gd name="connsiteY929" fmla="*/ 1460678 h 5424417"/>
              <a:gd name="connsiteX930" fmla="*/ 1741332 w 5694690"/>
              <a:gd name="connsiteY930" fmla="*/ 1460678 h 5424417"/>
              <a:gd name="connsiteX931" fmla="*/ 1772198 w 5694690"/>
              <a:gd name="connsiteY931" fmla="*/ 1475736 h 5424417"/>
              <a:gd name="connsiteX932" fmla="*/ 1785056 w 5694690"/>
              <a:gd name="connsiteY932" fmla="*/ 1460678 h 5424417"/>
              <a:gd name="connsiteX933" fmla="*/ 1785056 w 5694690"/>
              <a:gd name="connsiteY933" fmla="*/ 1453986 h 5424417"/>
              <a:gd name="connsiteX934" fmla="*/ 1761909 w 5694690"/>
              <a:gd name="connsiteY934" fmla="*/ 1432232 h 5424417"/>
              <a:gd name="connsiteX935" fmla="*/ 1805634 w 5694690"/>
              <a:gd name="connsiteY935" fmla="*/ 1405464 h 5424417"/>
              <a:gd name="connsiteX936" fmla="*/ 1795345 w 5694690"/>
              <a:gd name="connsiteY936" fmla="*/ 1383710 h 5424417"/>
              <a:gd name="connsiteX937" fmla="*/ 1859648 w 5694690"/>
              <a:gd name="connsiteY937" fmla="*/ 1321802 h 5424417"/>
              <a:gd name="connsiteX938" fmla="*/ 1869937 w 5694690"/>
              <a:gd name="connsiteY938" fmla="*/ 1321802 h 5424417"/>
              <a:gd name="connsiteX939" fmla="*/ 1859648 w 5694690"/>
              <a:gd name="connsiteY939" fmla="*/ 1286666 h 5424417"/>
              <a:gd name="connsiteX940" fmla="*/ 1934239 w 5694690"/>
              <a:gd name="connsiteY940" fmla="*/ 1251530 h 5424417"/>
              <a:gd name="connsiteX941" fmla="*/ 1923950 w 5694690"/>
              <a:gd name="connsiteY941" fmla="*/ 1236473 h 5424417"/>
              <a:gd name="connsiteX942" fmla="*/ 1988253 w 5694690"/>
              <a:gd name="connsiteY942" fmla="*/ 1174566 h 5424417"/>
              <a:gd name="connsiteX943" fmla="*/ 2019120 w 5694690"/>
              <a:gd name="connsiteY943" fmla="*/ 1167873 h 5424417"/>
              <a:gd name="connsiteX944" fmla="*/ 2019120 w 5694690"/>
              <a:gd name="connsiteY944" fmla="*/ 1161180 h 5424417"/>
              <a:gd name="connsiteX945" fmla="*/ 1998542 w 5694690"/>
              <a:gd name="connsiteY945" fmla="*/ 1146119 h 5424417"/>
              <a:gd name="connsiteX946" fmla="*/ 2137442 w 5694690"/>
              <a:gd name="connsiteY946" fmla="*/ 1020632 h 5424417"/>
              <a:gd name="connsiteX947" fmla="*/ 2137442 w 5694690"/>
              <a:gd name="connsiteY947" fmla="*/ 1040711 h 5424417"/>
              <a:gd name="connsiteX948" fmla="*/ 2160589 w 5694690"/>
              <a:gd name="connsiteY948" fmla="*/ 1040711 h 5424417"/>
              <a:gd name="connsiteX949" fmla="*/ 2160589 w 5694690"/>
              <a:gd name="connsiteY949" fmla="*/ 1034018 h 5424417"/>
              <a:gd name="connsiteX950" fmla="*/ 2137442 w 5694690"/>
              <a:gd name="connsiteY950" fmla="*/ 1013939 h 5424417"/>
              <a:gd name="connsiteX951" fmla="*/ 2170878 w 5694690"/>
              <a:gd name="connsiteY951" fmla="*/ 992189 h 5424417"/>
              <a:gd name="connsiteX952" fmla="*/ 2150300 w 5694690"/>
              <a:gd name="connsiteY952" fmla="*/ 978803 h 5424417"/>
              <a:gd name="connsiteX953" fmla="*/ 2150300 w 5694690"/>
              <a:gd name="connsiteY953" fmla="*/ 965418 h 5424417"/>
              <a:gd name="connsiteX954" fmla="*/ 2191455 w 5694690"/>
              <a:gd name="connsiteY954" fmla="*/ 915225 h 5424417"/>
              <a:gd name="connsiteX955" fmla="*/ 2235180 w 5694690"/>
              <a:gd name="connsiteY955" fmla="*/ 921917 h 5424417"/>
              <a:gd name="connsiteX956" fmla="*/ 2214602 w 5694690"/>
              <a:gd name="connsiteY956" fmla="*/ 873396 h 5424417"/>
              <a:gd name="connsiteX957" fmla="*/ 2278905 w 5694690"/>
              <a:gd name="connsiteY957" fmla="*/ 846624 h 5424417"/>
              <a:gd name="connsiteX958" fmla="*/ 2255758 w 5694690"/>
              <a:gd name="connsiteY958" fmla="*/ 831563 h 5424417"/>
              <a:gd name="connsiteX959" fmla="*/ 2255758 w 5694690"/>
              <a:gd name="connsiteY959" fmla="*/ 824870 h 5424417"/>
              <a:gd name="connsiteX960" fmla="*/ 2268616 w 5694690"/>
              <a:gd name="connsiteY960" fmla="*/ 824870 h 5424417"/>
              <a:gd name="connsiteX961" fmla="*/ 2289194 w 5694690"/>
              <a:gd name="connsiteY961" fmla="*/ 831563 h 5424417"/>
              <a:gd name="connsiteX962" fmla="*/ 2289194 w 5694690"/>
              <a:gd name="connsiteY962" fmla="*/ 824870 h 5424417"/>
              <a:gd name="connsiteX963" fmla="*/ 2278905 w 5694690"/>
              <a:gd name="connsiteY963" fmla="*/ 796427 h 5424417"/>
              <a:gd name="connsiteX964" fmla="*/ 2299483 w 5694690"/>
              <a:gd name="connsiteY964" fmla="*/ 789734 h 5424417"/>
              <a:gd name="connsiteX965" fmla="*/ 2320061 w 5694690"/>
              <a:gd name="connsiteY965" fmla="*/ 796427 h 5424417"/>
              <a:gd name="connsiteX966" fmla="*/ 2332924 w 5694690"/>
              <a:gd name="connsiteY966" fmla="*/ 783041 h 5424417"/>
              <a:gd name="connsiteX967" fmla="*/ 2320061 w 5694690"/>
              <a:gd name="connsiteY967" fmla="*/ 761291 h 5424417"/>
              <a:gd name="connsiteX968" fmla="*/ 2343208 w 5694690"/>
              <a:gd name="connsiteY968" fmla="*/ 769655 h 5424417"/>
              <a:gd name="connsiteX969" fmla="*/ 2384363 w 5694690"/>
              <a:gd name="connsiteY969" fmla="*/ 769655 h 5424417"/>
              <a:gd name="connsiteX970" fmla="*/ 2397227 w 5694690"/>
              <a:gd name="connsiteY970" fmla="*/ 747905 h 5424417"/>
              <a:gd name="connsiteX971" fmla="*/ 2397227 w 5694690"/>
              <a:gd name="connsiteY971" fmla="*/ 741212 h 5424417"/>
              <a:gd name="connsiteX972" fmla="*/ 2384363 w 5694690"/>
              <a:gd name="connsiteY972" fmla="*/ 741212 h 5424417"/>
              <a:gd name="connsiteX973" fmla="*/ 2384363 w 5694690"/>
              <a:gd name="connsiteY973" fmla="*/ 754598 h 5424417"/>
              <a:gd name="connsiteX974" fmla="*/ 2353496 w 5694690"/>
              <a:gd name="connsiteY974" fmla="*/ 754598 h 5424417"/>
              <a:gd name="connsiteX975" fmla="*/ 2374074 w 5694690"/>
              <a:gd name="connsiteY975" fmla="*/ 712769 h 5424417"/>
              <a:gd name="connsiteX976" fmla="*/ 2343208 w 5694690"/>
              <a:gd name="connsiteY976" fmla="*/ 706077 h 5424417"/>
              <a:gd name="connsiteX977" fmla="*/ 2343208 w 5694690"/>
              <a:gd name="connsiteY977" fmla="*/ 699384 h 5424417"/>
              <a:gd name="connsiteX978" fmla="*/ 2363785 w 5694690"/>
              <a:gd name="connsiteY978" fmla="*/ 684326 h 5424417"/>
              <a:gd name="connsiteX979" fmla="*/ 2451241 w 5694690"/>
              <a:gd name="connsiteY979" fmla="*/ 754598 h 5424417"/>
              <a:gd name="connsiteX980" fmla="*/ 2502679 w 5694690"/>
              <a:gd name="connsiteY980" fmla="*/ 719462 h 5424417"/>
              <a:gd name="connsiteX981" fmla="*/ 2492391 w 5694690"/>
              <a:gd name="connsiteY981" fmla="*/ 706077 h 5424417"/>
              <a:gd name="connsiteX982" fmla="*/ 2502679 w 5694690"/>
              <a:gd name="connsiteY982" fmla="*/ 692691 h 5424417"/>
              <a:gd name="connsiteX983" fmla="*/ 2525832 w 5694690"/>
              <a:gd name="connsiteY983" fmla="*/ 699384 h 5424417"/>
              <a:gd name="connsiteX984" fmla="*/ 2590135 w 5694690"/>
              <a:gd name="connsiteY984" fmla="*/ 684326 h 5424417"/>
              <a:gd name="connsiteX985" fmla="*/ 2600424 w 5694690"/>
              <a:gd name="connsiteY985" fmla="*/ 706077 h 5424417"/>
              <a:gd name="connsiteX986" fmla="*/ 2525832 w 5694690"/>
              <a:gd name="connsiteY986" fmla="*/ 776348 h 5424417"/>
              <a:gd name="connsiteX987" fmla="*/ 2536121 w 5694690"/>
              <a:gd name="connsiteY987" fmla="*/ 811488 h 5424417"/>
              <a:gd name="connsiteX988" fmla="*/ 2556699 w 5694690"/>
              <a:gd name="connsiteY988" fmla="*/ 803120 h 5424417"/>
              <a:gd name="connsiteX989" fmla="*/ 2579846 w 5694690"/>
              <a:gd name="connsiteY989" fmla="*/ 818181 h 5424417"/>
              <a:gd name="connsiteX990" fmla="*/ 2546410 w 5694690"/>
              <a:gd name="connsiteY990" fmla="*/ 873396 h 5424417"/>
              <a:gd name="connsiteX991" fmla="*/ 2546410 w 5694690"/>
              <a:gd name="connsiteY991" fmla="*/ 880085 h 5424417"/>
              <a:gd name="connsiteX992" fmla="*/ 2556699 w 5694690"/>
              <a:gd name="connsiteY992" fmla="*/ 880085 h 5424417"/>
              <a:gd name="connsiteX993" fmla="*/ 2621001 w 5694690"/>
              <a:gd name="connsiteY993" fmla="*/ 860010 h 5424417"/>
              <a:gd name="connsiteX994" fmla="*/ 2621001 w 5694690"/>
              <a:gd name="connsiteY994" fmla="*/ 838256 h 5424417"/>
              <a:gd name="connsiteX995" fmla="*/ 2590135 w 5694690"/>
              <a:gd name="connsiteY995" fmla="*/ 853317 h 5424417"/>
              <a:gd name="connsiteX996" fmla="*/ 2590135 w 5694690"/>
              <a:gd name="connsiteY996" fmla="*/ 838256 h 5424417"/>
              <a:gd name="connsiteX997" fmla="*/ 2633860 w 5694690"/>
              <a:gd name="connsiteY997" fmla="*/ 818181 h 5424417"/>
              <a:gd name="connsiteX998" fmla="*/ 2621001 w 5694690"/>
              <a:gd name="connsiteY998" fmla="*/ 803120 h 5424417"/>
              <a:gd name="connsiteX999" fmla="*/ 2621001 w 5694690"/>
              <a:gd name="connsiteY999" fmla="*/ 783041 h 5424417"/>
              <a:gd name="connsiteX1000" fmla="*/ 2664726 w 5694690"/>
              <a:gd name="connsiteY1000" fmla="*/ 783041 h 5424417"/>
              <a:gd name="connsiteX1001" fmla="*/ 2718740 w 5694690"/>
              <a:gd name="connsiteY1001" fmla="*/ 741212 h 5424417"/>
              <a:gd name="connsiteX1002" fmla="*/ 2772753 w 5694690"/>
              <a:gd name="connsiteY1002" fmla="*/ 677633 h 5424417"/>
              <a:gd name="connsiteX1003" fmla="*/ 2837056 w 5694690"/>
              <a:gd name="connsiteY1003" fmla="*/ 622419 h 5424417"/>
              <a:gd name="connsiteX1004" fmla="*/ 2816479 w 5694690"/>
              <a:gd name="connsiteY1004" fmla="*/ 607362 h 5424417"/>
              <a:gd name="connsiteX1005" fmla="*/ 2837056 w 5694690"/>
              <a:gd name="connsiteY1005" fmla="*/ 600665 h 5424417"/>
              <a:gd name="connsiteX1006" fmla="*/ 2826767 w 5694690"/>
              <a:gd name="connsiteY1006" fmla="*/ 587283 h 5424417"/>
              <a:gd name="connsiteX1007" fmla="*/ 2955378 w 5694690"/>
              <a:gd name="connsiteY1007" fmla="*/ 481871 h 5424417"/>
              <a:gd name="connsiteX1008" fmla="*/ 2945089 w 5694690"/>
              <a:gd name="connsiteY1008" fmla="*/ 461793 h 5424417"/>
              <a:gd name="connsiteX1009" fmla="*/ 2965667 w 5694690"/>
              <a:gd name="connsiteY1009" fmla="*/ 446735 h 5424417"/>
              <a:gd name="connsiteX1010" fmla="*/ 2955378 w 5694690"/>
              <a:gd name="connsiteY1010" fmla="*/ 404907 h 5424417"/>
              <a:gd name="connsiteX1011" fmla="*/ 2975950 w 5694690"/>
              <a:gd name="connsiteY1011" fmla="*/ 391521 h 5424417"/>
              <a:gd name="connsiteX1012" fmla="*/ 2965667 w 5694690"/>
              <a:gd name="connsiteY1012" fmla="*/ 384828 h 5424417"/>
              <a:gd name="connsiteX1013" fmla="*/ 3029970 w 5694690"/>
              <a:gd name="connsiteY1013" fmla="*/ 307863 h 5424417"/>
              <a:gd name="connsiteX1014" fmla="*/ 3009392 w 5694690"/>
              <a:gd name="connsiteY1014" fmla="*/ 266034 h 5424417"/>
              <a:gd name="connsiteX1015" fmla="*/ 3137997 w 5694690"/>
              <a:gd name="connsiteY1015" fmla="*/ 147237 h 5424417"/>
              <a:gd name="connsiteX1016" fmla="*/ 3158575 w 5694690"/>
              <a:gd name="connsiteY1016" fmla="*/ 140544 h 5424417"/>
              <a:gd name="connsiteX1017" fmla="*/ 3148286 w 5694690"/>
              <a:gd name="connsiteY1017" fmla="*/ 125487 h 5424417"/>
              <a:gd name="connsiteX1018" fmla="*/ 3181722 w 5694690"/>
              <a:gd name="connsiteY1018" fmla="*/ 112101 h 5424417"/>
              <a:gd name="connsiteX1019" fmla="*/ 3181722 w 5694690"/>
              <a:gd name="connsiteY1019" fmla="*/ 97044 h 5424417"/>
              <a:gd name="connsiteX1020" fmla="*/ 3158575 w 5694690"/>
              <a:gd name="connsiteY1020" fmla="*/ 76965 h 5424417"/>
              <a:gd name="connsiteX1021" fmla="*/ 3300044 w 5694690"/>
              <a:gd name="connsiteY1021" fmla="*/ 6693 h 5424417"/>
              <a:gd name="connsiteX1022" fmla="*/ 3310333 w 5694690"/>
              <a:gd name="connsiteY1022" fmla="*/ 0 h 54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</a:cxnLst>
            <a:rect l="l" t="t" r="r" b="b"/>
            <a:pathLst>
              <a:path w="5694690" h="5424417">
                <a:moveTo>
                  <a:pt x="2525832" y="5298931"/>
                </a:moveTo>
                <a:lnTo>
                  <a:pt x="2536121" y="5298931"/>
                </a:lnTo>
                <a:lnTo>
                  <a:pt x="2525832" y="5327374"/>
                </a:lnTo>
                <a:cubicBezTo>
                  <a:pt x="2532688" y="5336296"/>
                  <a:pt x="2536121" y="5342989"/>
                  <a:pt x="2536121" y="5347452"/>
                </a:cubicBezTo>
                <a:lnTo>
                  <a:pt x="2492391" y="5369203"/>
                </a:lnTo>
                <a:lnTo>
                  <a:pt x="2482107" y="5354145"/>
                </a:lnTo>
                <a:cubicBezTo>
                  <a:pt x="2490680" y="5319564"/>
                  <a:pt x="2505254" y="5301160"/>
                  <a:pt x="2525832" y="5298931"/>
                </a:cubicBezTo>
                <a:close/>
                <a:moveTo>
                  <a:pt x="2428088" y="5292238"/>
                </a:moveTo>
                <a:lnTo>
                  <a:pt x="2438377" y="5305624"/>
                </a:lnTo>
                <a:cubicBezTo>
                  <a:pt x="2431521" y="5346894"/>
                  <a:pt x="2428088" y="5370319"/>
                  <a:pt x="2428088" y="5375895"/>
                </a:cubicBezTo>
                <a:cubicBezTo>
                  <a:pt x="2434949" y="5384818"/>
                  <a:pt x="2438377" y="5391511"/>
                  <a:pt x="2438377" y="5395974"/>
                </a:cubicBezTo>
                <a:lnTo>
                  <a:pt x="2428088" y="5395974"/>
                </a:lnTo>
                <a:lnTo>
                  <a:pt x="2397227" y="5382588"/>
                </a:lnTo>
                <a:cubicBezTo>
                  <a:pt x="2397227" y="5401550"/>
                  <a:pt x="2375791" y="5415495"/>
                  <a:pt x="2332924" y="5424417"/>
                </a:cubicBezTo>
                <a:lnTo>
                  <a:pt x="2235180" y="5424417"/>
                </a:lnTo>
                <a:cubicBezTo>
                  <a:pt x="2221464" y="5424417"/>
                  <a:pt x="2214602" y="5417166"/>
                  <a:pt x="2214602" y="5402667"/>
                </a:cubicBezTo>
                <a:lnTo>
                  <a:pt x="2214602" y="5382588"/>
                </a:lnTo>
                <a:lnTo>
                  <a:pt x="2201744" y="5382588"/>
                </a:lnTo>
                <a:cubicBezTo>
                  <a:pt x="2217178" y="5331279"/>
                  <a:pt x="2253183" y="5305624"/>
                  <a:pt x="2309772" y="5305624"/>
                </a:cubicBezTo>
                <a:cubicBezTo>
                  <a:pt x="2313199" y="5314546"/>
                  <a:pt x="2320919" y="5319009"/>
                  <a:pt x="2332924" y="5319009"/>
                </a:cubicBezTo>
                <a:cubicBezTo>
                  <a:pt x="2341497" y="5301160"/>
                  <a:pt x="2373216" y="5292238"/>
                  <a:pt x="2428088" y="5292238"/>
                </a:cubicBezTo>
                <a:close/>
                <a:moveTo>
                  <a:pt x="1653882" y="5283870"/>
                </a:moveTo>
                <a:lnTo>
                  <a:pt x="1666740" y="5298931"/>
                </a:lnTo>
                <a:lnTo>
                  <a:pt x="1633304" y="5327374"/>
                </a:lnTo>
                <a:cubicBezTo>
                  <a:pt x="1655593" y="5327374"/>
                  <a:pt x="1666740" y="5331837"/>
                  <a:pt x="1666740" y="5340760"/>
                </a:cubicBezTo>
                <a:cubicBezTo>
                  <a:pt x="1654735" y="5340760"/>
                  <a:pt x="1643593" y="5345219"/>
                  <a:pt x="1633304" y="5354145"/>
                </a:cubicBezTo>
                <a:lnTo>
                  <a:pt x="1643593" y="5369203"/>
                </a:lnTo>
                <a:lnTo>
                  <a:pt x="1643593" y="5382588"/>
                </a:lnTo>
                <a:cubicBezTo>
                  <a:pt x="1643593" y="5391511"/>
                  <a:pt x="1636732" y="5395974"/>
                  <a:pt x="1623015" y="5395974"/>
                </a:cubicBezTo>
                <a:lnTo>
                  <a:pt x="1599862" y="5395974"/>
                </a:lnTo>
                <a:cubicBezTo>
                  <a:pt x="1599862" y="5372549"/>
                  <a:pt x="1571571" y="5360838"/>
                  <a:pt x="1514982" y="5360838"/>
                </a:cubicBezTo>
                <a:lnTo>
                  <a:pt x="1514982" y="5354145"/>
                </a:lnTo>
                <a:cubicBezTo>
                  <a:pt x="1538993" y="5354145"/>
                  <a:pt x="1553568" y="5337971"/>
                  <a:pt x="1558713" y="5305624"/>
                </a:cubicBezTo>
                <a:cubicBezTo>
                  <a:pt x="1565568" y="5305624"/>
                  <a:pt x="1575857" y="5303390"/>
                  <a:pt x="1589574" y="5298931"/>
                </a:cubicBezTo>
                <a:cubicBezTo>
                  <a:pt x="1593007" y="5307853"/>
                  <a:pt x="1600721" y="5312317"/>
                  <a:pt x="1612726" y="5312317"/>
                </a:cubicBezTo>
                <a:lnTo>
                  <a:pt x="1623015" y="5312317"/>
                </a:lnTo>
                <a:cubicBezTo>
                  <a:pt x="1626443" y="5293351"/>
                  <a:pt x="1636732" y="5283870"/>
                  <a:pt x="1653882" y="5283870"/>
                </a:cubicBezTo>
                <a:close/>
                <a:moveTo>
                  <a:pt x="1761909" y="5032897"/>
                </a:moveTo>
                <a:lnTo>
                  <a:pt x="1772198" y="5046283"/>
                </a:lnTo>
                <a:lnTo>
                  <a:pt x="1795345" y="5039590"/>
                </a:lnTo>
                <a:lnTo>
                  <a:pt x="1805634" y="5039590"/>
                </a:lnTo>
                <a:lnTo>
                  <a:pt x="1805634" y="5054647"/>
                </a:lnTo>
                <a:lnTo>
                  <a:pt x="1718184" y="5131612"/>
                </a:lnTo>
                <a:lnTo>
                  <a:pt x="1707896" y="5131612"/>
                </a:lnTo>
                <a:cubicBezTo>
                  <a:pt x="1694173" y="5131612"/>
                  <a:pt x="1687318" y="5126594"/>
                  <a:pt x="1687318" y="5116554"/>
                </a:cubicBezTo>
                <a:lnTo>
                  <a:pt x="1687318" y="5103169"/>
                </a:lnTo>
                <a:cubicBezTo>
                  <a:pt x="1687318" y="5073050"/>
                  <a:pt x="1712182" y="5049629"/>
                  <a:pt x="1761909" y="5032897"/>
                </a:cubicBezTo>
                <a:close/>
                <a:moveTo>
                  <a:pt x="1342652" y="5026204"/>
                </a:moveTo>
                <a:lnTo>
                  <a:pt x="1352941" y="5039590"/>
                </a:lnTo>
                <a:cubicBezTo>
                  <a:pt x="1352941" y="5045166"/>
                  <a:pt x="1303213" y="5082531"/>
                  <a:pt x="1203758" y="5151690"/>
                </a:cubicBezTo>
                <a:lnTo>
                  <a:pt x="1193469" y="5151690"/>
                </a:lnTo>
                <a:cubicBezTo>
                  <a:pt x="1193469" y="5118226"/>
                  <a:pt x="1218333" y="5083090"/>
                  <a:pt x="1268061" y="5046283"/>
                </a:cubicBezTo>
                <a:cubicBezTo>
                  <a:pt x="1309216" y="5032897"/>
                  <a:pt x="1334080" y="5026204"/>
                  <a:pt x="1342652" y="5026204"/>
                </a:cubicBezTo>
                <a:close/>
                <a:moveTo>
                  <a:pt x="1761909" y="4654758"/>
                </a:moveTo>
                <a:lnTo>
                  <a:pt x="1751620" y="4669819"/>
                </a:lnTo>
                <a:lnTo>
                  <a:pt x="1785056" y="4669819"/>
                </a:lnTo>
                <a:cubicBezTo>
                  <a:pt x="1785056" y="4659780"/>
                  <a:pt x="1777343" y="4654758"/>
                  <a:pt x="1761909" y="4654758"/>
                </a:cubicBezTo>
                <a:close/>
                <a:moveTo>
                  <a:pt x="1977970" y="4383706"/>
                </a:moveTo>
                <a:cubicBezTo>
                  <a:pt x="1959103" y="4397092"/>
                  <a:pt x="1941100" y="4403785"/>
                  <a:pt x="1923950" y="4403785"/>
                </a:cubicBezTo>
                <a:lnTo>
                  <a:pt x="1923950" y="4425535"/>
                </a:lnTo>
                <a:lnTo>
                  <a:pt x="1944528" y="4425535"/>
                </a:lnTo>
                <a:lnTo>
                  <a:pt x="1944528" y="4410478"/>
                </a:lnTo>
                <a:cubicBezTo>
                  <a:pt x="1959962" y="4412708"/>
                  <a:pt x="1967681" y="4417726"/>
                  <a:pt x="1967681" y="4425535"/>
                </a:cubicBezTo>
                <a:cubicBezTo>
                  <a:pt x="1967681" y="4434458"/>
                  <a:pt x="1959962" y="4438921"/>
                  <a:pt x="1944528" y="4438921"/>
                </a:cubicBezTo>
                <a:cubicBezTo>
                  <a:pt x="1930812" y="4434458"/>
                  <a:pt x="1920523" y="4432228"/>
                  <a:pt x="1913662" y="4432228"/>
                </a:cubicBezTo>
                <a:cubicBezTo>
                  <a:pt x="1913662" y="4436688"/>
                  <a:pt x="1909376" y="4438921"/>
                  <a:pt x="1900803" y="4438921"/>
                </a:cubicBezTo>
                <a:lnTo>
                  <a:pt x="1913662" y="4452307"/>
                </a:lnTo>
                <a:lnTo>
                  <a:pt x="1913662" y="4459000"/>
                </a:lnTo>
                <a:cubicBezTo>
                  <a:pt x="1884512" y="4459000"/>
                  <a:pt x="1869937" y="4464018"/>
                  <a:pt x="1869937" y="4474057"/>
                </a:cubicBezTo>
                <a:lnTo>
                  <a:pt x="1849359" y="4467364"/>
                </a:lnTo>
                <a:lnTo>
                  <a:pt x="1836501" y="4467364"/>
                </a:lnTo>
                <a:cubicBezTo>
                  <a:pt x="1836501" y="4477403"/>
                  <a:pt x="1822784" y="4493577"/>
                  <a:pt x="1795345" y="4515886"/>
                </a:cubicBezTo>
                <a:cubicBezTo>
                  <a:pt x="1773057" y="4535965"/>
                  <a:pt x="1761909" y="4559390"/>
                  <a:pt x="1761909" y="4586158"/>
                </a:cubicBezTo>
                <a:cubicBezTo>
                  <a:pt x="1768771" y="4586158"/>
                  <a:pt x="1772198" y="4588391"/>
                  <a:pt x="1772198" y="4592851"/>
                </a:cubicBezTo>
                <a:cubicBezTo>
                  <a:pt x="1765337" y="4601777"/>
                  <a:pt x="1761909" y="4608466"/>
                  <a:pt x="1761909" y="4612929"/>
                </a:cubicBezTo>
                <a:lnTo>
                  <a:pt x="1751620" y="4612929"/>
                </a:lnTo>
                <a:lnTo>
                  <a:pt x="1731043" y="4606236"/>
                </a:lnTo>
                <a:lnTo>
                  <a:pt x="1718184" y="4621297"/>
                </a:lnTo>
                <a:cubicBezTo>
                  <a:pt x="1726757" y="4630220"/>
                  <a:pt x="1731043" y="4636913"/>
                  <a:pt x="1731043" y="4641372"/>
                </a:cubicBezTo>
                <a:lnTo>
                  <a:pt x="1741332" y="4641372"/>
                </a:lnTo>
                <a:cubicBezTo>
                  <a:pt x="1741332" y="4622410"/>
                  <a:pt x="1762768" y="4612929"/>
                  <a:pt x="1805634" y="4612929"/>
                </a:cubicBezTo>
                <a:lnTo>
                  <a:pt x="1836501" y="4612929"/>
                </a:lnTo>
                <a:cubicBezTo>
                  <a:pt x="1836501" y="4599544"/>
                  <a:pt x="1840787" y="4592851"/>
                  <a:pt x="1849359" y="4592851"/>
                </a:cubicBezTo>
                <a:lnTo>
                  <a:pt x="1836501" y="4577793"/>
                </a:lnTo>
                <a:cubicBezTo>
                  <a:pt x="1839928" y="4568871"/>
                  <a:pt x="1847648" y="4564408"/>
                  <a:pt x="1859648" y="4564408"/>
                </a:cubicBezTo>
                <a:lnTo>
                  <a:pt x="1869937" y="4564408"/>
                </a:lnTo>
                <a:lnTo>
                  <a:pt x="1900803" y="4577793"/>
                </a:lnTo>
                <a:cubicBezTo>
                  <a:pt x="1936814" y="4498595"/>
                  <a:pt x="1969392" y="4459000"/>
                  <a:pt x="1998542" y="4459000"/>
                </a:cubicBezTo>
                <a:cubicBezTo>
                  <a:pt x="1984825" y="4424418"/>
                  <a:pt x="1977970" y="4406015"/>
                  <a:pt x="1977970" y="4403785"/>
                </a:cubicBezTo>
                <a:cubicBezTo>
                  <a:pt x="1991686" y="4403785"/>
                  <a:pt x="1998542" y="4399322"/>
                  <a:pt x="1998542" y="4390399"/>
                </a:cubicBezTo>
                <a:lnTo>
                  <a:pt x="1998542" y="4383706"/>
                </a:lnTo>
                <a:close/>
                <a:moveTo>
                  <a:pt x="1612726" y="3614047"/>
                </a:moveTo>
                <a:cubicBezTo>
                  <a:pt x="1619582" y="3622970"/>
                  <a:pt x="1623015" y="3629663"/>
                  <a:pt x="1623015" y="3634126"/>
                </a:cubicBezTo>
                <a:cubicBezTo>
                  <a:pt x="1636732" y="3634126"/>
                  <a:pt x="1643593" y="3629663"/>
                  <a:pt x="1643593" y="3620740"/>
                </a:cubicBezTo>
                <a:lnTo>
                  <a:pt x="1643593" y="3614047"/>
                </a:lnTo>
                <a:close/>
                <a:moveTo>
                  <a:pt x="1633304" y="3537082"/>
                </a:moveTo>
                <a:lnTo>
                  <a:pt x="1599862" y="3592297"/>
                </a:lnTo>
                <a:lnTo>
                  <a:pt x="1623015" y="3600661"/>
                </a:lnTo>
                <a:lnTo>
                  <a:pt x="1633304" y="3600661"/>
                </a:lnTo>
                <a:cubicBezTo>
                  <a:pt x="1655593" y="3595085"/>
                  <a:pt x="1666740" y="3581141"/>
                  <a:pt x="1666740" y="3558832"/>
                </a:cubicBezTo>
                <a:lnTo>
                  <a:pt x="1666740" y="3550468"/>
                </a:lnTo>
                <a:cubicBezTo>
                  <a:pt x="1666740" y="3541542"/>
                  <a:pt x="1659021" y="3537082"/>
                  <a:pt x="1643593" y="3537082"/>
                </a:cubicBezTo>
                <a:close/>
                <a:moveTo>
                  <a:pt x="1450680" y="3501946"/>
                </a:moveTo>
                <a:lnTo>
                  <a:pt x="1471257" y="3501946"/>
                </a:lnTo>
                <a:lnTo>
                  <a:pt x="1471257" y="3508636"/>
                </a:lnTo>
                <a:cubicBezTo>
                  <a:pt x="1471257" y="3518675"/>
                  <a:pt x="1464396" y="3523697"/>
                  <a:pt x="1450680" y="3523697"/>
                </a:cubicBezTo>
                <a:close/>
                <a:moveTo>
                  <a:pt x="1514982" y="3363070"/>
                </a:moveTo>
                <a:cubicBezTo>
                  <a:pt x="1544138" y="3369763"/>
                  <a:pt x="1558713" y="3376456"/>
                  <a:pt x="1558713" y="3383149"/>
                </a:cubicBezTo>
                <a:cubicBezTo>
                  <a:pt x="1558713" y="3395418"/>
                  <a:pt x="1533849" y="3428324"/>
                  <a:pt x="1484121" y="3481868"/>
                </a:cubicBezTo>
                <a:cubicBezTo>
                  <a:pt x="1473832" y="3481868"/>
                  <a:pt x="1462685" y="3474616"/>
                  <a:pt x="1450680" y="3460114"/>
                </a:cubicBezTo>
                <a:cubicBezTo>
                  <a:pt x="1469546" y="3395418"/>
                  <a:pt x="1490977" y="3363070"/>
                  <a:pt x="1514982" y="3363070"/>
                </a:cubicBezTo>
                <a:close/>
                <a:moveTo>
                  <a:pt x="74592" y="3264355"/>
                </a:moveTo>
                <a:lnTo>
                  <a:pt x="74592" y="3271048"/>
                </a:lnTo>
                <a:cubicBezTo>
                  <a:pt x="67736" y="3279971"/>
                  <a:pt x="64303" y="3289452"/>
                  <a:pt x="64303" y="3299491"/>
                </a:cubicBezTo>
                <a:cubicBezTo>
                  <a:pt x="78025" y="3300608"/>
                  <a:pt x="84881" y="3305068"/>
                  <a:pt x="84881" y="3312877"/>
                </a:cubicBezTo>
                <a:cubicBezTo>
                  <a:pt x="71164" y="3315107"/>
                  <a:pt x="64303" y="3320125"/>
                  <a:pt x="64303" y="3327934"/>
                </a:cubicBezTo>
                <a:lnTo>
                  <a:pt x="84881" y="3348013"/>
                </a:lnTo>
                <a:cubicBezTo>
                  <a:pt x="71164" y="3348013"/>
                  <a:pt x="64303" y="3355264"/>
                  <a:pt x="64303" y="3369763"/>
                </a:cubicBezTo>
                <a:cubicBezTo>
                  <a:pt x="71164" y="3394305"/>
                  <a:pt x="74592" y="3408246"/>
                  <a:pt x="74592" y="3411592"/>
                </a:cubicBezTo>
                <a:cubicBezTo>
                  <a:pt x="67736" y="3420518"/>
                  <a:pt x="64303" y="3427208"/>
                  <a:pt x="64303" y="3431671"/>
                </a:cubicBezTo>
                <a:cubicBezTo>
                  <a:pt x="71164" y="3440593"/>
                  <a:pt x="74592" y="3447845"/>
                  <a:pt x="74592" y="3453421"/>
                </a:cubicBezTo>
                <a:lnTo>
                  <a:pt x="20578" y="3473500"/>
                </a:lnTo>
                <a:lnTo>
                  <a:pt x="20578" y="3466807"/>
                </a:lnTo>
                <a:lnTo>
                  <a:pt x="43725" y="3446732"/>
                </a:lnTo>
                <a:cubicBezTo>
                  <a:pt x="43725" y="3436692"/>
                  <a:pt x="36011" y="3431671"/>
                  <a:pt x="20578" y="3431671"/>
                </a:cubicBezTo>
                <a:cubicBezTo>
                  <a:pt x="36011" y="3397093"/>
                  <a:pt x="43725" y="3376456"/>
                  <a:pt x="43725" y="3369763"/>
                </a:cubicBezTo>
                <a:cubicBezTo>
                  <a:pt x="36870" y="3360841"/>
                  <a:pt x="33436" y="3353589"/>
                  <a:pt x="33436" y="3348013"/>
                </a:cubicBezTo>
                <a:cubicBezTo>
                  <a:pt x="40297" y="3340203"/>
                  <a:pt x="43725" y="3330722"/>
                  <a:pt x="43725" y="3319570"/>
                </a:cubicBezTo>
                <a:cubicBezTo>
                  <a:pt x="28292" y="3319570"/>
                  <a:pt x="20578" y="3315107"/>
                  <a:pt x="20578" y="3306184"/>
                </a:cubicBezTo>
                <a:lnTo>
                  <a:pt x="20578" y="3286106"/>
                </a:lnTo>
                <a:cubicBezTo>
                  <a:pt x="20578" y="3277183"/>
                  <a:pt x="38581" y="3269932"/>
                  <a:pt x="74592" y="3264355"/>
                </a:cubicBezTo>
                <a:close/>
                <a:moveTo>
                  <a:pt x="504138" y="3117115"/>
                </a:moveTo>
                <a:lnTo>
                  <a:pt x="517002" y="3117115"/>
                </a:lnTo>
                <a:cubicBezTo>
                  <a:pt x="530718" y="3119345"/>
                  <a:pt x="537574" y="3124366"/>
                  <a:pt x="537574" y="3132172"/>
                </a:cubicBezTo>
                <a:cubicBezTo>
                  <a:pt x="448407" y="3258221"/>
                  <a:pt x="397821" y="3323471"/>
                  <a:pt x="385821" y="3327934"/>
                </a:cubicBezTo>
                <a:cubicBezTo>
                  <a:pt x="370388" y="3383707"/>
                  <a:pt x="338663" y="3427766"/>
                  <a:pt x="290652" y="3460114"/>
                </a:cubicBezTo>
                <a:cubicBezTo>
                  <a:pt x="290652" y="3472387"/>
                  <a:pt x="279505" y="3486327"/>
                  <a:pt x="257216" y="3501946"/>
                </a:cubicBezTo>
                <a:cubicBezTo>
                  <a:pt x="264072" y="3501946"/>
                  <a:pt x="267499" y="3504176"/>
                  <a:pt x="267499" y="3508636"/>
                </a:cubicBezTo>
                <a:lnTo>
                  <a:pt x="246927" y="3515329"/>
                </a:lnTo>
                <a:cubicBezTo>
                  <a:pt x="236639" y="3515329"/>
                  <a:pt x="222064" y="3504176"/>
                  <a:pt x="203197" y="3481868"/>
                </a:cubicBezTo>
                <a:cubicBezTo>
                  <a:pt x="225491" y="3476288"/>
                  <a:pt x="236639" y="3471270"/>
                  <a:pt x="236639" y="3466807"/>
                </a:cubicBezTo>
                <a:lnTo>
                  <a:pt x="226350" y="3453421"/>
                </a:lnTo>
                <a:cubicBezTo>
                  <a:pt x="252072" y="3402111"/>
                  <a:pt x="273502" y="3376456"/>
                  <a:pt x="290652" y="3376456"/>
                </a:cubicBezTo>
                <a:lnTo>
                  <a:pt x="280363" y="3363070"/>
                </a:lnTo>
                <a:lnTo>
                  <a:pt x="280363" y="3354706"/>
                </a:lnTo>
                <a:cubicBezTo>
                  <a:pt x="280363" y="3346896"/>
                  <a:pt x="323230" y="3305068"/>
                  <a:pt x="408969" y="3229219"/>
                </a:cubicBezTo>
                <a:cubicBezTo>
                  <a:pt x="408969" y="3220293"/>
                  <a:pt x="422685" y="3204119"/>
                  <a:pt x="450124" y="3180694"/>
                </a:cubicBezTo>
                <a:cubicBezTo>
                  <a:pt x="450124" y="3151693"/>
                  <a:pt x="468127" y="3130501"/>
                  <a:pt x="504138" y="3117115"/>
                </a:cubicBezTo>
                <a:close/>
                <a:moveTo>
                  <a:pt x="2031984" y="3081979"/>
                </a:moveTo>
                <a:cubicBezTo>
                  <a:pt x="1973678" y="3113210"/>
                  <a:pt x="1944528" y="3146116"/>
                  <a:pt x="1944528" y="3180694"/>
                </a:cubicBezTo>
                <a:lnTo>
                  <a:pt x="1944528" y="3200773"/>
                </a:lnTo>
                <a:cubicBezTo>
                  <a:pt x="1946245" y="3210812"/>
                  <a:pt x="1953959" y="3215834"/>
                  <a:pt x="1967681" y="3215834"/>
                </a:cubicBezTo>
                <a:lnTo>
                  <a:pt x="1977970" y="3215834"/>
                </a:lnTo>
                <a:lnTo>
                  <a:pt x="2031984" y="3123808"/>
                </a:lnTo>
                <a:close/>
                <a:moveTo>
                  <a:pt x="699621" y="2901278"/>
                </a:moveTo>
                <a:lnTo>
                  <a:pt x="709909" y="2901278"/>
                </a:lnTo>
                <a:cubicBezTo>
                  <a:pt x="723626" y="2902391"/>
                  <a:pt x="730487" y="2906854"/>
                  <a:pt x="730487" y="2914660"/>
                </a:cubicBezTo>
                <a:lnTo>
                  <a:pt x="730487" y="2949800"/>
                </a:lnTo>
                <a:cubicBezTo>
                  <a:pt x="730487" y="2956493"/>
                  <a:pt x="720198" y="2963740"/>
                  <a:pt x="699621" y="2971550"/>
                </a:cubicBezTo>
                <a:lnTo>
                  <a:pt x="709909" y="2998321"/>
                </a:lnTo>
                <a:lnTo>
                  <a:pt x="699621" y="3033457"/>
                </a:lnTo>
                <a:lnTo>
                  <a:pt x="686757" y="3033457"/>
                </a:lnTo>
                <a:cubicBezTo>
                  <a:pt x="686757" y="3022301"/>
                  <a:pt x="673040" y="3015608"/>
                  <a:pt x="645607" y="3013379"/>
                </a:cubicBezTo>
                <a:lnTo>
                  <a:pt x="645607" y="3026764"/>
                </a:lnTo>
                <a:cubicBezTo>
                  <a:pt x="673040" y="3027881"/>
                  <a:pt x="686757" y="3032341"/>
                  <a:pt x="686757" y="3040150"/>
                </a:cubicBezTo>
                <a:cubicBezTo>
                  <a:pt x="676474" y="3059112"/>
                  <a:pt x="666185" y="3068593"/>
                  <a:pt x="655896" y="3068593"/>
                </a:cubicBezTo>
                <a:lnTo>
                  <a:pt x="645607" y="3068593"/>
                </a:lnTo>
                <a:lnTo>
                  <a:pt x="655896" y="3055207"/>
                </a:lnTo>
                <a:lnTo>
                  <a:pt x="655896" y="3048515"/>
                </a:lnTo>
                <a:cubicBezTo>
                  <a:pt x="655896" y="3038475"/>
                  <a:pt x="648176" y="3033457"/>
                  <a:pt x="632743" y="3033457"/>
                </a:cubicBezTo>
                <a:cubicBezTo>
                  <a:pt x="619026" y="3034574"/>
                  <a:pt x="612165" y="3039592"/>
                  <a:pt x="612165" y="3048515"/>
                </a:cubicBezTo>
                <a:cubicBezTo>
                  <a:pt x="619026" y="3048515"/>
                  <a:pt x="622454" y="3050748"/>
                  <a:pt x="622454" y="3055207"/>
                </a:cubicBezTo>
                <a:lnTo>
                  <a:pt x="591593" y="3068593"/>
                </a:lnTo>
                <a:cubicBezTo>
                  <a:pt x="576160" y="3068593"/>
                  <a:pt x="568440" y="3064130"/>
                  <a:pt x="568440" y="3055207"/>
                </a:cubicBezTo>
                <a:cubicBezTo>
                  <a:pt x="611313" y="3025089"/>
                  <a:pt x="655037" y="2973779"/>
                  <a:pt x="699621" y="2901278"/>
                </a:cubicBezTo>
                <a:close/>
                <a:moveTo>
                  <a:pt x="354955" y="2852756"/>
                </a:moveTo>
                <a:lnTo>
                  <a:pt x="365244" y="2866138"/>
                </a:lnTo>
                <a:lnTo>
                  <a:pt x="334377" y="2879524"/>
                </a:lnTo>
                <a:lnTo>
                  <a:pt x="321519" y="2879524"/>
                </a:lnTo>
                <a:lnTo>
                  <a:pt x="321519" y="2872831"/>
                </a:lnTo>
                <a:cubicBezTo>
                  <a:pt x="321519" y="2866138"/>
                  <a:pt x="332660" y="2859445"/>
                  <a:pt x="354955" y="2852756"/>
                </a:cubicBezTo>
                <a:close/>
                <a:moveTo>
                  <a:pt x="246927" y="2817616"/>
                </a:moveTo>
                <a:lnTo>
                  <a:pt x="257216" y="2817616"/>
                </a:lnTo>
                <a:cubicBezTo>
                  <a:pt x="267499" y="2817616"/>
                  <a:pt x="278647" y="2824309"/>
                  <a:pt x="290652" y="2837695"/>
                </a:cubicBezTo>
                <a:lnTo>
                  <a:pt x="290652" y="2852756"/>
                </a:lnTo>
                <a:cubicBezTo>
                  <a:pt x="271791" y="2875065"/>
                  <a:pt x="257216" y="2886217"/>
                  <a:pt x="246927" y="2886217"/>
                </a:cubicBezTo>
                <a:lnTo>
                  <a:pt x="257216" y="2901278"/>
                </a:lnTo>
                <a:lnTo>
                  <a:pt x="257216" y="2907971"/>
                </a:lnTo>
                <a:cubicBezTo>
                  <a:pt x="226350" y="2959281"/>
                  <a:pt x="204914" y="2984936"/>
                  <a:pt x="192908" y="2984936"/>
                </a:cubicBezTo>
                <a:lnTo>
                  <a:pt x="192908" y="2998321"/>
                </a:lnTo>
                <a:lnTo>
                  <a:pt x="216061" y="3020072"/>
                </a:lnTo>
                <a:cubicBezTo>
                  <a:pt x="216061" y="3028994"/>
                  <a:pt x="204914" y="3033457"/>
                  <a:pt x="182619" y="3033457"/>
                </a:cubicBezTo>
                <a:lnTo>
                  <a:pt x="192908" y="3048515"/>
                </a:lnTo>
                <a:lnTo>
                  <a:pt x="182619" y="3048515"/>
                </a:lnTo>
                <a:lnTo>
                  <a:pt x="192908" y="3061900"/>
                </a:lnTo>
                <a:lnTo>
                  <a:pt x="192908" y="3068593"/>
                </a:lnTo>
                <a:cubicBezTo>
                  <a:pt x="156903" y="3068593"/>
                  <a:pt x="138894" y="3073056"/>
                  <a:pt x="138894" y="3081979"/>
                </a:cubicBezTo>
                <a:lnTo>
                  <a:pt x="149183" y="3097036"/>
                </a:lnTo>
                <a:lnTo>
                  <a:pt x="108028" y="3145558"/>
                </a:lnTo>
                <a:lnTo>
                  <a:pt x="97739" y="3145558"/>
                </a:lnTo>
                <a:lnTo>
                  <a:pt x="108028" y="3180694"/>
                </a:lnTo>
                <a:lnTo>
                  <a:pt x="108028" y="3194080"/>
                </a:lnTo>
                <a:cubicBezTo>
                  <a:pt x="89167" y="3217505"/>
                  <a:pt x="74592" y="3229219"/>
                  <a:pt x="64303" y="3229219"/>
                </a:cubicBezTo>
                <a:lnTo>
                  <a:pt x="54014" y="3229219"/>
                </a:lnTo>
                <a:lnTo>
                  <a:pt x="54014" y="3222527"/>
                </a:lnTo>
                <a:cubicBezTo>
                  <a:pt x="54014" y="3218063"/>
                  <a:pt x="57447" y="3215834"/>
                  <a:pt x="64303" y="3215834"/>
                </a:cubicBezTo>
                <a:cubicBezTo>
                  <a:pt x="59158" y="3208024"/>
                  <a:pt x="52303" y="3180139"/>
                  <a:pt x="43725" y="3132172"/>
                </a:cubicBezTo>
                <a:cubicBezTo>
                  <a:pt x="57447" y="3126596"/>
                  <a:pt x="67736" y="3123808"/>
                  <a:pt x="74592" y="3123808"/>
                </a:cubicBezTo>
                <a:lnTo>
                  <a:pt x="74592" y="3117115"/>
                </a:lnTo>
                <a:cubicBezTo>
                  <a:pt x="74592" y="3108192"/>
                  <a:pt x="67736" y="3103729"/>
                  <a:pt x="54014" y="3103729"/>
                </a:cubicBezTo>
                <a:cubicBezTo>
                  <a:pt x="69447" y="3061342"/>
                  <a:pt x="84022" y="3040150"/>
                  <a:pt x="97739" y="3040150"/>
                </a:cubicBezTo>
                <a:lnTo>
                  <a:pt x="84881" y="3026764"/>
                </a:lnTo>
                <a:lnTo>
                  <a:pt x="84881" y="3020072"/>
                </a:lnTo>
                <a:cubicBezTo>
                  <a:pt x="102031" y="3001109"/>
                  <a:pt x="123461" y="2991628"/>
                  <a:pt x="149183" y="2991628"/>
                </a:cubicBezTo>
                <a:lnTo>
                  <a:pt x="138894" y="2978243"/>
                </a:lnTo>
                <a:cubicBezTo>
                  <a:pt x="138894" y="2972666"/>
                  <a:pt x="171478" y="2935297"/>
                  <a:pt x="236639" y="2866138"/>
                </a:cubicBezTo>
                <a:lnTo>
                  <a:pt x="226350" y="2852756"/>
                </a:lnTo>
                <a:cubicBezTo>
                  <a:pt x="233205" y="2842717"/>
                  <a:pt x="236639" y="2835465"/>
                  <a:pt x="236639" y="2831002"/>
                </a:cubicBezTo>
                <a:cubicBezTo>
                  <a:pt x="229777" y="2831002"/>
                  <a:pt x="226350" y="2828773"/>
                  <a:pt x="226350" y="2824309"/>
                </a:cubicBezTo>
                <a:close/>
                <a:moveTo>
                  <a:pt x="527285" y="2789173"/>
                </a:moveTo>
                <a:lnTo>
                  <a:pt x="537574" y="2789173"/>
                </a:lnTo>
                <a:cubicBezTo>
                  <a:pt x="551296" y="2790290"/>
                  <a:pt x="558151" y="2794750"/>
                  <a:pt x="558151" y="2802559"/>
                </a:cubicBezTo>
                <a:lnTo>
                  <a:pt x="537574" y="2809252"/>
                </a:lnTo>
                <a:lnTo>
                  <a:pt x="527285" y="2795866"/>
                </a:lnTo>
                <a:close/>
                <a:moveTo>
                  <a:pt x="923395" y="2767423"/>
                </a:moveTo>
                <a:lnTo>
                  <a:pt x="933684" y="2767423"/>
                </a:lnTo>
                <a:cubicBezTo>
                  <a:pt x="949117" y="2767423"/>
                  <a:pt x="956831" y="2774675"/>
                  <a:pt x="956831" y="2789173"/>
                </a:cubicBezTo>
                <a:lnTo>
                  <a:pt x="946542" y="2802559"/>
                </a:lnTo>
                <a:cubicBezTo>
                  <a:pt x="953403" y="2811482"/>
                  <a:pt x="956831" y="2820963"/>
                  <a:pt x="956831" y="2831002"/>
                </a:cubicBezTo>
                <a:lnTo>
                  <a:pt x="946542" y="2831002"/>
                </a:lnTo>
                <a:cubicBezTo>
                  <a:pt x="931109" y="2831002"/>
                  <a:pt x="923395" y="2826543"/>
                  <a:pt x="923395" y="2817616"/>
                </a:cubicBezTo>
                <a:lnTo>
                  <a:pt x="923395" y="2809252"/>
                </a:lnTo>
                <a:cubicBezTo>
                  <a:pt x="923395" y="2804789"/>
                  <a:pt x="926823" y="2802559"/>
                  <a:pt x="933684" y="2802559"/>
                </a:cubicBezTo>
                <a:lnTo>
                  <a:pt x="923395" y="2789173"/>
                </a:lnTo>
                <a:close/>
                <a:moveTo>
                  <a:pt x="462982" y="2670380"/>
                </a:moveTo>
                <a:lnTo>
                  <a:pt x="483560" y="2670380"/>
                </a:lnTo>
                <a:cubicBezTo>
                  <a:pt x="483560" y="2680419"/>
                  <a:pt x="486988" y="2689900"/>
                  <a:pt x="493849" y="2698823"/>
                </a:cubicBezTo>
                <a:lnTo>
                  <a:pt x="450124" y="2718902"/>
                </a:lnTo>
                <a:cubicBezTo>
                  <a:pt x="436407" y="2718902"/>
                  <a:pt x="429546" y="2714438"/>
                  <a:pt x="429546" y="2705516"/>
                </a:cubicBezTo>
                <a:cubicBezTo>
                  <a:pt x="458696" y="2705516"/>
                  <a:pt x="473271" y="2700494"/>
                  <a:pt x="473271" y="2690459"/>
                </a:cubicBezTo>
                <a:cubicBezTo>
                  <a:pt x="466416" y="2681532"/>
                  <a:pt x="462982" y="2674839"/>
                  <a:pt x="462982" y="2670380"/>
                </a:cubicBezTo>
                <a:close/>
                <a:moveTo>
                  <a:pt x="517002" y="2635244"/>
                </a:moveTo>
                <a:lnTo>
                  <a:pt x="517002" y="2663687"/>
                </a:lnTo>
                <a:lnTo>
                  <a:pt x="493849" y="2663687"/>
                </a:lnTo>
                <a:lnTo>
                  <a:pt x="493849" y="2648626"/>
                </a:lnTo>
                <a:cubicBezTo>
                  <a:pt x="495566" y="2639703"/>
                  <a:pt x="503279" y="2635244"/>
                  <a:pt x="517002" y="2635244"/>
                </a:cubicBezTo>
                <a:close/>
                <a:moveTo>
                  <a:pt x="321519" y="2586722"/>
                </a:moveTo>
                <a:lnTo>
                  <a:pt x="334377" y="2586722"/>
                </a:lnTo>
                <a:lnTo>
                  <a:pt x="385821" y="2628551"/>
                </a:lnTo>
                <a:lnTo>
                  <a:pt x="385821" y="2635244"/>
                </a:lnTo>
                <a:cubicBezTo>
                  <a:pt x="401255" y="2635244"/>
                  <a:pt x="408969" y="2630781"/>
                  <a:pt x="408969" y="2621858"/>
                </a:cubicBezTo>
                <a:cubicBezTo>
                  <a:pt x="408969" y="2617395"/>
                  <a:pt x="405541" y="2615165"/>
                  <a:pt x="398680" y="2615165"/>
                </a:cubicBezTo>
                <a:cubicBezTo>
                  <a:pt x="408969" y="2596203"/>
                  <a:pt x="419257" y="2586722"/>
                  <a:pt x="429546" y="2586722"/>
                </a:cubicBezTo>
                <a:lnTo>
                  <a:pt x="450124" y="2606797"/>
                </a:lnTo>
                <a:cubicBezTo>
                  <a:pt x="407258" y="2673726"/>
                  <a:pt x="385821" y="2708862"/>
                  <a:pt x="385821" y="2712209"/>
                </a:cubicBezTo>
                <a:cubicBezTo>
                  <a:pt x="358383" y="2734517"/>
                  <a:pt x="344666" y="2755709"/>
                  <a:pt x="344666" y="2775788"/>
                </a:cubicBezTo>
                <a:lnTo>
                  <a:pt x="321519" y="2767423"/>
                </a:lnTo>
                <a:lnTo>
                  <a:pt x="311230" y="2782480"/>
                </a:lnTo>
                <a:lnTo>
                  <a:pt x="311230" y="2824309"/>
                </a:lnTo>
                <a:lnTo>
                  <a:pt x="290652" y="2824309"/>
                </a:lnTo>
                <a:cubicBezTo>
                  <a:pt x="290652" y="2818733"/>
                  <a:pt x="272644" y="2804789"/>
                  <a:pt x="236639" y="2782480"/>
                </a:cubicBezTo>
                <a:lnTo>
                  <a:pt x="246927" y="2767423"/>
                </a:lnTo>
                <a:lnTo>
                  <a:pt x="290652" y="2782480"/>
                </a:lnTo>
                <a:lnTo>
                  <a:pt x="290652" y="2775788"/>
                </a:lnTo>
                <a:cubicBezTo>
                  <a:pt x="268358" y="2763518"/>
                  <a:pt x="257216" y="2749574"/>
                  <a:pt x="257216" y="2733959"/>
                </a:cubicBezTo>
                <a:cubicBezTo>
                  <a:pt x="243494" y="2733959"/>
                  <a:pt x="236639" y="2728941"/>
                  <a:pt x="236639" y="2718902"/>
                </a:cubicBezTo>
                <a:cubicBezTo>
                  <a:pt x="238350" y="2709979"/>
                  <a:pt x="245211" y="2705516"/>
                  <a:pt x="257216" y="2705516"/>
                </a:cubicBezTo>
                <a:cubicBezTo>
                  <a:pt x="260644" y="2714438"/>
                  <a:pt x="268358" y="2718902"/>
                  <a:pt x="280363" y="2718902"/>
                </a:cubicBezTo>
                <a:lnTo>
                  <a:pt x="290652" y="2718902"/>
                </a:lnTo>
                <a:cubicBezTo>
                  <a:pt x="300941" y="2718902"/>
                  <a:pt x="311230" y="2712209"/>
                  <a:pt x="321519" y="2698823"/>
                </a:cubicBezTo>
                <a:lnTo>
                  <a:pt x="300941" y="2677073"/>
                </a:lnTo>
                <a:lnTo>
                  <a:pt x="321519" y="2656994"/>
                </a:lnTo>
                <a:cubicBezTo>
                  <a:pt x="307797" y="2656994"/>
                  <a:pt x="300941" y="2651972"/>
                  <a:pt x="300941" y="2641937"/>
                </a:cubicBezTo>
                <a:lnTo>
                  <a:pt x="300941" y="2635244"/>
                </a:lnTo>
                <a:lnTo>
                  <a:pt x="334377" y="2635244"/>
                </a:lnTo>
                <a:lnTo>
                  <a:pt x="344666" y="2663687"/>
                </a:lnTo>
                <a:lnTo>
                  <a:pt x="354955" y="2663687"/>
                </a:lnTo>
                <a:lnTo>
                  <a:pt x="354955" y="2628551"/>
                </a:lnTo>
                <a:cubicBezTo>
                  <a:pt x="325805" y="2628551"/>
                  <a:pt x="311230" y="2621300"/>
                  <a:pt x="311230" y="2606797"/>
                </a:cubicBezTo>
                <a:cubicBezTo>
                  <a:pt x="318085" y="2597874"/>
                  <a:pt x="321519" y="2591182"/>
                  <a:pt x="321519" y="2586722"/>
                </a:cubicBezTo>
                <a:close/>
                <a:moveTo>
                  <a:pt x="344666" y="2538197"/>
                </a:moveTo>
                <a:cubicBezTo>
                  <a:pt x="358383" y="2542660"/>
                  <a:pt x="368671" y="2544889"/>
                  <a:pt x="375533" y="2544889"/>
                </a:cubicBezTo>
                <a:cubicBezTo>
                  <a:pt x="389249" y="2540430"/>
                  <a:pt x="400396" y="2538197"/>
                  <a:pt x="408969" y="2538197"/>
                </a:cubicBezTo>
                <a:lnTo>
                  <a:pt x="408969" y="2558275"/>
                </a:lnTo>
                <a:lnTo>
                  <a:pt x="385821" y="2558275"/>
                </a:lnTo>
                <a:lnTo>
                  <a:pt x="334377" y="2551582"/>
                </a:lnTo>
                <a:close/>
                <a:moveTo>
                  <a:pt x="473271" y="2509754"/>
                </a:moveTo>
                <a:lnTo>
                  <a:pt x="483560" y="2509754"/>
                </a:lnTo>
                <a:cubicBezTo>
                  <a:pt x="483560" y="2519793"/>
                  <a:pt x="486988" y="2529274"/>
                  <a:pt x="493849" y="2538197"/>
                </a:cubicBezTo>
                <a:lnTo>
                  <a:pt x="473271" y="2544889"/>
                </a:lnTo>
                <a:cubicBezTo>
                  <a:pt x="462982" y="2544889"/>
                  <a:pt x="451841" y="2537642"/>
                  <a:pt x="439835" y="2523140"/>
                </a:cubicBezTo>
                <a:close/>
                <a:moveTo>
                  <a:pt x="0" y="2439482"/>
                </a:moveTo>
                <a:lnTo>
                  <a:pt x="10289" y="2439482"/>
                </a:lnTo>
                <a:cubicBezTo>
                  <a:pt x="25722" y="2440599"/>
                  <a:pt x="33436" y="2445058"/>
                  <a:pt x="33436" y="2452868"/>
                </a:cubicBezTo>
                <a:lnTo>
                  <a:pt x="0" y="2452868"/>
                </a:lnTo>
                <a:close/>
                <a:moveTo>
                  <a:pt x="1160033" y="2390960"/>
                </a:moveTo>
                <a:lnTo>
                  <a:pt x="1149744" y="2419403"/>
                </a:lnTo>
                <a:cubicBezTo>
                  <a:pt x="1163461" y="2419403"/>
                  <a:pt x="1170316" y="2412152"/>
                  <a:pt x="1170316" y="2397653"/>
                </a:cubicBezTo>
                <a:lnTo>
                  <a:pt x="1170316" y="2390960"/>
                </a:lnTo>
                <a:close/>
                <a:moveTo>
                  <a:pt x="558151" y="2313995"/>
                </a:moveTo>
                <a:lnTo>
                  <a:pt x="568440" y="2313995"/>
                </a:lnTo>
                <a:cubicBezTo>
                  <a:pt x="568440" y="2322918"/>
                  <a:pt x="561579" y="2327377"/>
                  <a:pt x="547863" y="2327377"/>
                </a:cubicBezTo>
                <a:lnTo>
                  <a:pt x="537574" y="2327377"/>
                </a:lnTo>
                <a:cubicBezTo>
                  <a:pt x="539290" y="2318455"/>
                  <a:pt x="546152" y="2313995"/>
                  <a:pt x="558151" y="2313995"/>
                </a:cubicBezTo>
                <a:close/>
                <a:moveTo>
                  <a:pt x="439835" y="2146676"/>
                </a:moveTo>
                <a:cubicBezTo>
                  <a:pt x="455268" y="2147793"/>
                  <a:pt x="462982" y="2152252"/>
                  <a:pt x="462982" y="2160062"/>
                </a:cubicBezTo>
                <a:lnTo>
                  <a:pt x="462982" y="2166755"/>
                </a:lnTo>
                <a:lnTo>
                  <a:pt x="439835" y="2166755"/>
                </a:lnTo>
                <a:close/>
                <a:moveTo>
                  <a:pt x="5684401" y="2047961"/>
                </a:moveTo>
                <a:lnTo>
                  <a:pt x="5694690" y="2061343"/>
                </a:lnTo>
                <a:lnTo>
                  <a:pt x="5674118" y="2069711"/>
                </a:lnTo>
                <a:lnTo>
                  <a:pt x="5620099" y="2069711"/>
                </a:lnTo>
                <a:lnTo>
                  <a:pt x="5620099" y="2054650"/>
                </a:lnTo>
                <a:cubicBezTo>
                  <a:pt x="5625243" y="2054650"/>
                  <a:pt x="5646679" y="2052421"/>
                  <a:pt x="5684401" y="2047961"/>
                </a:cubicBezTo>
                <a:close/>
                <a:moveTo>
                  <a:pt x="1612726" y="1671498"/>
                </a:moveTo>
                <a:lnTo>
                  <a:pt x="1612726" y="1691573"/>
                </a:lnTo>
                <a:lnTo>
                  <a:pt x="1633304" y="1691573"/>
                </a:lnTo>
                <a:lnTo>
                  <a:pt x="1633304" y="1671498"/>
                </a:lnTo>
                <a:close/>
                <a:moveTo>
                  <a:pt x="2363785" y="1104290"/>
                </a:moveTo>
                <a:cubicBezTo>
                  <a:pt x="2350069" y="1108753"/>
                  <a:pt x="2339780" y="1110983"/>
                  <a:pt x="2332924" y="1110983"/>
                </a:cubicBezTo>
                <a:lnTo>
                  <a:pt x="2332924" y="1117676"/>
                </a:lnTo>
                <a:lnTo>
                  <a:pt x="2363785" y="1117676"/>
                </a:lnTo>
                <a:lnTo>
                  <a:pt x="2374074" y="1104290"/>
                </a:lnTo>
                <a:close/>
                <a:moveTo>
                  <a:pt x="2309772" y="1084215"/>
                </a:moveTo>
                <a:cubicBezTo>
                  <a:pt x="2313199" y="1093138"/>
                  <a:pt x="2320919" y="1097597"/>
                  <a:pt x="2332924" y="1097597"/>
                </a:cubicBezTo>
                <a:lnTo>
                  <a:pt x="2343208" y="1097597"/>
                </a:lnTo>
                <a:cubicBezTo>
                  <a:pt x="2343208" y="1088674"/>
                  <a:pt x="2335494" y="1084215"/>
                  <a:pt x="2320061" y="1084215"/>
                </a:cubicBezTo>
                <a:close/>
                <a:moveTo>
                  <a:pt x="2214602" y="957053"/>
                </a:moveTo>
                <a:cubicBezTo>
                  <a:pt x="2199169" y="959283"/>
                  <a:pt x="2191455" y="964301"/>
                  <a:pt x="2191455" y="972111"/>
                </a:cubicBezTo>
                <a:cubicBezTo>
                  <a:pt x="2198311" y="972111"/>
                  <a:pt x="2201744" y="974340"/>
                  <a:pt x="2201744" y="978803"/>
                </a:cubicBezTo>
                <a:cubicBezTo>
                  <a:pt x="2188022" y="979920"/>
                  <a:pt x="2181166" y="984380"/>
                  <a:pt x="2181166" y="992189"/>
                </a:cubicBezTo>
                <a:lnTo>
                  <a:pt x="2201744" y="998882"/>
                </a:lnTo>
                <a:cubicBezTo>
                  <a:pt x="2217178" y="994419"/>
                  <a:pt x="2228319" y="992189"/>
                  <a:pt x="2235180" y="992189"/>
                </a:cubicBezTo>
                <a:lnTo>
                  <a:pt x="2235180" y="985496"/>
                </a:lnTo>
                <a:cubicBezTo>
                  <a:pt x="2221464" y="974340"/>
                  <a:pt x="2214602" y="964859"/>
                  <a:pt x="2214602" y="957053"/>
                </a:cubicBezTo>
                <a:close/>
                <a:moveTo>
                  <a:pt x="2255758" y="901839"/>
                </a:moveTo>
                <a:lnTo>
                  <a:pt x="2255758" y="930282"/>
                </a:lnTo>
                <a:cubicBezTo>
                  <a:pt x="2271191" y="930282"/>
                  <a:pt x="2278905" y="925264"/>
                  <a:pt x="2278905" y="915225"/>
                </a:cubicBezTo>
                <a:lnTo>
                  <a:pt x="2278905" y="901839"/>
                </a:lnTo>
                <a:close/>
                <a:moveTo>
                  <a:pt x="2309772" y="888453"/>
                </a:moveTo>
                <a:cubicBezTo>
                  <a:pt x="2309772" y="905185"/>
                  <a:pt x="2302910" y="919126"/>
                  <a:pt x="2289194" y="930282"/>
                </a:cubicBezTo>
                <a:lnTo>
                  <a:pt x="2309772" y="936975"/>
                </a:lnTo>
                <a:lnTo>
                  <a:pt x="2332924" y="930282"/>
                </a:lnTo>
                <a:cubicBezTo>
                  <a:pt x="2332924" y="934745"/>
                  <a:pt x="2336352" y="936975"/>
                  <a:pt x="2343208" y="936975"/>
                </a:cubicBezTo>
                <a:lnTo>
                  <a:pt x="2353496" y="921917"/>
                </a:lnTo>
                <a:cubicBezTo>
                  <a:pt x="2343208" y="921917"/>
                  <a:pt x="2328633" y="910761"/>
                  <a:pt x="2309772" y="888453"/>
                </a:cubicBezTo>
                <a:close/>
                <a:moveTo>
                  <a:pt x="2579846" y="880085"/>
                </a:moveTo>
                <a:lnTo>
                  <a:pt x="2546410" y="895146"/>
                </a:lnTo>
                <a:cubicBezTo>
                  <a:pt x="2532688" y="890683"/>
                  <a:pt x="2522399" y="888453"/>
                  <a:pt x="2515543" y="888453"/>
                </a:cubicBezTo>
                <a:lnTo>
                  <a:pt x="2515543" y="901839"/>
                </a:lnTo>
                <a:lnTo>
                  <a:pt x="2536121" y="901839"/>
                </a:lnTo>
                <a:lnTo>
                  <a:pt x="2536121" y="915225"/>
                </a:lnTo>
                <a:lnTo>
                  <a:pt x="2502679" y="915225"/>
                </a:lnTo>
                <a:lnTo>
                  <a:pt x="2502679" y="930282"/>
                </a:lnTo>
                <a:lnTo>
                  <a:pt x="2515543" y="943667"/>
                </a:lnTo>
                <a:cubicBezTo>
                  <a:pt x="2491538" y="952590"/>
                  <a:pt x="2473529" y="957053"/>
                  <a:pt x="2461530" y="957053"/>
                </a:cubicBezTo>
                <a:lnTo>
                  <a:pt x="2492391" y="985496"/>
                </a:lnTo>
                <a:cubicBezTo>
                  <a:pt x="2485535" y="985496"/>
                  <a:pt x="2482107" y="987726"/>
                  <a:pt x="2482107" y="992189"/>
                </a:cubicBezTo>
                <a:lnTo>
                  <a:pt x="2492391" y="992189"/>
                </a:lnTo>
                <a:cubicBezTo>
                  <a:pt x="2512968" y="992189"/>
                  <a:pt x="2534404" y="966534"/>
                  <a:pt x="2556699" y="915225"/>
                </a:cubicBezTo>
                <a:cubicBezTo>
                  <a:pt x="2570415" y="919684"/>
                  <a:pt x="2581563" y="921917"/>
                  <a:pt x="2590135" y="921917"/>
                </a:cubicBezTo>
                <a:lnTo>
                  <a:pt x="2590135" y="908532"/>
                </a:lnTo>
                <a:lnTo>
                  <a:pt x="2569557" y="908532"/>
                </a:lnTo>
                <a:lnTo>
                  <a:pt x="2590135" y="888453"/>
                </a:lnTo>
                <a:lnTo>
                  <a:pt x="2590135" y="880085"/>
                </a:lnTo>
                <a:close/>
                <a:moveTo>
                  <a:pt x="2783043" y="818181"/>
                </a:moveTo>
                <a:cubicBezTo>
                  <a:pt x="2783043" y="824870"/>
                  <a:pt x="2794190" y="831563"/>
                  <a:pt x="2816479" y="838256"/>
                </a:cubicBezTo>
                <a:lnTo>
                  <a:pt x="2816479" y="831563"/>
                </a:lnTo>
                <a:cubicBezTo>
                  <a:pt x="2816479" y="822640"/>
                  <a:pt x="2808765" y="818181"/>
                  <a:pt x="2793331" y="818181"/>
                </a:cubicBezTo>
                <a:close/>
                <a:moveTo>
                  <a:pt x="2384363" y="789734"/>
                </a:moveTo>
                <a:lnTo>
                  <a:pt x="2374074" y="824870"/>
                </a:lnTo>
                <a:lnTo>
                  <a:pt x="2397227" y="824870"/>
                </a:lnTo>
                <a:cubicBezTo>
                  <a:pt x="2397227" y="817064"/>
                  <a:pt x="2404082" y="807583"/>
                  <a:pt x="2417799" y="796427"/>
                </a:cubicBezTo>
                <a:lnTo>
                  <a:pt x="2397227" y="789734"/>
                </a:lnTo>
                <a:close/>
                <a:moveTo>
                  <a:pt x="2428088" y="761291"/>
                </a:moveTo>
                <a:cubicBezTo>
                  <a:pt x="2428088" y="766867"/>
                  <a:pt x="2424660" y="774119"/>
                  <a:pt x="2417799" y="783041"/>
                </a:cubicBezTo>
                <a:lnTo>
                  <a:pt x="2428088" y="783041"/>
                </a:lnTo>
                <a:cubicBezTo>
                  <a:pt x="2443521" y="783041"/>
                  <a:pt x="2451241" y="778582"/>
                  <a:pt x="2451241" y="769655"/>
                </a:cubicBezTo>
                <a:lnTo>
                  <a:pt x="2451241" y="761291"/>
                </a:lnTo>
                <a:close/>
                <a:moveTo>
                  <a:pt x="2965667" y="699384"/>
                </a:moveTo>
                <a:lnTo>
                  <a:pt x="2955378" y="712769"/>
                </a:lnTo>
                <a:lnTo>
                  <a:pt x="2965667" y="747905"/>
                </a:lnTo>
                <a:lnTo>
                  <a:pt x="2975950" y="747905"/>
                </a:lnTo>
                <a:lnTo>
                  <a:pt x="2986239" y="706077"/>
                </a:lnTo>
                <a:close/>
                <a:moveTo>
                  <a:pt x="2891070" y="699384"/>
                </a:moveTo>
                <a:lnTo>
                  <a:pt x="2891070" y="712769"/>
                </a:lnTo>
                <a:lnTo>
                  <a:pt x="2921937" y="712769"/>
                </a:lnTo>
                <a:cubicBezTo>
                  <a:pt x="2921937" y="703847"/>
                  <a:pt x="2915081" y="699384"/>
                  <a:pt x="2901359" y="699384"/>
                </a:cubicBezTo>
                <a:close/>
                <a:moveTo>
                  <a:pt x="2438377" y="684326"/>
                </a:moveTo>
                <a:lnTo>
                  <a:pt x="2471819" y="684326"/>
                </a:lnTo>
                <a:cubicBezTo>
                  <a:pt x="2471819" y="694366"/>
                  <a:pt x="2464957" y="699384"/>
                  <a:pt x="2451241" y="699384"/>
                </a:cubicBezTo>
                <a:close/>
                <a:moveTo>
                  <a:pt x="2610713" y="615726"/>
                </a:moveTo>
                <a:lnTo>
                  <a:pt x="2644149" y="615726"/>
                </a:lnTo>
                <a:cubicBezTo>
                  <a:pt x="2644149" y="624648"/>
                  <a:pt x="2651010" y="629112"/>
                  <a:pt x="2664726" y="629112"/>
                </a:cubicBezTo>
                <a:cubicBezTo>
                  <a:pt x="2640721" y="661460"/>
                  <a:pt x="2622712" y="677633"/>
                  <a:pt x="2610713" y="677633"/>
                </a:cubicBezTo>
                <a:lnTo>
                  <a:pt x="2600424" y="677633"/>
                </a:lnTo>
                <a:cubicBezTo>
                  <a:pt x="2584990" y="677633"/>
                  <a:pt x="2574701" y="665919"/>
                  <a:pt x="2569557" y="642498"/>
                </a:cubicBezTo>
                <a:lnTo>
                  <a:pt x="2600424" y="657555"/>
                </a:lnTo>
                <a:cubicBezTo>
                  <a:pt x="2607279" y="649745"/>
                  <a:pt x="2610713" y="635805"/>
                  <a:pt x="2610713" y="615726"/>
                </a:cubicBezTo>
                <a:close/>
                <a:moveTo>
                  <a:pt x="2654437" y="600665"/>
                </a:moveTo>
                <a:lnTo>
                  <a:pt x="2664726" y="600665"/>
                </a:lnTo>
                <a:cubicBezTo>
                  <a:pt x="2678443" y="602898"/>
                  <a:pt x="2685304" y="607916"/>
                  <a:pt x="2685304" y="615726"/>
                </a:cubicBezTo>
                <a:lnTo>
                  <a:pt x="2685304" y="629112"/>
                </a:lnTo>
                <a:lnTo>
                  <a:pt x="2664726" y="629112"/>
                </a:lnTo>
                <a:cubicBezTo>
                  <a:pt x="2664726" y="619072"/>
                  <a:pt x="2661299" y="609591"/>
                  <a:pt x="2654437" y="600665"/>
                </a:cubicBezTo>
                <a:close/>
                <a:moveTo>
                  <a:pt x="4514085" y="587283"/>
                </a:moveTo>
                <a:lnTo>
                  <a:pt x="4503796" y="615726"/>
                </a:lnTo>
                <a:lnTo>
                  <a:pt x="4578387" y="615726"/>
                </a:lnTo>
                <a:cubicBezTo>
                  <a:pt x="4576677" y="609033"/>
                  <a:pt x="4558668" y="599552"/>
                  <a:pt x="4524374" y="587283"/>
                </a:cubicBezTo>
                <a:close/>
                <a:moveTo>
                  <a:pt x="3384924" y="565529"/>
                </a:moveTo>
                <a:lnTo>
                  <a:pt x="3395213" y="580590"/>
                </a:lnTo>
                <a:cubicBezTo>
                  <a:pt x="3374635" y="617397"/>
                  <a:pt x="3360061" y="635805"/>
                  <a:pt x="3351483" y="635805"/>
                </a:cubicBezTo>
                <a:lnTo>
                  <a:pt x="3364347" y="650862"/>
                </a:lnTo>
                <a:cubicBezTo>
                  <a:pt x="3326619" y="686556"/>
                  <a:pt x="3305183" y="709423"/>
                  <a:pt x="3300044" y="719462"/>
                </a:cubicBezTo>
                <a:lnTo>
                  <a:pt x="3287180" y="719462"/>
                </a:lnTo>
                <a:cubicBezTo>
                  <a:pt x="3273463" y="719462"/>
                  <a:pt x="3266602" y="714999"/>
                  <a:pt x="3266602" y="706077"/>
                </a:cubicBezTo>
                <a:lnTo>
                  <a:pt x="3266602" y="684326"/>
                </a:lnTo>
                <a:cubicBezTo>
                  <a:pt x="3302613" y="684326"/>
                  <a:pt x="3320616" y="665919"/>
                  <a:pt x="3320616" y="629112"/>
                </a:cubicBezTo>
                <a:cubicBezTo>
                  <a:pt x="3306899" y="629112"/>
                  <a:pt x="3300044" y="624648"/>
                  <a:pt x="3300044" y="615726"/>
                </a:cubicBezTo>
                <a:cubicBezTo>
                  <a:pt x="3342911" y="582261"/>
                  <a:pt x="3371202" y="565529"/>
                  <a:pt x="3384924" y="565529"/>
                </a:cubicBezTo>
                <a:close/>
                <a:moveTo>
                  <a:pt x="2675015" y="558836"/>
                </a:moveTo>
                <a:lnTo>
                  <a:pt x="2698162" y="558836"/>
                </a:lnTo>
                <a:lnTo>
                  <a:pt x="2698162" y="580590"/>
                </a:lnTo>
                <a:lnTo>
                  <a:pt x="2675015" y="580590"/>
                </a:lnTo>
                <a:lnTo>
                  <a:pt x="2685304" y="565529"/>
                </a:lnTo>
                <a:cubicBezTo>
                  <a:pt x="2678443" y="565529"/>
                  <a:pt x="2675015" y="563299"/>
                  <a:pt x="2675015" y="558836"/>
                </a:cubicBezTo>
                <a:close/>
                <a:moveTo>
                  <a:pt x="2299483" y="440043"/>
                </a:moveTo>
                <a:lnTo>
                  <a:pt x="2320061" y="440043"/>
                </a:lnTo>
                <a:lnTo>
                  <a:pt x="2320061" y="446735"/>
                </a:lnTo>
                <a:cubicBezTo>
                  <a:pt x="2313199" y="455658"/>
                  <a:pt x="2309772" y="462909"/>
                  <a:pt x="2309772" y="468486"/>
                </a:cubicBezTo>
                <a:cubicBezTo>
                  <a:pt x="2316633" y="468486"/>
                  <a:pt x="2320061" y="470715"/>
                  <a:pt x="2320061" y="475178"/>
                </a:cubicBezTo>
                <a:cubicBezTo>
                  <a:pt x="2306344" y="479642"/>
                  <a:pt x="2296055" y="481871"/>
                  <a:pt x="2289194" y="481871"/>
                </a:cubicBezTo>
                <a:cubicBezTo>
                  <a:pt x="2296055" y="490794"/>
                  <a:pt x="2299483" y="498045"/>
                  <a:pt x="2299483" y="503621"/>
                </a:cubicBezTo>
                <a:lnTo>
                  <a:pt x="2289194" y="517007"/>
                </a:lnTo>
                <a:cubicBezTo>
                  <a:pt x="2296055" y="525930"/>
                  <a:pt x="2299483" y="533181"/>
                  <a:pt x="2299483" y="538761"/>
                </a:cubicBezTo>
                <a:lnTo>
                  <a:pt x="2320061" y="532068"/>
                </a:lnTo>
                <a:lnTo>
                  <a:pt x="2332924" y="532068"/>
                </a:lnTo>
                <a:cubicBezTo>
                  <a:pt x="2346641" y="533181"/>
                  <a:pt x="2353496" y="537644"/>
                  <a:pt x="2353496" y="545454"/>
                </a:cubicBezTo>
                <a:lnTo>
                  <a:pt x="2353496" y="565529"/>
                </a:lnTo>
                <a:cubicBezTo>
                  <a:pt x="2339780" y="565529"/>
                  <a:pt x="2332924" y="558836"/>
                  <a:pt x="2332924" y="545454"/>
                </a:cubicBezTo>
                <a:cubicBezTo>
                  <a:pt x="2303769" y="554377"/>
                  <a:pt x="2289194" y="568321"/>
                  <a:pt x="2289194" y="587283"/>
                </a:cubicBezTo>
                <a:lnTo>
                  <a:pt x="2309772" y="587283"/>
                </a:lnTo>
                <a:lnTo>
                  <a:pt x="2332924" y="580590"/>
                </a:lnTo>
                <a:lnTo>
                  <a:pt x="2343208" y="593976"/>
                </a:lnTo>
                <a:lnTo>
                  <a:pt x="2343208" y="607362"/>
                </a:lnTo>
                <a:lnTo>
                  <a:pt x="2268616" y="615726"/>
                </a:lnTo>
                <a:cubicBezTo>
                  <a:pt x="2268616" y="620189"/>
                  <a:pt x="2272050" y="622419"/>
                  <a:pt x="2278905" y="622419"/>
                </a:cubicBezTo>
                <a:cubicBezTo>
                  <a:pt x="2277194" y="646957"/>
                  <a:pt x="2259186" y="672612"/>
                  <a:pt x="2224891" y="699384"/>
                </a:cubicBezTo>
                <a:cubicBezTo>
                  <a:pt x="2231752" y="699384"/>
                  <a:pt x="2235180" y="701613"/>
                  <a:pt x="2235180" y="706077"/>
                </a:cubicBezTo>
                <a:lnTo>
                  <a:pt x="2191455" y="734520"/>
                </a:lnTo>
                <a:lnTo>
                  <a:pt x="2170878" y="726155"/>
                </a:lnTo>
                <a:cubicBezTo>
                  <a:pt x="2170878" y="737311"/>
                  <a:pt x="2167450" y="746789"/>
                  <a:pt x="2160589" y="754598"/>
                </a:cubicBezTo>
                <a:cubicBezTo>
                  <a:pt x="2174305" y="756828"/>
                  <a:pt x="2181166" y="761850"/>
                  <a:pt x="2181166" y="769655"/>
                </a:cubicBezTo>
                <a:cubicBezTo>
                  <a:pt x="2170878" y="769655"/>
                  <a:pt x="2142586" y="795310"/>
                  <a:pt x="2096286" y="846624"/>
                </a:cubicBezTo>
                <a:lnTo>
                  <a:pt x="2106575" y="860010"/>
                </a:lnTo>
                <a:lnTo>
                  <a:pt x="2106575" y="866703"/>
                </a:lnTo>
                <a:cubicBezTo>
                  <a:pt x="2099714" y="866703"/>
                  <a:pt x="2081711" y="880643"/>
                  <a:pt x="2052561" y="908532"/>
                </a:cubicBezTo>
                <a:lnTo>
                  <a:pt x="2062850" y="921917"/>
                </a:lnTo>
                <a:lnTo>
                  <a:pt x="2062850" y="930282"/>
                </a:lnTo>
                <a:cubicBezTo>
                  <a:pt x="2043983" y="954820"/>
                  <a:pt x="2015692" y="977687"/>
                  <a:pt x="1977970" y="998882"/>
                </a:cubicBezTo>
                <a:lnTo>
                  <a:pt x="1977970" y="1027325"/>
                </a:lnTo>
                <a:lnTo>
                  <a:pt x="1954817" y="1027325"/>
                </a:lnTo>
                <a:lnTo>
                  <a:pt x="1954817" y="1013939"/>
                </a:lnTo>
                <a:lnTo>
                  <a:pt x="1934239" y="1020632"/>
                </a:lnTo>
                <a:lnTo>
                  <a:pt x="1944528" y="1034018"/>
                </a:lnTo>
                <a:lnTo>
                  <a:pt x="1944528" y="1055768"/>
                </a:lnTo>
                <a:cubicBezTo>
                  <a:pt x="1944528" y="1064695"/>
                  <a:pt x="1937673" y="1069154"/>
                  <a:pt x="1923950" y="1069154"/>
                </a:cubicBezTo>
                <a:cubicBezTo>
                  <a:pt x="1923950" y="1064695"/>
                  <a:pt x="1920523" y="1062461"/>
                  <a:pt x="1913662" y="1062461"/>
                </a:cubicBezTo>
                <a:cubicBezTo>
                  <a:pt x="1913662" y="1066924"/>
                  <a:pt x="1909376" y="1069154"/>
                  <a:pt x="1900803" y="1069154"/>
                </a:cubicBezTo>
                <a:lnTo>
                  <a:pt x="1890514" y="1055768"/>
                </a:lnTo>
                <a:cubicBezTo>
                  <a:pt x="1897376" y="1055768"/>
                  <a:pt x="1900803" y="1053539"/>
                  <a:pt x="1900803" y="1049075"/>
                </a:cubicBezTo>
                <a:lnTo>
                  <a:pt x="1880226" y="1049075"/>
                </a:lnTo>
                <a:lnTo>
                  <a:pt x="1880226" y="1034018"/>
                </a:lnTo>
                <a:lnTo>
                  <a:pt x="1890514" y="1034018"/>
                </a:lnTo>
                <a:lnTo>
                  <a:pt x="1913662" y="1040711"/>
                </a:lnTo>
                <a:lnTo>
                  <a:pt x="1913662" y="1034018"/>
                </a:lnTo>
                <a:cubicBezTo>
                  <a:pt x="1913662" y="1029555"/>
                  <a:pt x="1909376" y="1027325"/>
                  <a:pt x="1900803" y="1027325"/>
                </a:cubicBezTo>
                <a:lnTo>
                  <a:pt x="1913662" y="1013939"/>
                </a:lnTo>
                <a:cubicBezTo>
                  <a:pt x="1913662" y="994977"/>
                  <a:pt x="1895659" y="985496"/>
                  <a:pt x="1859648" y="985496"/>
                </a:cubicBezTo>
                <a:lnTo>
                  <a:pt x="1859648" y="972111"/>
                </a:lnTo>
                <a:cubicBezTo>
                  <a:pt x="1895659" y="972111"/>
                  <a:pt x="1913662" y="958166"/>
                  <a:pt x="1913662" y="930282"/>
                </a:cubicBezTo>
                <a:lnTo>
                  <a:pt x="1900803" y="901839"/>
                </a:lnTo>
                <a:cubicBezTo>
                  <a:pt x="1924809" y="887336"/>
                  <a:pt x="1942817" y="880085"/>
                  <a:pt x="1954817" y="880085"/>
                </a:cubicBezTo>
                <a:lnTo>
                  <a:pt x="1954817" y="866703"/>
                </a:lnTo>
                <a:lnTo>
                  <a:pt x="1944528" y="831563"/>
                </a:lnTo>
                <a:cubicBezTo>
                  <a:pt x="1951389" y="831563"/>
                  <a:pt x="1972825" y="810930"/>
                  <a:pt x="2008831" y="769655"/>
                </a:cubicBezTo>
                <a:cubicBezTo>
                  <a:pt x="2001975" y="769655"/>
                  <a:pt x="1998542" y="766867"/>
                  <a:pt x="1998542" y="761291"/>
                </a:cubicBezTo>
                <a:cubicBezTo>
                  <a:pt x="2010548" y="761291"/>
                  <a:pt x="2035411" y="733407"/>
                  <a:pt x="2073139" y="677633"/>
                </a:cubicBezTo>
                <a:cubicBezTo>
                  <a:pt x="2078278" y="677633"/>
                  <a:pt x="2092859" y="673170"/>
                  <a:pt x="2116864" y="664248"/>
                </a:cubicBezTo>
                <a:cubicBezTo>
                  <a:pt x="2116864" y="659784"/>
                  <a:pt x="2113430" y="657555"/>
                  <a:pt x="2106575" y="657555"/>
                </a:cubicBezTo>
                <a:cubicBezTo>
                  <a:pt x="2106575" y="624090"/>
                  <a:pt x="2170878" y="551589"/>
                  <a:pt x="2299483" y="440043"/>
                </a:cubicBezTo>
                <a:close/>
                <a:moveTo>
                  <a:pt x="3374635" y="411599"/>
                </a:moveTo>
                <a:lnTo>
                  <a:pt x="3384924" y="411599"/>
                </a:lnTo>
                <a:cubicBezTo>
                  <a:pt x="3400352" y="411599"/>
                  <a:pt x="3414927" y="432791"/>
                  <a:pt x="3428649" y="475178"/>
                </a:cubicBezTo>
                <a:lnTo>
                  <a:pt x="3418360" y="475178"/>
                </a:lnTo>
                <a:cubicBezTo>
                  <a:pt x="3406355" y="475178"/>
                  <a:pt x="3391780" y="465697"/>
                  <a:pt x="3374635" y="446735"/>
                </a:cubicBezTo>
                <a:close/>
                <a:moveTo>
                  <a:pt x="4213150" y="384828"/>
                </a:moveTo>
                <a:lnTo>
                  <a:pt x="4223433" y="384828"/>
                </a:lnTo>
                <a:cubicBezTo>
                  <a:pt x="4237155" y="385945"/>
                  <a:pt x="4244011" y="390404"/>
                  <a:pt x="4244011" y="398214"/>
                </a:cubicBezTo>
                <a:lnTo>
                  <a:pt x="4213150" y="398214"/>
                </a:lnTo>
                <a:close/>
                <a:moveTo>
                  <a:pt x="3395213" y="301170"/>
                </a:moveTo>
                <a:cubicBezTo>
                  <a:pt x="3407213" y="301170"/>
                  <a:pt x="3421788" y="310093"/>
                  <a:pt x="3438938" y="327942"/>
                </a:cubicBezTo>
                <a:lnTo>
                  <a:pt x="3438938" y="349692"/>
                </a:lnTo>
                <a:cubicBezTo>
                  <a:pt x="3420077" y="377577"/>
                  <a:pt x="3405496" y="391521"/>
                  <a:pt x="3395213" y="391521"/>
                </a:cubicBezTo>
                <a:lnTo>
                  <a:pt x="3384924" y="391521"/>
                </a:lnTo>
                <a:lnTo>
                  <a:pt x="3384924" y="369771"/>
                </a:lnTo>
                <a:lnTo>
                  <a:pt x="3364347" y="378135"/>
                </a:lnTo>
                <a:cubicBezTo>
                  <a:pt x="3348913" y="378135"/>
                  <a:pt x="3341194" y="373117"/>
                  <a:pt x="3341194" y="363078"/>
                </a:cubicBezTo>
                <a:lnTo>
                  <a:pt x="3341194" y="356385"/>
                </a:lnTo>
                <a:lnTo>
                  <a:pt x="3364347" y="356385"/>
                </a:lnTo>
                <a:lnTo>
                  <a:pt x="3351483" y="342999"/>
                </a:lnTo>
                <a:lnTo>
                  <a:pt x="3351483" y="327942"/>
                </a:lnTo>
                <a:cubicBezTo>
                  <a:pt x="3351483" y="321249"/>
                  <a:pt x="3366057" y="312322"/>
                  <a:pt x="3395213" y="301170"/>
                </a:cubicBezTo>
                <a:close/>
                <a:moveTo>
                  <a:pt x="3310333" y="0"/>
                </a:moveTo>
                <a:cubicBezTo>
                  <a:pt x="3310333" y="8923"/>
                  <a:pt x="3320616" y="13382"/>
                  <a:pt x="3341194" y="13382"/>
                </a:cubicBezTo>
                <a:lnTo>
                  <a:pt x="3341194" y="21750"/>
                </a:lnTo>
                <a:cubicBezTo>
                  <a:pt x="3341194" y="57445"/>
                  <a:pt x="3319763" y="85329"/>
                  <a:pt x="3276891" y="105408"/>
                </a:cubicBezTo>
                <a:cubicBezTo>
                  <a:pt x="3254602" y="154488"/>
                  <a:pt x="3183439" y="247627"/>
                  <a:pt x="3063405" y="384828"/>
                </a:cubicBezTo>
                <a:cubicBezTo>
                  <a:pt x="3070267" y="384828"/>
                  <a:pt x="3073695" y="387058"/>
                  <a:pt x="3073695" y="391521"/>
                </a:cubicBezTo>
                <a:cubicBezTo>
                  <a:pt x="3065122" y="391521"/>
                  <a:pt x="3029111" y="428886"/>
                  <a:pt x="2965667" y="503621"/>
                </a:cubicBezTo>
                <a:cubicBezTo>
                  <a:pt x="2972523" y="512548"/>
                  <a:pt x="2975950" y="519241"/>
                  <a:pt x="2975950" y="523700"/>
                </a:cubicBezTo>
                <a:cubicBezTo>
                  <a:pt x="2962233" y="539316"/>
                  <a:pt x="2955378" y="553260"/>
                  <a:pt x="2955378" y="565529"/>
                </a:cubicBezTo>
                <a:lnTo>
                  <a:pt x="2955378" y="573897"/>
                </a:lnTo>
                <a:lnTo>
                  <a:pt x="2965667" y="622419"/>
                </a:lnTo>
                <a:cubicBezTo>
                  <a:pt x="2951945" y="622419"/>
                  <a:pt x="2945089" y="624648"/>
                  <a:pt x="2945089" y="629112"/>
                </a:cubicBezTo>
                <a:lnTo>
                  <a:pt x="2945089" y="650862"/>
                </a:lnTo>
                <a:cubicBezTo>
                  <a:pt x="2909078" y="650862"/>
                  <a:pt x="2891070" y="655325"/>
                  <a:pt x="2891070" y="664248"/>
                </a:cubicBezTo>
                <a:lnTo>
                  <a:pt x="2891070" y="670941"/>
                </a:lnTo>
                <a:cubicBezTo>
                  <a:pt x="2920225" y="670941"/>
                  <a:pt x="2934801" y="680422"/>
                  <a:pt x="2934801" y="699384"/>
                </a:cubicBezTo>
                <a:lnTo>
                  <a:pt x="2965667" y="684326"/>
                </a:lnTo>
                <a:lnTo>
                  <a:pt x="2975950" y="684326"/>
                </a:lnTo>
                <a:lnTo>
                  <a:pt x="2999103" y="692691"/>
                </a:lnTo>
                <a:lnTo>
                  <a:pt x="3009392" y="677633"/>
                </a:lnTo>
                <a:lnTo>
                  <a:pt x="2999103" y="664248"/>
                </a:lnTo>
                <a:lnTo>
                  <a:pt x="3009392" y="664248"/>
                </a:lnTo>
                <a:cubicBezTo>
                  <a:pt x="3023109" y="668711"/>
                  <a:pt x="3033397" y="670941"/>
                  <a:pt x="3040259" y="670941"/>
                </a:cubicBezTo>
                <a:cubicBezTo>
                  <a:pt x="3069409" y="646399"/>
                  <a:pt x="3095131" y="595089"/>
                  <a:pt x="3117419" y="517007"/>
                </a:cubicBezTo>
                <a:lnTo>
                  <a:pt x="3137997" y="517007"/>
                </a:lnTo>
                <a:lnTo>
                  <a:pt x="3158575" y="523700"/>
                </a:lnTo>
                <a:cubicBezTo>
                  <a:pt x="3144858" y="542662"/>
                  <a:pt x="3137997" y="556606"/>
                  <a:pt x="3137997" y="565529"/>
                </a:cubicBezTo>
                <a:cubicBezTo>
                  <a:pt x="3137997" y="571109"/>
                  <a:pt x="3141425" y="578357"/>
                  <a:pt x="3148286" y="587283"/>
                </a:cubicBezTo>
                <a:cubicBezTo>
                  <a:pt x="3141425" y="612938"/>
                  <a:pt x="3137997" y="634130"/>
                  <a:pt x="3137997" y="650862"/>
                </a:cubicBezTo>
                <a:lnTo>
                  <a:pt x="3137997" y="699384"/>
                </a:lnTo>
                <a:cubicBezTo>
                  <a:pt x="3115708" y="712769"/>
                  <a:pt x="3101127" y="731173"/>
                  <a:pt x="3094272" y="754598"/>
                </a:cubicBezTo>
                <a:cubicBezTo>
                  <a:pt x="3101127" y="763521"/>
                  <a:pt x="3104561" y="770772"/>
                  <a:pt x="3104561" y="776348"/>
                </a:cubicBezTo>
                <a:cubicBezTo>
                  <a:pt x="3094272" y="776348"/>
                  <a:pt x="3083983" y="783041"/>
                  <a:pt x="3073695" y="796427"/>
                </a:cubicBezTo>
                <a:lnTo>
                  <a:pt x="3127708" y="796427"/>
                </a:lnTo>
                <a:cubicBezTo>
                  <a:pt x="3162003" y="778582"/>
                  <a:pt x="3198013" y="769655"/>
                  <a:pt x="3235735" y="769655"/>
                </a:cubicBezTo>
                <a:cubicBezTo>
                  <a:pt x="3235735" y="778582"/>
                  <a:pt x="3239169" y="783041"/>
                  <a:pt x="3246025" y="783041"/>
                </a:cubicBezTo>
                <a:cubicBezTo>
                  <a:pt x="3268319" y="774119"/>
                  <a:pt x="3286321" y="769655"/>
                  <a:pt x="3300044" y="769655"/>
                </a:cubicBezTo>
                <a:lnTo>
                  <a:pt x="3320616" y="789734"/>
                </a:lnTo>
                <a:lnTo>
                  <a:pt x="3310333" y="803120"/>
                </a:lnTo>
                <a:cubicBezTo>
                  <a:pt x="3320616" y="803120"/>
                  <a:pt x="3334338" y="824316"/>
                  <a:pt x="3351483" y="866703"/>
                </a:cubicBezTo>
                <a:cubicBezTo>
                  <a:pt x="3366916" y="866703"/>
                  <a:pt x="3374635" y="868932"/>
                  <a:pt x="3374635" y="873396"/>
                </a:cubicBezTo>
                <a:lnTo>
                  <a:pt x="3395213" y="866703"/>
                </a:lnTo>
                <a:lnTo>
                  <a:pt x="3405496" y="866703"/>
                </a:lnTo>
                <a:cubicBezTo>
                  <a:pt x="3420929" y="867816"/>
                  <a:pt x="3428649" y="872279"/>
                  <a:pt x="3428649" y="880085"/>
                </a:cubicBezTo>
                <a:lnTo>
                  <a:pt x="3428649" y="888453"/>
                </a:lnTo>
                <a:lnTo>
                  <a:pt x="3351483" y="930282"/>
                </a:lnTo>
                <a:lnTo>
                  <a:pt x="3364347" y="965418"/>
                </a:lnTo>
                <a:cubicBezTo>
                  <a:pt x="3453513" y="965418"/>
                  <a:pt x="3521243" y="934745"/>
                  <a:pt x="3567543" y="873396"/>
                </a:cubicBezTo>
                <a:lnTo>
                  <a:pt x="3567543" y="860010"/>
                </a:lnTo>
                <a:lnTo>
                  <a:pt x="3546965" y="860010"/>
                </a:lnTo>
                <a:lnTo>
                  <a:pt x="3546965" y="846624"/>
                </a:lnTo>
                <a:cubicBezTo>
                  <a:pt x="3567543" y="846624"/>
                  <a:pt x="3588979" y="837143"/>
                  <a:pt x="3611268" y="818181"/>
                </a:cubicBezTo>
                <a:cubicBezTo>
                  <a:pt x="3621557" y="818181"/>
                  <a:pt x="3631846" y="824870"/>
                  <a:pt x="3642135" y="838256"/>
                </a:cubicBezTo>
                <a:lnTo>
                  <a:pt x="3642135" y="853317"/>
                </a:lnTo>
                <a:cubicBezTo>
                  <a:pt x="3626701" y="853317"/>
                  <a:pt x="3612985" y="862240"/>
                  <a:pt x="3600979" y="880085"/>
                </a:cubicBezTo>
                <a:cubicBezTo>
                  <a:pt x="3621557" y="880085"/>
                  <a:pt x="3631846" y="891799"/>
                  <a:pt x="3631846" y="915225"/>
                </a:cubicBezTo>
                <a:lnTo>
                  <a:pt x="3652423" y="908532"/>
                </a:lnTo>
                <a:lnTo>
                  <a:pt x="3652423" y="921917"/>
                </a:lnTo>
                <a:lnTo>
                  <a:pt x="3631846" y="921917"/>
                </a:lnTo>
                <a:lnTo>
                  <a:pt x="3631846" y="943667"/>
                </a:lnTo>
                <a:cubicBezTo>
                  <a:pt x="3648996" y="943667"/>
                  <a:pt x="3663571" y="945897"/>
                  <a:pt x="3675571" y="950360"/>
                </a:cubicBezTo>
                <a:cubicBezTo>
                  <a:pt x="3687576" y="945897"/>
                  <a:pt x="3702151" y="943667"/>
                  <a:pt x="3719295" y="943667"/>
                </a:cubicBezTo>
                <a:cubicBezTo>
                  <a:pt x="3726157" y="943667"/>
                  <a:pt x="3729584" y="945897"/>
                  <a:pt x="3729584" y="950360"/>
                </a:cubicBezTo>
                <a:cubicBezTo>
                  <a:pt x="3751879" y="941438"/>
                  <a:pt x="3769881" y="936975"/>
                  <a:pt x="3783604" y="936975"/>
                </a:cubicBezTo>
                <a:lnTo>
                  <a:pt x="3783604" y="943667"/>
                </a:lnTo>
                <a:cubicBezTo>
                  <a:pt x="3877915" y="914666"/>
                  <a:pt x="3927642" y="889011"/>
                  <a:pt x="3932787" y="866703"/>
                </a:cubicBezTo>
                <a:cubicBezTo>
                  <a:pt x="4013375" y="799774"/>
                  <a:pt x="4067395" y="738983"/>
                  <a:pt x="4094828" y="684326"/>
                </a:cubicBezTo>
                <a:cubicBezTo>
                  <a:pt x="4087972" y="675404"/>
                  <a:pt x="4084539" y="668711"/>
                  <a:pt x="4084539" y="664248"/>
                </a:cubicBezTo>
                <a:lnTo>
                  <a:pt x="4094828" y="664248"/>
                </a:lnTo>
                <a:lnTo>
                  <a:pt x="4084539" y="650862"/>
                </a:lnTo>
                <a:cubicBezTo>
                  <a:pt x="4091400" y="621860"/>
                  <a:pt x="4101689" y="607362"/>
                  <a:pt x="4115405" y="607362"/>
                </a:cubicBezTo>
                <a:lnTo>
                  <a:pt x="4159130" y="607362"/>
                </a:lnTo>
                <a:lnTo>
                  <a:pt x="4159130" y="622419"/>
                </a:lnTo>
                <a:lnTo>
                  <a:pt x="4148841" y="635805"/>
                </a:lnTo>
                <a:cubicBezTo>
                  <a:pt x="4205431" y="639151"/>
                  <a:pt x="4233722" y="660343"/>
                  <a:pt x="4233722" y="699384"/>
                </a:cubicBezTo>
                <a:lnTo>
                  <a:pt x="4244011" y="699384"/>
                </a:lnTo>
                <a:cubicBezTo>
                  <a:pt x="4300599" y="634688"/>
                  <a:pt x="4329749" y="590071"/>
                  <a:pt x="4331466" y="565529"/>
                </a:cubicBezTo>
                <a:lnTo>
                  <a:pt x="4318602" y="552143"/>
                </a:lnTo>
                <a:cubicBezTo>
                  <a:pt x="4354613" y="517566"/>
                  <a:pt x="4372621" y="491911"/>
                  <a:pt x="4372621" y="475178"/>
                </a:cubicBezTo>
                <a:cubicBezTo>
                  <a:pt x="4372621" y="465139"/>
                  <a:pt x="4369188" y="455658"/>
                  <a:pt x="4362333" y="446735"/>
                </a:cubicBezTo>
                <a:lnTo>
                  <a:pt x="4416347" y="363078"/>
                </a:lnTo>
                <a:lnTo>
                  <a:pt x="4426635" y="363078"/>
                </a:lnTo>
                <a:cubicBezTo>
                  <a:pt x="4436924" y="363078"/>
                  <a:pt x="4454927" y="379252"/>
                  <a:pt x="4480649" y="411599"/>
                </a:cubicBezTo>
                <a:lnTo>
                  <a:pt x="4727571" y="488564"/>
                </a:lnTo>
                <a:lnTo>
                  <a:pt x="4717281" y="523700"/>
                </a:lnTo>
                <a:lnTo>
                  <a:pt x="4717281" y="552143"/>
                </a:lnTo>
                <a:cubicBezTo>
                  <a:pt x="4717281" y="561070"/>
                  <a:pt x="4749865" y="572780"/>
                  <a:pt x="4815026" y="587283"/>
                </a:cubicBezTo>
                <a:cubicBezTo>
                  <a:pt x="4828743" y="582820"/>
                  <a:pt x="4839031" y="580590"/>
                  <a:pt x="4845893" y="580590"/>
                </a:cubicBezTo>
                <a:lnTo>
                  <a:pt x="4856181" y="593976"/>
                </a:lnTo>
                <a:cubicBezTo>
                  <a:pt x="4820171" y="627437"/>
                  <a:pt x="4802162" y="660343"/>
                  <a:pt x="4802162" y="692691"/>
                </a:cubicBezTo>
                <a:cubicBezTo>
                  <a:pt x="4802162" y="702730"/>
                  <a:pt x="4852748" y="725597"/>
                  <a:pt x="4953920" y="761291"/>
                </a:cubicBezTo>
                <a:cubicBezTo>
                  <a:pt x="4953920" y="785833"/>
                  <a:pt x="5000220" y="816506"/>
                  <a:pt x="5092814" y="853317"/>
                </a:cubicBezTo>
                <a:cubicBezTo>
                  <a:pt x="5135681" y="883431"/>
                  <a:pt x="5157117" y="925264"/>
                  <a:pt x="5157117" y="978803"/>
                </a:cubicBezTo>
                <a:cubicBezTo>
                  <a:pt x="5141683" y="978803"/>
                  <a:pt x="5123681" y="1002229"/>
                  <a:pt x="5103103" y="1049075"/>
                </a:cubicBezTo>
                <a:cubicBezTo>
                  <a:pt x="5103103" y="1053539"/>
                  <a:pt x="5107389" y="1060231"/>
                  <a:pt x="5115967" y="1069154"/>
                </a:cubicBezTo>
                <a:lnTo>
                  <a:pt x="5092814" y="1104290"/>
                </a:lnTo>
                <a:cubicBezTo>
                  <a:pt x="5099675" y="1112100"/>
                  <a:pt x="5103103" y="1121581"/>
                  <a:pt x="5103103" y="1132737"/>
                </a:cubicBezTo>
                <a:lnTo>
                  <a:pt x="5092814" y="1132737"/>
                </a:lnTo>
                <a:lnTo>
                  <a:pt x="5103103" y="1146119"/>
                </a:lnTo>
                <a:lnTo>
                  <a:pt x="5103103" y="1279973"/>
                </a:lnTo>
                <a:cubicBezTo>
                  <a:pt x="5132253" y="1326824"/>
                  <a:pt x="5150261" y="1368653"/>
                  <a:pt x="5157117" y="1405464"/>
                </a:cubicBezTo>
                <a:lnTo>
                  <a:pt x="5146827" y="1405464"/>
                </a:lnTo>
                <a:cubicBezTo>
                  <a:pt x="5175983" y="1454540"/>
                  <a:pt x="5208561" y="1519794"/>
                  <a:pt x="5244572" y="1601222"/>
                </a:cubicBezTo>
                <a:cubicBezTo>
                  <a:pt x="5244572" y="1615725"/>
                  <a:pt x="5226563" y="1648073"/>
                  <a:pt x="5190558" y="1698266"/>
                </a:cubicBezTo>
                <a:cubicBezTo>
                  <a:pt x="5262575" y="1796426"/>
                  <a:pt x="5316589" y="1854987"/>
                  <a:pt x="5352599" y="1873949"/>
                </a:cubicBezTo>
                <a:cubicBezTo>
                  <a:pt x="5352599" y="1882872"/>
                  <a:pt x="5341452" y="1887335"/>
                  <a:pt x="5319163" y="1887335"/>
                </a:cubicBezTo>
                <a:lnTo>
                  <a:pt x="5319163" y="1992746"/>
                </a:lnTo>
                <a:cubicBezTo>
                  <a:pt x="5344885" y="2020631"/>
                  <a:pt x="5362888" y="2034575"/>
                  <a:pt x="5373177" y="2034575"/>
                </a:cubicBezTo>
                <a:lnTo>
                  <a:pt x="5437479" y="2034575"/>
                </a:lnTo>
                <a:lnTo>
                  <a:pt x="5437479" y="2047961"/>
                </a:lnTo>
                <a:cubicBezTo>
                  <a:pt x="5430619" y="2047961"/>
                  <a:pt x="5419477" y="2050191"/>
                  <a:pt x="5404043" y="2054650"/>
                </a:cubicBezTo>
                <a:cubicBezTo>
                  <a:pt x="5392038" y="2050191"/>
                  <a:pt x="5378321" y="2047961"/>
                  <a:pt x="5362888" y="2047961"/>
                </a:cubicBezTo>
                <a:lnTo>
                  <a:pt x="5339741" y="2069711"/>
                </a:lnTo>
                <a:lnTo>
                  <a:pt x="5339741" y="2076404"/>
                </a:lnTo>
                <a:cubicBezTo>
                  <a:pt x="5339741" y="2093136"/>
                  <a:pt x="5354316" y="2113770"/>
                  <a:pt x="5383466" y="2138312"/>
                </a:cubicBezTo>
                <a:cubicBezTo>
                  <a:pt x="5368033" y="2274396"/>
                  <a:pt x="5353457" y="2342438"/>
                  <a:pt x="5339741" y="2342438"/>
                </a:cubicBezTo>
                <a:lnTo>
                  <a:pt x="5352599" y="2355824"/>
                </a:lnTo>
                <a:cubicBezTo>
                  <a:pt x="5352599" y="2360283"/>
                  <a:pt x="5348313" y="2362517"/>
                  <a:pt x="5339741" y="2362517"/>
                </a:cubicBezTo>
                <a:cubicBezTo>
                  <a:pt x="5339741" y="2366977"/>
                  <a:pt x="5344027" y="2369210"/>
                  <a:pt x="5352599" y="2369210"/>
                </a:cubicBezTo>
                <a:lnTo>
                  <a:pt x="5339741" y="2419403"/>
                </a:lnTo>
                <a:cubicBezTo>
                  <a:pt x="5339741" y="2429442"/>
                  <a:pt x="5344027" y="2438365"/>
                  <a:pt x="5352599" y="2446175"/>
                </a:cubicBezTo>
                <a:cubicBezTo>
                  <a:pt x="5344027" y="2450634"/>
                  <a:pt x="5336307" y="2485774"/>
                  <a:pt x="5329453" y="2551582"/>
                </a:cubicBezTo>
                <a:lnTo>
                  <a:pt x="5339741" y="2564968"/>
                </a:lnTo>
                <a:cubicBezTo>
                  <a:pt x="5293441" y="2630781"/>
                  <a:pt x="5258289" y="2705516"/>
                  <a:pt x="5234283" y="2789173"/>
                </a:cubicBezTo>
                <a:cubicBezTo>
                  <a:pt x="5126255" y="2879524"/>
                  <a:pt x="5072236" y="2947008"/>
                  <a:pt x="5072236" y="2991628"/>
                </a:cubicBezTo>
                <a:cubicBezTo>
                  <a:pt x="5065381" y="2991628"/>
                  <a:pt x="5061947" y="2993858"/>
                  <a:pt x="5061947" y="2998321"/>
                </a:cubicBezTo>
                <a:lnTo>
                  <a:pt x="5061947" y="3013379"/>
                </a:lnTo>
                <a:cubicBezTo>
                  <a:pt x="5061947" y="3025648"/>
                  <a:pt x="5068809" y="3039592"/>
                  <a:pt x="5082525" y="3055207"/>
                </a:cubicBezTo>
                <a:cubicBezTo>
                  <a:pt x="5082525" y="3069710"/>
                  <a:pt x="5046514" y="3090343"/>
                  <a:pt x="4974497" y="3117115"/>
                </a:cubicBezTo>
                <a:cubicBezTo>
                  <a:pt x="4965925" y="3224198"/>
                  <a:pt x="4937628" y="3277741"/>
                  <a:pt x="4889617" y="3277741"/>
                </a:cubicBezTo>
                <a:cubicBezTo>
                  <a:pt x="4889617" y="3285547"/>
                  <a:pt x="4882756" y="3295028"/>
                  <a:pt x="4869039" y="3306184"/>
                </a:cubicBezTo>
                <a:lnTo>
                  <a:pt x="4869039" y="3341320"/>
                </a:lnTo>
                <a:cubicBezTo>
                  <a:pt x="4857034" y="3341320"/>
                  <a:pt x="4834745" y="3353031"/>
                  <a:pt x="4802162" y="3376456"/>
                </a:cubicBezTo>
                <a:lnTo>
                  <a:pt x="4815026" y="3438364"/>
                </a:lnTo>
                <a:lnTo>
                  <a:pt x="4802162" y="3453421"/>
                </a:lnTo>
                <a:cubicBezTo>
                  <a:pt x="4802162" y="3462347"/>
                  <a:pt x="4809881" y="3480751"/>
                  <a:pt x="4825315" y="3508636"/>
                </a:cubicBezTo>
                <a:cubicBezTo>
                  <a:pt x="4825315" y="3522021"/>
                  <a:pt x="4767867" y="3547676"/>
                  <a:pt x="4652979" y="3585604"/>
                </a:cubicBezTo>
                <a:lnTo>
                  <a:pt x="4619543" y="3614047"/>
                </a:lnTo>
                <a:lnTo>
                  <a:pt x="4619543" y="3634126"/>
                </a:lnTo>
                <a:lnTo>
                  <a:pt x="4503796" y="3711091"/>
                </a:lnTo>
                <a:lnTo>
                  <a:pt x="4544951" y="3746227"/>
                </a:lnTo>
                <a:lnTo>
                  <a:pt x="4544951" y="3767980"/>
                </a:lnTo>
                <a:cubicBezTo>
                  <a:pt x="4532946" y="3809251"/>
                  <a:pt x="4519229" y="3829884"/>
                  <a:pt x="4503796" y="3829884"/>
                </a:cubicBezTo>
                <a:lnTo>
                  <a:pt x="4514085" y="3844945"/>
                </a:lnTo>
                <a:cubicBezTo>
                  <a:pt x="4486652" y="3872830"/>
                  <a:pt x="4468643" y="3886774"/>
                  <a:pt x="4460071" y="3886774"/>
                </a:cubicBezTo>
                <a:lnTo>
                  <a:pt x="4395769" y="3886774"/>
                </a:lnTo>
                <a:cubicBezTo>
                  <a:pt x="4395769" y="3925815"/>
                  <a:pt x="4323747" y="3993299"/>
                  <a:pt x="4179708" y="4089229"/>
                </a:cubicBezTo>
                <a:cubicBezTo>
                  <a:pt x="4179708" y="4126036"/>
                  <a:pt x="4154844" y="4144440"/>
                  <a:pt x="4105117" y="4144440"/>
                </a:cubicBezTo>
                <a:cubicBezTo>
                  <a:pt x="4082828" y="4173445"/>
                  <a:pt x="4071681" y="4190174"/>
                  <a:pt x="4071681" y="4194637"/>
                </a:cubicBezTo>
                <a:cubicBezTo>
                  <a:pt x="4087114" y="4250410"/>
                  <a:pt x="4094828" y="4282758"/>
                  <a:pt x="4094828" y="4291681"/>
                </a:cubicBezTo>
                <a:lnTo>
                  <a:pt x="3943075" y="4375338"/>
                </a:lnTo>
                <a:lnTo>
                  <a:pt x="3901920" y="4375338"/>
                </a:lnTo>
                <a:lnTo>
                  <a:pt x="3868484" y="4361952"/>
                </a:lnTo>
                <a:cubicBezTo>
                  <a:pt x="3861623" y="4361952"/>
                  <a:pt x="3858195" y="4364186"/>
                  <a:pt x="3858195" y="4368645"/>
                </a:cubicBezTo>
                <a:lnTo>
                  <a:pt x="3835042" y="4361952"/>
                </a:lnTo>
                <a:lnTo>
                  <a:pt x="3804176" y="4361952"/>
                </a:lnTo>
                <a:cubicBezTo>
                  <a:pt x="3790459" y="4361952"/>
                  <a:pt x="3754448" y="4394304"/>
                  <a:pt x="3696148" y="4459000"/>
                </a:cubicBezTo>
                <a:cubicBezTo>
                  <a:pt x="3651565" y="4459000"/>
                  <a:pt x="3612126" y="4487443"/>
                  <a:pt x="3577832" y="4544329"/>
                </a:cubicBezTo>
                <a:lnTo>
                  <a:pt x="3567543" y="4544329"/>
                </a:lnTo>
                <a:lnTo>
                  <a:pt x="3567543" y="4557715"/>
                </a:lnTo>
                <a:cubicBezTo>
                  <a:pt x="3574399" y="4557715"/>
                  <a:pt x="3577832" y="4555485"/>
                  <a:pt x="3577832" y="4551022"/>
                </a:cubicBezTo>
                <a:cubicBezTo>
                  <a:pt x="3627560" y="4553255"/>
                  <a:pt x="3652423" y="4562178"/>
                  <a:pt x="3652423" y="4577793"/>
                </a:cubicBezTo>
                <a:cubicBezTo>
                  <a:pt x="3643851" y="4601219"/>
                  <a:pt x="3597551" y="4626874"/>
                  <a:pt x="3513529" y="4654758"/>
                </a:cubicBezTo>
                <a:cubicBezTo>
                  <a:pt x="3414074" y="4688223"/>
                  <a:pt x="3364347" y="4716666"/>
                  <a:pt x="3364347" y="4740091"/>
                </a:cubicBezTo>
                <a:lnTo>
                  <a:pt x="3374635" y="4773556"/>
                </a:lnTo>
                <a:cubicBezTo>
                  <a:pt x="3275180" y="4773556"/>
                  <a:pt x="3210877" y="4806458"/>
                  <a:pt x="3181722" y="4872270"/>
                </a:cubicBezTo>
                <a:cubicBezTo>
                  <a:pt x="3192011" y="4872270"/>
                  <a:pt x="3202299" y="4878963"/>
                  <a:pt x="3212589" y="4892349"/>
                </a:cubicBezTo>
                <a:lnTo>
                  <a:pt x="3212589" y="4907406"/>
                </a:lnTo>
                <a:cubicBezTo>
                  <a:pt x="3212589" y="4914099"/>
                  <a:pt x="3198013" y="4923580"/>
                  <a:pt x="3168864" y="4935853"/>
                </a:cubicBezTo>
                <a:cubicBezTo>
                  <a:pt x="3168864" y="4925814"/>
                  <a:pt x="3162003" y="4920792"/>
                  <a:pt x="3148286" y="4920792"/>
                </a:cubicBezTo>
                <a:lnTo>
                  <a:pt x="3137997" y="4920792"/>
                </a:lnTo>
                <a:lnTo>
                  <a:pt x="2955378" y="5026204"/>
                </a:lnTo>
                <a:lnTo>
                  <a:pt x="2934801" y="5026204"/>
                </a:lnTo>
                <a:cubicBezTo>
                  <a:pt x="2934801" y="5002779"/>
                  <a:pt x="2927081" y="4991068"/>
                  <a:pt x="2911647" y="4991068"/>
                </a:cubicBezTo>
                <a:cubicBezTo>
                  <a:pt x="2903075" y="5003337"/>
                  <a:pt x="2835345" y="5031222"/>
                  <a:pt x="2708451" y="5074726"/>
                </a:cubicBezTo>
                <a:lnTo>
                  <a:pt x="2675015" y="5061340"/>
                </a:lnTo>
                <a:lnTo>
                  <a:pt x="2675015" y="5074726"/>
                </a:lnTo>
                <a:cubicBezTo>
                  <a:pt x="2681871" y="5083648"/>
                  <a:pt x="2685304" y="5090899"/>
                  <a:pt x="2685304" y="5096476"/>
                </a:cubicBezTo>
                <a:lnTo>
                  <a:pt x="2675015" y="5096476"/>
                </a:lnTo>
                <a:cubicBezTo>
                  <a:pt x="2661299" y="5096476"/>
                  <a:pt x="2654437" y="5089224"/>
                  <a:pt x="2654437" y="5074726"/>
                </a:cubicBezTo>
                <a:lnTo>
                  <a:pt x="2644149" y="5074726"/>
                </a:lnTo>
                <a:lnTo>
                  <a:pt x="2590135" y="5081418"/>
                </a:lnTo>
                <a:cubicBezTo>
                  <a:pt x="2583274" y="5063569"/>
                  <a:pt x="2572126" y="5047395"/>
                  <a:pt x="2556699" y="5032897"/>
                </a:cubicBezTo>
                <a:cubicBezTo>
                  <a:pt x="2565271" y="5025087"/>
                  <a:pt x="2569557" y="5015606"/>
                  <a:pt x="2569557" y="5004454"/>
                </a:cubicBezTo>
                <a:lnTo>
                  <a:pt x="2502679" y="5004454"/>
                </a:lnTo>
                <a:cubicBezTo>
                  <a:pt x="2502679" y="5039031"/>
                  <a:pt x="2467532" y="5062456"/>
                  <a:pt x="2397227" y="5074726"/>
                </a:cubicBezTo>
                <a:cubicBezTo>
                  <a:pt x="2369788" y="5074726"/>
                  <a:pt x="2348352" y="5084207"/>
                  <a:pt x="2332924" y="5103169"/>
                </a:cubicBezTo>
                <a:cubicBezTo>
                  <a:pt x="2322636" y="5103169"/>
                  <a:pt x="2308055" y="5112650"/>
                  <a:pt x="2289194" y="5131612"/>
                </a:cubicBezTo>
                <a:cubicBezTo>
                  <a:pt x="2188022" y="5131612"/>
                  <a:pt x="2102289" y="5159500"/>
                  <a:pt x="2031984" y="5215273"/>
                </a:cubicBezTo>
                <a:cubicBezTo>
                  <a:pt x="1997689" y="5215273"/>
                  <a:pt x="1971967" y="5219732"/>
                  <a:pt x="1954817" y="5228655"/>
                </a:cubicBezTo>
                <a:lnTo>
                  <a:pt x="1944528" y="5228655"/>
                </a:lnTo>
                <a:cubicBezTo>
                  <a:pt x="1930812" y="5228655"/>
                  <a:pt x="1920523" y="5214715"/>
                  <a:pt x="1913662" y="5186826"/>
                </a:cubicBezTo>
                <a:cubicBezTo>
                  <a:pt x="1925667" y="5186826"/>
                  <a:pt x="1965106" y="5153920"/>
                  <a:pt x="2031984" y="5088111"/>
                </a:cubicBezTo>
                <a:lnTo>
                  <a:pt x="2106575" y="5088111"/>
                </a:lnTo>
                <a:cubicBezTo>
                  <a:pt x="2125436" y="5042378"/>
                  <a:pt x="2150300" y="5019511"/>
                  <a:pt x="2181166" y="5019511"/>
                </a:cubicBezTo>
                <a:lnTo>
                  <a:pt x="2181166" y="4991068"/>
                </a:lnTo>
                <a:cubicBezTo>
                  <a:pt x="2129722" y="4972102"/>
                  <a:pt x="2097997" y="4962621"/>
                  <a:pt x="2085997" y="4962621"/>
                </a:cubicBezTo>
                <a:cubicBezTo>
                  <a:pt x="2061992" y="4962621"/>
                  <a:pt x="2043983" y="4964855"/>
                  <a:pt x="2031984" y="4969314"/>
                </a:cubicBezTo>
                <a:cubicBezTo>
                  <a:pt x="2002834" y="4964855"/>
                  <a:pt x="1977112" y="4962621"/>
                  <a:pt x="1954817" y="4962621"/>
                </a:cubicBezTo>
                <a:lnTo>
                  <a:pt x="1934239" y="4969314"/>
                </a:lnTo>
                <a:cubicBezTo>
                  <a:pt x="1877656" y="4969314"/>
                  <a:pt x="1834784" y="4953140"/>
                  <a:pt x="1805634" y="4920792"/>
                </a:cubicBezTo>
                <a:cubicBezTo>
                  <a:pt x="1790201" y="4920792"/>
                  <a:pt x="1768771" y="4902389"/>
                  <a:pt x="1741332" y="4865578"/>
                </a:cubicBezTo>
                <a:lnTo>
                  <a:pt x="1707896" y="4865578"/>
                </a:lnTo>
                <a:cubicBezTo>
                  <a:pt x="1707896" y="4876734"/>
                  <a:pt x="1686460" y="4888444"/>
                  <a:pt x="1643593" y="4900713"/>
                </a:cubicBezTo>
                <a:cubicBezTo>
                  <a:pt x="1617871" y="4937525"/>
                  <a:pt x="1578432" y="4955928"/>
                  <a:pt x="1525271" y="4955928"/>
                </a:cubicBezTo>
                <a:cubicBezTo>
                  <a:pt x="1525271" y="4959275"/>
                  <a:pt x="1507268" y="4966526"/>
                  <a:pt x="1471257" y="4977682"/>
                </a:cubicBezTo>
                <a:lnTo>
                  <a:pt x="1450680" y="4977682"/>
                </a:lnTo>
                <a:cubicBezTo>
                  <a:pt x="1436963" y="4977682"/>
                  <a:pt x="1430102" y="4972660"/>
                  <a:pt x="1430102" y="4962621"/>
                </a:cubicBezTo>
                <a:cubicBezTo>
                  <a:pt x="1430102" y="4952582"/>
                  <a:pt x="1433535" y="4943659"/>
                  <a:pt x="1440391" y="4935853"/>
                </a:cubicBezTo>
                <a:cubicBezTo>
                  <a:pt x="1433535" y="4926927"/>
                  <a:pt x="1430102" y="4917446"/>
                  <a:pt x="1430102" y="4907406"/>
                </a:cubicBezTo>
                <a:cubicBezTo>
                  <a:pt x="1430102" y="4896254"/>
                  <a:pt x="1440391" y="4882310"/>
                  <a:pt x="1460968" y="4865578"/>
                </a:cubicBezTo>
                <a:lnTo>
                  <a:pt x="1460968" y="4837135"/>
                </a:lnTo>
                <a:lnTo>
                  <a:pt x="1440391" y="4837135"/>
                </a:lnTo>
                <a:lnTo>
                  <a:pt x="1406955" y="4850520"/>
                </a:lnTo>
                <a:lnTo>
                  <a:pt x="1396666" y="4850520"/>
                </a:lnTo>
                <a:cubicBezTo>
                  <a:pt x="1348655" y="4813709"/>
                  <a:pt x="1309216" y="4795306"/>
                  <a:pt x="1278350" y="4795306"/>
                </a:cubicBezTo>
                <a:lnTo>
                  <a:pt x="1278350" y="4781920"/>
                </a:lnTo>
                <a:lnTo>
                  <a:pt x="1322074" y="4781920"/>
                </a:lnTo>
                <a:lnTo>
                  <a:pt x="1322074" y="4766863"/>
                </a:lnTo>
                <a:lnTo>
                  <a:pt x="1301497" y="4766863"/>
                </a:lnTo>
                <a:cubicBezTo>
                  <a:pt x="1301497" y="4744554"/>
                  <a:pt x="1308358" y="4707185"/>
                  <a:pt x="1322074" y="4654758"/>
                </a:cubicBezTo>
                <a:lnTo>
                  <a:pt x="1342652" y="4654758"/>
                </a:lnTo>
                <a:lnTo>
                  <a:pt x="1342652" y="4683201"/>
                </a:lnTo>
                <a:lnTo>
                  <a:pt x="1386377" y="4683201"/>
                </a:lnTo>
                <a:cubicBezTo>
                  <a:pt x="1396666" y="4683201"/>
                  <a:pt x="1406955" y="4676512"/>
                  <a:pt x="1417244" y="4663126"/>
                </a:cubicBezTo>
                <a:lnTo>
                  <a:pt x="1417244" y="4654758"/>
                </a:lnTo>
                <a:lnTo>
                  <a:pt x="1396666" y="4654758"/>
                </a:lnTo>
                <a:lnTo>
                  <a:pt x="1396666" y="4634679"/>
                </a:lnTo>
                <a:cubicBezTo>
                  <a:pt x="1396666" y="4624644"/>
                  <a:pt x="1421530" y="4615159"/>
                  <a:pt x="1471257" y="4606236"/>
                </a:cubicBezTo>
                <a:cubicBezTo>
                  <a:pt x="1479829" y="4577235"/>
                  <a:pt x="1555279" y="4500270"/>
                  <a:pt x="1697607" y="4375338"/>
                </a:cubicBezTo>
                <a:lnTo>
                  <a:pt x="1687318" y="4361952"/>
                </a:lnTo>
                <a:lnTo>
                  <a:pt x="1697607" y="4348570"/>
                </a:lnTo>
                <a:lnTo>
                  <a:pt x="1697607" y="4326817"/>
                </a:lnTo>
                <a:cubicBezTo>
                  <a:pt x="1704462" y="4326817"/>
                  <a:pt x="1707896" y="4324587"/>
                  <a:pt x="1707896" y="4320124"/>
                </a:cubicBezTo>
                <a:cubicBezTo>
                  <a:pt x="1701034" y="4311201"/>
                  <a:pt x="1697607" y="4303950"/>
                  <a:pt x="1697607" y="4298374"/>
                </a:cubicBezTo>
                <a:cubicBezTo>
                  <a:pt x="1718184" y="4298374"/>
                  <a:pt x="1732759" y="4277736"/>
                  <a:pt x="1741332" y="4236466"/>
                </a:cubicBezTo>
                <a:cubicBezTo>
                  <a:pt x="1725898" y="4236466"/>
                  <a:pt x="1718184" y="4231448"/>
                  <a:pt x="1718184" y="4221409"/>
                </a:cubicBezTo>
                <a:lnTo>
                  <a:pt x="1718184" y="4214716"/>
                </a:lnTo>
                <a:lnTo>
                  <a:pt x="1741332" y="4214716"/>
                </a:lnTo>
                <a:lnTo>
                  <a:pt x="1741332" y="4152808"/>
                </a:lnTo>
                <a:lnTo>
                  <a:pt x="1731043" y="4137751"/>
                </a:lnTo>
                <a:lnTo>
                  <a:pt x="1707896" y="4144440"/>
                </a:lnTo>
                <a:lnTo>
                  <a:pt x="1697607" y="4144440"/>
                </a:lnTo>
                <a:cubicBezTo>
                  <a:pt x="1707896" y="4116555"/>
                  <a:pt x="1747334" y="4065804"/>
                  <a:pt x="1815923" y="3992182"/>
                </a:cubicBezTo>
                <a:cubicBezTo>
                  <a:pt x="1833073" y="3992182"/>
                  <a:pt x="1851076" y="3947565"/>
                  <a:pt x="1869937" y="3858331"/>
                </a:cubicBezTo>
                <a:cubicBezTo>
                  <a:pt x="1863081" y="3834906"/>
                  <a:pt x="1848506" y="3823195"/>
                  <a:pt x="1826212" y="3823195"/>
                </a:cubicBezTo>
                <a:cubicBezTo>
                  <a:pt x="1781629" y="3823195"/>
                  <a:pt x="1713898" y="3876735"/>
                  <a:pt x="1623015" y="3983818"/>
                </a:cubicBezTo>
                <a:cubicBezTo>
                  <a:pt x="1593865" y="3986047"/>
                  <a:pt x="1579290" y="3993299"/>
                  <a:pt x="1579290" y="4005568"/>
                </a:cubicBezTo>
                <a:cubicBezTo>
                  <a:pt x="1565568" y="4005568"/>
                  <a:pt x="1558713" y="4001108"/>
                  <a:pt x="1558713" y="3992182"/>
                </a:cubicBezTo>
                <a:lnTo>
                  <a:pt x="1558713" y="3957046"/>
                </a:lnTo>
                <a:cubicBezTo>
                  <a:pt x="1546707" y="3957046"/>
                  <a:pt x="1528704" y="3949795"/>
                  <a:pt x="1504693" y="3935296"/>
                </a:cubicBezTo>
                <a:lnTo>
                  <a:pt x="1514982" y="3921910"/>
                </a:lnTo>
                <a:lnTo>
                  <a:pt x="1514982" y="3761288"/>
                </a:lnTo>
                <a:cubicBezTo>
                  <a:pt x="1533849" y="3687665"/>
                  <a:pt x="1555279" y="3650300"/>
                  <a:pt x="1579290" y="3649183"/>
                </a:cubicBezTo>
                <a:lnTo>
                  <a:pt x="1579290" y="3634126"/>
                </a:lnTo>
                <a:cubicBezTo>
                  <a:pt x="1565568" y="3622970"/>
                  <a:pt x="1558713" y="3614047"/>
                  <a:pt x="1558713" y="3607354"/>
                </a:cubicBezTo>
                <a:cubicBezTo>
                  <a:pt x="1615296" y="3524810"/>
                  <a:pt x="1658168" y="3445615"/>
                  <a:pt x="1687318" y="3369763"/>
                </a:cubicBezTo>
                <a:cubicBezTo>
                  <a:pt x="1694173" y="3369763"/>
                  <a:pt x="1697607" y="3367534"/>
                  <a:pt x="1697607" y="3363070"/>
                </a:cubicBezTo>
                <a:cubicBezTo>
                  <a:pt x="1690746" y="3363070"/>
                  <a:pt x="1687318" y="3360282"/>
                  <a:pt x="1687318" y="3354706"/>
                </a:cubicBezTo>
                <a:lnTo>
                  <a:pt x="1718184" y="3341320"/>
                </a:lnTo>
                <a:lnTo>
                  <a:pt x="1707896" y="3327934"/>
                </a:lnTo>
                <a:cubicBezTo>
                  <a:pt x="1707896" y="3316782"/>
                  <a:pt x="1719037" y="3295587"/>
                  <a:pt x="1741332" y="3264355"/>
                </a:cubicBezTo>
                <a:cubicBezTo>
                  <a:pt x="1734470" y="3255429"/>
                  <a:pt x="1731043" y="3248740"/>
                  <a:pt x="1731043" y="3244277"/>
                </a:cubicBezTo>
                <a:cubicBezTo>
                  <a:pt x="1767054" y="3159502"/>
                  <a:pt x="1791918" y="3117115"/>
                  <a:pt x="1805634" y="3117115"/>
                </a:cubicBezTo>
                <a:lnTo>
                  <a:pt x="1795345" y="3103729"/>
                </a:lnTo>
                <a:cubicBezTo>
                  <a:pt x="1798779" y="3075845"/>
                  <a:pt x="1809062" y="3061900"/>
                  <a:pt x="1826212" y="3061900"/>
                </a:cubicBezTo>
                <a:cubicBezTo>
                  <a:pt x="1826212" y="3057437"/>
                  <a:pt x="1822784" y="3055207"/>
                  <a:pt x="1815923" y="3055207"/>
                </a:cubicBezTo>
                <a:lnTo>
                  <a:pt x="1826212" y="3020072"/>
                </a:lnTo>
                <a:lnTo>
                  <a:pt x="1815923" y="2991628"/>
                </a:lnTo>
                <a:lnTo>
                  <a:pt x="1751620" y="2991628"/>
                </a:lnTo>
                <a:cubicBezTo>
                  <a:pt x="1741332" y="2991628"/>
                  <a:pt x="1716468" y="3007802"/>
                  <a:pt x="1677029" y="3040150"/>
                </a:cubicBezTo>
                <a:cubicBezTo>
                  <a:pt x="1605007" y="3026764"/>
                  <a:pt x="1569002" y="2998880"/>
                  <a:pt x="1569002" y="2956493"/>
                </a:cubicBezTo>
                <a:cubicBezTo>
                  <a:pt x="1582718" y="2956493"/>
                  <a:pt x="1589574" y="2952029"/>
                  <a:pt x="1589574" y="2943107"/>
                </a:cubicBezTo>
                <a:lnTo>
                  <a:pt x="1579290" y="2929721"/>
                </a:lnTo>
                <a:cubicBezTo>
                  <a:pt x="1601579" y="2924145"/>
                  <a:pt x="1612726" y="2919123"/>
                  <a:pt x="1612726" y="2914660"/>
                </a:cubicBezTo>
                <a:lnTo>
                  <a:pt x="1599862" y="2901278"/>
                </a:lnTo>
                <a:lnTo>
                  <a:pt x="1633304" y="2866138"/>
                </a:lnTo>
                <a:cubicBezTo>
                  <a:pt x="1626443" y="2857216"/>
                  <a:pt x="1623015" y="2849964"/>
                  <a:pt x="1623015" y="2844388"/>
                </a:cubicBezTo>
                <a:cubicBezTo>
                  <a:pt x="1636732" y="2839925"/>
                  <a:pt x="1647021" y="2837695"/>
                  <a:pt x="1653882" y="2837695"/>
                </a:cubicBezTo>
                <a:lnTo>
                  <a:pt x="1643593" y="2789173"/>
                </a:lnTo>
                <a:cubicBezTo>
                  <a:pt x="1659021" y="2789173"/>
                  <a:pt x="1666740" y="2784710"/>
                  <a:pt x="1666740" y="2775788"/>
                </a:cubicBezTo>
                <a:lnTo>
                  <a:pt x="1666740" y="2754037"/>
                </a:lnTo>
                <a:cubicBezTo>
                  <a:pt x="1680457" y="2754037"/>
                  <a:pt x="1687318" y="2749574"/>
                  <a:pt x="1687318" y="2740652"/>
                </a:cubicBezTo>
                <a:lnTo>
                  <a:pt x="1666740" y="2718902"/>
                </a:lnTo>
                <a:cubicBezTo>
                  <a:pt x="1666740" y="2715555"/>
                  <a:pt x="1670168" y="2697148"/>
                  <a:pt x="1677029" y="2663687"/>
                </a:cubicBezTo>
                <a:lnTo>
                  <a:pt x="1666740" y="2628551"/>
                </a:lnTo>
                <a:lnTo>
                  <a:pt x="1633304" y="2628551"/>
                </a:lnTo>
                <a:cubicBezTo>
                  <a:pt x="1633304" y="2648626"/>
                  <a:pt x="1605007" y="2674285"/>
                  <a:pt x="1548424" y="2705516"/>
                </a:cubicBezTo>
                <a:cubicBezTo>
                  <a:pt x="1490118" y="2755709"/>
                  <a:pt x="1460968" y="2788057"/>
                  <a:pt x="1460968" y="2802559"/>
                </a:cubicBezTo>
                <a:cubicBezTo>
                  <a:pt x="1431819" y="2836024"/>
                  <a:pt x="1410382" y="2852756"/>
                  <a:pt x="1396666" y="2852756"/>
                </a:cubicBezTo>
                <a:lnTo>
                  <a:pt x="1406955" y="2866138"/>
                </a:lnTo>
                <a:cubicBezTo>
                  <a:pt x="1391521" y="2876178"/>
                  <a:pt x="1359802" y="2918006"/>
                  <a:pt x="1311786" y="2991628"/>
                </a:cubicBezTo>
                <a:lnTo>
                  <a:pt x="1301497" y="2991628"/>
                </a:lnTo>
                <a:lnTo>
                  <a:pt x="1311786" y="3005014"/>
                </a:lnTo>
                <a:cubicBezTo>
                  <a:pt x="1292924" y="3028436"/>
                  <a:pt x="1245766" y="3047402"/>
                  <a:pt x="1170316" y="3061900"/>
                </a:cubicBezTo>
                <a:cubicBezTo>
                  <a:pt x="1151455" y="3084209"/>
                  <a:pt x="1112017" y="3119345"/>
                  <a:pt x="1052000" y="3167312"/>
                </a:cubicBezTo>
                <a:cubicBezTo>
                  <a:pt x="990273" y="3235354"/>
                  <a:pt x="940545" y="3300608"/>
                  <a:pt x="902817" y="3363070"/>
                </a:cubicBezTo>
                <a:lnTo>
                  <a:pt x="859092" y="3411592"/>
                </a:lnTo>
                <a:cubicBezTo>
                  <a:pt x="800793" y="3476288"/>
                  <a:pt x="764782" y="3510869"/>
                  <a:pt x="751065" y="3515329"/>
                </a:cubicBezTo>
                <a:lnTo>
                  <a:pt x="740776" y="3515329"/>
                </a:lnTo>
                <a:lnTo>
                  <a:pt x="720198" y="3508636"/>
                </a:lnTo>
                <a:cubicBezTo>
                  <a:pt x="720198" y="3518675"/>
                  <a:pt x="713337" y="3523697"/>
                  <a:pt x="699621" y="3523697"/>
                </a:cubicBezTo>
                <a:cubicBezTo>
                  <a:pt x="699621" y="3518120"/>
                  <a:pt x="695335" y="3515329"/>
                  <a:pt x="686757" y="3515329"/>
                </a:cubicBezTo>
                <a:cubicBezTo>
                  <a:pt x="686757" y="3532061"/>
                  <a:pt x="655037" y="3571660"/>
                  <a:pt x="591593" y="3634126"/>
                </a:cubicBezTo>
                <a:lnTo>
                  <a:pt x="601876" y="3649183"/>
                </a:lnTo>
                <a:lnTo>
                  <a:pt x="558151" y="3697705"/>
                </a:lnTo>
                <a:lnTo>
                  <a:pt x="568440" y="3711091"/>
                </a:lnTo>
                <a:lnTo>
                  <a:pt x="558151" y="3726148"/>
                </a:lnTo>
                <a:lnTo>
                  <a:pt x="568440" y="3739534"/>
                </a:lnTo>
                <a:cubicBezTo>
                  <a:pt x="561579" y="3748456"/>
                  <a:pt x="558151" y="3755708"/>
                  <a:pt x="558151" y="3761288"/>
                </a:cubicBezTo>
                <a:lnTo>
                  <a:pt x="568440" y="3796423"/>
                </a:lnTo>
                <a:cubicBezTo>
                  <a:pt x="556440" y="3796423"/>
                  <a:pt x="528143" y="3819290"/>
                  <a:pt x="483560" y="3865024"/>
                </a:cubicBezTo>
                <a:lnTo>
                  <a:pt x="462982" y="3838252"/>
                </a:lnTo>
                <a:cubicBezTo>
                  <a:pt x="462982" y="3832676"/>
                  <a:pt x="466416" y="3829884"/>
                  <a:pt x="473271" y="3829884"/>
                </a:cubicBezTo>
                <a:lnTo>
                  <a:pt x="462982" y="3796423"/>
                </a:lnTo>
                <a:lnTo>
                  <a:pt x="462982" y="3774670"/>
                </a:lnTo>
                <a:cubicBezTo>
                  <a:pt x="464699" y="3765747"/>
                  <a:pt x="471560" y="3761288"/>
                  <a:pt x="483560" y="3761288"/>
                </a:cubicBezTo>
                <a:cubicBezTo>
                  <a:pt x="483560" y="3755708"/>
                  <a:pt x="480132" y="3748456"/>
                  <a:pt x="473271" y="3739534"/>
                </a:cubicBezTo>
                <a:cubicBezTo>
                  <a:pt x="488704" y="3629104"/>
                  <a:pt x="503279" y="3559391"/>
                  <a:pt x="517002" y="3530389"/>
                </a:cubicBezTo>
                <a:lnTo>
                  <a:pt x="504138" y="3515329"/>
                </a:lnTo>
                <a:lnTo>
                  <a:pt x="504138" y="3508636"/>
                </a:lnTo>
                <a:cubicBezTo>
                  <a:pt x="548721" y="3438364"/>
                  <a:pt x="584732" y="3400998"/>
                  <a:pt x="612165" y="3396535"/>
                </a:cubicBezTo>
                <a:lnTo>
                  <a:pt x="601876" y="3383149"/>
                </a:lnTo>
                <a:lnTo>
                  <a:pt x="601876" y="3376456"/>
                </a:lnTo>
                <a:cubicBezTo>
                  <a:pt x="613882" y="3365304"/>
                  <a:pt x="624171" y="3346338"/>
                  <a:pt x="632743" y="3319570"/>
                </a:cubicBezTo>
                <a:cubicBezTo>
                  <a:pt x="625888" y="3310644"/>
                  <a:pt x="622454" y="3303955"/>
                  <a:pt x="622454" y="3299491"/>
                </a:cubicBezTo>
                <a:lnTo>
                  <a:pt x="666185" y="3277741"/>
                </a:lnTo>
                <a:cubicBezTo>
                  <a:pt x="679901" y="3279971"/>
                  <a:pt x="686757" y="3284989"/>
                  <a:pt x="686757" y="3292798"/>
                </a:cubicBezTo>
                <a:lnTo>
                  <a:pt x="686757" y="3299491"/>
                </a:lnTo>
                <a:lnTo>
                  <a:pt x="676474" y="3312877"/>
                </a:lnTo>
                <a:lnTo>
                  <a:pt x="699621" y="3312877"/>
                </a:lnTo>
                <a:cubicBezTo>
                  <a:pt x="745921" y="3286106"/>
                  <a:pt x="781067" y="3248740"/>
                  <a:pt x="805079" y="3200773"/>
                </a:cubicBezTo>
                <a:cubicBezTo>
                  <a:pt x="827367" y="3200773"/>
                  <a:pt x="853090" y="3163965"/>
                  <a:pt x="882239" y="3090343"/>
                </a:cubicBezTo>
                <a:lnTo>
                  <a:pt x="869381" y="3075286"/>
                </a:lnTo>
                <a:cubicBezTo>
                  <a:pt x="884815" y="3075286"/>
                  <a:pt x="895962" y="3059112"/>
                  <a:pt x="902817" y="3026764"/>
                </a:cubicBezTo>
                <a:cubicBezTo>
                  <a:pt x="889101" y="3026764"/>
                  <a:pt x="882239" y="3022301"/>
                  <a:pt x="882239" y="3013379"/>
                </a:cubicBezTo>
                <a:lnTo>
                  <a:pt x="923395" y="3013379"/>
                </a:lnTo>
                <a:lnTo>
                  <a:pt x="923395" y="3005014"/>
                </a:lnTo>
                <a:lnTo>
                  <a:pt x="902817" y="3005014"/>
                </a:lnTo>
                <a:lnTo>
                  <a:pt x="902817" y="2971550"/>
                </a:lnTo>
                <a:lnTo>
                  <a:pt x="923395" y="2978243"/>
                </a:lnTo>
                <a:lnTo>
                  <a:pt x="923395" y="2971550"/>
                </a:lnTo>
                <a:cubicBezTo>
                  <a:pt x="909678" y="2971550"/>
                  <a:pt x="902817" y="2966528"/>
                  <a:pt x="902817" y="2956493"/>
                </a:cubicBezTo>
                <a:lnTo>
                  <a:pt x="902817" y="2929721"/>
                </a:lnTo>
                <a:cubicBezTo>
                  <a:pt x="938828" y="2896256"/>
                  <a:pt x="960264" y="2879524"/>
                  <a:pt x="967120" y="2879524"/>
                </a:cubicBezTo>
                <a:lnTo>
                  <a:pt x="956831" y="2866138"/>
                </a:lnTo>
                <a:cubicBezTo>
                  <a:pt x="970553" y="2838254"/>
                  <a:pt x="985128" y="2824309"/>
                  <a:pt x="1000556" y="2824309"/>
                </a:cubicBezTo>
                <a:lnTo>
                  <a:pt x="987698" y="2809252"/>
                </a:lnTo>
                <a:cubicBezTo>
                  <a:pt x="987698" y="2804789"/>
                  <a:pt x="991984" y="2802559"/>
                  <a:pt x="1000556" y="2802559"/>
                </a:cubicBezTo>
                <a:lnTo>
                  <a:pt x="987698" y="2789173"/>
                </a:lnTo>
                <a:cubicBezTo>
                  <a:pt x="1009992" y="2776904"/>
                  <a:pt x="1021133" y="2762960"/>
                  <a:pt x="1021133" y="2747345"/>
                </a:cubicBezTo>
                <a:cubicBezTo>
                  <a:pt x="1040000" y="2747345"/>
                  <a:pt x="1054575" y="2731171"/>
                  <a:pt x="1064864" y="2698823"/>
                </a:cubicBezTo>
                <a:lnTo>
                  <a:pt x="1075153" y="2698823"/>
                </a:lnTo>
                <a:lnTo>
                  <a:pt x="1064864" y="2656994"/>
                </a:lnTo>
                <a:cubicBezTo>
                  <a:pt x="1052858" y="2656994"/>
                  <a:pt x="1020281" y="2687112"/>
                  <a:pt x="967120" y="2747345"/>
                </a:cubicBezTo>
                <a:lnTo>
                  <a:pt x="956831" y="2747345"/>
                </a:lnTo>
                <a:lnTo>
                  <a:pt x="956831" y="2740652"/>
                </a:lnTo>
                <a:lnTo>
                  <a:pt x="977409" y="2718902"/>
                </a:lnTo>
                <a:lnTo>
                  <a:pt x="977409" y="2712209"/>
                </a:lnTo>
                <a:cubicBezTo>
                  <a:pt x="963692" y="2712209"/>
                  <a:pt x="956831" y="2709979"/>
                  <a:pt x="956831" y="2705516"/>
                </a:cubicBezTo>
                <a:lnTo>
                  <a:pt x="967120" y="2690459"/>
                </a:lnTo>
                <a:cubicBezTo>
                  <a:pt x="960264" y="2682649"/>
                  <a:pt x="956831" y="2673726"/>
                  <a:pt x="956831" y="2663687"/>
                </a:cubicBezTo>
                <a:cubicBezTo>
                  <a:pt x="967120" y="2663687"/>
                  <a:pt x="977409" y="2656436"/>
                  <a:pt x="987698" y="2641937"/>
                </a:cubicBezTo>
                <a:lnTo>
                  <a:pt x="987698" y="2635244"/>
                </a:lnTo>
                <a:lnTo>
                  <a:pt x="977409" y="2621858"/>
                </a:lnTo>
                <a:lnTo>
                  <a:pt x="1000556" y="2615165"/>
                </a:lnTo>
                <a:lnTo>
                  <a:pt x="987698" y="2600104"/>
                </a:lnTo>
                <a:lnTo>
                  <a:pt x="987698" y="2586722"/>
                </a:lnTo>
                <a:lnTo>
                  <a:pt x="1021133" y="2586722"/>
                </a:lnTo>
                <a:lnTo>
                  <a:pt x="1021133" y="2564968"/>
                </a:lnTo>
                <a:cubicBezTo>
                  <a:pt x="998845" y="2564968"/>
                  <a:pt x="987698" y="2560509"/>
                  <a:pt x="987698" y="2551582"/>
                </a:cubicBezTo>
                <a:cubicBezTo>
                  <a:pt x="1016847" y="2551582"/>
                  <a:pt x="1031422" y="2539872"/>
                  <a:pt x="1031422" y="2516446"/>
                </a:cubicBezTo>
                <a:lnTo>
                  <a:pt x="1075153" y="2516446"/>
                </a:lnTo>
                <a:lnTo>
                  <a:pt x="1095725" y="2523140"/>
                </a:lnTo>
                <a:lnTo>
                  <a:pt x="1095725" y="2516446"/>
                </a:lnTo>
                <a:lnTo>
                  <a:pt x="1064864" y="2488004"/>
                </a:lnTo>
                <a:lnTo>
                  <a:pt x="1064864" y="2474618"/>
                </a:lnTo>
                <a:cubicBezTo>
                  <a:pt x="1064864" y="2465695"/>
                  <a:pt x="1075153" y="2461232"/>
                  <a:pt x="1095725" y="2461232"/>
                </a:cubicBezTo>
                <a:lnTo>
                  <a:pt x="1085436" y="2426096"/>
                </a:lnTo>
                <a:lnTo>
                  <a:pt x="1095725" y="2426096"/>
                </a:lnTo>
                <a:lnTo>
                  <a:pt x="1116303" y="2432789"/>
                </a:lnTo>
                <a:lnTo>
                  <a:pt x="1116303" y="2404346"/>
                </a:lnTo>
                <a:lnTo>
                  <a:pt x="1106014" y="2390960"/>
                </a:lnTo>
                <a:lnTo>
                  <a:pt x="1139456" y="2375903"/>
                </a:lnTo>
                <a:lnTo>
                  <a:pt x="1129167" y="2342438"/>
                </a:lnTo>
                <a:lnTo>
                  <a:pt x="1193469" y="2307302"/>
                </a:lnTo>
                <a:lnTo>
                  <a:pt x="1170316" y="2278855"/>
                </a:lnTo>
                <a:cubicBezTo>
                  <a:pt x="1187466" y="2278855"/>
                  <a:pt x="1205469" y="2257664"/>
                  <a:pt x="1224336" y="2215277"/>
                </a:cubicBezTo>
                <a:cubicBezTo>
                  <a:pt x="1238052" y="2210813"/>
                  <a:pt x="1252627" y="2208584"/>
                  <a:pt x="1268061" y="2208584"/>
                </a:cubicBezTo>
                <a:lnTo>
                  <a:pt x="1257772" y="2195198"/>
                </a:lnTo>
                <a:lnTo>
                  <a:pt x="1257772" y="2160062"/>
                </a:lnTo>
                <a:cubicBezTo>
                  <a:pt x="1278350" y="2160062"/>
                  <a:pt x="1292924" y="2148351"/>
                  <a:pt x="1301497" y="2124926"/>
                </a:cubicBezTo>
                <a:lnTo>
                  <a:pt x="1301497" y="2104847"/>
                </a:lnTo>
                <a:cubicBezTo>
                  <a:pt x="1318647" y="2085885"/>
                  <a:pt x="1332363" y="2076404"/>
                  <a:pt x="1342652" y="2076404"/>
                </a:cubicBezTo>
                <a:lnTo>
                  <a:pt x="1342652" y="2069711"/>
                </a:lnTo>
                <a:lnTo>
                  <a:pt x="1322074" y="2047961"/>
                </a:lnTo>
                <a:cubicBezTo>
                  <a:pt x="1339224" y="2039035"/>
                  <a:pt x="1353799" y="2034575"/>
                  <a:pt x="1365799" y="2034575"/>
                </a:cubicBezTo>
                <a:lnTo>
                  <a:pt x="1365799" y="1999436"/>
                </a:lnTo>
                <a:cubicBezTo>
                  <a:pt x="1365799" y="1987167"/>
                  <a:pt x="1379522" y="1979919"/>
                  <a:pt x="1406955" y="1977686"/>
                </a:cubicBezTo>
                <a:cubicBezTo>
                  <a:pt x="1400094" y="1968763"/>
                  <a:pt x="1396666" y="1962070"/>
                  <a:pt x="1396666" y="1957607"/>
                </a:cubicBezTo>
                <a:cubicBezTo>
                  <a:pt x="1403527" y="1948684"/>
                  <a:pt x="1406955" y="1941433"/>
                  <a:pt x="1406955" y="1935857"/>
                </a:cubicBezTo>
                <a:cubicBezTo>
                  <a:pt x="1396666" y="1935857"/>
                  <a:pt x="1382949" y="1926934"/>
                  <a:pt x="1365799" y="1909085"/>
                </a:cubicBezTo>
                <a:cubicBezTo>
                  <a:pt x="1379522" y="1903509"/>
                  <a:pt x="1389805" y="1900721"/>
                  <a:pt x="1396666" y="1900721"/>
                </a:cubicBezTo>
                <a:lnTo>
                  <a:pt x="1386377" y="1887335"/>
                </a:lnTo>
                <a:cubicBezTo>
                  <a:pt x="1394949" y="1887335"/>
                  <a:pt x="1412958" y="1871161"/>
                  <a:pt x="1440391" y="1838813"/>
                </a:cubicBezTo>
                <a:lnTo>
                  <a:pt x="1460968" y="1832120"/>
                </a:lnTo>
                <a:lnTo>
                  <a:pt x="1450680" y="1796984"/>
                </a:lnTo>
                <a:cubicBezTo>
                  <a:pt x="1486691" y="1779135"/>
                  <a:pt x="1504693" y="1765195"/>
                  <a:pt x="1504693" y="1755155"/>
                </a:cubicBezTo>
                <a:cubicBezTo>
                  <a:pt x="1547565" y="1704959"/>
                  <a:pt x="1569002" y="1669823"/>
                  <a:pt x="1569002" y="1649744"/>
                </a:cubicBezTo>
                <a:lnTo>
                  <a:pt x="1623015" y="1656437"/>
                </a:lnTo>
                <a:lnTo>
                  <a:pt x="1623015" y="1649744"/>
                </a:lnTo>
                <a:lnTo>
                  <a:pt x="1599862" y="1627994"/>
                </a:lnTo>
                <a:lnTo>
                  <a:pt x="1653882" y="1586165"/>
                </a:lnTo>
                <a:cubicBezTo>
                  <a:pt x="1640160" y="1586165"/>
                  <a:pt x="1633304" y="1581702"/>
                  <a:pt x="1633304" y="1572779"/>
                </a:cubicBezTo>
                <a:cubicBezTo>
                  <a:pt x="1643593" y="1572779"/>
                  <a:pt x="1661596" y="1561068"/>
                  <a:pt x="1687318" y="1537643"/>
                </a:cubicBezTo>
                <a:cubicBezTo>
                  <a:pt x="1680457" y="1537643"/>
                  <a:pt x="1677029" y="1535410"/>
                  <a:pt x="1677029" y="1530950"/>
                </a:cubicBezTo>
                <a:cubicBezTo>
                  <a:pt x="1695890" y="1530950"/>
                  <a:pt x="1713898" y="1507525"/>
                  <a:pt x="1731043" y="1460678"/>
                </a:cubicBezTo>
                <a:lnTo>
                  <a:pt x="1741332" y="1460678"/>
                </a:lnTo>
                <a:lnTo>
                  <a:pt x="1772198" y="1475736"/>
                </a:lnTo>
                <a:lnTo>
                  <a:pt x="1785056" y="1460678"/>
                </a:lnTo>
                <a:lnTo>
                  <a:pt x="1785056" y="1453986"/>
                </a:lnTo>
                <a:lnTo>
                  <a:pt x="1761909" y="1432232"/>
                </a:lnTo>
                <a:cubicBezTo>
                  <a:pt x="1773915" y="1432232"/>
                  <a:pt x="1788490" y="1423309"/>
                  <a:pt x="1805634" y="1405464"/>
                </a:cubicBezTo>
                <a:cubicBezTo>
                  <a:pt x="1798779" y="1396537"/>
                  <a:pt x="1795345" y="1389290"/>
                  <a:pt x="1795345" y="1383710"/>
                </a:cubicBezTo>
                <a:cubicBezTo>
                  <a:pt x="1810779" y="1383710"/>
                  <a:pt x="1832215" y="1363077"/>
                  <a:pt x="1859648" y="1321802"/>
                </a:cubicBezTo>
                <a:lnTo>
                  <a:pt x="1869937" y="1321802"/>
                </a:lnTo>
                <a:lnTo>
                  <a:pt x="1859648" y="1286666"/>
                </a:lnTo>
                <a:cubicBezTo>
                  <a:pt x="1864792" y="1272168"/>
                  <a:pt x="1889656" y="1260453"/>
                  <a:pt x="1934239" y="1251530"/>
                </a:cubicBezTo>
                <a:lnTo>
                  <a:pt x="1923950" y="1236473"/>
                </a:lnTo>
                <a:lnTo>
                  <a:pt x="1988253" y="1174566"/>
                </a:lnTo>
                <a:cubicBezTo>
                  <a:pt x="2001975" y="1170102"/>
                  <a:pt x="2012264" y="1167873"/>
                  <a:pt x="2019120" y="1167873"/>
                </a:cubicBezTo>
                <a:lnTo>
                  <a:pt x="2019120" y="1161180"/>
                </a:lnTo>
                <a:cubicBezTo>
                  <a:pt x="2019120" y="1151140"/>
                  <a:pt x="2012264" y="1146119"/>
                  <a:pt x="1998542" y="1146119"/>
                </a:cubicBezTo>
                <a:cubicBezTo>
                  <a:pt x="1998542" y="1134967"/>
                  <a:pt x="2044842" y="1093138"/>
                  <a:pt x="2137442" y="1020632"/>
                </a:cubicBezTo>
                <a:lnTo>
                  <a:pt x="2137442" y="1040711"/>
                </a:lnTo>
                <a:lnTo>
                  <a:pt x="2160589" y="1040711"/>
                </a:lnTo>
                <a:lnTo>
                  <a:pt x="2160589" y="1034018"/>
                </a:lnTo>
                <a:lnTo>
                  <a:pt x="2137442" y="1013939"/>
                </a:lnTo>
                <a:cubicBezTo>
                  <a:pt x="2147731" y="1013939"/>
                  <a:pt x="2158872" y="1006688"/>
                  <a:pt x="2170878" y="992189"/>
                </a:cubicBezTo>
                <a:cubicBezTo>
                  <a:pt x="2157161" y="992189"/>
                  <a:pt x="2150300" y="987726"/>
                  <a:pt x="2150300" y="978803"/>
                </a:cubicBezTo>
                <a:lnTo>
                  <a:pt x="2150300" y="965418"/>
                </a:lnTo>
                <a:cubicBezTo>
                  <a:pt x="2169161" y="931953"/>
                  <a:pt x="2182877" y="915225"/>
                  <a:pt x="2191455" y="915225"/>
                </a:cubicBezTo>
                <a:cubicBezTo>
                  <a:pt x="2205172" y="919684"/>
                  <a:pt x="2219747" y="921917"/>
                  <a:pt x="2235180" y="921917"/>
                </a:cubicBezTo>
                <a:cubicBezTo>
                  <a:pt x="2221464" y="898492"/>
                  <a:pt x="2214602" y="882318"/>
                  <a:pt x="2214602" y="873396"/>
                </a:cubicBezTo>
                <a:cubicBezTo>
                  <a:pt x="2257475" y="862240"/>
                  <a:pt x="2278905" y="853317"/>
                  <a:pt x="2278905" y="846624"/>
                </a:cubicBezTo>
                <a:cubicBezTo>
                  <a:pt x="2263472" y="846624"/>
                  <a:pt x="2255758" y="841602"/>
                  <a:pt x="2255758" y="831563"/>
                </a:cubicBezTo>
                <a:lnTo>
                  <a:pt x="2255758" y="824870"/>
                </a:lnTo>
                <a:lnTo>
                  <a:pt x="2268616" y="824870"/>
                </a:lnTo>
                <a:lnTo>
                  <a:pt x="2289194" y="831563"/>
                </a:lnTo>
                <a:lnTo>
                  <a:pt x="2289194" y="824870"/>
                </a:lnTo>
                <a:cubicBezTo>
                  <a:pt x="2282338" y="817064"/>
                  <a:pt x="2278905" y="807583"/>
                  <a:pt x="2278905" y="796427"/>
                </a:cubicBezTo>
                <a:lnTo>
                  <a:pt x="2299483" y="789734"/>
                </a:lnTo>
                <a:lnTo>
                  <a:pt x="2320061" y="796427"/>
                </a:lnTo>
                <a:lnTo>
                  <a:pt x="2332924" y="783041"/>
                </a:lnTo>
                <a:cubicBezTo>
                  <a:pt x="2324347" y="774119"/>
                  <a:pt x="2320061" y="766867"/>
                  <a:pt x="2320061" y="761291"/>
                </a:cubicBezTo>
                <a:lnTo>
                  <a:pt x="2343208" y="769655"/>
                </a:lnTo>
                <a:lnTo>
                  <a:pt x="2384363" y="769655"/>
                </a:lnTo>
                <a:cubicBezTo>
                  <a:pt x="2384363" y="764079"/>
                  <a:pt x="2388649" y="756828"/>
                  <a:pt x="2397227" y="747905"/>
                </a:cubicBezTo>
                <a:lnTo>
                  <a:pt x="2397227" y="741212"/>
                </a:lnTo>
                <a:lnTo>
                  <a:pt x="2384363" y="741212"/>
                </a:lnTo>
                <a:lnTo>
                  <a:pt x="2384363" y="754598"/>
                </a:lnTo>
                <a:lnTo>
                  <a:pt x="2353496" y="754598"/>
                </a:lnTo>
                <a:cubicBezTo>
                  <a:pt x="2353496" y="746789"/>
                  <a:pt x="2360358" y="732848"/>
                  <a:pt x="2374074" y="712769"/>
                </a:cubicBezTo>
                <a:cubicBezTo>
                  <a:pt x="2360358" y="708306"/>
                  <a:pt x="2350069" y="706077"/>
                  <a:pt x="2343208" y="706077"/>
                </a:cubicBezTo>
                <a:lnTo>
                  <a:pt x="2343208" y="699384"/>
                </a:lnTo>
                <a:cubicBezTo>
                  <a:pt x="2344924" y="689344"/>
                  <a:pt x="2351785" y="684326"/>
                  <a:pt x="2363785" y="684326"/>
                </a:cubicBezTo>
                <a:cubicBezTo>
                  <a:pt x="2422091" y="693249"/>
                  <a:pt x="2451241" y="716674"/>
                  <a:pt x="2451241" y="754598"/>
                </a:cubicBezTo>
                <a:cubicBezTo>
                  <a:pt x="2471819" y="731173"/>
                  <a:pt x="2488963" y="719462"/>
                  <a:pt x="2502679" y="719462"/>
                </a:cubicBezTo>
                <a:lnTo>
                  <a:pt x="2492391" y="706077"/>
                </a:lnTo>
                <a:lnTo>
                  <a:pt x="2502679" y="692691"/>
                </a:lnTo>
                <a:lnTo>
                  <a:pt x="2525832" y="699384"/>
                </a:lnTo>
                <a:cubicBezTo>
                  <a:pt x="2548121" y="689344"/>
                  <a:pt x="2569557" y="684326"/>
                  <a:pt x="2590135" y="684326"/>
                </a:cubicBezTo>
                <a:cubicBezTo>
                  <a:pt x="2590135" y="689903"/>
                  <a:pt x="2593563" y="697154"/>
                  <a:pt x="2600424" y="706077"/>
                </a:cubicBezTo>
                <a:cubicBezTo>
                  <a:pt x="2581563" y="752927"/>
                  <a:pt x="2556699" y="776348"/>
                  <a:pt x="2525832" y="776348"/>
                </a:cubicBezTo>
                <a:lnTo>
                  <a:pt x="2536121" y="811488"/>
                </a:lnTo>
                <a:lnTo>
                  <a:pt x="2556699" y="803120"/>
                </a:lnTo>
                <a:cubicBezTo>
                  <a:pt x="2572126" y="805350"/>
                  <a:pt x="2579846" y="810371"/>
                  <a:pt x="2579846" y="818181"/>
                </a:cubicBezTo>
                <a:cubicBezTo>
                  <a:pt x="2564413" y="818181"/>
                  <a:pt x="2553265" y="836585"/>
                  <a:pt x="2546410" y="873396"/>
                </a:cubicBezTo>
                <a:lnTo>
                  <a:pt x="2546410" y="880085"/>
                </a:lnTo>
                <a:lnTo>
                  <a:pt x="2556699" y="880085"/>
                </a:lnTo>
                <a:cubicBezTo>
                  <a:pt x="2556699" y="866703"/>
                  <a:pt x="2578129" y="860010"/>
                  <a:pt x="2621001" y="860010"/>
                </a:cubicBezTo>
                <a:lnTo>
                  <a:pt x="2621001" y="838256"/>
                </a:lnTo>
                <a:lnTo>
                  <a:pt x="2590135" y="853317"/>
                </a:lnTo>
                <a:lnTo>
                  <a:pt x="2590135" y="838256"/>
                </a:lnTo>
                <a:cubicBezTo>
                  <a:pt x="2590135" y="827104"/>
                  <a:pt x="2604710" y="820411"/>
                  <a:pt x="2633860" y="818181"/>
                </a:cubicBezTo>
                <a:lnTo>
                  <a:pt x="2621001" y="803120"/>
                </a:lnTo>
                <a:lnTo>
                  <a:pt x="2621001" y="783041"/>
                </a:lnTo>
                <a:lnTo>
                  <a:pt x="2664726" y="783041"/>
                </a:lnTo>
                <a:cubicBezTo>
                  <a:pt x="2664726" y="755157"/>
                  <a:pt x="2682729" y="741212"/>
                  <a:pt x="2718740" y="741212"/>
                </a:cubicBezTo>
                <a:lnTo>
                  <a:pt x="2772753" y="677633"/>
                </a:lnTo>
                <a:cubicBezTo>
                  <a:pt x="2779615" y="677633"/>
                  <a:pt x="2801051" y="659226"/>
                  <a:pt x="2837056" y="622419"/>
                </a:cubicBezTo>
                <a:cubicBezTo>
                  <a:pt x="2823339" y="622419"/>
                  <a:pt x="2816479" y="617397"/>
                  <a:pt x="2816479" y="607362"/>
                </a:cubicBezTo>
                <a:lnTo>
                  <a:pt x="2837056" y="600665"/>
                </a:lnTo>
                <a:lnTo>
                  <a:pt x="2826767" y="587283"/>
                </a:lnTo>
                <a:cubicBezTo>
                  <a:pt x="2826767" y="583936"/>
                  <a:pt x="2869639" y="548801"/>
                  <a:pt x="2955378" y="481871"/>
                </a:cubicBezTo>
                <a:cubicBezTo>
                  <a:pt x="2948517" y="472949"/>
                  <a:pt x="2945089" y="466256"/>
                  <a:pt x="2945089" y="461793"/>
                </a:cubicBezTo>
                <a:cubicBezTo>
                  <a:pt x="2958806" y="461793"/>
                  <a:pt x="2965667" y="456775"/>
                  <a:pt x="2965667" y="446735"/>
                </a:cubicBezTo>
                <a:lnTo>
                  <a:pt x="2955378" y="404907"/>
                </a:lnTo>
                <a:cubicBezTo>
                  <a:pt x="2969095" y="404907"/>
                  <a:pt x="2975950" y="400443"/>
                  <a:pt x="2975950" y="391521"/>
                </a:cubicBezTo>
                <a:cubicBezTo>
                  <a:pt x="2969095" y="391521"/>
                  <a:pt x="2965667" y="389291"/>
                  <a:pt x="2965667" y="384828"/>
                </a:cubicBezTo>
                <a:cubicBezTo>
                  <a:pt x="2982811" y="383711"/>
                  <a:pt x="3004247" y="358056"/>
                  <a:pt x="3029970" y="307863"/>
                </a:cubicBezTo>
                <a:cubicBezTo>
                  <a:pt x="3016247" y="292247"/>
                  <a:pt x="3009392" y="278303"/>
                  <a:pt x="3009392" y="266034"/>
                </a:cubicBezTo>
                <a:cubicBezTo>
                  <a:pt x="3047114" y="254878"/>
                  <a:pt x="3089986" y="215279"/>
                  <a:pt x="3137997" y="147237"/>
                </a:cubicBezTo>
                <a:lnTo>
                  <a:pt x="3158575" y="140544"/>
                </a:lnTo>
                <a:lnTo>
                  <a:pt x="3148286" y="125487"/>
                </a:lnTo>
                <a:cubicBezTo>
                  <a:pt x="3148286" y="116564"/>
                  <a:pt x="3159433" y="112101"/>
                  <a:pt x="3181722" y="112101"/>
                </a:cubicBezTo>
                <a:lnTo>
                  <a:pt x="3181722" y="97044"/>
                </a:lnTo>
                <a:lnTo>
                  <a:pt x="3158575" y="76965"/>
                </a:lnTo>
                <a:cubicBezTo>
                  <a:pt x="3198013" y="42384"/>
                  <a:pt x="3245166" y="18962"/>
                  <a:pt x="3300044" y="6693"/>
                </a:cubicBezTo>
                <a:cubicBezTo>
                  <a:pt x="3300044" y="2230"/>
                  <a:pt x="3303472" y="0"/>
                  <a:pt x="331033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服装由来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189480" y="4923107"/>
            <a:ext cx="1200251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     万圣节的服装起源于恶作剧，大人带孩子一起出门（一般是大人驾车停在路边，小孩说：“不给糖就捣蛋（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trick or treat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）。大人事先要求孩子只许去门口有节日布置的并点了灯的人家，否则不许打扰。</a:t>
            </a:r>
          </a:p>
        </p:txBody>
      </p:sp>
      <p:pic>
        <p:nvPicPr>
          <p:cNvPr id="11" name="PA_蓝剑_图片占位符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t="31513" b="31513"/>
          <a:stretch>
            <a:fillRect/>
          </a:stretch>
        </p:blipFill>
        <p:spPr>
          <a:xfrm>
            <a:off x="86242" y="1199994"/>
            <a:ext cx="11882075" cy="3322301"/>
          </a:xfrm>
          <a:custGeom>
            <a:avLst/>
            <a:gdLst>
              <a:gd name="connsiteX0" fmla="*/ 7009483 w 9503152"/>
              <a:gd name="connsiteY0" fmla="*/ 1682574 h 2345129"/>
              <a:gd name="connsiteX1" fmla="*/ 6916003 w 9503152"/>
              <a:gd name="connsiteY1" fmla="*/ 1760819 h 2345129"/>
              <a:gd name="connsiteX2" fmla="*/ 6874744 w 9503152"/>
              <a:gd name="connsiteY2" fmla="*/ 1754427 h 2345129"/>
              <a:gd name="connsiteX3" fmla="*/ 6876903 w 9503152"/>
              <a:gd name="connsiteY3" fmla="*/ 1740494 h 2345129"/>
              <a:gd name="connsiteX4" fmla="*/ 6895517 w 9503152"/>
              <a:gd name="connsiteY4" fmla="*/ 1711281 h 2345129"/>
              <a:gd name="connsiteX5" fmla="*/ 6870431 w 9503152"/>
              <a:gd name="connsiteY5" fmla="*/ 1691338 h 2345129"/>
              <a:gd name="connsiteX6" fmla="*/ 6799881 w 9503152"/>
              <a:gd name="connsiteY6" fmla="*/ 1712505 h 2345129"/>
              <a:gd name="connsiteX7" fmla="*/ 6797452 w 9503152"/>
              <a:gd name="connsiteY7" fmla="*/ 1728185 h 2345129"/>
              <a:gd name="connsiteX8" fmla="*/ 6805091 w 9503152"/>
              <a:gd name="connsiteY8" fmla="*/ 1759676 h 2345129"/>
              <a:gd name="connsiteX9" fmla="*/ 6716182 w 9503152"/>
              <a:gd name="connsiteY9" fmla="*/ 1808322 h 2345129"/>
              <a:gd name="connsiteX10" fmla="*/ 6713753 w 9503152"/>
              <a:gd name="connsiteY10" fmla="*/ 1824002 h 2345129"/>
              <a:gd name="connsiteX11" fmla="*/ 6803992 w 9503152"/>
              <a:gd name="connsiteY11" fmla="*/ 1948540 h 2345129"/>
              <a:gd name="connsiteX12" fmla="*/ 6925244 w 9503152"/>
              <a:gd name="connsiteY12" fmla="*/ 1872809 h 2345129"/>
              <a:gd name="connsiteX13" fmla="*/ 7055044 w 9503152"/>
              <a:gd name="connsiteY13" fmla="*/ 1752037 h 2345129"/>
              <a:gd name="connsiteX14" fmla="*/ 7062330 w 9503152"/>
              <a:gd name="connsiteY14" fmla="*/ 1705012 h 2345129"/>
              <a:gd name="connsiteX15" fmla="*/ 7016226 w 9503152"/>
              <a:gd name="connsiteY15" fmla="*/ 1729982 h 2345129"/>
              <a:gd name="connsiteX16" fmla="*/ 7007327 w 9503152"/>
              <a:gd name="connsiteY16" fmla="*/ 1696491 h 2345129"/>
              <a:gd name="connsiteX17" fmla="*/ 7023241 w 9503152"/>
              <a:gd name="connsiteY17" fmla="*/ 1684705 h 2345129"/>
              <a:gd name="connsiteX18" fmla="*/ 1281545 w 9503152"/>
              <a:gd name="connsiteY18" fmla="*/ 1640437 h 2345129"/>
              <a:gd name="connsiteX19" fmla="*/ 1249188 w 9503152"/>
              <a:gd name="connsiteY19" fmla="*/ 1667521 h 2345129"/>
              <a:gd name="connsiteX20" fmla="*/ 1246759 w 9503152"/>
              <a:gd name="connsiteY20" fmla="*/ 1683201 h 2345129"/>
              <a:gd name="connsiteX21" fmla="*/ 1280988 w 9503152"/>
              <a:gd name="connsiteY21" fmla="*/ 1734868 h 2345129"/>
              <a:gd name="connsiteX22" fmla="*/ 1306970 w 9503152"/>
              <a:gd name="connsiteY22" fmla="*/ 1738894 h 2345129"/>
              <a:gd name="connsiteX23" fmla="*/ 1332601 w 9503152"/>
              <a:gd name="connsiteY23" fmla="*/ 1664388 h 2345129"/>
              <a:gd name="connsiteX24" fmla="*/ 1335028 w 9503152"/>
              <a:gd name="connsiteY24" fmla="*/ 1648723 h 2345129"/>
              <a:gd name="connsiteX25" fmla="*/ 8957352 w 9503152"/>
              <a:gd name="connsiteY25" fmla="*/ 1451138 h 2345129"/>
              <a:gd name="connsiteX26" fmla="*/ 8984853 w 9503152"/>
              <a:gd name="connsiteY26" fmla="*/ 1455398 h 2345129"/>
              <a:gd name="connsiteX27" fmla="*/ 9022152 w 9503152"/>
              <a:gd name="connsiteY27" fmla="*/ 1477218 h 2345129"/>
              <a:gd name="connsiteX28" fmla="*/ 9019993 w 9503152"/>
              <a:gd name="connsiteY28" fmla="*/ 1491150 h 2345129"/>
              <a:gd name="connsiteX29" fmla="*/ 8987634 w 9503152"/>
              <a:gd name="connsiteY29" fmla="*/ 1518250 h 2345129"/>
              <a:gd name="connsiteX30" fmla="*/ 8947908 w 9503152"/>
              <a:gd name="connsiteY30" fmla="*/ 1512095 h 2345129"/>
              <a:gd name="connsiteX31" fmla="*/ 8950337 w 9503152"/>
              <a:gd name="connsiteY31" fmla="*/ 1496415 h 2345129"/>
              <a:gd name="connsiteX32" fmla="*/ 8968683 w 9503152"/>
              <a:gd name="connsiteY32" fmla="*/ 1468934 h 2345129"/>
              <a:gd name="connsiteX33" fmla="*/ 8957352 w 9503152"/>
              <a:gd name="connsiteY33" fmla="*/ 1451138 h 2345129"/>
              <a:gd name="connsiteX34" fmla="*/ 6699143 w 9503152"/>
              <a:gd name="connsiteY34" fmla="*/ 1383038 h 2345129"/>
              <a:gd name="connsiteX35" fmla="*/ 6678384 w 9503152"/>
              <a:gd name="connsiteY35" fmla="*/ 1426186 h 2345129"/>
              <a:gd name="connsiteX36" fmla="*/ 6692128 w 9503152"/>
              <a:gd name="connsiteY36" fmla="*/ 1428315 h 2345129"/>
              <a:gd name="connsiteX37" fmla="*/ 6722695 w 9503152"/>
              <a:gd name="connsiteY37" fmla="*/ 1402743 h 2345129"/>
              <a:gd name="connsiteX38" fmla="*/ 6725124 w 9503152"/>
              <a:gd name="connsiteY38" fmla="*/ 1387063 h 2345129"/>
              <a:gd name="connsiteX39" fmla="*/ 6004857 w 9503152"/>
              <a:gd name="connsiteY39" fmla="*/ 804676 h 2345129"/>
              <a:gd name="connsiteX40" fmla="*/ 5990557 w 9503152"/>
              <a:gd name="connsiteY40" fmla="*/ 896977 h 2345129"/>
              <a:gd name="connsiteX41" fmla="*/ 6030282 w 9503152"/>
              <a:gd name="connsiteY41" fmla="*/ 903132 h 2345129"/>
              <a:gd name="connsiteX42" fmla="*/ 6062653 w 9503152"/>
              <a:gd name="connsiteY42" fmla="*/ 876050 h 2345129"/>
              <a:gd name="connsiteX43" fmla="*/ 6067241 w 9503152"/>
              <a:gd name="connsiteY43" fmla="*/ 846438 h 2345129"/>
              <a:gd name="connsiteX44" fmla="*/ 6044582 w 9503152"/>
              <a:gd name="connsiteY44" fmla="*/ 810830 h 2345129"/>
              <a:gd name="connsiteX45" fmla="*/ 8451205 w 9503152"/>
              <a:gd name="connsiteY45" fmla="*/ 728945 h 2345129"/>
              <a:gd name="connsiteX46" fmla="*/ 8407520 w 9503152"/>
              <a:gd name="connsiteY46" fmla="*/ 738218 h 2345129"/>
              <a:gd name="connsiteX47" fmla="*/ 8402663 w 9503152"/>
              <a:gd name="connsiteY47" fmla="*/ 769562 h 2345129"/>
              <a:gd name="connsiteX48" fmla="*/ 8416421 w 9503152"/>
              <a:gd name="connsiteY48" fmla="*/ 771694 h 2345129"/>
              <a:gd name="connsiteX49" fmla="*/ 8448778 w 9503152"/>
              <a:gd name="connsiteY49" fmla="*/ 744610 h 2345129"/>
              <a:gd name="connsiteX50" fmla="*/ 8535244 w 9503152"/>
              <a:gd name="connsiteY50" fmla="*/ 711642 h 2345129"/>
              <a:gd name="connsiteX51" fmla="*/ 8493089 w 9503152"/>
              <a:gd name="connsiteY51" fmla="*/ 721167 h 2345129"/>
              <a:gd name="connsiteX52" fmla="*/ 8488504 w 9503152"/>
              <a:gd name="connsiteY52" fmla="*/ 750764 h 2345129"/>
              <a:gd name="connsiteX53" fmla="*/ 8502247 w 9503152"/>
              <a:gd name="connsiteY53" fmla="*/ 752894 h 2345129"/>
              <a:gd name="connsiteX54" fmla="*/ 8532815 w 9503152"/>
              <a:gd name="connsiteY54" fmla="*/ 727322 h 2345129"/>
              <a:gd name="connsiteX55" fmla="*/ 9305782 w 9503152"/>
              <a:gd name="connsiteY55" fmla="*/ 0 h 2345129"/>
              <a:gd name="connsiteX56" fmla="*/ 9479975 w 9503152"/>
              <a:gd name="connsiteY56" fmla="*/ 26988 h 2345129"/>
              <a:gd name="connsiteX57" fmla="*/ 9502620 w 9503152"/>
              <a:gd name="connsiteY57" fmla="*/ 62593 h 2345129"/>
              <a:gd name="connsiteX58" fmla="*/ 9500461 w 9503152"/>
              <a:gd name="connsiteY58" fmla="*/ 76525 h 2345129"/>
              <a:gd name="connsiteX59" fmla="*/ 9325726 w 9503152"/>
              <a:gd name="connsiteY59" fmla="*/ 143971 h 2345129"/>
              <a:gd name="connsiteX60" fmla="*/ 9300655 w 9503152"/>
              <a:gd name="connsiteY60" fmla="*/ 124030 h 2345129"/>
              <a:gd name="connsiteX61" fmla="*/ 9286897 w 9503152"/>
              <a:gd name="connsiteY61" fmla="*/ 121899 h 2345129"/>
              <a:gd name="connsiteX62" fmla="*/ 9021733 w 9503152"/>
              <a:gd name="connsiteY62" fmla="*/ 237755 h 2345129"/>
              <a:gd name="connsiteX63" fmla="*/ 8828384 w 9503152"/>
              <a:gd name="connsiteY63" fmla="*/ 334414 h 2345129"/>
              <a:gd name="connsiteX64" fmla="*/ 8810055 w 9503152"/>
              <a:gd name="connsiteY64" fmla="*/ 361882 h 2345129"/>
              <a:gd name="connsiteX65" fmla="*/ 8854080 w 9503152"/>
              <a:gd name="connsiteY65" fmla="*/ 431123 h 2345129"/>
              <a:gd name="connsiteX66" fmla="*/ 8828465 w 9503152"/>
              <a:gd name="connsiteY66" fmla="*/ 505615 h 2345129"/>
              <a:gd name="connsiteX67" fmla="*/ 8830336 w 9503152"/>
              <a:gd name="connsiteY67" fmla="*/ 584382 h 2345129"/>
              <a:gd name="connsiteX68" fmla="*/ 8814165 w 9503152"/>
              <a:gd name="connsiteY68" fmla="*/ 597917 h 2345129"/>
              <a:gd name="connsiteX69" fmla="*/ 8827909 w 9503152"/>
              <a:gd name="connsiteY69" fmla="*/ 600047 h 2345129"/>
              <a:gd name="connsiteX70" fmla="*/ 8809306 w 9503152"/>
              <a:gd name="connsiteY70" fmla="*/ 629277 h 2345129"/>
              <a:gd name="connsiteX71" fmla="*/ 8797706 w 9503152"/>
              <a:gd name="connsiteY71" fmla="*/ 704152 h 2345129"/>
              <a:gd name="connsiteX72" fmla="*/ 8564632 w 9503152"/>
              <a:gd name="connsiteY72" fmla="*/ 794656 h 2345129"/>
              <a:gd name="connsiteX73" fmla="*/ 8569842 w 9503152"/>
              <a:gd name="connsiteY73" fmla="*/ 841827 h 2345129"/>
              <a:gd name="connsiteX74" fmla="*/ 8383775 w 9503152"/>
              <a:gd name="connsiteY74" fmla="*/ 891477 h 2345129"/>
              <a:gd name="connsiteX75" fmla="*/ 8325436 w 9503152"/>
              <a:gd name="connsiteY75" fmla="*/ 914535 h 2345129"/>
              <a:gd name="connsiteX76" fmla="*/ 8315992 w 9503152"/>
              <a:gd name="connsiteY76" fmla="*/ 975493 h 2345129"/>
              <a:gd name="connsiteX77" fmla="*/ 8420531 w 9503152"/>
              <a:gd name="connsiteY77" fmla="*/ 1007729 h 2345129"/>
              <a:gd name="connsiteX78" fmla="*/ 8418373 w 9503152"/>
              <a:gd name="connsiteY78" fmla="*/ 1021662 h 2345129"/>
              <a:gd name="connsiteX79" fmla="*/ 8392391 w 9503152"/>
              <a:gd name="connsiteY79" fmla="*/ 1017637 h 2345129"/>
              <a:gd name="connsiteX80" fmla="*/ 8385106 w 9503152"/>
              <a:gd name="connsiteY80" fmla="*/ 1064661 h 2345129"/>
              <a:gd name="connsiteX81" fmla="*/ 8486927 w 9503152"/>
              <a:gd name="connsiteY81" fmla="*/ 1205277 h 2345129"/>
              <a:gd name="connsiteX82" fmla="*/ 8440187 w 9503152"/>
              <a:gd name="connsiteY82" fmla="*/ 1244400 h 2345129"/>
              <a:gd name="connsiteX83" fmla="*/ 8425886 w 9503152"/>
              <a:gd name="connsiteY83" fmla="*/ 1336701 h 2345129"/>
              <a:gd name="connsiteX84" fmla="*/ 8175377 w 9503152"/>
              <a:gd name="connsiteY84" fmla="*/ 1438771 h 2345129"/>
              <a:gd name="connsiteX85" fmla="*/ 8170520 w 9503152"/>
              <a:gd name="connsiteY85" fmla="*/ 1470116 h 2345129"/>
              <a:gd name="connsiteX86" fmla="*/ 8184264 w 9503152"/>
              <a:gd name="connsiteY86" fmla="*/ 1472245 h 2345129"/>
              <a:gd name="connsiteX87" fmla="*/ 8200451 w 9503152"/>
              <a:gd name="connsiteY87" fmla="*/ 1458697 h 2345129"/>
              <a:gd name="connsiteX88" fmla="*/ 8262821 w 9503152"/>
              <a:gd name="connsiteY88" fmla="*/ 1500457 h 2345129"/>
              <a:gd name="connsiteX89" fmla="*/ 8307417 w 9503152"/>
              <a:gd name="connsiteY89" fmla="*/ 1475269 h 2345129"/>
              <a:gd name="connsiteX90" fmla="*/ 8318731 w 9503152"/>
              <a:gd name="connsiteY90" fmla="*/ 1493078 h 2345129"/>
              <a:gd name="connsiteX91" fmla="*/ 8388387 w 9503152"/>
              <a:gd name="connsiteY91" fmla="*/ 1487813 h 2345129"/>
              <a:gd name="connsiteX92" fmla="*/ 8428126 w 9503152"/>
              <a:gd name="connsiteY92" fmla="*/ 1493970 h 2345129"/>
              <a:gd name="connsiteX93" fmla="*/ 8713506 w 9503152"/>
              <a:gd name="connsiteY93" fmla="*/ 1429399 h 2345129"/>
              <a:gd name="connsiteX94" fmla="*/ 8729676 w 9503152"/>
              <a:gd name="connsiteY94" fmla="*/ 1415864 h 2345129"/>
              <a:gd name="connsiteX95" fmla="*/ 8783159 w 9503152"/>
              <a:gd name="connsiteY95" fmla="*/ 1424150 h 2345129"/>
              <a:gd name="connsiteX96" fmla="*/ 8947908 w 9503152"/>
              <a:gd name="connsiteY96" fmla="*/ 1512095 h 2345129"/>
              <a:gd name="connsiteX97" fmla="*/ 8945481 w 9503152"/>
              <a:gd name="connsiteY97" fmla="*/ 1527759 h 2345129"/>
              <a:gd name="connsiteX98" fmla="*/ 8691902 w 9503152"/>
              <a:gd name="connsiteY98" fmla="*/ 1659678 h 2345129"/>
              <a:gd name="connsiteX99" fmla="*/ 8650657 w 9503152"/>
              <a:gd name="connsiteY99" fmla="*/ 1653288 h 2345129"/>
              <a:gd name="connsiteX100" fmla="*/ 8661974 w 9503152"/>
              <a:gd name="connsiteY100" fmla="*/ 1671081 h 2345129"/>
              <a:gd name="connsiteX101" fmla="*/ 8169503 w 9503152"/>
              <a:gd name="connsiteY101" fmla="*/ 1830182 h 2345129"/>
              <a:gd name="connsiteX102" fmla="*/ 8013367 w 9503152"/>
              <a:gd name="connsiteY102" fmla="*/ 1868412 h 2345129"/>
              <a:gd name="connsiteX103" fmla="*/ 7881680 w 9503152"/>
              <a:gd name="connsiteY103" fmla="*/ 1910430 h 2345129"/>
              <a:gd name="connsiteX104" fmla="*/ 7402601 w 9503152"/>
              <a:gd name="connsiteY104" fmla="*/ 1993129 h 2345129"/>
              <a:gd name="connsiteX105" fmla="*/ 7274605 w 9503152"/>
              <a:gd name="connsiteY105" fmla="*/ 2021452 h 2345129"/>
              <a:gd name="connsiteX106" fmla="*/ 7209806 w 9503152"/>
              <a:gd name="connsiteY106" fmla="*/ 1995372 h 2345129"/>
              <a:gd name="connsiteX107" fmla="*/ 6731620 w 9503152"/>
              <a:gd name="connsiteY107" fmla="*/ 2062169 h 2345129"/>
              <a:gd name="connsiteX108" fmla="*/ 5882215 w 9503152"/>
              <a:gd name="connsiteY108" fmla="*/ 2212334 h 2345129"/>
              <a:gd name="connsiteX109" fmla="*/ 5842490 w 9503152"/>
              <a:gd name="connsiteY109" fmla="*/ 2206179 h 2345129"/>
              <a:gd name="connsiteX110" fmla="*/ 5840063 w 9503152"/>
              <a:gd name="connsiteY110" fmla="*/ 2221844 h 2345129"/>
              <a:gd name="connsiteX111" fmla="*/ 5705596 w 9503152"/>
              <a:gd name="connsiteY111" fmla="*/ 2201011 h 2345129"/>
              <a:gd name="connsiteX112" fmla="*/ 5229851 w 9503152"/>
              <a:gd name="connsiteY112" fmla="*/ 2252145 h 2345129"/>
              <a:gd name="connsiteX113" fmla="*/ 5178797 w 9503152"/>
              <a:gd name="connsiteY113" fmla="*/ 2228179 h 2345129"/>
              <a:gd name="connsiteX114" fmla="*/ 4888834 w 9503152"/>
              <a:gd name="connsiteY114" fmla="*/ 2231408 h 2345129"/>
              <a:gd name="connsiteX115" fmla="*/ 4809383 w 9503152"/>
              <a:gd name="connsiteY115" fmla="*/ 2219099 h 2345129"/>
              <a:gd name="connsiteX116" fmla="*/ 4804795 w 9503152"/>
              <a:gd name="connsiteY116" fmla="*/ 2248712 h 2345129"/>
              <a:gd name="connsiteX117" fmla="*/ 4710054 w 9503152"/>
              <a:gd name="connsiteY117" fmla="*/ 2234034 h 2345129"/>
              <a:gd name="connsiteX118" fmla="*/ 4389537 w 9503152"/>
              <a:gd name="connsiteY118" fmla="*/ 2262837 h 2345129"/>
              <a:gd name="connsiteX119" fmla="*/ 4351970 w 9503152"/>
              <a:gd name="connsiteY119" fmla="*/ 2242750 h 2345129"/>
              <a:gd name="connsiteX120" fmla="*/ 4347382 w 9503152"/>
              <a:gd name="connsiteY120" fmla="*/ 2272362 h 2345129"/>
              <a:gd name="connsiteX121" fmla="*/ 4226672 w 9503152"/>
              <a:gd name="connsiteY121" fmla="*/ 2253661 h 2345129"/>
              <a:gd name="connsiteX122" fmla="*/ 3832525 w 9503152"/>
              <a:gd name="connsiteY122" fmla="*/ 2303154 h 2345129"/>
              <a:gd name="connsiteX123" fmla="*/ 3804399 w 9503152"/>
              <a:gd name="connsiteY123" fmla="*/ 2313063 h 2345129"/>
              <a:gd name="connsiteX124" fmla="*/ 3697433 w 9503152"/>
              <a:gd name="connsiteY124" fmla="*/ 2296491 h 2345129"/>
              <a:gd name="connsiteX125" fmla="*/ 3584091 w 9503152"/>
              <a:gd name="connsiteY125" fmla="*/ 2311028 h 2345129"/>
              <a:gd name="connsiteX126" fmla="*/ 3449624 w 9503152"/>
              <a:gd name="connsiteY126" fmla="*/ 2290195 h 2345129"/>
              <a:gd name="connsiteX127" fmla="*/ 3198761 w 9503152"/>
              <a:gd name="connsiteY127" fmla="*/ 2313750 h 2345129"/>
              <a:gd name="connsiteX128" fmla="*/ 3117777 w 9503152"/>
              <a:gd name="connsiteY128" fmla="*/ 2301203 h 2345129"/>
              <a:gd name="connsiteX129" fmla="*/ 3089380 w 9503152"/>
              <a:gd name="connsiteY129" fmla="*/ 2312860 h 2345129"/>
              <a:gd name="connsiteX130" fmla="*/ 3091809 w 9503152"/>
              <a:gd name="connsiteY130" fmla="*/ 2297180 h 2345129"/>
              <a:gd name="connsiteX131" fmla="*/ 2692721 w 9503152"/>
              <a:gd name="connsiteY131" fmla="*/ 2297770 h 2345129"/>
              <a:gd name="connsiteX132" fmla="*/ 2611737 w 9503152"/>
              <a:gd name="connsiteY132" fmla="*/ 2285223 h 2345129"/>
              <a:gd name="connsiteX133" fmla="*/ 2523483 w 9503152"/>
              <a:gd name="connsiteY133" fmla="*/ 2319687 h 2345129"/>
              <a:gd name="connsiteX134" fmla="*/ 2499928 w 9503152"/>
              <a:gd name="connsiteY134" fmla="*/ 2299998 h 2345129"/>
              <a:gd name="connsiteX135" fmla="*/ 2486171 w 9503152"/>
              <a:gd name="connsiteY135" fmla="*/ 2297866 h 2345129"/>
              <a:gd name="connsiteX136" fmla="*/ 2333104 w 9503152"/>
              <a:gd name="connsiteY136" fmla="*/ 2306249 h 2345129"/>
              <a:gd name="connsiteX137" fmla="*/ 2172669 w 9503152"/>
              <a:gd name="connsiteY137" fmla="*/ 2281393 h 2345129"/>
              <a:gd name="connsiteX138" fmla="*/ 2029314 w 9503152"/>
              <a:gd name="connsiteY138" fmla="*/ 2227086 h 2345129"/>
              <a:gd name="connsiteX139" fmla="*/ 1948330 w 9503152"/>
              <a:gd name="connsiteY139" fmla="*/ 2214539 h 2345129"/>
              <a:gd name="connsiteX140" fmla="*/ 1913461 w 9503152"/>
              <a:gd name="connsiteY140" fmla="*/ 2177040 h 2345129"/>
              <a:gd name="connsiteX141" fmla="*/ 1725511 w 9503152"/>
              <a:gd name="connsiteY141" fmla="*/ 2147921 h 2345129"/>
              <a:gd name="connsiteX142" fmla="*/ 1418738 w 9503152"/>
              <a:gd name="connsiteY142" fmla="*/ 2178854 h 2345129"/>
              <a:gd name="connsiteX143" fmla="*/ 1375063 w 9503152"/>
              <a:gd name="connsiteY143" fmla="*/ 2188144 h 2345129"/>
              <a:gd name="connsiteX144" fmla="*/ 1254354 w 9503152"/>
              <a:gd name="connsiteY144" fmla="*/ 2169442 h 2345129"/>
              <a:gd name="connsiteX145" fmla="*/ 1209758 w 9503152"/>
              <a:gd name="connsiteY145" fmla="*/ 2194630 h 2345129"/>
              <a:gd name="connsiteX146" fmla="*/ 1221357 w 9503152"/>
              <a:gd name="connsiteY146" fmla="*/ 2210694 h 2345129"/>
              <a:gd name="connsiteX147" fmla="*/ 1200314 w 9503152"/>
              <a:gd name="connsiteY147" fmla="*/ 2255587 h 2345129"/>
              <a:gd name="connsiteX148" fmla="*/ 917636 w 9503152"/>
              <a:gd name="connsiteY148" fmla="*/ 2211792 h 2345129"/>
              <a:gd name="connsiteX149" fmla="*/ 815000 w 9503152"/>
              <a:gd name="connsiteY149" fmla="*/ 2258295 h 2345129"/>
              <a:gd name="connsiteX150" fmla="*/ 761517 w 9503152"/>
              <a:gd name="connsiteY150" fmla="*/ 2250009 h 2345129"/>
              <a:gd name="connsiteX151" fmla="*/ 501484 w 9503152"/>
              <a:gd name="connsiteY151" fmla="*/ 2241820 h 2345129"/>
              <a:gd name="connsiteX152" fmla="*/ 420500 w 9503152"/>
              <a:gd name="connsiteY152" fmla="*/ 2229273 h 2345129"/>
              <a:gd name="connsiteX153" fmla="*/ 274173 w 9503152"/>
              <a:gd name="connsiteY153" fmla="*/ 2285079 h 2345129"/>
              <a:gd name="connsiteX154" fmla="*/ 272014 w 9503152"/>
              <a:gd name="connsiteY154" fmla="*/ 2299012 h 2345129"/>
              <a:gd name="connsiteX155" fmla="*/ 191030 w 9503152"/>
              <a:gd name="connsiteY155" fmla="*/ 2286465 h 2345129"/>
              <a:gd name="connsiteX156" fmla="*/ 155336 w 9503152"/>
              <a:gd name="connsiteY156" fmla="*/ 2345129 h 2345129"/>
              <a:gd name="connsiteX157" fmla="*/ 100334 w 9503152"/>
              <a:gd name="connsiteY157" fmla="*/ 2336608 h 2345129"/>
              <a:gd name="connsiteX158" fmla="*/ 32468 w 9503152"/>
              <a:gd name="connsiteY158" fmla="*/ 2340360 h 2345129"/>
              <a:gd name="connsiteX159" fmla="*/ 1210 w 9503152"/>
              <a:gd name="connsiteY159" fmla="*/ 2178580 h 2345129"/>
              <a:gd name="connsiteX160" fmla="*/ 138025 w 9503152"/>
              <a:gd name="connsiteY160" fmla="*/ 2012531 h 2345129"/>
              <a:gd name="connsiteX161" fmla="*/ 140452 w 9503152"/>
              <a:gd name="connsiteY161" fmla="*/ 1996867 h 2345129"/>
              <a:gd name="connsiteX162" fmla="*/ 163993 w 9503152"/>
              <a:gd name="connsiteY162" fmla="*/ 2016554 h 2345129"/>
              <a:gd name="connsiteX163" fmla="*/ 238248 w 9503152"/>
              <a:gd name="connsiteY163" fmla="*/ 1981695 h 2345129"/>
              <a:gd name="connsiteX164" fmla="*/ 247961 w 9503152"/>
              <a:gd name="connsiteY164" fmla="*/ 1919005 h 2345129"/>
              <a:gd name="connsiteX165" fmla="*/ 152868 w 9503152"/>
              <a:gd name="connsiteY165" fmla="*/ 1825796 h 2345129"/>
              <a:gd name="connsiteX166" fmla="*/ 168784 w 9503152"/>
              <a:gd name="connsiteY166" fmla="*/ 1813995 h 2345129"/>
              <a:gd name="connsiteX167" fmla="*/ 155027 w 9503152"/>
              <a:gd name="connsiteY167" fmla="*/ 1811863 h 2345129"/>
              <a:gd name="connsiteX168" fmla="*/ 173640 w 9503152"/>
              <a:gd name="connsiteY168" fmla="*/ 1782650 h 2345129"/>
              <a:gd name="connsiteX169" fmla="*/ 176067 w 9503152"/>
              <a:gd name="connsiteY169" fmla="*/ 1766986 h 2345129"/>
              <a:gd name="connsiteX170" fmla="*/ 141826 w 9503152"/>
              <a:gd name="connsiteY170" fmla="*/ 1715301 h 2345129"/>
              <a:gd name="connsiteX171" fmla="*/ 102100 w 9503152"/>
              <a:gd name="connsiteY171" fmla="*/ 1709146 h 2345129"/>
              <a:gd name="connsiteX172" fmla="*/ 72170 w 9503152"/>
              <a:gd name="connsiteY172" fmla="*/ 1720565 h 2345129"/>
              <a:gd name="connsiteX173" fmla="*/ 64802 w 9503152"/>
              <a:gd name="connsiteY173" fmla="*/ 1687327 h 2345129"/>
              <a:gd name="connsiteX174" fmla="*/ 79455 w 9503152"/>
              <a:gd name="connsiteY174" fmla="*/ 1673541 h 2345129"/>
              <a:gd name="connsiteX175" fmla="*/ 71816 w 9503152"/>
              <a:gd name="connsiteY175" fmla="*/ 1642050 h 2345129"/>
              <a:gd name="connsiteX176" fmla="*/ 88897 w 9503152"/>
              <a:gd name="connsiteY176" fmla="*/ 1612599 h 2345129"/>
              <a:gd name="connsiteX177" fmla="*/ 69932 w 9503152"/>
              <a:gd name="connsiteY177" fmla="*/ 1563281 h 2345129"/>
              <a:gd name="connsiteX178" fmla="*/ 90973 w 9503152"/>
              <a:gd name="connsiteY178" fmla="*/ 1518403 h 2345129"/>
              <a:gd name="connsiteX179" fmla="*/ 91804 w 9503152"/>
              <a:gd name="connsiteY179" fmla="*/ 1331271 h 2345129"/>
              <a:gd name="connsiteX180" fmla="*/ 136032 w 9503152"/>
              <a:gd name="connsiteY180" fmla="*/ 1227565 h 2345129"/>
              <a:gd name="connsiteX181" fmla="*/ 126862 w 9503152"/>
              <a:gd name="connsiteY181" fmla="*/ 1195821 h 2345129"/>
              <a:gd name="connsiteX182" fmla="*/ 162286 w 9503152"/>
              <a:gd name="connsiteY182" fmla="*/ 1138905 h 2345129"/>
              <a:gd name="connsiteX183" fmla="*/ 150061 w 9503152"/>
              <a:gd name="connsiteY183" fmla="*/ 1137011 h 2345129"/>
              <a:gd name="connsiteX184" fmla="*/ 346655 w 9503152"/>
              <a:gd name="connsiteY184" fmla="*/ 837553 h 2345129"/>
              <a:gd name="connsiteX185" fmla="*/ 446527 w 9503152"/>
              <a:gd name="connsiteY185" fmla="*/ 728185 h 2345129"/>
              <a:gd name="connsiteX186" fmla="*/ 511881 w 9503152"/>
              <a:gd name="connsiteY186" fmla="*/ 659850 h 2345129"/>
              <a:gd name="connsiteX187" fmla="*/ 651479 w 9503152"/>
              <a:gd name="connsiteY187" fmla="*/ 556636 h 2345129"/>
              <a:gd name="connsiteX188" fmla="*/ 742175 w 9503152"/>
              <a:gd name="connsiteY188" fmla="*/ 506494 h 2345129"/>
              <a:gd name="connsiteX189" fmla="*/ 767247 w 9503152"/>
              <a:gd name="connsiteY189" fmla="*/ 526435 h 2345129"/>
              <a:gd name="connsiteX190" fmla="*/ 860455 w 9503152"/>
              <a:gd name="connsiteY190" fmla="*/ 540876 h 2345129"/>
              <a:gd name="connsiteX191" fmla="*/ 865043 w 9503152"/>
              <a:gd name="connsiteY191" fmla="*/ 511263 h 2345129"/>
              <a:gd name="connsiteX192" fmla="*/ 876642 w 9503152"/>
              <a:gd name="connsiteY192" fmla="*/ 527327 h 2345129"/>
              <a:gd name="connsiteX193" fmla="*/ 1013254 w 9503152"/>
              <a:gd name="connsiteY193" fmla="*/ 534225 h 2345129"/>
              <a:gd name="connsiteX194" fmla="*/ 1050821 w 9503152"/>
              <a:gd name="connsiteY194" fmla="*/ 554312 h 2345129"/>
              <a:gd name="connsiteX195" fmla="*/ 1393997 w 9503152"/>
              <a:gd name="connsiteY195" fmla="*/ 561116 h 2345129"/>
              <a:gd name="connsiteX196" fmla="*/ 1487205 w 9503152"/>
              <a:gd name="connsiteY196" fmla="*/ 575557 h 2345129"/>
              <a:gd name="connsiteX197" fmla="*/ 1590834 w 9503152"/>
              <a:gd name="connsiteY197" fmla="*/ 623709 h 2345129"/>
              <a:gd name="connsiteX198" fmla="*/ 1804753 w 9503152"/>
              <a:gd name="connsiteY198" fmla="*/ 656851 h 2345129"/>
              <a:gd name="connsiteX199" fmla="*/ 2220011 w 9503152"/>
              <a:gd name="connsiteY199" fmla="*/ 642726 h 2345129"/>
              <a:gd name="connsiteX200" fmla="*/ 2298837 w 9503152"/>
              <a:gd name="connsiteY200" fmla="*/ 669206 h 2345129"/>
              <a:gd name="connsiteX201" fmla="*/ 2392045 w 9503152"/>
              <a:gd name="connsiteY201" fmla="*/ 683646 h 2345129"/>
              <a:gd name="connsiteX202" fmla="*/ 2437891 w 9503152"/>
              <a:gd name="connsiteY202" fmla="*/ 660426 h 2345129"/>
              <a:gd name="connsiteX203" fmla="*/ 2679311 w 9503152"/>
              <a:gd name="connsiteY203" fmla="*/ 697829 h 2345129"/>
              <a:gd name="connsiteX204" fmla="*/ 2723892 w 9503152"/>
              <a:gd name="connsiteY204" fmla="*/ 672639 h 2345129"/>
              <a:gd name="connsiteX205" fmla="*/ 2791119 w 9503152"/>
              <a:gd name="connsiteY205" fmla="*/ 683054 h 2345129"/>
              <a:gd name="connsiteX206" fmla="*/ 2795707 w 9503152"/>
              <a:gd name="connsiteY206" fmla="*/ 653441 h 2345129"/>
              <a:gd name="connsiteX207" fmla="*/ 2876691 w 9503152"/>
              <a:gd name="connsiteY207" fmla="*/ 665988 h 2345129"/>
              <a:gd name="connsiteX208" fmla="*/ 3500929 w 9503152"/>
              <a:gd name="connsiteY208" fmla="*/ 636086 h 2345129"/>
              <a:gd name="connsiteX209" fmla="*/ 3621639 w 9503152"/>
              <a:gd name="connsiteY209" fmla="*/ 654788 h 2345129"/>
              <a:gd name="connsiteX210" fmla="*/ 3626224 w 9503152"/>
              <a:gd name="connsiteY210" fmla="*/ 625191 h 2345129"/>
              <a:gd name="connsiteX211" fmla="*/ 3705675 w 9503152"/>
              <a:gd name="connsiteY211" fmla="*/ 637500 h 2345129"/>
              <a:gd name="connsiteX212" fmla="*/ 3735619 w 9503152"/>
              <a:gd name="connsiteY212" fmla="*/ 626083 h 2345129"/>
              <a:gd name="connsiteX213" fmla="*/ 3746934 w 9503152"/>
              <a:gd name="connsiteY213" fmla="*/ 643892 h 2345129"/>
              <a:gd name="connsiteX214" fmla="*/ 3751790 w 9503152"/>
              <a:gd name="connsiteY214" fmla="*/ 612548 h 2345129"/>
              <a:gd name="connsiteX215" fmla="*/ 3872500 w 9503152"/>
              <a:gd name="connsiteY215" fmla="*/ 631249 h 2345129"/>
              <a:gd name="connsiteX216" fmla="*/ 4446323 w 9503152"/>
              <a:gd name="connsiteY216" fmla="*/ 563213 h 2345129"/>
              <a:gd name="connsiteX217" fmla="*/ 4603978 w 9503152"/>
              <a:gd name="connsiteY217" fmla="*/ 525218 h 2345129"/>
              <a:gd name="connsiteX218" fmla="*/ 4710943 w 9503152"/>
              <a:gd name="connsiteY218" fmla="*/ 541790 h 2345129"/>
              <a:gd name="connsiteX219" fmla="*/ 4715529 w 9503152"/>
              <a:gd name="connsiteY219" fmla="*/ 512193 h 2345129"/>
              <a:gd name="connsiteX220" fmla="*/ 4796499 w 9503152"/>
              <a:gd name="connsiteY220" fmla="*/ 524738 h 2345129"/>
              <a:gd name="connsiteX221" fmla="*/ 4908324 w 9503152"/>
              <a:gd name="connsiteY221" fmla="*/ 509950 h 2345129"/>
              <a:gd name="connsiteX222" fmla="*/ 4975551 w 9503152"/>
              <a:gd name="connsiteY222" fmla="*/ 520365 h 2345129"/>
              <a:gd name="connsiteX223" fmla="*/ 5161614 w 9503152"/>
              <a:gd name="connsiteY223" fmla="*/ 470731 h 2345129"/>
              <a:gd name="connsiteX224" fmla="*/ 5177798 w 9503152"/>
              <a:gd name="connsiteY224" fmla="*/ 457198 h 2345129"/>
              <a:gd name="connsiteX225" fmla="*/ 5286284 w 9503152"/>
              <a:gd name="connsiteY225" fmla="*/ 474006 h 2345129"/>
              <a:gd name="connsiteX226" fmla="*/ 5290872 w 9503152"/>
              <a:gd name="connsiteY226" fmla="*/ 444393 h 2345129"/>
              <a:gd name="connsiteX227" fmla="*/ 5397824 w 9503152"/>
              <a:gd name="connsiteY227" fmla="*/ 460963 h 2345129"/>
              <a:gd name="connsiteX228" fmla="*/ 5637370 w 9503152"/>
              <a:gd name="connsiteY228" fmla="*/ 419615 h 2345129"/>
              <a:gd name="connsiteX229" fmla="*/ 5653543 w 9503152"/>
              <a:gd name="connsiteY229" fmla="*/ 406064 h 2345129"/>
              <a:gd name="connsiteX230" fmla="*/ 5760509 w 9503152"/>
              <a:gd name="connsiteY230" fmla="*/ 422636 h 2345129"/>
              <a:gd name="connsiteX231" fmla="*/ 5765365 w 9503152"/>
              <a:gd name="connsiteY231" fmla="*/ 391291 h 2345129"/>
              <a:gd name="connsiteX232" fmla="*/ 5832592 w 9503152"/>
              <a:gd name="connsiteY232" fmla="*/ 401707 h 2345129"/>
              <a:gd name="connsiteX233" fmla="*/ 6084988 w 9503152"/>
              <a:gd name="connsiteY233" fmla="*/ 378390 h 2345129"/>
              <a:gd name="connsiteX234" fmla="*/ 6524342 w 9503152"/>
              <a:gd name="connsiteY234" fmla="*/ 289537 h 2345129"/>
              <a:gd name="connsiteX235" fmla="*/ 6631294 w 9503152"/>
              <a:gd name="connsiteY235" fmla="*/ 306107 h 2345129"/>
              <a:gd name="connsiteX236" fmla="*/ 6941762 w 9503152"/>
              <a:gd name="connsiteY236" fmla="*/ 261463 h 2345129"/>
              <a:gd name="connsiteX237" fmla="*/ 6981487 w 9503152"/>
              <a:gd name="connsiteY237" fmla="*/ 267618 h 2345129"/>
              <a:gd name="connsiteX238" fmla="*/ 6986343 w 9503152"/>
              <a:gd name="connsiteY238" fmla="*/ 236273 h 2345129"/>
              <a:gd name="connsiteX239" fmla="*/ 7081071 w 9503152"/>
              <a:gd name="connsiteY239" fmla="*/ 250950 h 2345129"/>
              <a:gd name="connsiteX240" fmla="*/ 7141569 w 9503152"/>
              <a:gd name="connsiteY240" fmla="*/ 213958 h 2345129"/>
              <a:gd name="connsiteX241" fmla="*/ 7153168 w 9503152"/>
              <a:gd name="connsiteY241" fmla="*/ 230022 h 2345129"/>
              <a:gd name="connsiteX242" fmla="*/ 7227409 w 9503152"/>
              <a:gd name="connsiteY242" fmla="*/ 195161 h 2345129"/>
              <a:gd name="connsiteX243" fmla="*/ 7229839 w 9503152"/>
              <a:gd name="connsiteY243" fmla="*/ 179481 h 2345129"/>
              <a:gd name="connsiteX244" fmla="*/ 7323047 w 9503152"/>
              <a:gd name="connsiteY244" fmla="*/ 193921 h 2345129"/>
              <a:gd name="connsiteX245" fmla="*/ 7327633 w 9503152"/>
              <a:gd name="connsiteY245" fmla="*/ 164324 h 2345129"/>
              <a:gd name="connsiteX246" fmla="*/ 7434585 w 9503152"/>
              <a:gd name="connsiteY246" fmla="*/ 180894 h 2345129"/>
              <a:gd name="connsiteX247" fmla="*/ 7439443 w 9503152"/>
              <a:gd name="connsiteY247" fmla="*/ 149534 h 2345129"/>
              <a:gd name="connsiteX248" fmla="*/ 7480702 w 9503152"/>
              <a:gd name="connsiteY248" fmla="*/ 155926 h 2345129"/>
              <a:gd name="connsiteX249" fmla="*/ 7492030 w 9503152"/>
              <a:gd name="connsiteY249" fmla="*/ 173738 h 2345129"/>
              <a:gd name="connsiteX250" fmla="*/ 7578496 w 9503152"/>
              <a:gd name="connsiteY250" fmla="*/ 140770 h 2345129"/>
              <a:gd name="connsiteX251" fmla="*/ 7590095 w 9503152"/>
              <a:gd name="connsiteY251" fmla="*/ 156834 h 2345129"/>
              <a:gd name="connsiteX252" fmla="*/ 7840958 w 9503152"/>
              <a:gd name="connsiteY252" fmla="*/ 133280 h 2345129"/>
              <a:gd name="connsiteX253" fmla="*/ 7987296 w 9503152"/>
              <a:gd name="connsiteY253" fmla="*/ 77491 h 2345129"/>
              <a:gd name="connsiteX254" fmla="*/ 8012370 w 9503152"/>
              <a:gd name="connsiteY254" fmla="*/ 97416 h 2345129"/>
              <a:gd name="connsiteX255" fmla="*/ 8038339 w 9503152"/>
              <a:gd name="connsiteY255" fmla="*/ 101439 h 2345129"/>
              <a:gd name="connsiteX256" fmla="*/ 8068266 w 9503152"/>
              <a:gd name="connsiteY256" fmla="*/ 90035 h 2345129"/>
              <a:gd name="connsiteX257" fmla="*/ 8090925 w 9503152"/>
              <a:gd name="connsiteY257" fmla="*/ 125643 h 2345129"/>
              <a:gd name="connsiteX258" fmla="*/ 8469784 w 9503152"/>
              <a:gd name="connsiteY258" fmla="*/ 73765 h 2345129"/>
              <a:gd name="connsiteX259" fmla="*/ 8776557 w 9503152"/>
              <a:gd name="connsiteY259" fmla="*/ 42832 h 2345129"/>
              <a:gd name="connsiteX260" fmla="*/ 8790300 w 9503152"/>
              <a:gd name="connsiteY260" fmla="*/ 44962 h 2345129"/>
              <a:gd name="connsiteX261" fmla="*/ 8801629 w 9503152"/>
              <a:gd name="connsiteY261" fmla="*/ 62773 h 2345129"/>
              <a:gd name="connsiteX262" fmla="*/ 9305782 w 9503152"/>
              <a:gd name="connsiteY262" fmla="*/ 0 h 23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9503152" h="2345129">
                <a:moveTo>
                  <a:pt x="7009483" y="1682574"/>
                </a:moveTo>
                <a:cubicBezTo>
                  <a:pt x="6997259" y="1680680"/>
                  <a:pt x="6966096" y="1706751"/>
                  <a:pt x="6916003" y="1760819"/>
                </a:cubicBezTo>
                <a:lnTo>
                  <a:pt x="6874744" y="1754427"/>
                </a:lnTo>
                <a:lnTo>
                  <a:pt x="6876903" y="1740494"/>
                </a:lnTo>
                <a:lnTo>
                  <a:pt x="6895517" y="1711281"/>
                </a:lnTo>
                <a:lnTo>
                  <a:pt x="6870431" y="1691338"/>
                </a:lnTo>
                <a:cubicBezTo>
                  <a:pt x="6867192" y="1712245"/>
                  <a:pt x="6843672" y="1719289"/>
                  <a:pt x="6799881" y="1712505"/>
                </a:cubicBezTo>
                <a:lnTo>
                  <a:pt x="6797452" y="1728185"/>
                </a:lnTo>
                <a:lnTo>
                  <a:pt x="6805091" y="1759676"/>
                </a:lnTo>
                <a:cubicBezTo>
                  <a:pt x="6748875" y="1772375"/>
                  <a:pt x="6719240" y="1788585"/>
                  <a:pt x="6716182" y="1808322"/>
                </a:cubicBezTo>
                <a:lnTo>
                  <a:pt x="6713753" y="1824002"/>
                </a:lnTo>
                <a:cubicBezTo>
                  <a:pt x="6762711" y="1905287"/>
                  <a:pt x="6792780" y="1946803"/>
                  <a:pt x="6803992" y="1948540"/>
                </a:cubicBezTo>
                <a:cubicBezTo>
                  <a:pt x="6855941" y="1956589"/>
                  <a:pt x="6896354" y="1931344"/>
                  <a:pt x="6925244" y="1872809"/>
                </a:cubicBezTo>
                <a:cubicBezTo>
                  <a:pt x="6966967" y="1785362"/>
                  <a:pt x="7010226" y="1745093"/>
                  <a:pt x="7055044" y="1752037"/>
                </a:cubicBezTo>
                <a:lnTo>
                  <a:pt x="7062330" y="1705012"/>
                </a:lnTo>
                <a:lnTo>
                  <a:pt x="7016226" y="1729982"/>
                </a:lnTo>
                <a:lnTo>
                  <a:pt x="7007327" y="1696491"/>
                </a:lnTo>
                <a:cubicBezTo>
                  <a:pt x="7016499" y="1697912"/>
                  <a:pt x="7021803" y="1693989"/>
                  <a:pt x="7023241" y="1684705"/>
                </a:cubicBezTo>
                <a:close/>
                <a:moveTo>
                  <a:pt x="1281545" y="1640437"/>
                </a:moveTo>
                <a:cubicBezTo>
                  <a:pt x="1278309" y="1661328"/>
                  <a:pt x="1267517" y="1670361"/>
                  <a:pt x="1249188" y="1667521"/>
                </a:cubicBezTo>
                <a:lnTo>
                  <a:pt x="1246759" y="1683201"/>
                </a:lnTo>
                <a:cubicBezTo>
                  <a:pt x="1244600" y="1697134"/>
                  <a:pt x="1256006" y="1714350"/>
                  <a:pt x="1280988" y="1734868"/>
                </a:cubicBezTo>
                <a:lnTo>
                  <a:pt x="1306970" y="1738894"/>
                </a:lnTo>
                <a:lnTo>
                  <a:pt x="1332601" y="1664388"/>
                </a:lnTo>
                <a:lnTo>
                  <a:pt x="1335028" y="1648723"/>
                </a:lnTo>
                <a:close/>
                <a:moveTo>
                  <a:pt x="8957352" y="1451138"/>
                </a:moveTo>
                <a:lnTo>
                  <a:pt x="8984853" y="1455398"/>
                </a:lnTo>
                <a:cubicBezTo>
                  <a:pt x="9000550" y="1468535"/>
                  <a:pt x="9012994" y="1475799"/>
                  <a:pt x="9022152" y="1477218"/>
                </a:cubicBezTo>
                <a:lnTo>
                  <a:pt x="9019993" y="1491150"/>
                </a:lnTo>
                <a:cubicBezTo>
                  <a:pt x="9016754" y="1512057"/>
                  <a:pt x="9005977" y="1521092"/>
                  <a:pt x="8987634" y="1518250"/>
                </a:cubicBezTo>
                <a:lnTo>
                  <a:pt x="8947908" y="1512095"/>
                </a:lnTo>
                <a:lnTo>
                  <a:pt x="8950337" y="1496415"/>
                </a:lnTo>
                <a:lnTo>
                  <a:pt x="8968683" y="1468934"/>
                </a:lnTo>
                <a:cubicBezTo>
                  <a:pt x="8959511" y="1467513"/>
                  <a:pt x="8955732" y="1461591"/>
                  <a:pt x="8957352" y="1451138"/>
                </a:cubicBezTo>
                <a:close/>
                <a:moveTo>
                  <a:pt x="6699143" y="1383038"/>
                </a:moveTo>
                <a:cubicBezTo>
                  <a:pt x="6697523" y="1393491"/>
                  <a:pt x="6690614" y="1407870"/>
                  <a:pt x="6678384" y="1426186"/>
                </a:cubicBezTo>
                <a:lnTo>
                  <a:pt x="6692128" y="1428315"/>
                </a:lnTo>
                <a:cubicBezTo>
                  <a:pt x="6709458" y="1431000"/>
                  <a:pt x="6719637" y="1422480"/>
                  <a:pt x="6722695" y="1402743"/>
                </a:cubicBezTo>
                <a:lnTo>
                  <a:pt x="6725124" y="1387063"/>
                </a:lnTo>
                <a:close/>
                <a:moveTo>
                  <a:pt x="6004857" y="804676"/>
                </a:moveTo>
                <a:lnTo>
                  <a:pt x="5990557" y="896977"/>
                </a:lnTo>
                <a:lnTo>
                  <a:pt x="6030282" y="903132"/>
                </a:lnTo>
                <a:cubicBezTo>
                  <a:pt x="6048625" y="905974"/>
                  <a:pt x="6059416" y="896942"/>
                  <a:pt x="6062653" y="876050"/>
                </a:cubicBezTo>
                <a:lnTo>
                  <a:pt x="6067241" y="846438"/>
                </a:lnTo>
                <a:cubicBezTo>
                  <a:pt x="6070478" y="825547"/>
                  <a:pt x="6062926" y="813672"/>
                  <a:pt x="6044582" y="810830"/>
                </a:cubicBezTo>
                <a:close/>
                <a:moveTo>
                  <a:pt x="8451205" y="728945"/>
                </a:moveTo>
                <a:cubicBezTo>
                  <a:pt x="8432272" y="736700"/>
                  <a:pt x="8417704" y="739796"/>
                  <a:pt x="8407520" y="738218"/>
                </a:cubicBezTo>
                <a:lnTo>
                  <a:pt x="8402663" y="769562"/>
                </a:lnTo>
                <a:lnTo>
                  <a:pt x="8416421" y="771694"/>
                </a:lnTo>
                <a:cubicBezTo>
                  <a:pt x="8434751" y="774533"/>
                  <a:pt x="8445539" y="765517"/>
                  <a:pt x="8448778" y="744610"/>
                </a:cubicBezTo>
                <a:close/>
                <a:moveTo>
                  <a:pt x="8535244" y="711642"/>
                </a:moveTo>
                <a:cubicBezTo>
                  <a:pt x="8516308" y="719413"/>
                  <a:pt x="8502261" y="722588"/>
                  <a:pt x="8493089" y="721167"/>
                </a:cubicBezTo>
                <a:lnTo>
                  <a:pt x="8488504" y="750764"/>
                </a:lnTo>
                <a:lnTo>
                  <a:pt x="8502247" y="752894"/>
                </a:lnTo>
                <a:cubicBezTo>
                  <a:pt x="8519578" y="755579"/>
                  <a:pt x="8529757" y="747059"/>
                  <a:pt x="8532815" y="727322"/>
                </a:cubicBezTo>
                <a:close/>
                <a:moveTo>
                  <a:pt x="9305782" y="0"/>
                </a:moveTo>
                <a:lnTo>
                  <a:pt x="9479975" y="26988"/>
                </a:lnTo>
                <a:cubicBezTo>
                  <a:pt x="9497765" y="33307"/>
                  <a:pt x="9505318" y="45181"/>
                  <a:pt x="9502620" y="62593"/>
                </a:cubicBezTo>
                <a:lnTo>
                  <a:pt x="9500461" y="76525"/>
                </a:lnTo>
                <a:cubicBezTo>
                  <a:pt x="9451386" y="70104"/>
                  <a:pt x="9393136" y="92586"/>
                  <a:pt x="9325726" y="143971"/>
                </a:cubicBezTo>
                <a:lnTo>
                  <a:pt x="9300655" y="124030"/>
                </a:lnTo>
                <a:lnTo>
                  <a:pt x="9286897" y="121899"/>
                </a:lnTo>
                <a:cubicBezTo>
                  <a:pt x="9278983" y="172980"/>
                  <a:pt x="9190588" y="211608"/>
                  <a:pt x="9021733" y="237755"/>
                </a:cubicBezTo>
                <a:cubicBezTo>
                  <a:pt x="8960304" y="284108"/>
                  <a:pt x="8895862" y="316334"/>
                  <a:pt x="8828384" y="334414"/>
                </a:cubicBezTo>
                <a:cubicBezTo>
                  <a:pt x="8825327" y="354151"/>
                  <a:pt x="8819213" y="363301"/>
                  <a:pt x="8810055" y="361882"/>
                </a:cubicBezTo>
                <a:cubicBezTo>
                  <a:pt x="8813996" y="396970"/>
                  <a:pt x="8828684" y="420063"/>
                  <a:pt x="8854080" y="431123"/>
                </a:cubicBezTo>
                <a:lnTo>
                  <a:pt x="8828465" y="505615"/>
                </a:lnTo>
                <a:lnTo>
                  <a:pt x="8830336" y="584382"/>
                </a:lnTo>
                <a:cubicBezTo>
                  <a:pt x="8821178" y="582963"/>
                  <a:pt x="8815782" y="587479"/>
                  <a:pt x="8814165" y="597917"/>
                </a:cubicBezTo>
                <a:lnTo>
                  <a:pt x="8827909" y="600047"/>
                </a:lnTo>
                <a:lnTo>
                  <a:pt x="8809306" y="629277"/>
                </a:lnTo>
                <a:lnTo>
                  <a:pt x="8797706" y="704152"/>
                </a:lnTo>
                <a:cubicBezTo>
                  <a:pt x="8730773" y="698543"/>
                  <a:pt x="8653080" y="728716"/>
                  <a:pt x="8564632" y="794656"/>
                </a:cubicBezTo>
                <a:cubicBezTo>
                  <a:pt x="8569719" y="815654"/>
                  <a:pt x="8571459" y="831389"/>
                  <a:pt x="8569842" y="841827"/>
                </a:cubicBezTo>
                <a:cubicBezTo>
                  <a:pt x="8521719" y="862906"/>
                  <a:pt x="8459691" y="879465"/>
                  <a:pt x="8383775" y="891477"/>
                </a:cubicBezTo>
                <a:cubicBezTo>
                  <a:pt x="8380539" y="912368"/>
                  <a:pt x="8361096" y="920060"/>
                  <a:pt x="8325436" y="914535"/>
                </a:cubicBezTo>
                <a:lnTo>
                  <a:pt x="8315992" y="975493"/>
                </a:lnTo>
                <a:cubicBezTo>
                  <a:pt x="8349008" y="991296"/>
                  <a:pt x="8383858" y="1002047"/>
                  <a:pt x="8420531" y="1007729"/>
                </a:cubicBezTo>
                <a:lnTo>
                  <a:pt x="8418373" y="1021662"/>
                </a:lnTo>
                <a:lnTo>
                  <a:pt x="8392391" y="1017637"/>
                </a:lnTo>
                <a:lnTo>
                  <a:pt x="8385106" y="1064661"/>
                </a:lnTo>
                <a:cubicBezTo>
                  <a:pt x="8375932" y="1123871"/>
                  <a:pt x="8409867" y="1170747"/>
                  <a:pt x="8486927" y="1205277"/>
                </a:cubicBezTo>
                <a:cubicBezTo>
                  <a:pt x="8482252" y="1235451"/>
                  <a:pt x="8466675" y="1248503"/>
                  <a:pt x="8440187" y="1244400"/>
                </a:cubicBezTo>
                <a:lnTo>
                  <a:pt x="8425886" y="1336701"/>
                </a:lnTo>
                <a:cubicBezTo>
                  <a:pt x="8363752" y="1327075"/>
                  <a:pt x="8280249" y="1361093"/>
                  <a:pt x="8175377" y="1438771"/>
                </a:cubicBezTo>
                <a:lnTo>
                  <a:pt x="8170520" y="1470116"/>
                </a:lnTo>
                <a:lnTo>
                  <a:pt x="8184264" y="1472245"/>
                </a:lnTo>
                <a:cubicBezTo>
                  <a:pt x="8193436" y="1473666"/>
                  <a:pt x="8198831" y="1469150"/>
                  <a:pt x="8200451" y="1458697"/>
                </a:cubicBezTo>
                <a:cubicBezTo>
                  <a:pt x="8225740" y="1484023"/>
                  <a:pt x="8246531" y="1497933"/>
                  <a:pt x="8262821" y="1500457"/>
                </a:cubicBezTo>
                <a:cubicBezTo>
                  <a:pt x="8290927" y="1494123"/>
                  <a:pt x="8305797" y="1485722"/>
                  <a:pt x="8307417" y="1475269"/>
                </a:cubicBezTo>
                <a:cubicBezTo>
                  <a:pt x="8316575" y="1476688"/>
                  <a:pt x="8320351" y="1482625"/>
                  <a:pt x="8318731" y="1493078"/>
                </a:cubicBezTo>
                <a:lnTo>
                  <a:pt x="8388387" y="1487813"/>
                </a:lnTo>
                <a:lnTo>
                  <a:pt x="8428126" y="1493970"/>
                </a:lnTo>
                <a:cubicBezTo>
                  <a:pt x="8434648" y="1465264"/>
                  <a:pt x="8529785" y="1443737"/>
                  <a:pt x="8713506" y="1429399"/>
                </a:cubicBezTo>
                <a:cubicBezTo>
                  <a:pt x="8715123" y="1418962"/>
                  <a:pt x="8720518" y="1414445"/>
                  <a:pt x="8729676" y="1415864"/>
                </a:cubicBezTo>
                <a:lnTo>
                  <a:pt x="8783159" y="1424150"/>
                </a:lnTo>
                <a:cubicBezTo>
                  <a:pt x="8842065" y="1474880"/>
                  <a:pt x="8896971" y="1504203"/>
                  <a:pt x="8947908" y="1512095"/>
                </a:cubicBezTo>
                <a:lnTo>
                  <a:pt x="8945481" y="1527759"/>
                </a:lnTo>
                <a:cubicBezTo>
                  <a:pt x="8924085" y="1524445"/>
                  <a:pt x="8839559" y="1568417"/>
                  <a:pt x="8691902" y="1659678"/>
                </a:cubicBezTo>
                <a:lnTo>
                  <a:pt x="8650657" y="1653288"/>
                </a:lnTo>
                <a:cubicBezTo>
                  <a:pt x="8649040" y="1663725"/>
                  <a:pt x="8652817" y="1669662"/>
                  <a:pt x="8661974" y="1671081"/>
                </a:cubicBezTo>
                <a:cubicBezTo>
                  <a:pt x="8652801" y="1730291"/>
                  <a:pt x="8488637" y="1783334"/>
                  <a:pt x="8169503" y="1830182"/>
                </a:cubicBezTo>
                <a:cubicBezTo>
                  <a:pt x="8165185" y="1858047"/>
                  <a:pt x="8113139" y="1870801"/>
                  <a:pt x="8013367" y="1868412"/>
                </a:cubicBezTo>
                <a:cubicBezTo>
                  <a:pt x="8008871" y="1897432"/>
                  <a:pt x="7964969" y="1911448"/>
                  <a:pt x="7881680" y="1910430"/>
                </a:cubicBezTo>
                <a:cubicBezTo>
                  <a:pt x="7722115" y="1923749"/>
                  <a:pt x="7562417" y="1951315"/>
                  <a:pt x="7402601" y="1993129"/>
                </a:cubicBezTo>
                <a:cubicBezTo>
                  <a:pt x="7335374" y="1982714"/>
                  <a:pt x="7292699" y="1992159"/>
                  <a:pt x="7274605" y="2021452"/>
                </a:cubicBezTo>
                <a:lnTo>
                  <a:pt x="7209806" y="1995372"/>
                </a:lnTo>
                <a:lnTo>
                  <a:pt x="6731620" y="2062169"/>
                </a:lnTo>
                <a:cubicBezTo>
                  <a:pt x="6439740" y="2121562"/>
                  <a:pt x="6156609" y="2171623"/>
                  <a:pt x="5882215" y="2212334"/>
                </a:cubicBezTo>
                <a:lnTo>
                  <a:pt x="5842490" y="2206179"/>
                </a:lnTo>
                <a:lnTo>
                  <a:pt x="5840063" y="2221844"/>
                </a:lnTo>
                <a:lnTo>
                  <a:pt x="5705596" y="2201011"/>
                </a:lnTo>
                <a:lnTo>
                  <a:pt x="5229851" y="2252145"/>
                </a:lnTo>
                <a:cubicBezTo>
                  <a:pt x="5209468" y="2248987"/>
                  <a:pt x="5192455" y="2240999"/>
                  <a:pt x="5178797" y="2228179"/>
                </a:cubicBezTo>
                <a:cubicBezTo>
                  <a:pt x="5047803" y="2218588"/>
                  <a:pt x="4951152" y="2219671"/>
                  <a:pt x="4888834" y="2231408"/>
                </a:cubicBezTo>
                <a:lnTo>
                  <a:pt x="4809383" y="2219099"/>
                </a:lnTo>
                <a:lnTo>
                  <a:pt x="4804795" y="2248712"/>
                </a:lnTo>
                <a:lnTo>
                  <a:pt x="4710054" y="2234034"/>
                </a:lnTo>
                <a:cubicBezTo>
                  <a:pt x="4521842" y="2257181"/>
                  <a:pt x="4414998" y="2266782"/>
                  <a:pt x="4389537" y="2262837"/>
                </a:cubicBezTo>
                <a:cubicBezTo>
                  <a:pt x="4373658" y="2250871"/>
                  <a:pt x="4361128" y="2244169"/>
                  <a:pt x="4351970" y="2242750"/>
                </a:cubicBezTo>
                <a:lnTo>
                  <a:pt x="4347382" y="2272362"/>
                </a:lnTo>
                <a:lnTo>
                  <a:pt x="4226672" y="2253661"/>
                </a:lnTo>
                <a:cubicBezTo>
                  <a:pt x="4198499" y="2267126"/>
                  <a:pt x="4067121" y="2283630"/>
                  <a:pt x="3832525" y="2303154"/>
                </a:cubicBezTo>
                <a:lnTo>
                  <a:pt x="3804399" y="2313063"/>
                </a:lnTo>
                <a:lnTo>
                  <a:pt x="3697433" y="2296491"/>
                </a:lnTo>
                <a:cubicBezTo>
                  <a:pt x="3630022" y="2307440"/>
                  <a:pt x="3592236" y="2312290"/>
                  <a:pt x="3584091" y="2311028"/>
                </a:cubicBezTo>
                <a:lnTo>
                  <a:pt x="3449624" y="2290195"/>
                </a:lnTo>
                <a:cubicBezTo>
                  <a:pt x="3426736" y="2303297"/>
                  <a:pt x="3343112" y="2311143"/>
                  <a:pt x="3198761" y="2313750"/>
                </a:cubicBezTo>
                <a:lnTo>
                  <a:pt x="3117777" y="2301203"/>
                </a:lnTo>
                <a:lnTo>
                  <a:pt x="3089380" y="2312860"/>
                </a:lnTo>
                <a:lnTo>
                  <a:pt x="3091809" y="2297180"/>
                </a:lnTo>
                <a:cubicBezTo>
                  <a:pt x="3064663" y="2310804"/>
                  <a:pt x="2931634" y="2310995"/>
                  <a:pt x="2692721" y="2297770"/>
                </a:cubicBezTo>
                <a:lnTo>
                  <a:pt x="2611737" y="2285223"/>
                </a:lnTo>
                <a:cubicBezTo>
                  <a:pt x="2553985" y="2301231"/>
                  <a:pt x="2524561" y="2312729"/>
                  <a:pt x="2523483" y="2319687"/>
                </a:cubicBezTo>
                <a:lnTo>
                  <a:pt x="2499928" y="2299998"/>
                </a:lnTo>
                <a:lnTo>
                  <a:pt x="2486171" y="2297866"/>
                </a:lnTo>
                <a:cubicBezTo>
                  <a:pt x="2475986" y="2296288"/>
                  <a:pt x="2424963" y="2299088"/>
                  <a:pt x="2333104" y="2306249"/>
                </a:cubicBezTo>
                <a:lnTo>
                  <a:pt x="2172669" y="2281393"/>
                </a:lnTo>
                <a:cubicBezTo>
                  <a:pt x="2160445" y="2279499"/>
                  <a:pt x="2112661" y="2261391"/>
                  <a:pt x="2029314" y="2227086"/>
                </a:cubicBezTo>
                <a:lnTo>
                  <a:pt x="1948330" y="2214539"/>
                </a:lnTo>
                <a:lnTo>
                  <a:pt x="1913461" y="2177040"/>
                </a:lnTo>
                <a:lnTo>
                  <a:pt x="1725511" y="2147921"/>
                </a:lnTo>
                <a:cubicBezTo>
                  <a:pt x="1691054" y="2161595"/>
                  <a:pt x="1588796" y="2171906"/>
                  <a:pt x="1418738" y="2178854"/>
                </a:cubicBezTo>
                <a:cubicBezTo>
                  <a:pt x="1417118" y="2189307"/>
                  <a:pt x="1402565" y="2192404"/>
                  <a:pt x="1375063" y="2188144"/>
                </a:cubicBezTo>
                <a:lnTo>
                  <a:pt x="1254354" y="2169442"/>
                </a:lnTo>
                <a:cubicBezTo>
                  <a:pt x="1251117" y="2190333"/>
                  <a:pt x="1236247" y="2198734"/>
                  <a:pt x="1209758" y="2194630"/>
                </a:cubicBezTo>
                <a:cubicBezTo>
                  <a:pt x="1208320" y="2203913"/>
                  <a:pt x="1212186" y="2209273"/>
                  <a:pt x="1221357" y="2210694"/>
                </a:cubicBezTo>
                <a:cubicBezTo>
                  <a:pt x="1208949" y="2230164"/>
                  <a:pt x="1201934" y="2245134"/>
                  <a:pt x="1200314" y="2255587"/>
                </a:cubicBezTo>
                <a:lnTo>
                  <a:pt x="917636" y="2211792"/>
                </a:lnTo>
                <a:lnTo>
                  <a:pt x="815000" y="2258295"/>
                </a:lnTo>
                <a:lnTo>
                  <a:pt x="761517" y="2250009"/>
                </a:lnTo>
                <a:cubicBezTo>
                  <a:pt x="605481" y="2247243"/>
                  <a:pt x="518800" y="2244502"/>
                  <a:pt x="501484" y="2241820"/>
                </a:cubicBezTo>
                <a:lnTo>
                  <a:pt x="420500" y="2229273"/>
                </a:lnTo>
                <a:cubicBezTo>
                  <a:pt x="417800" y="2246700"/>
                  <a:pt x="369025" y="2265297"/>
                  <a:pt x="274173" y="2285079"/>
                </a:cubicBezTo>
                <a:lnTo>
                  <a:pt x="272014" y="2299012"/>
                </a:lnTo>
                <a:lnTo>
                  <a:pt x="191030" y="2286465"/>
                </a:lnTo>
                <a:cubicBezTo>
                  <a:pt x="189952" y="2293424"/>
                  <a:pt x="178048" y="2312988"/>
                  <a:pt x="155336" y="2345129"/>
                </a:cubicBezTo>
                <a:lnTo>
                  <a:pt x="100334" y="2336608"/>
                </a:lnTo>
                <a:lnTo>
                  <a:pt x="32468" y="2340360"/>
                </a:lnTo>
                <a:cubicBezTo>
                  <a:pt x="6643" y="2298319"/>
                  <a:pt x="-3773" y="2244398"/>
                  <a:pt x="1210" y="2178580"/>
                </a:cubicBezTo>
                <a:cubicBezTo>
                  <a:pt x="60778" y="2090319"/>
                  <a:pt x="106385" y="2034981"/>
                  <a:pt x="138025" y="2012531"/>
                </a:cubicBezTo>
                <a:lnTo>
                  <a:pt x="140452" y="1996867"/>
                </a:lnTo>
                <a:lnTo>
                  <a:pt x="163993" y="2016554"/>
                </a:lnTo>
                <a:cubicBezTo>
                  <a:pt x="168310" y="1988689"/>
                  <a:pt x="193057" y="1977073"/>
                  <a:pt x="238248" y="1981695"/>
                </a:cubicBezTo>
                <a:lnTo>
                  <a:pt x="247961" y="1919005"/>
                </a:lnTo>
                <a:cubicBezTo>
                  <a:pt x="184858" y="1881877"/>
                  <a:pt x="153169" y="1850814"/>
                  <a:pt x="152868" y="1825796"/>
                </a:cubicBezTo>
                <a:cubicBezTo>
                  <a:pt x="162040" y="1827217"/>
                  <a:pt x="167343" y="1823294"/>
                  <a:pt x="168784" y="1813995"/>
                </a:cubicBezTo>
                <a:lnTo>
                  <a:pt x="155027" y="1811863"/>
                </a:lnTo>
                <a:lnTo>
                  <a:pt x="173640" y="1782650"/>
                </a:lnTo>
                <a:lnTo>
                  <a:pt x="176067" y="1766986"/>
                </a:lnTo>
                <a:cubicBezTo>
                  <a:pt x="178226" y="1753053"/>
                  <a:pt x="166808" y="1735819"/>
                  <a:pt x="141826" y="1715301"/>
                </a:cubicBezTo>
                <a:lnTo>
                  <a:pt x="102100" y="1709146"/>
                </a:lnTo>
                <a:lnTo>
                  <a:pt x="72170" y="1720565"/>
                </a:lnTo>
                <a:lnTo>
                  <a:pt x="64802" y="1687327"/>
                </a:lnTo>
                <a:cubicBezTo>
                  <a:pt x="66421" y="1676874"/>
                  <a:pt x="71297" y="1672277"/>
                  <a:pt x="79455" y="1673541"/>
                </a:cubicBezTo>
                <a:lnTo>
                  <a:pt x="71816" y="1642050"/>
                </a:lnTo>
                <a:lnTo>
                  <a:pt x="88897" y="1612599"/>
                </a:lnTo>
                <a:cubicBezTo>
                  <a:pt x="85416" y="1581145"/>
                  <a:pt x="79104" y="1564702"/>
                  <a:pt x="69932" y="1563281"/>
                </a:cubicBezTo>
                <a:cubicBezTo>
                  <a:pt x="71731" y="1551673"/>
                  <a:pt x="78743" y="1536719"/>
                  <a:pt x="90973" y="1518403"/>
                </a:cubicBezTo>
                <a:cubicBezTo>
                  <a:pt x="102729" y="1395384"/>
                  <a:pt x="103001" y="1333006"/>
                  <a:pt x="91804" y="1331271"/>
                </a:cubicBezTo>
                <a:lnTo>
                  <a:pt x="136032" y="1227565"/>
                </a:lnTo>
                <a:lnTo>
                  <a:pt x="126862" y="1195821"/>
                </a:lnTo>
                <a:lnTo>
                  <a:pt x="162286" y="1138905"/>
                </a:lnTo>
                <a:lnTo>
                  <a:pt x="150061" y="1137011"/>
                </a:lnTo>
                <a:cubicBezTo>
                  <a:pt x="268168" y="1020962"/>
                  <a:pt x="333703" y="921149"/>
                  <a:pt x="346655" y="837553"/>
                </a:cubicBezTo>
                <a:cubicBezTo>
                  <a:pt x="386380" y="843708"/>
                  <a:pt x="419672" y="807246"/>
                  <a:pt x="446527" y="728185"/>
                </a:cubicBezTo>
                <a:cubicBezTo>
                  <a:pt x="486323" y="707015"/>
                  <a:pt x="508103" y="684236"/>
                  <a:pt x="511881" y="659850"/>
                </a:cubicBezTo>
                <a:cubicBezTo>
                  <a:pt x="549934" y="582523"/>
                  <a:pt x="596476" y="548115"/>
                  <a:pt x="651479" y="556636"/>
                </a:cubicBezTo>
                <a:cubicBezTo>
                  <a:pt x="709244" y="540631"/>
                  <a:pt x="739477" y="523906"/>
                  <a:pt x="742175" y="506494"/>
                </a:cubicBezTo>
                <a:lnTo>
                  <a:pt x="767247" y="526435"/>
                </a:lnTo>
                <a:lnTo>
                  <a:pt x="860455" y="540876"/>
                </a:lnTo>
                <a:lnTo>
                  <a:pt x="865043" y="511263"/>
                </a:lnTo>
                <a:cubicBezTo>
                  <a:pt x="874215" y="512684"/>
                  <a:pt x="878081" y="518044"/>
                  <a:pt x="876642" y="527327"/>
                </a:cubicBezTo>
                <a:lnTo>
                  <a:pt x="1013254" y="534225"/>
                </a:lnTo>
                <a:cubicBezTo>
                  <a:pt x="1039743" y="538329"/>
                  <a:pt x="1052259" y="545029"/>
                  <a:pt x="1050821" y="554312"/>
                </a:cubicBezTo>
                <a:lnTo>
                  <a:pt x="1393997" y="561116"/>
                </a:lnTo>
                <a:lnTo>
                  <a:pt x="1487205" y="575557"/>
                </a:lnTo>
                <a:cubicBezTo>
                  <a:pt x="1548143" y="606391"/>
                  <a:pt x="1582689" y="622447"/>
                  <a:pt x="1590834" y="623709"/>
                </a:cubicBezTo>
                <a:lnTo>
                  <a:pt x="1804753" y="656851"/>
                </a:lnTo>
                <a:lnTo>
                  <a:pt x="2220011" y="642726"/>
                </a:lnTo>
                <a:lnTo>
                  <a:pt x="2298837" y="669206"/>
                </a:lnTo>
                <a:lnTo>
                  <a:pt x="2392045" y="683646"/>
                </a:lnTo>
                <a:lnTo>
                  <a:pt x="2437891" y="660426"/>
                </a:lnTo>
                <a:lnTo>
                  <a:pt x="2679311" y="697829"/>
                </a:lnTo>
                <a:lnTo>
                  <a:pt x="2723892" y="672639"/>
                </a:lnTo>
                <a:lnTo>
                  <a:pt x="2791119" y="683054"/>
                </a:lnTo>
                <a:lnTo>
                  <a:pt x="2795707" y="653441"/>
                </a:lnTo>
                <a:lnTo>
                  <a:pt x="2876691" y="665988"/>
                </a:lnTo>
                <a:lnTo>
                  <a:pt x="3500929" y="636086"/>
                </a:lnTo>
                <a:lnTo>
                  <a:pt x="3621639" y="654788"/>
                </a:lnTo>
                <a:lnTo>
                  <a:pt x="3626224" y="625191"/>
                </a:lnTo>
                <a:lnTo>
                  <a:pt x="3705675" y="637500"/>
                </a:lnTo>
                <a:lnTo>
                  <a:pt x="3735619" y="626083"/>
                </a:lnTo>
                <a:cubicBezTo>
                  <a:pt x="3734000" y="636536"/>
                  <a:pt x="3737762" y="642471"/>
                  <a:pt x="3746934" y="643892"/>
                </a:cubicBezTo>
                <a:lnTo>
                  <a:pt x="3751790" y="612548"/>
                </a:lnTo>
                <a:lnTo>
                  <a:pt x="3872500" y="631249"/>
                </a:lnTo>
                <a:cubicBezTo>
                  <a:pt x="4071319" y="620433"/>
                  <a:pt x="4262597" y="597760"/>
                  <a:pt x="4446323" y="563213"/>
                </a:cubicBezTo>
                <a:cubicBezTo>
                  <a:pt x="4546568" y="569238"/>
                  <a:pt x="4599121" y="556563"/>
                  <a:pt x="4603978" y="525218"/>
                </a:cubicBezTo>
                <a:lnTo>
                  <a:pt x="4710943" y="541790"/>
                </a:lnTo>
                <a:lnTo>
                  <a:pt x="4715529" y="512193"/>
                </a:lnTo>
                <a:lnTo>
                  <a:pt x="4796499" y="524738"/>
                </a:lnTo>
                <a:cubicBezTo>
                  <a:pt x="4862899" y="513617"/>
                  <a:pt x="4900179" y="508688"/>
                  <a:pt x="4908324" y="509950"/>
                </a:cubicBezTo>
                <a:lnTo>
                  <a:pt x="4975551" y="520365"/>
                </a:lnTo>
                <a:cubicBezTo>
                  <a:pt x="4979148" y="497149"/>
                  <a:pt x="5041173" y="480605"/>
                  <a:pt x="5161614" y="470731"/>
                </a:cubicBezTo>
                <a:cubicBezTo>
                  <a:pt x="5163234" y="460278"/>
                  <a:pt x="5168627" y="455777"/>
                  <a:pt x="5177798" y="457198"/>
                </a:cubicBezTo>
                <a:lnTo>
                  <a:pt x="5286284" y="474006"/>
                </a:lnTo>
                <a:lnTo>
                  <a:pt x="5290872" y="444393"/>
                </a:lnTo>
                <a:lnTo>
                  <a:pt x="5397824" y="460963"/>
                </a:lnTo>
                <a:cubicBezTo>
                  <a:pt x="5422456" y="443386"/>
                  <a:pt x="5502308" y="429588"/>
                  <a:pt x="5637370" y="419615"/>
                </a:cubicBezTo>
                <a:cubicBezTo>
                  <a:pt x="5638990" y="409161"/>
                  <a:pt x="5644386" y="404645"/>
                  <a:pt x="5653543" y="406064"/>
                </a:cubicBezTo>
                <a:lnTo>
                  <a:pt x="5760509" y="422636"/>
                </a:lnTo>
                <a:lnTo>
                  <a:pt x="5765365" y="391291"/>
                </a:lnTo>
                <a:lnTo>
                  <a:pt x="5832592" y="401707"/>
                </a:lnTo>
                <a:cubicBezTo>
                  <a:pt x="5850927" y="384337"/>
                  <a:pt x="5935058" y="376570"/>
                  <a:pt x="6084988" y="378390"/>
                </a:cubicBezTo>
                <a:cubicBezTo>
                  <a:pt x="6088046" y="358653"/>
                  <a:pt x="6234493" y="329035"/>
                  <a:pt x="6524342" y="289537"/>
                </a:cubicBezTo>
                <a:lnTo>
                  <a:pt x="6631294" y="306107"/>
                </a:lnTo>
                <a:cubicBezTo>
                  <a:pt x="6703445" y="278047"/>
                  <a:pt x="6806929" y="263165"/>
                  <a:pt x="6941762" y="261463"/>
                </a:cubicBezTo>
                <a:lnTo>
                  <a:pt x="6981487" y="267618"/>
                </a:lnTo>
                <a:lnTo>
                  <a:pt x="6986343" y="236273"/>
                </a:lnTo>
                <a:lnTo>
                  <a:pt x="7081071" y="250950"/>
                </a:lnTo>
                <a:cubicBezTo>
                  <a:pt x="7085028" y="225409"/>
                  <a:pt x="7105202" y="213085"/>
                  <a:pt x="7141569" y="213958"/>
                </a:cubicBezTo>
                <a:cubicBezTo>
                  <a:pt x="7140131" y="223242"/>
                  <a:pt x="7143996" y="228602"/>
                  <a:pt x="7153168" y="230022"/>
                </a:cubicBezTo>
                <a:cubicBezTo>
                  <a:pt x="7156764" y="206807"/>
                  <a:pt x="7181514" y="195176"/>
                  <a:pt x="7227409" y="195161"/>
                </a:cubicBezTo>
                <a:lnTo>
                  <a:pt x="7229839" y="179481"/>
                </a:lnTo>
                <a:lnTo>
                  <a:pt x="7323047" y="193921"/>
                </a:lnTo>
                <a:lnTo>
                  <a:pt x="7327633" y="164324"/>
                </a:lnTo>
                <a:lnTo>
                  <a:pt x="7434585" y="180894"/>
                </a:lnTo>
                <a:lnTo>
                  <a:pt x="7439443" y="149534"/>
                </a:lnTo>
                <a:lnTo>
                  <a:pt x="7480702" y="155926"/>
                </a:lnTo>
                <a:cubicBezTo>
                  <a:pt x="7489874" y="157347"/>
                  <a:pt x="7493650" y="163284"/>
                  <a:pt x="7492030" y="173738"/>
                </a:cubicBezTo>
                <a:cubicBezTo>
                  <a:pt x="7546073" y="174969"/>
                  <a:pt x="7574899" y="163986"/>
                  <a:pt x="7578496" y="140770"/>
                </a:cubicBezTo>
                <a:cubicBezTo>
                  <a:pt x="7587668" y="142191"/>
                  <a:pt x="7591535" y="147535"/>
                  <a:pt x="7590095" y="156834"/>
                </a:cubicBezTo>
                <a:lnTo>
                  <a:pt x="7840958" y="133280"/>
                </a:lnTo>
                <a:cubicBezTo>
                  <a:pt x="7936530" y="108848"/>
                  <a:pt x="7985319" y="90253"/>
                  <a:pt x="7987296" y="77491"/>
                </a:cubicBezTo>
                <a:lnTo>
                  <a:pt x="8012370" y="97416"/>
                </a:lnTo>
                <a:lnTo>
                  <a:pt x="8038339" y="101439"/>
                </a:lnTo>
                <a:lnTo>
                  <a:pt x="8068266" y="90035"/>
                </a:lnTo>
                <a:cubicBezTo>
                  <a:pt x="8068096" y="111402"/>
                  <a:pt x="8075635" y="123274"/>
                  <a:pt x="8090925" y="125643"/>
                </a:cubicBezTo>
                <a:cubicBezTo>
                  <a:pt x="8093623" y="108231"/>
                  <a:pt x="8219909" y="90938"/>
                  <a:pt x="8469784" y="73765"/>
                </a:cubicBezTo>
                <a:cubicBezTo>
                  <a:pt x="8504295" y="52958"/>
                  <a:pt x="8606552" y="42647"/>
                  <a:pt x="8776557" y="42832"/>
                </a:cubicBezTo>
                <a:lnTo>
                  <a:pt x="8790300" y="44962"/>
                </a:lnTo>
                <a:cubicBezTo>
                  <a:pt x="8799472" y="46383"/>
                  <a:pt x="8803248" y="52320"/>
                  <a:pt x="8801629" y="62773"/>
                </a:cubicBezTo>
                <a:cubicBezTo>
                  <a:pt x="8991696" y="61306"/>
                  <a:pt x="9159755" y="40388"/>
                  <a:pt x="9305782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3.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南瓜灯由来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" y="2005781"/>
            <a:ext cx="3644850" cy="364485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219632" y="2359741"/>
            <a:ext cx="2582884" cy="0"/>
          </a:xfrm>
          <a:prstGeom prst="line">
            <a:avLst/>
          </a:prstGeom>
          <a:ln w="38100">
            <a:solidFill>
              <a:srgbClr val="8C320F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593259" y="5270091"/>
            <a:ext cx="1431600" cy="0"/>
          </a:xfrm>
          <a:prstGeom prst="line">
            <a:avLst/>
          </a:prstGeom>
          <a:ln w="38100">
            <a:solidFill>
              <a:srgbClr val="DB5608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802516" y="1655958"/>
            <a:ext cx="7254290" cy="14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南瓜灯源于古代爱尔兰。传说一个名叫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Jack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的人，是个醉汉且爱恶作剧。在万圣节当日，他设圈套将魔鬼困在一棵树上，他不许魔鬼下来，直至恶魔答应永远不让他住在地狱。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024859" y="4086302"/>
            <a:ext cx="791480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Jack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死后，因他不相信神，他不能进天堂，而魔鬼也不让他入地狱，为了协助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Jack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找到回人间的路径，魔鬼给了他一块燃烧的炭，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Jack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将这燃烧的炭放在他以大红萝卜雕刻成的一个灯笼内，这第一个“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Jack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的灯笼”，帮助积找寻他的路径回爱尔兰，但他从没找着，于是他永远带著灯笼流浪人间。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2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25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0.1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6" t="21055" r="57486" b="62459"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4.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错误理解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52072" y="2075738"/>
            <a:ext cx="509665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     其实正确的万圣节为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日。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31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日则是万圣夜（或万圣前夕），这相当于新年前的除夕夜、圣诞前的平安夜。由于万圣夜的扮鬼怪的狂热，再加上商家对其的活动吹捧，很多人都被错误引导以为万圣节是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31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日。这点需要正视！</a:t>
            </a:r>
          </a:p>
        </p:txBody>
      </p:sp>
      <p:pic>
        <p:nvPicPr>
          <p:cNvPr id="10" name="图片占位符 7"/>
          <p:cNvPicPr>
            <a:picLocks noChangeAspect="1"/>
          </p:cNvPicPr>
          <p:nvPr/>
        </p:nvPicPr>
        <p:blipFill>
          <a:blip r:embed="rId5"/>
          <a:srcRect l="10623" r="10623"/>
          <a:stretch>
            <a:fillRect/>
          </a:stretch>
        </p:blipFill>
        <p:spPr>
          <a:xfrm>
            <a:off x="6222061" y="1096034"/>
            <a:ext cx="5694690" cy="5424417"/>
          </a:xfrm>
          <a:custGeom>
            <a:avLst/>
            <a:gdLst>
              <a:gd name="connsiteX0" fmla="*/ 2525832 w 5694690"/>
              <a:gd name="connsiteY0" fmla="*/ 5298931 h 5424417"/>
              <a:gd name="connsiteX1" fmla="*/ 2536121 w 5694690"/>
              <a:gd name="connsiteY1" fmla="*/ 5298931 h 5424417"/>
              <a:gd name="connsiteX2" fmla="*/ 2525832 w 5694690"/>
              <a:gd name="connsiteY2" fmla="*/ 5327374 h 5424417"/>
              <a:gd name="connsiteX3" fmla="*/ 2536121 w 5694690"/>
              <a:gd name="connsiteY3" fmla="*/ 5347452 h 5424417"/>
              <a:gd name="connsiteX4" fmla="*/ 2492391 w 5694690"/>
              <a:gd name="connsiteY4" fmla="*/ 5369203 h 5424417"/>
              <a:gd name="connsiteX5" fmla="*/ 2482107 w 5694690"/>
              <a:gd name="connsiteY5" fmla="*/ 5354145 h 5424417"/>
              <a:gd name="connsiteX6" fmla="*/ 2525832 w 5694690"/>
              <a:gd name="connsiteY6" fmla="*/ 5298931 h 5424417"/>
              <a:gd name="connsiteX7" fmla="*/ 2428088 w 5694690"/>
              <a:gd name="connsiteY7" fmla="*/ 5292238 h 5424417"/>
              <a:gd name="connsiteX8" fmla="*/ 2438377 w 5694690"/>
              <a:gd name="connsiteY8" fmla="*/ 5305624 h 5424417"/>
              <a:gd name="connsiteX9" fmla="*/ 2428088 w 5694690"/>
              <a:gd name="connsiteY9" fmla="*/ 5375895 h 5424417"/>
              <a:gd name="connsiteX10" fmla="*/ 2438377 w 5694690"/>
              <a:gd name="connsiteY10" fmla="*/ 5395974 h 5424417"/>
              <a:gd name="connsiteX11" fmla="*/ 2428088 w 5694690"/>
              <a:gd name="connsiteY11" fmla="*/ 5395974 h 5424417"/>
              <a:gd name="connsiteX12" fmla="*/ 2397227 w 5694690"/>
              <a:gd name="connsiteY12" fmla="*/ 5382588 h 5424417"/>
              <a:gd name="connsiteX13" fmla="*/ 2332924 w 5694690"/>
              <a:gd name="connsiteY13" fmla="*/ 5424417 h 5424417"/>
              <a:gd name="connsiteX14" fmla="*/ 2235180 w 5694690"/>
              <a:gd name="connsiteY14" fmla="*/ 5424417 h 5424417"/>
              <a:gd name="connsiteX15" fmla="*/ 2214602 w 5694690"/>
              <a:gd name="connsiteY15" fmla="*/ 5402667 h 5424417"/>
              <a:gd name="connsiteX16" fmla="*/ 2214602 w 5694690"/>
              <a:gd name="connsiteY16" fmla="*/ 5382588 h 5424417"/>
              <a:gd name="connsiteX17" fmla="*/ 2201744 w 5694690"/>
              <a:gd name="connsiteY17" fmla="*/ 5382588 h 5424417"/>
              <a:gd name="connsiteX18" fmla="*/ 2309772 w 5694690"/>
              <a:gd name="connsiteY18" fmla="*/ 5305624 h 5424417"/>
              <a:gd name="connsiteX19" fmla="*/ 2332924 w 5694690"/>
              <a:gd name="connsiteY19" fmla="*/ 5319009 h 5424417"/>
              <a:gd name="connsiteX20" fmla="*/ 2428088 w 5694690"/>
              <a:gd name="connsiteY20" fmla="*/ 5292238 h 5424417"/>
              <a:gd name="connsiteX21" fmla="*/ 1653882 w 5694690"/>
              <a:gd name="connsiteY21" fmla="*/ 5283870 h 5424417"/>
              <a:gd name="connsiteX22" fmla="*/ 1666740 w 5694690"/>
              <a:gd name="connsiteY22" fmla="*/ 5298931 h 5424417"/>
              <a:gd name="connsiteX23" fmla="*/ 1633304 w 5694690"/>
              <a:gd name="connsiteY23" fmla="*/ 5327374 h 5424417"/>
              <a:gd name="connsiteX24" fmla="*/ 1666740 w 5694690"/>
              <a:gd name="connsiteY24" fmla="*/ 5340760 h 5424417"/>
              <a:gd name="connsiteX25" fmla="*/ 1633304 w 5694690"/>
              <a:gd name="connsiteY25" fmla="*/ 5354145 h 5424417"/>
              <a:gd name="connsiteX26" fmla="*/ 1643593 w 5694690"/>
              <a:gd name="connsiteY26" fmla="*/ 5369203 h 5424417"/>
              <a:gd name="connsiteX27" fmla="*/ 1643593 w 5694690"/>
              <a:gd name="connsiteY27" fmla="*/ 5382588 h 5424417"/>
              <a:gd name="connsiteX28" fmla="*/ 1623015 w 5694690"/>
              <a:gd name="connsiteY28" fmla="*/ 5395974 h 5424417"/>
              <a:gd name="connsiteX29" fmla="*/ 1599862 w 5694690"/>
              <a:gd name="connsiteY29" fmla="*/ 5395974 h 5424417"/>
              <a:gd name="connsiteX30" fmla="*/ 1514982 w 5694690"/>
              <a:gd name="connsiteY30" fmla="*/ 5360838 h 5424417"/>
              <a:gd name="connsiteX31" fmla="*/ 1514982 w 5694690"/>
              <a:gd name="connsiteY31" fmla="*/ 5354145 h 5424417"/>
              <a:gd name="connsiteX32" fmla="*/ 1558713 w 5694690"/>
              <a:gd name="connsiteY32" fmla="*/ 5305624 h 5424417"/>
              <a:gd name="connsiteX33" fmla="*/ 1589574 w 5694690"/>
              <a:gd name="connsiteY33" fmla="*/ 5298931 h 5424417"/>
              <a:gd name="connsiteX34" fmla="*/ 1612726 w 5694690"/>
              <a:gd name="connsiteY34" fmla="*/ 5312317 h 5424417"/>
              <a:gd name="connsiteX35" fmla="*/ 1623015 w 5694690"/>
              <a:gd name="connsiteY35" fmla="*/ 5312317 h 5424417"/>
              <a:gd name="connsiteX36" fmla="*/ 1653882 w 5694690"/>
              <a:gd name="connsiteY36" fmla="*/ 5283870 h 5424417"/>
              <a:gd name="connsiteX37" fmla="*/ 1761909 w 5694690"/>
              <a:gd name="connsiteY37" fmla="*/ 5032897 h 5424417"/>
              <a:gd name="connsiteX38" fmla="*/ 1772198 w 5694690"/>
              <a:gd name="connsiteY38" fmla="*/ 5046283 h 5424417"/>
              <a:gd name="connsiteX39" fmla="*/ 1795345 w 5694690"/>
              <a:gd name="connsiteY39" fmla="*/ 5039590 h 5424417"/>
              <a:gd name="connsiteX40" fmla="*/ 1805634 w 5694690"/>
              <a:gd name="connsiteY40" fmla="*/ 5039590 h 5424417"/>
              <a:gd name="connsiteX41" fmla="*/ 1805634 w 5694690"/>
              <a:gd name="connsiteY41" fmla="*/ 5054647 h 5424417"/>
              <a:gd name="connsiteX42" fmla="*/ 1718184 w 5694690"/>
              <a:gd name="connsiteY42" fmla="*/ 5131612 h 5424417"/>
              <a:gd name="connsiteX43" fmla="*/ 1707896 w 5694690"/>
              <a:gd name="connsiteY43" fmla="*/ 5131612 h 5424417"/>
              <a:gd name="connsiteX44" fmla="*/ 1687318 w 5694690"/>
              <a:gd name="connsiteY44" fmla="*/ 5116554 h 5424417"/>
              <a:gd name="connsiteX45" fmla="*/ 1687318 w 5694690"/>
              <a:gd name="connsiteY45" fmla="*/ 5103169 h 5424417"/>
              <a:gd name="connsiteX46" fmla="*/ 1761909 w 5694690"/>
              <a:gd name="connsiteY46" fmla="*/ 5032897 h 5424417"/>
              <a:gd name="connsiteX47" fmla="*/ 1342652 w 5694690"/>
              <a:gd name="connsiteY47" fmla="*/ 5026204 h 5424417"/>
              <a:gd name="connsiteX48" fmla="*/ 1352941 w 5694690"/>
              <a:gd name="connsiteY48" fmla="*/ 5039590 h 5424417"/>
              <a:gd name="connsiteX49" fmla="*/ 1203758 w 5694690"/>
              <a:gd name="connsiteY49" fmla="*/ 5151690 h 5424417"/>
              <a:gd name="connsiteX50" fmla="*/ 1193469 w 5694690"/>
              <a:gd name="connsiteY50" fmla="*/ 5151690 h 5424417"/>
              <a:gd name="connsiteX51" fmla="*/ 1268061 w 5694690"/>
              <a:gd name="connsiteY51" fmla="*/ 5046283 h 5424417"/>
              <a:gd name="connsiteX52" fmla="*/ 1342652 w 5694690"/>
              <a:gd name="connsiteY52" fmla="*/ 5026204 h 5424417"/>
              <a:gd name="connsiteX53" fmla="*/ 1761909 w 5694690"/>
              <a:gd name="connsiteY53" fmla="*/ 4654758 h 5424417"/>
              <a:gd name="connsiteX54" fmla="*/ 1751620 w 5694690"/>
              <a:gd name="connsiteY54" fmla="*/ 4669819 h 5424417"/>
              <a:gd name="connsiteX55" fmla="*/ 1785056 w 5694690"/>
              <a:gd name="connsiteY55" fmla="*/ 4669819 h 5424417"/>
              <a:gd name="connsiteX56" fmla="*/ 1761909 w 5694690"/>
              <a:gd name="connsiteY56" fmla="*/ 4654758 h 5424417"/>
              <a:gd name="connsiteX57" fmla="*/ 1977970 w 5694690"/>
              <a:gd name="connsiteY57" fmla="*/ 4383706 h 5424417"/>
              <a:gd name="connsiteX58" fmla="*/ 1923950 w 5694690"/>
              <a:gd name="connsiteY58" fmla="*/ 4403785 h 5424417"/>
              <a:gd name="connsiteX59" fmla="*/ 1923950 w 5694690"/>
              <a:gd name="connsiteY59" fmla="*/ 4425535 h 5424417"/>
              <a:gd name="connsiteX60" fmla="*/ 1944528 w 5694690"/>
              <a:gd name="connsiteY60" fmla="*/ 4425535 h 5424417"/>
              <a:gd name="connsiteX61" fmla="*/ 1944528 w 5694690"/>
              <a:gd name="connsiteY61" fmla="*/ 4410478 h 5424417"/>
              <a:gd name="connsiteX62" fmla="*/ 1967681 w 5694690"/>
              <a:gd name="connsiteY62" fmla="*/ 4425535 h 5424417"/>
              <a:gd name="connsiteX63" fmla="*/ 1944528 w 5694690"/>
              <a:gd name="connsiteY63" fmla="*/ 4438921 h 5424417"/>
              <a:gd name="connsiteX64" fmla="*/ 1913662 w 5694690"/>
              <a:gd name="connsiteY64" fmla="*/ 4432228 h 5424417"/>
              <a:gd name="connsiteX65" fmla="*/ 1900803 w 5694690"/>
              <a:gd name="connsiteY65" fmla="*/ 4438921 h 5424417"/>
              <a:gd name="connsiteX66" fmla="*/ 1913662 w 5694690"/>
              <a:gd name="connsiteY66" fmla="*/ 4452307 h 5424417"/>
              <a:gd name="connsiteX67" fmla="*/ 1913662 w 5694690"/>
              <a:gd name="connsiteY67" fmla="*/ 4459000 h 5424417"/>
              <a:gd name="connsiteX68" fmla="*/ 1869937 w 5694690"/>
              <a:gd name="connsiteY68" fmla="*/ 4474057 h 5424417"/>
              <a:gd name="connsiteX69" fmla="*/ 1849359 w 5694690"/>
              <a:gd name="connsiteY69" fmla="*/ 4467364 h 5424417"/>
              <a:gd name="connsiteX70" fmla="*/ 1836501 w 5694690"/>
              <a:gd name="connsiteY70" fmla="*/ 4467364 h 5424417"/>
              <a:gd name="connsiteX71" fmla="*/ 1795345 w 5694690"/>
              <a:gd name="connsiteY71" fmla="*/ 4515886 h 5424417"/>
              <a:gd name="connsiteX72" fmla="*/ 1761909 w 5694690"/>
              <a:gd name="connsiteY72" fmla="*/ 4586158 h 5424417"/>
              <a:gd name="connsiteX73" fmla="*/ 1772198 w 5694690"/>
              <a:gd name="connsiteY73" fmla="*/ 4592851 h 5424417"/>
              <a:gd name="connsiteX74" fmla="*/ 1761909 w 5694690"/>
              <a:gd name="connsiteY74" fmla="*/ 4612929 h 5424417"/>
              <a:gd name="connsiteX75" fmla="*/ 1751620 w 5694690"/>
              <a:gd name="connsiteY75" fmla="*/ 4612929 h 5424417"/>
              <a:gd name="connsiteX76" fmla="*/ 1731043 w 5694690"/>
              <a:gd name="connsiteY76" fmla="*/ 4606236 h 5424417"/>
              <a:gd name="connsiteX77" fmla="*/ 1718184 w 5694690"/>
              <a:gd name="connsiteY77" fmla="*/ 4621297 h 5424417"/>
              <a:gd name="connsiteX78" fmla="*/ 1731043 w 5694690"/>
              <a:gd name="connsiteY78" fmla="*/ 4641372 h 5424417"/>
              <a:gd name="connsiteX79" fmla="*/ 1741332 w 5694690"/>
              <a:gd name="connsiteY79" fmla="*/ 4641372 h 5424417"/>
              <a:gd name="connsiteX80" fmla="*/ 1805634 w 5694690"/>
              <a:gd name="connsiteY80" fmla="*/ 4612929 h 5424417"/>
              <a:gd name="connsiteX81" fmla="*/ 1836501 w 5694690"/>
              <a:gd name="connsiteY81" fmla="*/ 4612929 h 5424417"/>
              <a:gd name="connsiteX82" fmla="*/ 1849359 w 5694690"/>
              <a:gd name="connsiteY82" fmla="*/ 4592851 h 5424417"/>
              <a:gd name="connsiteX83" fmla="*/ 1836501 w 5694690"/>
              <a:gd name="connsiteY83" fmla="*/ 4577793 h 5424417"/>
              <a:gd name="connsiteX84" fmla="*/ 1859648 w 5694690"/>
              <a:gd name="connsiteY84" fmla="*/ 4564408 h 5424417"/>
              <a:gd name="connsiteX85" fmla="*/ 1869937 w 5694690"/>
              <a:gd name="connsiteY85" fmla="*/ 4564408 h 5424417"/>
              <a:gd name="connsiteX86" fmla="*/ 1900803 w 5694690"/>
              <a:gd name="connsiteY86" fmla="*/ 4577793 h 5424417"/>
              <a:gd name="connsiteX87" fmla="*/ 1998542 w 5694690"/>
              <a:gd name="connsiteY87" fmla="*/ 4459000 h 5424417"/>
              <a:gd name="connsiteX88" fmla="*/ 1977970 w 5694690"/>
              <a:gd name="connsiteY88" fmla="*/ 4403785 h 5424417"/>
              <a:gd name="connsiteX89" fmla="*/ 1998542 w 5694690"/>
              <a:gd name="connsiteY89" fmla="*/ 4390399 h 5424417"/>
              <a:gd name="connsiteX90" fmla="*/ 1998542 w 5694690"/>
              <a:gd name="connsiteY90" fmla="*/ 4383706 h 5424417"/>
              <a:gd name="connsiteX91" fmla="*/ 1612726 w 5694690"/>
              <a:gd name="connsiteY91" fmla="*/ 3614047 h 5424417"/>
              <a:gd name="connsiteX92" fmla="*/ 1623015 w 5694690"/>
              <a:gd name="connsiteY92" fmla="*/ 3634126 h 5424417"/>
              <a:gd name="connsiteX93" fmla="*/ 1643593 w 5694690"/>
              <a:gd name="connsiteY93" fmla="*/ 3620740 h 5424417"/>
              <a:gd name="connsiteX94" fmla="*/ 1643593 w 5694690"/>
              <a:gd name="connsiteY94" fmla="*/ 3614047 h 5424417"/>
              <a:gd name="connsiteX95" fmla="*/ 1633304 w 5694690"/>
              <a:gd name="connsiteY95" fmla="*/ 3537082 h 5424417"/>
              <a:gd name="connsiteX96" fmla="*/ 1599862 w 5694690"/>
              <a:gd name="connsiteY96" fmla="*/ 3592297 h 5424417"/>
              <a:gd name="connsiteX97" fmla="*/ 1623015 w 5694690"/>
              <a:gd name="connsiteY97" fmla="*/ 3600661 h 5424417"/>
              <a:gd name="connsiteX98" fmla="*/ 1633304 w 5694690"/>
              <a:gd name="connsiteY98" fmla="*/ 3600661 h 5424417"/>
              <a:gd name="connsiteX99" fmla="*/ 1666740 w 5694690"/>
              <a:gd name="connsiteY99" fmla="*/ 3558832 h 5424417"/>
              <a:gd name="connsiteX100" fmla="*/ 1666740 w 5694690"/>
              <a:gd name="connsiteY100" fmla="*/ 3550468 h 5424417"/>
              <a:gd name="connsiteX101" fmla="*/ 1643593 w 5694690"/>
              <a:gd name="connsiteY101" fmla="*/ 3537082 h 5424417"/>
              <a:gd name="connsiteX102" fmla="*/ 1450680 w 5694690"/>
              <a:gd name="connsiteY102" fmla="*/ 3501946 h 5424417"/>
              <a:gd name="connsiteX103" fmla="*/ 1471257 w 5694690"/>
              <a:gd name="connsiteY103" fmla="*/ 3501946 h 5424417"/>
              <a:gd name="connsiteX104" fmla="*/ 1471257 w 5694690"/>
              <a:gd name="connsiteY104" fmla="*/ 3508636 h 5424417"/>
              <a:gd name="connsiteX105" fmla="*/ 1450680 w 5694690"/>
              <a:gd name="connsiteY105" fmla="*/ 3523697 h 5424417"/>
              <a:gd name="connsiteX106" fmla="*/ 1514982 w 5694690"/>
              <a:gd name="connsiteY106" fmla="*/ 3363070 h 5424417"/>
              <a:gd name="connsiteX107" fmla="*/ 1558713 w 5694690"/>
              <a:gd name="connsiteY107" fmla="*/ 3383149 h 5424417"/>
              <a:gd name="connsiteX108" fmla="*/ 1484121 w 5694690"/>
              <a:gd name="connsiteY108" fmla="*/ 3481868 h 5424417"/>
              <a:gd name="connsiteX109" fmla="*/ 1450680 w 5694690"/>
              <a:gd name="connsiteY109" fmla="*/ 3460114 h 5424417"/>
              <a:gd name="connsiteX110" fmla="*/ 1514982 w 5694690"/>
              <a:gd name="connsiteY110" fmla="*/ 3363070 h 5424417"/>
              <a:gd name="connsiteX111" fmla="*/ 74592 w 5694690"/>
              <a:gd name="connsiteY111" fmla="*/ 3264355 h 5424417"/>
              <a:gd name="connsiteX112" fmla="*/ 74592 w 5694690"/>
              <a:gd name="connsiteY112" fmla="*/ 3271048 h 5424417"/>
              <a:gd name="connsiteX113" fmla="*/ 64303 w 5694690"/>
              <a:gd name="connsiteY113" fmla="*/ 3299491 h 5424417"/>
              <a:gd name="connsiteX114" fmla="*/ 84881 w 5694690"/>
              <a:gd name="connsiteY114" fmla="*/ 3312877 h 5424417"/>
              <a:gd name="connsiteX115" fmla="*/ 64303 w 5694690"/>
              <a:gd name="connsiteY115" fmla="*/ 3327934 h 5424417"/>
              <a:gd name="connsiteX116" fmla="*/ 84881 w 5694690"/>
              <a:gd name="connsiteY116" fmla="*/ 3348013 h 5424417"/>
              <a:gd name="connsiteX117" fmla="*/ 64303 w 5694690"/>
              <a:gd name="connsiteY117" fmla="*/ 3369763 h 5424417"/>
              <a:gd name="connsiteX118" fmla="*/ 74592 w 5694690"/>
              <a:gd name="connsiteY118" fmla="*/ 3411592 h 5424417"/>
              <a:gd name="connsiteX119" fmla="*/ 64303 w 5694690"/>
              <a:gd name="connsiteY119" fmla="*/ 3431671 h 5424417"/>
              <a:gd name="connsiteX120" fmla="*/ 74592 w 5694690"/>
              <a:gd name="connsiteY120" fmla="*/ 3453421 h 5424417"/>
              <a:gd name="connsiteX121" fmla="*/ 20578 w 5694690"/>
              <a:gd name="connsiteY121" fmla="*/ 3473500 h 5424417"/>
              <a:gd name="connsiteX122" fmla="*/ 20578 w 5694690"/>
              <a:gd name="connsiteY122" fmla="*/ 3466807 h 5424417"/>
              <a:gd name="connsiteX123" fmla="*/ 43725 w 5694690"/>
              <a:gd name="connsiteY123" fmla="*/ 3446732 h 5424417"/>
              <a:gd name="connsiteX124" fmla="*/ 20578 w 5694690"/>
              <a:gd name="connsiteY124" fmla="*/ 3431671 h 5424417"/>
              <a:gd name="connsiteX125" fmla="*/ 43725 w 5694690"/>
              <a:gd name="connsiteY125" fmla="*/ 3369763 h 5424417"/>
              <a:gd name="connsiteX126" fmla="*/ 33436 w 5694690"/>
              <a:gd name="connsiteY126" fmla="*/ 3348013 h 5424417"/>
              <a:gd name="connsiteX127" fmla="*/ 43725 w 5694690"/>
              <a:gd name="connsiteY127" fmla="*/ 3319570 h 5424417"/>
              <a:gd name="connsiteX128" fmla="*/ 20578 w 5694690"/>
              <a:gd name="connsiteY128" fmla="*/ 3306184 h 5424417"/>
              <a:gd name="connsiteX129" fmla="*/ 20578 w 5694690"/>
              <a:gd name="connsiteY129" fmla="*/ 3286106 h 5424417"/>
              <a:gd name="connsiteX130" fmla="*/ 74592 w 5694690"/>
              <a:gd name="connsiteY130" fmla="*/ 3264355 h 5424417"/>
              <a:gd name="connsiteX131" fmla="*/ 504138 w 5694690"/>
              <a:gd name="connsiteY131" fmla="*/ 3117115 h 5424417"/>
              <a:gd name="connsiteX132" fmla="*/ 517002 w 5694690"/>
              <a:gd name="connsiteY132" fmla="*/ 3117115 h 5424417"/>
              <a:gd name="connsiteX133" fmla="*/ 537574 w 5694690"/>
              <a:gd name="connsiteY133" fmla="*/ 3132172 h 5424417"/>
              <a:gd name="connsiteX134" fmla="*/ 385821 w 5694690"/>
              <a:gd name="connsiteY134" fmla="*/ 3327934 h 5424417"/>
              <a:gd name="connsiteX135" fmla="*/ 290652 w 5694690"/>
              <a:gd name="connsiteY135" fmla="*/ 3460114 h 5424417"/>
              <a:gd name="connsiteX136" fmla="*/ 257216 w 5694690"/>
              <a:gd name="connsiteY136" fmla="*/ 3501946 h 5424417"/>
              <a:gd name="connsiteX137" fmla="*/ 267499 w 5694690"/>
              <a:gd name="connsiteY137" fmla="*/ 3508636 h 5424417"/>
              <a:gd name="connsiteX138" fmla="*/ 246927 w 5694690"/>
              <a:gd name="connsiteY138" fmla="*/ 3515329 h 5424417"/>
              <a:gd name="connsiteX139" fmla="*/ 203197 w 5694690"/>
              <a:gd name="connsiteY139" fmla="*/ 3481868 h 5424417"/>
              <a:gd name="connsiteX140" fmla="*/ 236639 w 5694690"/>
              <a:gd name="connsiteY140" fmla="*/ 3466807 h 5424417"/>
              <a:gd name="connsiteX141" fmla="*/ 226350 w 5694690"/>
              <a:gd name="connsiteY141" fmla="*/ 3453421 h 5424417"/>
              <a:gd name="connsiteX142" fmla="*/ 290652 w 5694690"/>
              <a:gd name="connsiteY142" fmla="*/ 3376456 h 5424417"/>
              <a:gd name="connsiteX143" fmla="*/ 280363 w 5694690"/>
              <a:gd name="connsiteY143" fmla="*/ 3363070 h 5424417"/>
              <a:gd name="connsiteX144" fmla="*/ 280363 w 5694690"/>
              <a:gd name="connsiteY144" fmla="*/ 3354706 h 5424417"/>
              <a:gd name="connsiteX145" fmla="*/ 408969 w 5694690"/>
              <a:gd name="connsiteY145" fmla="*/ 3229219 h 5424417"/>
              <a:gd name="connsiteX146" fmla="*/ 450124 w 5694690"/>
              <a:gd name="connsiteY146" fmla="*/ 3180694 h 5424417"/>
              <a:gd name="connsiteX147" fmla="*/ 504138 w 5694690"/>
              <a:gd name="connsiteY147" fmla="*/ 3117115 h 5424417"/>
              <a:gd name="connsiteX148" fmla="*/ 2031984 w 5694690"/>
              <a:gd name="connsiteY148" fmla="*/ 3081979 h 5424417"/>
              <a:gd name="connsiteX149" fmla="*/ 1944528 w 5694690"/>
              <a:gd name="connsiteY149" fmla="*/ 3180694 h 5424417"/>
              <a:gd name="connsiteX150" fmla="*/ 1944528 w 5694690"/>
              <a:gd name="connsiteY150" fmla="*/ 3200773 h 5424417"/>
              <a:gd name="connsiteX151" fmla="*/ 1967681 w 5694690"/>
              <a:gd name="connsiteY151" fmla="*/ 3215834 h 5424417"/>
              <a:gd name="connsiteX152" fmla="*/ 1977970 w 5694690"/>
              <a:gd name="connsiteY152" fmla="*/ 3215834 h 5424417"/>
              <a:gd name="connsiteX153" fmla="*/ 2031984 w 5694690"/>
              <a:gd name="connsiteY153" fmla="*/ 3123808 h 5424417"/>
              <a:gd name="connsiteX154" fmla="*/ 699621 w 5694690"/>
              <a:gd name="connsiteY154" fmla="*/ 2901278 h 5424417"/>
              <a:gd name="connsiteX155" fmla="*/ 709909 w 5694690"/>
              <a:gd name="connsiteY155" fmla="*/ 2901278 h 5424417"/>
              <a:gd name="connsiteX156" fmla="*/ 730487 w 5694690"/>
              <a:gd name="connsiteY156" fmla="*/ 2914660 h 5424417"/>
              <a:gd name="connsiteX157" fmla="*/ 730487 w 5694690"/>
              <a:gd name="connsiteY157" fmla="*/ 2949800 h 5424417"/>
              <a:gd name="connsiteX158" fmla="*/ 699621 w 5694690"/>
              <a:gd name="connsiteY158" fmla="*/ 2971550 h 5424417"/>
              <a:gd name="connsiteX159" fmla="*/ 709909 w 5694690"/>
              <a:gd name="connsiteY159" fmla="*/ 2998321 h 5424417"/>
              <a:gd name="connsiteX160" fmla="*/ 699621 w 5694690"/>
              <a:gd name="connsiteY160" fmla="*/ 3033457 h 5424417"/>
              <a:gd name="connsiteX161" fmla="*/ 686757 w 5694690"/>
              <a:gd name="connsiteY161" fmla="*/ 3033457 h 5424417"/>
              <a:gd name="connsiteX162" fmla="*/ 645607 w 5694690"/>
              <a:gd name="connsiteY162" fmla="*/ 3013379 h 5424417"/>
              <a:gd name="connsiteX163" fmla="*/ 645607 w 5694690"/>
              <a:gd name="connsiteY163" fmla="*/ 3026764 h 5424417"/>
              <a:gd name="connsiteX164" fmla="*/ 686757 w 5694690"/>
              <a:gd name="connsiteY164" fmla="*/ 3040150 h 5424417"/>
              <a:gd name="connsiteX165" fmla="*/ 655896 w 5694690"/>
              <a:gd name="connsiteY165" fmla="*/ 3068593 h 5424417"/>
              <a:gd name="connsiteX166" fmla="*/ 645607 w 5694690"/>
              <a:gd name="connsiteY166" fmla="*/ 3068593 h 5424417"/>
              <a:gd name="connsiteX167" fmla="*/ 655896 w 5694690"/>
              <a:gd name="connsiteY167" fmla="*/ 3055207 h 5424417"/>
              <a:gd name="connsiteX168" fmla="*/ 655896 w 5694690"/>
              <a:gd name="connsiteY168" fmla="*/ 3048515 h 5424417"/>
              <a:gd name="connsiteX169" fmla="*/ 632743 w 5694690"/>
              <a:gd name="connsiteY169" fmla="*/ 3033457 h 5424417"/>
              <a:gd name="connsiteX170" fmla="*/ 612165 w 5694690"/>
              <a:gd name="connsiteY170" fmla="*/ 3048515 h 5424417"/>
              <a:gd name="connsiteX171" fmla="*/ 622454 w 5694690"/>
              <a:gd name="connsiteY171" fmla="*/ 3055207 h 5424417"/>
              <a:gd name="connsiteX172" fmla="*/ 591593 w 5694690"/>
              <a:gd name="connsiteY172" fmla="*/ 3068593 h 5424417"/>
              <a:gd name="connsiteX173" fmla="*/ 568440 w 5694690"/>
              <a:gd name="connsiteY173" fmla="*/ 3055207 h 5424417"/>
              <a:gd name="connsiteX174" fmla="*/ 699621 w 5694690"/>
              <a:gd name="connsiteY174" fmla="*/ 2901278 h 5424417"/>
              <a:gd name="connsiteX175" fmla="*/ 354955 w 5694690"/>
              <a:gd name="connsiteY175" fmla="*/ 2852756 h 5424417"/>
              <a:gd name="connsiteX176" fmla="*/ 365244 w 5694690"/>
              <a:gd name="connsiteY176" fmla="*/ 2866138 h 5424417"/>
              <a:gd name="connsiteX177" fmla="*/ 334377 w 5694690"/>
              <a:gd name="connsiteY177" fmla="*/ 2879524 h 5424417"/>
              <a:gd name="connsiteX178" fmla="*/ 321519 w 5694690"/>
              <a:gd name="connsiteY178" fmla="*/ 2879524 h 5424417"/>
              <a:gd name="connsiteX179" fmla="*/ 321519 w 5694690"/>
              <a:gd name="connsiteY179" fmla="*/ 2872831 h 5424417"/>
              <a:gd name="connsiteX180" fmla="*/ 354955 w 5694690"/>
              <a:gd name="connsiteY180" fmla="*/ 2852756 h 5424417"/>
              <a:gd name="connsiteX181" fmla="*/ 246927 w 5694690"/>
              <a:gd name="connsiteY181" fmla="*/ 2817616 h 5424417"/>
              <a:gd name="connsiteX182" fmla="*/ 257216 w 5694690"/>
              <a:gd name="connsiteY182" fmla="*/ 2817616 h 5424417"/>
              <a:gd name="connsiteX183" fmla="*/ 290652 w 5694690"/>
              <a:gd name="connsiteY183" fmla="*/ 2837695 h 5424417"/>
              <a:gd name="connsiteX184" fmla="*/ 290652 w 5694690"/>
              <a:gd name="connsiteY184" fmla="*/ 2852756 h 5424417"/>
              <a:gd name="connsiteX185" fmla="*/ 246927 w 5694690"/>
              <a:gd name="connsiteY185" fmla="*/ 2886217 h 5424417"/>
              <a:gd name="connsiteX186" fmla="*/ 257216 w 5694690"/>
              <a:gd name="connsiteY186" fmla="*/ 2901278 h 5424417"/>
              <a:gd name="connsiteX187" fmla="*/ 257216 w 5694690"/>
              <a:gd name="connsiteY187" fmla="*/ 2907971 h 5424417"/>
              <a:gd name="connsiteX188" fmla="*/ 192908 w 5694690"/>
              <a:gd name="connsiteY188" fmla="*/ 2984936 h 5424417"/>
              <a:gd name="connsiteX189" fmla="*/ 192908 w 5694690"/>
              <a:gd name="connsiteY189" fmla="*/ 2998321 h 5424417"/>
              <a:gd name="connsiteX190" fmla="*/ 216061 w 5694690"/>
              <a:gd name="connsiteY190" fmla="*/ 3020072 h 5424417"/>
              <a:gd name="connsiteX191" fmla="*/ 182619 w 5694690"/>
              <a:gd name="connsiteY191" fmla="*/ 3033457 h 5424417"/>
              <a:gd name="connsiteX192" fmla="*/ 192908 w 5694690"/>
              <a:gd name="connsiteY192" fmla="*/ 3048515 h 5424417"/>
              <a:gd name="connsiteX193" fmla="*/ 182619 w 5694690"/>
              <a:gd name="connsiteY193" fmla="*/ 3048515 h 5424417"/>
              <a:gd name="connsiteX194" fmla="*/ 192908 w 5694690"/>
              <a:gd name="connsiteY194" fmla="*/ 3061900 h 5424417"/>
              <a:gd name="connsiteX195" fmla="*/ 192908 w 5694690"/>
              <a:gd name="connsiteY195" fmla="*/ 3068593 h 5424417"/>
              <a:gd name="connsiteX196" fmla="*/ 138894 w 5694690"/>
              <a:gd name="connsiteY196" fmla="*/ 3081979 h 5424417"/>
              <a:gd name="connsiteX197" fmla="*/ 149183 w 5694690"/>
              <a:gd name="connsiteY197" fmla="*/ 3097036 h 5424417"/>
              <a:gd name="connsiteX198" fmla="*/ 108028 w 5694690"/>
              <a:gd name="connsiteY198" fmla="*/ 3145558 h 5424417"/>
              <a:gd name="connsiteX199" fmla="*/ 97739 w 5694690"/>
              <a:gd name="connsiteY199" fmla="*/ 3145558 h 5424417"/>
              <a:gd name="connsiteX200" fmla="*/ 108028 w 5694690"/>
              <a:gd name="connsiteY200" fmla="*/ 3180694 h 5424417"/>
              <a:gd name="connsiteX201" fmla="*/ 108028 w 5694690"/>
              <a:gd name="connsiteY201" fmla="*/ 3194080 h 5424417"/>
              <a:gd name="connsiteX202" fmla="*/ 64303 w 5694690"/>
              <a:gd name="connsiteY202" fmla="*/ 3229219 h 5424417"/>
              <a:gd name="connsiteX203" fmla="*/ 54014 w 5694690"/>
              <a:gd name="connsiteY203" fmla="*/ 3229219 h 5424417"/>
              <a:gd name="connsiteX204" fmla="*/ 54014 w 5694690"/>
              <a:gd name="connsiteY204" fmla="*/ 3222527 h 5424417"/>
              <a:gd name="connsiteX205" fmla="*/ 64303 w 5694690"/>
              <a:gd name="connsiteY205" fmla="*/ 3215834 h 5424417"/>
              <a:gd name="connsiteX206" fmla="*/ 43725 w 5694690"/>
              <a:gd name="connsiteY206" fmla="*/ 3132172 h 5424417"/>
              <a:gd name="connsiteX207" fmla="*/ 74592 w 5694690"/>
              <a:gd name="connsiteY207" fmla="*/ 3123808 h 5424417"/>
              <a:gd name="connsiteX208" fmla="*/ 74592 w 5694690"/>
              <a:gd name="connsiteY208" fmla="*/ 3117115 h 5424417"/>
              <a:gd name="connsiteX209" fmla="*/ 54014 w 5694690"/>
              <a:gd name="connsiteY209" fmla="*/ 3103729 h 5424417"/>
              <a:gd name="connsiteX210" fmla="*/ 97739 w 5694690"/>
              <a:gd name="connsiteY210" fmla="*/ 3040150 h 5424417"/>
              <a:gd name="connsiteX211" fmla="*/ 84881 w 5694690"/>
              <a:gd name="connsiteY211" fmla="*/ 3026764 h 5424417"/>
              <a:gd name="connsiteX212" fmla="*/ 84881 w 5694690"/>
              <a:gd name="connsiteY212" fmla="*/ 3020072 h 5424417"/>
              <a:gd name="connsiteX213" fmla="*/ 149183 w 5694690"/>
              <a:gd name="connsiteY213" fmla="*/ 2991628 h 5424417"/>
              <a:gd name="connsiteX214" fmla="*/ 138894 w 5694690"/>
              <a:gd name="connsiteY214" fmla="*/ 2978243 h 5424417"/>
              <a:gd name="connsiteX215" fmla="*/ 236639 w 5694690"/>
              <a:gd name="connsiteY215" fmla="*/ 2866138 h 5424417"/>
              <a:gd name="connsiteX216" fmla="*/ 226350 w 5694690"/>
              <a:gd name="connsiteY216" fmla="*/ 2852756 h 5424417"/>
              <a:gd name="connsiteX217" fmla="*/ 236639 w 5694690"/>
              <a:gd name="connsiteY217" fmla="*/ 2831002 h 5424417"/>
              <a:gd name="connsiteX218" fmla="*/ 226350 w 5694690"/>
              <a:gd name="connsiteY218" fmla="*/ 2824309 h 5424417"/>
              <a:gd name="connsiteX219" fmla="*/ 527285 w 5694690"/>
              <a:gd name="connsiteY219" fmla="*/ 2789173 h 5424417"/>
              <a:gd name="connsiteX220" fmla="*/ 537574 w 5694690"/>
              <a:gd name="connsiteY220" fmla="*/ 2789173 h 5424417"/>
              <a:gd name="connsiteX221" fmla="*/ 558151 w 5694690"/>
              <a:gd name="connsiteY221" fmla="*/ 2802559 h 5424417"/>
              <a:gd name="connsiteX222" fmla="*/ 537574 w 5694690"/>
              <a:gd name="connsiteY222" fmla="*/ 2809252 h 5424417"/>
              <a:gd name="connsiteX223" fmla="*/ 527285 w 5694690"/>
              <a:gd name="connsiteY223" fmla="*/ 2795866 h 5424417"/>
              <a:gd name="connsiteX224" fmla="*/ 923395 w 5694690"/>
              <a:gd name="connsiteY224" fmla="*/ 2767423 h 5424417"/>
              <a:gd name="connsiteX225" fmla="*/ 933684 w 5694690"/>
              <a:gd name="connsiteY225" fmla="*/ 2767423 h 5424417"/>
              <a:gd name="connsiteX226" fmla="*/ 956831 w 5694690"/>
              <a:gd name="connsiteY226" fmla="*/ 2789173 h 5424417"/>
              <a:gd name="connsiteX227" fmla="*/ 946542 w 5694690"/>
              <a:gd name="connsiteY227" fmla="*/ 2802559 h 5424417"/>
              <a:gd name="connsiteX228" fmla="*/ 956831 w 5694690"/>
              <a:gd name="connsiteY228" fmla="*/ 2831002 h 5424417"/>
              <a:gd name="connsiteX229" fmla="*/ 946542 w 5694690"/>
              <a:gd name="connsiteY229" fmla="*/ 2831002 h 5424417"/>
              <a:gd name="connsiteX230" fmla="*/ 923395 w 5694690"/>
              <a:gd name="connsiteY230" fmla="*/ 2817616 h 5424417"/>
              <a:gd name="connsiteX231" fmla="*/ 923395 w 5694690"/>
              <a:gd name="connsiteY231" fmla="*/ 2809252 h 5424417"/>
              <a:gd name="connsiteX232" fmla="*/ 933684 w 5694690"/>
              <a:gd name="connsiteY232" fmla="*/ 2802559 h 5424417"/>
              <a:gd name="connsiteX233" fmla="*/ 923395 w 5694690"/>
              <a:gd name="connsiteY233" fmla="*/ 2789173 h 5424417"/>
              <a:gd name="connsiteX234" fmla="*/ 462982 w 5694690"/>
              <a:gd name="connsiteY234" fmla="*/ 2670380 h 5424417"/>
              <a:gd name="connsiteX235" fmla="*/ 483560 w 5694690"/>
              <a:gd name="connsiteY235" fmla="*/ 2670380 h 5424417"/>
              <a:gd name="connsiteX236" fmla="*/ 493849 w 5694690"/>
              <a:gd name="connsiteY236" fmla="*/ 2698823 h 5424417"/>
              <a:gd name="connsiteX237" fmla="*/ 450124 w 5694690"/>
              <a:gd name="connsiteY237" fmla="*/ 2718902 h 5424417"/>
              <a:gd name="connsiteX238" fmla="*/ 429546 w 5694690"/>
              <a:gd name="connsiteY238" fmla="*/ 2705516 h 5424417"/>
              <a:gd name="connsiteX239" fmla="*/ 473271 w 5694690"/>
              <a:gd name="connsiteY239" fmla="*/ 2690459 h 5424417"/>
              <a:gd name="connsiteX240" fmla="*/ 462982 w 5694690"/>
              <a:gd name="connsiteY240" fmla="*/ 2670380 h 5424417"/>
              <a:gd name="connsiteX241" fmla="*/ 517002 w 5694690"/>
              <a:gd name="connsiteY241" fmla="*/ 2635244 h 5424417"/>
              <a:gd name="connsiteX242" fmla="*/ 517002 w 5694690"/>
              <a:gd name="connsiteY242" fmla="*/ 2663687 h 5424417"/>
              <a:gd name="connsiteX243" fmla="*/ 493849 w 5694690"/>
              <a:gd name="connsiteY243" fmla="*/ 2663687 h 5424417"/>
              <a:gd name="connsiteX244" fmla="*/ 493849 w 5694690"/>
              <a:gd name="connsiteY244" fmla="*/ 2648626 h 5424417"/>
              <a:gd name="connsiteX245" fmla="*/ 517002 w 5694690"/>
              <a:gd name="connsiteY245" fmla="*/ 2635244 h 5424417"/>
              <a:gd name="connsiteX246" fmla="*/ 321519 w 5694690"/>
              <a:gd name="connsiteY246" fmla="*/ 2586722 h 5424417"/>
              <a:gd name="connsiteX247" fmla="*/ 334377 w 5694690"/>
              <a:gd name="connsiteY247" fmla="*/ 2586722 h 5424417"/>
              <a:gd name="connsiteX248" fmla="*/ 385821 w 5694690"/>
              <a:gd name="connsiteY248" fmla="*/ 2628551 h 5424417"/>
              <a:gd name="connsiteX249" fmla="*/ 385821 w 5694690"/>
              <a:gd name="connsiteY249" fmla="*/ 2635244 h 5424417"/>
              <a:gd name="connsiteX250" fmla="*/ 408969 w 5694690"/>
              <a:gd name="connsiteY250" fmla="*/ 2621858 h 5424417"/>
              <a:gd name="connsiteX251" fmla="*/ 398680 w 5694690"/>
              <a:gd name="connsiteY251" fmla="*/ 2615165 h 5424417"/>
              <a:gd name="connsiteX252" fmla="*/ 429546 w 5694690"/>
              <a:gd name="connsiteY252" fmla="*/ 2586722 h 5424417"/>
              <a:gd name="connsiteX253" fmla="*/ 450124 w 5694690"/>
              <a:gd name="connsiteY253" fmla="*/ 2606797 h 5424417"/>
              <a:gd name="connsiteX254" fmla="*/ 385821 w 5694690"/>
              <a:gd name="connsiteY254" fmla="*/ 2712209 h 5424417"/>
              <a:gd name="connsiteX255" fmla="*/ 344666 w 5694690"/>
              <a:gd name="connsiteY255" fmla="*/ 2775788 h 5424417"/>
              <a:gd name="connsiteX256" fmla="*/ 321519 w 5694690"/>
              <a:gd name="connsiteY256" fmla="*/ 2767423 h 5424417"/>
              <a:gd name="connsiteX257" fmla="*/ 311230 w 5694690"/>
              <a:gd name="connsiteY257" fmla="*/ 2782480 h 5424417"/>
              <a:gd name="connsiteX258" fmla="*/ 311230 w 5694690"/>
              <a:gd name="connsiteY258" fmla="*/ 2824309 h 5424417"/>
              <a:gd name="connsiteX259" fmla="*/ 290652 w 5694690"/>
              <a:gd name="connsiteY259" fmla="*/ 2824309 h 5424417"/>
              <a:gd name="connsiteX260" fmla="*/ 236639 w 5694690"/>
              <a:gd name="connsiteY260" fmla="*/ 2782480 h 5424417"/>
              <a:gd name="connsiteX261" fmla="*/ 246927 w 5694690"/>
              <a:gd name="connsiteY261" fmla="*/ 2767423 h 5424417"/>
              <a:gd name="connsiteX262" fmla="*/ 290652 w 5694690"/>
              <a:gd name="connsiteY262" fmla="*/ 2782480 h 5424417"/>
              <a:gd name="connsiteX263" fmla="*/ 290652 w 5694690"/>
              <a:gd name="connsiteY263" fmla="*/ 2775788 h 5424417"/>
              <a:gd name="connsiteX264" fmla="*/ 257216 w 5694690"/>
              <a:gd name="connsiteY264" fmla="*/ 2733959 h 5424417"/>
              <a:gd name="connsiteX265" fmla="*/ 236639 w 5694690"/>
              <a:gd name="connsiteY265" fmla="*/ 2718902 h 5424417"/>
              <a:gd name="connsiteX266" fmla="*/ 257216 w 5694690"/>
              <a:gd name="connsiteY266" fmla="*/ 2705516 h 5424417"/>
              <a:gd name="connsiteX267" fmla="*/ 280363 w 5694690"/>
              <a:gd name="connsiteY267" fmla="*/ 2718902 h 5424417"/>
              <a:gd name="connsiteX268" fmla="*/ 290652 w 5694690"/>
              <a:gd name="connsiteY268" fmla="*/ 2718902 h 5424417"/>
              <a:gd name="connsiteX269" fmla="*/ 321519 w 5694690"/>
              <a:gd name="connsiteY269" fmla="*/ 2698823 h 5424417"/>
              <a:gd name="connsiteX270" fmla="*/ 300941 w 5694690"/>
              <a:gd name="connsiteY270" fmla="*/ 2677073 h 5424417"/>
              <a:gd name="connsiteX271" fmla="*/ 321519 w 5694690"/>
              <a:gd name="connsiteY271" fmla="*/ 2656994 h 5424417"/>
              <a:gd name="connsiteX272" fmla="*/ 300941 w 5694690"/>
              <a:gd name="connsiteY272" fmla="*/ 2641937 h 5424417"/>
              <a:gd name="connsiteX273" fmla="*/ 300941 w 5694690"/>
              <a:gd name="connsiteY273" fmla="*/ 2635244 h 5424417"/>
              <a:gd name="connsiteX274" fmla="*/ 334377 w 5694690"/>
              <a:gd name="connsiteY274" fmla="*/ 2635244 h 5424417"/>
              <a:gd name="connsiteX275" fmla="*/ 344666 w 5694690"/>
              <a:gd name="connsiteY275" fmla="*/ 2663687 h 5424417"/>
              <a:gd name="connsiteX276" fmla="*/ 354955 w 5694690"/>
              <a:gd name="connsiteY276" fmla="*/ 2663687 h 5424417"/>
              <a:gd name="connsiteX277" fmla="*/ 354955 w 5694690"/>
              <a:gd name="connsiteY277" fmla="*/ 2628551 h 5424417"/>
              <a:gd name="connsiteX278" fmla="*/ 311230 w 5694690"/>
              <a:gd name="connsiteY278" fmla="*/ 2606797 h 5424417"/>
              <a:gd name="connsiteX279" fmla="*/ 321519 w 5694690"/>
              <a:gd name="connsiteY279" fmla="*/ 2586722 h 5424417"/>
              <a:gd name="connsiteX280" fmla="*/ 344666 w 5694690"/>
              <a:gd name="connsiteY280" fmla="*/ 2538197 h 5424417"/>
              <a:gd name="connsiteX281" fmla="*/ 375533 w 5694690"/>
              <a:gd name="connsiteY281" fmla="*/ 2544889 h 5424417"/>
              <a:gd name="connsiteX282" fmla="*/ 408969 w 5694690"/>
              <a:gd name="connsiteY282" fmla="*/ 2538197 h 5424417"/>
              <a:gd name="connsiteX283" fmla="*/ 408969 w 5694690"/>
              <a:gd name="connsiteY283" fmla="*/ 2558275 h 5424417"/>
              <a:gd name="connsiteX284" fmla="*/ 385821 w 5694690"/>
              <a:gd name="connsiteY284" fmla="*/ 2558275 h 5424417"/>
              <a:gd name="connsiteX285" fmla="*/ 334377 w 5694690"/>
              <a:gd name="connsiteY285" fmla="*/ 2551582 h 5424417"/>
              <a:gd name="connsiteX286" fmla="*/ 473271 w 5694690"/>
              <a:gd name="connsiteY286" fmla="*/ 2509754 h 5424417"/>
              <a:gd name="connsiteX287" fmla="*/ 483560 w 5694690"/>
              <a:gd name="connsiteY287" fmla="*/ 2509754 h 5424417"/>
              <a:gd name="connsiteX288" fmla="*/ 493849 w 5694690"/>
              <a:gd name="connsiteY288" fmla="*/ 2538197 h 5424417"/>
              <a:gd name="connsiteX289" fmla="*/ 473271 w 5694690"/>
              <a:gd name="connsiteY289" fmla="*/ 2544889 h 5424417"/>
              <a:gd name="connsiteX290" fmla="*/ 439835 w 5694690"/>
              <a:gd name="connsiteY290" fmla="*/ 2523140 h 5424417"/>
              <a:gd name="connsiteX291" fmla="*/ 0 w 5694690"/>
              <a:gd name="connsiteY291" fmla="*/ 2439482 h 5424417"/>
              <a:gd name="connsiteX292" fmla="*/ 10289 w 5694690"/>
              <a:gd name="connsiteY292" fmla="*/ 2439482 h 5424417"/>
              <a:gd name="connsiteX293" fmla="*/ 33436 w 5694690"/>
              <a:gd name="connsiteY293" fmla="*/ 2452868 h 5424417"/>
              <a:gd name="connsiteX294" fmla="*/ 0 w 5694690"/>
              <a:gd name="connsiteY294" fmla="*/ 2452868 h 5424417"/>
              <a:gd name="connsiteX295" fmla="*/ 1160033 w 5694690"/>
              <a:gd name="connsiteY295" fmla="*/ 2390960 h 5424417"/>
              <a:gd name="connsiteX296" fmla="*/ 1149744 w 5694690"/>
              <a:gd name="connsiteY296" fmla="*/ 2419403 h 5424417"/>
              <a:gd name="connsiteX297" fmla="*/ 1170316 w 5694690"/>
              <a:gd name="connsiteY297" fmla="*/ 2397653 h 5424417"/>
              <a:gd name="connsiteX298" fmla="*/ 1170316 w 5694690"/>
              <a:gd name="connsiteY298" fmla="*/ 2390960 h 5424417"/>
              <a:gd name="connsiteX299" fmla="*/ 558151 w 5694690"/>
              <a:gd name="connsiteY299" fmla="*/ 2313995 h 5424417"/>
              <a:gd name="connsiteX300" fmla="*/ 568440 w 5694690"/>
              <a:gd name="connsiteY300" fmla="*/ 2313995 h 5424417"/>
              <a:gd name="connsiteX301" fmla="*/ 547863 w 5694690"/>
              <a:gd name="connsiteY301" fmla="*/ 2327377 h 5424417"/>
              <a:gd name="connsiteX302" fmla="*/ 537574 w 5694690"/>
              <a:gd name="connsiteY302" fmla="*/ 2327377 h 5424417"/>
              <a:gd name="connsiteX303" fmla="*/ 558151 w 5694690"/>
              <a:gd name="connsiteY303" fmla="*/ 2313995 h 5424417"/>
              <a:gd name="connsiteX304" fmla="*/ 439835 w 5694690"/>
              <a:gd name="connsiteY304" fmla="*/ 2146676 h 5424417"/>
              <a:gd name="connsiteX305" fmla="*/ 462982 w 5694690"/>
              <a:gd name="connsiteY305" fmla="*/ 2160062 h 5424417"/>
              <a:gd name="connsiteX306" fmla="*/ 462982 w 5694690"/>
              <a:gd name="connsiteY306" fmla="*/ 2166755 h 5424417"/>
              <a:gd name="connsiteX307" fmla="*/ 439835 w 5694690"/>
              <a:gd name="connsiteY307" fmla="*/ 2166755 h 5424417"/>
              <a:gd name="connsiteX308" fmla="*/ 5684401 w 5694690"/>
              <a:gd name="connsiteY308" fmla="*/ 2047961 h 5424417"/>
              <a:gd name="connsiteX309" fmla="*/ 5694690 w 5694690"/>
              <a:gd name="connsiteY309" fmla="*/ 2061343 h 5424417"/>
              <a:gd name="connsiteX310" fmla="*/ 5674118 w 5694690"/>
              <a:gd name="connsiteY310" fmla="*/ 2069711 h 5424417"/>
              <a:gd name="connsiteX311" fmla="*/ 5620099 w 5694690"/>
              <a:gd name="connsiteY311" fmla="*/ 2069711 h 5424417"/>
              <a:gd name="connsiteX312" fmla="*/ 5620099 w 5694690"/>
              <a:gd name="connsiteY312" fmla="*/ 2054650 h 5424417"/>
              <a:gd name="connsiteX313" fmla="*/ 5684401 w 5694690"/>
              <a:gd name="connsiteY313" fmla="*/ 2047961 h 5424417"/>
              <a:gd name="connsiteX314" fmla="*/ 1612726 w 5694690"/>
              <a:gd name="connsiteY314" fmla="*/ 1671498 h 5424417"/>
              <a:gd name="connsiteX315" fmla="*/ 1612726 w 5694690"/>
              <a:gd name="connsiteY315" fmla="*/ 1691573 h 5424417"/>
              <a:gd name="connsiteX316" fmla="*/ 1633304 w 5694690"/>
              <a:gd name="connsiteY316" fmla="*/ 1691573 h 5424417"/>
              <a:gd name="connsiteX317" fmla="*/ 1633304 w 5694690"/>
              <a:gd name="connsiteY317" fmla="*/ 1671498 h 5424417"/>
              <a:gd name="connsiteX318" fmla="*/ 2363785 w 5694690"/>
              <a:gd name="connsiteY318" fmla="*/ 1104290 h 5424417"/>
              <a:gd name="connsiteX319" fmla="*/ 2332924 w 5694690"/>
              <a:gd name="connsiteY319" fmla="*/ 1110983 h 5424417"/>
              <a:gd name="connsiteX320" fmla="*/ 2332924 w 5694690"/>
              <a:gd name="connsiteY320" fmla="*/ 1117676 h 5424417"/>
              <a:gd name="connsiteX321" fmla="*/ 2363785 w 5694690"/>
              <a:gd name="connsiteY321" fmla="*/ 1117676 h 5424417"/>
              <a:gd name="connsiteX322" fmla="*/ 2374074 w 5694690"/>
              <a:gd name="connsiteY322" fmla="*/ 1104290 h 5424417"/>
              <a:gd name="connsiteX323" fmla="*/ 2309772 w 5694690"/>
              <a:gd name="connsiteY323" fmla="*/ 1084215 h 5424417"/>
              <a:gd name="connsiteX324" fmla="*/ 2332924 w 5694690"/>
              <a:gd name="connsiteY324" fmla="*/ 1097597 h 5424417"/>
              <a:gd name="connsiteX325" fmla="*/ 2343208 w 5694690"/>
              <a:gd name="connsiteY325" fmla="*/ 1097597 h 5424417"/>
              <a:gd name="connsiteX326" fmla="*/ 2320061 w 5694690"/>
              <a:gd name="connsiteY326" fmla="*/ 1084215 h 5424417"/>
              <a:gd name="connsiteX327" fmla="*/ 2214602 w 5694690"/>
              <a:gd name="connsiteY327" fmla="*/ 957053 h 5424417"/>
              <a:gd name="connsiteX328" fmla="*/ 2191455 w 5694690"/>
              <a:gd name="connsiteY328" fmla="*/ 972111 h 5424417"/>
              <a:gd name="connsiteX329" fmla="*/ 2201744 w 5694690"/>
              <a:gd name="connsiteY329" fmla="*/ 978803 h 5424417"/>
              <a:gd name="connsiteX330" fmla="*/ 2181166 w 5694690"/>
              <a:gd name="connsiteY330" fmla="*/ 992189 h 5424417"/>
              <a:gd name="connsiteX331" fmla="*/ 2201744 w 5694690"/>
              <a:gd name="connsiteY331" fmla="*/ 998882 h 5424417"/>
              <a:gd name="connsiteX332" fmla="*/ 2235180 w 5694690"/>
              <a:gd name="connsiteY332" fmla="*/ 992189 h 5424417"/>
              <a:gd name="connsiteX333" fmla="*/ 2235180 w 5694690"/>
              <a:gd name="connsiteY333" fmla="*/ 985496 h 5424417"/>
              <a:gd name="connsiteX334" fmla="*/ 2214602 w 5694690"/>
              <a:gd name="connsiteY334" fmla="*/ 957053 h 5424417"/>
              <a:gd name="connsiteX335" fmla="*/ 2255758 w 5694690"/>
              <a:gd name="connsiteY335" fmla="*/ 901839 h 5424417"/>
              <a:gd name="connsiteX336" fmla="*/ 2255758 w 5694690"/>
              <a:gd name="connsiteY336" fmla="*/ 930282 h 5424417"/>
              <a:gd name="connsiteX337" fmla="*/ 2278905 w 5694690"/>
              <a:gd name="connsiteY337" fmla="*/ 915225 h 5424417"/>
              <a:gd name="connsiteX338" fmla="*/ 2278905 w 5694690"/>
              <a:gd name="connsiteY338" fmla="*/ 901839 h 5424417"/>
              <a:gd name="connsiteX339" fmla="*/ 2309772 w 5694690"/>
              <a:gd name="connsiteY339" fmla="*/ 888453 h 5424417"/>
              <a:gd name="connsiteX340" fmla="*/ 2289194 w 5694690"/>
              <a:gd name="connsiteY340" fmla="*/ 930282 h 5424417"/>
              <a:gd name="connsiteX341" fmla="*/ 2309772 w 5694690"/>
              <a:gd name="connsiteY341" fmla="*/ 936975 h 5424417"/>
              <a:gd name="connsiteX342" fmla="*/ 2332924 w 5694690"/>
              <a:gd name="connsiteY342" fmla="*/ 930282 h 5424417"/>
              <a:gd name="connsiteX343" fmla="*/ 2343208 w 5694690"/>
              <a:gd name="connsiteY343" fmla="*/ 936975 h 5424417"/>
              <a:gd name="connsiteX344" fmla="*/ 2353496 w 5694690"/>
              <a:gd name="connsiteY344" fmla="*/ 921917 h 5424417"/>
              <a:gd name="connsiteX345" fmla="*/ 2309772 w 5694690"/>
              <a:gd name="connsiteY345" fmla="*/ 888453 h 5424417"/>
              <a:gd name="connsiteX346" fmla="*/ 2579846 w 5694690"/>
              <a:gd name="connsiteY346" fmla="*/ 880085 h 5424417"/>
              <a:gd name="connsiteX347" fmla="*/ 2546410 w 5694690"/>
              <a:gd name="connsiteY347" fmla="*/ 895146 h 5424417"/>
              <a:gd name="connsiteX348" fmla="*/ 2515543 w 5694690"/>
              <a:gd name="connsiteY348" fmla="*/ 888453 h 5424417"/>
              <a:gd name="connsiteX349" fmla="*/ 2515543 w 5694690"/>
              <a:gd name="connsiteY349" fmla="*/ 901839 h 5424417"/>
              <a:gd name="connsiteX350" fmla="*/ 2536121 w 5694690"/>
              <a:gd name="connsiteY350" fmla="*/ 901839 h 5424417"/>
              <a:gd name="connsiteX351" fmla="*/ 2536121 w 5694690"/>
              <a:gd name="connsiteY351" fmla="*/ 915225 h 5424417"/>
              <a:gd name="connsiteX352" fmla="*/ 2502679 w 5694690"/>
              <a:gd name="connsiteY352" fmla="*/ 915225 h 5424417"/>
              <a:gd name="connsiteX353" fmla="*/ 2502679 w 5694690"/>
              <a:gd name="connsiteY353" fmla="*/ 930282 h 5424417"/>
              <a:gd name="connsiteX354" fmla="*/ 2515543 w 5694690"/>
              <a:gd name="connsiteY354" fmla="*/ 943667 h 5424417"/>
              <a:gd name="connsiteX355" fmla="*/ 2461530 w 5694690"/>
              <a:gd name="connsiteY355" fmla="*/ 957053 h 5424417"/>
              <a:gd name="connsiteX356" fmla="*/ 2492391 w 5694690"/>
              <a:gd name="connsiteY356" fmla="*/ 985496 h 5424417"/>
              <a:gd name="connsiteX357" fmla="*/ 2482107 w 5694690"/>
              <a:gd name="connsiteY357" fmla="*/ 992189 h 5424417"/>
              <a:gd name="connsiteX358" fmla="*/ 2492391 w 5694690"/>
              <a:gd name="connsiteY358" fmla="*/ 992189 h 5424417"/>
              <a:gd name="connsiteX359" fmla="*/ 2556699 w 5694690"/>
              <a:gd name="connsiteY359" fmla="*/ 915225 h 5424417"/>
              <a:gd name="connsiteX360" fmla="*/ 2590135 w 5694690"/>
              <a:gd name="connsiteY360" fmla="*/ 921917 h 5424417"/>
              <a:gd name="connsiteX361" fmla="*/ 2590135 w 5694690"/>
              <a:gd name="connsiteY361" fmla="*/ 908532 h 5424417"/>
              <a:gd name="connsiteX362" fmla="*/ 2569557 w 5694690"/>
              <a:gd name="connsiteY362" fmla="*/ 908532 h 5424417"/>
              <a:gd name="connsiteX363" fmla="*/ 2590135 w 5694690"/>
              <a:gd name="connsiteY363" fmla="*/ 888453 h 5424417"/>
              <a:gd name="connsiteX364" fmla="*/ 2590135 w 5694690"/>
              <a:gd name="connsiteY364" fmla="*/ 880085 h 5424417"/>
              <a:gd name="connsiteX365" fmla="*/ 2783043 w 5694690"/>
              <a:gd name="connsiteY365" fmla="*/ 818181 h 5424417"/>
              <a:gd name="connsiteX366" fmla="*/ 2816479 w 5694690"/>
              <a:gd name="connsiteY366" fmla="*/ 838256 h 5424417"/>
              <a:gd name="connsiteX367" fmla="*/ 2816479 w 5694690"/>
              <a:gd name="connsiteY367" fmla="*/ 831563 h 5424417"/>
              <a:gd name="connsiteX368" fmla="*/ 2793331 w 5694690"/>
              <a:gd name="connsiteY368" fmla="*/ 818181 h 5424417"/>
              <a:gd name="connsiteX369" fmla="*/ 2384363 w 5694690"/>
              <a:gd name="connsiteY369" fmla="*/ 789734 h 5424417"/>
              <a:gd name="connsiteX370" fmla="*/ 2374074 w 5694690"/>
              <a:gd name="connsiteY370" fmla="*/ 824870 h 5424417"/>
              <a:gd name="connsiteX371" fmla="*/ 2397227 w 5694690"/>
              <a:gd name="connsiteY371" fmla="*/ 824870 h 5424417"/>
              <a:gd name="connsiteX372" fmla="*/ 2417799 w 5694690"/>
              <a:gd name="connsiteY372" fmla="*/ 796427 h 5424417"/>
              <a:gd name="connsiteX373" fmla="*/ 2397227 w 5694690"/>
              <a:gd name="connsiteY373" fmla="*/ 789734 h 5424417"/>
              <a:gd name="connsiteX374" fmla="*/ 2428088 w 5694690"/>
              <a:gd name="connsiteY374" fmla="*/ 761291 h 5424417"/>
              <a:gd name="connsiteX375" fmla="*/ 2417799 w 5694690"/>
              <a:gd name="connsiteY375" fmla="*/ 783041 h 5424417"/>
              <a:gd name="connsiteX376" fmla="*/ 2428088 w 5694690"/>
              <a:gd name="connsiteY376" fmla="*/ 783041 h 5424417"/>
              <a:gd name="connsiteX377" fmla="*/ 2451241 w 5694690"/>
              <a:gd name="connsiteY377" fmla="*/ 769655 h 5424417"/>
              <a:gd name="connsiteX378" fmla="*/ 2451241 w 5694690"/>
              <a:gd name="connsiteY378" fmla="*/ 761291 h 5424417"/>
              <a:gd name="connsiteX379" fmla="*/ 2965667 w 5694690"/>
              <a:gd name="connsiteY379" fmla="*/ 699384 h 5424417"/>
              <a:gd name="connsiteX380" fmla="*/ 2955378 w 5694690"/>
              <a:gd name="connsiteY380" fmla="*/ 712769 h 5424417"/>
              <a:gd name="connsiteX381" fmla="*/ 2965667 w 5694690"/>
              <a:gd name="connsiteY381" fmla="*/ 747905 h 5424417"/>
              <a:gd name="connsiteX382" fmla="*/ 2975950 w 5694690"/>
              <a:gd name="connsiteY382" fmla="*/ 747905 h 5424417"/>
              <a:gd name="connsiteX383" fmla="*/ 2986239 w 5694690"/>
              <a:gd name="connsiteY383" fmla="*/ 706077 h 5424417"/>
              <a:gd name="connsiteX384" fmla="*/ 2891070 w 5694690"/>
              <a:gd name="connsiteY384" fmla="*/ 699384 h 5424417"/>
              <a:gd name="connsiteX385" fmla="*/ 2891070 w 5694690"/>
              <a:gd name="connsiteY385" fmla="*/ 712769 h 5424417"/>
              <a:gd name="connsiteX386" fmla="*/ 2921937 w 5694690"/>
              <a:gd name="connsiteY386" fmla="*/ 712769 h 5424417"/>
              <a:gd name="connsiteX387" fmla="*/ 2901359 w 5694690"/>
              <a:gd name="connsiteY387" fmla="*/ 699384 h 5424417"/>
              <a:gd name="connsiteX388" fmla="*/ 2438377 w 5694690"/>
              <a:gd name="connsiteY388" fmla="*/ 684326 h 5424417"/>
              <a:gd name="connsiteX389" fmla="*/ 2471819 w 5694690"/>
              <a:gd name="connsiteY389" fmla="*/ 684326 h 5424417"/>
              <a:gd name="connsiteX390" fmla="*/ 2451241 w 5694690"/>
              <a:gd name="connsiteY390" fmla="*/ 699384 h 5424417"/>
              <a:gd name="connsiteX391" fmla="*/ 2610713 w 5694690"/>
              <a:gd name="connsiteY391" fmla="*/ 615726 h 5424417"/>
              <a:gd name="connsiteX392" fmla="*/ 2644149 w 5694690"/>
              <a:gd name="connsiteY392" fmla="*/ 615726 h 5424417"/>
              <a:gd name="connsiteX393" fmla="*/ 2664726 w 5694690"/>
              <a:gd name="connsiteY393" fmla="*/ 629112 h 5424417"/>
              <a:gd name="connsiteX394" fmla="*/ 2610713 w 5694690"/>
              <a:gd name="connsiteY394" fmla="*/ 677633 h 5424417"/>
              <a:gd name="connsiteX395" fmla="*/ 2600424 w 5694690"/>
              <a:gd name="connsiteY395" fmla="*/ 677633 h 5424417"/>
              <a:gd name="connsiteX396" fmla="*/ 2569557 w 5694690"/>
              <a:gd name="connsiteY396" fmla="*/ 642498 h 5424417"/>
              <a:gd name="connsiteX397" fmla="*/ 2600424 w 5694690"/>
              <a:gd name="connsiteY397" fmla="*/ 657555 h 5424417"/>
              <a:gd name="connsiteX398" fmla="*/ 2610713 w 5694690"/>
              <a:gd name="connsiteY398" fmla="*/ 615726 h 5424417"/>
              <a:gd name="connsiteX399" fmla="*/ 2654437 w 5694690"/>
              <a:gd name="connsiteY399" fmla="*/ 600665 h 5424417"/>
              <a:gd name="connsiteX400" fmla="*/ 2664726 w 5694690"/>
              <a:gd name="connsiteY400" fmla="*/ 600665 h 5424417"/>
              <a:gd name="connsiteX401" fmla="*/ 2685304 w 5694690"/>
              <a:gd name="connsiteY401" fmla="*/ 615726 h 5424417"/>
              <a:gd name="connsiteX402" fmla="*/ 2685304 w 5694690"/>
              <a:gd name="connsiteY402" fmla="*/ 629112 h 5424417"/>
              <a:gd name="connsiteX403" fmla="*/ 2664726 w 5694690"/>
              <a:gd name="connsiteY403" fmla="*/ 629112 h 5424417"/>
              <a:gd name="connsiteX404" fmla="*/ 2654437 w 5694690"/>
              <a:gd name="connsiteY404" fmla="*/ 600665 h 5424417"/>
              <a:gd name="connsiteX405" fmla="*/ 4514085 w 5694690"/>
              <a:gd name="connsiteY405" fmla="*/ 587283 h 5424417"/>
              <a:gd name="connsiteX406" fmla="*/ 4503796 w 5694690"/>
              <a:gd name="connsiteY406" fmla="*/ 615726 h 5424417"/>
              <a:gd name="connsiteX407" fmla="*/ 4578387 w 5694690"/>
              <a:gd name="connsiteY407" fmla="*/ 615726 h 5424417"/>
              <a:gd name="connsiteX408" fmla="*/ 4524374 w 5694690"/>
              <a:gd name="connsiteY408" fmla="*/ 587283 h 5424417"/>
              <a:gd name="connsiteX409" fmla="*/ 3384924 w 5694690"/>
              <a:gd name="connsiteY409" fmla="*/ 565529 h 5424417"/>
              <a:gd name="connsiteX410" fmla="*/ 3395213 w 5694690"/>
              <a:gd name="connsiteY410" fmla="*/ 580590 h 5424417"/>
              <a:gd name="connsiteX411" fmla="*/ 3351483 w 5694690"/>
              <a:gd name="connsiteY411" fmla="*/ 635805 h 5424417"/>
              <a:gd name="connsiteX412" fmla="*/ 3364347 w 5694690"/>
              <a:gd name="connsiteY412" fmla="*/ 650862 h 5424417"/>
              <a:gd name="connsiteX413" fmla="*/ 3300044 w 5694690"/>
              <a:gd name="connsiteY413" fmla="*/ 719462 h 5424417"/>
              <a:gd name="connsiteX414" fmla="*/ 3287180 w 5694690"/>
              <a:gd name="connsiteY414" fmla="*/ 719462 h 5424417"/>
              <a:gd name="connsiteX415" fmla="*/ 3266602 w 5694690"/>
              <a:gd name="connsiteY415" fmla="*/ 706077 h 5424417"/>
              <a:gd name="connsiteX416" fmla="*/ 3266602 w 5694690"/>
              <a:gd name="connsiteY416" fmla="*/ 684326 h 5424417"/>
              <a:gd name="connsiteX417" fmla="*/ 3320616 w 5694690"/>
              <a:gd name="connsiteY417" fmla="*/ 629112 h 5424417"/>
              <a:gd name="connsiteX418" fmla="*/ 3300044 w 5694690"/>
              <a:gd name="connsiteY418" fmla="*/ 615726 h 5424417"/>
              <a:gd name="connsiteX419" fmla="*/ 3384924 w 5694690"/>
              <a:gd name="connsiteY419" fmla="*/ 565529 h 5424417"/>
              <a:gd name="connsiteX420" fmla="*/ 2675015 w 5694690"/>
              <a:gd name="connsiteY420" fmla="*/ 558836 h 5424417"/>
              <a:gd name="connsiteX421" fmla="*/ 2698162 w 5694690"/>
              <a:gd name="connsiteY421" fmla="*/ 558836 h 5424417"/>
              <a:gd name="connsiteX422" fmla="*/ 2698162 w 5694690"/>
              <a:gd name="connsiteY422" fmla="*/ 580590 h 5424417"/>
              <a:gd name="connsiteX423" fmla="*/ 2675015 w 5694690"/>
              <a:gd name="connsiteY423" fmla="*/ 580590 h 5424417"/>
              <a:gd name="connsiteX424" fmla="*/ 2685304 w 5694690"/>
              <a:gd name="connsiteY424" fmla="*/ 565529 h 5424417"/>
              <a:gd name="connsiteX425" fmla="*/ 2675015 w 5694690"/>
              <a:gd name="connsiteY425" fmla="*/ 558836 h 5424417"/>
              <a:gd name="connsiteX426" fmla="*/ 2299483 w 5694690"/>
              <a:gd name="connsiteY426" fmla="*/ 440043 h 5424417"/>
              <a:gd name="connsiteX427" fmla="*/ 2320061 w 5694690"/>
              <a:gd name="connsiteY427" fmla="*/ 440043 h 5424417"/>
              <a:gd name="connsiteX428" fmla="*/ 2320061 w 5694690"/>
              <a:gd name="connsiteY428" fmla="*/ 446735 h 5424417"/>
              <a:gd name="connsiteX429" fmla="*/ 2309772 w 5694690"/>
              <a:gd name="connsiteY429" fmla="*/ 468486 h 5424417"/>
              <a:gd name="connsiteX430" fmla="*/ 2320061 w 5694690"/>
              <a:gd name="connsiteY430" fmla="*/ 475178 h 5424417"/>
              <a:gd name="connsiteX431" fmla="*/ 2289194 w 5694690"/>
              <a:gd name="connsiteY431" fmla="*/ 481871 h 5424417"/>
              <a:gd name="connsiteX432" fmla="*/ 2299483 w 5694690"/>
              <a:gd name="connsiteY432" fmla="*/ 503621 h 5424417"/>
              <a:gd name="connsiteX433" fmla="*/ 2289194 w 5694690"/>
              <a:gd name="connsiteY433" fmla="*/ 517007 h 5424417"/>
              <a:gd name="connsiteX434" fmla="*/ 2299483 w 5694690"/>
              <a:gd name="connsiteY434" fmla="*/ 538761 h 5424417"/>
              <a:gd name="connsiteX435" fmla="*/ 2320061 w 5694690"/>
              <a:gd name="connsiteY435" fmla="*/ 532068 h 5424417"/>
              <a:gd name="connsiteX436" fmla="*/ 2332924 w 5694690"/>
              <a:gd name="connsiteY436" fmla="*/ 532068 h 5424417"/>
              <a:gd name="connsiteX437" fmla="*/ 2353496 w 5694690"/>
              <a:gd name="connsiteY437" fmla="*/ 545454 h 5424417"/>
              <a:gd name="connsiteX438" fmla="*/ 2353496 w 5694690"/>
              <a:gd name="connsiteY438" fmla="*/ 565529 h 5424417"/>
              <a:gd name="connsiteX439" fmla="*/ 2332924 w 5694690"/>
              <a:gd name="connsiteY439" fmla="*/ 545454 h 5424417"/>
              <a:gd name="connsiteX440" fmla="*/ 2289194 w 5694690"/>
              <a:gd name="connsiteY440" fmla="*/ 587283 h 5424417"/>
              <a:gd name="connsiteX441" fmla="*/ 2309772 w 5694690"/>
              <a:gd name="connsiteY441" fmla="*/ 587283 h 5424417"/>
              <a:gd name="connsiteX442" fmla="*/ 2332924 w 5694690"/>
              <a:gd name="connsiteY442" fmla="*/ 580590 h 5424417"/>
              <a:gd name="connsiteX443" fmla="*/ 2343208 w 5694690"/>
              <a:gd name="connsiteY443" fmla="*/ 593976 h 5424417"/>
              <a:gd name="connsiteX444" fmla="*/ 2343208 w 5694690"/>
              <a:gd name="connsiteY444" fmla="*/ 607362 h 5424417"/>
              <a:gd name="connsiteX445" fmla="*/ 2268616 w 5694690"/>
              <a:gd name="connsiteY445" fmla="*/ 615726 h 5424417"/>
              <a:gd name="connsiteX446" fmla="*/ 2278905 w 5694690"/>
              <a:gd name="connsiteY446" fmla="*/ 622419 h 5424417"/>
              <a:gd name="connsiteX447" fmla="*/ 2224891 w 5694690"/>
              <a:gd name="connsiteY447" fmla="*/ 699384 h 5424417"/>
              <a:gd name="connsiteX448" fmla="*/ 2235180 w 5694690"/>
              <a:gd name="connsiteY448" fmla="*/ 706077 h 5424417"/>
              <a:gd name="connsiteX449" fmla="*/ 2191455 w 5694690"/>
              <a:gd name="connsiteY449" fmla="*/ 734520 h 5424417"/>
              <a:gd name="connsiteX450" fmla="*/ 2170878 w 5694690"/>
              <a:gd name="connsiteY450" fmla="*/ 726155 h 5424417"/>
              <a:gd name="connsiteX451" fmla="*/ 2160589 w 5694690"/>
              <a:gd name="connsiteY451" fmla="*/ 754598 h 5424417"/>
              <a:gd name="connsiteX452" fmla="*/ 2181166 w 5694690"/>
              <a:gd name="connsiteY452" fmla="*/ 769655 h 5424417"/>
              <a:gd name="connsiteX453" fmla="*/ 2096286 w 5694690"/>
              <a:gd name="connsiteY453" fmla="*/ 846624 h 5424417"/>
              <a:gd name="connsiteX454" fmla="*/ 2106575 w 5694690"/>
              <a:gd name="connsiteY454" fmla="*/ 860010 h 5424417"/>
              <a:gd name="connsiteX455" fmla="*/ 2106575 w 5694690"/>
              <a:gd name="connsiteY455" fmla="*/ 866703 h 5424417"/>
              <a:gd name="connsiteX456" fmla="*/ 2052561 w 5694690"/>
              <a:gd name="connsiteY456" fmla="*/ 908532 h 5424417"/>
              <a:gd name="connsiteX457" fmla="*/ 2062850 w 5694690"/>
              <a:gd name="connsiteY457" fmla="*/ 921917 h 5424417"/>
              <a:gd name="connsiteX458" fmla="*/ 2062850 w 5694690"/>
              <a:gd name="connsiteY458" fmla="*/ 930282 h 5424417"/>
              <a:gd name="connsiteX459" fmla="*/ 1977970 w 5694690"/>
              <a:gd name="connsiteY459" fmla="*/ 998882 h 5424417"/>
              <a:gd name="connsiteX460" fmla="*/ 1977970 w 5694690"/>
              <a:gd name="connsiteY460" fmla="*/ 1027325 h 5424417"/>
              <a:gd name="connsiteX461" fmla="*/ 1954817 w 5694690"/>
              <a:gd name="connsiteY461" fmla="*/ 1027325 h 5424417"/>
              <a:gd name="connsiteX462" fmla="*/ 1954817 w 5694690"/>
              <a:gd name="connsiteY462" fmla="*/ 1013939 h 5424417"/>
              <a:gd name="connsiteX463" fmla="*/ 1934239 w 5694690"/>
              <a:gd name="connsiteY463" fmla="*/ 1020632 h 5424417"/>
              <a:gd name="connsiteX464" fmla="*/ 1944528 w 5694690"/>
              <a:gd name="connsiteY464" fmla="*/ 1034018 h 5424417"/>
              <a:gd name="connsiteX465" fmla="*/ 1944528 w 5694690"/>
              <a:gd name="connsiteY465" fmla="*/ 1055768 h 5424417"/>
              <a:gd name="connsiteX466" fmla="*/ 1923950 w 5694690"/>
              <a:gd name="connsiteY466" fmla="*/ 1069154 h 5424417"/>
              <a:gd name="connsiteX467" fmla="*/ 1913662 w 5694690"/>
              <a:gd name="connsiteY467" fmla="*/ 1062461 h 5424417"/>
              <a:gd name="connsiteX468" fmla="*/ 1900803 w 5694690"/>
              <a:gd name="connsiteY468" fmla="*/ 1069154 h 5424417"/>
              <a:gd name="connsiteX469" fmla="*/ 1890514 w 5694690"/>
              <a:gd name="connsiteY469" fmla="*/ 1055768 h 5424417"/>
              <a:gd name="connsiteX470" fmla="*/ 1900803 w 5694690"/>
              <a:gd name="connsiteY470" fmla="*/ 1049075 h 5424417"/>
              <a:gd name="connsiteX471" fmla="*/ 1880226 w 5694690"/>
              <a:gd name="connsiteY471" fmla="*/ 1049075 h 5424417"/>
              <a:gd name="connsiteX472" fmla="*/ 1880226 w 5694690"/>
              <a:gd name="connsiteY472" fmla="*/ 1034018 h 5424417"/>
              <a:gd name="connsiteX473" fmla="*/ 1890514 w 5694690"/>
              <a:gd name="connsiteY473" fmla="*/ 1034018 h 5424417"/>
              <a:gd name="connsiteX474" fmla="*/ 1913662 w 5694690"/>
              <a:gd name="connsiteY474" fmla="*/ 1040711 h 5424417"/>
              <a:gd name="connsiteX475" fmla="*/ 1913662 w 5694690"/>
              <a:gd name="connsiteY475" fmla="*/ 1034018 h 5424417"/>
              <a:gd name="connsiteX476" fmla="*/ 1900803 w 5694690"/>
              <a:gd name="connsiteY476" fmla="*/ 1027325 h 5424417"/>
              <a:gd name="connsiteX477" fmla="*/ 1913662 w 5694690"/>
              <a:gd name="connsiteY477" fmla="*/ 1013939 h 5424417"/>
              <a:gd name="connsiteX478" fmla="*/ 1859648 w 5694690"/>
              <a:gd name="connsiteY478" fmla="*/ 985496 h 5424417"/>
              <a:gd name="connsiteX479" fmla="*/ 1859648 w 5694690"/>
              <a:gd name="connsiteY479" fmla="*/ 972111 h 5424417"/>
              <a:gd name="connsiteX480" fmla="*/ 1913662 w 5694690"/>
              <a:gd name="connsiteY480" fmla="*/ 930282 h 5424417"/>
              <a:gd name="connsiteX481" fmla="*/ 1900803 w 5694690"/>
              <a:gd name="connsiteY481" fmla="*/ 901839 h 5424417"/>
              <a:gd name="connsiteX482" fmla="*/ 1954817 w 5694690"/>
              <a:gd name="connsiteY482" fmla="*/ 880085 h 5424417"/>
              <a:gd name="connsiteX483" fmla="*/ 1954817 w 5694690"/>
              <a:gd name="connsiteY483" fmla="*/ 866703 h 5424417"/>
              <a:gd name="connsiteX484" fmla="*/ 1944528 w 5694690"/>
              <a:gd name="connsiteY484" fmla="*/ 831563 h 5424417"/>
              <a:gd name="connsiteX485" fmla="*/ 2008831 w 5694690"/>
              <a:gd name="connsiteY485" fmla="*/ 769655 h 5424417"/>
              <a:gd name="connsiteX486" fmla="*/ 1998542 w 5694690"/>
              <a:gd name="connsiteY486" fmla="*/ 761291 h 5424417"/>
              <a:gd name="connsiteX487" fmla="*/ 2073139 w 5694690"/>
              <a:gd name="connsiteY487" fmla="*/ 677633 h 5424417"/>
              <a:gd name="connsiteX488" fmla="*/ 2116864 w 5694690"/>
              <a:gd name="connsiteY488" fmla="*/ 664248 h 5424417"/>
              <a:gd name="connsiteX489" fmla="*/ 2106575 w 5694690"/>
              <a:gd name="connsiteY489" fmla="*/ 657555 h 5424417"/>
              <a:gd name="connsiteX490" fmla="*/ 2299483 w 5694690"/>
              <a:gd name="connsiteY490" fmla="*/ 440043 h 5424417"/>
              <a:gd name="connsiteX491" fmla="*/ 3374635 w 5694690"/>
              <a:gd name="connsiteY491" fmla="*/ 411599 h 5424417"/>
              <a:gd name="connsiteX492" fmla="*/ 3384924 w 5694690"/>
              <a:gd name="connsiteY492" fmla="*/ 411599 h 5424417"/>
              <a:gd name="connsiteX493" fmla="*/ 3428649 w 5694690"/>
              <a:gd name="connsiteY493" fmla="*/ 475178 h 5424417"/>
              <a:gd name="connsiteX494" fmla="*/ 3418360 w 5694690"/>
              <a:gd name="connsiteY494" fmla="*/ 475178 h 5424417"/>
              <a:gd name="connsiteX495" fmla="*/ 3374635 w 5694690"/>
              <a:gd name="connsiteY495" fmla="*/ 446735 h 5424417"/>
              <a:gd name="connsiteX496" fmla="*/ 4213150 w 5694690"/>
              <a:gd name="connsiteY496" fmla="*/ 384828 h 5424417"/>
              <a:gd name="connsiteX497" fmla="*/ 4223433 w 5694690"/>
              <a:gd name="connsiteY497" fmla="*/ 384828 h 5424417"/>
              <a:gd name="connsiteX498" fmla="*/ 4244011 w 5694690"/>
              <a:gd name="connsiteY498" fmla="*/ 398214 h 5424417"/>
              <a:gd name="connsiteX499" fmla="*/ 4213150 w 5694690"/>
              <a:gd name="connsiteY499" fmla="*/ 398214 h 5424417"/>
              <a:gd name="connsiteX500" fmla="*/ 3395213 w 5694690"/>
              <a:gd name="connsiteY500" fmla="*/ 301170 h 5424417"/>
              <a:gd name="connsiteX501" fmla="*/ 3438938 w 5694690"/>
              <a:gd name="connsiteY501" fmla="*/ 327942 h 5424417"/>
              <a:gd name="connsiteX502" fmla="*/ 3438938 w 5694690"/>
              <a:gd name="connsiteY502" fmla="*/ 349692 h 5424417"/>
              <a:gd name="connsiteX503" fmla="*/ 3395213 w 5694690"/>
              <a:gd name="connsiteY503" fmla="*/ 391521 h 5424417"/>
              <a:gd name="connsiteX504" fmla="*/ 3384924 w 5694690"/>
              <a:gd name="connsiteY504" fmla="*/ 391521 h 5424417"/>
              <a:gd name="connsiteX505" fmla="*/ 3384924 w 5694690"/>
              <a:gd name="connsiteY505" fmla="*/ 369771 h 5424417"/>
              <a:gd name="connsiteX506" fmla="*/ 3364347 w 5694690"/>
              <a:gd name="connsiteY506" fmla="*/ 378135 h 5424417"/>
              <a:gd name="connsiteX507" fmla="*/ 3341194 w 5694690"/>
              <a:gd name="connsiteY507" fmla="*/ 363078 h 5424417"/>
              <a:gd name="connsiteX508" fmla="*/ 3341194 w 5694690"/>
              <a:gd name="connsiteY508" fmla="*/ 356385 h 5424417"/>
              <a:gd name="connsiteX509" fmla="*/ 3364347 w 5694690"/>
              <a:gd name="connsiteY509" fmla="*/ 356385 h 5424417"/>
              <a:gd name="connsiteX510" fmla="*/ 3351483 w 5694690"/>
              <a:gd name="connsiteY510" fmla="*/ 342999 h 5424417"/>
              <a:gd name="connsiteX511" fmla="*/ 3351483 w 5694690"/>
              <a:gd name="connsiteY511" fmla="*/ 327942 h 5424417"/>
              <a:gd name="connsiteX512" fmla="*/ 3395213 w 5694690"/>
              <a:gd name="connsiteY512" fmla="*/ 301170 h 5424417"/>
              <a:gd name="connsiteX513" fmla="*/ 3310333 w 5694690"/>
              <a:gd name="connsiteY513" fmla="*/ 0 h 5424417"/>
              <a:gd name="connsiteX514" fmla="*/ 3341194 w 5694690"/>
              <a:gd name="connsiteY514" fmla="*/ 13382 h 5424417"/>
              <a:gd name="connsiteX515" fmla="*/ 3341194 w 5694690"/>
              <a:gd name="connsiteY515" fmla="*/ 21750 h 5424417"/>
              <a:gd name="connsiteX516" fmla="*/ 3276891 w 5694690"/>
              <a:gd name="connsiteY516" fmla="*/ 105408 h 5424417"/>
              <a:gd name="connsiteX517" fmla="*/ 3063405 w 5694690"/>
              <a:gd name="connsiteY517" fmla="*/ 384828 h 5424417"/>
              <a:gd name="connsiteX518" fmla="*/ 3073695 w 5694690"/>
              <a:gd name="connsiteY518" fmla="*/ 391521 h 5424417"/>
              <a:gd name="connsiteX519" fmla="*/ 2965667 w 5694690"/>
              <a:gd name="connsiteY519" fmla="*/ 503621 h 5424417"/>
              <a:gd name="connsiteX520" fmla="*/ 2975950 w 5694690"/>
              <a:gd name="connsiteY520" fmla="*/ 523700 h 5424417"/>
              <a:gd name="connsiteX521" fmla="*/ 2955378 w 5694690"/>
              <a:gd name="connsiteY521" fmla="*/ 565529 h 5424417"/>
              <a:gd name="connsiteX522" fmla="*/ 2955378 w 5694690"/>
              <a:gd name="connsiteY522" fmla="*/ 573897 h 5424417"/>
              <a:gd name="connsiteX523" fmla="*/ 2965667 w 5694690"/>
              <a:gd name="connsiteY523" fmla="*/ 622419 h 5424417"/>
              <a:gd name="connsiteX524" fmla="*/ 2945089 w 5694690"/>
              <a:gd name="connsiteY524" fmla="*/ 629112 h 5424417"/>
              <a:gd name="connsiteX525" fmla="*/ 2945089 w 5694690"/>
              <a:gd name="connsiteY525" fmla="*/ 650862 h 5424417"/>
              <a:gd name="connsiteX526" fmla="*/ 2891070 w 5694690"/>
              <a:gd name="connsiteY526" fmla="*/ 664248 h 5424417"/>
              <a:gd name="connsiteX527" fmla="*/ 2891070 w 5694690"/>
              <a:gd name="connsiteY527" fmla="*/ 670941 h 5424417"/>
              <a:gd name="connsiteX528" fmla="*/ 2934801 w 5694690"/>
              <a:gd name="connsiteY528" fmla="*/ 699384 h 5424417"/>
              <a:gd name="connsiteX529" fmla="*/ 2965667 w 5694690"/>
              <a:gd name="connsiteY529" fmla="*/ 684326 h 5424417"/>
              <a:gd name="connsiteX530" fmla="*/ 2975950 w 5694690"/>
              <a:gd name="connsiteY530" fmla="*/ 684326 h 5424417"/>
              <a:gd name="connsiteX531" fmla="*/ 2999103 w 5694690"/>
              <a:gd name="connsiteY531" fmla="*/ 692691 h 5424417"/>
              <a:gd name="connsiteX532" fmla="*/ 3009392 w 5694690"/>
              <a:gd name="connsiteY532" fmla="*/ 677633 h 5424417"/>
              <a:gd name="connsiteX533" fmla="*/ 2999103 w 5694690"/>
              <a:gd name="connsiteY533" fmla="*/ 664248 h 5424417"/>
              <a:gd name="connsiteX534" fmla="*/ 3009392 w 5694690"/>
              <a:gd name="connsiteY534" fmla="*/ 664248 h 5424417"/>
              <a:gd name="connsiteX535" fmla="*/ 3040259 w 5694690"/>
              <a:gd name="connsiteY535" fmla="*/ 670941 h 5424417"/>
              <a:gd name="connsiteX536" fmla="*/ 3117419 w 5694690"/>
              <a:gd name="connsiteY536" fmla="*/ 517007 h 5424417"/>
              <a:gd name="connsiteX537" fmla="*/ 3137997 w 5694690"/>
              <a:gd name="connsiteY537" fmla="*/ 517007 h 5424417"/>
              <a:gd name="connsiteX538" fmla="*/ 3158575 w 5694690"/>
              <a:gd name="connsiteY538" fmla="*/ 523700 h 5424417"/>
              <a:gd name="connsiteX539" fmla="*/ 3137997 w 5694690"/>
              <a:gd name="connsiteY539" fmla="*/ 565529 h 5424417"/>
              <a:gd name="connsiteX540" fmla="*/ 3148286 w 5694690"/>
              <a:gd name="connsiteY540" fmla="*/ 587283 h 5424417"/>
              <a:gd name="connsiteX541" fmla="*/ 3137997 w 5694690"/>
              <a:gd name="connsiteY541" fmla="*/ 650862 h 5424417"/>
              <a:gd name="connsiteX542" fmla="*/ 3137997 w 5694690"/>
              <a:gd name="connsiteY542" fmla="*/ 699384 h 5424417"/>
              <a:gd name="connsiteX543" fmla="*/ 3094272 w 5694690"/>
              <a:gd name="connsiteY543" fmla="*/ 754598 h 5424417"/>
              <a:gd name="connsiteX544" fmla="*/ 3104561 w 5694690"/>
              <a:gd name="connsiteY544" fmla="*/ 776348 h 5424417"/>
              <a:gd name="connsiteX545" fmla="*/ 3073695 w 5694690"/>
              <a:gd name="connsiteY545" fmla="*/ 796427 h 5424417"/>
              <a:gd name="connsiteX546" fmla="*/ 3127708 w 5694690"/>
              <a:gd name="connsiteY546" fmla="*/ 796427 h 5424417"/>
              <a:gd name="connsiteX547" fmla="*/ 3235735 w 5694690"/>
              <a:gd name="connsiteY547" fmla="*/ 769655 h 5424417"/>
              <a:gd name="connsiteX548" fmla="*/ 3246025 w 5694690"/>
              <a:gd name="connsiteY548" fmla="*/ 783041 h 5424417"/>
              <a:gd name="connsiteX549" fmla="*/ 3300044 w 5694690"/>
              <a:gd name="connsiteY549" fmla="*/ 769655 h 5424417"/>
              <a:gd name="connsiteX550" fmla="*/ 3320616 w 5694690"/>
              <a:gd name="connsiteY550" fmla="*/ 789734 h 5424417"/>
              <a:gd name="connsiteX551" fmla="*/ 3310333 w 5694690"/>
              <a:gd name="connsiteY551" fmla="*/ 803120 h 5424417"/>
              <a:gd name="connsiteX552" fmla="*/ 3351483 w 5694690"/>
              <a:gd name="connsiteY552" fmla="*/ 866703 h 5424417"/>
              <a:gd name="connsiteX553" fmla="*/ 3374635 w 5694690"/>
              <a:gd name="connsiteY553" fmla="*/ 873396 h 5424417"/>
              <a:gd name="connsiteX554" fmla="*/ 3395213 w 5694690"/>
              <a:gd name="connsiteY554" fmla="*/ 866703 h 5424417"/>
              <a:gd name="connsiteX555" fmla="*/ 3405496 w 5694690"/>
              <a:gd name="connsiteY555" fmla="*/ 866703 h 5424417"/>
              <a:gd name="connsiteX556" fmla="*/ 3428649 w 5694690"/>
              <a:gd name="connsiteY556" fmla="*/ 880085 h 5424417"/>
              <a:gd name="connsiteX557" fmla="*/ 3428649 w 5694690"/>
              <a:gd name="connsiteY557" fmla="*/ 888453 h 5424417"/>
              <a:gd name="connsiteX558" fmla="*/ 3351483 w 5694690"/>
              <a:gd name="connsiteY558" fmla="*/ 930282 h 5424417"/>
              <a:gd name="connsiteX559" fmla="*/ 3364347 w 5694690"/>
              <a:gd name="connsiteY559" fmla="*/ 965418 h 5424417"/>
              <a:gd name="connsiteX560" fmla="*/ 3567543 w 5694690"/>
              <a:gd name="connsiteY560" fmla="*/ 873396 h 5424417"/>
              <a:gd name="connsiteX561" fmla="*/ 3567543 w 5694690"/>
              <a:gd name="connsiteY561" fmla="*/ 860010 h 5424417"/>
              <a:gd name="connsiteX562" fmla="*/ 3546965 w 5694690"/>
              <a:gd name="connsiteY562" fmla="*/ 860010 h 5424417"/>
              <a:gd name="connsiteX563" fmla="*/ 3546965 w 5694690"/>
              <a:gd name="connsiteY563" fmla="*/ 846624 h 5424417"/>
              <a:gd name="connsiteX564" fmla="*/ 3611268 w 5694690"/>
              <a:gd name="connsiteY564" fmla="*/ 818181 h 5424417"/>
              <a:gd name="connsiteX565" fmla="*/ 3642135 w 5694690"/>
              <a:gd name="connsiteY565" fmla="*/ 838256 h 5424417"/>
              <a:gd name="connsiteX566" fmla="*/ 3642135 w 5694690"/>
              <a:gd name="connsiteY566" fmla="*/ 853317 h 5424417"/>
              <a:gd name="connsiteX567" fmla="*/ 3600979 w 5694690"/>
              <a:gd name="connsiteY567" fmla="*/ 880085 h 5424417"/>
              <a:gd name="connsiteX568" fmla="*/ 3631846 w 5694690"/>
              <a:gd name="connsiteY568" fmla="*/ 915225 h 5424417"/>
              <a:gd name="connsiteX569" fmla="*/ 3652423 w 5694690"/>
              <a:gd name="connsiteY569" fmla="*/ 908532 h 5424417"/>
              <a:gd name="connsiteX570" fmla="*/ 3652423 w 5694690"/>
              <a:gd name="connsiteY570" fmla="*/ 921917 h 5424417"/>
              <a:gd name="connsiteX571" fmla="*/ 3631846 w 5694690"/>
              <a:gd name="connsiteY571" fmla="*/ 921917 h 5424417"/>
              <a:gd name="connsiteX572" fmla="*/ 3631846 w 5694690"/>
              <a:gd name="connsiteY572" fmla="*/ 943667 h 5424417"/>
              <a:gd name="connsiteX573" fmla="*/ 3675571 w 5694690"/>
              <a:gd name="connsiteY573" fmla="*/ 950360 h 5424417"/>
              <a:gd name="connsiteX574" fmla="*/ 3719295 w 5694690"/>
              <a:gd name="connsiteY574" fmla="*/ 943667 h 5424417"/>
              <a:gd name="connsiteX575" fmla="*/ 3729584 w 5694690"/>
              <a:gd name="connsiteY575" fmla="*/ 950360 h 5424417"/>
              <a:gd name="connsiteX576" fmla="*/ 3783604 w 5694690"/>
              <a:gd name="connsiteY576" fmla="*/ 936975 h 5424417"/>
              <a:gd name="connsiteX577" fmla="*/ 3783604 w 5694690"/>
              <a:gd name="connsiteY577" fmla="*/ 943667 h 5424417"/>
              <a:gd name="connsiteX578" fmla="*/ 3932787 w 5694690"/>
              <a:gd name="connsiteY578" fmla="*/ 866703 h 5424417"/>
              <a:gd name="connsiteX579" fmla="*/ 4094828 w 5694690"/>
              <a:gd name="connsiteY579" fmla="*/ 684326 h 5424417"/>
              <a:gd name="connsiteX580" fmla="*/ 4084539 w 5694690"/>
              <a:gd name="connsiteY580" fmla="*/ 664248 h 5424417"/>
              <a:gd name="connsiteX581" fmla="*/ 4094828 w 5694690"/>
              <a:gd name="connsiteY581" fmla="*/ 664248 h 5424417"/>
              <a:gd name="connsiteX582" fmla="*/ 4084539 w 5694690"/>
              <a:gd name="connsiteY582" fmla="*/ 650862 h 5424417"/>
              <a:gd name="connsiteX583" fmla="*/ 4115405 w 5694690"/>
              <a:gd name="connsiteY583" fmla="*/ 607362 h 5424417"/>
              <a:gd name="connsiteX584" fmla="*/ 4159130 w 5694690"/>
              <a:gd name="connsiteY584" fmla="*/ 607362 h 5424417"/>
              <a:gd name="connsiteX585" fmla="*/ 4159130 w 5694690"/>
              <a:gd name="connsiteY585" fmla="*/ 622419 h 5424417"/>
              <a:gd name="connsiteX586" fmla="*/ 4148841 w 5694690"/>
              <a:gd name="connsiteY586" fmla="*/ 635805 h 5424417"/>
              <a:gd name="connsiteX587" fmla="*/ 4233722 w 5694690"/>
              <a:gd name="connsiteY587" fmla="*/ 699384 h 5424417"/>
              <a:gd name="connsiteX588" fmla="*/ 4244011 w 5694690"/>
              <a:gd name="connsiteY588" fmla="*/ 699384 h 5424417"/>
              <a:gd name="connsiteX589" fmla="*/ 4331466 w 5694690"/>
              <a:gd name="connsiteY589" fmla="*/ 565529 h 5424417"/>
              <a:gd name="connsiteX590" fmla="*/ 4318602 w 5694690"/>
              <a:gd name="connsiteY590" fmla="*/ 552143 h 5424417"/>
              <a:gd name="connsiteX591" fmla="*/ 4372621 w 5694690"/>
              <a:gd name="connsiteY591" fmla="*/ 475178 h 5424417"/>
              <a:gd name="connsiteX592" fmla="*/ 4362333 w 5694690"/>
              <a:gd name="connsiteY592" fmla="*/ 446735 h 5424417"/>
              <a:gd name="connsiteX593" fmla="*/ 4416347 w 5694690"/>
              <a:gd name="connsiteY593" fmla="*/ 363078 h 5424417"/>
              <a:gd name="connsiteX594" fmla="*/ 4426635 w 5694690"/>
              <a:gd name="connsiteY594" fmla="*/ 363078 h 5424417"/>
              <a:gd name="connsiteX595" fmla="*/ 4480649 w 5694690"/>
              <a:gd name="connsiteY595" fmla="*/ 411599 h 5424417"/>
              <a:gd name="connsiteX596" fmla="*/ 4727571 w 5694690"/>
              <a:gd name="connsiteY596" fmla="*/ 488564 h 5424417"/>
              <a:gd name="connsiteX597" fmla="*/ 4717281 w 5694690"/>
              <a:gd name="connsiteY597" fmla="*/ 523700 h 5424417"/>
              <a:gd name="connsiteX598" fmla="*/ 4717281 w 5694690"/>
              <a:gd name="connsiteY598" fmla="*/ 552143 h 5424417"/>
              <a:gd name="connsiteX599" fmla="*/ 4815026 w 5694690"/>
              <a:gd name="connsiteY599" fmla="*/ 587283 h 5424417"/>
              <a:gd name="connsiteX600" fmla="*/ 4845893 w 5694690"/>
              <a:gd name="connsiteY600" fmla="*/ 580590 h 5424417"/>
              <a:gd name="connsiteX601" fmla="*/ 4856181 w 5694690"/>
              <a:gd name="connsiteY601" fmla="*/ 593976 h 5424417"/>
              <a:gd name="connsiteX602" fmla="*/ 4802162 w 5694690"/>
              <a:gd name="connsiteY602" fmla="*/ 692691 h 5424417"/>
              <a:gd name="connsiteX603" fmla="*/ 4953920 w 5694690"/>
              <a:gd name="connsiteY603" fmla="*/ 761291 h 5424417"/>
              <a:gd name="connsiteX604" fmla="*/ 5092814 w 5694690"/>
              <a:gd name="connsiteY604" fmla="*/ 853317 h 5424417"/>
              <a:gd name="connsiteX605" fmla="*/ 5157117 w 5694690"/>
              <a:gd name="connsiteY605" fmla="*/ 978803 h 5424417"/>
              <a:gd name="connsiteX606" fmla="*/ 5103103 w 5694690"/>
              <a:gd name="connsiteY606" fmla="*/ 1049075 h 5424417"/>
              <a:gd name="connsiteX607" fmla="*/ 5115967 w 5694690"/>
              <a:gd name="connsiteY607" fmla="*/ 1069154 h 5424417"/>
              <a:gd name="connsiteX608" fmla="*/ 5092814 w 5694690"/>
              <a:gd name="connsiteY608" fmla="*/ 1104290 h 5424417"/>
              <a:gd name="connsiteX609" fmla="*/ 5103103 w 5694690"/>
              <a:gd name="connsiteY609" fmla="*/ 1132737 h 5424417"/>
              <a:gd name="connsiteX610" fmla="*/ 5092814 w 5694690"/>
              <a:gd name="connsiteY610" fmla="*/ 1132737 h 5424417"/>
              <a:gd name="connsiteX611" fmla="*/ 5103103 w 5694690"/>
              <a:gd name="connsiteY611" fmla="*/ 1146119 h 5424417"/>
              <a:gd name="connsiteX612" fmla="*/ 5103103 w 5694690"/>
              <a:gd name="connsiteY612" fmla="*/ 1279973 h 5424417"/>
              <a:gd name="connsiteX613" fmla="*/ 5157117 w 5694690"/>
              <a:gd name="connsiteY613" fmla="*/ 1405464 h 5424417"/>
              <a:gd name="connsiteX614" fmla="*/ 5146827 w 5694690"/>
              <a:gd name="connsiteY614" fmla="*/ 1405464 h 5424417"/>
              <a:gd name="connsiteX615" fmla="*/ 5244572 w 5694690"/>
              <a:gd name="connsiteY615" fmla="*/ 1601222 h 5424417"/>
              <a:gd name="connsiteX616" fmla="*/ 5190558 w 5694690"/>
              <a:gd name="connsiteY616" fmla="*/ 1698266 h 5424417"/>
              <a:gd name="connsiteX617" fmla="*/ 5352599 w 5694690"/>
              <a:gd name="connsiteY617" fmla="*/ 1873949 h 5424417"/>
              <a:gd name="connsiteX618" fmla="*/ 5319163 w 5694690"/>
              <a:gd name="connsiteY618" fmla="*/ 1887335 h 5424417"/>
              <a:gd name="connsiteX619" fmla="*/ 5319163 w 5694690"/>
              <a:gd name="connsiteY619" fmla="*/ 1992746 h 5424417"/>
              <a:gd name="connsiteX620" fmla="*/ 5373177 w 5694690"/>
              <a:gd name="connsiteY620" fmla="*/ 2034575 h 5424417"/>
              <a:gd name="connsiteX621" fmla="*/ 5437479 w 5694690"/>
              <a:gd name="connsiteY621" fmla="*/ 2034575 h 5424417"/>
              <a:gd name="connsiteX622" fmla="*/ 5437479 w 5694690"/>
              <a:gd name="connsiteY622" fmla="*/ 2047961 h 5424417"/>
              <a:gd name="connsiteX623" fmla="*/ 5404043 w 5694690"/>
              <a:gd name="connsiteY623" fmla="*/ 2054650 h 5424417"/>
              <a:gd name="connsiteX624" fmla="*/ 5362888 w 5694690"/>
              <a:gd name="connsiteY624" fmla="*/ 2047961 h 5424417"/>
              <a:gd name="connsiteX625" fmla="*/ 5339741 w 5694690"/>
              <a:gd name="connsiteY625" fmla="*/ 2069711 h 5424417"/>
              <a:gd name="connsiteX626" fmla="*/ 5339741 w 5694690"/>
              <a:gd name="connsiteY626" fmla="*/ 2076404 h 5424417"/>
              <a:gd name="connsiteX627" fmla="*/ 5383466 w 5694690"/>
              <a:gd name="connsiteY627" fmla="*/ 2138312 h 5424417"/>
              <a:gd name="connsiteX628" fmla="*/ 5339741 w 5694690"/>
              <a:gd name="connsiteY628" fmla="*/ 2342438 h 5424417"/>
              <a:gd name="connsiteX629" fmla="*/ 5352599 w 5694690"/>
              <a:gd name="connsiteY629" fmla="*/ 2355824 h 5424417"/>
              <a:gd name="connsiteX630" fmla="*/ 5339741 w 5694690"/>
              <a:gd name="connsiteY630" fmla="*/ 2362517 h 5424417"/>
              <a:gd name="connsiteX631" fmla="*/ 5352599 w 5694690"/>
              <a:gd name="connsiteY631" fmla="*/ 2369210 h 5424417"/>
              <a:gd name="connsiteX632" fmla="*/ 5339741 w 5694690"/>
              <a:gd name="connsiteY632" fmla="*/ 2419403 h 5424417"/>
              <a:gd name="connsiteX633" fmla="*/ 5352599 w 5694690"/>
              <a:gd name="connsiteY633" fmla="*/ 2446175 h 5424417"/>
              <a:gd name="connsiteX634" fmla="*/ 5329453 w 5694690"/>
              <a:gd name="connsiteY634" fmla="*/ 2551582 h 5424417"/>
              <a:gd name="connsiteX635" fmla="*/ 5339741 w 5694690"/>
              <a:gd name="connsiteY635" fmla="*/ 2564968 h 5424417"/>
              <a:gd name="connsiteX636" fmla="*/ 5234283 w 5694690"/>
              <a:gd name="connsiteY636" fmla="*/ 2789173 h 5424417"/>
              <a:gd name="connsiteX637" fmla="*/ 5072236 w 5694690"/>
              <a:gd name="connsiteY637" fmla="*/ 2991628 h 5424417"/>
              <a:gd name="connsiteX638" fmla="*/ 5061947 w 5694690"/>
              <a:gd name="connsiteY638" fmla="*/ 2998321 h 5424417"/>
              <a:gd name="connsiteX639" fmla="*/ 5061947 w 5694690"/>
              <a:gd name="connsiteY639" fmla="*/ 3013379 h 5424417"/>
              <a:gd name="connsiteX640" fmla="*/ 5082525 w 5694690"/>
              <a:gd name="connsiteY640" fmla="*/ 3055207 h 5424417"/>
              <a:gd name="connsiteX641" fmla="*/ 4974497 w 5694690"/>
              <a:gd name="connsiteY641" fmla="*/ 3117115 h 5424417"/>
              <a:gd name="connsiteX642" fmla="*/ 4889617 w 5694690"/>
              <a:gd name="connsiteY642" fmla="*/ 3277741 h 5424417"/>
              <a:gd name="connsiteX643" fmla="*/ 4869039 w 5694690"/>
              <a:gd name="connsiteY643" fmla="*/ 3306184 h 5424417"/>
              <a:gd name="connsiteX644" fmla="*/ 4869039 w 5694690"/>
              <a:gd name="connsiteY644" fmla="*/ 3341320 h 5424417"/>
              <a:gd name="connsiteX645" fmla="*/ 4802162 w 5694690"/>
              <a:gd name="connsiteY645" fmla="*/ 3376456 h 5424417"/>
              <a:gd name="connsiteX646" fmla="*/ 4815026 w 5694690"/>
              <a:gd name="connsiteY646" fmla="*/ 3438364 h 5424417"/>
              <a:gd name="connsiteX647" fmla="*/ 4802162 w 5694690"/>
              <a:gd name="connsiteY647" fmla="*/ 3453421 h 5424417"/>
              <a:gd name="connsiteX648" fmla="*/ 4825315 w 5694690"/>
              <a:gd name="connsiteY648" fmla="*/ 3508636 h 5424417"/>
              <a:gd name="connsiteX649" fmla="*/ 4652979 w 5694690"/>
              <a:gd name="connsiteY649" fmla="*/ 3585604 h 5424417"/>
              <a:gd name="connsiteX650" fmla="*/ 4619543 w 5694690"/>
              <a:gd name="connsiteY650" fmla="*/ 3614047 h 5424417"/>
              <a:gd name="connsiteX651" fmla="*/ 4619543 w 5694690"/>
              <a:gd name="connsiteY651" fmla="*/ 3634126 h 5424417"/>
              <a:gd name="connsiteX652" fmla="*/ 4503796 w 5694690"/>
              <a:gd name="connsiteY652" fmla="*/ 3711091 h 5424417"/>
              <a:gd name="connsiteX653" fmla="*/ 4544951 w 5694690"/>
              <a:gd name="connsiteY653" fmla="*/ 3746227 h 5424417"/>
              <a:gd name="connsiteX654" fmla="*/ 4544951 w 5694690"/>
              <a:gd name="connsiteY654" fmla="*/ 3767980 h 5424417"/>
              <a:gd name="connsiteX655" fmla="*/ 4503796 w 5694690"/>
              <a:gd name="connsiteY655" fmla="*/ 3829884 h 5424417"/>
              <a:gd name="connsiteX656" fmla="*/ 4514085 w 5694690"/>
              <a:gd name="connsiteY656" fmla="*/ 3844945 h 5424417"/>
              <a:gd name="connsiteX657" fmla="*/ 4460071 w 5694690"/>
              <a:gd name="connsiteY657" fmla="*/ 3886774 h 5424417"/>
              <a:gd name="connsiteX658" fmla="*/ 4395769 w 5694690"/>
              <a:gd name="connsiteY658" fmla="*/ 3886774 h 5424417"/>
              <a:gd name="connsiteX659" fmla="*/ 4179708 w 5694690"/>
              <a:gd name="connsiteY659" fmla="*/ 4089229 h 5424417"/>
              <a:gd name="connsiteX660" fmla="*/ 4105117 w 5694690"/>
              <a:gd name="connsiteY660" fmla="*/ 4144440 h 5424417"/>
              <a:gd name="connsiteX661" fmla="*/ 4071681 w 5694690"/>
              <a:gd name="connsiteY661" fmla="*/ 4194637 h 5424417"/>
              <a:gd name="connsiteX662" fmla="*/ 4094828 w 5694690"/>
              <a:gd name="connsiteY662" fmla="*/ 4291681 h 5424417"/>
              <a:gd name="connsiteX663" fmla="*/ 3943075 w 5694690"/>
              <a:gd name="connsiteY663" fmla="*/ 4375338 h 5424417"/>
              <a:gd name="connsiteX664" fmla="*/ 3901920 w 5694690"/>
              <a:gd name="connsiteY664" fmla="*/ 4375338 h 5424417"/>
              <a:gd name="connsiteX665" fmla="*/ 3868484 w 5694690"/>
              <a:gd name="connsiteY665" fmla="*/ 4361952 h 5424417"/>
              <a:gd name="connsiteX666" fmla="*/ 3858195 w 5694690"/>
              <a:gd name="connsiteY666" fmla="*/ 4368645 h 5424417"/>
              <a:gd name="connsiteX667" fmla="*/ 3835042 w 5694690"/>
              <a:gd name="connsiteY667" fmla="*/ 4361952 h 5424417"/>
              <a:gd name="connsiteX668" fmla="*/ 3804176 w 5694690"/>
              <a:gd name="connsiteY668" fmla="*/ 4361952 h 5424417"/>
              <a:gd name="connsiteX669" fmla="*/ 3696148 w 5694690"/>
              <a:gd name="connsiteY669" fmla="*/ 4459000 h 5424417"/>
              <a:gd name="connsiteX670" fmla="*/ 3577832 w 5694690"/>
              <a:gd name="connsiteY670" fmla="*/ 4544329 h 5424417"/>
              <a:gd name="connsiteX671" fmla="*/ 3567543 w 5694690"/>
              <a:gd name="connsiteY671" fmla="*/ 4544329 h 5424417"/>
              <a:gd name="connsiteX672" fmla="*/ 3567543 w 5694690"/>
              <a:gd name="connsiteY672" fmla="*/ 4557715 h 5424417"/>
              <a:gd name="connsiteX673" fmla="*/ 3577832 w 5694690"/>
              <a:gd name="connsiteY673" fmla="*/ 4551022 h 5424417"/>
              <a:gd name="connsiteX674" fmla="*/ 3652423 w 5694690"/>
              <a:gd name="connsiteY674" fmla="*/ 4577793 h 5424417"/>
              <a:gd name="connsiteX675" fmla="*/ 3513529 w 5694690"/>
              <a:gd name="connsiteY675" fmla="*/ 4654758 h 5424417"/>
              <a:gd name="connsiteX676" fmla="*/ 3364347 w 5694690"/>
              <a:gd name="connsiteY676" fmla="*/ 4740091 h 5424417"/>
              <a:gd name="connsiteX677" fmla="*/ 3374635 w 5694690"/>
              <a:gd name="connsiteY677" fmla="*/ 4773556 h 5424417"/>
              <a:gd name="connsiteX678" fmla="*/ 3181722 w 5694690"/>
              <a:gd name="connsiteY678" fmla="*/ 4872270 h 5424417"/>
              <a:gd name="connsiteX679" fmla="*/ 3212589 w 5694690"/>
              <a:gd name="connsiteY679" fmla="*/ 4892349 h 5424417"/>
              <a:gd name="connsiteX680" fmla="*/ 3212589 w 5694690"/>
              <a:gd name="connsiteY680" fmla="*/ 4907406 h 5424417"/>
              <a:gd name="connsiteX681" fmla="*/ 3168864 w 5694690"/>
              <a:gd name="connsiteY681" fmla="*/ 4935853 h 5424417"/>
              <a:gd name="connsiteX682" fmla="*/ 3148286 w 5694690"/>
              <a:gd name="connsiteY682" fmla="*/ 4920792 h 5424417"/>
              <a:gd name="connsiteX683" fmla="*/ 3137997 w 5694690"/>
              <a:gd name="connsiteY683" fmla="*/ 4920792 h 5424417"/>
              <a:gd name="connsiteX684" fmla="*/ 2955378 w 5694690"/>
              <a:gd name="connsiteY684" fmla="*/ 5026204 h 5424417"/>
              <a:gd name="connsiteX685" fmla="*/ 2934801 w 5694690"/>
              <a:gd name="connsiteY685" fmla="*/ 5026204 h 5424417"/>
              <a:gd name="connsiteX686" fmla="*/ 2911647 w 5694690"/>
              <a:gd name="connsiteY686" fmla="*/ 4991068 h 5424417"/>
              <a:gd name="connsiteX687" fmla="*/ 2708451 w 5694690"/>
              <a:gd name="connsiteY687" fmla="*/ 5074726 h 5424417"/>
              <a:gd name="connsiteX688" fmla="*/ 2675015 w 5694690"/>
              <a:gd name="connsiteY688" fmla="*/ 5061340 h 5424417"/>
              <a:gd name="connsiteX689" fmla="*/ 2675015 w 5694690"/>
              <a:gd name="connsiteY689" fmla="*/ 5074726 h 5424417"/>
              <a:gd name="connsiteX690" fmla="*/ 2685304 w 5694690"/>
              <a:gd name="connsiteY690" fmla="*/ 5096476 h 5424417"/>
              <a:gd name="connsiteX691" fmla="*/ 2675015 w 5694690"/>
              <a:gd name="connsiteY691" fmla="*/ 5096476 h 5424417"/>
              <a:gd name="connsiteX692" fmla="*/ 2654437 w 5694690"/>
              <a:gd name="connsiteY692" fmla="*/ 5074726 h 5424417"/>
              <a:gd name="connsiteX693" fmla="*/ 2644149 w 5694690"/>
              <a:gd name="connsiteY693" fmla="*/ 5074726 h 5424417"/>
              <a:gd name="connsiteX694" fmla="*/ 2590135 w 5694690"/>
              <a:gd name="connsiteY694" fmla="*/ 5081418 h 5424417"/>
              <a:gd name="connsiteX695" fmla="*/ 2556699 w 5694690"/>
              <a:gd name="connsiteY695" fmla="*/ 5032897 h 5424417"/>
              <a:gd name="connsiteX696" fmla="*/ 2569557 w 5694690"/>
              <a:gd name="connsiteY696" fmla="*/ 5004454 h 5424417"/>
              <a:gd name="connsiteX697" fmla="*/ 2502679 w 5694690"/>
              <a:gd name="connsiteY697" fmla="*/ 5004454 h 5424417"/>
              <a:gd name="connsiteX698" fmla="*/ 2397227 w 5694690"/>
              <a:gd name="connsiteY698" fmla="*/ 5074726 h 5424417"/>
              <a:gd name="connsiteX699" fmla="*/ 2332924 w 5694690"/>
              <a:gd name="connsiteY699" fmla="*/ 5103169 h 5424417"/>
              <a:gd name="connsiteX700" fmla="*/ 2289194 w 5694690"/>
              <a:gd name="connsiteY700" fmla="*/ 5131612 h 5424417"/>
              <a:gd name="connsiteX701" fmla="*/ 2031984 w 5694690"/>
              <a:gd name="connsiteY701" fmla="*/ 5215273 h 5424417"/>
              <a:gd name="connsiteX702" fmla="*/ 1954817 w 5694690"/>
              <a:gd name="connsiteY702" fmla="*/ 5228655 h 5424417"/>
              <a:gd name="connsiteX703" fmla="*/ 1944528 w 5694690"/>
              <a:gd name="connsiteY703" fmla="*/ 5228655 h 5424417"/>
              <a:gd name="connsiteX704" fmla="*/ 1913662 w 5694690"/>
              <a:gd name="connsiteY704" fmla="*/ 5186826 h 5424417"/>
              <a:gd name="connsiteX705" fmla="*/ 2031984 w 5694690"/>
              <a:gd name="connsiteY705" fmla="*/ 5088111 h 5424417"/>
              <a:gd name="connsiteX706" fmla="*/ 2106575 w 5694690"/>
              <a:gd name="connsiteY706" fmla="*/ 5088111 h 5424417"/>
              <a:gd name="connsiteX707" fmla="*/ 2181166 w 5694690"/>
              <a:gd name="connsiteY707" fmla="*/ 5019511 h 5424417"/>
              <a:gd name="connsiteX708" fmla="*/ 2181166 w 5694690"/>
              <a:gd name="connsiteY708" fmla="*/ 4991068 h 5424417"/>
              <a:gd name="connsiteX709" fmla="*/ 2085997 w 5694690"/>
              <a:gd name="connsiteY709" fmla="*/ 4962621 h 5424417"/>
              <a:gd name="connsiteX710" fmla="*/ 2031984 w 5694690"/>
              <a:gd name="connsiteY710" fmla="*/ 4969314 h 5424417"/>
              <a:gd name="connsiteX711" fmla="*/ 1954817 w 5694690"/>
              <a:gd name="connsiteY711" fmla="*/ 4962621 h 5424417"/>
              <a:gd name="connsiteX712" fmla="*/ 1934239 w 5694690"/>
              <a:gd name="connsiteY712" fmla="*/ 4969314 h 5424417"/>
              <a:gd name="connsiteX713" fmla="*/ 1805634 w 5694690"/>
              <a:gd name="connsiteY713" fmla="*/ 4920792 h 5424417"/>
              <a:gd name="connsiteX714" fmla="*/ 1741332 w 5694690"/>
              <a:gd name="connsiteY714" fmla="*/ 4865578 h 5424417"/>
              <a:gd name="connsiteX715" fmla="*/ 1707896 w 5694690"/>
              <a:gd name="connsiteY715" fmla="*/ 4865578 h 5424417"/>
              <a:gd name="connsiteX716" fmla="*/ 1643593 w 5694690"/>
              <a:gd name="connsiteY716" fmla="*/ 4900713 h 5424417"/>
              <a:gd name="connsiteX717" fmla="*/ 1525271 w 5694690"/>
              <a:gd name="connsiteY717" fmla="*/ 4955928 h 5424417"/>
              <a:gd name="connsiteX718" fmla="*/ 1471257 w 5694690"/>
              <a:gd name="connsiteY718" fmla="*/ 4977682 h 5424417"/>
              <a:gd name="connsiteX719" fmla="*/ 1450680 w 5694690"/>
              <a:gd name="connsiteY719" fmla="*/ 4977682 h 5424417"/>
              <a:gd name="connsiteX720" fmla="*/ 1430102 w 5694690"/>
              <a:gd name="connsiteY720" fmla="*/ 4962621 h 5424417"/>
              <a:gd name="connsiteX721" fmla="*/ 1440391 w 5694690"/>
              <a:gd name="connsiteY721" fmla="*/ 4935853 h 5424417"/>
              <a:gd name="connsiteX722" fmla="*/ 1430102 w 5694690"/>
              <a:gd name="connsiteY722" fmla="*/ 4907406 h 5424417"/>
              <a:gd name="connsiteX723" fmla="*/ 1460968 w 5694690"/>
              <a:gd name="connsiteY723" fmla="*/ 4865578 h 5424417"/>
              <a:gd name="connsiteX724" fmla="*/ 1460968 w 5694690"/>
              <a:gd name="connsiteY724" fmla="*/ 4837135 h 5424417"/>
              <a:gd name="connsiteX725" fmla="*/ 1440391 w 5694690"/>
              <a:gd name="connsiteY725" fmla="*/ 4837135 h 5424417"/>
              <a:gd name="connsiteX726" fmla="*/ 1406955 w 5694690"/>
              <a:gd name="connsiteY726" fmla="*/ 4850520 h 5424417"/>
              <a:gd name="connsiteX727" fmla="*/ 1396666 w 5694690"/>
              <a:gd name="connsiteY727" fmla="*/ 4850520 h 5424417"/>
              <a:gd name="connsiteX728" fmla="*/ 1278350 w 5694690"/>
              <a:gd name="connsiteY728" fmla="*/ 4795306 h 5424417"/>
              <a:gd name="connsiteX729" fmla="*/ 1278350 w 5694690"/>
              <a:gd name="connsiteY729" fmla="*/ 4781920 h 5424417"/>
              <a:gd name="connsiteX730" fmla="*/ 1322074 w 5694690"/>
              <a:gd name="connsiteY730" fmla="*/ 4781920 h 5424417"/>
              <a:gd name="connsiteX731" fmla="*/ 1322074 w 5694690"/>
              <a:gd name="connsiteY731" fmla="*/ 4766863 h 5424417"/>
              <a:gd name="connsiteX732" fmla="*/ 1301497 w 5694690"/>
              <a:gd name="connsiteY732" fmla="*/ 4766863 h 5424417"/>
              <a:gd name="connsiteX733" fmla="*/ 1322074 w 5694690"/>
              <a:gd name="connsiteY733" fmla="*/ 4654758 h 5424417"/>
              <a:gd name="connsiteX734" fmla="*/ 1342652 w 5694690"/>
              <a:gd name="connsiteY734" fmla="*/ 4654758 h 5424417"/>
              <a:gd name="connsiteX735" fmla="*/ 1342652 w 5694690"/>
              <a:gd name="connsiteY735" fmla="*/ 4683201 h 5424417"/>
              <a:gd name="connsiteX736" fmla="*/ 1386377 w 5694690"/>
              <a:gd name="connsiteY736" fmla="*/ 4683201 h 5424417"/>
              <a:gd name="connsiteX737" fmla="*/ 1417244 w 5694690"/>
              <a:gd name="connsiteY737" fmla="*/ 4663126 h 5424417"/>
              <a:gd name="connsiteX738" fmla="*/ 1417244 w 5694690"/>
              <a:gd name="connsiteY738" fmla="*/ 4654758 h 5424417"/>
              <a:gd name="connsiteX739" fmla="*/ 1396666 w 5694690"/>
              <a:gd name="connsiteY739" fmla="*/ 4654758 h 5424417"/>
              <a:gd name="connsiteX740" fmla="*/ 1396666 w 5694690"/>
              <a:gd name="connsiteY740" fmla="*/ 4634679 h 5424417"/>
              <a:gd name="connsiteX741" fmla="*/ 1471257 w 5694690"/>
              <a:gd name="connsiteY741" fmla="*/ 4606236 h 5424417"/>
              <a:gd name="connsiteX742" fmla="*/ 1697607 w 5694690"/>
              <a:gd name="connsiteY742" fmla="*/ 4375338 h 5424417"/>
              <a:gd name="connsiteX743" fmla="*/ 1687318 w 5694690"/>
              <a:gd name="connsiteY743" fmla="*/ 4361952 h 5424417"/>
              <a:gd name="connsiteX744" fmla="*/ 1697607 w 5694690"/>
              <a:gd name="connsiteY744" fmla="*/ 4348570 h 5424417"/>
              <a:gd name="connsiteX745" fmla="*/ 1697607 w 5694690"/>
              <a:gd name="connsiteY745" fmla="*/ 4326817 h 5424417"/>
              <a:gd name="connsiteX746" fmla="*/ 1707896 w 5694690"/>
              <a:gd name="connsiteY746" fmla="*/ 4320124 h 5424417"/>
              <a:gd name="connsiteX747" fmla="*/ 1697607 w 5694690"/>
              <a:gd name="connsiteY747" fmla="*/ 4298374 h 5424417"/>
              <a:gd name="connsiteX748" fmla="*/ 1741332 w 5694690"/>
              <a:gd name="connsiteY748" fmla="*/ 4236466 h 5424417"/>
              <a:gd name="connsiteX749" fmla="*/ 1718184 w 5694690"/>
              <a:gd name="connsiteY749" fmla="*/ 4221409 h 5424417"/>
              <a:gd name="connsiteX750" fmla="*/ 1718184 w 5694690"/>
              <a:gd name="connsiteY750" fmla="*/ 4214716 h 5424417"/>
              <a:gd name="connsiteX751" fmla="*/ 1741332 w 5694690"/>
              <a:gd name="connsiteY751" fmla="*/ 4214716 h 5424417"/>
              <a:gd name="connsiteX752" fmla="*/ 1741332 w 5694690"/>
              <a:gd name="connsiteY752" fmla="*/ 4152808 h 5424417"/>
              <a:gd name="connsiteX753" fmla="*/ 1731043 w 5694690"/>
              <a:gd name="connsiteY753" fmla="*/ 4137751 h 5424417"/>
              <a:gd name="connsiteX754" fmla="*/ 1707896 w 5694690"/>
              <a:gd name="connsiteY754" fmla="*/ 4144440 h 5424417"/>
              <a:gd name="connsiteX755" fmla="*/ 1697607 w 5694690"/>
              <a:gd name="connsiteY755" fmla="*/ 4144440 h 5424417"/>
              <a:gd name="connsiteX756" fmla="*/ 1815923 w 5694690"/>
              <a:gd name="connsiteY756" fmla="*/ 3992182 h 5424417"/>
              <a:gd name="connsiteX757" fmla="*/ 1869937 w 5694690"/>
              <a:gd name="connsiteY757" fmla="*/ 3858331 h 5424417"/>
              <a:gd name="connsiteX758" fmla="*/ 1826212 w 5694690"/>
              <a:gd name="connsiteY758" fmla="*/ 3823195 h 5424417"/>
              <a:gd name="connsiteX759" fmla="*/ 1623015 w 5694690"/>
              <a:gd name="connsiteY759" fmla="*/ 3983818 h 5424417"/>
              <a:gd name="connsiteX760" fmla="*/ 1579290 w 5694690"/>
              <a:gd name="connsiteY760" fmla="*/ 4005568 h 5424417"/>
              <a:gd name="connsiteX761" fmla="*/ 1558713 w 5694690"/>
              <a:gd name="connsiteY761" fmla="*/ 3992182 h 5424417"/>
              <a:gd name="connsiteX762" fmla="*/ 1558713 w 5694690"/>
              <a:gd name="connsiteY762" fmla="*/ 3957046 h 5424417"/>
              <a:gd name="connsiteX763" fmla="*/ 1504693 w 5694690"/>
              <a:gd name="connsiteY763" fmla="*/ 3935296 h 5424417"/>
              <a:gd name="connsiteX764" fmla="*/ 1514982 w 5694690"/>
              <a:gd name="connsiteY764" fmla="*/ 3921910 h 5424417"/>
              <a:gd name="connsiteX765" fmla="*/ 1514982 w 5694690"/>
              <a:gd name="connsiteY765" fmla="*/ 3761288 h 5424417"/>
              <a:gd name="connsiteX766" fmla="*/ 1579290 w 5694690"/>
              <a:gd name="connsiteY766" fmla="*/ 3649183 h 5424417"/>
              <a:gd name="connsiteX767" fmla="*/ 1579290 w 5694690"/>
              <a:gd name="connsiteY767" fmla="*/ 3634126 h 5424417"/>
              <a:gd name="connsiteX768" fmla="*/ 1558713 w 5694690"/>
              <a:gd name="connsiteY768" fmla="*/ 3607354 h 5424417"/>
              <a:gd name="connsiteX769" fmla="*/ 1687318 w 5694690"/>
              <a:gd name="connsiteY769" fmla="*/ 3369763 h 5424417"/>
              <a:gd name="connsiteX770" fmla="*/ 1697607 w 5694690"/>
              <a:gd name="connsiteY770" fmla="*/ 3363070 h 5424417"/>
              <a:gd name="connsiteX771" fmla="*/ 1687318 w 5694690"/>
              <a:gd name="connsiteY771" fmla="*/ 3354706 h 5424417"/>
              <a:gd name="connsiteX772" fmla="*/ 1718184 w 5694690"/>
              <a:gd name="connsiteY772" fmla="*/ 3341320 h 5424417"/>
              <a:gd name="connsiteX773" fmla="*/ 1707896 w 5694690"/>
              <a:gd name="connsiteY773" fmla="*/ 3327934 h 5424417"/>
              <a:gd name="connsiteX774" fmla="*/ 1741332 w 5694690"/>
              <a:gd name="connsiteY774" fmla="*/ 3264355 h 5424417"/>
              <a:gd name="connsiteX775" fmla="*/ 1731043 w 5694690"/>
              <a:gd name="connsiteY775" fmla="*/ 3244277 h 5424417"/>
              <a:gd name="connsiteX776" fmla="*/ 1805634 w 5694690"/>
              <a:gd name="connsiteY776" fmla="*/ 3117115 h 5424417"/>
              <a:gd name="connsiteX777" fmla="*/ 1795345 w 5694690"/>
              <a:gd name="connsiteY777" fmla="*/ 3103729 h 5424417"/>
              <a:gd name="connsiteX778" fmla="*/ 1826212 w 5694690"/>
              <a:gd name="connsiteY778" fmla="*/ 3061900 h 5424417"/>
              <a:gd name="connsiteX779" fmla="*/ 1815923 w 5694690"/>
              <a:gd name="connsiteY779" fmla="*/ 3055207 h 5424417"/>
              <a:gd name="connsiteX780" fmla="*/ 1826212 w 5694690"/>
              <a:gd name="connsiteY780" fmla="*/ 3020072 h 5424417"/>
              <a:gd name="connsiteX781" fmla="*/ 1815923 w 5694690"/>
              <a:gd name="connsiteY781" fmla="*/ 2991628 h 5424417"/>
              <a:gd name="connsiteX782" fmla="*/ 1751620 w 5694690"/>
              <a:gd name="connsiteY782" fmla="*/ 2991628 h 5424417"/>
              <a:gd name="connsiteX783" fmla="*/ 1677029 w 5694690"/>
              <a:gd name="connsiteY783" fmla="*/ 3040150 h 5424417"/>
              <a:gd name="connsiteX784" fmla="*/ 1569002 w 5694690"/>
              <a:gd name="connsiteY784" fmla="*/ 2956493 h 5424417"/>
              <a:gd name="connsiteX785" fmla="*/ 1589574 w 5694690"/>
              <a:gd name="connsiteY785" fmla="*/ 2943107 h 5424417"/>
              <a:gd name="connsiteX786" fmla="*/ 1579290 w 5694690"/>
              <a:gd name="connsiteY786" fmla="*/ 2929721 h 5424417"/>
              <a:gd name="connsiteX787" fmla="*/ 1612726 w 5694690"/>
              <a:gd name="connsiteY787" fmla="*/ 2914660 h 5424417"/>
              <a:gd name="connsiteX788" fmla="*/ 1599862 w 5694690"/>
              <a:gd name="connsiteY788" fmla="*/ 2901278 h 5424417"/>
              <a:gd name="connsiteX789" fmla="*/ 1633304 w 5694690"/>
              <a:gd name="connsiteY789" fmla="*/ 2866138 h 5424417"/>
              <a:gd name="connsiteX790" fmla="*/ 1623015 w 5694690"/>
              <a:gd name="connsiteY790" fmla="*/ 2844388 h 5424417"/>
              <a:gd name="connsiteX791" fmla="*/ 1653882 w 5694690"/>
              <a:gd name="connsiteY791" fmla="*/ 2837695 h 5424417"/>
              <a:gd name="connsiteX792" fmla="*/ 1643593 w 5694690"/>
              <a:gd name="connsiteY792" fmla="*/ 2789173 h 5424417"/>
              <a:gd name="connsiteX793" fmla="*/ 1666740 w 5694690"/>
              <a:gd name="connsiteY793" fmla="*/ 2775788 h 5424417"/>
              <a:gd name="connsiteX794" fmla="*/ 1666740 w 5694690"/>
              <a:gd name="connsiteY794" fmla="*/ 2754037 h 5424417"/>
              <a:gd name="connsiteX795" fmla="*/ 1687318 w 5694690"/>
              <a:gd name="connsiteY795" fmla="*/ 2740652 h 5424417"/>
              <a:gd name="connsiteX796" fmla="*/ 1666740 w 5694690"/>
              <a:gd name="connsiteY796" fmla="*/ 2718902 h 5424417"/>
              <a:gd name="connsiteX797" fmla="*/ 1677029 w 5694690"/>
              <a:gd name="connsiteY797" fmla="*/ 2663687 h 5424417"/>
              <a:gd name="connsiteX798" fmla="*/ 1666740 w 5694690"/>
              <a:gd name="connsiteY798" fmla="*/ 2628551 h 5424417"/>
              <a:gd name="connsiteX799" fmla="*/ 1633304 w 5694690"/>
              <a:gd name="connsiteY799" fmla="*/ 2628551 h 5424417"/>
              <a:gd name="connsiteX800" fmla="*/ 1548424 w 5694690"/>
              <a:gd name="connsiteY800" fmla="*/ 2705516 h 5424417"/>
              <a:gd name="connsiteX801" fmla="*/ 1460968 w 5694690"/>
              <a:gd name="connsiteY801" fmla="*/ 2802559 h 5424417"/>
              <a:gd name="connsiteX802" fmla="*/ 1396666 w 5694690"/>
              <a:gd name="connsiteY802" fmla="*/ 2852756 h 5424417"/>
              <a:gd name="connsiteX803" fmla="*/ 1406955 w 5694690"/>
              <a:gd name="connsiteY803" fmla="*/ 2866138 h 5424417"/>
              <a:gd name="connsiteX804" fmla="*/ 1311786 w 5694690"/>
              <a:gd name="connsiteY804" fmla="*/ 2991628 h 5424417"/>
              <a:gd name="connsiteX805" fmla="*/ 1301497 w 5694690"/>
              <a:gd name="connsiteY805" fmla="*/ 2991628 h 5424417"/>
              <a:gd name="connsiteX806" fmla="*/ 1311786 w 5694690"/>
              <a:gd name="connsiteY806" fmla="*/ 3005014 h 5424417"/>
              <a:gd name="connsiteX807" fmla="*/ 1170316 w 5694690"/>
              <a:gd name="connsiteY807" fmla="*/ 3061900 h 5424417"/>
              <a:gd name="connsiteX808" fmla="*/ 1052000 w 5694690"/>
              <a:gd name="connsiteY808" fmla="*/ 3167312 h 5424417"/>
              <a:gd name="connsiteX809" fmla="*/ 902817 w 5694690"/>
              <a:gd name="connsiteY809" fmla="*/ 3363070 h 5424417"/>
              <a:gd name="connsiteX810" fmla="*/ 859092 w 5694690"/>
              <a:gd name="connsiteY810" fmla="*/ 3411592 h 5424417"/>
              <a:gd name="connsiteX811" fmla="*/ 751065 w 5694690"/>
              <a:gd name="connsiteY811" fmla="*/ 3515329 h 5424417"/>
              <a:gd name="connsiteX812" fmla="*/ 740776 w 5694690"/>
              <a:gd name="connsiteY812" fmla="*/ 3515329 h 5424417"/>
              <a:gd name="connsiteX813" fmla="*/ 720198 w 5694690"/>
              <a:gd name="connsiteY813" fmla="*/ 3508636 h 5424417"/>
              <a:gd name="connsiteX814" fmla="*/ 699621 w 5694690"/>
              <a:gd name="connsiteY814" fmla="*/ 3523697 h 5424417"/>
              <a:gd name="connsiteX815" fmla="*/ 686757 w 5694690"/>
              <a:gd name="connsiteY815" fmla="*/ 3515329 h 5424417"/>
              <a:gd name="connsiteX816" fmla="*/ 591593 w 5694690"/>
              <a:gd name="connsiteY816" fmla="*/ 3634126 h 5424417"/>
              <a:gd name="connsiteX817" fmla="*/ 601876 w 5694690"/>
              <a:gd name="connsiteY817" fmla="*/ 3649183 h 5424417"/>
              <a:gd name="connsiteX818" fmla="*/ 558151 w 5694690"/>
              <a:gd name="connsiteY818" fmla="*/ 3697705 h 5424417"/>
              <a:gd name="connsiteX819" fmla="*/ 568440 w 5694690"/>
              <a:gd name="connsiteY819" fmla="*/ 3711091 h 5424417"/>
              <a:gd name="connsiteX820" fmla="*/ 558151 w 5694690"/>
              <a:gd name="connsiteY820" fmla="*/ 3726148 h 5424417"/>
              <a:gd name="connsiteX821" fmla="*/ 568440 w 5694690"/>
              <a:gd name="connsiteY821" fmla="*/ 3739534 h 5424417"/>
              <a:gd name="connsiteX822" fmla="*/ 558151 w 5694690"/>
              <a:gd name="connsiteY822" fmla="*/ 3761288 h 5424417"/>
              <a:gd name="connsiteX823" fmla="*/ 568440 w 5694690"/>
              <a:gd name="connsiteY823" fmla="*/ 3796423 h 5424417"/>
              <a:gd name="connsiteX824" fmla="*/ 483560 w 5694690"/>
              <a:gd name="connsiteY824" fmla="*/ 3865024 h 5424417"/>
              <a:gd name="connsiteX825" fmla="*/ 462982 w 5694690"/>
              <a:gd name="connsiteY825" fmla="*/ 3838252 h 5424417"/>
              <a:gd name="connsiteX826" fmla="*/ 473271 w 5694690"/>
              <a:gd name="connsiteY826" fmla="*/ 3829884 h 5424417"/>
              <a:gd name="connsiteX827" fmla="*/ 462982 w 5694690"/>
              <a:gd name="connsiteY827" fmla="*/ 3796423 h 5424417"/>
              <a:gd name="connsiteX828" fmla="*/ 462982 w 5694690"/>
              <a:gd name="connsiteY828" fmla="*/ 3774670 h 5424417"/>
              <a:gd name="connsiteX829" fmla="*/ 483560 w 5694690"/>
              <a:gd name="connsiteY829" fmla="*/ 3761288 h 5424417"/>
              <a:gd name="connsiteX830" fmla="*/ 473271 w 5694690"/>
              <a:gd name="connsiteY830" fmla="*/ 3739534 h 5424417"/>
              <a:gd name="connsiteX831" fmla="*/ 517002 w 5694690"/>
              <a:gd name="connsiteY831" fmla="*/ 3530389 h 5424417"/>
              <a:gd name="connsiteX832" fmla="*/ 504138 w 5694690"/>
              <a:gd name="connsiteY832" fmla="*/ 3515329 h 5424417"/>
              <a:gd name="connsiteX833" fmla="*/ 504138 w 5694690"/>
              <a:gd name="connsiteY833" fmla="*/ 3508636 h 5424417"/>
              <a:gd name="connsiteX834" fmla="*/ 612165 w 5694690"/>
              <a:gd name="connsiteY834" fmla="*/ 3396535 h 5424417"/>
              <a:gd name="connsiteX835" fmla="*/ 601876 w 5694690"/>
              <a:gd name="connsiteY835" fmla="*/ 3383149 h 5424417"/>
              <a:gd name="connsiteX836" fmla="*/ 601876 w 5694690"/>
              <a:gd name="connsiteY836" fmla="*/ 3376456 h 5424417"/>
              <a:gd name="connsiteX837" fmla="*/ 632743 w 5694690"/>
              <a:gd name="connsiteY837" fmla="*/ 3319570 h 5424417"/>
              <a:gd name="connsiteX838" fmla="*/ 622454 w 5694690"/>
              <a:gd name="connsiteY838" fmla="*/ 3299491 h 5424417"/>
              <a:gd name="connsiteX839" fmla="*/ 666185 w 5694690"/>
              <a:gd name="connsiteY839" fmla="*/ 3277741 h 5424417"/>
              <a:gd name="connsiteX840" fmla="*/ 686757 w 5694690"/>
              <a:gd name="connsiteY840" fmla="*/ 3292798 h 5424417"/>
              <a:gd name="connsiteX841" fmla="*/ 686757 w 5694690"/>
              <a:gd name="connsiteY841" fmla="*/ 3299491 h 5424417"/>
              <a:gd name="connsiteX842" fmla="*/ 676474 w 5694690"/>
              <a:gd name="connsiteY842" fmla="*/ 3312877 h 5424417"/>
              <a:gd name="connsiteX843" fmla="*/ 699621 w 5694690"/>
              <a:gd name="connsiteY843" fmla="*/ 3312877 h 5424417"/>
              <a:gd name="connsiteX844" fmla="*/ 805079 w 5694690"/>
              <a:gd name="connsiteY844" fmla="*/ 3200773 h 5424417"/>
              <a:gd name="connsiteX845" fmla="*/ 882239 w 5694690"/>
              <a:gd name="connsiteY845" fmla="*/ 3090343 h 5424417"/>
              <a:gd name="connsiteX846" fmla="*/ 869381 w 5694690"/>
              <a:gd name="connsiteY846" fmla="*/ 3075286 h 5424417"/>
              <a:gd name="connsiteX847" fmla="*/ 902817 w 5694690"/>
              <a:gd name="connsiteY847" fmla="*/ 3026764 h 5424417"/>
              <a:gd name="connsiteX848" fmla="*/ 882239 w 5694690"/>
              <a:gd name="connsiteY848" fmla="*/ 3013379 h 5424417"/>
              <a:gd name="connsiteX849" fmla="*/ 923395 w 5694690"/>
              <a:gd name="connsiteY849" fmla="*/ 3013379 h 5424417"/>
              <a:gd name="connsiteX850" fmla="*/ 923395 w 5694690"/>
              <a:gd name="connsiteY850" fmla="*/ 3005014 h 5424417"/>
              <a:gd name="connsiteX851" fmla="*/ 902817 w 5694690"/>
              <a:gd name="connsiteY851" fmla="*/ 3005014 h 5424417"/>
              <a:gd name="connsiteX852" fmla="*/ 902817 w 5694690"/>
              <a:gd name="connsiteY852" fmla="*/ 2971550 h 5424417"/>
              <a:gd name="connsiteX853" fmla="*/ 923395 w 5694690"/>
              <a:gd name="connsiteY853" fmla="*/ 2978243 h 5424417"/>
              <a:gd name="connsiteX854" fmla="*/ 923395 w 5694690"/>
              <a:gd name="connsiteY854" fmla="*/ 2971550 h 5424417"/>
              <a:gd name="connsiteX855" fmla="*/ 902817 w 5694690"/>
              <a:gd name="connsiteY855" fmla="*/ 2956493 h 5424417"/>
              <a:gd name="connsiteX856" fmla="*/ 902817 w 5694690"/>
              <a:gd name="connsiteY856" fmla="*/ 2929721 h 5424417"/>
              <a:gd name="connsiteX857" fmla="*/ 967120 w 5694690"/>
              <a:gd name="connsiteY857" fmla="*/ 2879524 h 5424417"/>
              <a:gd name="connsiteX858" fmla="*/ 956831 w 5694690"/>
              <a:gd name="connsiteY858" fmla="*/ 2866138 h 5424417"/>
              <a:gd name="connsiteX859" fmla="*/ 1000556 w 5694690"/>
              <a:gd name="connsiteY859" fmla="*/ 2824309 h 5424417"/>
              <a:gd name="connsiteX860" fmla="*/ 987698 w 5694690"/>
              <a:gd name="connsiteY860" fmla="*/ 2809252 h 5424417"/>
              <a:gd name="connsiteX861" fmla="*/ 1000556 w 5694690"/>
              <a:gd name="connsiteY861" fmla="*/ 2802559 h 5424417"/>
              <a:gd name="connsiteX862" fmla="*/ 987698 w 5694690"/>
              <a:gd name="connsiteY862" fmla="*/ 2789173 h 5424417"/>
              <a:gd name="connsiteX863" fmla="*/ 1021133 w 5694690"/>
              <a:gd name="connsiteY863" fmla="*/ 2747345 h 5424417"/>
              <a:gd name="connsiteX864" fmla="*/ 1064864 w 5694690"/>
              <a:gd name="connsiteY864" fmla="*/ 2698823 h 5424417"/>
              <a:gd name="connsiteX865" fmla="*/ 1075153 w 5694690"/>
              <a:gd name="connsiteY865" fmla="*/ 2698823 h 5424417"/>
              <a:gd name="connsiteX866" fmla="*/ 1064864 w 5694690"/>
              <a:gd name="connsiteY866" fmla="*/ 2656994 h 5424417"/>
              <a:gd name="connsiteX867" fmla="*/ 967120 w 5694690"/>
              <a:gd name="connsiteY867" fmla="*/ 2747345 h 5424417"/>
              <a:gd name="connsiteX868" fmla="*/ 956831 w 5694690"/>
              <a:gd name="connsiteY868" fmla="*/ 2747345 h 5424417"/>
              <a:gd name="connsiteX869" fmla="*/ 956831 w 5694690"/>
              <a:gd name="connsiteY869" fmla="*/ 2740652 h 5424417"/>
              <a:gd name="connsiteX870" fmla="*/ 977409 w 5694690"/>
              <a:gd name="connsiteY870" fmla="*/ 2718902 h 5424417"/>
              <a:gd name="connsiteX871" fmla="*/ 977409 w 5694690"/>
              <a:gd name="connsiteY871" fmla="*/ 2712209 h 5424417"/>
              <a:gd name="connsiteX872" fmla="*/ 956831 w 5694690"/>
              <a:gd name="connsiteY872" fmla="*/ 2705516 h 5424417"/>
              <a:gd name="connsiteX873" fmla="*/ 967120 w 5694690"/>
              <a:gd name="connsiteY873" fmla="*/ 2690459 h 5424417"/>
              <a:gd name="connsiteX874" fmla="*/ 956831 w 5694690"/>
              <a:gd name="connsiteY874" fmla="*/ 2663687 h 5424417"/>
              <a:gd name="connsiteX875" fmla="*/ 987698 w 5694690"/>
              <a:gd name="connsiteY875" fmla="*/ 2641937 h 5424417"/>
              <a:gd name="connsiteX876" fmla="*/ 987698 w 5694690"/>
              <a:gd name="connsiteY876" fmla="*/ 2635244 h 5424417"/>
              <a:gd name="connsiteX877" fmla="*/ 977409 w 5694690"/>
              <a:gd name="connsiteY877" fmla="*/ 2621858 h 5424417"/>
              <a:gd name="connsiteX878" fmla="*/ 1000556 w 5694690"/>
              <a:gd name="connsiteY878" fmla="*/ 2615165 h 5424417"/>
              <a:gd name="connsiteX879" fmla="*/ 987698 w 5694690"/>
              <a:gd name="connsiteY879" fmla="*/ 2600104 h 5424417"/>
              <a:gd name="connsiteX880" fmla="*/ 987698 w 5694690"/>
              <a:gd name="connsiteY880" fmla="*/ 2586722 h 5424417"/>
              <a:gd name="connsiteX881" fmla="*/ 1021133 w 5694690"/>
              <a:gd name="connsiteY881" fmla="*/ 2586722 h 5424417"/>
              <a:gd name="connsiteX882" fmla="*/ 1021133 w 5694690"/>
              <a:gd name="connsiteY882" fmla="*/ 2564968 h 5424417"/>
              <a:gd name="connsiteX883" fmla="*/ 987698 w 5694690"/>
              <a:gd name="connsiteY883" fmla="*/ 2551582 h 5424417"/>
              <a:gd name="connsiteX884" fmla="*/ 1031422 w 5694690"/>
              <a:gd name="connsiteY884" fmla="*/ 2516446 h 5424417"/>
              <a:gd name="connsiteX885" fmla="*/ 1075153 w 5694690"/>
              <a:gd name="connsiteY885" fmla="*/ 2516446 h 5424417"/>
              <a:gd name="connsiteX886" fmla="*/ 1095725 w 5694690"/>
              <a:gd name="connsiteY886" fmla="*/ 2523140 h 5424417"/>
              <a:gd name="connsiteX887" fmla="*/ 1095725 w 5694690"/>
              <a:gd name="connsiteY887" fmla="*/ 2516446 h 5424417"/>
              <a:gd name="connsiteX888" fmla="*/ 1064864 w 5694690"/>
              <a:gd name="connsiteY888" fmla="*/ 2488004 h 5424417"/>
              <a:gd name="connsiteX889" fmla="*/ 1064864 w 5694690"/>
              <a:gd name="connsiteY889" fmla="*/ 2474618 h 5424417"/>
              <a:gd name="connsiteX890" fmla="*/ 1095725 w 5694690"/>
              <a:gd name="connsiteY890" fmla="*/ 2461232 h 5424417"/>
              <a:gd name="connsiteX891" fmla="*/ 1085436 w 5694690"/>
              <a:gd name="connsiteY891" fmla="*/ 2426096 h 5424417"/>
              <a:gd name="connsiteX892" fmla="*/ 1095725 w 5694690"/>
              <a:gd name="connsiteY892" fmla="*/ 2426096 h 5424417"/>
              <a:gd name="connsiteX893" fmla="*/ 1116303 w 5694690"/>
              <a:gd name="connsiteY893" fmla="*/ 2432789 h 5424417"/>
              <a:gd name="connsiteX894" fmla="*/ 1116303 w 5694690"/>
              <a:gd name="connsiteY894" fmla="*/ 2404346 h 5424417"/>
              <a:gd name="connsiteX895" fmla="*/ 1106014 w 5694690"/>
              <a:gd name="connsiteY895" fmla="*/ 2390960 h 5424417"/>
              <a:gd name="connsiteX896" fmla="*/ 1139456 w 5694690"/>
              <a:gd name="connsiteY896" fmla="*/ 2375903 h 5424417"/>
              <a:gd name="connsiteX897" fmla="*/ 1129167 w 5694690"/>
              <a:gd name="connsiteY897" fmla="*/ 2342438 h 5424417"/>
              <a:gd name="connsiteX898" fmla="*/ 1193469 w 5694690"/>
              <a:gd name="connsiteY898" fmla="*/ 2307302 h 5424417"/>
              <a:gd name="connsiteX899" fmla="*/ 1170316 w 5694690"/>
              <a:gd name="connsiteY899" fmla="*/ 2278855 h 5424417"/>
              <a:gd name="connsiteX900" fmla="*/ 1224336 w 5694690"/>
              <a:gd name="connsiteY900" fmla="*/ 2215277 h 5424417"/>
              <a:gd name="connsiteX901" fmla="*/ 1268061 w 5694690"/>
              <a:gd name="connsiteY901" fmla="*/ 2208584 h 5424417"/>
              <a:gd name="connsiteX902" fmla="*/ 1257772 w 5694690"/>
              <a:gd name="connsiteY902" fmla="*/ 2195198 h 5424417"/>
              <a:gd name="connsiteX903" fmla="*/ 1257772 w 5694690"/>
              <a:gd name="connsiteY903" fmla="*/ 2160062 h 5424417"/>
              <a:gd name="connsiteX904" fmla="*/ 1301497 w 5694690"/>
              <a:gd name="connsiteY904" fmla="*/ 2124926 h 5424417"/>
              <a:gd name="connsiteX905" fmla="*/ 1301497 w 5694690"/>
              <a:gd name="connsiteY905" fmla="*/ 2104847 h 5424417"/>
              <a:gd name="connsiteX906" fmla="*/ 1342652 w 5694690"/>
              <a:gd name="connsiteY906" fmla="*/ 2076404 h 5424417"/>
              <a:gd name="connsiteX907" fmla="*/ 1342652 w 5694690"/>
              <a:gd name="connsiteY907" fmla="*/ 2069711 h 5424417"/>
              <a:gd name="connsiteX908" fmla="*/ 1322074 w 5694690"/>
              <a:gd name="connsiteY908" fmla="*/ 2047961 h 5424417"/>
              <a:gd name="connsiteX909" fmla="*/ 1365799 w 5694690"/>
              <a:gd name="connsiteY909" fmla="*/ 2034575 h 5424417"/>
              <a:gd name="connsiteX910" fmla="*/ 1365799 w 5694690"/>
              <a:gd name="connsiteY910" fmla="*/ 1999436 h 5424417"/>
              <a:gd name="connsiteX911" fmla="*/ 1406955 w 5694690"/>
              <a:gd name="connsiteY911" fmla="*/ 1977686 h 5424417"/>
              <a:gd name="connsiteX912" fmla="*/ 1396666 w 5694690"/>
              <a:gd name="connsiteY912" fmla="*/ 1957607 h 5424417"/>
              <a:gd name="connsiteX913" fmla="*/ 1406955 w 5694690"/>
              <a:gd name="connsiteY913" fmla="*/ 1935857 h 5424417"/>
              <a:gd name="connsiteX914" fmla="*/ 1365799 w 5694690"/>
              <a:gd name="connsiteY914" fmla="*/ 1909085 h 5424417"/>
              <a:gd name="connsiteX915" fmla="*/ 1396666 w 5694690"/>
              <a:gd name="connsiteY915" fmla="*/ 1900721 h 5424417"/>
              <a:gd name="connsiteX916" fmla="*/ 1386377 w 5694690"/>
              <a:gd name="connsiteY916" fmla="*/ 1887335 h 5424417"/>
              <a:gd name="connsiteX917" fmla="*/ 1440391 w 5694690"/>
              <a:gd name="connsiteY917" fmla="*/ 1838813 h 5424417"/>
              <a:gd name="connsiteX918" fmla="*/ 1460968 w 5694690"/>
              <a:gd name="connsiteY918" fmla="*/ 1832120 h 5424417"/>
              <a:gd name="connsiteX919" fmla="*/ 1450680 w 5694690"/>
              <a:gd name="connsiteY919" fmla="*/ 1796984 h 5424417"/>
              <a:gd name="connsiteX920" fmla="*/ 1504693 w 5694690"/>
              <a:gd name="connsiteY920" fmla="*/ 1755155 h 5424417"/>
              <a:gd name="connsiteX921" fmla="*/ 1569002 w 5694690"/>
              <a:gd name="connsiteY921" fmla="*/ 1649744 h 5424417"/>
              <a:gd name="connsiteX922" fmla="*/ 1623015 w 5694690"/>
              <a:gd name="connsiteY922" fmla="*/ 1656437 h 5424417"/>
              <a:gd name="connsiteX923" fmla="*/ 1623015 w 5694690"/>
              <a:gd name="connsiteY923" fmla="*/ 1649744 h 5424417"/>
              <a:gd name="connsiteX924" fmla="*/ 1599862 w 5694690"/>
              <a:gd name="connsiteY924" fmla="*/ 1627994 h 5424417"/>
              <a:gd name="connsiteX925" fmla="*/ 1653882 w 5694690"/>
              <a:gd name="connsiteY925" fmla="*/ 1586165 h 5424417"/>
              <a:gd name="connsiteX926" fmla="*/ 1633304 w 5694690"/>
              <a:gd name="connsiteY926" fmla="*/ 1572779 h 5424417"/>
              <a:gd name="connsiteX927" fmla="*/ 1687318 w 5694690"/>
              <a:gd name="connsiteY927" fmla="*/ 1537643 h 5424417"/>
              <a:gd name="connsiteX928" fmla="*/ 1677029 w 5694690"/>
              <a:gd name="connsiteY928" fmla="*/ 1530950 h 5424417"/>
              <a:gd name="connsiteX929" fmla="*/ 1731043 w 5694690"/>
              <a:gd name="connsiteY929" fmla="*/ 1460678 h 5424417"/>
              <a:gd name="connsiteX930" fmla="*/ 1741332 w 5694690"/>
              <a:gd name="connsiteY930" fmla="*/ 1460678 h 5424417"/>
              <a:gd name="connsiteX931" fmla="*/ 1772198 w 5694690"/>
              <a:gd name="connsiteY931" fmla="*/ 1475736 h 5424417"/>
              <a:gd name="connsiteX932" fmla="*/ 1785056 w 5694690"/>
              <a:gd name="connsiteY932" fmla="*/ 1460678 h 5424417"/>
              <a:gd name="connsiteX933" fmla="*/ 1785056 w 5694690"/>
              <a:gd name="connsiteY933" fmla="*/ 1453986 h 5424417"/>
              <a:gd name="connsiteX934" fmla="*/ 1761909 w 5694690"/>
              <a:gd name="connsiteY934" fmla="*/ 1432232 h 5424417"/>
              <a:gd name="connsiteX935" fmla="*/ 1805634 w 5694690"/>
              <a:gd name="connsiteY935" fmla="*/ 1405464 h 5424417"/>
              <a:gd name="connsiteX936" fmla="*/ 1795345 w 5694690"/>
              <a:gd name="connsiteY936" fmla="*/ 1383710 h 5424417"/>
              <a:gd name="connsiteX937" fmla="*/ 1859648 w 5694690"/>
              <a:gd name="connsiteY937" fmla="*/ 1321802 h 5424417"/>
              <a:gd name="connsiteX938" fmla="*/ 1869937 w 5694690"/>
              <a:gd name="connsiteY938" fmla="*/ 1321802 h 5424417"/>
              <a:gd name="connsiteX939" fmla="*/ 1859648 w 5694690"/>
              <a:gd name="connsiteY939" fmla="*/ 1286666 h 5424417"/>
              <a:gd name="connsiteX940" fmla="*/ 1934239 w 5694690"/>
              <a:gd name="connsiteY940" fmla="*/ 1251530 h 5424417"/>
              <a:gd name="connsiteX941" fmla="*/ 1923950 w 5694690"/>
              <a:gd name="connsiteY941" fmla="*/ 1236473 h 5424417"/>
              <a:gd name="connsiteX942" fmla="*/ 1988253 w 5694690"/>
              <a:gd name="connsiteY942" fmla="*/ 1174566 h 5424417"/>
              <a:gd name="connsiteX943" fmla="*/ 2019120 w 5694690"/>
              <a:gd name="connsiteY943" fmla="*/ 1167873 h 5424417"/>
              <a:gd name="connsiteX944" fmla="*/ 2019120 w 5694690"/>
              <a:gd name="connsiteY944" fmla="*/ 1161180 h 5424417"/>
              <a:gd name="connsiteX945" fmla="*/ 1998542 w 5694690"/>
              <a:gd name="connsiteY945" fmla="*/ 1146119 h 5424417"/>
              <a:gd name="connsiteX946" fmla="*/ 2137442 w 5694690"/>
              <a:gd name="connsiteY946" fmla="*/ 1020632 h 5424417"/>
              <a:gd name="connsiteX947" fmla="*/ 2137442 w 5694690"/>
              <a:gd name="connsiteY947" fmla="*/ 1040711 h 5424417"/>
              <a:gd name="connsiteX948" fmla="*/ 2160589 w 5694690"/>
              <a:gd name="connsiteY948" fmla="*/ 1040711 h 5424417"/>
              <a:gd name="connsiteX949" fmla="*/ 2160589 w 5694690"/>
              <a:gd name="connsiteY949" fmla="*/ 1034018 h 5424417"/>
              <a:gd name="connsiteX950" fmla="*/ 2137442 w 5694690"/>
              <a:gd name="connsiteY950" fmla="*/ 1013939 h 5424417"/>
              <a:gd name="connsiteX951" fmla="*/ 2170878 w 5694690"/>
              <a:gd name="connsiteY951" fmla="*/ 992189 h 5424417"/>
              <a:gd name="connsiteX952" fmla="*/ 2150300 w 5694690"/>
              <a:gd name="connsiteY952" fmla="*/ 978803 h 5424417"/>
              <a:gd name="connsiteX953" fmla="*/ 2150300 w 5694690"/>
              <a:gd name="connsiteY953" fmla="*/ 965418 h 5424417"/>
              <a:gd name="connsiteX954" fmla="*/ 2191455 w 5694690"/>
              <a:gd name="connsiteY954" fmla="*/ 915225 h 5424417"/>
              <a:gd name="connsiteX955" fmla="*/ 2235180 w 5694690"/>
              <a:gd name="connsiteY955" fmla="*/ 921917 h 5424417"/>
              <a:gd name="connsiteX956" fmla="*/ 2214602 w 5694690"/>
              <a:gd name="connsiteY956" fmla="*/ 873396 h 5424417"/>
              <a:gd name="connsiteX957" fmla="*/ 2278905 w 5694690"/>
              <a:gd name="connsiteY957" fmla="*/ 846624 h 5424417"/>
              <a:gd name="connsiteX958" fmla="*/ 2255758 w 5694690"/>
              <a:gd name="connsiteY958" fmla="*/ 831563 h 5424417"/>
              <a:gd name="connsiteX959" fmla="*/ 2255758 w 5694690"/>
              <a:gd name="connsiteY959" fmla="*/ 824870 h 5424417"/>
              <a:gd name="connsiteX960" fmla="*/ 2268616 w 5694690"/>
              <a:gd name="connsiteY960" fmla="*/ 824870 h 5424417"/>
              <a:gd name="connsiteX961" fmla="*/ 2289194 w 5694690"/>
              <a:gd name="connsiteY961" fmla="*/ 831563 h 5424417"/>
              <a:gd name="connsiteX962" fmla="*/ 2289194 w 5694690"/>
              <a:gd name="connsiteY962" fmla="*/ 824870 h 5424417"/>
              <a:gd name="connsiteX963" fmla="*/ 2278905 w 5694690"/>
              <a:gd name="connsiteY963" fmla="*/ 796427 h 5424417"/>
              <a:gd name="connsiteX964" fmla="*/ 2299483 w 5694690"/>
              <a:gd name="connsiteY964" fmla="*/ 789734 h 5424417"/>
              <a:gd name="connsiteX965" fmla="*/ 2320061 w 5694690"/>
              <a:gd name="connsiteY965" fmla="*/ 796427 h 5424417"/>
              <a:gd name="connsiteX966" fmla="*/ 2332924 w 5694690"/>
              <a:gd name="connsiteY966" fmla="*/ 783041 h 5424417"/>
              <a:gd name="connsiteX967" fmla="*/ 2320061 w 5694690"/>
              <a:gd name="connsiteY967" fmla="*/ 761291 h 5424417"/>
              <a:gd name="connsiteX968" fmla="*/ 2343208 w 5694690"/>
              <a:gd name="connsiteY968" fmla="*/ 769655 h 5424417"/>
              <a:gd name="connsiteX969" fmla="*/ 2384363 w 5694690"/>
              <a:gd name="connsiteY969" fmla="*/ 769655 h 5424417"/>
              <a:gd name="connsiteX970" fmla="*/ 2397227 w 5694690"/>
              <a:gd name="connsiteY970" fmla="*/ 747905 h 5424417"/>
              <a:gd name="connsiteX971" fmla="*/ 2397227 w 5694690"/>
              <a:gd name="connsiteY971" fmla="*/ 741212 h 5424417"/>
              <a:gd name="connsiteX972" fmla="*/ 2384363 w 5694690"/>
              <a:gd name="connsiteY972" fmla="*/ 741212 h 5424417"/>
              <a:gd name="connsiteX973" fmla="*/ 2384363 w 5694690"/>
              <a:gd name="connsiteY973" fmla="*/ 754598 h 5424417"/>
              <a:gd name="connsiteX974" fmla="*/ 2353496 w 5694690"/>
              <a:gd name="connsiteY974" fmla="*/ 754598 h 5424417"/>
              <a:gd name="connsiteX975" fmla="*/ 2374074 w 5694690"/>
              <a:gd name="connsiteY975" fmla="*/ 712769 h 5424417"/>
              <a:gd name="connsiteX976" fmla="*/ 2343208 w 5694690"/>
              <a:gd name="connsiteY976" fmla="*/ 706077 h 5424417"/>
              <a:gd name="connsiteX977" fmla="*/ 2343208 w 5694690"/>
              <a:gd name="connsiteY977" fmla="*/ 699384 h 5424417"/>
              <a:gd name="connsiteX978" fmla="*/ 2363785 w 5694690"/>
              <a:gd name="connsiteY978" fmla="*/ 684326 h 5424417"/>
              <a:gd name="connsiteX979" fmla="*/ 2451241 w 5694690"/>
              <a:gd name="connsiteY979" fmla="*/ 754598 h 5424417"/>
              <a:gd name="connsiteX980" fmla="*/ 2502679 w 5694690"/>
              <a:gd name="connsiteY980" fmla="*/ 719462 h 5424417"/>
              <a:gd name="connsiteX981" fmla="*/ 2492391 w 5694690"/>
              <a:gd name="connsiteY981" fmla="*/ 706077 h 5424417"/>
              <a:gd name="connsiteX982" fmla="*/ 2502679 w 5694690"/>
              <a:gd name="connsiteY982" fmla="*/ 692691 h 5424417"/>
              <a:gd name="connsiteX983" fmla="*/ 2525832 w 5694690"/>
              <a:gd name="connsiteY983" fmla="*/ 699384 h 5424417"/>
              <a:gd name="connsiteX984" fmla="*/ 2590135 w 5694690"/>
              <a:gd name="connsiteY984" fmla="*/ 684326 h 5424417"/>
              <a:gd name="connsiteX985" fmla="*/ 2600424 w 5694690"/>
              <a:gd name="connsiteY985" fmla="*/ 706077 h 5424417"/>
              <a:gd name="connsiteX986" fmla="*/ 2525832 w 5694690"/>
              <a:gd name="connsiteY986" fmla="*/ 776348 h 5424417"/>
              <a:gd name="connsiteX987" fmla="*/ 2536121 w 5694690"/>
              <a:gd name="connsiteY987" fmla="*/ 811488 h 5424417"/>
              <a:gd name="connsiteX988" fmla="*/ 2556699 w 5694690"/>
              <a:gd name="connsiteY988" fmla="*/ 803120 h 5424417"/>
              <a:gd name="connsiteX989" fmla="*/ 2579846 w 5694690"/>
              <a:gd name="connsiteY989" fmla="*/ 818181 h 5424417"/>
              <a:gd name="connsiteX990" fmla="*/ 2546410 w 5694690"/>
              <a:gd name="connsiteY990" fmla="*/ 873396 h 5424417"/>
              <a:gd name="connsiteX991" fmla="*/ 2546410 w 5694690"/>
              <a:gd name="connsiteY991" fmla="*/ 880085 h 5424417"/>
              <a:gd name="connsiteX992" fmla="*/ 2556699 w 5694690"/>
              <a:gd name="connsiteY992" fmla="*/ 880085 h 5424417"/>
              <a:gd name="connsiteX993" fmla="*/ 2621001 w 5694690"/>
              <a:gd name="connsiteY993" fmla="*/ 860010 h 5424417"/>
              <a:gd name="connsiteX994" fmla="*/ 2621001 w 5694690"/>
              <a:gd name="connsiteY994" fmla="*/ 838256 h 5424417"/>
              <a:gd name="connsiteX995" fmla="*/ 2590135 w 5694690"/>
              <a:gd name="connsiteY995" fmla="*/ 853317 h 5424417"/>
              <a:gd name="connsiteX996" fmla="*/ 2590135 w 5694690"/>
              <a:gd name="connsiteY996" fmla="*/ 838256 h 5424417"/>
              <a:gd name="connsiteX997" fmla="*/ 2633860 w 5694690"/>
              <a:gd name="connsiteY997" fmla="*/ 818181 h 5424417"/>
              <a:gd name="connsiteX998" fmla="*/ 2621001 w 5694690"/>
              <a:gd name="connsiteY998" fmla="*/ 803120 h 5424417"/>
              <a:gd name="connsiteX999" fmla="*/ 2621001 w 5694690"/>
              <a:gd name="connsiteY999" fmla="*/ 783041 h 5424417"/>
              <a:gd name="connsiteX1000" fmla="*/ 2664726 w 5694690"/>
              <a:gd name="connsiteY1000" fmla="*/ 783041 h 5424417"/>
              <a:gd name="connsiteX1001" fmla="*/ 2718740 w 5694690"/>
              <a:gd name="connsiteY1001" fmla="*/ 741212 h 5424417"/>
              <a:gd name="connsiteX1002" fmla="*/ 2772753 w 5694690"/>
              <a:gd name="connsiteY1002" fmla="*/ 677633 h 5424417"/>
              <a:gd name="connsiteX1003" fmla="*/ 2837056 w 5694690"/>
              <a:gd name="connsiteY1003" fmla="*/ 622419 h 5424417"/>
              <a:gd name="connsiteX1004" fmla="*/ 2816479 w 5694690"/>
              <a:gd name="connsiteY1004" fmla="*/ 607362 h 5424417"/>
              <a:gd name="connsiteX1005" fmla="*/ 2837056 w 5694690"/>
              <a:gd name="connsiteY1005" fmla="*/ 600665 h 5424417"/>
              <a:gd name="connsiteX1006" fmla="*/ 2826767 w 5694690"/>
              <a:gd name="connsiteY1006" fmla="*/ 587283 h 5424417"/>
              <a:gd name="connsiteX1007" fmla="*/ 2955378 w 5694690"/>
              <a:gd name="connsiteY1007" fmla="*/ 481871 h 5424417"/>
              <a:gd name="connsiteX1008" fmla="*/ 2945089 w 5694690"/>
              <a:gd name="connsiteY1008" fmla="*/ 461793 h 5424417"/>
              <a:gd name="connsiteX1009" fmla="*/ 2965667 w 5694690"/>
              <a:gd name="connsiteY1009" fmla="*/ 446735 h 5424417"/>
              <a:gd name="connsiteX1010" fmla="*/ 2955378 w 5694690"/>
              <a:gd name="connsiteY1010" fmla="*/ 404907 h 5424417"/>
              <a:gd name="connsiteX1011" fmla="*/ 2975950 w 5694690"/>
              <a:gd name="connsiteY1011" fmla="*/ 391521 h 5424417"/>
              <a:gd name="connsiteX1012" fmla="*/ 2965667 w 5694690"/>
              <a:gd name="connsiteY1012" fmla="*/ 384828 h 5424417"/>
              <a:gd name="connsiteX1013" fmla="*/ 3029970 w 5694690"/>
              <a:gd name="connsiteY1013" fmla="*/ 307863 h 5424417"/>
              <a:gd name="connsiteX1014" fmla="*/ 3009392 w 5694690"/>
              <a:gd name="connsiteY1014" fmla="*/ 266034 h 5424417"/>
              <a:gd name="connsiteX1015" fmla="*/ 3137997 w 5694690"/>
              <a:gd name="connsiteY1015" fmla="*/ 147237 h 5424417"/>
              <a:gd name="connsiteX1016" fmla="*/ 3158575 w 5694690"/>
              <a:gd name="connsiteY1016" fmla="*/ 140544 h 5424417"/>
              <a:gd name="connsiteX1017" fmla="*/ 3148286 w 5694690"/>
              <a:gd name="connsiteY1017" fmla="*/ 125487 h 5424417"/>
              <a:gd name="connsiteX1018" fmla="*/ 3181722 w 5694690"/>
              <a:gd name="connsiteY1018" fmla="*/ 112101 h 5424417"/>
              <a:gd name="connsiteX1019" fmla="*/ 3181722 w 5694690"/>
              <a:gd name="connsiteY1019" fmla="*/ 97044 h 5424417"/>
              <a:gd name="connsiteX1020" fmla="*/ 3158575 w 5694690"/>
              <a:gd name="connsiteY1020" fmla="*/ 76965 h 5424417"/>
              <a:gd name="connsiteX1021" fmla="*/ 3300044 w 5694690"/>
              <a:gd name="connsiteY1021" fmla="*/ 6693 h 5424417"/>
              <a:gd name="connsiteX1022" fmla="*/ 3310333 w 5694690"/>
              <a:gd name="connsiteY1022" fmla="*/ 0 h 54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</a:cxnLst>
            <a:rect l="l" t="t" r="r" b="b"/>
            <a:pathLst>
              <a:path w="5694690" h="5424417">
                <a:moveTo>
                  <a:pt x="2525832" y="5298931"/>
                </a:moveTo>
                <a:lnTo>
                  <a:pt x="2536121" y="5298931"/>
                </a:lnTo>
                <a:lnTo>
                  <a:pt x="2525832" y="5327374"/>
                </a:lnTo>
                <a:cubicBezTo>
                  <a:pt x="2532688" y="5336296"/>
                  <a:pt x="2536121" y="5342989"/>
                  <a:pt x="2536121" y="5347452"/>
                </a:cubicBezTo>
                <a:lnTo>
                  <a:pt x="2492391" y="5369203"/>
                </a:lnTo>
                <a:lnTo>
                  <a:pt x="2482107" y="5354145"/>
                </a:lnTo>
                <a:cubicBezTo>
                  <a:pt x="2490680" y="5319564"/>
                  <a:pt x="2505254" y="5301160"/>
                  <a:pt x="2525832" y="5298931"/>
                </a:cubicBezTo>
                <a:close/>
                <a:moveTo>
                  <a:pt x="2428088" y="5292238"/>
                </a:moveTo>
                <a:lnTo>
                  <a:pt x="2438377" y="5305624"/>
                </a:lnTo>
                <a:cubicBezTo>
                  <a:pt x="2431521" y="5346894"/>
                  <a:pt x="2428088" y="5370319"/>
                  <a:pt x="2428088" y="5375895"/>
                </a:cubicBezTo>
                <a:cubicBezTo>
                  <a:pt x="2434949" y="5384818"/>
                  <a:pt x="2438377" y="5391511"/>
                  <a:pt x="2438377" y="5395974"/>
                </a:cubicBezTo>
                <a:lnTo>
                  <a:pt x="2428088" y="5395974"/>
                </a:lnTo>
                <a:lnTo>
                  <a:pt x="2397227" y="5382588"/>
                </a:lnTo>
                <a:cubicBezTo>
                  <a:pt x="2397227" y="5401550"/>
                  <a:pt x="2375791" y="5415495"/>
                  <a:pt x="2332924" y="5424417"/>
                </a:cubicBezTo>
                <a:lnTo>
                  <a:pt x="2235180" y="5424417"/>
                </a:lnTo>
                <a:cubicBezTo>
                  <a:pt x="2221464" y="5424417"/>
                  <a:pt x="2214602" y="5417166"/>
                  <a:pt x="2214602" y="5402667"/>
                </a:cubicBezTo>
                <a:lnTo>
                  <a:pt x="2214602" y="5382588"/>
                </a:lnTo>
                <a:lnTo>
                  <a:pt x="2201744" y="5382588"/>
                </a:lnTo>
                <a:cubicBezTo>
                  <a:pt x="2217178" y="5331279"/>
                  <a:pt x="2253183" y="5305624"/>
                  <a:pt x="2309772" y="5305624"/>
                </a:cubicBezTo>
                <a:cubicBezTo>
                  <a:pt x="2313199" y="5314546"/>
                  <a:pt x="2320919" y="5319009"/>
                  <a:pt x="2332924" y="5319009"/>
                </a:cubicBezTo>
                <a:cubicBezTo>
                  <a:pt x="2341497" y="5301160"/>
                  <a:pt x="2373216" y="5292238"/>
                  <a:pt x="2428088" y="5292238"/>
                </a:cubicBezTo>
                <a:close/>
                <a:moveTo>
                  <a:pt x="1653882" y="5283870"/>
                </a:moveTo>
                <a:lnTo>
                  <a:pt x="1666740" y="5298931"/>
                </a:lnTo>
                <a:lnTo>
                  <a:pt x="1633304" y="5327374"/>
                </a:lnTo>
                <a:cubicBezTo>
                  <a:pt x="1655593" y="5327374"/>
                  <a:pt x="1666740" y="5331837"/>
                  <a:pt x="1666740" y="5340760"/>
                </a:cubicBezTo>
                <a:cubicBezTo>
                  <a:pt x="1654735" y="5340760"/>
                  <a:pt x="1643593" y="5345219"/>
                  <a:pt x="1633304" y="5354145"/>
                </a:cubicBezTo>
                <a:lnTo>
                  <a:pt x="1643593" y="5369203"/>
                </a:lnTo>
                <a:lnTo>
                  <a:pt x="1643593" y="5382588"/>
                </a:lnTo>
                <a:cubicBezTo>
                  <a:pt x="1643593" y="5391511"/>
                  <a:pt x="1636732" y="5395974"/>
                  <a:pt x="1623015" y="5395974"/>
                </a:cubicBezTo>
                <a:lnTo>
                  <a:pt x="1599862" y="5395974"/>
                </a:lnTo>
                <a:cubicBezTo>
                  <a:pt x="1599862" y="5372549"/>
                  <a:pt x="1571571" y="5360838"/>
                  <a:pt x="1514982" y="5360838"/>
                </a:cubicBezTo>
                <a:lnTo>
                  <a:pt x="1514982" y="5354145"/>
                </a:lnTo>
                <a:cubicBezTo>
                  <a:pt x="1538993" y="5354145"/>
                  <a:pt x="1553568" y="5337971"/>
                  <a:pt x="1558713" y="5305624"/>
                </a:cubicBezTo>
                <a:cubicBezTo>
                  <a:pt x="1565568" y="5305624"/>
                  <a:pt x="1575857" y="5303390"/>
                  <a:pt x="1589574" y="5298931"/>
                </a:cubicBezTo>
                <a:cubicBezTo>
                  <a:pt x="1593007" y="5307853"/>
                  <a:pt x="1600721" y="5312317"/>
                  <a:pt x="1612726" y="5312317"/>
                </a:cubicBezTo>
                <a:lnTo>
                  <a:pt x="1623015" y="5312317"/>
                </a:lnTo>
                <a:cubicBezTo>
                  <a:pt x="1626443" y="5293351"/>
                  <a:pt x="1636732" y="5283870"/>
                  <a:pt x="1653882" y="5283870"/>
                </a:cubicBezTo>
                <a:close/>
                <a:moveTo>
                  <a:pt x="1761909" y="5032897"/>
                </a:moveTo>
                <a:lnTo>
                  <a:pt x="1772198" y="5046283"/>
                </a:lnTo>
                <a:lnTo>
                  <a:pt x="1795345" y="5039590"/>
                </a:lnTo>
                <a:lnTo>
                  <a:pt x="1805634" y="5039590"/>
                </a:lnTo>
                <a:lnTo>
                  <a:pt x="1805634" y="5054647"/>
                </a:lnTo>
                <a:lnTo>
                  <a:pt x="1718184" y="5131612"/>
                </a:lnTo>
                <a:lnTo>
                  <a:pt x="1707896" y="5131612"/>
                </a:lnTo>
                <a:cubicBezTo>
                  <a:pt x="1694173" y="5131612"/>
                  <a:pt x="1687318" y="5126594"/>
                  <a:pt x="1687318" y="5116554"/>
                </a:cubicBezTo>
                <a:lnTo>
                  <a:pt x="1687318" y="5103169"/>
                </a:lnTo>
                <a:cubicBezTo>
                  <a:pt x="1687318" y="5073050"/>
                  <a:pt x="1712182" y="5049629"/>
                  <a:pt x="1761909" y="5032897"/>
                </a:cubicBezTo>
                <a:close/>
                <a:moveTo>
                  <a:pt x="1342652" y="5026204"/>
                </a:moveTo>
                <a:lnTo>
                  <a:pt x="1352941" y="5039590"/>
                </a:lnTo>
                <a:cubicBezTo>
                  <a:pt x="1352941" y="5045166"/>
                  <a:pt x="1303213" y="5082531"/>
                  <a:pt x="1203758" y="5151690"/>
                </a:cubicBezTo>
                <a:lnTo>
                  <a:pt x="1193469" y="5151690"/>
                </a:lnTo>
                <a:cubicBezTo>
                  <a:pt x="1193469" y="5118226"/>
                  <a:pt x="1218333" y="5083090"/>
                  <a:pt x="1268061" y="5046283"/>
                </a:cubicBezTo>
                <a:cubicBezTo>
                  <a:pt x="1309216" y="5032897"/>
                  <a:pt x="1334080" y="5026204"/>
                  <a:pt x="1342652" y="5026204"/>
                </a:cubicBezTo>
                <a:close/>
                <a:moveTo>
                  <a:pt x="1761909" y="4654758"/>
                </a:moveTo>
                <a:lnTo>
                  <a:pt x="1751620" y="4669819"/>
                </a:lnTo>
                <a:lnTo>
                  <a:pt x="1785056" y="4669819"/>
                </a:lnTo>
                <a:cubicBezTo>
                  <a:pt x="1785056" y="4659780"/>
                  <a:pt x="1777343" y="4654758"/>
                  <a:pt x="1761909" y="4654758"/>
                </a:cubicBezTo>
                <a:close/>
                <a:moveTo>
                  <a:pt x="1977970" y="4383706"/>
                </a:moveTo>
                <a:cubicBezTo>
                  <a:pt x="1959103" y="4397092"/>
                  <a:pt x="1941100" y="4403785"/>
                  <a:pt x="1923950" y="4403785"/>
                </a:cubicBezTo>
                <a:lnTo>
                  <a:pt x="1923950" y="4425535"/>
                </a:lnTo>
                <a:lnTo>
                  <a:pt x="1944528" y="4425535"/>
                </a:lnTo>
                <a:lnTo>
                  <a:pt x="1944528" y="4410478"/>
                </a:lnTo>
                <a:cubicBezTo>
                  <a:pt x="1959962" y="4412708"/>
                  <a:pt x="1967681" y="4417726"/>
                  <a:pt x="1967681" y="4425535"/>
                </a:cubicBezTo>
                <a:cubicBezTo>
                  <a:pt x="1967681" y="4434458"/>
                  <a:pt x="1959962" y="4438921"/>
                  <a:pt x="1944528" y="4438921"/>
                </a:cubicBezTo>
                <a:cubicBezTo>
                  <a:pt x="1930812" y="4434458"/>
                  <a:pt x="1920523" y="4432228"/>
                  <a:pt x="1913662" y="4432228"/>
                </a:cubicBezTo>
                <a:cubicBezTo>
                  <a:pt x="1913662" y="4436688"/>
                  <a:pt x="1909376" y="4438921"/>
                  <a:pt x="1900803" y="4438921"/>
                </a:cubicBezTo>
                <a:lnTo>
                  <a:pt x="1913662" y="4452307"/>
                </a:lnTo>
                <a:lnTo>
                  <a:pt x="1913662" y="4459000"/>
                </a:lnTo>
                <a:cubicBezTo>
                  <a:pt x="1884512" y="4459000"/>
                  <a:pt x="1869937" y="4464018"/>
                  <a:pt x="1869937" y="4474057"/>
                </a:cubicBezTo>
                <a:lnTo>
                  <a:pt x="1849359" y="4467364"/>
                </a:lnTo>
                <a:lnTo>
                  <a:pt x="1836501" y="4467364"/>
                </a:lnTo>
                <a:cubicBezTo>
                  <a:pt x="1836501" y="4477403"/>
                  <a:pt x="1822784" y="4493577"/>
                  <a:pt x="1795345" y="4515886"/>
                </a:cubicBezTo>
                <a:cubicBezTo>
                  <a:pt x="1773057" y="4535965"/>
                  <a:pt x="1761909" y="4559390"/>
                  <a:pt x="1761909" y="4586158"/>
                </a:cubicBezTo>
                <a:cubicBezTo>
                  <a:pt x="1768771" y="4586158"/>
                  <a:pt x="1772198" y="4588391"/>
                  <a:pt x="1772198" y="4592851"/>
                </a:cubicBezTo>
                <a:cubicBezTo>
                  <a:pt x="1765337" y="4601777"/>
                  <a:pt x="1761909" y="4608466"/>
                  <a:pt x="1761909" y="4612929"/>
                </a:cubicBezTo>
                <a:lnTo>
                  <a:pt x="1751620" y="4612929"/>
                </a:lnTo>
                <a:lnTo>
                  <a:pt x="1731043" y="4606236"/>
                </a:lnTo>
                <a:lnTo>
                  <a:pt x="1718184" y="4621297"/>
                </a:lnTo>
                <a:cubicBezTo>
                  <a:pt x="1726757" y="4630220"/>
                  <a:pt x="1731043" y="4636913"/>
                  <a:pt x="1731043" y="4641372"/>
                </a:cubicBezTo>
                <a:lnTo>
                  <a:pt x="1741332" y="4641372"/>
                </a:lnTo>
                <a:cubicBezTo>
                  <a:pt x="1741332" y="4622410"/>
                  <a:pt x="1762768" y="4612929"/>
                  <a:pt x="1805634" y="4612929"/>
                </a:cubicBezTo>
                <a:lnTo>
                  <a:pt x="1836501" y="4612929"/>
                </a:lnTo>
                <a:cubicBezTo>
                  <a:pt x="1836501" y="4599544"/>
                  <a:pt x="1840787" y="4592851"/>
                  <a:pt x="1849359" y="4592851"/>
                </a:cubicBezTo>
                <a:lnTo>
                  <a:pt x="1836501" y="4577793"/>
                </a:lnTo>
                <a:cubicBezTo>
                  <a:pt x="1839928" y="4568871"/>
                  <a:pt x="1847648" y="4564408"/>
                  <a:pt x="1859648" y="4564408"/>
                </a:cubicBezTo>
                <a:lnTo>
                  <a:pt x="1869937" y="4564408"/>
                </a:lnTo>
                <a:lnTo>
                  <a:pt x="1900803" y="4577793"/>
                </a:lnTo>
                <a:cubicBezTo>
                  <a:pt x="1936814" y="4498595"/>
                  <a:pt x="1969392" y="4459000"/>
                  <a:pt x="1998542" y="4459000"/>
                </a:cubicBezTo>
                <a:cubicBezTo>
                  <a:pt x="1984825" y="4424418"/>
                  <a:pt x="1977970" y="4406015"/>
                  <a:pt x="1977970" y="4403785"/>
                </a:cubicBezTo>
                <a:cubicBezTo>
                  <a:pt x="1991686" y="4403785"/>
                  <a:pt x="1998542" y="4399322"/>
                  <a:pt x="1998542" y="4390399"/>
                </a:cubicBezTo>
                <a:lnTo>
                  <a:pt x="1998542" y="4383706"/>
                </a:lnTo>
                <a:close/>
                <a:moveTo>
                  <a:pt x="1612726" y="3614047"/>
                </a:moveTo>
                <a:cubicBezTo>
                  <a:pt x="1619582" y="3622970"/>
                  <a:pt x="1623015" y="3629663"/>
                  <a:pt x="1623015" y="3634126"/>
                </a:cubicBezTo>
                <a:cubicBezTo>
                  <a:pt x="1636732" y="3634126"/>
                  <a:pt x="1643593" y="3629663"/>
                  <a:pt x="1643593" y="3620740"/>
                </a:cubicBezTo>
                <a:lnTo>
                  <a:pt x="1643593" y="3614047"/>
                </a:lnTo>
                <a:close/>
                <a:moveTo>
                  <a:pt x="1633304" y="3537082"/>
                </a:moveTo>
                <a:lnTo>
                  <a:pt x="1599862" y="3592297"/>
                </a:lnTo>
                <a:lnTo>
                  <a:pt x="1623015" y="3600661"/>
                </a:lnTo>
                <a:lnTo>
                  <a:pt x="1633304" y="3600661"/>
                </a:lnTo>
                <a:cubicBezTo>
                  <a:pt x="1655593" y="3595085"/>
                  <a:pt x="1666740" y="3581141"/>
                  <a:pt x="1666740" y="3558832"/>
                </a:cubicBezTo>
                <a:lnTo>
                  <a:pt x="1666740" y="3550468"/>
                </a:lnTo>
                <a:cubicBezTo>
                  <a:pt x="1666740" y="3541542"/>
                  <a:pt x="1659021" y="3537082"/>
                  <a:pt x="1643593" y="3537082"/>
                </a:cubicBezTo>
                <a:close/>
                <a:moveTo>
                  <a:pt x="1450680" y="3501946"/>
                </a:moveTo>
                <a:lnTo>
                  <a:pt x="1471257" y="3501946"/>
                </a:lnTo>
                <a:lnTo>
                  <a:pt x="1471257" y="3508636"/>
                </a:lnTo>
                <a:cubicBezTo>
                  <a:pt x="1471257" y="3518675"/>
                  <a:pt x="1464396" y="3523697"/>
                  <a:pt x="1450680" y="3523697"/>
                </a:cubicBezTo>
                <a:close/>
                <a:moveTo>
                  <a:pt x="1514982" y="3363070"/>
                </a:moveTo>
                <a:cubicBezTo>
                  <a:pt x="1544138" y="3369763"/>
                  <a:pt x="1558713" y="3376456"/>
                  <a:pt x="1558713" y="3383149"/>
                </a:cubicBezTo>
                <a:cubicBezTo>
                  <a:pt x="1558713" y="3395418"/>
                  <a:pt x="1533849" y="3428324"/>
                  <a:pt x="1484121" y="3481868"/>
                </a:cubicBezTo>
                <a:cubicBezTo>
                  <a:pt x="1473832" y="3481868"/>
                  <a:pt x="1462685" y="3474616"/>
                  <a:pt x="1450680" y="3460114"/>
                </a:cubicBezTo>
                <a:cubicBezTo>
                  <a:pt x="1469546" y="3395418"/>
                  <a:pt x="1490977" y="3363070"/>
                  <a:pt x="1514982" y="3363070"/>
                </a:cubicBezTo>
                <a:close/>
                <a:moveTo>
                  <a:pt x="74592" y="3264355"/>
                </a:moveTo>
                <a:lnTo>
                  <a:pt x="74592" y="3271048"/>
                </a:lnTo>
                <a:cubicBezTo>
                  <a:pt x="67736" y="3279971"/>
                  <a:pt x="64303" y="3289452"/>
                  <a:pt x="64303" y="3299491"/>
                </a:cubicBezTo>
                <a:cubicBezTo>
                  <a:pt x="78025" y="3300608"/>
                  <a:pt x="84881" y="3305068"/>
                  <a:pt x="84881" y="3312877"/>
                </a:cubicBezTo>
                <a:cubicBezTo>
                  <a:pt x="71164" y="3315107"/>
                  <a:pt x="64303" y="3320125"/>
                  <a:pt x="64303" y="3327934"/>
                </a:cubicBezTo>
                <a:lnTo>
                  <a:pt x="84881" y="3348013"/>
                </a:lnTo>
                <a:cubicBezTo>
                  <a:pt x="71164" y="3348013"/>
                  <a:pt x="64303" y="3355264"/>
                  <a:pt x="64303" y="3369763"/>
                </a:cubicBezTo>
                <a:cubicBezTo>
                  <a:pt x="71164" y="3394305"/>
                  <a:pt x="74592" y="3408246"/>
                  <a:pt x="74592" y="3411592"/>
                </a:cubicBezTo>
                <a:cubicBezTo>
                  <a:pt x="67736" y="3420518"/>
                  <a:pt x="64303" y="3427208"/>
                  <a:pt x="64303" y="3431671"/>
                </a:cubicBezTo>
                <a:cubicBezTo>
                  <a:pt x="71164" y="3440593"/>
                  <a:pt x="74592" y="3447845"/>
                  <a:pt x="74592" y="3453421"/>
                </a:cubicBezTo>
                <a:lnTo>
                  <a:pt x="20578" y="3473500"/>
                </a:lnTo>
                <a:lnTo>
                  <a:pt x="20578" y="3466807"/>
                </a:lnTo>
                <a:lnTo>
                  <a:pt x="43725" y="3446732"/>
                </a:lnTo>
                <a:cubicBezTo>
                  <a:pt x="43725" y="3436692"/>
                  <a:pt x="36011" y="3431671"/>
                  <a:pt x="20578" y="3431671"/>
                </a:cubicBezTo>
                <a:cubicBezTo>
                  <a:pt x="36011" y="3397093"/>
                  <a:pt x="43725" y="3376456"/>
                  <a:pt x="43725" y="3369763"/>
                </a:cubicBezTo>
                <a:cubicBezTo>
                  <a:pt x="36870" y="3360841"/>
                  <a:pt x="33436" y="3353589"/>
                  <a:pt x="33436" y="3348013"/>
                </a:cubicBezTo>
                <a:cubicBezTo>
                  <a:pt x="40297" y="3340203"/>
                  <a:pt x="43725" y="3330722"/>
                  <a:pt x="43725" y="3319570"/>
                </a:cubicBezTo>
                <a:cubicBezTo>
                  <a:pt x="28292" y="3319570"/>
                  <a:pt x="20578" y="3315107"/>
                  <a:pt x="20578" y="3306184"/>
                </a:cubicBezTo>
                <a:lnTo>
                  <a:pt x="20578" y="3286106"/>
                </a:lnTo>
                <a:cubicBezTo>
                  <a:pt x="20578" y="3277183"/>
                  <a:pt x="38581" y="3269932"/>
                  <a:pt x="74592" y="3264355"/>
                </a:cubicBezTo>
                <a:close/>
                <a:moveTo>
                  <a:pt x="504138" y="3117115"/>
                </a:moveTo>
                <a:lnTo>
                  <a:pt x="517002" y="3117115"/>
                </a:lnTo>
                <a:cubicBezTo>
                  <a:pt x="530718" y="3119345"/>
                  <a:pt x="537574" y="3124366"/>
                  <a:pt x="537574" y="3132172"/>
                </a:cubicBezTo>
                <a:cubicBezTo>
                  <a:pt x="448407" y="3258221"/>
                  <a:pt x="397821" y="3323471"/>
                  <a:pt x="385821" y="3327934"/>
                </a:cubicBezTo>
                <a:cubicBezTo>
                  <a:pt x="370388" y="3383707"/>
                  <a:pt x="338663" y="3427766"/>
                  <a:pt x="290652" y="3460114"/>
                </a:cubicBezTo>
                <a:cubicBezTo>
                  <a:pt x="290652" y="3472387"/>
                  <a:pt x="279505" y="3486327"/>
                  <a:pt x="257216" y="3501946"/>
                </a:cubicBezTo>
                <a:cubicBezTo>
                  <a:pt x="264072" y="3501946"/>
                  <a:pt x="267499" y="3504176"/>
                  <a:pt x="267499" y="3508636"/>
                </a:cubicBezTo>
                <a:lnTo>
                  <a:pt x="246927" y="3515329"/>
                </a:lnTo>
                <a:cubicBezTo>
                  <a:pt x="236639" y="3515329"/>
                  <a:pt x="222064" y="3504176"/>
                  <a:pt x="203197" y="3481868"/>
                </a:cubicBezTo>
                <a:cubicBezTo>
                  <a:pt x="225491" y="3476288"/>
                  <a:pt x="236639" y="3471270"/>
                  <a:pt x="236639" y="3466807"/>
                </a:cubicBezTo>
                <a:lnTo>
                  <a:pt x="226350" y="3453421"/>
                </a:lnTo>
                <a:cubicBezTo>
                  <a:pt x="252072" y="3402111"/>
                  <a:pt x="273502" y="3376456"/>
                  <a:pt x="290652" y="3376456"/>
                </a:cubicBezTo>
                <a:lnTo>
                  <a:pt x="280363" y="3363070"/>
                </a:lnTo>
                <a:lnTo>
                  <a:pt x="280363" y="3354706"/>
                </a:lnTo>
                <a:cubicBezTo>
                  <a:pt x="280363" y="3346896"/>
                  <a:pt x="323230" y="3305068"/>
                  <a:pt x="408969" y="3229219"/>
                </a:cubicBezTo>
                <a:cubicBezTo>
                  <a:pt x="408969" y="3220293"/>
                  <a:pt x="422685" y="3204119"/>
                  <a:pt x="450124" y="3180694"/>
                </a:cubicBezTo>
                <a:cubicBezTo>
                  <a:pt x="450124" y="3151693"/>
                  <a:pt x="468127" y="3130501"/>
                  <a:pt x="504138" y="3117115"/>
                </a:cubicBezTo>
                <a:close/>
                <a:moveTo>
                  <a:pt x="2031984" y="3081979"/>
                </a:moveTo>
                <a:cubicBezTo>
                  <a:pt x="1973678" y="3113210"/>
                  <a:pt x="1944528" y="3146116"/>
                  <a:pt x="1944528" y="3180694"/>
                </a:cubicBezTo>
                <a:lnTo>
                  <a:pt x="1944528" y="3200773"/>
                </a:lnTo>
                <a:cubicBezTo>
                  <a:pt x="1946245" y="3210812"/>
                  <a:pt x="1953959" y="3215834"/>
                  <a:pt x="1967681" y="3215834"/>
                </a:cubicBezTo>
                <a:lnTo>
                  <a:pt x="1977970" y="3215834"/>
                </a:lnTo>
                <a:lnTo>
                  <a:pt x="2031984" y="3123808"/>
                </a:lnTo>
                <a:close/>
                <a:moveTo>
                  <a:pt x="699621" y="2901278"/>
                </a:moveTo>
                <a:lnTo>
                  <a:pt x="709909" y="2901278"/>
                </a:lnTo>
                <a:cubicBezTo>
                  <a:pt x="723626" y="2902391"/>
                  <a:pt x="730487" y="2906854"/>
                  <a:pt x="730487" y="2914660"/>
                </a:cubicBezTo>
                <a:lnTo>
                  <a:pt x="730487" y="2949800"/>
                </a:lnTo>
                <a:cubicBezTo>
                  <a:pt x="730487" y="2956493"/>
                  <a:pt x="720198" y="2963740"/>
                  <a:pt x="699621" y="2971550"/>
                </a:cubicBezTo>
                <a:lnTo>
                  <a:pt x="709909" y="2998321"/>
                </a:lnTo>
                <a:lnTo>
                  <a:pt x="699621" y="3033457"/>
                </a:lnTo>
                <a:lnTo>
                  <a:pt x="686757" y="3033457"/>
                </a:lnTo>
                <a:cubicBezTo>
                  <a:pt x="686757" y="3022301"/>
                  <a:pt x="673040" y="3015608"/>
                  <a:pt x="645607" y="3013379"/>
                </a:cubicBezTo>
                <a:lnTo>
                  <a:pt x="645607" y="3026764"/>
                </a:lnTo>
                <a:cubicBezTo>
                  <a:pt x="673040" y="3027881"/>
                  <a:pt x="686757" y="3032341"/>
                  <a:pt x="686757" y="3040150"/>
                </a:cubicBezTo>
                <a:cubicBezTo>
                  <a:pt x="676474" y="3059112"/>
                  <a:pt x="666185" y="3068593"/>
                  <a:pt x="655896" y="3068593"/>
                </a:cubicBezTo>
                <a:lnTo>
                  <a:pt x="645607" y="3068593"/>
                </a:lnTo>
                <a:lnTo>
                  <a:pt x="655896" y="3055207"/>
                </a:lnTo>
                <a:lnTo>
                  <a:pt x="655896" y="3048515"/>
                </a:lnTo>
                <a:cubicBezTo>
                  <a:pt x="655896" y="3038475"/>
                  <a:pt x="648176" y="3033457"/>
                  <a:pt x="632743" y="3033457"/>
                </a:cubicBezTo>
                <a:cubicBezTo>
                  <a:pt x="619026" y="3034574"/>
                  <a:pt x="612165" y="3039592"/>
                  <a:pt x="612165" y="3048515"/>
                </a:cubicBezTo>
                <a:cubicBezTo>
                  <a:pt x="619026" y="3048515"/>
                  <a:pt x="622454" y="3050748"/>
                  <a:pt x="622454" y="3055207"/>
                </a:cubicBezTo>
                <a:lnTo>
                  <a:pt x="591593" y="3068593"/>
                </a:lnTo>
                <a:cubicBezTo>
                  <a:pt x="576160" y="3068593"/>
                  <a:pt x="568440" y="3064130"/>
                  <a:pt x="568440" y="3055207"/>
                </a:cubicBezTo>
                <a:cubicBezTo>
                  <a:pt x="611313" y="3025089"/>
                  <a:pt x="655037" y="2973779"/>
                  <a:pt x="699621" y="2901278"/>
                </a:cubicBezTo>
                <a:close/>
                <a:moveTo>
                  <a:pt x="354955" y="2852756"/>
                </a:moveTo>
                <a:lnTo>
                  <a:pt x="365244" y="2866138"/>
                </a:lnTo>
                <a:lnTo>
                  <a:pt x="334377" y="2879524"/>
                </a:lnTo>
                <a:lnTo>
                  <a:pt x="321519" y="2879524"/>
                </a:lnTo>
                <a:lnTo>
                  <a:pt x="321519" y="2872831"/>
                </a:lnTo>
                <a:cubicBezTo>
                  <a:pt x="321519" y="2866138"/>
                  <a:pt x="332660" y="2859445"/>
                  <a:pt x="354955" y="2852756"/>
                </a:cubicBezTo>
                <a:close/>
                <a:moveTo>
                  <a:pt x="246927" y="2817616"/>
                </a:moveTo>
                <a:lnTo>
                  <a:pt x="257216" y="2817616"/>
                </a:lnTo>
                <a:cubicBezTo>
                  <a:pt x="267499" y="2817616"/>
                  <a:pt x="278647" y="2824309"/>
                  <a:pt x="290652" y="2837695"/>
                </a:cubicBezTo>
                <a:lnTo>
                  <a:pt x="290652" y="2852756"/>
                </a:lnTo>
                <a:cubicBezTo>
                  <a:pt x="271791" y="2875065"/>
                  <a:pt x="257216" y="2886217"/>
                  <a:pt x="246927" y="2886217"/>
                </a:cubicBezTo>
                <a:lnTo>
                  <a:pt x="257216" y="2901278"/>
                </a:lnTo>
                <a:lnTo>
                  <a:pt x="257216" y="2907971"/>
                </a:lnTo>
                <a:cubicBezTo>
                  <a:pt x="226350" y="2959281"/>
                  <a:pt x="204914" y="2984936"/>
                  <a:pt x="192908" y="2984936"/>
                </a:cubicBezTo>
                <a:lnTo>
                  <a:pt x="192908" y="2998321"/>
                </a:lnTo>
                <a:lnTo>
                  <a:pt x="216061" y="3020072"/>
                </a:lnTo>
                <a:cubicBezTo>
                  <a:pt x="216061" y="3028994"/>
                  <a:pt x="204914" y="3033457"/>
                  <a:pt x="182619" y="3033457"/>
                </a:cubicBezTo>
                <a:lnTo>
                  <a:pt x="192908" y="3048515"/>
                </a:lnTo>
                <a:lnTo>
                  <a:pt x="182619" y="3048515"/>
                </a:lnTo>
                <a:lnTo>
                  <a:pt x="192908" y="3061900"/>
                </a:lnTo>
                <a:lnTo>
                  <a:pt x="192908" y="3068593"/>
                </a:lnTo>
                <a:cubicBezTo>
                  <a:pt x="156903" y="3068593"/>
                  <a:pt x="138894" y="3073056"/>
                  <a:pt x="138894" y="3081979"/>
                </a:cubicBezTo>
                <a:lnTo>
                  <a:pt x="149183" y="3097036"/>
                </a:lnTo>
                <a:lnTo>
                  <a:pt x="108028" y="3145558"/>
                </a:lnTo>
                <a:lnTo>
                  <a:pt x="97739" y="3145558"/>
                </a:lnTo>
                <a:lnTo>
                  <a:pt x="108028" y="3180694"/>
                </a:lnTo>
                <a:lnTo>
                  <a:pt x="108028" y="3194080"/>
                </a:lnTo>
                <a:cubicBezTo>
                  <a:pt x="89167" y="3217505"/>
                  <a:pt x="74592" y="3229219"/>
                  <a:pt x="64303" y="3229219"/>
                </a:cubicBezTo>
                <a:lnTo>
                  <a:pt x="54014" y="3229219"/>
                </a:lnTo>
                <a:lnTo>
                  <a:pt x="54014" y="3222527"/>
                </a:lnTo>
                <a:cubicBezTo>
                  <a:pt x="54014" y="3218063"/>
                  <a:pt x="57447" y="3215834"/>
                  <a:pt x="64303" y="3215834"/>
                </a:cubicBezTo>
                <a:cubicBezTo>
                  <a:pt x="59158" y="3208024"/>
                  <a:pt x="52303" y="3180139"/>
                  <a:pt x="43725" y="3132172"/>
                </a:cubicBezTo>
                <a:cubicBezTo>
                  <a:pt x="57447" y="3126596"/>
                  <a:pt x="67736" y="3123808"/>
                  <a:pt x="74592" y="3123808"/>
                </a:cubicBezTo>
                <a:lnTo>
                  <a:pt x="74592" y="3117115"/>
                </a:lnTo>
                <a:cubicBezTo>
                  <a:pt x="74592" y="3108192"/>
                  <a:pt x="67736" y="3103729"/>
                  <a:pt x="54014" y="3103729"/>
                </a:cubicBezTo>
                <a:cubicBezTo>
                  <a:pt x="69447" y="3061342"/>
                  <a:pt x="84022" y="3040150"/>
                  <a:pt x="97739" y="3040150"/>
                </a:cubicBezTo>
                <a:lnTo>
                  <a:pt x="84881" y="3026764"/>
                </a:lnTo>
                <a:lnTo>
                  <a:pt x="84881" y="3020072"/>
                </a:lnTo>
                <a:cubicBezTo>
                  <a:pt x="102031" y="3001109"/>
                  <a:pt x="123461" y="2991628"/>
                  <a:pt x="149183" y="2991628"/>
                </a:cubicBezTo>
                <a:lnTo>
                  <a:pt x="138894" y="2978243"/>
                </a:lnTo>
                <a:cubicBezTo>
                  <a:pt x="138894" y="2972666"/>
                  <a:pt x="171478" y="2935297"/>
                  <a:pt x="236639" y="2866138"/>
                </a:cubicBezTo>
                <a:lnTo>
                  <a:pt x="226350" y="2852756"/>
                </a:lnTo>
                <a:cubicBezTo>
                  <a:pt x="233205" y="2842717"/>
                  <a:pt x="236639" y="2835465"/>
                  <a:pt x="236639" y="2831002"/>
                </a:cubicBezTo>
                <a:cubicBezTo>
                  <a:pt x="229777" y="2831002"/>
                  <a:pt x="226350" y="2828773"/>
                  <a:pt x="226350" y="2824309"/>
                </a:cubicBezTo>
                <a:close/>
                <a:moveTo>
                  <a:pt x="527285" y="2789173"/>
                </a:moveTo>
                <a:lnTo>
                  <a:pt x="537574" y="2789173"/>
                </a:lnTo>
                <a:cubicBezTo>
                  <a:pt x="551296" y="2790290"/>
                  <a:pt x="558151" y="2794750"/>
                  <a:pt x="558151" y="2802559"/>
                </a:cubicBezTo>
                <a:lnTo>
                  <a:pt x="537574" y="2809252"/>
                </a:lnTo>
                <a:lnTo>
                  <a:pt x="527285" y="2795866"/>
                </a:lnTo>
                <a:close/>
                <a:moveTo>
                  <a:pt x="923395" y="2767423"/>
                </a:moveTo>
                <a:lnTo>
                  <a:pt x="933684" y="2767423"/>
                </a:lnTo>
                <a:cubicBezTo>
                  <a:pt x="949117" y="2767423"/>
                  <a:pt x="956831" y="2774675"/>
                  <a:pt x="956831" y="2789173"/>
                </a:cubicBezTo>
                <a:lnTo>
                  <a:pt x="946542" y="2802559"/>
                </a:lnTo>
                <a:cubicBezTo>
                  <a:pt x="953403" y="2811482"/>
                  <a:pt x="956831" y="2820963"/>
                  <a:pt x="956831" y="2831002"/>
                </a:cubicBezTo>
                <a:lnTo>
                  <a:pt x="946542" y="2831002"/>
                </a:lnTo>
                <a:cubicBezTo>
                  <a:pt x="931109" y="2831002"/>
                  <a:pt x="923395" y="2826543"/>
                  <a:pt x="923395" y="2817616"/>
                </a:cubicBezTo>
                <a:lnTo>
                  <a:pt x="923395" y="2809252"/>
                </a:lnTo>
                <a:cubicBezTo>
                  <a:pt x="923395" y="2804789"/>
                  <a:pt x="926823" y="2802559"/>
                  <a:pt x="933684" y="2802559"/>
                </a:cubicBezTo>
                <a:lnTo>
                  <a:pt x="923395" y="2789173"/>
                </a:lnTo>
                <a:close/>
                <a:moveTo>
                  <a:pt x="462982" y="2670380"/>
                </a:moveTo>
                <a:lnTo>
                  <a:pt x="483560" y="2670380"/>
                </a:lnTo>
                <a:cubicBezTo>
                  <a:pt x="483560" y="2680419"/>
                  <a:pt x="486988" y="2689900"/>
                  <a:pt x="493849" y="2698823"/>
                </a:cubicBezTo>
                <a:lnTo>
                  <a:pt x="450124" y="2718902"/>
                </a:lnTo>
                <a:cubicBezTo>
                  <a:pt x="436407" y="2718902"/>
                  <a:pt x="429546" y="2714438"/>
                  <a:pt x="429546" y="2705516"/>
                </a:cubicBezTo>
                <a:cubicBezTo>
                  <a:pt x="458696" y="2705516"/>
                  <a:pt x="473271" y="2700494"/>
                  <a:pt x="473271" y="2690459"/>
                </a:cubicBezTo>
                <a:cubicBezTo>
                  <a:pt x="466416" y="2681532"/>
                  <a:pt x="462982" y="2674839"/>
                  <a:pt x="462982" y="2670380"/>
                </a:cubicBezTo>
                <a:close/>
                <a:moveTo>
                  <a:pt x="517002" y="2635244"/>
                </a:moveTo>
                <a:lnTo>
                  <a:pt x="517002" y="2663687"/>
                </a:lnTo>
                <a:lnTo>
                  <a:pt x="493849" y="2663687"/>
                </a:lnTo>
                <a:lnTo>
                  <a:pt x="493849" y="2648626"/>
                </a:lnTo>
                <a:cubicBezTo>
                  <a:pt x="495566" y="2639703"/>
                  <a:pt x="503279" y="2635244"/>
                  <a:pt x="517002" y="2635244"/>
                </a:cubicBezTo>
                <a:close/>
                <a:moveTo>
                  <a:pt x="321519" y="2586722"/>
                </a:moveTo>
                <a:lnTo>
                  <a:pt x="334377" y="2586722"/>
                </a:lnTo>
                <a:lnTo>
                  <a:pt x="385821" y="2628551"/>
                </a:lnTo>
                <a:lnTo>
                  <a:pt x="385821" y="2635244"/>
                </a:lnTo>
                <a:cubicBezTo>
                  <a:pt x="401255" y="2635244"/>
                  <a:pt x="408969" y="2630781"/>
                  <a:pt x="408969" y="2621858"/>
                </a:cubicBezTo>
                <a:cubicBezTo>
                  <a:pt x="408969" y="2617395"/>
                  <a:pt x="405541" y="2615165"/>
                  <a:pt x="398680" y="2615165"/>
                </a:cubicBezTo>
                <a:cubicBezTo>
                  <a:pt x="408969" y="2596203"/>
                  <a:pt x="419257" y="2586722"/>
                  <a:pt x="429546" y="2586722"/>
                </a:cubicBezTo>
                <a:lnTo>
                  <a:pt x="450124" y="2606797"/>
                </a:lnTo>
                <a:cubicBezTo>
                  <a:pt x="407258" y="2673726"/>
                  <a:pt x="385821" y="2708862"/>
                  <a:pt x="385821" y="2712209"/>
                </a:cubicBezTo>
                <a:cubicBezTo>
                  <a:pt x="358383" y="2734517"/>
                  <a:pt x="344666" y="2755709"/>
                  <a:pt x="344666" y="2775788"/>
                </a:cubicBezTo>
                <a:lnTo>
                  <a:pt x="321519" y="2767423"/>
                </a:lnTo>
                <a:lnTo>
                  <a:pt x="311230" y="2782480"/>
                </a:lnTo>
                <a:lnTo>
                  <a:pt x="311230" y="2824309"/>
                </a:lnTo>
                <a:lnTo>
                  <a:pt x="290652" y="2824309"/>
                </a:lnTo>
                <a:cubicBezTo>
                  <a:pt x="290652" y="2818733"/>
                  <a:pt x="272644" y="2804789"/>
                  <a:pt x="236639" y="2782480"/>
                </a:cubicBezTo>
                <a:lnTo>
                  <a:pt x="246927" y="2767423"/>
                </a:lnTo>
                <a:lnTo>
                  <a:pt x="290652" y="2782480"/>
                </a:lnTo>
                <a:lnTo>
                  <a:pt x="290652" y="2775788"/>
                </a:lnTo>
                <a:cubicBezTo>
                  <a:pt x="268358" y="2763518"/>
                  <a:pt x="257216" y="2749574"/>
                  <a:pt x="257216" y="2733959"/>
                </a:cubicBezTo>
                <a:cubicBezTo>
                  <a:pt x="243494" y="2733959"/>
                  <a:pt x="236639" y="2728941"/>
                  <a:pt x="236639" y="2718902"/>
                </a:cubicBezTo>
                <a:cubicBezTo>
                  <a:pt x="238350" y="2709979"/>
                  <a:pt x="245211" y="2705516"/>
                  <a:pt x="257216" y="2705516"/>
                </a:cubicBezTo>
                <a:cubicBezTo>
                  <a:pt x="260644" y="2714438"/>
                  <a:pt x="268358" y="2718902"/>
                  <a:pt x="280363" y="2718902"/>
                </a:cubicBezTo>
                <a:lnTo>
                  <a:pt x="290652" y="2718902"/>
                </a:lnTo>
                <a:cubicBezTo>
                  <a:pt x="300941" y="2718902"/>
                  <a:pt x="311230" y="2712209"/>
                  <a:pt x="321519" y="2698823"/>
                </a:cubicBezTo>
                <a:lnTo>
                  <a:pt x="300941" y="2677073"/>
                </a:lnTo>
                <a:lnTo>
                  <a:pt x="321519" y="2656994"/>
                </a:lnTo>
                <a:cubicBezTo>
                  <a:pt x="307797" y="2656994"/>
                  <a:pt x="300941" y="2651972"/>
                  <a:pt x="300941" y="2641937"/>
                </a:cubicBezTo>
                <a:lnTo>
                  <a:pt x="300941" y="2635244"/>
                </a:lnTo>
                <a:lnTo>
                  <a:pt x="334377" y="2635244"/>
                </a:lnTo>
                <a:lnTo>
                  <a:pt x="344666" y="2663687"/>
                </a:lnTo>
                <a:lnTo>
                  <a:pt x="354955" y="2663687"/>
                </a:lnTo>
                <a:lnTo>
                  <a:pt x="354955" y="2628551"/>
                </a:lnTo>
                <a:cubicBezTo>
                  <a:pt x="325805" y="2628551"/>
                  <a:pt x="311230" y="2621300"/>
                  <a:pt x="311230" y="2606797"/>
                </a:cubicBezTo>
                <a:cubicBezTo>
                  <a:pt x="318085" y="2597874"/>
                  <a:pt x="321519" y="2591182"/>
                  <a:pt x="321519" y="2586722"/>
                </a:cubicBezTo>
                <a:close/>
                <a:moveTo>
                  <a:pt x="344666" y="2538197"/>
                </a:moveTo>
                <a:cubicBezTo>
                  <a:pt x="358383" y="2542660"/>
                  <a:pt x="368671" y="2544889"/>
                  <a:pt x="375533" y="2544889"/>
                </a:cubicBezTo>
                <a:cubicBezTo>
                  <a:pt x="389249" y="2540430"/>
                  <a:pt x="400396" y="2538197"/>
                  <a:pt x="408969" y="2538197"/>
                </a:cubicBezTo>
                <a:lnTo>
                  <a:pt x="408969" y="2558275"/>
                </a:lnTo>
                <a:lnTo>
                  <a:pt x="385821" y="2558275"/>
                </a:lnTo>
                <a:lnTo>
                  <a:pt x="334377" y="2551582"/>
                </a:lnTo>
                <a:close/>
                <a:moveTo>
                  <a:pt x="473271" y="2509754"/>
                </a:moveTo>
                <a:lnTo>
                  <a:pt x="483560" y="2509754"/>
                </a:lnTo>
                <a:cubicBezTo>
                  <a:pt x="483560" y="2519793"/>
                  <a:pt x="486988" y="2529274"/>
                  <a:pt x="493849" y="2538197"/>
                </a:cubicBezTo>
                <a:lnTo>
                  <a:pt x="473271" y="2544889"/>
                </a:lnTo>
                <a:cubicBezTo>
                  <a:pt x="462982" y="2544889"/>
                  <a:pt x="451841" y="2537642"/>
                  <a:pt x="439835" y="2523140"/>
                </a:cubicBezTo>
                <a:close/>
                <a:moveTo>
                  <a:pt x="0" y="2439482"/>
                </a:moveTo>
                <a:lnTo>
                  <a:pt x="10289" y="2439482"/>
                </a:lnTo>
                <a:cubicBezTo>
                  <a:pt x="25722" y="2440599"/>
                  <a:pt x="33436" y="2445058"/>
                  <a:pt x="33436" y="2452868"/>
                </a:cubicBezTo>
                <a:lnTo>
                  <a:pt x="0" y="2452868"/>
                </a:lnTo>
                <a:close/>
                <a:moveTo>
                  <a:pt x="1160033" y="2390960"/>
                </a:moveTo>
                <a:lnTo>
                  <a:pt x="1149744" y="2419403"/>
                </a:lnTo>
                <a:cubicBezTo>
                  <a:pt x="1163461" y="2419403"/>
                  <a:pt x="1170316" y="2412152"/>
                  <a:pt x="1170316" y="2397653"/>
                </a:cubicBezTo>
                <a:lnTo>
                  <a:pt x="1170316" y="2390960"/>
                </a:lnTo>
                <a:close/>
                <a:moveTo>
                  <a:pt x="558151" y="2313995"/>
                </a:moveTo>
                <a:lnTo>
                  <a:pt x="568440" y="2313995"/>
                </a:lnTo>
                <a:cubicBezTo>
                  <a:pt x="568440" y="2322918"/>
                  <a:pt x="561579" y="2327377"/>
                  <a:pt x="547863" y="2327377"/>
                </a:cubicBezTo>
                <a:lnTo>
                  <a:pt x="537574" y="2327377"/>
                </a:lnTo>
                <a:cubicBezTo>
                  <a:pt x="539290" y="2318455"/>
                  <a:pt x="546152" y="2313995"/>
                  <a:pt x="558151" y="2313995"/>
                </a:cubicBezTo>
                <a:close/>
                <a:moveTo>
                  <a:pt x="439835" y="2146676"/>
                </a:moveTo>
                <a:cubicBezTo>
                  <a:pt x="455268" y="2147793"/>
                  <a:pt x="462982" y="2152252"/>
                  <a:pt x="462982" y="2160062"/>
                </a:cubicBezTo>
                <a:lnTo>
                  <a:pt x="462982" y="2166755"/>
                </a:lnTo>
                <a:lnTo>
                  <a:pt x="439835" y="2166755"/>
                </a:lnTo>
                <a:close/>
                <a:moveTo>
                  <a:pt x="5684401" y="2047961"/>
                </a:moveTo>
                <a:lnTo>
                  <a:pt x="5694690" y="2061343"/>
                </a:lnTo>
                <a:lnTo>
                  <a:pt x="5674118" y="2069711"/>
                </a:lnTo>
                <a:lnTo>
                  <a:pt x="5620099" y="2069711"/>
                </a:lnTo>
                <a:lnTo>
                  <a:pt x="5620099" y="2054650"/>
                </a:lnTo>
                <a:cubicBezTo>
                  <a:pt x="5625243" y="2054650"/>
                  <a:pt x="5646679" y="2052421"/>
                  <a:pt x="5684401" y="2047961"/>
                </a:cubicBezTo>
                <a:close/>
                <a:moveTo>
                  <a:pt x="1612726" y="1671498"/>
                </a:moveTo>
                <a:lnTo>
                  <a:pt x="1612726" y="1691573"/>
                </a:lnTo>
                <a:lnTo>
                  <a:pt x="1633304" y="1691573"/>
                </a:lnTo>
                <a:lnTo>
                  <a:pt x="1633304" y="1671498"/>
                </a:lnTo>
                <a:close/>
                <a:moveTo>
                  <a:pt x="2363785" y="1104290"/>
                </a:moveTo>
                <a:cubicBezTo>
                  <a:pt x="2350069" y="1108753"/>
                  <a:pt x="2339780" y="1110983"/>
                  <a:pt x="2332924" y="1110983"/>
                </a:cubicBezTo>
                <a:lnTo>
                  <a:pt x="2332924" y="1117676"/>
                </a:lnTo>
                <a:lnTo>
                  <a:pt x="2363785" y="1117676"/>
                </a:lnTo>
                <a:lnTo>
                  <a:pt x="2374074" y="1104290"/>
                </a:lnTo>
                <a:close/>
                <a:moveTo>
                  <a:pt x="2309772" y="1084215"/>
                </a:moveTo>
                <a:cubicBezTo>
                  <a:pt x="2313199" y="1093138"/>
                  <a:pt x="2320919" y="1097597"/>
                  <a:pt x="2332924" y="1097597"/>
                </a:cubicBezTo>
                <a:lnTo>
                  <a:pt x="2343208" y="1097597"/>
                </a:lnTo>
                <a:cubicBezTo>
                  <a:pt x="2343208" y="1088674"/>
                  <a:pt x="2335494" y="1084215"/>
                  <a:pt x="2320061" y="1084215"/>
                </a:cubicBezTo>
                <a:close/>
                <a:moveTo>
                  <a:pt x="2214602" y="957053"/>
                </a:moveTo>
                <a:cubicBezTo>
                  <a:pt x="2199169" y="959283"/>
                  <a:pt x="2191455" y="964301"/>
                  <a:pt x="2191455" y="972111"/>
                </a:cubicBezTo>
                <a:cubicBezTo>
                  <a:pt x="2198311" y="972111"/>
                  <a:pt x="2201744" y="974340"/>
                  <a:pt x="2201744" y="978803"/>
                </a:cubicBezTo>
                <a:cubicBezTo>
                  <a:pt x="2188022" y="979920"/>
                  <a:pt x="2181166" y="984380"/>
                  <a:pt x="2181166" y="992189"/>
                </a:cubicBezTo>
                <a:lnTo>
                  <a:pt x="2201744" y="998882"/>
                </a:lnTo>
                <a:cubicBezTo>
                  <a:pt x="2217178" y="994419"/>
                  <a:pt x="2228319" y="992189"/>
                  <a:pt x="2235180" y="992189"/>
                </a:cubicBezTo>
                <a:lnTo>
                  <a:pt x="2235180" y="985496"/>
                </a:lnTo>
                <a:cubicBezTo>
                  <a:pt x="2221464" y="974340"/>
                  <a:pt x="2214602" y="964859"/>
                  <a:pt x="2214602" y="957053"/>
                </a:cubicBezTo>
                <a:close/>
                <a:moveTo>
                  <a:pt x="2255758" y="901839"/>
                </a:moveTo>
                <a:lnTo>
                  <a:pt x="2255758" y="930282"/>
                </a:lnTo>
                <a:cubicBezTo>
                  <a:pt x="2271191" y="930282"/>
                  <a:pt x="2278905" y="925264"/>
                  <a:pt x="2278905" y="915225"/>
                </a:cubicBezTo>
                <a:lnTo>
                  <a:pt x="2278905" y="901839"/>
                </a:lnTo>
                <a:close/>
                <a:moveTo>
                  <a:pt x="2309772" y="888453"/>
                </a:moveTo>
                <a:cubicBezTo>
                  <a:pt x="2309772" y="905185"/>
                  <a:pt x="2302910" y="919126"/>
                  <a:pt x="2289194" y="930282"/>
                </a:cubicBezTo>
                <a:lnTo>
                  <a:pt x="2309772" y="936975"/>
                </a:lnTo>
                <a:lnTo>
                  <a:pt x="2332924" y="930282"/>
                </a:lnTo>
                <a:cubicBezTo>
                  <a:pt x="2332924" y="934745"/>
                  <a:pt x="2336352" y="936975"/>
                  <a:pt x="2343208" y="936975"/>
                </a:cubicBezTo>
                <a:lnTo>
                  <a:pt x="2353496" y="921917"/>
                </a:lnTo>
                <a:cubicBezTo>
                  <a:pt x="2343208" y="921917"/>
                  <a:pt x="2328633" y="910761"/>
                  <a:pt x="2309772" y="888453"/>
                </a:cubicBezTo>
                <a:close/>
                <a:moveTo>
                  <a:pt x="2579846" y="880085"/>
                </a:moveTo>
                <a:lnTo>
                  <a:pt x="2546410" y="895146"/>
                </a:lnTo>
                <a:cubicBezTo>
                  <a:pt x="2532688" y="890683"/>
                  <a:pt x="2522399" y="888453"/>
                  <a:pt x="2515543" y="888453"/>
                </a:cubicBezTo>
                <a:lnTo>
                  <a:pt x="2515543" y="901839"/>
                </a:lnTo>
                <a:lnTo>
                  <a:pt x="2536121" y="901839"/>
                </a:lnTo>
                <a:lnTo>
                  <a:pt x="2536121" y="915225"/>
                </a:lnTo>
                <a:lnTo>
                  <a:pt x="2502679" y="915225"/>
                </a:lnTo>
                <a:lnTo>
                  <a:pt x="2502679" y="930282"/>
                </a:lnTo>
                <a:lnTo>
                  <a:pt x="2515543" y="943667"/>
                </a:lnTo>
                <a:cubicBezTo>
                  <a:pt x="2491538" y="952590"/>
                  <a:pt x="2473529" y="957053"/>
                  <a:pt x="2461530" y="957053"/>
                </a:cubicBezTo>
                <a:lnTo>
                  <a:pt x="2492391" y="985496"/>
                </a:lnTo>
                <a:cubicBezTo>
                  <a:pt x="2485535" y="985496"/>
                  <a:pt x="2482107" y="987726"/>
                  <a:pt x="2482107" y="992189"/>
                </a:cubicBezTo>
                <a:lnTo>
                  <a:pt x="2492391" y="992189"/>
                </a:lnTo>
                <a:cubicBezTo>
                  <a:pt x="2512968" y="992189"/>
                  <a:pt x="2534404" y="966534"/>
                  <a:pt x="2556699" y="915225"/>
                </a:cubicBezTo>
                <a:cubicBezTo>
                  <a:pt x="2570415" y="919684"/>
                  <a:pt x="2581563" y="921917"/>
                  <a:pt x="2590135" y="921917"/>
                </a:cubicBezTo>
                <a:lnTo>
                  <a:pt x="2590135" y="908532"/>
                </a:lnTo>
                <a:lnTo>
                  <a:pt x="2569557" y="908532"/>
                </a:lnTo>
                <a:lnTo>
                  <a:pt x="2590135" y="888453"/>
                </a:lnTo>
                <a:lnTo>
                  <a:pt x="2590135" y="880085"/>
                </a:lnTo>
                <a:close/>
                <a:moveTo>
                  <a:pt x="2783043" y="818181"/>
                </a:moveTo>
                <a:cubicBezTo>
                  <a:pt x="2783043" y="824870"/>
                  <a:pt x="2794190" y="831563"/>
                  <a:pt x="2816479" y="838256"/>
                </a:cubicBezTo>
                <a:lnTo>
                  <a:pt x="2816479" y="831563"/>
                </a:lnTo>
                <a:cubicBezTo>
                  <a:pt x="2816479" y="822640"/>
                  <a:pt x="2808765" y="818181"/>
                  <a:pt x="2793331" y="818181"/>
                </a:cubicBezTo>
                <a:close/>
                <a:moveTo>
                  <a:pt x="2384363" y="789734"/>
                </a:moveTo>
                <a:lnTo>
                  <a:pt x="2374074" y="824870"/>
                </a:lnTo>
                <a:lnTo>
                  <a:pt x="2397227" y="824870"/>
                </a:lnTo>
                <a:cubicBezTo>
                  <a:pt x="2397227" y="817064"/>
                  <a:pt x="2404082" y="807583"/>
                  <a:pt x="2417799" y="796427"/>
                </a:cubicBezTo>
                <a:lnTo>
                  <a:pt x="2397227" y="789734"/>
                </a:lnTo>
                <a:close/>
                <a:moveTo>
                  <a:pt x="2428088" y="761291"/>
                </a:moveTo>
                <a:cubicBezTo>
                  <a:pt x="2428088" y="766867"/>
                  <a:pt x="2424660" y="774119"/>
                  <a:pt x="2417799" y="783041"/>
                </a:cubicBezTo>
                <a:lnTo>
                  <a:pt x="2428088" y="783041"/>
                </a:lnTo>
                <a:cubicBezTo>
                  <a:pt x="2443521" y="783041"/>
                  <a:pt x="2451241" y="778582"/>
                  <a:pt x="2451241" y="769655"/>
                </a:cubicBezTo>
                <a:lnTo>
                  <a:pt x="2451241" y="761291"/>
                </a:lnTo>
                <a:close/>
                <a:moveTo>
                  <a:pt x="2965667" y="699384"/>
                </a:moveTo>
                <a:lnTo>
                  <a:pt x="2955378" y="712769"/>
                </a:lnTo>
                <a:lnTo>
                  <a:pt x="2965667" y="747905"/>
                </a:lnTo>
                <a:lnTo>
                  <a:pt x="2975950" y="747905"/>
                </a:lnTo>
                <a:lnTo>
                  <a:pt x="2986239" y="706077"/>
                </a:lnTo>
                <a:close/>
                <a:moveTo>
                  <a:pt x="2891070" y="699384"/>
                </a:moveTo>
                <a:lnTo>
                  <a:pt x="2891070" y="712769"/>
                </a:lnTo>
                <a:lnTo>
                  <a:pt x="2921937" y="712769"/>
                </a:lnTo>
                <a:cubicBezTo>
                  <a:pt x="2921937" y="703847"/>
                  <a:pt x="2915081" y="699384"/>
                  <a:pt x="2901359" y="699384"/>
                </a:cubicBezTo>
                <a:close/>
                <a:moveTo>
                  <a:pt x="2438377" y="684326"/>
                </a:moveTo>
                <a:lnTo>
                  <a:pt x="2471819" y="684326"/>
                </a:lnTo>
                <a:cubicBezTo>
                  <a:pt x="2471819" y="694366"/>
                  <a:pt x="2464957" y="699384"/>
                  <a:pt x="2451241" y="699384"/>
                </a:cubicBezTo>
                <a:close/>
                <a:moveTo>
                  <a:pt x="2610713" y="615726"/>
                </a:moveTo>
                <a:lnTo>
                  <a:pt x="2644149" y="615726"/>
                </a:lnTo>
                <a:cubicBezTo>
                  <a:pt x="2644149" y="624648"/>
                  <a:pt x="2651010" y="629112"/>
                  <a:pt x="2664726" y="629112"/>
                </a:cubicBezTo>
                <a:cubicBezTo>
                  <a:pt x="2640721" y="661460"/>
                  <a:pt x="2622712" y="677633"/>
                  <a:pt x="2610713" y="677633"/>
                </a:cubicBezTo>
                <a:lnTo>
                  <a:pt x="2600424" y="677633"/>
                </a:lnTo>
                <a:cubicBezTo>
                  <a:pt x="2584990" y="677633"/>
                  <a:pt x="2574701" y="665919"/>
                  <a:pt x="2569557" y="642498"/>
                </a:cubicBezTo>
                <a:lnTo>
                  <a:pt x="2600424" y="657555"/>
                </a:lnTo>
                <a:cubicBezTo>
                  <a:pt x="2607279" y="649745"/>
                  <a:pt x="2610713" y="635805"/>
                  <a:pt x="2610713" y="615726"/>
                </a:cubicBezTo>
                <a:close/>
                <a:moveTo>
                  <a:pt x="2654437" y="600665"/>
                </a:moveTo>
                <a:lnTo>
                  <a:pt x="2664726" y="600665"/>
                </a:lnTo>
                <a:cubicBezTo>
                  <a:pt x="2678443" y="602898"/>
                  <a:pt x="2685304" y="607916"/>
                  <a:pt x="2685304" y="615726"/>
                </a:cubicBezTo>
                <a:lnTo>
                  <a:pt x="2685304" y="629112"/>
                </a:lnTo>
                <a:lnTo>
                  <a:pt x="2664726" y="629112"/>
                </a:lnTo>
                <a:cubicBezTo>
                  <a:pt x="2664726" y="619072"/>
                  <a:pt x="2661299" y="609591"/>
                  <a:pt x="2654437" y="600665"/>
                </a:cubicBezTo>
                <a:close/>
                <a:moveTo>
                  <a:pt x="4514085" y="587283"/>
                </a:moveTo>
                <a:lnTo>
                  <a:pt x="4503796" y="615726"/>
                </a:lnTo>
                <a:lnTo>
                  <a:pt x="4578387" y="615726"/>
                </a:lnTo>
                <a:cubicBezTo>
                  <a:pt x="4576677" y="609033"/>
                  <a:pt x="4558668" y="599552"/>
                  <a:pt x="4524374" y="587283"/>
                </a:cubicBezTo>
                <a:close/>
                <a:moveTo>
                  <a:pt x="3384924" y="565529"/>
                </a:moveTo>
                <a:lnTo>
                  <a:pt x="3395213" y="580590"/>
                </a:lnTo>
                <a:cubicBezTo>
                  <a:pt x="3374635" y="617397"/>
                  <a:pt x="3360061" y="635805"/>
                  <a:pt x="3351483" y="635805"/>
                </a:cubicBezTo>
                <a:lnTo>
                  <a:pt x="3364347" y="650862"/>
                </a:lnTo>
                <a:cubicBezTo>
                  <a:pt x="3326619" y="686556"/>
                  <a:pt x="3305183" y="709423"/>
                  <a:pt x="3300044" y="719462"/>
                </a:cubicBezTo>
                <a:lnTo>
                  <a:pt x="3287180" y="719462"/>
                </a:lnTo>
                <a:cubicBezTo>
                  <a:pt x="3273463" y="719462"/>
                  <a:pt x="3266602" y="714999"/>
                  <a:pt x="3266602" y="706077"/>
                </a:cubicBezTo>
                <a:lnTo>
                  <a:pt x="3266602" y="684326"/>
                </a:lnTo>
                <a:cubicBezTo>
                  <a:pt x="3302613" y="684326"/>
                  <a:pt x="3320616" y="665919"/>
                  <a:pt x="3320616" y="629112"/>
                </a:cubicBezTo>
                <a:cubicBezTo>
                  <a:pt x="3306899" y="629112"/>
                  <a:pt x="3300044" y="624648"/>
                  <a:pt x="3300044" y="615726"/>
                </a:cubicBezTo>
                <a:cubicBezTo>
                  <a:pt x="3342911" y="582261"/>
                  <a:pt x="3371202" y="565529"/>
                  <a:pt x="3384924" y="565529"/>
                </a:cubicBezTo>
                <a:close/>
                <a:moveTo>
                  <a:pt x="2675015" y="558836"/>
                </a:moveTo>
                <a:lnTo>
                  <a:pt x="2698162" y="558836"/>
                </a:lnTo>
                <a:lnTo>
                  <a:pt x="2698162" y="580590"/>
                </a:lnTo>
                <a:lnTo>
                  <a:pt x="2675015" y="580590"/>
                </a:lnTo>
                <a:lnTo>
                  <a:pt x="2685304" y="565529"/>
                </a:lnTo>
                <a:cubicBezTo>
                  <a:pt x="2678443" y="565529"/>
                  <a:pt x="2675015" y="563299"/>
                  <a:pt x="2675015" y="558836"/>
                </a:cubicBezTo>
                <a:close/>
                <a:moveTo>
                  <a:pt x="2299483" y="440043"/>
                </a:moveTo>
                <a:lnTo>
                  <a:pt x="2320061" y="440043"/>
                </a:lnTo>
                <a:lnTo>
                  <a:pt x="2320061" y="446735"/>
                </a:lnTo>
                <a:cubicBezTo>
                  <a:pt x="2313199" y="455658"/>
                  <a:pt x="2309772" y="462909"/>
                  <a:pt x="2309772" y="468486"/>
                </a:cubicBezTo>
                <a:cubicBezTo>
                  <a:pt x="2316633" y="468486"/>
                  <a:pt x="2320061" y="470715"/>
                  <a:pt x="2320061" y="475178"/>
                </a:cubicBezTo>
                <a:cubicBezTo>
                  <a:pt x="2306344" y="479642"/>
                  <a:pt x="2296055" y="481871"/>
                  <a:pt x="2289194" y="481871"/>
                </a:cubicBezTo>
                <a:cubicBezTo>
                  <a:pt x="2296055" y="490794"/>
                  <a:pt x="2299483" y="498045"/>
                  <a:pt x="2299483" y="503621"/>
                </a:cubicBezTo>
                <a:lnTo>
                  <a:pt x="2289194" y="517007"/>
                </a:lnTo>
                <a:cubicBezTo>
                  <a:pt x="2296055" y="525930"/>
                  <a:pt x="2299483" y="533181"/>
                  <a:pt x="2299483" y="538761"/>
                </a:cubicBezTo>
                <a:lnTo>
                  <a:pt x="2320061" y="532068"/>
                </a:lnTo>
                <a:lnTo>
                  <a:pt x="2332924" y="532068"/>
                </a:lnTo>
                <a:cubicBezTo>
                  <a:pt x="2346641" y="533181"/>
                  <a:pt x="2353496" y="537644"/>
                  <a:pt x="2353496" y="545454"/>
                </a:cubicBezTo>
                <a:lnTo>
                  <a:pt x="2353496" y="565529"/>
                </a:lnTo>
                <a:cubicBezTo>
                  <a:pt x="2339780" y="565529"/>
                  <a:pt x="2332924" y="558836"/>
                  <a:pt x="2332924" y="545454"/>
                </a:cubicBezTo>
                <a:cubicBezTo>
                  <a:pt x="2303769" y="554377"/>
                  <a:pt x="2289194" y="568321"/>
                  <a:pt x="2289194" y="587283"/>
                </a:cubicBezTo>
                <a:lnTo>
                  <a:pt x="2309772" y="587283"/>
                </a:lnTo>
                <a:lnTo>
                  <a:pt x="2332924" y="580590"/>
                </a:lnTo>
                <a:lnTo>
                  <a:pt x="2343208" y="593976"/>
                </a:lnTo>
                <a:lnTo>
                  <a:pt x="2343208" y="607362"/>
                </a:lnTo>
                <a:lnTo>
                  <a:pt x="2268616" y="615726"/>
                </a:lnTo>
                <a:cubicBezTo>
                  <a:pt x="2268616" y="620189"/>
                  <a:pt x="2272050" y="622419"/>
                  <a:pt x="2278905" y="622419"/>
                </a:cubicBezTo>
                <a:cubicBezTo>
                  <a:pt x="2277194" y="646957"/>
                  <a:pt x="2259186" y="672612"/>
                  <a:pt x="2224891" y="699384"/>
                </a:cubicBezTo>
                <a:cubicBezTo>
                  <a:pt x="2231752" y="699384"/>
                  <a:pt x="2235180" y="701613"/>
                  <a:pt x="2235180" y="706077"/>
                </a:cubicBezTo>
                <a:lnTo>
                  <a:pt x="2191455" y="734520"/>
                </a:lnTo>
                <a:lnTo>
                  <a:pt x="2170878" y="726155"/>
                </a:lnTo>
                <a:cubicBezTo>
                  <a:pt x="2170878" y="737311"/>
                  <a:pt x="2167450" y="746789"/>
                  <a:pt x="2160589" y="754598"/>
                </a:cubicBezTo>
                <a:cubicBezTo>
                  <a:pt x="2174305" y="756828"/>
                  <a:pt x="2181166" y="761850"/>
                  <a:pt x="2181166" y="769655"/>
                </a:cubicBezTo>
                <a:cubicBezTo>
                  <a:pt x="2170878" y="769655"/>
                  <a:pt x="2142586" y="795310"/>
                  <a:pt x="2096286" y="846624"/>
                </a:cubicBezTo>
                <a:lnTo>
                  <a:pt x="2106575" y="860010"/>
                </a:lnTo>
                <a:lnTo>
                  <a:pt x="2106575" y="866703"/>
                </a:lnTo>
                <a:cubicBezTo>
                  <a:pt x="2099714" y="866703"/>
                  <a:pt x="2081711" y="880643"/>
                  <a:pt x="2052561" y="908532"/>
                </a:cubicBezTo>
                <a:lnTo>
                  <a:pt x="2062850" y="921917"/>
                </a:lnTo>
                <a:lnTo>
                  <a:pt x="2062850" y="930282"/>
                </a:lnTo>
                <a:cubicBezTo>
                  <a:pt x="2043983" y="954820"/>
                  <a:pt x="2015692" y="977687"/>
                  <a:pt x="1977970" y="998882"/>
                </a:cubicBezTo>
                <a:lnTo>
                  <a:pt x="1977970" y="1027325"/>
                </a:lnTo>
                <a:lnTo>
                  <a:pt x="1954817" y="1027325"/>
                </a:lnTo>
                <a:lnTo>
                  <a:pt x="1954817" y="1013939"/>
                </a:lnTo>
                <a:lnTo>
                  <a:pt x="1934239" y="1020632"/>
                </a:lnTo>
                <a:lnTo>
                  <a:pt x="1944528" y="1034018"/>
                </a:lnTo>
                <a:lnTo>
                  <a:pt x="1944528" y="1055768"/>
                </a:lnTo>
                <a:cubicBezTo>
                  <a:pt x="1944528" y="1064695"/>
                  <a:pt x="1937673" y="1069154"/>
                  <a:pt x="1923950" y="1069154"/>
                </a:cubicBezTo>
                <a:cubicBezTo>
                  <a:pt x="1923950" y="1064695"/>
                  <a:pt x="1920523" y="1062461"/>
                  <a:pt x="1913662" y="1062461"/>
                </a:cubicBezTo>
                <a:cubicBezTo>
                  <a:pt x="1913662" y="1066924"/>
                  <a:pt x="1909376" y="1069154"/>
                  <a:pt x="1900803" y="1069154"/>
                </a:cubicBezTo>
                <a:lnTo>
                  <a:pt x="1890514" y="1055768"/>
                </a:lnTo>
                <a:cubicBezTo>
                  <a:pt x="1897376" y="1055768"/>
                  <a:pt x="1900803" y="1053539"/>
                  <a:pt x="1900803" y="1049075"/>
                </a:cubicBezTo>
                <a:lnTo>
                  <a:pt x="1880226" y="1049075"/>
                </a:lnTo>
                <a:lnTo>
                  <a:pt x="1880226" y="1034018"/>
                </a:lnTo>
                <a:lnTo>
                  <a:pt x="1890514" y="1034018"/>
                </a:lnTo>
                <a:lnTo>
                  <a:pt x="1913662" y="1040711"/>
                </a:lnTo>
                <a:lnTo>
                  <a:pt x="1913662" y="1034018"/>
                </a:lnTo>
                <a:cubicBezTo>
                  <a:pt x="1913662" y="1029555"/>
                  <a:pt x="1909376" y="1027325"/>
                  <a:pt x="1900803" y="1027325"/>
                </a:cubicBezTo>
                <a:lnTo>
                  <a:pt x="1913662" y="1013939"/>
                </a:lnTo>
                <a:cubicBezTo>
                  <a:pt x="1913662" y="994977"/>
                  <a:pt x="1895659" y="985496"/>
                  <a:pt x="1859648" y="985496"/>
                </a:cubicBezTo>
                <a:lnTo>
                  <a:pt x="1859648" y="972111"/>
                </a:lnTo>
                <a:cubicBezTo>
                  <a:pt x="1895659" y="972111"/>
                  <a:pt x="1913662" y="958166"/>
                  <a:pt x="1913662" y="930282"/>
                </a:cubicBezTo>
                <a:lnTo>
                  <a:pt x="1900803" y="901839"/>
                </a:lnTo>
                <a:cubicBezTo>
                  <a:pt x="1924809" y="887336"/>
                  <a:pt x="1942817" y="880085"/>
                  <a:pt x="1954817" y="880085"/>
                </a:cubicBezTo>
                <a:lnTo>
                  <a:pt x="1954817" y="866703"/>
                </a:lnTo>
                <a:lnTo>
                  <a:pt x="1944528" y="831563"/>
                </a:lnTo>
                <a:cubicBezTo>
                  <a:pt x="1951389" y="831563"/>
                  <a:pt x="1972825" y="810930"/>
                  <a:pt x="2008831" y="769655"/>
                </a:cubicBezTo>
                <a:cubicBezTo>
                  <a:pt x="2001975" y="769655"/>
                  <a:pt x="1998542" y="766867"/>
                  <a:pt x="1998542" y="761291"/>
                </a:cubicBezTo>
                <a:cubicBezTo>
                  <a:pt x="2010548" y="761291"/>
                  <a:pt x="2035411" y="733407"/>
                  <a:pt x="2073139" y="677633"/>
                </a:cubicBezTo>
                <a:cubicBezTo>
                  <a:pt x="2078278" y="677633"/>
                  <a:pt x="2092859" y="673170"/>
                  <a:pt x="2116864" y="664248"/>
                </a:cubicBezTo>
                <a:cubicBezTo>
                  <a:pt x="2116864" y="659784"/>
                  <a:pt x="2113430" y="657555"/>
                  <a:pt x="2106575" y="657555"/>
                </a:cubicBezTo>
                <a:cubicBezTo>
                  <a:pt x="2106575" y="624090"/>
                  <a:pt x="2170878" y="551589"/>
                  <a:pt x="2299483" y="440043"/>
                </a:cubicBezTo>
                <a:close/>
                <a:moveTo>
                  <a:pt x="3374635" y="411599"/>
                </a:moveTo>
                <a:lnTo>
                  <a:pt x="3384924" y="411599"/>
                </a:lnTo>
                <a:cubicBezTo>
                  <a:pt x="3400352" y="411599"/>
                  <a:pt x="3414927" y="432791"/>
                  <a:pt x="3428649" y="475178"/>
                </a:cubicBezTo>
                <a:lnTo>
                  <a:pt x="3418360" y="475178"/>
                </a:lnTo>
                <a:cubicBezTo>
                  <a:pt x="3406355" y="475178"/>
                  <a:pt x="3391780" y="465697"/>
                  <a:pt x="3374635" y="446735"/>
                </a:cubicBezTo>
                <a:close/>
                <a:moveTo>
                  <a:pt x="4213150" y="384828"/>
                </a:moveTo>
                <a:lnTo>
                  <a:pt x="4223433" y="384828"/>
                </a:lnTo>
                <a:cubicBezTo>
                  <a:pt x="4237155" y="385945"/>
                  <a:pt x="4244011" y="390404"/>
                  <a:pt x="4244011" y="398214"/>
                </a:cubicBezTo>
                <a:lnTo>
                  <a:pt x="4213150" y="398214"/>
                </a:lnTo>
                <a:close/>
                <a:moveTo>
                  <a:pt x="3395213" y="301170"/>
                </a:moveTo>
                <a:cubicBezTo>
                  <a:pt x="3407213" y="301170"/>
                  <a:pt x="3421788" y="310093"/>
                  <a:pt x="3438938" y="327942"/>
                </a:cubicBezTo>
                <a:lnTo>
                  <a:pt x="3438938" y="349692"/>
                </a:lnTo>
                <a:cubicBezTo>
                  <a:pt x="3420077" y="377577"/>
                  <a:pt x="3405496" y="391521"/>
                  <a:pt x="3395213" y="391521"/>
                </a:cubicBezTo>
                <a:lnTo>
                  <a:pt x="3384924" y="391521"/>
                </a:lnTo>
                <a:lnTo>
                  <a:pt x="3384924" y="369771"/>
                </a:lnTo>
                <a:lnTo>
                  <a:pt x="3364347" y="378135"/>
                </a:lnTo>
                <a:cubicBezTo>
                  <a:pt x="3348913" y="378135"/>
                  <a:pt x="3341194" y="373117"/>
                  <a:pt x="3341194" y="363078"/>
                </a:cubicBezTo>
                <a:lnTo>
                  <a:pt x="3341194" y="356385"/>
                </a:lnTo>
                <a:lnTo>
                  <a:pt x="3364347" y="356385"/>
                </a:lnTo>
                <a:lnTo>
                  <a:pt x="3351483" y="342999"/>
                </a:lnTo>
                <a:lnTo>
                  <a:pt x="3351483" y="327942"/>
                </a:lnTo>
                <a:cubicBezTo>
                  <a:pt x="3351483" y="321249"/>
                  <a:pt x="3366057" y="312322"/>
                  <a:pt x="3395213" y="301170"/>
                </a:cubicBezTo>
                <a:close/>
                <a:moveTo>
                  <a:pt x="3310333" y="0"/>
                </a:moveTo>
                <a:cubicBezTo>
                  <a:pt x="3310333" y="8923"/>
                  <a:pt x="3320616" y="13382"/>
                  <a:pt x="3341194" y="13382"/>
                </a:cubicBezTo>
                <a:lnTo>
                  <a:pt x="3341194" y="21750"/>
                </a:lnTo>
                <a:cubicBezTo>
                  <a:pt x="3341194" y="57445"/>
                  <a:pt x="3319763" y="85329"/>
                  <a:pt x="3276891" y="105408"/>
                </a:cubicBezTo>
                <a:cubicBezTo>
                  <a:pt x="3254602" y="154488"/>
                  <a:pt x="3183439" y="247627"/>
                  <a:pt x="3063405" y="384828"/>
                </a:cubicBezTo>
                <a:cubicBezTo>
                  <a:pt x="3070267" y="384828"/>
                  <a:pt x="3073695" y="387058"/>
                  <a:pt x="3073695" y="391521"/>
                </a:cubicBezTo>
                <a:cubicBezTo>
                  <a:pt x="3065122" y="391521"/>
                  <a:pt x="3029111" y="428886"/>
                  <a:pt x="2965667" y="503621"/>
                </a:cubicBezTo>
                <a:cubicBezTo>
                  <a:pt x="2972523" y="512548"/>
                  <a:pt x="2975950" y="519241"/>
                  <a:pt x="2975950" y="523700"/>
                </a:cubicBezTo>
                <a:cubicBezTo>
                  <a:pt x="2962233" y="539316"/>
                  <a:pt x="2955378" y="553260"/>
                  <a:pt x="2955378" y="565529"/>
                </a:cubicBezTo>
                <a:lnTo>
                  <a:pt x="2955378" y="573897"/>
                </a:lnTo>
                <a:lnTo>
                  <a:pt x="2965667" y="622419"/>
                </a:lnTo>
                <a:cubicBezTo>
                  <a:pt x="2951945" y="622419"/>
                  <a:pt x="2945089" y="624648"/>
                  <a:pt x="2945089" y="629112"/>
                </a:cubicBezTo>
                <a:lnTo>
                  <a:pt x="2945089" y="650862"/>
                </a:lnTo>
                <a:cubicBezTo>
                  <a:pt x="2909078" y="650862"/>
                  <a:pt x="2891070" y="655325"/>
                  <a:pt x="2891070" y="664248"/>
                </a:cubicBezTo>
                <a:lnTo>
                  <a:pt x="2891070" y="670941"/>
                </a:lnTo>
                <a:cubicBezTo>
                  <a:pt x="2920225" y="670941"/>
                  <a:pt x="2934801" y="680422"/>
                  <a:pt x="2934801" y="699384"/>
                </a:cubicBezTo>
                <a:lnTo>
                  <a:pt x="2965667" y="684326"/>
                </a:lnTo>
                <a:lnTo>
                  <a:pt x="2975950" y="684326"/>
                </a:lnTo>
                <a:lnTo>
                  <a:pt x="2999103" y="692691"/>
                </a:lnTo>
                <a:lnTo>
                  <a:pt x="3009392" y="677633"/>
                </a:lnTo>
                <a:lnTo>
                  <a:pt x="2999103" y="664248"/>
                </a:lnTo>
                <a:lnTo>
                  <a:pt x="3009392" y="664248"/>
                </a:lnTo>
                <a:cubicBezTo>
                  <a:pt x="3023109" y="668711"/>
                  <a:pt x="3033397" y="670941"/>
                  <a:pt x="3040259" y="670941"/>
                </a:cubicBezTo>
                <a:cubicBezTo>
                  <a:pt x="3069409" y="646399"/>
                  <a:pt x="3095131" y="595089"/>
                  <a:pt x="3117419" y="517007"/>
                </a:cubicBezTo>
                <a:lnTo>
                  <a:pt x="3137997" y="517007"/>
                </a:lnTo>
                <a:lnTo>
                  <a:pt x="3158575" y="523700"/>
                </a:lnTo>
                <a:cubicBezTo>
                  <a:pt x="3144858" y="542662"/>
                  <a:pt x="3137997" y="556606"/>
                  <a:pt x="3137997" y="565529"/>
                </a:cubicBezTo>
                <a:cubicBezTo>
                  <a:pt x="3137997" y="571109"/>
                  <a:pt x="3141425" y="578357"/>
                  <a:pt x="3148286" y="587283"/>
                </a:cubicBezTo>
                <a:cubicBezTo>
                  <a:pt x="3141425" y="612938"/>
                  <a:pt x="3137997" y="634130"/>
                  <a:pt x="3137997" y="650862"/>
                </a:cubicBezTo>
                <a:lnTo>
                  <a:pt x="3137997" y="699384"/>
                </a:lnTo>
                <a:cubicBezTo>
                  <a:pt x="3115708" y="712769"/>
                  <a:pt x="3101127" y="731173"/>
                  <a:pt x="3094272" y="754598"/>
                </a:cubicBezTo>
                <a:cubicBezTo>
                  <a:pt x="3101127" y="763521"/>
                  <a:pt x="3104561" y="770772"/>
                  <a:pt x="3104561" y="776348"/>
                </a:cubicBezTo>
                <a:cubicBezTo>
                  <a:pt x="3094272" y="776348"/>
                  <a:pt x="3083983" y="783041"/>
                  <a:pt x="3073695" y="796427"/>
                </a:cubicBezTo>
                <a:lnTo>
                  <a:pt x="3127708" y="796427"/>
                </a:lnTo>
                <a:cubicBezTo>
                  <a:pt x="3162003" y="778582"/>
                  <a:pt x="3198013" y="769655"/>
                  <a:pt x="3235735" y="769655"/>
                </a:cubicBezTo>
                <a:cubicBezTo>
                  <a:pt x="3235735" y="778582"/>
                  <a:pt x="3239169" y="783041"/>
                  <a:pt x="3246025" y="783041"/>
                </a:cubicBezTo>
                <a:cubicBezTo>
                  <a:pt x="3268319" y="774119"/>
                  <a:pt x="3286321" y="769655"/>
                  <a:pt x="3300044" y="769655"/>
                </a:cubicBezTo>
                <a:lnTo>
                  <a:pt x="3320616" y="789734"/>
                </a:lnTo>
                <a:lnTo>
                  <a:pt x="3310333" y="803120"/>
                </a:lnTo>
                <a:cubicBezTo>
                  <a:pt x="3320616" y="803120"/>
                  <a:pt x="3334338" y="824316"/>
                  <a:pt x="3351483" y="866703"/>
                </a:cubicBezTo>
                <a:cubicBezTo>
                  <a:pt x="3366916" y="866703"/>
                  <a:pt x="3374635" y="868932"/>
                  <a:pt x="3374635" y="873396"/>
                </a:cubicBezTo>
                <a:lnTo>
                  <a:pt x="3395213" y="866703"/>
                </a:lnTo>
                <a:lnTo>
                  <a:pt x="3405496" y="866703"/>
                </a:lnTo>
                <a:cubicBezTo>
                  <a:pt x="3420929" y="867816"/>
                  <a:pt x="3428649" y="872279"/>
                  <a:pt x="3428649" y="880085"/>
                </a:cubicBezTo>
                <a:lnTo>
                  <a:pt x="3428649" y="888453"/>
                </a:lnTo>
                <a:lnTo>
                  <a:pt x="3351483" y="930282"/>
                </a:lnTo>
                <a:lnTo>
                  <a:pt x="3364347" y="965418"/>
                </a:lnTo>
                <a:cubicBezTo>
                  <a:pt x="3453513" y="965418"/>
                  <a:pt x="3521243" y="934745"/>
                  <a:pt x="3567543" y="873396"/>
                </a:cubicBezTo>
                <a:lnTo>
                  <a:pt x="3567543" y="860010"/>
                </a:lnTo>
                <a:lnTo>
                  <a:pt x="3546965" y="860010"/>
                </a:lnTo>
                <a:lnTo>
                  <a:pt x="3546965" y="846624"/>
                </a:lnTo>
                <a:cubicBezTo>
                  <a:pt x="3567543" y="846624"/>
                  <a:pt x="3588979" y="837143"/>
                  <a:pt x="3611268" y="818181"/>
                </a:cubicBezTo>
                <a:cubicBezTo>
                  <a:pt x="3621557" y="818181"/>
                  <a:pt x="3631846" y="824870"/>
                  <a:pt x="3642135" y="838256"/>
                </a:cubicBezTo>
                <a:lnTo>
                  <a:pt x="3642135" y="853317"/>
                </a:lnTo>
                <a:cubicBezTo>
                  <a:pt x="3626701" y="853317"/>
                  <a:pt x="3612985" y="862240"/>
                  <a:pt x="3600979" y="880085"/>
                </a:cubicBezTo>
                <a:cubicBezTo>
                  <a:pt x="3621557" y="880085"/>
                  <a:pt x="3631846" y="891799"/>
                  <a:pt x="3631846" y="915225"/>
                </a:cubicBezTo>
                <a:lnTo>
                  <a:pt x="3652423" y="908532"/>
                </a:lnTo>
                <a:lnTo>
                  <a:pt x="3652423" y="921917"/>
                </a:lnTo>
                <a:lnTo>
                  <a:pt x="3631846" y="921917"/>
                </a:lnTo>
                <a:lnTo>
                  <a:pt x="3631846" y="943667"/>
                </a:lnTo>
                <a:cubicBezTo>
                  <a:pt x="3648996" y="943667"/>
                  <a:pt x="3663571" y="945897"/>
                  <a:pt x="3675571" y="950360"/>
                </a:cubicBezTo>
                <a:cubicBezTo>
                  <a:pt x="3687576" y="945897"/>
                  <a:pt x="3702151" y="943667"/>
                  <a:pt x="3719295" y="943667"/>
                </a:cubicBezTo>
                <a:cubicBezTo>
                  <a:pt x="3726157" y="943667"/>
                  <a:pt x="3729584" y="945897"/>
                  <a:pt x="3729584" y="950360"/>
                </a:cubicBezTo>
                <a:cubicBezTo>
                  <a:pt x="3751879" y="941438"/>
                  <a:pt x="3769881" y="936975"/>
                  <a:pt x="3783604" y="936975"/>
                </a:cubicBezTo>
                <a:lnTo>
                  <a:pt x="3783604" y="943667"/>
                </a:lnTo>
                <a:cubicBezTo>
                  <a:pt x="3877915" y="914666"/>
                  <a:pt x="3927642" y="889011"/>
                  <a:pt x="3932787" y="866703"/>
                </a:cubicBezTo>
                <a:cubicBezTo>
                  <a:pt x="4013375" y="799774"/>
                  <a:pt x="4067395" y="738983"/>
                  <a:pt x="4094828" y="684326"/>
                </a:cubicBezTo>
                <a:cubicBezTo>
                  <a:pt x="4087972" y="675404"/>
                  <a:pt x="4084539" y="668711"/>
                  <a:pt x="4084539" y="664248"/>
                </a:cubicBezTo>
                <a:lnTo>
                  <a:pt x="4094828" y="664248"/>
                </a:lnTo>
                <a:lnTo>
                  <a:pt x="4084539" y="650862"/>
                </a:lnTo>
                <a:cubicBezTo>
                  <a:pt x="4091400" y="621860"/>
                  <a:pt x="4101689" y="607362"/>
                  <a:pt x="4115405" y="607362"/>
                </a:cubicBezTo>
                <a:lnTo>
                  <a:pt x="4159130" y="607362"/>
                </a:lnTo>
                <a:lnTo>
                  <a:pt x="4159130" y="622419"/>
                </a:lnTo>
                <a:lnTo>
                  <a:pt x="4148841" y="635805"/>
                </a:lnTo>
                <a:cubicBezTo>
                  <a:pt x="4205431" y="639151"/>
                  <a:pt x="4233722" y="660343"/>
                  <a:pt x="4233722" y="699384"/>
                </a:cubicBezTo>
                <a:lnTo>
                  <a:pt x="4244011" y="699384"/>
                </a:lnTo>
                <a:cubicBezTo>
                  <a:pt x="4300599" y="634688"/>
                  <a:pt x="4329749" y="590071"/>
                  <a:pt x="4331466" y="565529"/>
                </a:cubicBezTo>
                <a:lnTo>
                  <a:pt x="4318602" y="552143"/>
                </a:lnTo>
                <a:cubicBezTo>
                  <a:pt x="4354613" y="517566"/>
                  <a:pt x="4372621" y="491911"/>
                  <a:pt x="4372621" y="475178"/>
                </a:cubicBezTo>
                <a:cubicBezTo>
                  <a:pt x="4372621" y="465139"/>
                  <a:pt x="4369188" y="455658"/>
                  <a:pt x="4362333" y="446735"/>
                </a:cubicBezTo>
                <a:lnTo>
                  <a:pt x="4416347" y="363078"/>
                </a:lnTo>
                <a:lnTo>
                  <a:pt x="4426635" y="363078"/>
                </a:lnTo>
                <a:cubicBezTo>
                  <a:pt x="4436924" y="363078"/>
                  <a:pt x="4454927" y="379252"/>
                  <a:pt x="4480649" y="411599"/>
                </a:cubicBezTo>
                <a:lnTo>
                  <a:pt x="4727571" y="488564"/>
                </a:lnTo>
                <a:lnTo>
                  <a:pt x="4717281" y="523700"/>
                </a:lnTo>
                <a:lnTo>
                  <a:pt x="4717281" y="552143"/>
                </a:lnTo>
                <a:cubicBezTo>
                  <a:pt x="4717281" y="561070"/>
                  <a:pt x="4749865" y="572780"/>
                  <a:pt x="4815026" y="587283"/>
                </a:cubicBezTo>
                <a:cubicBezTo>
                  <a:pt x="4828743" y="582820"/>
                  <a:pt x="4839031" y="580590"/>
                  <a:pt x="4845893" y="580590"/>
                </a:cubicBezTo>
                <a:lnTo>
                  <a:pt x="4856181" y="593976"/>
                </a:lnTo>
                <a:cubicBezTo>
                  <a:pt x="4820171" y="627437"/>
                  <a:pt x="4802162" y="660343"/>
                  <a:pt x="4802162" y="692691"/>
                </a:cubicBezTo>
                <a:cubicBezTo>
                  <a:pt x="4802162" y="702730"/>
                  <a:pt x="4852748" y="725597"/>
                  <a:pt x="4953920" y="761291"/>
                </a:cubicBezTo>
                <a:cubicBezTo>
                  <a:pt x="4953920" y="785833"/>
                  <a:pt x="5000220" y="816506"/>
                  <a:pt x="5092814" y="853317"/>
                </a:cubicBezTo>
                <a:cubicBezTo>
                  <a:pt x="5135681" y="883431"/>
                  <a:pt x="5157117" y="925264"/>
                  <a:pt x="5157117" y="978803"/>
                </a:cubicBezTo>
                <a:cubicBezTo>
                  <a:pt x="5141683" y="978803"/>
                  <a:pt x="5123681" y="1002229"/>
                  <a:pt x="5103103" y="1049075"/>
                </a:cubicBezTo>
                <a:cubicBezTo>
                  <a:pt x="5103103" y="1053539"/>
                  <a:pt x="5107389" y="1060231"/>
                  <a:pt x="5115967" y="1069154"/>
                </a:cubicBezTo>
                <a:lnTo>
                  <a:pt x="5092814" y="1104290"/>
                </a:lnTo>
                <a:cubicBezTo>
                  <a:pt x="5099675" y="1112100"/>
                  <a:pt x="5103103" y="1121581"/>
                  <a:pt x="5103103" y="1132737"/>
                </a:cubicBezTo>
                <a:lnTo>
                  <a:pt x="5092814" y="1132737"/>
                </a:lnTo>
                <a:lnTo>
                  <a:pt x="5103103" y="1146119"/>
                </a:lnTo>
                <a:lnTo>
                  <a:pt x="5103103" y="1279973"/>
                </a:lnTo>
                <a:cubicBezTo>
                  <a:pt x="5132253" y="1326824"/>
                  <a:pt x="5150261" y="1368653"/>
                  <a:pt x="5157117" y="1405464"/>
                </a:cubicBezTo>
                <a:lnTo>
                  <a:pt x="5146827" y="1405464"/>
                </a:lnTo>
                <a:cubicBezTo>
                  <a:pt x="5175983" y="1454540"/>
                  <a:pt x="5208561" y="1519794"/>
                  <a:pt x="5244572" y="1601222"/>
                </a:cubicBezTo>
                <a:cubicBezTo>
                  <a:pt x="5244572" y="1615725"/>
                  <a:pt x="5226563" y="1648073"/>
                  <a:pt x="5190558" y="1698266"/>
                </a:cubicBezTo>
                <a:cubicBezTo>
                  <a:pt x="5262575" y="1796426"/>
                  <a:pt x="5316589" y="1854987"/>
                  <a:pt x="5352599" y="1873949"/>
                </a:cubicBezTo>
                <a:cubicBezTo>
                  <a:pt x="5352599" y="1882872"/>
                  <a:pt x="5341452" y="1887335"/>
                  <a:pt x="5319163" y="1887335"/>
                </a:cubicBezTo>
                <a:lnTo>
                  <a:pt x="5319163" y="1992746"/>
                </a:lnTo>
                <a:cubicBezTo>
                  <a:pt x="5344885" y="2020631"/>
                  <a:pt x="5362888" y="2034575"/>
                  <a:pt x="5373177" y="2034575"/>
                </a:cubicBezTo>
                <a:lnTo>
                  <a:pt x="5437479" y="2034575"/>
                </a:lnTo>
                <a:lnTo>
                  <a:pt x="5437479" y="2047961"/>
                </a:lnTo>
                <a:cubicBezTo>
                  <a:pt x="5430619" y="2047961"/>
                  <a:pt x="5419477" y="2050191"/>
                  <a:pt x="5404043" y="2054650"/>
                </a:cubicBezTo>
                <a:cubicBezTo>
                  <a:pt x="5392038" y="2050191"/>
                  <a:pt x="5378321" y="2047961"/>
                  <a:pt x="5362888" y="2047961"/>
                </a:cubicBezTo>
                <a:lnTo>
                  <a:pt x="5339741" y="2069711"/>
                </a:lnTo>
                <a:lnTo>
                  <a:pt x="5339741" y="2076404"/>
                </a:lnTo>
                <a:cubicBezTo>
                  <a:pt x="5339741" y="2093136"/>
                  <a:pt x="5354316" y="2113770"/>
                  <a:pt x="5383466" y="2138312"/>
                </a:cubicBezTo>
                <a:cubicBezTo>
                  <a:pt x="5368033" y="2274396"/>
                  <a:pt x="5353457" y="2342438"/>
                  <a:pt x="5339741" y="2342438"/>
                </a:cubicBezTo>
                <a:lnTo>
                  <a:pt x="5352599" y="2355824"/>
                </a:lnTo>
                <a:cubicBezTo>
                  <a:pt x="5352599" y="2360283"/>
                  <a:pt x="5348313" y="2362517"/>
                  <a:pt x="5339741" y="2362517"/>
                </a:cubicBezTo>
                <a:cubicBezTo>
                  <a:pt x="5339741" y="2366977"/>
                  <a:pt x="5344027" y="2369210"/>
                  <a:pt x="5352599" y="2369210"/>
                </a:cubicBezTo>
                <a:lnTo>
                  <a:pt x="5339741" y="2419403"/>
                </a:lnTo>
                <a:cubicBezTo>
                  <a:pt x="5339741" y="2429442"/>
                  <a:pt x="5344027" y="2438365"/>
                  <a:pt x="5352599" y="2446175"/>
                </a:cubicBezTo>
                <a:cubicBezTo>
                  <a:pt x="5344027" y="2450634"/>
                  <a:pt x="5336307" y="2485774"/>
                  <a:pt x="5329453" y="2551582"/>
                </a:cubicBezTo>
                <a:lnTo>
                  <a:pt x="5339741" y="2564968"/>
                </a:lnTo>
                <a:cubicBezTo>
                  <a:pt x="5293441" y="2630781"/>
                  <a:pt x="5258289" y="2705516"/>
                  <a:pt x="5234283" y="2789173"/>
                </a:cubicBezTo>
                <a:cubicBezTo>
                  <a:pt x="5126255" y="2879524"/>
                  <a:pt x="5072236" y="2947008"/>
                  <a:pt x="5072236" y="2991628"/>
                </a:cubicBezTo>
                <a:cubicBezTo>
                  <a:pt x="5065381" y="2991628"/>
                  <a:pt x="5061947" y="2993858"/>
                  <a:pt x="5061947" y="2998321"/>
                </a:cubicBezTo>
                <a:lnTo>
                  <a:pt x="5061947" y="3013379"/>
                </a:lnTo>
                <a:cubicBezTo>
                  <a:pt x="5061947" y="3025648"/>
                  <a:pt x="5068809" y="3039592"/>
                  <a:pt x="5082525" y="3055207"/>
                </a:cubicBezTo>
                <a:cubicBezTo>
                  <a:pt x="5082525" y="3069710"/>
                  <a:pt x="5046514" y="3090343"/>
                  <a:pt x="4974497" y="3117115"/>
                </a:cubicBezTo>
                <a:cubicBezTo>
                  <a:pt x="4965925" y="3224198"/>
                  <a:pt x="4937628" y="3277741"/>
                  <a:pt x="4889617" y="3277741"/>
                </a:cubicBezTo>
                <a:cubicBezTo>
                  <a:pt x="4889617" y="3285547"/>
                  <a:pt x="4882756" y="3295028"/>
                  <a:pt x="4869039" y="3306184"/>
                </a:cubicBezTo>
                <a:lnTo>
                  <a:pt x="4869039" y="3341320"/>
                </a:lnTo>
                <a:cubicBezTo>
                  <a:pt x="4857034" y="3341320"/>
                  <a:pt x="4834745" y="3353031"/>
                  <a:pt x="4802162" y="3376456"/>
                </a:cubicBezTo>
                <a:lnTo>
                  <a:pt x="4815026" y="3438364"/>
                </a:lnTo>
                <a:lnTo>
                  <a:pt x="4802162" y="3453421"/>
                </a:lnTo>
                <a:cubicBezTo>
                  <a:pt x="4802162" y="3462347"/>
                  <a:pt x="4809881" y="3480751"/>
                  <a:pt x="4825315" y="3508636"/>
                </a:cubicBezTo>
                <a:cubicBezTo>
                  <a:pt x="4825315" y="3522021"/>
                  <a:pt x="4767867" y="3547676"/>
                  <a:pt x="4652979" y="3585604"/>
                </a:cubicBezTo>
                <a:lnTo>
                  <a:pt x="4619543" y="3614047"/>
                </a:lnTo>
                <a:lnTo>
                  <a:pt x="4619543" y="3634126"/>
                </a:lnTo>
                <a:lnTo>
                  <a:pt x="4503796" y="3711091"/>
                </a:lnTo>
                <a:lnTo>
                  <a:pt x="4544951" y="3746227"/>
                </a:lnTo>
                <a:lnTo>
                  <a:pt x="4544951" y="3767980"/>
                </a:lnTo>
                <a:cubicBezTo>
                  <a:pt x="4532946" y="3809251"/>
                  <a:pt x="4519229" y="3829884"/>
                  <a:pt x="4503796" y="3829884"/>
                </a:cubicBezTo>
                <a:lnTo>
                  <a:pt x="4514085" y="3844945"/>
                </a:lnTo>
                <a:cubicBezTo>
                  <a:pt x="4486652" y="3872830"/>
                  <a:pt x="4468643" y="3886774"/>
                  <a:pt x="4460071" y="3886774"/>
                </a:cubicBezTo>
                <a:lnTo>
                  <a:pt x="4395769" y="3886774"/>
                </a:lnTo>
                <a:cubicBezTo>
                  <a:pt x="4395769" y="3925815"/>
                  <a:pt x="4323747" y="3993299"/>
                  <a:pt x="4179708" y="4089229"/>
                </a:cubicBezTo>
                <a:cubicBezTo>
                  <a:pt x="4179708" y="4126036"/>
                  <a:pt x="4154844" y="4144440"/>
                  <a:pt x="4105117" y="4144440"/>
                </a:cubicBezTo>
                <a:cubicBezTo>
                  <a:pt x="4082828" y="4173445"/>
                  <a:pt x="4071681" y="4190174"/>
                  <a:pt x="4071681" y="4194637"/>
                </a:cubicBezTo>
                <a:cubicBezTo>
                  <a:pt x="4087114" y="4250410"/>
                  <a:pt x="4094828" y="4282758"/>
                  <a:pt x="4094828" y="4291681"/>
                </a:cubicBezTo>
                <a:lnTo>
                  <a:pt x="3943075" y="4375338"/>
                </a:lnTo>
                <a:lnTo>
                  <a:pt x="3901920" y="4375338"/>
                </a:lnTo>
                <a:lnTo>
                  <a:pt x="3868484" y="4361952"/>
                </a:lnTo>
                <a:cubicBezTo>
                  <a:pt x="3861623" y="4361952"/>
                  <a:pt x="3858195" y="4364186"/>
                  <a:pt x="3858195" y="4368645"/>
                </a:cubicBezTo>
                <a:lnTo>
                  <a:pt x="3835042" y="4361952"/>
                </a:lnTo>
                <a:lnTo>
                  <a:pt x="3804176" y="4361952"/>
                </a:lnTo>
                <a:cubicBezTo>
                  <a:pt x="3790459" y="4361952"/>
                  <a:pt x="3754448" y="4394304"/>
                  <a:pt x="3696148" y="4459000"/>
                </a:cubicBezTo>
                <a:cubicBezTo>
                  <a:pt x="3651565" y="4459000"/>
                  <a:pt x="3612126" y="4487443"/>
                  <a:pt x="3577832" y="4544329"/>
                </a:cubicBezTo>
                <a:lnTo>
                  <a:pt x="3567543" y="4544329"/>
                </a:lnTo>
                <a:lnTo>
                  <a:pt x="3567543" y="4557715"/>
                </a:lnTo>
                <a:cubicBezTo>
                  <a:pt x="3574399" y="4557715"/>
                  <a:pt x="3577832" y="4555485"/>
                  <a:pt x="3577832" y="4551022"/>
                </a:cubicBezTo>
                <a:cubicBezTo>
                  <a:pt x="3627560" y="4553255"/>
                  <a:pt x="3652423" y="4562178"/>
                  <a:pt x="3652423" y="4577793"/>
                </a:cubicBezTo>
                <a:cubicBezTo>
                  <a:pt x="3643851" y="4601219"/>
                  <a:pt x="3597551" y="4626874"/>
                  <a:pt x="3513529" y="4654758"/>
                </a:cubicBezTo>
                <a:cubicBezTo>
                  <a:pt x="3414074" y="4688223"/>
                  <a:pt x="3364347" y="4716666"/>
                  <a:pt x="3364347" y="4740091"/>
                </a:cubicBezTo>
                <a:lnTo>
                  <a:pt x="3374635" y="4773556"/>
                </a:lnTo>
                <a:cubicBezTo>
                  <a:pt x="3275180" y="4773556"/>
                  <a:pt x="3210877" y="4806458"/>
                  <a:pt x="3181722" y="4872270"/>
                </a:cubicBezTo>
                <a:cubicBezTo>
                  <a:pt x="3192011" y="4872270"/>
                  <a:pt x="3202299" y="4878963"/>
                  <a:pt x="3212589" y="4892349"/>
                </a:cubicBezTo>
                <a:lnTo>
                  <a:pt x="3212589" y="4907406"/>
                </a:lnTo>
                <a:cubicBezTo>
                  <a:pt x="3212589" y="4914099"/>
                  <a:pt x="3198013" y="4923580"/>
                  <a:pt x="3168864" y="4935853"/>
                </a:cubicBezTo>
                <a:cubicBezTo>
                  <a:pt x="3168864" y="4925814"/>
                  <a:pt x="3162003" y="4920792"/>
                  <a:pt x="3148286" y="4920792"/>
                </a:cubicBezTo>
                <a:lnTo>
                  <a:pt x="3137997" y="4920792"/>
                </a:lnTo>
                <a:lnTo>
                  <a:pt x="2955378" y="5026204"/>
                </a:lnTo>
                <a:lnTo>
                  <a:pt x="2934801" y="5026204"/>
                </a:lnTo>
                <a:cubicBezTo>
                  <a:pt x="2934801" y="5002779"/>
                  <a:pt x="2927081" y="4991068"/>
                  <a:pt x="2911647" y="4991068"/>
                </a:cubicBezTo>
                <a:cubicBezTo>
                  <a:pt x="2903075" y="5003337"/>
                  <a:pt x="2835345" y="5031222"/>
                  <a:pt x="2708451" y="5074726"/>
                </a:cubicBezTo>
                <a:lnTo>
                  <a:pt x="2675015" y="5061340"/>
                </a:lnTo>
                <a:lnTo>
                  <a:pt x="2675015" y="5074726"/>
                </a:lnTo>
                <a:cubicBezTo>
                  <a:pt x="2681871" y="5083648"/>
                  <a:pt x="2685304" y="5090899"/>
                  <a:pt x="2685304" y="5096476"/>
                </a:cubicBezTo>
                <a:lnTo>
                  <a:pt x="2675015" y="5096476"/>
                </a:lnTo>
                <a:cubicBezTo>
                  <a:pt x="2661299" y="5096476"/>
                  <a:pt x="2654437" y="5089224"/>
                  <a:pt x="2654437" y="5074726"/>
                </a:cubicBezTo>
                <a:lnTo>
                  <a:pt x="2644149" y="5074726"/>
                </a:lnTo>
                <a:lnTo>
                  <a:pt x="2590135" y="5081418"/>
                </a:lnTo>
                <a:cubicBezTo>
                  <a:pt x="2583274" y="5063569"/>
                  <a:pt x="2572126" y="5047395"/>
                  <a:pt x="2556699" y="5032897"/>
                </a:cubicBezTo>
                <a:cubicBezTo>
                  <a:pt x="2565271" y="5025087"/>
                  <a:pt x="2569557" y="5015606"/>
                  <a:pt x="2569557" y="5004454"/>
                </a:cubicBezTo>
                <a:lnTo>
                  <a:pt x="2502679" y="5004454"/>
                </a:lnTo>
                <a:cubicBezTo>
                  <a:pt x="2502679" y="5039031"/>
                  <a:pt x="2467532" y="5062456"/>
                  <a:pt x="2397227" y="5074726"/>
                </a:cubicBezTo>
                <a:cubicBezTo>
                  <a:pt x="2369788" y="5074726"/>
                  <a:pt x="2348352" y="5084207"/>
                  <a:pt x="2332924" y="5103169"/>
                </a:cubicBezTo>
                <a:cubicBezTo>
                  <a:pt x="2322636" y="5103169"/>
                  <a:pt x="2308055" y="5112650"/>
                  <a:pt x="2289194" y="5131612"/>
                </a:cubicBezTo>
                <a:cubicBezTo>
                  <a:pt x="2188022" y="5131612"/>
                  <a:pt x="2102289" y="5159500"/>
                  <a:pt x="2031984" y="5215273"/>
                </a:cubicBezTo>
                <a:cubicBezTo>
                  <a:pt x="1997689" y="5215273"/>
                  <a:pt x="1971967" y="5219732"/>
                  <a:pt x="1954817" y="5228655"/>
                </a:cubicBezTo>
                <a:lnTo>
                  <a:pt x="1944528" y="5228655"/>
                </a:lnTo>
                <a:cubicBezTo>
                  <a:pt x="1930812" y="5228655"/>
                  <a:pt x="1920523" y="5214715"/>
                  <a:pt x="1913662" y="5186826"/>
                </a:cubicBezTo>
                <a:cubicBezTo>
                  <a:pt x="1925667" y="5186826"/>
                  <a:pt x="1965106" y="5153920"/>
                  <a:pt x="2031984" y="5088111"/>
                </a:cubicBezTo>
                <a:lnTo>
                  <a:pt x="2106575" y="5088111"/>
                </a:lnTo>
                <a:cubicBezTo>
                  <a:pt x="2125436" y="5042378"/>
                  <a:pt x="2150300" y="5019511"/>
                  <a:pt x="2181166" y="5019511"/>
                </a:cubicBezTo>
                <a:lnTo>
                  <a:pt x="2181166" y="4991068"/>
                </a:lnTo>
                <a:cubicBezTo>
                  <a:pt x="2129722" y="4972102"/>
                  <a:pt x="2097997" y="4962621"/>
                  <a:pt x="2085997" y="4962621"/>
                </a:cubicBezTo>
                <a:cubicBezTo>
                  <a:pt x="2061992" y="4962621"/>
                  <a:pt x="2043983" y="4964855"/>
                  <a:pt x="2031984" y="4969314"/>
                </a:cubicBezTo>
                <a:cubicBezTo>
                  <a:pt x="2002834" y="4964855"/>
                  <a:pt x="1977112" y="4962621"/>
                  <a:pt x="1954817" y="4962621"/>
                </a:cubicBezTo>
                <a:lnTo>
                  <a:pt x="1934239" y="4969314"/>
                </a:lnTo>
                <a:cubicBezTo>
                  <a:pt x="1877656" y="4969314"/>
                  <a:pt x="1834784" y="4953140"/>
                  <a:pt x="1805634" y="4920792"/>
                </a:cubicBezTo>
                <a:cubicBezTo>
                  <a:pt x="1790201" y="4920792"/>
                  <a:pt x="1768771" y="4902389"/>
                  <a:pt x="1741332" y="4865578"/>
                </a:cubicBezTo>
                <a:lnTo>
                  <a:pt x="1707896" y="4865578"/>
                </a:lnTo>
                <a:cubicBezTo>
                  <a:pt x="1707896" y="4876734"/>
                  <a:pt x="1686460" y="4888444"/>
                  <a:pt x="1643593" y="4900713"/>
                </a:cubicBezTo>
                <a:cubicBezTo>
                  <a:pt x="1617871" y="4937525"/>
                  <a:pt x="1578432" y="4955928"/>
                  <a:pt x="1525271" y="4955928"/>
                </a:cubicBezTo>
                <a:cubicBezTo>
                  <a:pt x="1525271" y="4959275"/>
                  <a:pt x="1507268" y="4966526"/>
                  <a:pt x="1471257" y="4977682"/>
                </a:cubicBezTo>
                <a:lnTo>
                  <a:pt x="1450680" y="4977682"/>
                </a:lnTo>
                <a:cubicBezTo>
                  <a:pt x="1436963" y="4977682"/>
                  <a:pt x="1430102" y="4972660"/>
                  <a:pt x="1430102" y="4962621"/>
                </a:cubicBezTo>
                <a:cubicBezTo>
                  <a:pt x="1430102" y="4952582"/>
                  <a:pt x="1433535" y="4943659"/>
                  <a:pt x="1440391" y="4935853"/>
                </a:cubicBezTo>
                <a:cubicBezTo>
                  <a:pt x="1433535" y="4926927"/>
                  <a:pt x="1430102" y="4917446"/>
                  <a:pt x="1430102" y="4907406"/>
                </a:cubicBezTo>
                <a:cubicBezTo>
                  <a:pt x="1430102" y="4896254"/>
                  <a:pt x="1440391" y="4882310"/>
                  <a:pt x="1460968" y="4865578"/>
                </a:cubicBezTo>
                <a:lnTo>
                  <a:pt x="1460968" y="4837135"/>
                </a:lnTo>
                <a:lnTo>
                  <a:pt x="1440391" y="4837135"/>
                </a:lnTo>
                <a:lnTo>
                  <a:pt x="1406955" y="4850520"/>
                </a:lnTo>
                <a:lnTo>
                  <a:pt x="1396666" y="4850520"/>
                </a:lnTo>
                <a:cubicBezTo>
                  <a:pt x="1348655" y="4813709"/>
                  <a:pt x="1309216" y="4795306"/>
                  <a:pt x="1278350" y="4795306"/>
                </a:cubicBezTo>
                <a:lnTo>
                  <a:pt x="1278350" y="4781920"/>
                </a:lnTo>
                <a:lnTo>
                  <a:pt x="1322074" y="4781920"/>
                </a:lnTo>
                <a:lnTo>
                  <a:pt x="1322074" y="4766863"/>
                </a:lnTo>
                <a:lnTo>
                  <a:pt x="1301497" y="4766863"/>
                </a:lnTo>
                <a:cubicBezTo>
                  <a:pt x="1301497" y="4744554"/>
                  <a:pt x="1308358" y="4707185"/>
                  <a:pt x="1322074" y="4654758"/>
                </a:cubicBezTo>
                <a:lnTo>
                  <a:pt x="1342652" y="4654758"/>
                </a:lnTo>
                <a:lnTo>
                  <a:pt x="1342652" y="4683201"/>
                </a:lnTo>
                <a:lnTo>
                  <a:pt x="1386377" y="4683201"/>
                </a:lnTo>
                <a:cubicBezTo>
                  <a:pt x="1396666" y="4683201"/>
                  <a:pt x="1406955" y="4676512"/>
                  <a:pt x="1417244" y="4663126"/>
                </a:cubicBezTo>
                <a:lnTo>
                  <a:pt x="1417244" y="4654758"/>
                </a:lnTo>
                <a:lnTo>
                  <a:pt x="1396666" y="4654758"/>
                </a:lnTo>
                <a:lnTo>
                  <a:pt x="1396666" y="4634679"/>
                </a:lnTo>
                <a:cubicBezTo>
                  <a:pt x="1396666" y="4624644"/>
                  <a:pt x="1421530" y="4615159"/>
                  <a:pt x="1471257" y="4606236"/>
                </a:cubicBezTo>
                <a:cubicBezTo>
                  <a:pt x="1479829" y="4577235"/>
                  <a:pt x="1555279" y="4500270"/>
                  <a:pt x="1697607" y="4375338"/>
                </a:cubicBezTo>
                <a:lnTo>
                  <a:pt x="1687318" y="4361952"/>
                </a:lnTo>
                <a:lnTo>
                  <a:pt x="1697607" y="4348570"/>
                </a:lnTo>
                <a:lnTo>
                  <a:pt x="1697607" y="4326817"/>
                </a:lnTo>
                <a:cubicBezTo>
                  <a:pt x="1704462" y="4326817"/>
                  <a:pt x="1707896" y="4324587"/>
                  <a:pt x="1707896" y="4320124"/>
                </a:cubicBezTo>
                <a:cubicBezTo>
                  <a:pt x="1701034" y="4311201"/>
                  <a:pt x="1697607" y="4303950"/>
                  <a:pt x="1697607" y="4298374"/>
                </a:cubicBezTo>
                <a:cubicBezTo>
                  <a:pt x="1718184" y="4298374"/>
                  <a:pt x="1732759" y="4277736"/>
                  <a:pt x="1741332" y="4236466"/>
                </a:cubicBezTo>
                <a:cubicBezTo>
                  <a:pt x="1725898" y="4236466"/>
                  <a:pt x="1718184" y="4231448"/>
                  <a:pt x="1718184" y="4221409"/>
                </a:cubicBezTo>
                <a:lnTo>
                  <a:pt x="1718184" y="4214716"/>
                </a:lnTo>
                <a:lnTo>
                  <a:pt x="1741332" y="4214716"/>
                </a:lnTo>
                <a:lnTo>
                  <a:pt x="1741332" y="4152808"/>
                </a:lnTo>
                <a:lnTo>
                  <a:pt x="1731043" y="4137751"/>
                </a:lnTo>
                <a:lnTo>
                  <a:pt x="1707896" y="4144440"/>
                </a:lnTo>
                <a:lnTo>
                  <a:pt x="1697607" y="4144440"/>
                </a:lnTo>
                <a:cubicBezTo>
                  <a:pt x="1707896" y="4116555"/>
                  <a:pt x="1747334" y="4065804"/>
                  <a:pt x="1815923" y="3992182"/>
                </a:cubicBezTo>
                <a:cubicBezTo>
                  <a:pt x="1833073" y="3992182"/>
                  <a:pt x="1851076" y="3947565"/>
                  <a:pt x="1869937" y="3858331"/>
                </a:cubicBezTo>
                <a:cubicBezTo>
                  <a:pt x="1863081" y="3834906"/>
                  <a:pt x="1848506" y="3823195"/>
                  <a:pt x="1826212" y="3823195"/>
                </a:cubicBezTo>
                <a:cubicBezTo>
                  <a:pt x="1781629" y="3823195"/>
                  <a:pt x="1713898" y="3876735"/>
                  <a:pt x="1623015" y="3983818"/>
                </a:cubicBezTo>
                <a:cubicBezTo>
                  <a:pt x="1593865" y="3986047"/>
                  <a:pt x="1579290" y="3993299"/>
                  <a:pt x="1579290" y="4005568"/>
                </a:cubicBezTo>
                <a:cubicBezTo>
                  <a:pt x="1565568" y="4005568"/>
                  <a:pt x="1558713" y="4001108"/>
                  <a:pt x="1558713" y="3992182"/>
                </a:cubicBezTo>
                <a:lnTo>
                  <a:pt x="1558713" y="3957046"/>
                </a:lnTo>
                <a:cubicBezTo>
                  <a:pt x="1546707" y="3957046"/>
                  <a:pt x="1528704" y="3949795"/>
                  <a:pt x="1504693" y="3935296"/>
                </a:cubicBezTo>
                <a:lnTo>
                  <a:pt x="1514982" y="3921910"/>
                </a:lnTo>
                <a:lnTo>
                  <a:pt x="1514982" y="3761288"/>
                </a:lnTo>
                <a:cubicBezTo>
                  <a:pt x="1533849" y="3687665"/>
                  <a:pt x="1555279" y="3650300"/>
                  <a:pt x="1579290" y="3649183"/>
                </a:cubicBezTo>
                <a:lnTo>
                  <a:pt x="1579290" y="3634126"/>
                </a:lnTo>
                <a:cubicBezTo>
                  <a:pt x="1565568" y="3622970"/>
                  <a:pt x="1558713" y="3614047"/>
                  <a:pt x="1558713" y="3607354"/>
                </a:cubicBezTo>
                <a:cubicBezTo>
                  <a:pt x="1615296" y="3524810"/>
                  <a:pt x="1658168" y="3445615"/>
                  <a:pt x="1687318" y="3369763"/>
                </a:cubicBezTo>
                <a:cubicBezTo>
                  <a:pt x="1694173" y="3369763"/>
                  <a:pt x="1697607" y="3367534"/>
                  <a:pt x="1697607" y="3363070"/>
                </a:cubicBezTo>
                <a:cubicBezTo>
                  <a:pt x="1690746" y="3363070"/>
                  <a:pt x="1687318" y="3360282"/>
                  <a:pt x="1687318" y="3354706"/>
                </a:cubicBezTo>
                <a:lnTo>
                  <a:pt x="1718184" y="3341320"/>
                </a:lnTo>
                <a:lnTo>
                  <a:pt x="1707896" y="3327934"/>
                </a:lnTo>
                <a:cubicBezTo>
                  <a:pt x="1707896" y="3316782"/>
                  <a:pt x="1719037" y="3295587"/>
                  <a:pt x="1741332" y="3264355"/>
                </a:cubicBezTo>
                <a:cubicBezTo>
                  <a:pt x="1734470" y="3255429"/>
                  <a:pt x="1731043" y="3248740"/>
                  <a:pt x="1731043" y="3244277"/>
                </a:cubicBezTo>
                <a:cubicBezTo>
                  <a:pt x="1767054" y="3159502"/>
                  <a:pt x="1791918" y="3117115"/>
                  <a:pt x="1805634" y="3117115"/>
                </a:cubicBezTo>
                <a:lnTo>
                  <a:pt x="1795345" y="3103729"/>
                </a:lnTo>
                <a:cubicBezTo>
                  <a:pt x="1798779" y="3075845"/>
                  <a:pt x="1809062" y="3061900"/>
                  <a:pt x="1826212" y="3061900"/>
                </a:cubicBezTo>
                <a:cubicBezTo>
                  <a:pt x="1826212" y="3057437"/>
                  <a:pt x="1822784" y="3055207"/>
                  <a:pt x="1815923" y="3055207"/>
                </a:cubicBezTo>
                <a:lnTo>
                  <a:pt x="1826212" y="3020072"/>
                </a:lnTo>
                <a:lnTo>
                  <a:pt x="1815923" y="2991628"/>
                </a:lnTo>
                <a:lnTo>
                  <a:pt x="1751620" y="2991628"/>
                </a:lnTo>
                <a:cubicBezTo>
                  <a:pt x="1741332" y="2991628"/>
                  <a:pt x="1716468" y="3007802"/>
                  <a:pt x="1677029" y="3040150"/>
                </a:cubicBezTo>
                <a:cubicBezTo>
                  <a:pt x="1605007" y="3026764"/>
                  <a:pt x="1569002" y="2998880"/>
                  <a:pt x="1569002" y="2956493"/>
                </a:cubicBezTo>
                <a:cubicBezTo>
                  <a:pt x="1582718" y="2956493"/>
                  <a:pt x="1589574" y="2952029"/>
                  <a:pt x="1589574" y="2943107"/>
                </a:cubicBezTo>
                <a:lnTo>
                  <a:pt x="1579290" y="2929721"/>
                </a:lnTo>
                <a:cubicBezTo>
                  <a:pt x="1601579" y="2924145"/>
                  <a:pt x="1612726" y="2919123"/>
                  <a:pt x="1612726" y="2914660"/>
                </a:cubicBezTo>
                <a:lnTo>
                  <a:pt x="1599862" y="2901278"/>
                </a:lnTo>
                <a:lnTo>
                  <a:pt x="1633304" y="2866138"/>
                </a:lnTo>
                <a:cubicBezTo>
                  <a:pt x="1626443" y="2857216"/>
                  <a:pt x="1623015" y="2849964"/>
                  <a:pt x="1623015" y="2844388"/>
                </a:cubicBezTo>
                <a:cubicBezTo>
                  <a:pt x="1636732" y="2839925"/>
                  <a:pt x="1647021" y="2837695"/>
                  <a:pt x="1653882" y="2837695"/>
                </a:cubicBezTo>
                <a:lnTo>
                  <a:pt x="1643593" y="2789173"/>
                </a:lnTo>
                <a:cubicBezTo>
                  <a:pt x="1659021" y="2789173"/>
                  <a:pt x="1666740" y="2784710"/>
                  <a:pt x="1666740" y="2775788"/>
                </a:cubicBezTo>
                <a:lnTo>
                  <a:pt x="1666740" y="2754037"/>
                </a:lnTo>
                <a:cubicBezTo>
                  <a:pt x="1680457" y="2754037"/>
                  <a:pt x="1687318" y="2749574"/>
                  <a:pt x="1687318" y="2740652"/>
                </a:cubicBezTo>
                <a:lnTo>
                  <a:pt x="1666740" y="2718902"/>
                </a:lnTo>
                <a:cubicBezTo>
                  <a:pt x="1666740" y="2715555"/>
                  <a:pt x="1670168" y="2697148"/>
                  <a:pt x="1677029" y="2663687"/>
                </a:cubicBezTo>
                <a:lnTo>
                  <a:pt x="1666740" y="2628551"/>
                </a:lnTo>
                <a:lnTo>
                  <a:pt x="1633304" y="2628551"/>
                </a:lnTo>
                <a:cubicBezTo>
                  <a:pt x="1633304" y="2648626"/>
                  <a:pt x="1605007" y="2674285"/>
                  <a:pt x="1548424" y="2705516"/>
                </a:cubicBezTo>
                <a:cubicBezTo>
                  <a:pt x="1490118" y="2755709"/>
                  <a:pt x="1460968" y="2788057"/>
                  <a:pt x="1460968" y="2802559"/>
                </a:cubicBezTo>
                <a:cubicBezTo>
                  <a:pt x="1431819" y="2836024"/>
                  <a:pt x="1410382" y="2852756"/>
                  <a:pt x="1396666" y="2852756"/>
                </a:cubicBezTo>
                <a:lnTo>
                  <a:pt x="1406955" y="2866138"/>
                </a:lnTo>
                <a:cubicBezTo>
                  <a:pt x="1391521" y="2876178"/>
                  <a:pt x="1359802" y="2918006"/>
                  <a:pt x="1311786" y="2991628"/>
                </a:cubicBezTo>
                <a:lnTo>
                  <a:pt x="1301497" y="2991628"/>
                </a:lnTo>
                <a:lnTo>
                  <a:pt x="1311786" y="3005014"/>
                </a:lnTo>
                <a:cubicBezTo>
                  <a:pt x="1292924" y="3028436"/>
                  <a:pt x="1245766" y="3047402"/>
                  <a:pt x="1170316" y="3061900"/>
                </a:cubicBezTo>
                <a:cubicBezTo>
                  <a:pt x="1151455" y="3084209"/>
                  <a:pt x="1112017" y="3119345"/>
                  <a:pt x="1052000" y="3167312"/>
                </a:cubicBezTo>
                <a:cubicBezTo>
                  <a:pt x="990273" y="3235354"/>
                  <a:pt x="940545" y="3300608"/>
                  <a:pt x="902817" y="3363070"/>
                </a:cubicBezTo>
                <a:lnTo>
                  <a:pt x="859092" y="3411592"/>
                </a:lnTo>
                <a:cubicBezTo>
                  <a:pt x="800793" y="3476288"/>
                  <a:pt x="764782" y="3510869"/>
                  <a:pt x="751065" y="3515329"/>
                </a:cubicBezTo>
                <a:lnTo>
                  <a:pt x="740776" y="3515329"/>
                </a:lnTo>
                <a:lnTo>
                  <a:pt x="720198" y="3508636"/>
                </a:lnTo>
                <a:cubicBezTo>
                  <a:pt x="720198" y="3518675"/>
                  <a:pt x="713337" y="3523697"/>
                  <a:pt x="699621" y="3523697"/>
                </a:cubicBezTo>
                <a:cubicBezTo>
                  <a:pt x="699621" y="3518120"/>
                  <a:pt x="695335" y="3515329"/>
                  <a:pt x="686757" y="3515329"/>
                </a:cubicBezTo>
                <a:cubicBezTo>
                  <a:pt x="686757" y="3532061"/>
                  <a:pt x="655037" y="3571660"/>
                  <a:pt x="591593" y="3634126"/>
                </a:cubicBezTo>
                <a:lnTo>
                  <a:pt x="601876" y="3649183"/>
                </a:lnTo>
                <a:lnTo>
                  <a:pt x="558151" y="3697705"/>
                </a:lnTo>
                <a:lnTo>
                  <a:pt x="568440" y="3711091"/>
                </a:lnTo>
                <a:lnTo>
                  <a:pt x="558151" y="3726148"/>
                </a:lnTo>
                <a:lnTo>
                  <a:pt x="568440" y="3739534"/>
                </a:lnTo>
                <a:cubicBezTo>
                  <a:pt x="561579" y="3748456"/>
                  <a:pt x="558151" y="3755708"/>
                  <a:pt x="558151" y="3761288"/>
                </a:cubicBezTo>
                <a:lnTo>
                  <a:pt x="568440" y="3796423"/>
                </a:lnTo>
                <a:cubicBezTo>
                  <a:pt x="556440" y="3796423"/>
                  <a:pt x="528143" y="3819290"/>
                  <a:pt x="483560" y="3865024"/>
                </a:cubicBezTo>
                <a:lnTo>
                  <a:pt x="462982" y="3838252"/>
                </a:lnTo>
                <a:cubicBezTo>
                  <a:pt x="462982" y="3832676"/>
                  <a:pt x="466416" y="3829884"/>
                  <a:pt x="473271" y="3829884"/>
                </a:cubicBezTo>
                <a:lnTo>
                  <a:pt x="462982" y="3796423"/>
                </a:lnTo>
                <a:lnTo>
                  <a:pt x="462982" y="3774670"/>
                </a:lnTo>
                <a:cubicBezTo>
                  <a:pt x="464699" y="3765747"/>
                  <a:pt x="471560" y="3761288"/>
                  <a:pt x="483560" y="3761288"/>
                </a:cubicBezTo>
                <a:cubicBezTo>
                  <a:pt x="483560" y="3755708"/>
                  <a:pt x="480132" y="3748456"/>
                  <a:pt x="473271" y="3739534"/>
                </a:cubicBezTo>
                <a:cubicBezTo>
                  <a:pt x="488704" y="3629104"/>
                  <a:pt x="503279" y="3559391"/>
                  <a:pt x="517002" y="3530389"/>
                </a:cubicBezTo>
                <a:lnTo>
                  <a:pt x="504138" y="3515329"/>
                </a:lnTo>
                <a:lnTo>
                  <a:pt x="504138" y="3508636"/>
                </a:lnTo>
                <a:cubicBezTo>
                  <a:pt x="548721" y="3438364"/>
                  <a:pt x="584732" y="3400998"/>
                  <a:pt x="612165" y="3396535"/>
                </a:cubicBezTo>
                <a:lnTo>
                  <a:pt x="601876" y="3383149"/>
                </a:lnTo>
                <a:lnTo>
                  <a:pt x="601876" y="3376456"/>
                </a:lnTo>
                <a:cubicBezTo>
                  <a:pt x="613882" y="3365304"/>
                  <a:pt x="624171" y="3346338"/>
                  <a:pt x="632743" y="3319570"/>
                </a:cubicBezTo>
                <a:cubicBezTo>
                  <a:pt x="625888" y="3310644"/>
                  <a:pt x="622454" y="3303955"/>
                  <a:pt x="622454" y="3299491"/>
                </a:cubicBezTo>
                <a:lnTo>
                  <a:pt x="666185" y="3277741"/>
                </a:lnTo>
                <a:cubicBezTo>
                  <a:pt x="679901" y="3279971"/>
                  <a:pt x="686757" y="3284989"/>
                  <a:pt x="686757" y="3292798"/>
                </a:cubicBezTo>
                <a:lnTo>
                  <a:pt x="686757" y="3299491"/>
                </a:lnTo>
                <a:lnTo>
                  <a:pt x="676474" y="3312877"/>
                </a:lnTo>
                <a:lnTo>
                  <a:pt x="699621" y="3312877"/>
                </a:lnTo>
                <a:cubicBezTo>
                  <a:pt x="745921" y="3286106"/>
                  <a:pt x="781067" y="3248740"/>
                  <a:pt x="805079" y="3200773"/>
                </a:cubicBezTo>
                <a:cubicBezTo>
                  <a:pt x="827367" y="3200773"/>
                  <a:pt x="853090" y="3163965"/>
                  <a:pt x="882239" y="3090343"/>
                </a:cubicBezTo>
                <a:lnTo>
                  <a:pt x="869381" y="3075286"/>
                </a:lnTo>
                <a:cubicBezTo>
                  <a:pt x="884815" y="3075286"/>
                  <a:pt x="895962" y="3059112"/>
                  <a:pt x="902817" y="3026764"/>
                </a:cubicBezTo>
                <a:cubicBezTo>
                  <a:pt x="889101" y="3026764"/>
                  <a:pt x="882239" y="3022301"/>
                  <a:pt x="882239" y="3013379"/>
                </a:cubicBezTo>
                <a:lnTo>
                  <a:pt x="923395" y="3013379"/>
                </a:lnTo>
                <a:lnTo>
                  <a:pt x="923395" y="3005014"/>
                </a:lnTo>
                <a:lnTo>
                  <a:pt x="902817" y="3005014"/>
                </a:lnTo>
                <a:lnTo>
                  <a:pt x="902817" y="2971550"/>
                </a:lnTo>
                <a:lnTo>
                  <a:pt x="923395" y="2978243"/>
                </a:lnTo>
                <a:lnTo>
                  <a:pt x="923395" y="2971550"/>
                </a:lnTo>
                <a:cubicBezTo>
                  <a:pt x="909678" y="2971550"/>
                  <a:pt x="902817" y="2966528"/>
                  <a:pt x="902817" y="2956493"/>
                </a:cubicBezTo>
                <a:lnTo>
                  <a:pt x="902817" y="2929721"/>
                </a:lnTo>
                <a:cubicBezTo>
                  <a:pt x="938828" y="2896256"/>
                  <a:pt x="960264" y="2879524"/>
                  <a:pt x="967120" y="2879524"/>
                </a:cubicBezTo>
                <a:lnTo>
                  <a:pt x="956831" y="2866138"/>
                </a:lnTo>
                <a:cubicBezTo>
                  <a:pt x="970553" y="2838254"/>
                  <a:pt x="985128" y="2824309"/>
                  <a:pt x="1000556" y="2824309"/>
                </a:cubicBezTo>
                <a:lnTo>
                  <a:pt x="987698" y="2809252"/>
                </a:lnTo>
                <a:cubicBezTo>
                  <a:pt x="987698" y="2804789"/>
                  <a:pt x="991984" y="2802559"/>
                  <a:pt x="1000556" y="2802559"/>
                </a:cubicBezTo>
                <a:lnTo>
                  <a:pt x="987698" y="2789173"/>
                </a:lnTo>
                <a:cubicBezTo>
                  <a:pt x="1009992" y="2776904"/>
                  <a:pt x="1021133" y="2762960"/>
                  <a:pt x="1021133" y="2747345"/>
                </a:cubicBezTo>
                <a:cubicBezTo>
                  <a:pt x="1040000" y="2747345"/>
                  <a:pt x="1054575" y="2731171"/>
                  <a:pt x="1064864" y="2698823"/>
                </a:cubicBezTo>
                <a:lnTo>
                  <a:pt x="1075153" y="2698823"/>
                </a:lnTo>
                <a:lnTo>
                  <a:pt x="1064864" y="2656994"/>
                </a:lnTo>
                <a:cubicBezTo>
                  <a:pt x="1052858" y="2656994"/>
                  <a:pt x="1020281" y="2687112"/>
                  <a:pt x="967120" y="2747345"/>
                </a:cubicBezTo>
                <a:lnTo>
                  <a:pt x="956831" y="2747345"/>
                </a:lnTo>
                <a:lnTo>
                  <a:pt x="956831" y="2740652"/>
                </a:lnTo>
                <a:lnTo>
                  <a:pt x="977409" y="2718902"/>
                </a:lnTo>
                <a:lnTo>
                  <a:pt x="977409" y="2712209"/>
                </a:lnTo>
                <a:cubicBezTo>
                  <a:pt x="963692" y="2712209"/>
                  <a:pt x="956831" y="2709979"/>
                  <a:pt x="956831" y="2705516"/>
                </a:cubicBezTo>
                <a:lnTo>
                  <a:pt x="967120" y="2690459"/>
                </a:lnTo>
                <a:cubicBezTo>
                  <a:pt x="960264" y="2682649"/>
                  <a:pt x="956831" y="2673726"/>
                  <a:pt x="956831" y="2663687"/>
                </a:cubicBezTo>
                <a:cubicBezTo>
                  <a:pt x="967120" y="2663687"/>
                  <a:pt x="977409" y="2656436"/>
                  <a:pt x="987698" y="2641937"/>
                </a:cubicBezTo>
                <a:lnTo>
                  <a:pt x="987698" y="2635244"/>
                </a:lnTo>
                <a:lnTo>
                  <a:pt x="977409" y="2621858"/>
                </a:lnTo>
                <a:lnTo>
                  <a:pt x="1000556" y="2615165"/>
                </a:lnTo>
                <a:lnTo>
                  <a:pt x="987698" y="2600104"/>
                </a:lnTo>
                <a:lnTo>
                  <a:pt x="987698" y="2586722"/>
                </a:lnTo>
                <a:lnTo>
                  <a:pt x="1021133" y="2586722"/>
                </a:lnTo>
                <a:lnTo>
                  <a:pt x="1021133" y="2564968"/>
                </a:lnTo>
                <a:cubicBezTo>
                  <a:pt x="998845" y="2564968"/>
                  <a:pt x="987698" y="2560509"/>
                  <a:pt x="987698" y="2551582"/>
                </a:cubicBezTo>
                <a:cubicBezTo>
                  <a:pt x="1016847" y="2551582"/>
                  <a:pt x="1031422" y="2539872"/>
                  <a:pt x="1031422" y="2516446"/>
                </a:cubicBezTo>
                <a:lnTo>
                  <a:pt x="1075153" y="2516446"/>
                </a:lnTo>
                <a:lnTo>
                  <a:pt x="1095725" y="2523140"/>
                </a:lnTo>
                <a:lnTo>
                  <a:pt x="1095725" y="2516446"/>
                </a:lnTo>
                <a:lnTo>
                  <a:pt x="1064864" y="2488004"/>
                </a:lnTo>
                <a:lnTo>
                  <a:pt x="1064864" y="2474618"/>
                </a:lnTo>
                <a:cubicBezTo>
                  <a:pt x="1064864" y="2465695"/>
                  <a:pt x="1075153" y="2461232"/>
                  <a:pt x="1095725" y="2461232"/>
                </a:cubicBezTo>
                <a:lnTo>
                  <a:pt x="1085436" y="2426096"/>
                </a:lnTo>
                <a:lnTo>
                  <a:pt x="1095725" y="2426096"/>
                </a:lnTo>
                <a:lnTo>
                  <a:pt x="1116303" y="2432789"/>
                </a:lnTo>
                <a:lnTo>
                  <a:pt x="1116303" y="2404346"/>
                </a:lnTo>
                <a:lnTo>
                  <a:pt x="1106014" y="2390960"/>
                </a:lnTo>
                <a:lnTo>
                  <a:pt x="1139456" y="2375903"/>
                </a:lnTo>
                <a:lnTo>
                  <a:pt x="1129167" y="2342438"/>
                </a:lnTo>
                <a:lnTo>
                  <a:pt x="1193469" y="2307302"/>
                </a:lnTo>
                <a:lnTo>
                  <a:pt x="1170316" y="2278855"/>
                </a:lnTo>
                <a:cubicBezTo>
                  <a:pt x="1187466" y="2278855"/>
                  <a:pt x="1205469" y="2257664"/>
                  <a:pt x="1224336" y="2215277"/>
                </a:cubicBezTo>
                <a:cubicBezTo>
                  <a:pt x="1238052" y="2210813"/>
                  <a:pt x="1252627" y="2208584"/>
                  <a:pt x="1268061" y="2208584"/>
                </a:cubicBezTo>
                <a:lnTo>
                  <a:pt x="1257772" y="2195198"/>
                </a:lnTo>
                <a:lnTo>
                  <a:pt x="1257772" y="2160062"/>
                </a:lnTo>
                <a:cubicBezTo>
                  <a:pt x="1278350" y="2160062"/>
                  <a:pt x="1292924" y="2148351"/>
                  <a:pt x="1301497" y="2124926"/>
                </a:cubicBezTo>
                <a:lnTo>
                  <a:pt x="1301497" y="2104847"/>
                </a:lnTo>
                <a:cubicBezTo>
                  <a:pt x="1318647" y="2085885"/>
                  <a:pt x="1332363" y="2076404"/>
                  <a:pt x="1342652" y="2076404"/>
                </a:cubicBezTo>
                <a:lnTo>
                  <a:pt x="1342652" y="2069711"/>
                </a:lnTo>
                <a:lnTo>
                  <a:pt x="1322074" y="2047961"/>
                </a:lnTo>
                <a:cubicBezTo>
                  <a:pt x="1339224" y="2039035"/>
                  <a:pt x="1353799" y="2034575"/>
                  <a:pt x="1365799" y="2034575"/>
                </a:cubicBezTo>
                <a:lnTo>
                  <a:pt x="1365799" y="1999436"/>
                </a:lnTo>
                <a:cubicBezTo>
                  <a:pt x="1365799" y="1987167"/>
                  <a:pt x="1379522" y="1979919"/>
                  <a:pt x="1406955" y="1977686"/>
                </a:cubicBezTo>
                <a:cubicBezTo>
                  <a:pt x="1400094" y="1968763"/>
                  <a:pt x="1396666" y="1962070"/>
                  <a:pt x="1396666" y="1957607"/>
                </a:cubicBezTo>
                <a:cubicBezTo>
                  <a:pt x="1403527" y="1948684"/>
                  <a:pt x="1406955" y="1941433"/>
                  <a:pt x="1406955" y="1935857"/>
                </a:cubicBezTo>
                <a:cubicBezTo>
                  <a:pt x="1396666" y="1935857"/>
                  <a:pt x="1382949" y="1926934"/>
                  <a:pt x="1365799" y="1909085"/>
                </a:cubicBezTo>
                <a:cubicBezTo>
                  <a:pt x="1379522" y="1903509"/>
                  <a:pt x="1389805" y="1900721"/>
                  <a:pt x="1396666" y="1900721"/>
                </a:cubicBezTo>
                <a:lnTo>
                  <a:pt x="1386377" y="1887335"/>
                </a:lnTo>
                <a:cubicBezTo>
                  <a:pt x="1394949" y="1887335"/>
                  <a:pt x="1412958" y="1871161"/>
                  <a:pt x="1440391" y="1838813"/>
                </a:cubicBezTo>
                <a:lnTo>
                  <a:pt x="1460968" y="1832120"/>
                </a:lnTo>
                <a:lnTo>
                  <a:pt x="1450680" y="1796984"/>
                </a:lnTo>
                <a:cubicBezTo>
                  <a:pt x="1486691" y="1779135"/>
                  <a:pt x="1504693" y="1765195"/>
                  <a:pt x="1504693" y="1755155"/>
                </a:cubicBezTo>
                <a:cubicBezTo>
                  <a:pt x="1547565" y="1704959"/>
                  <a:pt x="1569002" y="1669823"/>
                  <a:pt x="1569002" y="1649744"/>
                </a:cubicBezTo>
                <a:lnTo>
                  <a:pt x="1623015" y="1656437"/>
                </a:lnTo>
                <a:lnTo>
                  <a:pt x="1623015" y="1649744"/>
                </a:lnTo>
                <a:lnTo>
                  <a:pt x="1599862" y="1627994"/>
                </a:lnTo>
                <a:lnTo>
                  <a:pt x="1653882" y="1586165"/>
                </a:lnTo>
                <a:cubicBezTo>
                  <a:pt x="1640160" y="1586165"/>
                  <a:pt x="1633304" y="1581702"/>
                  <a:pt x="1633304" y="1572779"/>
                </a:cubicBezTo>
                <a:cubicBezTo>
                  <a:pt x="1643593" y="1572779"/>
                  <a:pt x="1661596" y="1561068"/>
                  <a:pt x="1687318" y="1537643"/>
                </a:cubicBezTo>
                <a:cubicBezTo>
                  <a:pt x="1680457" y="1537643"/>
                  <a:pt x="1677029" y="1535410"/>
                  <a:pt x="1677029" y="1530950"/>
                </a:cubicBezTo>
                <a:cubicBezTo>
                  <a:pt x="1695890" y="1530950"/>
                  <a:pt x="1713898" y="1507525"/>
                  <a:pt x="1731043" y="1460678"/>
                </a:cubicBezTo>
                <a:lnTo>
                  <a:pt x="1741332" y="1460678"/>
                </a:lnTo>
                <a:lnTo>
                  <a:pt x="1772198" y="1475736"/>
                </a:lnTo>
                <a:lnTo>
                  <a:pt x="1785056" y="1460678"/>
                </a:lnTo>
                <a:lnTo>
                  <a:pt x="1785056" y="1453986"/>
                </a:lnTo>
                <a:lnTo>
                  <a:pt x="1761909" y="1432232"/>
                </a:lnTo>
                <a:cubicBezTo>
                  <a:pt x="1773915" y="1432232"/>
                  <a:pt x="1788490" y="1423309"/>
                  <a:pt x="1805634" y="1405464"/>
                </a:cubicBezTo>
                <a:cubicBezTo>
                  <a:pt x="1798779" y="1396537"/>
                  <a:pt x="1795345" y="1389290"/>
                  <a:pt x="1795345" y="1383710"/>
                </a:cubicBezTo>
                <a:cubicBezTo>
                  <a:pt x="1810779" y="1383710"/>
                  <a:pt x="1832215" y="1363077"/>
                  <a:pt x="1859648" y="1321802"/>
                </a:cubicBezTo>
                <a:lnTo>
                  <a:pt x="1869937" y="1321802"/>
                </a:lnTo>
                <a:lnTo>
                  <a:pt x="1859648" y="1286666"/>
                </a:lnTo>
                <a:cubicBezTo>
                  <a:pt x="1864792" y="1272168"/>
                  <a:pt x="1889656" y="1260453"/>
                  <a:pt x="1934239" y="1251530"/>
                </a:cubicBezTo>
                <a:lnTo>
                  <a:pt x="1923950" y="1236473"/>
                </a:lnTo>
                <a:lnTo>
                  <a:pt x="1988253" y="1174566"/>
                </a:lnTo>
                <a:cubicBezTo>
                  <a:pt x="2001975" y="1170102"/>
                  <a:pt x="2012264" y="1167873"/>
                  <a:pt x="2019120" y="1167873"/>
                </a:cubicBezTo>
                <a:lnTo>
                  <a:pt x="2019120" y="1161180"/>
                </a:lnTo>
                <a:cubicBezTo>
                  <a:pt x="2019120" y="1151140"/>
                  <a:pt x="2012264" y="1146119"/>
                  <a:pt x="1998542" y="1146119"/>
                </a:cubicBezTo>
                <a:cubicBezTo>
                  <a:pt x="1998542" y="1134967"/>
                  <a:pt x="2044842" y="1093138"/>
                  <a:pt x="2137442" y="1020632"/>
                </a:cubicBezTo>
                <a:lnTo>
                  <a:pt x="2137442" y="1040711"/>
                </a:lnTo>
                <a:lnTo>
                  <a:pt x="2160589" y="1040711"/>
                </a:lnTo>
                <a:lnTo>
                  <a:pt x="2160589" y="1034018"/>
                </a:lnTo>
                <a:lnTo>
                  <a:pt x="2137442" y="1013939"/>
                </a:lnTo>
                <a:cubicBezTo>
                  <a:pt x="2147731" y="1013939"/>
                  <a:pt x="2158872" y="1006688"/>
                  <a:pt x="2170878" y="992189"/>
                </a:cubicBezTo>
                <a:cubicBezTo>
                  <a:pt x="2157161" y="992189"/>
                  <a:pt x="2150300" y="987726"/>
                  <a:pt x="2150300" y="978803"/>
                </a:cubicBezTo>
                <a:lnTo>
                  <a:pt x="2150300" y="965418"/>
                </a:lnTo>
                <a:cubicBezTo>
                  <a:pt x="2169161" y="931953"/>
                  <a:pt x="2182877" y="915225"/>
                  <a:pt x="2191455" y="915225"/>
                </a:cubicBezTo>
                <a:cubicBezTo>
                  <a:pt x="2205172" y="919684"/>
                  <a:pt x="2219747" y="921917"/>
                  <a:pt x="2235180" y="921917"/>
                </a:cubicBezTo>
                <a:cubicBezTo>
                  <a:pt x="2221464" y="898492"/>
                  <a:pt x="2214602" y="882318"/>
                  <a:pt x="2214602" y="873396"/>
                </a:cubicBezTo>
                <a:cubicBezTo>
                  <a:pt x="2257475" y="862240"/>
                  <a:pt x="2278905" y="853317"/>
                  <a:pt x="2278905" y="846624"/>
                </a:cubicBezTo>
                <a:cubicBezTo>
                  <a:pt x="2263472" y="846624"/>
                  <a:pt x="2255758" y="841602"/>
                  <a:pt x="2255758" y="831563"/>
                </a:cubicBezTo>
                <a:lnTo>
                  <a:pt x="2255758" y="824870"/>
                </a:lnTo>
                <a:lnTo>
                  <a:pt x="2268616" y="824870"/>
                </a:lnTo>
                <a:lnTo>
                  <a:pt x="2289194" y="831563"/>
                </a:lnTo>
                <a:lnTo>
                  <a:pt x="2289194" y="824870"/>
                </a:lnTo>
                <a:cubicBezTo>
                  <a:pt x="2282338" y="817064"/>
                  <a:pt x="2278905" y="807583"/>
                  <a:pt x="2278905" y="796427"/>
                </a:cubicBezTo>
                <a:lnTo>
                  <a:pt x="2299483" y="789734"/>
                </a:lnTo>
                <a:lnTo>
                  <a:pt x="2320061" y="796427"/>
                </a:lnTo>
                <a:lnTo>
                  <a:pt x="2332924" y="783041"/>
                </a:lnTo>
                <a:cubicBezTo>
                  <a:pt x="2324347" y="774119"/>
                  <a:pt x="2320061" y="766867"/>
                  <a:pt x="2320061" y="761291"/>
                </a:cubicBezTo>
                <a:lnTo>
                  <a:pt x="2343208" y="769655"/>
                </a:lnTo>
                <a:lnTo>
                  <a:pt x="2384363" y="769655"/>
                </a:lnTo>
                <a:cubicBezTo>
                  <a:pt x="2384363" y="764079"/>
                  <a:pt x="2388649" y="756828"/>
                  <a:pt x="2397227" y="747905"/>
                </a:cubicBezTo>
                <a:lnTo>
                  <a:pt x="2397227" y="741212"/>
                </a:lnTo>
                <a:lnTo>
                  <a:pt x="2384363" y="741212"/>
                </a:lnTo>
                <a:lnTo>
                  <a:pt x="2384363" y="754598"/>
                </a:lnTo>
                <a:lnTo>
                  <a:pt x="2353496" y="754598"/>
                </a:lnTo>
                <a:cubicBezTo>
                  <a:pt x="2353496" y="746789"/>
                  <a:pt x="2360358" y="732848"/>
                  <a:pt x="2374074" y="712769"/>
                </a:cubicBezTo>
                <a:cubicBezTo>
                  <a:pt x="2360358" y="708306"/>
                  <a:pt x="2350069" y="706077"/>
                  <a:pt x="2343208" y="706077"/>
                </a:cubicBezTo>
                <a:lnTo>
                  <a:pt x="2343208" y="699384"/>
                </a:lnTo>
                <a:cubicBezTo>
                  <a:pt x="2344924" y="689344"/>
                  <a:pt x="2351785" y="684326"/>
                  <a:pt x="2363785" y="684326"/>
                </a:cubicBezTo>
                <a:cubicBezTo>
                  <a:pt x="2422091" y="693249"/>
                  <a:pt x="2451241" y="716674"/>
                  <a:pt x="2451241" y="754598"/>
                </a:cubicBezTo>
                <a:cubicBezTo>
                  <a:pt x="2471819" y="731173"/>
                  <a:pt x="2488963" y="719462"/>
                  <a:pt x="2502679" y="719462"/>
                </a:cubicBezTo>
                <a:lnTo>
                  <a:pt x="2492391" y="706077"/>
                </a:lnTo>
                <a:lnTo>
                  <a:pt x="2502679" y="692691"/>
                </a:lnTo>
                <a:lnTo>
                  <a:pt x="2525832" y="699384"/>
                </a:lnTo>
                <a:cubicBezTo>
                  <a:pt x="2548121" y="689344"/>
                  <a:pt x="2569557" y="684326"/>
                  <a:pt x="2590135" y="684326"/>
                </a:cubicBezTo>
                <a:cubicBezTo>
                  <a:pt x="2590135" y="689903"/>
                  <a:pt x="2593563" y="697154"/>
                  <a:pt x="2600424" y="706077"/>
                </a:cubicBezTo>
                <a:cubicBezTo>
                  <a:pt x="2581563" y="752927"/>
                  <a:pt x="2556699" y="776348"/>
                  <a:pt x="2525832" y="776348"/>
                </a:cubicBezTo>
                <a:lnTo>
                  <a:pt x="2536121" y="811488"/>
                </a:lnTo>
                <a:lnTo>
                  <a:pt x="2556699" y="803120"/>
                </a:lnTo>
                <a:cubicBezTo>
                  <a:pt x="2572126" y="805350"/>
                  <a:pt x="2579846" y="810371"/>
                  <a:pt x="2579846" y="818181"/>
                </a:cubicBezTo>
                <a:cubicBezTo>
                  <a:pt x="2564413" y="818181"/>
                  <a:pt x="2553265" y="836585"/>
                  <a:pt x="2546410" y="873396"/>
                </a:cubicBezTo>
                <a:lnTo>
                  <a:pt x="2546410" y="880085"/>
                </a:lnTo>
                <a:lnTo>
                  <a:pt x="2556699" y="880085"/>
                </a:lnTo>
                <a:cubicBezTo>
                  <a:pt x="2556699" y="866703"/>
                  <a:pt x="2578129" y="860010"/>
                  <a:pt x="2621001" y="860010"/>
                </a:cubicBezTo>
                <a:lnTo>
                  <a:pt x="2621001" y="838256"/>
                </a:lnTo>
                <a:lnTo>
                  <a:pt x="2590135" y="853317"/>
                </a:lnTo>
                <a:lnTo>
                  <a:pt x="2590135" y="838256"/>
                </a:lnTo>
                <a:cubicBezTo>
                  <a:pt x="2590135" y="827104"/>
                  <a:pt x="2604710" y="820411"/>
                  <a:pt x="2633860" y="818181"/>
                </a:cubicBezTo>
                <a:lnTo>
                  <a:pt x="2621001" y="803120"/>
                </a:lnTo>
                <a:lnTo>
                  <a:pt x="2621001" y="783041"/>
                </a:lnTo>
                <a:lnTo>
                  <a:pt x="2664726" y="783041"/>
                </a:lnTo>
                <a:cubicBezTo>
                  <a:pt x="2664726" y="755157"/>
                  <a:pt x="2682729" y="741212"/>
                  <a:pt x="2718740" y="741212"/>
                </a:cubicBezTo>
                <a:lnTo>
                  <a:pt x="2772753" y="677633"/>
                </a:lnTo>
                <a:cubicBezTo>
                  <a:pt x="2779615" y="677633"/>
                  <a:pt x="2801051" y="659226"/>
                  <a:pt x="2837056" y="622419"/>
                </a:cubicBezTo>
                <a:cubicBezTo>
                  <a:pt x="2823339" y="622419"/>
                  <a:pt x="2816479" y="617397"/>
                  <a:pt x="2816479" y="607362"/>
                </a:cubicBezTo>
                <a:lnTo>
                  <a:pt x="2837056" y="600665"/>
                </a:lnTo>
                <a:lnTo>
                  <a:pt x="2826767" y="587283"/>
                </a:lnTo>
                <a:cubicBezTo>
                  <a:pt x="2826767" y="583936"/>
                  <a:pt x="2869639" y="548801"/>
                  <a:pt x="2955378" y="481871"/>
                </a:cubicBezTo>
                <a:cubicBezTo>
                  <a:pt x="2948517" y="472949"/>
                  <a:pt x="2945089" y="466256"/>
                  <a:pt x="2945089" y="461793"/>
                </a:cubicBezTo>
                <a:cubicBezTo>
                  <a:pt x="2958806" y="461793"/>
                  <a:pt x="2965667" y="456775"/>
                  <a:pt x="2965667" y="446735"/>
                </a:cubicBezTo>
                <a:lnTo>
                  <a:pt x="2955378" y="404907"/>
                </a:lnTo>
                <a:cubicBezTo>
                  <a:pt x="2969095" y="404907"/>
                  <a:pt x="2975950" y="400443"/>
                  <a:pt x="2975950" y="391521"/>
                </a:cubicBezTo>
                <a:cubicBezTo>
                  <a:pt x="2969095" y="391521"/>
                  <a:pt x="2965667" y="389291"/>
                  <a:pt x="2965667" y="384828"/>
                </a:cubicBezTo>
                <a:cubicBezTo>
                  <a:pt x="2982811" y="383711"/>
                  <a:pt x="3004247" y="358056"/>
                  <a:pt x="3029970" y="307863"/>
                </a:cubicBezTo>
                <a:cubicBezTo>
                  <a:pt x="3016247" y="292247"/>
                  <a:pt x="3009392" y="278303"/>
                  <a:pt x="3009392" y="266034"/>
                </a:cubicBezTo>
                <a:cubicBezTo>
                  <a:pt x="3047114" y="254878"/>
                  <a:pt x="3089986" y="215279"/>
                  <a:pt x="3137997" y="147237"/>
                </a:cubicBezTo>
                <a:lnTo>
                  <a:pt x="3158575" y="140544"/>
                </a:lnTo>
                <a:lnTo>
                  <a:pt x="3148286" y="125487"/>
                </a:lnTo>
                <a:cubicBezTo>
                  <a:pt x="3148286" y="116564"/>
                  <a:pt x="3159433" y="112101"/>
                  <a:pt x="3181722" y="112101"/>
                </a:cubicBezTo>
                <a:lnTo>
                  <a:pt x="3181722" y="97044"/>
                </a:lnTo>
                <a:lnTo>
                  <a:pt x="3158575" y="76965"/>
                </a:lnTo>
                <a:cubicBezTo>
                  <a:pt x="3198013" y="42384"/>
                  <a:pt x="3245166" y="18962"/>
                  <a:pt x="3300044" y="6693"/>
                </a:cubicBezTo>
                <a:cubicBezTo>
                  <a:pt x="3300044" y="2230"/>
                  <a:pt x="3303472" y="0"/>
                  <a:pt x="3310333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Microsoft Office PowerPoint</Application>
  <PresentationFormat>宽屏</PresentationFormat>
  <Paragraphs>64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等线 Light</vt:lpstr>
      <vt:lpstr>站酷快乐体2016修订版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53</cp:revision>
  <dcterms:created xsi:type="dcterms:W3CDTF">2017-10-04T09:00:00Z</dcterms:created>
  <dcterms:modified xsi:type="dcterms:W3CDTF">2021-01-06T09:18:14Z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