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269" r:id="rId2"/>
    <p:sldId id="270" r:id="rId3"/>
    <p:sldId id="265" r:id="rId4"/>
    <p:sldId id="285" r:id="rId5"/>
    <p:sldId id="281" r:id="rId6"/>
    <p:sldId id="273" r:id="rId7"/>
    <p:sldId id="274" r:id="rId8"/>
    <p:sldId id="266" r:id="rId9"/>
    <p:sldId id="275" r:id="rId10"/>
    <p:sldId id="283" r:id="rId11"/>
    <p:sldId id="276" r:id="rId12"/>
    <p:sldId id="277" r:id="rId13"/>
    <p:sldId id="278" r:id="rId14"/>
    <p:sldId id="267" r:id="rId15"/>
    <p:sldId id="279" r:id="rId16"/>
    <p:sldId id="280" r:id="rId17"/>
    <p:sldId id="282" r:id="rId18"/>
    <p:sldId id="272" r:id="rId19"/>
    <p:sldId id="268" r:id="rId20"/>
    <p:sldId id="284" r:id="rId21"/>
    <p:sldId id="286" r:id="rId22"/>
    <p:sldId id="288" r:id="rId23"/>
    <p:sldId id="263" r:id="rId24"/>
    <p:sldId id="287" r:id="rId25"/>
  </p:sldIdLst>
  <p:sldSz cx="12192000" cy="6858000"/>
  <p:notesSz cx="6858000" cy="9144000"/>
  <p:custDataLst>
    <p:tags r:id="rId2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506E"/>
    <a:srgbClr val="F0B5CB"/>
    <a:srgbClr val="FF9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09" autoAdjust="0"/>
    <p:restoredTop sz="94660"/>
  </p:normalViewPr>
  <p:slideViewPr>
    <p:cSldViewPr snapToGrid="0">
      <p:cViewPr varScale="1">
        <p:scale>
          <a:sx n="88" d="100"/>
          <a:sy n="88" d="100"/>
        </p:scale>
        <p:origin x="3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8" d="100"/>
        <a:sy n="6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4782B0-16FE-4F46-BE1E-AC5064BB53FE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F005D3-2911-4E53-929E-3362944D299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005D3-2911-4E53-929E-3362944D2992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005D3-2911-4E53-929E-3362944D2992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005D3-2911-4E53-929E-3362944D2992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005D3-2911-4E53-929E-3362944D2992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005D3-2911-4E53-929E-3362944D2992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005D3-2911-4E53-929E-3362944D2992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005D3-2911-4E53-929E-3362944D2992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005D3-2911-4E53-929E-3362944D2992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005D3-2911-4E53-929E-3362944D2992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005D3-2911-4E53-929E-3362944D2992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005D3-2911-4E53-929E-3362944D2992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005D3-2911-4E53-929E-3362944D2992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005D3-2911-4E53-929E-3362944D2992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005D3-2911-4E53-929E-3362944D2992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005D3-2911-4E53-929E-3362944D2992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005D3-2911-4E53-929E-3362944D2992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005D3-2911-4E53-929E-3362944D2992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005D3-2911-4E53-929E-3362944D2992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005D3-2911-4E53-929E-3362944D2992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005D3-2911-4E53-929E-3362944D2992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005D3-2911-4E53-929E-3362944D2992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005D3-2911-4E53-929E-3362944D2992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626" y="-117323"/>
            <a:ext cx="5993946" cy="599394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26" y="-1681046"/>
            <a:ext cx="11872147" cy="600462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1572" y="3053930"/>
            <a:ext cx="4033920" cy="4070555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1644533" y="4700060"/>
            <a:ext cx="844013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dist"/>
            <a:r>
              <a:rPr lang="zh-CN" altLang="en-US" sz="7200" b="1" dirty="0">
                <a:solidFill>
                  <a:srgbClr val="F250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母亲节主题</a:t>
            </a:r>
            <a:r>
              <a:rPr lang="en-US" altLang="zh-CN" sz="7200" b="1" dirty="0">
                <a:solidFill>
                  <a:srgbClr val="F250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7200" b="1" dirty="0">
                <a:solidFill>
                  <a:srgbClr val="F250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348265" y="318052"/>
            <a:ext cx="3160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376840" y="762800"/>
            <a:ext cx="3626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Click here to add words</a:t>
            </a:r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536" y="1132132"/>
            <a:ext cx="5307434" cy="4734231"/>
          </a:xfrm>
          <a:prstGeom prst="rect">
            <a:avLst/>
          </a:prstGeom>
        </p:spPr>
      </p:pic>
      <p:sp>
        <p:nvSpPr>
          <p:cNvPr id="8" name="椭圆 2"/>
          <p:cNvSpPr>
            <a:spLocks noChangeArrowheads="1"/>
          </p:cNvSpPr>
          <p:nvPr/>
        </p:nvSpPr>
        <p:spPr bwMode="auto">
          <a:xfrm>
            <a:off x="1765374" y="2970049"/>
            <a:ext cx="228600" cy="2286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" name="椭圆 327"/>
          <p:cNvSpPr>
            <a:spLocks noChangeArrowheads="1"/>
          </p:cNvSpPr>
          <p:nvPr/>
        </p:nvSpPr>
        <p:spPr bwMode="auto">
          <a:xfrm>
            <a:off x="1765374" y="3819361"/>
            <a:ext cx="228600" cy="2286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rgbClr val="A8B2BE"/>
            </a:solidFill>
          </a:ln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0" name="椭圆 339"/>
          <p:cNvSpPr>
            <a:spLocks noChangeArrowheads="1"/>
          </p:cNvSpPr>
          <p:nvPr/>
        </p:nvSpPr>
        <p:spPr bwMode="auto">
          <a:xfrm>
            <a:off x="1765374" y="4667086"/>
            <a:ext cx="228600" cy="2286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753347" y="2974462"/>
            <a:ext cx="25106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Click here to add words</a:t>
            </a:r>
            <a:endParaRPr lang="zh-CN" altLang="en-US" sz="1400" dirty="0"/>
          </a:p>
        </p:txBody>
      </p:sp>
      <p:sp>
        <p:nvSpPr>
          <p:cNvPr id="12" name="文本框 11"/>
          <p:cNvSpPr txBox="1"/>
          <p:nvPr/>
        </p:nvSpPr>
        <p:spPr>
          <a:xfrm>
            <a:off x="2356021" y="2928296"/>
            <a:ext cx="26996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3701381" y="3807673"/>
            <a:ext cx="25106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Click here to add words</a:t>
            </a:r>
            <a:endParaRPr lang="zh-CN" altLang="en-US" sz="1400" dirty="0"/>
          </a:p>
        </p:txBody>
      </p:sp>
      <p:sp>
        <p:nvSpPr>
          <p:cNvPr id="14" name="文本框 13"/>
          <p:cNvSpPr txBox="1"/>
          <p:nvPr/>
        </p:nvSpPr>
        <p:spPr>
          <a:xfrm>
            <a:off x="2304055" y="3761507"/>
            <a:ext cx="26996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3701381" y="4707892"/>
            <a:ext cx="25106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Click here to add words</a:t>
            </a:r>
            <a:endParaRPr lang="zh-CN" altLang="en-US" sz="1400" dirty="0"/>
          </a:p>
        </p:txBody>
      </p:sp>
      <p:sp>
        <p:nvSpPr>
          <p:cNvPr id="16" name="文本框 15"/>
          <p:cNvSpPr txBox="1"/>
          <p:nvPr/>
        </p:nvSpPr>
        <p:spPr>
          <a:xfrm>
            <a:off x="2304055" y="4661726"/>
            <a:ext cx="26996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 animBg="1"/>
      <p:bldP spid="9" grpId="0" animBg="1"/>
      <p:bldP spid="10" grpId="0" animBg="1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348265" y="318052"/>
            <a:ext cx="3160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376840" y="762800"/>
            <a:ext cx="3626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Click here to add words</a:t>
            </a:r>
            <a:endParaRPr lang="zh-CN" altLang="en-US" dirty="0"/>
          </a:p>
        </p:txBody>
      </p:sp>
      <p:sp>
        <p:nvSpPr>
          <p:cNvPr id="7" name="任意多边形 2"/>
          <p:cNvSpPr>
            <a:spLocks noChangeArrowheads="1"/>
          </p:cNvSpPr>
          <p:nvPr/>
        </p:nvSpPr>
        <p:spPr bwMode="auto">
          <a:xfrm>
            <a:off x="4394200" y="1962150"/>
            <a:ext cx="1685925" cy="1676400"/>
          </a:xfrm>
          <a:custGeom>
            <a:avLst/>
            <a:gdLst>
              <a:gd name="T0" fmla="*/ 1686165 w 1685845"/>
              <a:gd name="T1" fmla="*/ 27 h 1676401"/>
              <a:gd name="T2" fmla="*/ 1682242 w 1685845"/>
              <a:gd name="T3" fmla="*/ 696292 h 1676401"/>
              <a:gd name="T4" fmla="*/ 985491 w 1685845"/>
              <a:gd name="T5" fmla="*/ 981395 h 1676401"/>
              <a:gd name="T6" fmla="*/ 696408 w 1685845"/>
              <a:gd name="T7" fmla="*/ 1676397 h 1676401"/>
              <a:gd name="T8" fmla="*/ 0 w 1685845"/>
              <a:gd name="T9" fmla="*/ 1676396 h 1676401"/>
              <a:gd name="T10" fmla="*/ 283667 w 1685845"/>
              <a:gd name="T11" fmla="*/ 743402 h 1676401"/>
              <a:gd name="T12" fmla="*/ 326159 w 1685845"/>
              <a:gd name="T13" fmla="*/ 686287 h 1676401"/>
              <a:gd name="T14" fmla="*/ 222845 w 1685845"/>
              <a:gd name="T15" fmla="*/ 399824 h 1676401"/>
              <a:gd name="T16" fmla="*/ 531867 w 1685845"/>
              <a:gd name="T17" fmla="*/ 453989 h 1676401"/>
              <a:gd name="T18" fmla="*/ 618211 w 1685845"/>
              <a:gd name="T19" fmla="*/ 376276 h 1676401"/>
              <a:gd name="T20" fmla="*/ 1686165 w 1685845"/>
              <a:gd name="T21" fmla="*/ 27 h 167640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685845"/>
              <a:gd name="T34" fmla="*/ 0 h 1676401"/>
              <a:gd name="T35" fmla="*/ 1685845 w 1685845"/>
              <a:gd name="T36" fmla="*/ 1676401 h 167640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685845" h="1676401">
                <a:moveTo>
                  <a:pt x="1685845" y="27"/>
                </a:moveTo>
                <a:cubicBezTo>
                  <a:pt x="1684537" y="232115"/>
                  <a:pt x="1683230" y="464204"/>
                  <a:pt x="1681922" y="696292"/>
                </a:cubicBezTo>
                <a:cubicBezTo>
                  <a:pt x="1421024" y="694822"/>
                  <a:pt x="1170307" y="797433"/>
                  <a:pt x="985303" y="981399"/>
                </a:cubicBezTo>
                <a:cubicBezTo>
                  <a:pt x="800299" y="1165364"/>
                  <a:pt x="696276" y="1415499"/>
                  <a:pt x="696276" y="1676401"/>
                </a:cubicBezTo>
                <a:lnTo>
                  <a:pt x="0" y="1676400"/>
                </a:lnTo>
                <a:cubicBezTo>
                  <a:pt x="0" y="1341716"/>
                  <a:pt x="100080" y="1017391"/>
                  <a:pt x="283614" y="743402"/>
                </a:cubicBezTo>
                <a:lnTo>
                  <a:pt x="326098" y="686287"/>
                </a:lnTo>
                <a:lnTo>
                  <a:pt x="222801" y="399824"/>
                </a:lnTo>
                <a:lnTo>
                  <a:pt x="531767" y="453989"/>
                </a:lnTo>
                <a:lnTo>
                  <a:pt x="618095" y="376276"/>
                </a:lnTo>
                <a:cubicBezTo>
                  <a:pt x="918260" y="131924"/>
                  <a:pt x="1295386" y="-2173"/>
                  <a:pt x="1685845" y="27"/>
                </a:cubicBezTo>
                <a:close/>
              </a:path>
            </a:pathLst>
          </a:custGeom>
          <a:solidFill>
            <a:srgbClr val="F2506E"/>
          </a:solidFill>
          <a:ln>
            <a:noFill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8" name="任意多边形 3"/>
          <p:cNvSpPr>
            <a:spLocks noChangeArrowheads="1"/>
          </p:cNvSpPr>
          <p:nvPr/>
        </p:nvSpPr>
        <p:spPr bwMode="auto">
          <a:xfrm rot="5400000">
            <a:off x="6143625" y="1966913"/>
            <a:ext cx="1685925" cy="1676400"/>
          </a:xfrm>
          <a:custGeom>
            <a:avLst/>
            <a:gdLst>
              <a:gd name="T0" fmla="*/ 0 w 1685845"/>
              <a:gd name="T1" fmla="*/ 1676396 h 1676401"/>
              <a:gd name="T2" fmla="*/ 382330 w 1685845"/>
              <a:gd name="T3" fmla="*/ 610787 h 1676401"/>
              <a:gd name="T4" fmla="*/ 437474 w 1685845"/>
              <a:gd name="T5" fmla="*/ 550233 h 1676401"/>
              <a:gd name="T6" fmla="*/ 357502 w 1685845"/>
              <a:gd name="T7" fmla="*/ 249447 h 1676401"/>
              <a:gd name="T8" fmla="*/ 675707 w 1685845"/>
              <a:gd name="T9" fmla="*/ 334017 h 1676401"/>
              <a:gd name="T10" fmla="*/ 751407 w 1685845"/>
              <a:gd name="T11" fmla="*/ 278380 h 1676401"/>
              <a:gd name="T12" fmla="*/ 1686165 w 1685845"/>
              <a:gd name="T13" fmla="*/ 27 h 1676401"/>
              <a:gd name="T14" fmla="*/ 1682242 w 1685845"/>
              <a:gd name="T15" fmla="*/ 696292 h 1676401"/>
              <a:gd name="T16" fmla="*/ 985491 w 1685845"/>
              <a:gd name="T17" fmla="*/ 981395 h 1676401"/>
              <a:gd name="T18" fmla="*/ 696408 w 1685845"/>
              <a:gd name="T19" fmla="*/ 1676397 h 167640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685845"/>
              <a:gd name="T31" fmla="*/ 0 h 1676401"/>
              <a:gd name="T32" fmla="*/ 1685845 w 1685845"/>
              <a:gd name="T33" fmla="*/ 1676401 h 167640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685845" h="1676401">
                <a:moveTo>
                  <a:pt x="0" y="1676400"/>
                </a:moveTo>
                <a:cubicBezTo>
                  <a:pt x="0" y="1285935"/>
                  <a:pt x="136219" y="909570"/>
                  <a:pt x="382258" y="610787"/>
                </a:cubicBezTo>
                <a:lnTo>
                  <a:pt x="437390" y="550233"/>
                </a:lnTo>
                <a:lnTo>
                  <a:pt x="357434" y="249447"/>
                </a:lnTo>
                <a:lnTo>
                  <a:pt x="675579" y="334017"/>
                </a:lnTo>
                <a:lnTo>
                  <a:pt x="751263" y="278380"/>
                </a:lnTo>
                <a:cubicBezTo>
                  <a:pt x="1026282" y="96392"/>
                  <a:pt x="1351166" y="-1859"/>
                  <a:pt x="1685845" y="27"/>
                </a:cubicBezTo>
                <a:cubicBezTo>
                  <a:pt x="1684537" y="232115"/>
                  <a:pt x="1683230" y="464204"/>
                  <a:pt x="1681922" y="696292"/>
                </a:cubicBezTo>
                <a:cubicBezTo>
                  <a:pt x="1421024" y="694822"/>
                  <a:pt x="1170307" y="797433"/>
                  <a:pt x="985303" y="981399"/>
                </a:cubicBezTo>
                <a:cubicBezTo>
                  <a:pt x="800299" y="1165364"/>
                  <a:pt x="696276" y="1415499"/>
                  <a:pt x="696276" y="1676401"/>
                </a:cubicBezTo>
                <a:lnTo>
                  <a:pt x="0" y="1676400"/>
                </a:lnTo>
                <a:close/>
              </a:path>
            </a:pathLst>
          </a:custGeom>
          <a:solidFill>
            <a:srgbClr val="F2506E"/>
          </a:solidFill>
          <a:ln>
            <a:noFill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9" name="任意多边形 4"/>
          <p:cNvSpPr>
            <a:spLocks noChangeArrowheads="1"/>
          </p:cNvSpPr>
          <p:nvPr/>
        </p:nvSpPr>
        <p:spPr bwMode="auto">
          <a:xfrm rot="10800000">
            <a:off x="6138863" y="3733800"/>
            <a:ext cx="1685925" cy="1676400"/>
          </a:xfrm>
          <a:custGeom>
            <a:avLst/>
            <a:gdLst>
              <a:gd name="T0" fmla="*/ 696408 w 1685845"/>
              <a:gd name="T1" fmla="*/ 1676397 h 1676401"/>
              <a:gd name="T2" fmla="*/ 0 w 1685845"/>
              <a:gd name="T3" fmla="*/ 1676396 h 1676401"/>
              <a:gd name="T4" fmla="*/ 283667 w 1685845"/>
              <a:gd name="T5" fmla="*/ 743402 h 1676401"/>
              <a:gd name="T6" fmla="*/ 284839 w 1685845"/>
              <a:gd name="T7" fmla="*/ 741830 h 1676401"/>
              <a:gd name="T8" fmla="*/ 159802 w 1685845"/>
              <a:gd name="T9" fmla="*/ 469217 h 1676401"/>
              <a:gd name="T10" fmla="*/ 484658 w 1685845"/>
              <a:gd name="T11" fmla="*/ 498419 h 1676401"/>
              <a:gd name="T12" fmla="*/ 494442 w 1685845"/>
              <a:gd name="T13" fmla="*/ 487672 h 1676401"/>
              <a:gd name="T14" fmla="*/ 1686165 w 1685845"/>
              <a:gd name="T15" fmla="*/ 27 h 1676401"/>
              <a:gd name="T16" fmla="*/ 1682242 w 1685845"/>
              <a:gd name="T17" fmla="*/ 696292 h 1676401"/>
              <a:gd name="T18" fmla="*/ 985491 w 1685845"/>
              <a:gd name="T19" fmla="*/ 981395 h 1676401"/>
              <a:gd name="T20" fmla="*/ 696408 w 1685845"/>
              <a:gd name="T21" fmla="*/ 1676397 h 167640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685845"/>
              <a:gd name="T34" fmla="*/ 0 h 1676401"/>
              <a:gd name="T35" fmla="*/ 1685845 w 1685845"/>
              <a:gd name="T36" fmla="*/ 1676401 h 167640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685845" h="1676401">
                <a:moveTo>
                  <a:pt x="696276" y="1676401"/>
                </a:moveTo>
                <a:lnTo>
                  <a:pt x="0" y="1676400"/>
                </a:lnTo>
                <a:cubicBezTo>
                  <a:pt x="0" y="1341716"/>
                  <a:pt x="100080" y="1017391"/>
                  <a:pt x="283614" y="743402"/>
                </a:cubicBezTo>
                <a:lnTo>
                  <a:pt x="284783" y="741830"/>
                </a:lnTo>
                <a:lnTo>
                  <a:pt x="159770" y="469217"/>
                </a:lnTo>
                <a:lnTo>
                  <a:pt x="484566" y="498419"/>
                </a:lnTo>
                <a:lnTo>
                  <a:pt x="494350" y="487672"/>
                </a:lnTo>
                <a:cubicBezTo>
                  <a:pt x="810781" y="173019"/>
                  <a:pt x="1239606" y="-2487"/>
                  <a:pt x="1685845" y="27"/>
                </a:cubicBezTo>
                <a:cubicBezTo>
                  <a:pt x="1684537" y="232115"/>
                  <a:pt x="1683230" y="464204"/>
                  <a:pt x="1681922" y="696292"/>
                </a:cubicBezTo>
                <a:cubicBezTo>
                  <a:pt x="1421024" y="694822"/>
                  <a:pt x="1170307" y="797433"/>
                  <a:pt x="985303" y="981399"/>
                </a:cubicBezTo>
                <a:cubicBezTo>
                  <a:pt x="800299" y="1165364"/>
                  <a:pt x="696276" y="1415499"/>
                  <a:pt x="696276" y="1676401"/>
                </a:cubicBezTo>
                <a:close/>
              </a:path>
            </a:pathLst>
          </a:custGeom>
          <a:solidFill>
            <a:srgbClr val="F2506E"/>
          </a:solidFill>
          <a:ln>
            <a:noFill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0" name="任意多边形 5"/>
          <p:cNvSpPr>
            <a:spLocks noChangeArrowheads="1"/>
          </p:cNvSpPr>
          <p:nvPr/>
        </p:nvSpPr>
        <p:spPr bwMode="auto">
          <a:xfrm rot="-5400000">
            <a:off x="4389437" y="3729038"/>
            <a:ext cx="1685925" cy="1676400"/>
          </a:xfrm>
          <a:custGeom>
            <a:avLst/>
            <a:gdLst>
              <a:gd name="T0" fmla="*/ 1686165 w 1685845"/>
              <a:gd name="T1" fmla="*/ 27 h 1676401"/>
              <a:gd name="T2" fmla="*/ 1682242 w 1685845"/>
              <a:gd name="T3" fmla="*/ 696292 h 1676401"/>
              <a:gd name="T4" fmla="*/ 985491 w 1685845"/>
              <a:gd name="T5" fmla="*/ 981395 h 1676401"/>
              <a:gd name="T6" fmla="*/ 696408 w 1685845"/>
              <a:gd name="T7" fmla="*/ 1676397 h 1676401"/>
              <a:gd name="T8" fmla="*/ 0 w 1685845"/>
              <a:gd name="T9" fmla="*/ 1676396 h 1676401"/>
              <a:gd name="T10" fmla="*/ 494442 w 1685845"/>
              <a:gd name="T11" fmla="*/ 487672 h 1676401"/>
              <a:gd name="T12" fmla="*/ 548935 w 1685845"/>
              <a:gd name="T13" fmla="*/ 438628 h 1676401"/>
              <a:gd name="T14" fmla="*/ 467029 w 1685845"/>
              <a:gd name="T15" fmla="*/ 130569 h 1676401"/>
              <a:gd name="T16" fmla="*/ 835499 w 1685845"/>
              <a:gd name="T17" fmla="*/ 228498 h 1676401"/>
              <a:gd name="T18" fmla="*/ 892911 w 1685845"/>
              <a:gd name="T19" fmla="*/ 194440 h 1676401"/>
              <a:gd name="T20" fmla="*/ 1686165 w 1685845"/>
              <a:gd name="T21" fmla="*/ 27 h 167640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685845"/>
              <a:gd name="T34" fmla="*/ 0 h 1676401"/>
              <a:gd name="T35" fmla="*/ 1685845 w 1685845"/>
              <a:gd name="T36" fmla="*/ 1676401 h 167640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685845" h="1676401">
                <a:moveTo>
                  <a:pt x="1685845" y="27"/>
                </a:moveTo>
                <a:cubicBezTo>
                  <a:pt x="1684537" y="232115"/>
                  <a:pt x="1683230" y="464204"/>
                  <a:pt x="1681922" y="696292"/>
                </a:cubicBezTo>
                <a:cubicBezTo>
                  <a:pt x="1421024" y="694822"/>
                  <a:pt x="1170307" y="797433"/>
                  <a:pt x="985303" y="981399"/>
                </a:cubicBezTo>
                <a:cubicBezTo>
                  <a:pt x="800299" y="1165364"/>
                  <a:pt x="696276" y="1415499"/>
                  <a:pt x="696276" y="1676401"/>
                </a:cubicBezTo>
                <a:lnTo>
                  <a:pt x="0" y="1676400"/>
                </a:lnTo>
                <a:cubicBezTo>
                  <a:pt x="0" y="1230154"/>
                  <a:pt x="177919" y="802325"/>
                  <a:pt x="494350" y="487672"/>
                </a:cubicBezTo>
                <a:lnTo>
                  <a:pt x="548831" y="438628"/>
                </a:lnTo>
                <a:lnTo>
                  <a:pt x="466941" y="130569"/>
                </a:lnTo>
                <a:lnTo>
                  <a:pt x="835339" y="228498"/>
                </a:lnTo>
                <a:lnTo>
                  <a:pt x="892743" y="194440"/>
                </a:lnTo>
                <a:cubicBezTo>
                  <a:pt x="1134849" y="66424"/>
                  <a:pt x="1406946" y="-1544"/>
                  <a:pt x="1685845" y="27"/>
                </a:cubicBezTo>
                <a:close/>
              </a:path>
            </a:pathLst>
          </a:custGeom>
          <a:solidFill>
            <a:srgbClr val="F2506E"/>
          </a:solidFill>
          <a:ln>
            <a:noFill/>
          </a:ln>
        </p:spPr>
        <p:txBody>
          <a:bodyPr anchor="ctr"/>
          <a:lstStyle/>
          <a:p>
            <a:endParaRPr lang="zh-CN" altLang="en-US"/>
          </a:p>
        </p:txBody>
      </p:sp>
      <p:grpSp>
        <p:nvGrpSpPr>
          <p:cNvPr id="11" name="Group 21"/>
          <p:cNvGrpSpPr/>
          <p:nvPr/>
        </p:nvGrpSpPr>
        <p:grpSpPr bwMode="auto">
          <a:xfrm>
            <a:off x="3619500" y="4576763"/>
            <a:ext cx="736600" cy="712787"/>
            <a:chOff x="0" y="0"/>
            <a:chExt cx="736600" cy="712788"/>
          </a:xfrm>
          <a:solidFill>
            <a:srgbClr val="F2506E"/>
          </a:solidFill>
        </p:grpSpPr>
        <p:sp>
          <p:nvSpPr>
            <p:cNvPr id="12" name="Freeform 346"/>
            <p:cNvSpPr>
              <a:spLocks noChangeArrowheads="1"/>
            </p:cNvSpPr>
            <p:nvPr/>
          </p:nvSpPr>
          <p:spPr bwMode="auto">
            <a:xfrm>
              <a:off x="195262" y="0"/>
              <a:ext cx="346075" cy="447675"/>
            </a:xfrm>
            <a:custGeom>
              <a:avLst/>
              <a:gdLst>
                <a:gd name="T0" fmla="*/ 0 w 92"/>
                <a:gd name="T1" fmla="*/ 2147483647 h 119"/>
                <a:gd name="T2" fmla="*/ 2147483647 w 92"/>
                <a:gd name="T3" fmla="*/ 2147483647 h 119"/>
                <a:gd name="T4" fmla="*/ 2147483647 w 92"/>
                <a:gd name="T5" fmla="*/ 2147483647 h 119"/>
                <a:gd name="T6" fmla="*/ 2147483647 w 92"/>
                <a:gd name="T7" fmla="*/ 2147483647 h 119"/>
                <a:gd name="T8" fmla="*/ 2147483647 w 92"/>
                <a:gd name="T9" fmla="*/ 2147483647 h 119"/>
                <a:gd name="T10" fmla="*/ 2147483647 w 92"/>
                <a:gd name="T11" fmla="*/ 2147483647 h 119"/>
                <a:gd name="T12" fmla="*/ 2147483647 w 92"/>
                <a:gd name="T13" fmla="*/ 2147483647 h 119"/>
                <a:gd name="T14" fmla="*/ 2147483647 w 92"/>
                <a:gd name="T15" fmla="*/ 2147483647 h 119"/>
                <a:gd name="T16" fmla="*/ 2147483647 w 92"/>
                <a:gd name="T17" fmla="*/ 2147483647 h 119"/>
                <a:gd name="T18" fmla="*/ 2147483647 w 92"/>
                <a:gd name="T19" fmla="*/ 0 h 119"/>
                <a:gd name="T20" fmla="*/ 2147483647 w 92"/>
                <a:gd name="T21" fmla="*/ 2147483647 h 119"/>
                <a:gd name="T22" fmla="*/ 2147483647 w 92"/>
                <a:gd name="T23" fmla="*/ 2147483647 h 119"/>
                <a:gd name="T24" fmla="*/ 0 w 92"/>
                <a:gd name="T25" fmla="*/ 2147483647 h 11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2"/>
                <a:gd name="T40" fmla="*/ 0 h 119"/>
                <a:gd name="T41" fmla="*/ 92 w 92"/>
                <a:gd name="T42" fmla="*/ 119 h 11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2" h="119">
                  <a:moveTo>
                    <a:pt x="0" y="69"/>
                  </a:moveTo>
                  <a:cubicBezTo>
                    <a:pt x="0" y="74"/>
                    <a:pt x="3" y="77"/>
                    <a:pt x="7" y="77"/>
                  </a:cubicBezTo>
                  <a:cubicBezTo>
                    <a:pt x="7" y="77"/>
                    <a:pt x="7" y="77"/>
                    <a:pt x="7" y="77"/>
                  </a:cubicBezTo>
                  <a:cubicBezTo>
                    <a:pt x="9" y="98"/>
                    <a:pt x="26" y="119"/>
                    <a:pt x="46" y="119"/>
                  </a:cubicBezTo>
                  <a:cubicBezTo>
                    <a:pt x="66" y="119"/>
                    <a:pt x="83" y="98"/>
                    <a:pt x="84" y="77"/>
                  </a:cubicBezTo>
                  <a:cubicBezTo>
                    <a:pt x="85" y="77"/>
                    <a:pt x="85" y="77"/>
                    <a:pt x="85" y="77"/>
                  </a:cubicBezTo>
                  <a:cubicBezTo>
                    <a:pt x="89" y="77"/>
                    <a:pt x="92" y="74"/>
                    <a:pt x="92" y="69"/>
                  </a:cubicBezTo>
                  <a:cubicBezTo>
                    <a:pt x="92" y="66"/>
                    <a:pt x="90" y="63"/>
                    <a:pt x="88" y="62"/>
                  </a:cubicBezTo>
                  <a:cubicBezTo>
                    <a:pt x="89" y="57"/>
                    <a:pt x="90" y="52"/>
                    <a:pt x="90" y="47"/>
                  </a:cubicBezTo>
                  <a:cubicBezTo>
                    <a:pt x="90" y="21"/>
                    <a:pt x="70" y="0"/>
                    <a:pt x="46" y="0"/>
                  </a:cubicBezTo>
                  <a:cubicBezTo>
                    <a:pt x="21" y="0"/>
                    <a:pt x="2" y="21"/>
                    <a:pt x="2" y="47"/>
                  </a:cubicBezTo>
                  <a:cubicBezTo>
                    <a:pt x="2" y="52"/>
                    <a:pt x="3" y="57"/>
                    <a:pt x="4" y="62"/>
                  </a:cubicBezTo>
                  <a:cubicBezTo>
                    <a:pt x="1" y="63"/>
                    <a:pt x="0" y="66"/>
                    <a:pt x="0" y="69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" name="Freeform 347"/>
            <p:cNvSpPr>
              <a:spLocks noChangeArrowheads="1"/>
            </p:cNvSpPr>
            <p:nvPr/>
          </p:nvSpPr>
          <p:spPr bwMode="auto">
            <a:xfrm>
              <a:off x="0" y="495300"/>
              <a:ext cx="736600" cy="217488"/>
            </a:xfrm>
            <a:custGeom>
              <a:avLst/>
              <a:gdLst>
                <a:gd name="T0" fmla="*/ 2147483647 w 196"/>
                <a:gd name="T1" fmla="*/ 2147483647 h 58"/>
                <a:gd name="T2" fmla="*/ 2147483647 w 196"/>
                <a:gd name="T3" fmla="*/ 2147483647 h 58"/>
                <a:gd name="T4" fmla="*/ 2147483647 w 196"/>
                <a:gd name="T5" fmla="*/ 0 h 58"/>
                <a:gd name="T6" fmla="*/ 2147483647 w 196"/>
                <a:gd name="T7" fmla="*/ 0 h 58"/>
                <a:gd name="T8" fmla="*/ 2147483647 w 196"/>
                <a:gd name="T9" fmla="*/ 2147483647 h 58"/>
                <a:gd name="T10" fmla="*/ 2147483647 w 196"/>
                <a:gd name="T11" fmla="*/ 2147483647 h 58"/>
                <a:gd name="T12" fmla="*/ 2147483647 w 196"/>
                <a:gd name="T13" fmla="*/ 2147483647 h 58"/>
                <a:gd name="T14" fmla="*/ 2147483647 w 196"/>
                <a:gd name="T15" fmla="*/ 0 h 58"/>
                <a:gd name="T16" fmla="*/ 2147483647 w 196"/>
                <a:gd name="T17" fmla="*/ 0 h 58"/>
                <a:gd name="T18" fmla="*/ 2147483647 w 196"/>
                <a:gd name="T19" fmla="*/ 0 h 58"/>
                <a:gd name="T20" fmla="*/ 2147483647 w 196"/>
                <a:gd name="T21" fmla="*/ 2147483647 h 58"/>
                <a:gd name="T22" fmla="*/ 0 w 196"/>
                <a:gd name="T23" fmla="*/ 2147483647 h 58"/>
                <a:gd name="T24" fmla="*/ 0 w 196"/>
                <a:gd name="T25" fmla="*/ 2147483647 h 58"/>
                <a:gd name="T26" fmla="*/ 2147483647 w 196"/>
                <a:gd name="T27" fmla="*/ 2147483647 h 58"/>
                <a:gd name="T28" fmla="*/ 2147483647 w 196"/>
                <a:gd name="T29" fmla="*/ 2147483647 h 58"/>
                <a:gd name="T30" fmla="*/ 2147483647 w 196"/>
                <a:gd name="T31" fmla="*/ 2147483647 h 58"/>
                <a:gd name="T32" fmla="*/ 2147483647 w 196"/>
                <a:gd name="T33" fmla="*/ 2147483647 h 58"/>
                <a:gd name="T34" fmla="*/ 2147483647 w 196"/>
                <a:gd name="T35" fmla="*/ 2147483647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96"/>
                <a:gd name="T55" fmla="*/ 0 h 58"/>
                <a:gd name="T56" fmla="*/ 196 w 196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96" h="58">
                  <a:moveTo>
                    <a:pt x="195" y="36"/>
                  </a:moveTo>
                  <a:cubicBezTo>
                    <a:pt x="177" y="19"/>
                    <a:pt x="155" y="7"/>
                    <a:pt x="131" y="1"/>
                  </a:cubicBezTo>
                  <a:cubicBezTo>
                    <a:pt x="130" y="0"/>
                    <a:pt x="130" y="0"/>
                    <a:pt x="129" y="0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26" y="0"/>
                    <a:pt x="125" y="0"/>
                    <a:pt x="125" y="1"/>
                  </a:cubicBezTo>
                  <a:cubicBezTo>
                    <a:pt x="118" y="4"/>
                    <a:pt x="108" y="7"/>
                    <a:pt x="98" y="7"/>
                  </a:cubicBezTo>
                  <a:cubicBezTo>
                    <a:pt x="88" y="7"/>
                    <a:pt x="78" y="4"/>
                    <a:pt x="71" y="1"/>
                  </a:cubicBezTo>
                  <a:cubicBezTo>
                    <a:pt x="70" y="0"/>
                    <a:pt x="70" y="0"/>
                    <a:pt x="69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42" y="6"/>
                    <a:pt x="20" y="19"/>
                    <a:pt x="1" y="36"/>
                  </a:cubicBezTo>
                  <a:cubicBezTo>
                    <a:pt x="0" y="37"/>
                    <a:pt x="0" y="38"/>
                    <a:pt x="0" y="39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6"/>
                    <a:pt x="2" y="58"/>
                    <a:pt x="4" y="58"/>
                  </a:cubicBezTo>
                  <a:cubicBezTo>
                    <a:pt x="192" y="58"/>
                    <a:pt x="192" y="58"/>
                    <a:pt x="192" y="58"/>
                  </a:cubicBezTo>
                  <a:cubicBezTo>
                    <a:pt x="194" y="58"/>
                    <a:pt x="196" y="56"/>
                    <a:pt x="196" y="54"/>
                  </a:cubicBezTo>
                  <a:cubicBezTo>
                    <a:pt x="196" y="39"/>
                    <a:pt x="196" y="39"/>
                    <a:pt x="196" y="39"/>
                  </a:cubicBezTo>
                  <a:cubicBezTo>
                    <a:pt x="196" y="38"/>
                    <a:pt x="195" y="37"/>
                    <a:pt x="195" y="36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4" name="Group 24"/>
          <p:cNvGrpSpPr/>
          <p:nvPr/>
        </p:nvGrpSpPr>
        <p:grpSpPr bwMode="auto">
          <a:xfrm>
            <a:off x="7883525" y="2001838"/>
            <a:ext cx="735013" cy="784225"/>
            <a:chOff x="0" y="0"/>
            <a:chExt cx="735013" cy="784225"/>
          </a:xfrm>
          <a:solidFill>
            <a:srgbClr val="F2506E"/>
          </a:solidFill>
        </p:grpSpPr>
        <p:sp>
          <p:nvSpPr>
            <p:cNvPr id="15" name="Freeform 955"/>
            <p:cNvSpPr>
              <a:spLocks noChangeArrowheads="1"/>
            </p:cNvSpPr>
            <p:nvPr/>
          </p:nvSpPr>
          <p:spPr bwMode="auto">
            <a:xfrm>
              <a:off x="0" y="566737"/>
              <a:ext cx="368300" cy="217488"/>
            </a:xfrm>
            <a:custGeom>
              <a:avLst/>
              <a:gdLst>
                <a:gd name="T0" fmla="*/ 2147483647 w 98"/>
                <a:gd name="T1" fmla="*/ 2147483647 h 58"/>
                <a:gd name="T2" fmla="*/ 2147483647 w 98"/>
                <a:gd name="T3" fmla="*/ 0 h 58"/>
                <a:gd name="T4" fmla="*/ 2147483647 w 98"/>
                <a:gd name="T5" fmla="*/ 0 h 58"/>
                <a:gd name="T6" fmla="*/ 2147483647 w 98"/>
                <a:gd name="T7" fmla="*/ 0 h 58"/>
                <a:gd name="T8" fmla="*/ 2147483647 w 98"/>
                <a:gd name="T9" fmla="*/ 0 h 58"/>
                <a:gd name="T10" fmla="*/ 2147483647 w 98"/>
                <a:gd name="T11" fmla="*/ 2147483647 h 58"/>
                <a:gd name="T12" fmla="*/ 0 w 98"/>
                <a:gd name="T13" fmla="*/ 2147483647 h 58"/>
                <a:gd name="T14" fmla="*/ 0 w 98"/>
                <a:gd name="T15" fmla="*/ 2147483647 h 58"/>
                <a:gd name="T16" fmla="*/ 2147483647 w 98"/>
                <a:gd name="T17" fmla="*/ 2147483647 h 58"/>
                <a:gd name="T18" fmla="*/ 2147483647 w 98"/>
                <a:gd name="T19" fmla="*/ 2147483647 h 58"/>
                <a:gd name="T20" fmla="*/ 2147483647 w 98"/>
                <a:gd name="T21" fmla="*/ 2147483647 h 5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8"/>
                <a:gd name="T34" fmla="*/ 0 h 58"/>
                <a:gd name="T35" fmla="*/ 98 w 98"/>
                <a:gd name="T36" fmla="*/ 58 h 5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8" h="58">
                  <a:moveTo>
                    <a:pt x="61" y="16"/>
                  </a:moveTo>
                  <a:cubicBezTo>
                    <a:pt x="65" y="15"/>
                    <a:pt x="71" y="0"/>
                    <a:pt x="71" y="0"/>
                  </a:cubicBezTo>
                  <a:cubicBezTo>
                    <a:pt x="71" y="0"/>
                    <a:pt x="70" y="0"/>
                    <a:pt x="69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42" y="6"/>
                    <a:pt x="20" y="18"/>
                    <a:pt x="1" y="36"/>
                  </a:cubicBezTo>
                  <a:cubicBezTo>
                    <a:pt x="0" y="37"/>
                    <a:pt x="0" y="38"/>
                    <a:pt x="0" y="39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6"/>
                    <a:pt x="2" y="58"/>
                    <a:pt x="4" y="58"/>
                  </a:cubicBezTo>
                  <a:cubicBezTo>
                    <a:pt x="98" y="58"/>
                    <a:pt x="98" y="58"/>
                    <a:pt x="98" y="58"/>
                  </a:cubicBezTo>
                  <a:cubicBezTo>
                    <a:pt x="91" y="21"/>
                    <a:pt x="61" y="16"/>
                    <a:pt x="61" y="16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" name="Freeform 956"/>
            <p:cNvSpPr>
              <a:spLocks noChangeArrowheads="1"/>
            </p:cNvSpPr>
            <p:nvPr/>
          </p:nvSpPr>
          <p:spPr bwMode="auto">
            <a:xfrm>
              <a:off x="368300" y="566737"/>
              <a:ext cx="366713" cy="217488"/>
            </a:xfrm>
            <a:custGeom>
              <a:avLst/>
              <a:gdLst>
                <a:gd name="T0" fmla="*/ 2147483647 w 98"/>
                <a:gd name="T1" fmla="*/ 2147483647 h 58"/>
                <a:gd name="T2" fmla="*/ 2147483647 w 98"/>
                <a:gd name="T3" fmla="*/ 0 h 58"/>
                <a:gd name="T4" fmla="*/ 2147483647 w 98"/>
                <a:gd name="T5" fmla="*/ 0 h 58"/>
                <a:gd name="T6" fmla="*/ 2147483647 w 98"/>
                <a:gd name="T7" fmla="*/ 0 h 58"/>
                <a:gd name="T8" fmla="*/ 2147483647 w 98"/>
                <a:gd name="T9" fmla="*/ 0 h 58"/>
                <a:gd name="T10" fmla="*/ 2147483647 w 98"/>
                <a:gd name="T11" fmla="*/ 0 h 58"/>
                <a:gd name="T12" fmla="*/ 2147483647 w 98"/>
                <a:gd name="T13" fmla="*/ 2147483647 h 58"/>
                <a:gd name="T14" fmla="*/ 0 w 98"/>
                <a:gd name="T15" fmla="*/ 2147483647 h 58"/>
                <a:gd name="T16" fmla="*/ 2147483647 w 98"/>
                <a:gd name="T17" fmla="*/ 2147483647 h 58"/>
                <a:gd name="T18" fmla="*/ 2147483647 w 98"/>
                <a:gd name="T19" fmla="*/ 2147483647 h 58"/>
                <a:gd name="T20" fmla="*/ 2147483647 w 98"/>
                <a:gd name="T21" fmla="*/ 2147483647 h 58"/>
                <a:gd name="T22" fmla="*/ 2147483647 w 98"/>
                <a:gd name="T23" fmla="*/ 2147483647 h 5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8"/>
                <a:gd name="T37" fmla="*/ 0 h 58"/>
                <a:gd name="T38" fmla="*/ 98 w 98"/>
                <a:gd name="T39" fmla="*/ 58 h 5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8" h="58">
                  <a:moveTo>
                    <a:pt x="97" y="36"/>
                  </a:moveTo>
                  <a:cubicBezTo>
                    <a:pt x="79" y="19"/>
                    <a:pt x="57" y="6"/>
                    <a:pt x="33" y="0"/>
                  </a:cubicBezTo>
                  <a:cubicBezTo>
                    <a:pt x="32" y="0"/>
                    <a:pt x="32" y="0"/>
                    <a:pt x="31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8" y="0"/>
                    <a:pt x="28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33" y="15"/>
                    <a:pt x="37" y="16"/>
                  </a:cubicBezTo>
                  <a:cubicBezTo>
                    <a:pt x="37" y="16"/>
                    <a:pt x="7" y="21"/>
                    <a:pt x="0" y="58"/>
                  </a:cubicBezTo>
                  <a:cubicBezTo>
                    <a:pt x="94" y="58"/>
                    <a:pt x="94" y="58"/>
                    <a:pt x="94" y="58"/>
                  </a:cubicBezTo>
                  <a:cubicBezTo>
                    <a:pt x="96" y="58"/>
                    <a:pt x="98" y="56"/>
                    <a:pt x="98" y="54"/>
                  </a:cubicBezTo>
                  <a:cubicBezTo>
                    <a:pt x="98" y="39"/>
                    <a:pt x="98" y="39"/>
                    <a:pt x="98" y="39"/>
                  </a:cubicBezTo>
                  <a:cubicBezTo>
                    <a:pt x="98" y="38"/>
                    <a:pt x="98" y="37"/>
                    <a:pt x="97" y="36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" name="Freeform 957"/>
            <p:cNvSpPr>
              <a:spLocks noChangeArrowheads="1"/>
            </p:cNvSpPr>
            <p:nvPr/>
          </p:nvSpPr>
          <p:spPr bwMode="auto">
            <a:xfrm>
              <a:off x="176212" y="0"/>
              <a:ext cx="393700" cy="604838"/>
            </a:xfrm>
            <a:custGeom>
              <a:avLst/>
              <a:gdLst>
                <a:gd name="T0" fmla="*/ 2147483647 w 105"/>
                <a:gd name="T1" fmla="*/ 2147483647 h 161"/>
                <a:gd name="T2" fmla="*/ 2147483647 w 105"/>
                <a:gd name="T3" fmla="*/ 2147483647 h 161"/>
                <a:gd name="T4" fmla="*/ 2147483647 w 105"/>
                <a:gd name="T5" fmla="*/ 2147483647 h 161"/>
                <a:gd name="T6" fmla="*/ 2147483647 w 105"/>
                <a:gd name="T7" fmla="*/ 2147483647 h 161"/>
                <a:gd name="T8" fmla="*/ 2147483647 w 105"/>
                <a:gd name="T9" fmla="*/ 2147483647 h 161"/>
                <a:gd name="T10" fmla="*/ 2147483647 w 105"/>
                <a:gd name="T11" fmla="*/ 2147483647 h 161"/>
                <a:gd name="T12" fmla="*/ 2147483647 w 105"/>
                <a:gd name="T13" fmla="*/ 2147483647 h 161"/>
                <a:gd name="T14" fmla="*/ 2147483647 w 105"/>
                <a:gd name="T15" fmla="*/ 2147483647 h 161"/>
                <a:gd name="T16" fmla="*/ 2147483647 w 105"/>
                <a:gd name="T17" fmla="*/ 2147483647 h 161"/>
                <a:gd name="T18" fmla="*/ 2147483647 w 105"/>
                <a:gd name="T19" fmla="*/ 2147483647 h 161"/>
                <a:gd name="T20" fmla="*/ 2147483647 w 105"/>
                <a:gd name="T21" fmla="*/ 2147483647 h 161"/>
                <a:gd name="T22" fmla="*/ 2147483647 w 105"/>
                <a:gd name="T23" fmla="*/ 2147483647 h 161"/>
                <a:gd name="T24" fmla="*/ 2147483647 w 105"/>
                <a:gd name="T25" fmla="*/ 2147483647 h 161"/>
                <a:gd name="T26" fmla="*/ 2147483647 w 105"/>
                <a:gd name="T27" fmla="*/ 2147483647 h 161"/>
                <a:gd name="T28" fmla="*/ 2147483647 w 105"/>
                <a:gd name="T29" fmla="*/ 2147483647 h 161"/>
                <a:gd name="T30" fmla="*/ 2147483647 w 105"/>
                <a:gd name="T31" fmla="*/ 2147483647 h 161"/>
                <a:gd name="T32" fmla="*/ 2147483647 w 105"/>
                <a:gd name="T33" fmla="*/ 2147483647 h 161"/>
                <a:gd name="T34" fmla="*/ 2147483647 w 105"/>
                <a:gd name="T35" fmla="*/ 2147483647 h 161"/>
                <a:gd name="T36" fmla="*/ 2147483647 w 105"/>
                <a:gd name="T37" fmla="*/ 2147483647 h 161"/>
                <a:gd name="T38" fmla="*/ 2147483647 w 105"/>
                <a:gd name="T39" fmla="*/ 2147483647 h 161"/>
                <a:gd name="T40" fmla="*/ 2147483647 w 105"/>
                <a:gd name="T41" fmla="*/ 2147483647 h 161"/>
                <a:gd name="T42" fmla="*/ 2147483647 w 105"/>
                <a:gd name="T43" fmla="*/ 2147483647 h 161"/>
                <a:gd name="T44" fmla="*/ 2147483647 w 105"/>
                <a:gd name="T45" fmla="*/ 2147483647 h 161"/>
                <a:gd name="T46" fmla="*/ 2147483647 w 105"/>
                <a:gd name="T47" fmla="*/ 2147483647 h 161"/>
                <a:gd name="T48" fmla="*/ 2147483647 w 105"/>
                <a:gd name="T49" fmla="*/ 2147483647 h 161"/>
                <a:gd name="T50" fmla="*/ 2147483647 w 105"/>
                <a:gd name="T51" fmla="*/ 2147483647 h 161"/>
                <a:gd name="T52" fmla="*/ 2147483647 w 105"/>
                <a:gd name="T53" fmla="*/ 2147483647 h 161"/>
                <a:gd name="T54" fmla="*/ 2147483647 w 105"/>
                <a:gd name="T55" fmla="*/ 2147483647 h 161"/>
                <a:gd name="T56" fmla="*/ 0 w 105"/>
                <a:gd name="T57" fmla="*/ 2147483647 h 161"/>
                <a:gd name="T58" fmla="*/ 2147483647 w 105"/>
                <a:gd name="T59" fmla="*/ 2147483647 h 16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05"/>
                <a:gd name="T91" fmla="*/ 0 h 161"/>
                <a:gd name="T92" fmla="*/ 105 w 105"/>
                <a:gd name="T93" fmla="*/ 161 h 161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05" h="161">
                  <a:moveTo>
                    <a:pt x="14" y="45"/>
                  </a:moveTo>
                  <a:cubicBezTo>
                    <a:pt x="10" y="52"/>
                    <a:pt x="7" y="61"/>
                    <a:pt x="7" y="71"/>
                  </a:cubicBezTo>
                  <a:cubicBezTo>
                    <a:pt x="7" y="76"/>
                    <a:pt x="8" y="81"/>
                    <a:pt x="9" y="86"/>
                  </a:cubicBezTo>
                  <a:cubicBezTo>
                    <a:pt x="7" y="87"/>
                    <a:pt x="5" y="90"/>
                    <a:pt x="5" y="93"/>
                  </a:cubicBezTo>
                  <a:cubicBezTo>
                    <a:pt x="5" y="98"/>
                    <a:pt x="8" y="101"/>
                    <a:pt x="12" y="101"/>
                  </a:cubicBezTo>
                  <a:cubicBezTo>
                    <a:pt x="12" y="101"/>
                    <a:pt x="12" y="101"/>
                    <a:pt x="12" y="101"/>
                  </a:cubicBezTo>
                  <a:cubicBezTo>
                    <a:pt x="13" y="113"/>
                    <a:pt x="19" y="125"/>
                    <a:pt x="27" y="133"/>
                  </a:cubicBezTo>
                  <a:cubicBezTo>
                    <a:pt x="27" y="139"/>
                    <a:pt x="27" y="139"/>
                    <a:pt x="27" y="139"/>
                  </a:cubicBezTo>
                  <a:cubicBezTo>
                    <a:pt x="27" y="139"/>
                    <a:pt x="27" y="140"/>
                    <a:pt x="27" y="140"/>
                  </a:cubicBezTo>
                  <a:cubicBezTo>
                    <a:pt x="29" y="142"/>
                    <a:pt x="38" y="161"/>
                    <a:pt x="51" y="161"/>
                  </a:cubicBezTo>
                  <a:cubicBezTo>
                    <a:pt x="51" y="161"/>
                    <a:pt x="51" y="161"/>
                    <a:pt x="51" y="161"/>
                  </a:cubicBezTo>
                  <a:cubicBezTo>
                    <a:pt x="51" y="161"/>
                    <a:pt x="51" y="161"/>
                    <a:pt x="51" y="161"/>
                  </a:cubicBezTo>
                  <a:cubicBezTo>
                    <a:pt x="64" y="161"/>
                    <a:pt x="74" y="142"/>
                    <a:pt x="75" y="140"/>
                  </a:cubicBezTo>
                  <a:cubicBezTo>
                    <a:pt x="75" y="140"/>
                    <a:pt x="75" y="139"/>
                    <a:pt x="75" y="139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83" y="125"/>
                    <a:pt x="89" y="113"/>
                    <a:pt x="90" y="101"/>
                  </a:cubicBezTo>
                  <a:cubicBezTo>
                    <a:pt x="90" y="101"/>
                    <a:pt x="90" y="101"/>
                    <a:pt x="90" y="101"/>
                  </a:cubicBezTo>
                  <a:cubicBezTo>
                    <a:pt x="94" y="101"/>
                    <a:pt x="97" y="98"/>
                    <a:pt x="97" y="93"/>
                  </a:cubicBezTo>
                  <a:cubicBezTo>
                    <a:pt x="97" y="90"/>
                    <a:pt x="96" y="87"/>
                    <a:pt x="93" y="86"/>
                  </a:cubicBezTo>
                  <a:cubicBezTo>
                    <a:pt x="94" y="81"/>
                    <a:pt x="95" y="76"/>
                    <a:pt x="95" y="71"/>
                  </a:cubicBezTo>
                  <a:cubicBezTo>
                    <a:pt x="95" y="66"/>
                    <a:pt x="95" y="61"/>
                    <a:pt x="93" y="57"/>
                  </a:cubicBezTo>
                  <a:cubicBezTo>
                    <a:pt x="95" y="60"/>
                    <a:pt x="96" y="63"/>
                    <a:pt x="97" y="65"/>
                  </a:cubicBezTo>
                  <a:cubicBezTo>
                    <a:pt x="98" y="67"/>
                    <a:pt x="100" y="65"/>
                    <a:pt x="100" y="65"/>
                  </a:cubicBezTo>
                  <a:cubicBezTo>
                    <a:pt x="104" y="46"/>
                    <a:pt x="88" y="34"/>
                    <a:pt x="88" y="34"/>
                  </a:cubicBezTo>
                  <a:cubicBezTo>
                    <a:pt x="100" y="35"/>
                    <a:pt x="105" y="40"/>
                    <a:pt x="105" y="40"/>
                  </a:cubicBezTo>
                  <a:cubicBezTo>
                    <a:pt x="94" y="22"/>
                    <a:pt x="80" y="27"/>
                    <a:pt x="80" y="27"/>
                  </a:cubicBezTo>
                  <a:cubicBezTo>
                    <a:pt x="62" y="0"/>
                    <a:pt x="20" y="18"/>
                    <a:pt x="20" y="18"/>
                  </a:cubicBezTo>
                  <a:cubicBezTo>
                    <a:pt x="31" y="16"/>
                    <a:pt x="40" y="17"/>
                    <a:pt x="47" y="18"/>
                  </a:cubicBezTo>
                  <a:cubicBezTo>
                    <a:pt x="9" y="16"/>
                    <a:pt x="0" y="55"/>
                    <a:pt x="0" y="55"/>
                  </a:cubicBezTo>
                  <a:cubicBezTo>
                    <a:pt x="2" y="51"/>
                    <a:pt x="7" y="47"/>
                    <a:pt x="14" y="45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8" name="Group 28"/>
          <p:cNvGrpSpPr/>
          <p:nvPr/>
        </p:nvGrpSpPr>
        <p:grpSpPr bwMode="auto">
          <a:xfrm>
            <a:off x="3622675" y="2073275"/>
            <a:ext cx="736600" cy="717550"/>
            <a:chOff x="0" y="0"/>
            <a:chExt cx="736600" cy="717550"/>
          </a:xfrm>
          <a:solidFill>
            <a:srgbClr val="F2506E"/>
          </a:solidFill>
        </p:grpSpPr>
        <p:sp>
          <p:nvSpPr>
            <p:cNvPr id="19" name="Freeform 958"/>
            <p:cNvSpPr>
              <a:spLocks noChangeArrowheads="1"/>
            </p:cNvSpPr>
            <p:nvPr/>
          </p:nvSpPr>
          <p:spPr bwMode="auto">
            <a:xfrm>
              <a:off x="323850" y="571500"/>
              <a:ext cx="88900" cy="141288"/>
            </a:xfrm>
            <a:custGeom>
              <a:avLst/>
              <a:gdLst>
                <a:gd name="T0" fmla="*/ 2147483647 w 24"/>
                <a:gd name="T1" fmla="*/ 2147483647 h 38"/>
                <a:gd name="T2" fmla="*/ 2147483647 w 24"/>
                <a:gd name="T3" fmla="*/ 0 h 38"/>
                <a:gd name="T4" fmla="*/ 2147483647 w 24"/>
                <a:gd name="T5" fmla="*/ 2147483647 h 38"/>
                <a:gd name="T6" fmla="*/ 2147483647 w 24"/>
                <a:gd name="T7" fmla="*/ 2147483647 h 38"/>
                <a:gd name="T8" fmla="*/ 2147483647 w 24"/>
                <a:gd name="T9" fmla="*/ 2147483647 h 38"/>
                <a:gd name="T10" fmla="*/ 2147483647 w 24"/>
                <a:gd name="T11" fmla="*/ 0 h 38"/>
                <a:gd name="T12" fmla="*/ 2147483647 w 24"/>
                <a:gd name="T13" fmla="*/ 2147483647 h 38"/>
                <a:gd name="T14" fmla="*/ 0 w 24"/>
                <a:gd name="T15" fmla="*/ 2147483647 h 38"/>
                <a:gd name="T16" fmla="*/ 0 w 24"/>
                <a:gd name="T17" fmla="*/ 2147483647 h 38"/>
                <a:gd name="T18" fmla="*/ 2147483647 w 24"/>
                <a:gd name="T19" fmla="*/ 2147483647 h 38"/>
                <a:gd name="T20" fmla="*/ 2147483647 w 24"/>
                <a:gd name="T21" fmla="*/ 2147483647 h 38"/>
                <a:gd name="T22" fmla="*/ 2147483647 w 24"/>
                <a:gd name="T23" fmla="*/ 2147483647 h 38"/>
                <a:gd name="T24" fmla="*/ 2147483647 w 24"/>
                <a:gd name="T25" fmla="*/ 2147483647 h 38"/>
                <a:gd name="T26" fmla="*/ 2147483647 w 24"/>
                <a:gd name="T27" fmla="*/ 2147483647 h 38"/>
                <a:gd name="T28" fmla="*/ 2147483647 w 24"/>
                <a:gd name="T29" fmla="*/ 2147483647 h 38"/>
                <a:gd name="T30" fmla="*/ 2147483647 w 24"/>
                <a:gd name="T31" fmla="*/ 2147483647 h 3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4"/>
                <a:gd name="T49" fmla="*/ 0 h 38"/>
                <a:gd name="T50" fmla="*/ 24 w 24"/>
                <a:gd name="T51" fmla="*/ 38 h 3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4" h="38">
                  <a:moveTo>
                    <a:pt x="20" y="1"/>
                  </a:moveTo>
                  <a:cubicBezTo>
                    <a:pt x="19" y="1"/>
                    <a:pt x="19" y="0"/>
                    <a:pt x="18" y="0"/>
                  </a:cubicBezTo>
                  <a:cubicBezTo>
                    <a:pt x="17" y="1"/>
                    <a:pt x="17" y="1"/>
                    <a:pt x="16" y="1"/>
                  </a:cubicBezTo>
                  <a:cubicBezTo>
                    <a:pt x="15" y="1"/>
                    <a:pt x="14" y="1"/>
                    <a:pt x="12" y="1"/>
                  </a:cubicBezTo>
                  <a:cubicBezTo>
                    <a:pt x="10" y="1"/>
                    <a:pt x="9" y="1"/>
                    <a:pt x="8" y="1"/>
                  </a:cubicBezTo>
                  <a:cubicBezTo>
                    <a:pt x="8" y="1"/>
                    <a:pt x="7" y="1"/>
                    <a:pt x="6" y="0"/>
                  </a:cubicBezTo>
                  <a:cubicBezTo>
                    <a:pt x="5" y="0"/>
                    <a:pt x="5" y="1"/>
                    <a:pt x="5" y="1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8"/>
                    <a:pt x="5" y="38"/>
                    <a:pt x="5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8"/>
                    <a:pt x="20" y="38"/>
                    <a:pt x="20" y="3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4" y="16"/>
                    <a:pt x="24" y="16"/>
                  </a:cubicBezTo>
                  <a:lnTo>
                    <a:pt x="20" y="1"/>
                  </a:ln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" name="Freeform 959"/>
            <p:cNvSpPr>
              <a:spLocks noChangeArrowheads="1"/>
            </p:cNvSpPr>
            <p:nvPr/>
          </p:nvSpPr>
          <p:spPr bwMode="auto">
            <a:xfrm>
              <a:off x="434975" y="495300"/>
              <a:ext cx="301625" cy="222250"/>
            </a:xfrm>
            <a:custGeom>
              <a:avLst/>
              <a:gdLst>
                <a:gd name="T0" fmla="*/ 2147483647 w 80"/>
                <a:gd name="T1" fmla="*/ 2147483647 h 59"/>
                <a:gd name="T2" fmla="*/ 2147483647 w 80"/>
                <a:gd name="T3" fmla="*/ 2147483647 h 59"/>
                <a:gd name="T4" fmla="*/ 2147483647 w 80"/>
                <a:gd name="T5" fmla="*/ 0 h 59"/>
                <a:gd name="T6" fmla="*/ 2147483647 w 80"/>
                <a:gd name="T7" fmla="*/ 0 h 59"/>
                <a:gd name="T8" fmla="*/ 2147483647 w 80"/>
                <a:gd name="T9" fmla="*/ 0 h 59"/>
                <a:gd name="T10" fmla="*/ 2147483647 w 80"/>
                <a:gd name="T11" fmla="*/ 2147483647 h 59"/>
                <a:gd name="T12" fmla="*/ 0 w 80"/>
                <a:gd name="T13" fmla="*/ 2147483647 h 59"/>
                <a:gd name="T14" fmla="*/ 2147483647 w 80"/>
                <a:gd name="T15" fmla="*/ 2147483647 h 59"/>
                <a:gd name="T16" fmla="*/ 2147483647 w 80"/>
                <a:gd name="T17" fmla="*/ 2147483647 h 59"/>
                <a:gd name="T18" fmla="*/ 2147483647 w 80"/>
                <a:gd name="T19" fmla="*/ 2147483647 h 59"/>
                <a:gd name="T20" fmla="*/ 2147483647 w 80"/>
                <a:gd name="T21" fmla="*/ 2147483647 h 5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0"/>
                <a:gd name="T34" fmla="*/ 0 h 59"/>
                <a:gd name="T35" fmla="*/ 80 w 80"/>
                <a:gd name="T36" fmla="*/ 59 h 5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0" h="59">
                  <a:moveTo>
                    <a:pt x="79" y="37"/>
                  </a:moveTo>
                  <a:cubicBezTo>
                    <a:pt x="61" y="19"/>
                    <a:pt x="39" y="7"/>
                    <a:pt x="15" y="1"/>
                  </a:cubicBezTo>
                  <a:cubicBezTo>
                    <a:pt x="15" y="1"/>
                    <a:pt x="14" y="0"/>
                    <a:pt x="13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76" y="59"/>
                    <a:pt x="76" y="59"/>
                    <a:pt x="76" y="59"/>
                  </a:cubicBezTo>
                  <a:cubicBezTo>
                    <a:pt x="78" y="59"/>
                    <a:pt x="80" y="57"/>
                    <a:pt x="80" y="54"/>
                  </a:cubicBezTo>
                  <a:cubicBezTo>
                    <a:pt x="80" y="40"/>
                    <a:pt x="80" y="40"/>
                    <a:pt x="80" y="40"/>
                  </a:cubicBezTo>
                  <a:cubicBezTo>
                    <a:pt x="80" y="39"/>
                    <a:pt x="80" y="38"/>
                    <a:pt x="79" y="37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" name="Freeform 960"/>
            <p:cNvSpPr>
              <a:spLocks noChangeArrowheads="1"/>
            </p:cNvSpPr>
            <p:nvPr/>
          </p:nvSpPr>
          <p:spPr bwMode="auto">
            <a:xfrm>
              <a:off x="0" y="495300"/>
              <a:ext cx="296863" cy="222250"/>
            </a:xfrm>
            <a:custGeom>
              <a:avLst/>
              <a:gdLst>
                <a:gd name="T0" fmla="*/ 2147483647 w 79"/>
                <a:gd name="T1" fmla="*/ 0 h 59"/>
                <a:gd name="T2" fmla="*/ 2147483647 w 79"/>
                <a:gd name="T3" fmla="*/ 0 h 59"/>
                <a:gd name="T4" fmla="*/ 2147483647 w 79"/>
                <a:gd name="T5" fmla="*/ 0 h 59"/>
                <a:gd name="T6" fmla="*/ 2147483647 w 79"/>
                <a:gd name="T7" fmla="*/ 2147483647 h 59"/>
                <a:gd name="T8" fmla="*/ 2147483647 w 79"/>
                <a:gd name="T9" fmla="*/ 2147483647 h 59"/>
                <a:gd name="T10" fmla="*/ 0 w 79"/>
                <a:gd name="T11" fmla="*/ 2147483647 h 59"/>
                <a:gd name="T12" fmla="*/ 0 w 79"/>
                <a:gd name="T13" fmla="*/ 2147483647 h 59"/>
                <a:gd name="T14" fmla="*/ 2147483647 w 79"/>
                <a:gd name="T15" fmla="*/ 2147483647 h 59"/>
                <a:gd name="T16" fmla="*/ 2147483647 w 79"/>
                <a:gd name="T17" fmla="*/ 2147483647 h 59"/>
                <a:gd name="T18" fmla="*/ 2147483647 w 79"/>
                <a:gd name="T19" fmla="*/ 2147483647 h 59"/>
                <a:gd name="T20" fmla="*/ 2147483647 w 79"/>
                <a:gd name="T21" fmla="*/ 0 h 5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9"/>
                <a:gd name="T34" fmla="*/ 0 h 59"/>
                <a:gd name="T35" fmla="*/ 79 w 79"/>
                <a:gd name="T36" fmla="*/ 59 h 5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9" h="59">
                  <a:moveTo>
                    <a:pt x="69" y="0"/>
                  </a:moveTo>
                  <a:cubicBezTo>
                    <a:pt x="69" y="0"/>
                    <a:pt x="69" y="0"/>
                    <a:pt x="69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67" y="0"/>
                    <a:pt x="67" y="0"/>
                    <a:pt x="67" y="1"/>
                  </a:cubicBezTo>
                  <a:cubicBezTo>
                    <a:pt x="42" y="6"/>
                    <a:pt x="20" y="19"/>
                    <a:pt x="1" y="37"/>
                  </a:cubicBezTo>
                  <a:cubicBezTo>
                    <a:pt x="1" y="38"/>
                    <a:pt x="0" y="39"/>
                    <a:pt x="0" y="40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7"/>
                    <a:pt x="2" y="59"/>
                    <a:pt x="4" y="59"/>
                  </a:cubicBezTo>
                  <a:cubicBezTo>
                    <a:pt x="79" y="59"/>
                    <a:pt x="79" y="59"/>
                    <a:pt x="79" y="59"/>
                  </a:cubicBezTo>
                  <a:cubicBezTo>
                    <a:pt x="60" y="22"/>
                    <a:pt x="60" y="22"/>
                    <a:pt x="60" y="22"/>
                  </a:cubicBezTo>
                  <a:lnTo>
                    <a:pt x="69" y="0"/>
                  </a:ln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" name="Freeform 961"/>
            <p:cNvSpPr>
              <a:spLocks noChangeArrowheads="1"/>
            </p:cNvSpPr>
            <p:nvPr/>
          </p:nvSpPr>
          <p:spPr bwMode="auto">
            <a:xfrm>
              <a:off x="195262" y="0"/>
              <a:ext cx="346075" cy="541338"/>
            </a:xfrm>
            <a:custGeom>
              <a:avLst/>
              <a:gdLst>
                <a:gd name="T0" fmla="*/ 2147483647 w 92"/>
                <a:gd name="T1" fmla="*/ 2147483647 h 144"/>
                <a:gd name="T2" fmla="*/ 2147483647 w 92"/>
                <a:gd name="T3" fmla="*/ 2147483647 h 144"/>
                <a:gd name="T4" fmla="*/ 2147483647 w 92"/>
                <a:gd name="T5" fmla="*/ 2147483647 h 144"/>
                <a:gd name="T6" fmla="*/ 2147483647 w 92"/>
                <a:gd name="T7" fmla="*/ 2147483647 h 144"/>
                <a:gd name="T8" fmla="*/ 2147483647 w 92"/>
                <a:gd name="T9" fmla="*/ 2147483647 h 144"/>
                <a:gd name="T10" fmla="*/ 2147483647 w 92"/>
                <a:gd name="T11" fmla="*/ 2147483647 h 144"/>
                <a:gd name="T12" fmla="*/ 2147483647 w 92"/>
                <a:gd name="T13" fmla="*/ 2147483647 h 144"/>
                <a:gd name="T14" fmla="*/ 2147483647 w 92"/>
                <a:gd name="T15" fmla="*/ 0 h 144"/>
                <a:gd name="T16" fmla="*/ 2147483647 w 92"/>
                <a:gd name="T17" fmla="*/ 2147483647 h 144"/>
                <a:gd name="T18" fmla="*/ 2147483647 w 92"/>
                <a:gd name="T19" fmla="*/ 2147483647 h 144"/>
                <a:gd name="T20" fmla="*/ 0 w 92"/>
                <a:gd name="T21" fmla="*/ 2147483647 h 144"/>
                <a:gd name="T22" fmla="*/ 2147483647 w 92"/>
                <a:gd name="T23" fmla="*/ 2147483647 h 144"/>
                <a:gd name="T24" fmla="*/ 2147483647 w 92"/>
                <a:gd name="T25" fmla="*/ 2147483647 h 144"/>
                <a:gd name="T26" fmla="*/ 2147483647 w 92"/>
                <a:gd name="T27" fmla="*/ 2147483647 h 144"/>
                <a:gd name="T28" fmla="*/ 2147483647 w 92"/>
                <a:gd name="T29" fmla="*/ 2147483647 h 144"/>
                <a:gd name="T30" fmla="*/ 2147483647 w 92"/>
                <a:gd name="T31" fmla="*/ 2147483647 h 144"/>
                <a:gd name="T32" fmla="*/ 2147483647 w 92"/>
                <a:gd name="T33" fmla="*/ 2147483647 h 144"/>
                <a:gd name="T34" fmla="*/ 2147483647 w 92"/>
                <a:gd name="T35" fmla="*/ 2147483647 h 144"/>
                <a:gd name="T36" fmla="*/ 2147483647 w 92"/>
                <a:gd name="T37" fmla="*/ 2147483647 h 144"/>
                <a:gd name="T38" fmla="*/ 2147483647 w 92"/>
                <a:gd name="T39" fmla="*/ 2147483647 h 144"/>
                <a:gd name="T40" fmla="*/ 2147483647 w 92"/>
                <a:gd name="T41" fmla="*/ 2147483647 h 14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2"/>
                <a:gd name="T64" fmla="*/ 0 h 144"/>
                <a:gd name="T65" fmla="*/ 92 w 92"/>
                <a:gd name="T66" fmla="*/ 144 h 14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2" h="144">
                  <a:moveTo>
                    <a:pt x="70" y="122"/>
                  </a:moveTo>
                  <a:cubicBezTo>
                    <a:pt x="70" y="109"/>
                    <a:pt x="70" y="109"/>
                    <a:pt x="70" y="109"/>
                  </a:cubicBezTo>
                  <a:cubicBezTo>
                    <a:pt x="78" y="101"/>
                    <a:pt x="84" y="89"/>
                    <a:pt x="85" y="77"/>
                  </a:cubicBezTo>
                  <a:cubicBezTo>
                    <a:pt x="85" y="77"/>
                    <a:pt x="85" y="77"/>
                    <a:pt x="85" y="77"/>
                  </a:cubicBezTo>
                  <a:cubicBezTo>
                    <a:pt x="89" y="77"/>
                    <a:pt x="92" y="74"/>
                    <a:pt x="92" y="69"/>
                  </a:cubicBezTo>
                  <a:cubicBezTo>
                    <a:pt x="92" y="66"/>
                    <a:pt x="91" y="63"/>
                    <a:pt x="88" y="62"/>
                  </a:cubicBezTo>
                  <a:cubicBezTo>
                    <a:pt x="89" y="57"/>
                    <a:pt x="90" y="52"/>
                    <a:pt x="90" y="47"/>
                  </a:cubicBezTo>
                  <a:cubicBezTo>
                    <a:pt x="90" y="21"/>
                    <a:pt x="71" y="0"/>
                    <a:pt x="46" y="0"/>
                  </a:cubicBezTo>
                  <a:cubicBezTo>
                    <a:pt x="22" y="0"/>
                    <a:pt x="2" y="21"/>
                    <a:pt x="2" y="47"/>
                  </a:cubicBezTo>
                  <a:cubicBezTo>
                    <a:pt x="2" y="52"/>
                    <a:pt x="3" y="57"/>
                    <a:pt x="4" y="62"/>
                  </a:cubicBezTo>
                  <a:cubicBezTo>
                    <a:pt x="2" y="63"/>
                    <a:pt x="0" y="66"/>
                    <a:pt x="0" y="69"/>
                  </a:cubicBezTo>
                  <a:cubicBezTo>
                    <a:pt x="0" y="74"/>
                    <a:pt x="3" y="77"/>
                    <a:pt x="7" y="77"/>
                  </a:cubicBezTo>
                  <a:cubicBezTo>
                    <a:pt x="7" y="77"/>
                    <a:pt x="7" y="77"/>
                    <a:pt x="8" y="77"/>
                  </a:cubicBezTo>
                  <a:cubicBezTo>
                    <a:pt x="8" y="89"/>
                    <a:pt x="14" y="101"/>
                    <a:pt x="22" y="109"/>
                  </a:cubicBezTo>
                  <a:cubicBezTo>
                    <a:pt x="22" y="122"/>
                    <a:pt x="22" y="122"/>
                    <a:pt x="22" y="122"/>
                  </a:cubicBezTo>
                  <a:cubicBezTo>
                    <a:pt x="22" y="122"/>
                    <a:pt x="22" y="123"/>
                    <a:pt x="22" y="123"/>
                  </a:cubicBezTo>
                  <a:cubicBezTo>
                    <a:pt x="23" y="125"/>
                    <a:pt x="33" y="144"/>
                    <a:pt x="46" y="144"/>
                  </a:cubicBezTo>
                  <a:cubicBezTo>
                    <a:pt x="46" y="144"/>
                    <a:pt x="46" y="144"/>
                    <a:pt x="46" y="144"/>
                  </a:cubicBezTo>
                  <a:cubicBezTo>
                    <a:pt x="46" y="144"/>
                    <a:pt x="46" y="144"/>
                    <a:pt x="46" y="144"/>
                  </a:cubicBezTo>
                  <a:cubicBezTo>
                    <a:pt x="59" y="144"/>
                    <a:pt x="68" y="125"/>
                    <a:pt x="70" y="123"/>
                  </a:cubicBezTo>
                  <a:cubicBezTo>
                    <a:pt x="70" y="123"/>
                    <a:pt x="70" y="122"/>
                    <a:pt x="70" y="122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3" name="Group 33"/>
          <p:cNvGrpSpPr/>
          <p:nvPr/>
        </p:nvGrpSpPr>
        <p:grpSpPr bwMode="auto">
          <a:xfrm>
            <a:off x="7883525" y="4637088"/>
            <a:ext cx="735013" cy="676275"/>
            <a:chOff x="0" y="0"/>
            <a:chExt cx="735013" cy="676275"/>
          </a:xfrm>
          <a:solidFill>
            <a:srgbClr val="F2506E"/>
          </a:solidFill>
        </p:grpSpPr>
        <p:sp>
          <p:nvSpPr>
            <p:cNvPr id="24" name="Freeform 999"/>
            <p:cNvSpPr>
              <a:spLocks noChangeArrowheads="1"/>
            </p:cNvSpPr>
            <p:nvPr/>
          </p:nvSpPr>
          <p:spPr bwMode="auto">
            <a:xfrm>
              <a:off x="506413" y="319087"/>
              <a:ext cx="184150" cy="146050"/>
            </a:xfrm>
            <a:custGeom>
              <a:avLst/>
              <a:gdLst>
                <a:gd name="T0" fmla="*/ 2147483647 w 49"/>
                <a:gd name="T1" fmla="*/ 2147483647 h 39"/>
                <a:gd name="T2" fmla="*/ 2147483647 w 49"/>
                <a:gd name="T3" fmla="*/ 2147483647 h 39"/>
                <a:gd name="T4" fmla="*/ 2147483647 w 49"/>
                <a:gd name="T5" fmla="*/ 2147483647 h 39"/>
                <a:gd name="T6" fmla="*/ 2147483647 w 49"/>
                <a:gd name="T7" fmla="*/ 2147483647 h 39"/>
                <a:gd name="T8" fmla="*/ 2147483647 w 49"/>
                <a:gd name="T9" fmla="*/ 2147483647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"/>
                <a:gd name="T16" fmla="*/ 0 h 39"/>
                <a:gd name="T17" fmla="*/ 49 w 49"/>
                <a:gd name="T18" fmla="*/ 39 h 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" h="39">
                  <a:moveTo>
                    <a:pt x="4" y="5"/>
                  </a:moveTo>
                  <a:cubicBezTo>
                    <a:pt x="0" y="10"/>
                    <a:pt x="5" y="26"/>
                    <a:pt x="20" y="33"/>
                  </a:cubicBezTo>
                  <a:cubicBezTo>
                    <a:pt x="34" y="39"/>
                    <a:pt x="38" y="39"/>
                    <a:pt x="43" y="37"/>
                  </a:cubicBezTo>
                  <a:cubicBezTo>
                    <a:pt x="49" y="35"/>
                    <a:pt x="48" y="26"/>
                    <a:pt x="35" y="15"/>
                  </a:cubicBezTo>
                  <a:cubicBezTo>
                    <a:pt x="22" y="4"/>
                    <a:pt x="9" y="0"/>
                    <a:pt x="4" y="5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" name="Freeform 1000"/>
            <p:cNvSpPr>
              <a:spLocks noChangeArrowheads="1"/>
            </p:cNvSpPr>
            <p:nvPr/>
          </p:nvSpPr>
          <p:spPr bwMode="auto">
            <a:xfrm>
              <a:off x="55563" y="319087"/>
              <a:ext cx="184150" cy="146050"/>
            </a:xfrm>
            <a:custGeom>
              <a:avLst/>
              <a:gdLst>
                <a:gd name="T0" fmla="*/ 2147483647 w 49"/>
                <a:gd name="T1" fmla="*/ 2147483647 h 39"/>
                <a:gd name="T2" fmla="*/ 2147483647 w 49"/>
                <a:gd name="T3" fmla="*/ 2147483647 h 39"/>
                <a:gd name="T4" fmla="*/ 2147483647 w 49"/>
                <a:gd name="T5" fmla="*/ 2147483647 h 39"/>
                <a:gd name="T6" fmla="*/ 2147483647 w 49"/>
                <a:gd name="T7" fmla="*/ 2147483647 h 39"/>
                <a:gd name="T8" fmla="*/ 2147483647 w 49"/>
                <a:gd name="T9" fmla="*/ 2147483647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"/>
                <a:gd name="T16" fmla="*/ 0 h 39"/>
                <a:gd name="T17" fmla="*/ 49 w 49"/>
                <a:gd name="T18" fmla="*/ 39 h 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" h="39">
                  <a:moveTo>
                    <a:pt x="6" y="37"/>
                  </a:moveTo>
                  <a:cubicBezTo>
                    <a:pt x="11" y="39"/>
                    <a:pt x="15" y="39"/>
                    <a:pt x="29" y="33"/>
                  </a:cubicBezTo>
                  <a:cubicBezTo>
                    <a:pt x="44" y="26"/>
                    <a:pt x="49" y="10"/>
                    <a:pt x="45" y="5"/>
                  </a:cubicBezTo>
                  <a:cubicBezTo>
                    <a:pt x="40" y="0"/>
                    <a:pt x="27" y="4"/>
                    <a:pt x="14" y="15"/>
                  </a:cubicBezTo>
                  <a:cubicBezTo>
                    <a:pt x="1" y="26"/>
                    <a:pt x="0" y="35"/>
                    <a:pt x="6" y="37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" name="Freeform 1001"/>
            <p:cNvSpPr>
              <a:spLocks noChangeArrowheads="1"/>
            </p:cNvSpPr>
            <p:nvPr/>
          </p:nvSpPr>
          <p:spPr bwMode="auto">
            <a:xfrm>
              <a:off x="0" y="458787"/>
              <a:ext cx="735013" cy="217488"/>
            </a:xfrm>
            <a:custGeom>
              <a:avLst/>
              <a:gdLst>
                <a:gd name="T0" fmla="*/ 2147483647 w 196"/>
                <a:gd name="T1" fmla="*/ 2147483647 h 58"/>
                <a:gd name="T2" fmla="*/ 2147483647 w 196"/>
                <a:gd name="T3" fmla="*/ 0 h 58"/>
                <a:gd name="T4" fmla="*/ 2147483647 w 196"/>
                <a:gd name="T5" fmla="*/ 0 h 58"/>
                <a:gd name="T6" fmla="*/ 2147483647 w 196"/>
                <a:gd name="T7" fmla="*/ 2147483647 h 58"/>
                <a:gd name="T8" fmla="*/ 2147483647 w 196"/>
                <a:gd name="T9" fmla="*/ 0 h 58"/>
                <a:gd name="T10" fmla="*/ 2147483647 w 196"/>
                <a:gd name="T11" fmla="*/ 0 h 58"/>
                <a:gd name="T12" fmla="*/ 2147483647 w 196"/>
                <a:gd name="T13" fmla="*/ 2147483647 h 58"/>
                <a:gd name="T14" fmla="*/ 0 w 196"/>
                <a:gd name="T15" fmla="*/ 2147483647 h 58"/>
                <a:gd name="T16" fmla="*/ 0 w 196"/>
                <a:gd name="T17" fmla="*/ 2147483647 h 58"/>
                <a:gd name="T18" fmla="*/ 2147483647 w 196"/>
                <a:gd name="T19" fmla="*/ 2147483647 h 58"/>
                <a:gd name="T20" fmla="*/ 2147483647 w 196"/>
                <a:gd name="T21" fmla="*/ 2147483647 h 58"/>
                <a:gd name="T22" fmla="*/ 2147483647 w 196"/>
                <a:gd name="T23" fmla="*/ 2147483647 h 58"/>
                <a:gd name="T24" fmla="*/ 2147483647 w 196"/>
                <a:gd name="T25" fmla="*/ 2147483647 h 58"/>
                <a:gd name="T26" fmla="*/ 2147483647 w 196"/>
                <a:gd name="T27" fmla="*/ 2147483647 h 5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96"/>
                <a:gd name="T43" fmla="*/ 0 h 58"/>
                <a:gd name="T44" fmla="*/ 196 w 196"/>
                <a:gd name="T45" fmla="*/ 58 h 5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96" h="58">
                  <a:moveTo>
                    <a:pt x="195" y="36"/>
                  </a:moveTo>
                  <a:cubicBezTo>
                    <a:pt x="177" y="18"/>
                    <a:pt x="155" y="6"/>
                    <a:pt x="131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30" y="25"/>
                    <a:pt x="116" y="45"/>
                    <a:pt x="99" y="45"/>
                  </a:cubicBezTo>
                  <a:cubicBezTo>
                    <a:pt x="82" y="45"/>
                    <a:pt x="69" y="25"/>
                    <a:pt x="6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43" y="5"/>
                    <a:pt x="20" y="18"/>
                    <a:pt x="2" y="36"/>
                  </a:cubicBezTo>
                  <a:cubicBezTo>
                    <a:pt x="1" y="37"/>
                    <a:pt x="0" y="38"/>
                    <a:pt x="0" y="39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6"/>
                    <a:pt x="2" y="58"/>
                    <a:pt x="5" y="58"/>
                  </a:cubicBezTo>
                  <a:cubicBezTo>
                    <a:pt x="192" y="58"/>
                    <a:pt x="192" y="58"/>
                    <a:pt x="192" y="58"/>
                  </a:cubicBezTo>
                  <a:cubicBezTo>
                    <a:pt x="195" y="58"/>
                    <a:pt x="196" y="56"/>
                    <a:pt x="196" y="53"/>
                  </a:cubicBezTo>
                  <a:cubicBezTo>
                    <a:pt x="196" y="39"/>
                    <a:pt x="196" y="39"/>
                    <a:pt x="196" y="39"/>
                  </a:cubicBezTo>
                  <a:cubicBezTo>
                    <a:pt x="196" y="38"/>
                    <a:pt x="196" y="37"/>
                    <a:pt x="195" y="36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" name="Freeform 1002"/>
            <p:cNvSpPr>
              <a:spLocks noChangeArrowheads="1"/>
            </p:cNvSpPr>
            <p:nvPr/>
          </p:nvSpPr>
          <p:spPr bwMode="auto">
            <a:xfrm>
              <a:off x="195263" y="0"/>
              <a:ext cx="352425" cy="522288"/>
            </a:xfrm>
            <a:custGeom>
              <a:avLst/>
              <a:gdLst>
                <a:gd name="T0" fmla="*/ 2147483647 w 94"/>
                <a:gd name="T1" fmla="*/ 2147483647 h 139"/>
                <a:gd name="T2" fmla="*/ 2147483647 w 94"/>
                <a:gd name="T3" fmla="*/ 2147483647 h 139"/>
                <a:gd name="T4" fmla="*/ 2147483647 w 94"/>
                <a:gd name="T5" fmla="*/ 2147483647 h 139"/>
                <a:gd name="T6" fmla="*/ 2147483647 w 94"/>
                <a:gd name="T7" fmla="*/ 2147483647 h 139"/>
                <a:gd name="T8" fmla="*/ 2147483647 w 94"/>
                <a:gd name="T9" fmla="*/ 2147483647 h 139"/>
                <a:gd name="T10" fmla="*/ 2147483647 w 94"/>
                <a:gd name="T11" fmla="*/ 2147483647 h 139"/>
                <a:gd name="T12" fmla="*/ 2147483647 w 94"/>
                <a:gd name="T13" fmla="*/ 2147483647 h 139"/>
                <a:gd name="T14" fmla="*/ 2147483647 w 94"/>
                <a:gd name="T15" fmla="*/ 2147483647 h 139"/>
                <a:gd name="T16" fmla="*/ 2147483647 w 94"/>
                <a:gd name="T17" fmla="*/ 2147483647 h 139"/>
                <a:gd name="T18" fmla="*/ 2147483647 w 94"/>
                <a:gd name="T19" fmla="*/ 2147483647 h 139"/>
                <a:gd name="T20" fmla="*/ 2147483647 w 94"/>
                <a:gd name="T21" fmla="*/ 2147483647 h 139"/>
                <a:gd name="T22" fmla="*/ 2147483647 w 94"/>
                <a:gd name="T23" fmla="*/ 2147483647 h 139"/>
                <a:gd name="T24" fmla="*/ 2147483647 w 94"/>
                <a:gd name="T25" fmla="*/ 2147483647 h 139"/>
                <a:gd name="T26" fmla="*/ 2147483647 w 94"/>
                <a:gd name="T27" fmla="*/ 2147483647 h 139"/>
                <a:gd name="T28" fmla="*/ 2147483647 w 94"/>
                <a:gd name="T29" fmla="*/ 2147483647 h 139"/>
                <a:gd name="T30" fmla="*/ 2147483647 w 94"/>
                <a:gd name="T31" fmla="*/ 2147483647 h 139"/>
                <a:gd name="T32" fmla="*/ 2147483647 w 94"/>
                <a:gd name="T33" fmla="*/ 2147483647 h 139"/>
                <a:gd name="T34" fmla="*/ 2147483647 w 94"/>
                <a:gd name="T35" fmla="*/ 0 h 139"/>
                <a:gd name="T36" fmla="*/ 0 w 94"/>
                <a:gd name="T37" fmla="*/ 2147483647 h 139"/>
                <a:gd name="T38" fmla="*/ 2147483647 w 94"/>
                <a:gd name="T39" fmla="*/ 2147483647 h 139"/>
                <a:gd name="T40" fmla="*/ 2147483647 w 94"/>
                <a:gd name="T41" fmla="*/ 2147483647 h 13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4"/>
                <a:gd name="T64" fmla="*/ 0 h 139"/>
                <a:gd name="T65" fmla="*/ 94 w 94"/>
                <a:gd name="T66" fmla="*/ 139 h 13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4" h="139">
                  <a:moveTo>
                    <a:pt x="1" y="71"/>
                  </a:moveTo>
                  <a:cubicBezTo>
                    <a:pt x="1" y="75"/>
                    <a:pt x="4" y="79"/>
                    <a:pt x="8" y="79"/>
                  </a:cubicBezTo>
                  <a:cubicBezTo>
                    <a:pt x="8" y="79"/>
                    <a:pt x="8" y="79"/>
                    <a:pt x="8" y="79"/>
                  </a:cubicBezTo>
                  <a:cubicBezTo>
                    <a:pt x="9" y="90"/>
                    <a:pt x="15" y="102"/>
                    <a:pt x="23" y="110"/>
                  </a:cubicBezTo>
                  <a:cubicBezTo>
                    <a:pt x="23" y="117"/>
                    <a:pt x="23" y="117"/>
                    <a:pt x="23" y="117"/>
                  </a:cubicBezTo>
                  <a:cubicBezTo>
                    <a:pt x="23" y="117"/>
                    <a:pt x="23" y="117"/>
                    <a:pt x="23" y="118"/>
                  </a:cubicBezTo>
                  <a:cubicBezTo>
                    <a:pt x="25" y="120"/>
                    <a:pt x="35" y="139"/>
                    <a:pt x="47" y="139"/>
                  </a:cubicBezTo>
                  <a:cubicBezTo>
                    <a:pt x="47" y="139"/>
                    <a:pt x="47" y="139"/>
                    <a:pt x="47" y="139"/>
                  </a:cubicBezTo>
                  <a:cubicBezTo>
                    <a:pt x="47" y="139"/>
                    <a:pt x="47" y="139"/>
                    <a:pt x="47" y="139"/>
                  </a:cubicBezTo>
                  <a:cubicBezTo>
                    <a:pt x="60" y="139"/>
                    <a:pt x="70" y="120"/>
                    <a:pt x="71" y="118"/>
                  </a:cubicBezTo>
                  <a:cubicBezTo>
                    <a:pt x="71" y="117"/>
                    <a:pt x="71" y="117"/>
                    <a:pt x="71" y="117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9" y="102"/>
                    <a:pt x="85" y="90"/>
                    <a:pt x="86" y="79"/>
                  </a:cubicBezTo>
                  <a:cubicBezTo>
                    <a:pt x="86" y="79"/>
                    <a:pt x="86" y="79"/>
                    <a:pt x="86" y="79"/>
                  </a:cubicBezTo>
                  <a:cubicBezTo>
                    <a:pt x="90" y="79"/>
                    <a:pt x="93" y="75"/>
                    <a:pt x="93" y="71"/>
                  </a:cubicBezTo>
                  <a:cubicBezTo>
                    <a:pt x="93" y="68"/>
                    <a:pt x="92" y="66"/>
                    <a:pt x="90" y="64"/>
                  </a:cubicBezTo>
                  <a:cubicBezTo>
                    <a:pt x="92" y="59"/>
                    <a:pt x="94" y="53"/>
                    <a:pt x="94" y="47"/>
                  </a:cubicBezTo>
                  <a:cubicBezTo>
                    <a:pt x="94" y="21"/>
                    <a:pt x="73" y="0"/>
                    <a:pt x="47" y="0"/>
                  </a:cubicBezTo>
                  <a:cubicBezTo>
                    <a:pt x="21" y="0"/>
                    <a:pt x="0" y="21"/>
                    <a:pt x="0" y="47"/>
                  </a:cubicBezTo>
                  <a:cubicBezTo>
                    <a:pt x="0" y="53"/>
                    <a:pt x="1" y="59"/>
                    <a:pt x="3" y="64"/>
                  </a:cubicBezTo>
                  <a:cubicBezTo>
                    <a:pt x="2" y="66"/>
                    <a:pt x="1" y="68"/>
                    <a:pt x="1" y="71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8" name="文本框 27"/>
          <p:cNvSpPr txBox="1"/>
          <p:nvPr/>
        </p:nvSpPr>
        <p:spPr>
          <a:xfrm>
            <a:off x="1398288" y="2007616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1072911" y="2543537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Click here to add words</a:t>
            </a:r>
            <a:endParaRPr lang="zh-CN" altLang="en-US" dirty="0"/>
          </a:p>
        </p:txBody>
      </p:sp>
      <p:sp>
        <p:nvSpPr>
          <p:cNvPr id="30" name="文本框 29"/>
          <p:cNvSpPr txBox="1"/>
          <p:nvPr/>
        </p:nvSpPr>
        <p:spPr>
          <a:xfrm>
            <a:off x="1072911" y="2880603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Click here to add words</a:t>
            </a:r>
            <a:endParaRPr lang="zh-CN" altLang="en-US" dirty="0"/>
          </a:p>
        </p:txBody>
      </p:sp>
      <p:sp>
        <p:nvSpPr>
          <p:cNvPr id="31" name="文本框 30"/>
          <p:cNvSpPr txBox="1"/>
          <p:nvPr/>
        </p:nvSpPr>
        <p:spPr>
          <a:xfrm>
            <a:off x="1334858" y="4180944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1009481" y="4716865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Click here to add words</a:t>
            </a:r>
            <a:endParaRPr lang="zh-CN" altLang="en-US" dirty="0"/>
          </a:p>
        </p:txBody>
      </p:sp>
      <p:sp>
        <p:nvSpPr>
          <p:cNvPr id="33" name="文本框 32"/>
          <p:cNvSpPr txBox="1"/>
          <p:nvPr/>
        </p:nvSpPr>
        <p:spPr>
          <a:xfrm>
            <a:off x="1009481" y="5053931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Click here to add words</a:t>
            </a:r>
            <a:endParaRPr lang="zh-CN" altLang="en-US" dirty="0"/>
          </a:p>
        </p:txBody>
      </p:sp>
      <p:sp>
        <p:nvSpPr>
          <p:cNvPr id="34" name="文本框 33"/>
          <p:cNvSpPr txBox="1"/>
          <p:nvPr/>
        </p:nvSpPr>
        <p:spPr>
          <a:xfrm>
            <a:off x="9197501" y="2069377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8872124" y="2605298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Click here to add words</a:t>
            </a:r>
            <a:endParaRPr lang="zh-CN" altLang="en-US" dirty="0"/>
          </a:p>
        </p:txBody>
      </p:sp>
      <p:sp>
        <p:nvSpPr>
          <p:cNvPr id="36" name="文本框 35"/>
          <p:cNvSpPr txBox="1"/>
          <p:nvPr/>
        </p:nvSpPr>
        <p:spPr>
          <a:xfrm>
            <a:off x="8872124" y="2942364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Click here to add words</a:t>
            </a:r>
            <a:endParaRPr lang="zh-CN" altLang="en-US" dirty="0"/>
          </a:p>
        </p:txBody>
      </p:sp>
      <p:sp>
        <p:nvSpPr>
          <p:cNvPr id="37" name="文本框 36"/>
          <p:cNvSpPr txBox="1"/>
          <p:nvPr/>
        </p:nvSpPr>
        <p:spPr>
          <a:xfrm>
            <a:off x="9197501" y="4365610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8872124" y="4901531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Click here to add words</a:t>
            </a:r>
            <a:endParaRPr lang="zh-CN" altLang="en-US" dirty="0"/>
          </a:p>
        </p:txBody>
      </p:sp>
      <p:sp>
        <p:nvSpPr>
          <p:cNvPr id="39" name="文本框 38"/>
          <p:cNvSpPr txBox="1"/>
          <p:nvPr/>
        </p:nvSpPr>
        <p:spPr>
          <a:xfrm>
            <a:off x="8872124" y="5238597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Click here to add words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 animBg="1"/>
      <p:bldP spid="9" grpId="0" animBg="1"/>
      <p:bldP spid="10" grpId="0" animBg="1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348265" y="318052"/>
            <a:ext cx="3160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376840" y="762800"/>
            <a:ext cx="3626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</a:rPr>
              <a:t>Click here to add words</a:t>
            </a:r>
            <a:endParaRPr lang="zh-CN" alt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867" y="1767414"/>
            <a:ext cx="5622988" cy="37486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斜纹 2"/>
          <p:cNvSpPr/>
          <p:nvPr/>
        </p:nvSpPr>
        <p:spPr>
          <a:xfrm>
            <a:off x="5464939" y="1660766"/>
            <a:ext cx="2927580" cy="1332101"/>
          </a:xfrm>
          <a:prstGeom prst="diagStripe">
            <a:avLst/>
          </a:prstGeom>
          <a:solidFill>
            <a:srgbClr val="F2506E"/>
          </a:solidFill>
          <a:ln>
            <a:solidFill>
              <a:srgbClr val="F2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" name="椭圆 2"/>
          <p:cNvSpPr>
            <a:spLocks noChangeArrowheads="1"/>
          </p:cNvSpPr>
          <p:nvPr/>
        </p:nvSpPr>
        <p:spPr bwMode="auto">
          <a:xfrm>
            <a:off x="765450" y="2850285"/>
            <a:ext cx="228600" cy="2286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bg1">
                  <a:lumMod val="50000"/>
                </a:schemeClr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" name="椭圆 327"/>
          <p:cNvSpPr>
            <a:spLocks noChangeArrowheads="1"/>
          </p:cNvSpPr>
          <p:nvPr/>
        </p:nvSpPr>
        <p:spPr bwMode="auto">
          <a:xfrm>
            <a:off x="765450" y="3699597"/>
            <a:ext cx="228600" cy="2286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rgbClr val="A8B2BE"/>
            </a:solidFill>
          </a:ln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bg1">
                  <a:lumMod val="50000"/>
                </a:schemeClr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0" name="椭圆 339"/>
          <p:cNvSpPr>
            <a:spLocks noChangeArrowheads="1"/>
          </p:cNvSpPr>
          <p:nvPr/>
        </p:nvSpPr>
        <p:spPr bwMode="auto">
          <a:xfrm>
            <a:off x="765450" y="4547322"/>
            <a:ext cx="228600" cy="2286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bg1">
                  <a:lumMod val="50000"/>
                </a:schemeClr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753423" y="2854698"/>
            <a:ext cx="25106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</a:rPr>
              <a:t>Click here to add words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356097" y="2808532"/>
            <a:ext cx="26996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2701457" y="3687909"/>
            <a:ext cx="25106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</a:rPr>
              <a:t>Click here to add words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304131" y="3641743"/>
            <a:ext cx="26996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2701457" y="4588128"/>
            <a:ext cx="25106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</a:rPr>
              <a:t>Click here to add words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304131" y="4541962"/>
            <a:ext cx="26996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3" grpId="0" animBg="1"/>
      <p:bldP spid="8" grpId="0" animBg="1"/>
      <p:bldP spid="9" grpId="0" animBg="1"/>
      <p:bldP spid="10" grpId="0" animBg="1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348265" y="318052"/>
            <a:ext cx="3160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376840" y="762800"/>
            <a:ext cx="3626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Click here to add words</a:t>
            </a:r>
            <a:endParaRPr lang="zh-CN" altLang="en-US" dirty="0"/>
          </a:p>
        </p:txBody>
      </p:sp>
      <p:grpSp>
        <p:nvGrpSpPr>
          <p:cNvPr id="8" name="Group 24"/>
          <p:cNvGrpSpPr/>
          <p:nvPr/>
        </p:nvGrpSpPr>
        <p:grpSpPr bwMode="auto">
          <a:xfrm>
            <a:off x="6498191" y="1929057"/>
            <a:ext cx="735013" cy="784225"/>
            <a:chOff x="0" y="0"/>
            <a:chExt cx="735013" cy="784225"/>
          </a:xfrm>
          <a:solidFill>
            <a:srgbClr val="F2506E"/>
          </a:solidFill>
        </p:grpSpPr>
        <p:sp>
          <p:nvSpPr>
            <p:cNvPr id="9" name="Freeform 955"/>
            <p:cNvSpPr>
              <a:spLocks noChangeArrowheads="1"/>
            </p:cNvSpPr>
            <p:nvPr/>
          </p:nvSpPr>
          <p:spPr bwMode="auto">
            <a:xfrm>
              <a:off x="0" y="566737"/>
              <a:ext cx="368300" cy="217488"/>
            </a:xfrm>
            <a:custGeom>
              <a:avLst/>
              <a:gdLst>
                <a:gd name="T0" fmla="*/ 2147483647 w 98"/>
                <a:gd name="T1" fmla="*/ 2147483647 h 58"/>
                <a:gd name="T2" fmla="*/ 2147483647 w 98"/>
                <a:gd name="T3" fmla="*/ 0 h 58"/>
                <a:gd name="T4" fmla="*/ 2147483647 w 98"/>
                <a:gd name="T5" fmla="*/ 0 h 58"/>
                <a:gd name="T6" fmla="*/ 2147483647 w 98"/>
                <a:gd name="T7" fmla="*/ 0 h 58"/>
                <a:gd name="T8" fmla="*/ 2147483647 w 98"/>
                <a:gd name="T9" fmla="*/ 0 h 58"/>
                <a:gd name="T10" fmla="*/ 2147483647 w 98"/>
                <a:gd name="T11" fmla="*/ 2147483647 h 58"/>
                <a:gd name="T12" fmla="*/ 0 w 98"/>
                <a:gd name="T13" fmla="*/ 2147483647 h 58"/>
                <a:gd name="T14" fmla="*/ 0 w 98"/>
                <a:gd name="T15" fmla="*/ 2147483647 h 58"/>
                <a:gd name="T16" fmla="*/ 2147483647 w 98"/>
                <a:gd name="T17" fmla="*/ 2147483647 h 58"/>
                <a:gd name="T18" fmla="*/ 2147483647 w 98"/>
                <a:gd name="T19" fmla="*/ 2147483647 h 58"/>
                <a:gd name="T20" fmla="*/ 2147483647 w 98"/>
                <a:gd name="T21" fmla="*/ 2147483647 h 5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8"/>
                <a:gd name="T34" fmla="*/ 0 h 58"/>
                <a:gd name="T35" fmla="*/ 98 w 98"/>
                <a:gd name="T36" fmla="*/ 58 h 5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8" h="58">
                  <a:moveTo>
                    <a:pt x="61" y="16"/>
                  </a:moveTo>
                  <a:cubicBezTo>
                    <a:pt x="65" y="15"/>
                    <a:pt x="71" y="0"/>
                    <a:pt x="71" y="0"/>
                  </a:cubicBezTo>
                  <a:cubicBezTo>
                    <a:pt x="71" y="0"/>
                    <a:pt x="70" y="0"/>
                    <a:pt x="69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42" y="6"/>
                    <a:pt x="20" y="18"/>
                    <a:pt x="1" y="36"/>
                  </a:cubicBezTo>
                  <a:cubicBezTo>
                    <a:pt x="0" y="37"/>
                    <a:pt x="0" y="38"/>
                    <a:pt x="0" y="39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6"/>
                    <a:pt x="2" y="58"/>
                    <a:pt x="4" y="58"/>
                  </a:cubicBezTo>
                  <a:cubicBezTo>
                    <a:pt x="98" y="58"/>
                    <a:pt x="98" y="58"/>
                    <a:pt x="98" y="58"/>
                  </a:cubicBezTo>
                  <a:cubicBezTo>
                    <a:pt x="91" y="21"/>
                    <a:pt x="61" y="16"/>
                    <a:pt x="61" y="16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" name="Freeform 956"/>
            <p:cNvSpPr>
              <a:spLocks noChangeArrowheads="1"/>
            </p:cNvSpPr>
            <p:nvPr/>
          </p:nvSpPr>
          <p:spPr bwMode="auto">
            <a:xfrm>
              <a:off x="368300" y="566737"/>
              <a:ext cx="366713" cy="217488"/>
            </a:xfrm>
            <a:custGeom>
              <a:avLst/>
              <a:gdLst>
                <a:gd name="T0" fmla="*/ 2147483647 w 98"/>
                <a:gd name="T1" fmla="*/ 2147483647 h 58"/>
                <a:gd name="T2" fmla="*/ 2147483647 w 98"/>
                <a:gd name="T3" fmla="*/ 0 h 58"/>
                <a:gd name="T4" fmla="*/ 2147483647 w 98"/>
                <a:gd name="T5" fmla="*/ 0 h 58"/>
                <a:gd name="T6" fmla="*/ 2147483647 w 98"/>
                <a:gd name="T7" fmla="*/ 0 h 58"/>
                <a:gd name="T8" fmla="*/ 2147483647 w 98"/>
                <a:gd name="T9" fmla="*/ 0 h 58"/>
                <a:gd name="T10" fmla="*/ 2147483647 w 98"/>
                <a:gd name="T11" fmla="*/ 0 h 58"/>
                <a:gd name="T12" fmla="*/ 2147483647 w 98"/>
                <a:gd name="T13" fmla="*/ 2147483647 h 58"/>
                <a:gd name="T14" fmla="*/ 0 w 98"/>
                <a:gd name="T15" fmla="*/ 2147483647 h 58"/>
                <a:gd name="T16" fmla="*/ 2147483647 w 98"/>
                <a:gd name="T17" fmla="*/ 2147483647 h 58"/>
                <a:gd name="T18" fmla="*/ 2147483647 w 98"/>
                <a:gd name="T19" fmla="*/ 2147483647 h 58"/>
                <a:gd name="T20" fmla="*/ 2147483647 w 98"/>
                <a:gd name="T21" fmla="*/ 2147483647 h 58"/>
                <a:gd name="T22" fmla="*/ 2147483647 w 98"/>
                <a:gd name="T23" fmla="*/ 2147483647 h 5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8"/>
                <a:gd name="T37" fmla="*/ 0 h 58"/>
                <a:gd name="T38" fmla="*/ 98 w 98"/>
                <a:gd name="T39" fmla="*/ 58 h 5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8" h="58">
                  <a:moveTo>
                    <a:pt x="97" y="36"/>
                  </a:moveTo>
                  <a:cubicBezTo>
                    <a:pt x="79" y="19"/>
                    <a:pt x="57" y="6"/>
                    <a:pt x="33" y="0"/>
                  </a:cubicBezTo>
                  <a:cubicBezTo>
                    <a:pt x="32" y="0"/>
                    <a:pt x="32" y="0"/>
                    <a:pt x="31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8" y="0"/>
                    <a:pt x="28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33" y="15"/>
                    <a:pt x="37" y="16"/>
                  </a:cubicBezTo>
                  <a:cubicBezTo>
                    <a:pt x="37" y="16"/>
                    <a:pt x="7" y="21"/>
                    <a:pt x="0" y="58"/>
                  </a:cubicBezTo>
                  <a:cubicBezTo>
                    <a:pt x="94" y="58"/>
                    <a:pt x="94" y="58"/>
                    <a:pt x="94" y="58"/>
                  </a:cubicBezTo>
                  <a:cubicBezTo>
                    <a:pt x="96" y="58"/>
                    <a:pt x="98" y="56"/>
                    <a:pt x="98" y="54"/>
                  </a:cubicBezTo>
                  <a:cubicBezTo>
                    <a:pt x="98" y="39"/>
                    <a:pt x="98" y="39"/>
                    <a:pt x="98" y="39"/>
                  </a:cubicBezTo>
                  <a:cubicBezTo>
                    <a:pt x="98" y="38"/>
                    <a:pt x="98" y="37"/>
                    <a:pt x="97" y="36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" name="Freeform 957"/>
            <p:cNvSpPr>
              <a:spLocks noChangeArrowheads="1"/>
            </p:cNvSpPr>
            <p:nvPr/>
          </p:nvSpPr>
          <p:spPr bwMode="auto">
            <a:xfrm>
              <a:off x="176212" y="0"/>
              <a:ext cx="393700" cy="604838"/>
            </a:xfrm>
            <a:custGeom>
              <a:avLst/>
              <a:gdLst>
                <a:gd name="T0" fmla="*/ 2147483647 w 105"/>
                <a:gd name="T1" fmla="*/ 2147483647 h 161"/>
                <a:gd name="T2" fmla="*/ 2147483647 w 105"/>
                <a:gd name="T3" fmla="*/ 2147483647 h 161"/>
                <a:gd name="T4" fmla="*/ 2147483647 w 105"/>
                <a:gd name="T5" fmla="*/ 2147483647 h 161"/>
                <a:gd name="T6" fmla="*/ 2147483647 w 105"/>
                <a:gd name="T7" fmla="*/ 2147483647 h 161"/>
                <a:gd name="T8" fmla="*/ 2147483647 w 105"/>
                <a:gd name="T9" fmla="*/ 2147483647 h 161"/>
                <a:gd name="T10" fmla="*/ 2147483647 w 105"/>
                <a:gd name="T11" fmla="*/ 2147483647 h 161"/>
                <a:gd name="T12" fmla="*/ 2147483647 w 105"/>
                <a:gd name="T13" fmla="*/ 2147483647 h 161"/>
                <a:gd name="T14" fmla="*/ 2147483647 w 105"/>
                <a:gd name="T15" fmla="*/ 2147483647 h 161"/>
                <a:gd name="T16" fmla="*/ 2147483647 w 105"/>
                <a:gd name="T17" fmla="*/ 2147483647 h 161"/>
                <a:gd name="T18" fmla="*/ 2147483647 w 105"/>
                <a:gd name="T19" fmla="*/ 2147483647 h 161"/>
                <a:gd name="T20" fmla="*/ 2147483647 w 105"/>
                <a:gd name="T21" fmla="*/ 2147483647 h 161"/>
                <a:gd name="T22" fmla="*/ 2147483647 w 105"/>
                <a:gd name="T23" fmla="*/ 2147483647 h 161"/>
                <a:gd name="T24" fmla="*/ 2147483647 w 105"/>
                <a:gd name="T25" fmla="*/ 2147483647 h 161"/>
                <a:gd name="T26" fmla="*/ 2147483647 w 105"/>
                <a:gd name="T27" fmla="*/ 2147483647 h 161"/>
                <a:gd name="T28" fmla="*/ 2147483647 w 105"/>
                <a:gd name="T29" fmla="*/ 2147483647 h 161"/>
                <a:gd name="T30" fmla="*/ 2147483647 w 105"/>
                <a:gd name="T31" fmla="*/ 2147483647 h 161"/>
                <a:gd name="T32" fmla="*/ 2147483647 w 105"/>
                <a:gd name="T33" fmla="*/ 2147483647 h 161"/>
                <a:gd name="T34" fmla="*/ 2147483647 w 105"/>
                <a:gd name="T35" fmla="*/ 2147483647 h 161"/>
                <a:gd name="T36" fmla="*/ 2147483647 w 105"/>
                <a:gd name="T37" fmla="*/ 2147483647 h 161"/>
                <a:gd name="T38" fmla="*/ 2147483647 w 105"/>
                <a:gd name="T39" fmla="*/ 2147483647 h 161"/>
                <a:gd name="T40" fmla="*/ 2147483647 w 105"/>
                <a:gd name="T41" fmla="*/ 2147483647 h 161"/>
                <a:gd name="T42" fmla="*/ 2147483647 w 105"/>
                <a:gd name="T43" fmla="*/ 2147483647 h 161"/>
                <a:gd name="T44" fmla="*/ 2147483647 w 105"/>
                <a:gd name="T45" fmla="*/ 2147483647 h 161"/>
                <a:gd name="T46" fmla="*/ 2147483647 w 105"/>
                <a:gd name="T47" fmla="*/ 2147483647 h 161"/>
                <a:gd name="T48" fmla="*/ 2147483647 w 105"/>
                <a:gd name="T49" fmla="*/ 2147483647 h 161"/>
                <a:gd name="T50" fmla="*/ 2147483647 w 105"/>
                <a:gd name="T51" fmla="*/ 2147483647 h 161"/>
                <a:gd name="T52" fmla="*/ 2147483647 w 105"/>
                <a:gd name="T53" fmla="*/ 2147483647 h 161"/>
                <a:gd name="T54" fmla="*/ 2147483647 w 105"/>
                <a:gd name="T55" fmla="*/ 2147483647 h 161"/>
                <a:gd name="T56" fmla="*/ 0 w 105"/>
                <a:gd name="T57" fmla="*/ 2147483647 h 161"/>
                <a:gd name="T58" fmla="*/ 2147483647 w 105"/>
                <a:gd name="T59" fmla="*/ 2147483647 h 16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05"/>
                <a:gd name="T91" fmla="*/ 0 h 161"/>
                <a:gd name="T92" fmla="*/ 105 w 105"/>
                <a:gd name="T93" fmla="*/ 161 h 161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05" h="161">
                  <a:moveTo>
                    <a:pt x="14" y="45"/>
                  </a:moveTo>
                  <a:cubicBezTo>
                    <a:pt x="10" y="52"/>
                    <a:pt x="7" y="61"/>
                    <a:pt x="7" y="71"/>
                  </a:cubicBezTo>
                  <a:cubicBezTo>
                    <a:pt x="7" y="76"/>
                    <a:pt x="8" y="81"/>
                    <a:pt x="9" y="86"/>
                  </a:cubicBezTo>
                  <a:cubicBezTo>
                    <a:pt x="7" y="87"/>
                    <a:pt x="5" y="90"/>
                    <a:pt x="5" y="93"/>
                  </a:cubicBezTo>
                  <a:cubicBezTo>
                    <a:pt x="5" y="98"/>
                    <a:pt x="8" y="101"/>
                    <a:pt x="12" y="101"/>
                  </a:cubicBezTo>
                  <a:cubicBezTo>
                    <a:pt x="12" y="101"/>
                    <a:pt x="12" y="101"/>
                    <a:pt x="12" y="101"/>
                  </a:cubicBezTo>
                  <a:cubicBezTo>
                    <a:pt x="13" y="113"/>
                    <a:pt x="19" y="125"/>
                    <a:pt x="27" y="133"/>
                  </a:cubicBezTo>
                  <a:cubicBezTo>
                    <a:pt x="27" y="139"/>
                    <a:pt x="27" y="139"/>
                    <a:pt x="27" y="139"/>
                  </a:cubicBezTo>
                  <a:cubicBezTo>
                    <a:pt x="27" y="139"/>
                    <a:pt x="27" y="140"/>
                    <a:pt x="27" y="140"/>
                  </a:cubicBezTo>
                  <a:cubicBezTo>
                    <a:pt x="29" y="142"/>
                    <a:pt x="38" y="161"/>
                    <a:pt x="51" y="161"/>
                  </a:cubicBezTo>
                  <a:cubicBezTo>
                    <a:pt x="51" y="161"/>
                    <a:pt x="51" y="161"/>
                    <a:pt x="51" y="161"/>
                  </a:cubicBezTo>
                  <a:cubicBezTo>
                    <a:pt x="51" y="161"/>
                    <a:pt x="51" y="161"/>
                    <a:pt x="51" y="161"/>
                  </a:cubicBezTo>
                  <a:cubicBezTo>
                    <a:pt x="64" y="161"/>
                    <a:pt x="74" y="142"/>
                    <a:pt x="75" y="140"/>
                  </a:cubicBezTo>
                  <a:cubicBezTo>
                    <a:pt x="75" y="140"/>
                    <a:pt x="75" y="139"/>
                    <a:pt x="75" y="139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83" y="125"/>
                    <a:pt x="89" y="113"/>
                    <a:pt x="90" y="101"/>
                  </a:cubicBezTo>
                  <a:cubicBezTo>
                    <a:pt x="90" y="101"/>
                    <a:pt x="90" y="101"/>
                    <a:pt x="90" y="101"/>
                  </a:cubicBezTo>
                  <a:cubicBezTo>
                    <a:pt x="94" y="101"/>
                    <a:pt x="97" y="98"/>
                    <a:pt x="97" y="93"/>
                  </a:cubicBezTo>
                  <a:cubicBezTo>
                    <a:pt x="97" y="90"/>
                    <a:pt x="96" y="87"/>
                    <a:pt x="93" y="86"/>
                  </a:cubicBezTo>
                  <a:cubicBezTo>
                    <a:pt x="94" y="81"/>
                    <a:pt x="95" y="76"/>
                    <a:pt x="95" y="71"/>
                  </a:cubicBezTo>
                  <a:cubicBezTo>
                    <a:pt x="95" y="66"/>
                    <a:pt x="95" y="61"/>
                    <a:pt x="93" y="57"/>
                  </a:cubicBezTo>
                  <a:cubicBezTo>
                    <a:pt x="95" y="60"/>
                    <a:pt x="96" y="63"/>
                    <a:pt x="97" y="65"/>
                  </a:cubicBezTo>
                  <a:cubicBezTo>
                    <a:pt x="98" y="67"/>
                    <a:pt x="100" y="65"/>
                    <a:pt x="100" y="65"/>
                  </a:cubicBezTo>
                  <a:cubicBezTo>
                    <a:pt x="104" y="46"/>
                    <a:pt x="88" y="34"/>
                    <a:pt x="88" y="34"/>
                  </a:cubicBezTo>
                  <a:cubicBezTo>
                    <a:pt x="100" y="35"/>
                    <a:pt x="105" y="40"/>
                    <a:pt x="105" y="40"/>
                  </a:cubicBezTo>
                  <a:cubicBezTo>
                    <a:pt x="94" y="22"/>
                    <a:pt x="80" y="27"/>
                    <a:pt x="80" y="27"/>
                  </a:cubicBezTo>
                  <a:cubicBezTo>
                    <a:pt x="62" y="0"/>
                    <a:pt x="20" y="18"/>
                    <a:pt x="20" y="18"/>
                  </a:cubicBezTo>
                  <a:cubicBezTo>
                    <a:pt x="31" y="16"/>
                    <a:pt x="40" y="17"/>
                    <a:pt x="47" y="18"/>
                  </a:cubicBezTo>
                  <a:cubicBezTo>
                    <a:pt x="9" y="16"/>
                    <a:pt x="0" y="55"/>
                    <a:pt x="0" y="55"/>
                  </a:cubicBezTo>
                  <a:cubicBezTo>
                    <a:pt x="2" y="51"/>
                    <a:pt x="7" y="47"/>
                    <a:pt x="14" y="45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2" name="Group 33"/>
          <p:cNvGrpSpPr/>
          <p:nvPr/>
        </p:nvGrpSpPr>
        <p:grpSpPr bwMode="auto">
          <a:xfrm>
            <a:off x="6498191" y="4564307"/>
            <a:ext cx="735013" cy="676275"/>
            <a:chOff x="0" y="0"/>
            <a:chExt cx="735013" cy="676275"/>
          </a:xfrm>
          <a:solidFill>
            <a:srgbClr val="F2506E"/>
          </a:solidFill>
        </p:grpSpPr>
        <p:sp>
          <p:nvSpPr>
            <p:cNvPr id="13" name="Freeform 999"/>
            <p:cNvSpPr>
              <a:spLocks noChangeArrowheads="1"/>
            </p:cNvSpPr>
            <p:nvPr/>
          </p:nvSpPr>
          <p:spPr bwMode="auto">
            <a:xfrm>
              <a:off x="506413" y="319087"/>
              <a:ext cx="184150" cy="146050"/>
            </a:xfrm>
            <a:custGeom>
              <a:avLst/>
              <a:gdLst>
                <a:gd name="T0" fmla="*/ 2147483647 w 49"/>
                <a:gd name="T1" fmla="*/ 2147483647 h 39"/>
                <a:gd name="T2" fmla="*/ 2147483647 w 49"/>
                <a:gd name="T3" fmla="*/ 2147483647 h 39"/>
                <a:gd name="T4" fmla="*/ 2147483647 w 49"/>
                <a:gd name="T5" fmla="*/ 2147483647 h 39"/>
                <a:gd name="T6" fmla="*/ 2147483647 w 49"/>
                <a:gd name="T7" fmla="*/ 2147483647 h 39"/>
                <a:gd name="T8" fmla="*/ 2147483647 w 49"/>
                <a:gd name="T9" fmla="*/ 2147483647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"/>
                <a:gd name="T16" fmla="*/ 0 h 39"/>
                <a:gd name="T17" fmla="*/ 49 w 49"/>
                <a:gd name="T18" fmla="*/ 39 h 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" h="39">
                  <a:moveTo>
                    <a:pt x="4" y="5"/>
                  </a:moveTo>
                  <a:cubicBezTo>
                    <a:pt x="0" y="10"/>
                    <a:pt x="5" y="26"/>
                    <a:pt x="20" y="33"/>
                  </a:cubicBezTo>
                  <a:cubicBezTo>
                    <a:pt x="34" y="39"/>
                    <a:pt x="38" y="39"/>
                    <a:pt x="43" y="37"/>
                  </a:cubicBezTo>
                  <a:cubicBezTo>
                    <a:pt x="49" y="35"/>
                    <a:pt x="48" y="26"/>
                    <a:pt x="35" y="15"/>
                  </a:cubicBezTo>
                  <a:cubicBezTo>
                    <a:pt x="22" y="4"/>
                    <a:pt x="9" y="0"/>
                    <a:pt x="4" y="5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" name="Freeform 1000"/>
            <p:cNvSpPr>
              <a:spLocks noChangeArrowheads="1"/>
            </p:cNvSpPr>
            <p:nvPr/>
          </p:nvSpPr>
          <p:spPr bwMode="auto">
            <a:xfrm>
              <a:off x="55563" y="319087"/>
              <a:ext cx="184150" cy="146050"/>
            </a:xfrm>
            <a:custGeom>
              <a:avLst/>
              <a:gdLst>
                <a:gd name="T0" fmla="*/ 2147483647 w 49"/>
                <a:gd name="T1" fmla="*/ 2147483647 h 39"/>
                <a:gd name="T2" fmla="*/ 2147483647 w 49"/>
                <a:gd name="T3" fmla="*/ 2147483647 h 39"/>
                <a:gd name="T4" fmla="*/ 2147483647 w 49"/>
                <a:gd name="T5" fmla="*/ 2147483647 h 39"/>
                <a:gd name="T6" fmla="*/ 2147483647 w 49"/>
                <a:gd name="T7" fmla="*/ 2147483647 h 39"/>
                <a:gd name="T8" fmla="*/ 2147483647 w 49"/>
                <a:gd name="T9" fmla="*/ 2147483647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"/>
                <a:gd name="T16" fmla="*/ 0 h 39"/>
                <a:gd name="T17" fmla="*/ 49 w 49"/>
                <a:gd name="T18" fmla="*/ 39 h 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" h="39">
                  <a:moveTo>
                    <a:pt x="6" y="37"/>
                  </a:moveTo>
                  <a:cubicBezTo>
                    <a:pt x="11" y="39"/>
                    <a:pt x="15" y="39"/>
                    <a:pt x="29" y="33"/>
                  </a:cubicBezTo>
                  <a:cubicBezTo>
                    <a:pt x="44" y="26"/>
                    <a:pt x="49" y="10"/>
                    <a:pt x="45" y="5"/>
                  </a:cubicBezTo>
                  <a:cubicBezTo>
                    <a:pt x="40" y="0"/>
                    <a:pt x="27" y="4"/>
                    <a:pt x="14" y="15"/>
                  </a:cubicBezTo>
                  <a:cubicBezTo>
                    <a:pt x="1" y="26"/>
                    <a:pt x="0" y="35"/>
                    <a:pt x="6" y="37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" name="Freeform 1001"/>
            <p:cNvSpPr>
              <a:spLocks noChangeArrowheads="1"/>
            </p:cNvSpPr>
            <p:nvPr/>
          </p:nvSpPr>
          <p:spPr bwMode="auto">
            <a:xfrm>
              <a:off x="0" y="458787"/>
              <a:ext cx="735013" cy="217488"/>
            </a:xfrm>
            <a:custGeom>
              <a:avLst/>
              <a:gdLst>
                <a:gd name="T0" fmla="*/ 2147483647 w 196"/>
                <a:gd name="T1" fmla="*/ 2147483647 h 58"/>
                <a:gd name="T2" fmla="*/ 2147483647 w 196"/>
                <a:gd name="T3" fmla="*/ 0 h 58"/>
                <a:gd name="T4" fmla="*/ 2147483647 w 196"/>
                <a:gd name="T5" fmla="*/ 0 h 58"/>
                <a:gd name="T6" fmla="*/ 2147483647 w 196"/>
                <a:gd name="T7" fmla="*/ 2147483647 h 58"/>
                <a:gd name="T8" fmla="*/ 2147483647 w 196"/>
                <a:gd name="T9" fmla="*/ 0 h 58"/>
                <a:gd name="T10" fmla="*/ 2147483647 w 196"/>
                <a:gd name="T11" fmla="*/ 0 h 58"/>
                <a:gd name="T12" fmla="*/ 2147483647 w 196"/>
                <a:gd name="T13" fmla="*/ 2147483647 h 58"/>
                <a:gd name="T14" fmla="*/ 0 w 196"/>
                <a:gd name="T15" fmla="*/ 2147483647 h 58"/>
                <a:gd name="T16" fmla="*/ 0 w 196"/>
                <a:gd name="T17" fmla="*/ 2147483647 h 58"/>
                <a:gd name="T18" fmla="*/ 2147483647 w 196"/>
                <a:gd name="T19" fmla="*/ 2147483647 h 58"/>
                <a:gd name="T20" fmla="*/ 2147483647 w 196"/>
                <a:gd name="T21" fmla="*/ 2147483647 h 58"/>
                <a:gd name="T22" fmla="*/ 2147483647 w 196"/>
                <a:gd name="T23" fmla="*/ 2147483647 h 58"/>
                <a:gd name="T24" fmla="*/ 2147483647 w 196"/>
                <a:gd name="T25" fmla="*/ 2147483647 h 58"/>
                <a:gd name="T26" fmla="*/ 2147483647 w 196"/>
                <a:gd name="T27" fmla="*/ 2147483647 h 5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96"/>
                <a:gd name="T43" fmla="*/ 0 h 58"/>
                <a:gd name="T44" fmla="*/ 196 w 196"/>
                <a:gd name="T45" fmla="*/ 58 h 5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96" h="58">
                  <a:moveTo>
                    <a:pt x="195" y="36"/>
                  </a:moveTo>
                  <a:cubicBezTo>
                    <a:pt x="177" y="18"/>
                    <a:pt x="155" y="6"/>
                    <a:pt x="131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30" y="25"/>
                    <a:pt x="116" y="45"/>
                    <a:pt x="99" y="45"/>
                  </a:cubicBezTo>
                  <a:cubicBezTo>
                    <a:pt x="82" y="45"/>
                    <a:pt x="69" y="25"/>
                    <a:pt x="6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43" y="5"/>
                    <a:pt x="20" y="18"/>
                    <a:pt x="2" y="36"/>
                  </a:cubicBezTo>
                  <a:cubicBezTo>
                    <a:pt x="1" y="37"/>
                    <a:pt x="0" y="38"/>
                    <a:pt x="0" y="39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6"/>
                    <a:pt x="2" y="58"/>
                    <a:pt x="5" y="58"/>
                  </a:cubicBezTo>
                  <a:cubicBezTo>
                    <a:pt x="192" y="58"/>
                    <a:pt x="192" y="58"/>
                    <a:pt x="192" y="58"/>
                  </a:cubicBezTo>
                  <a:cubicBezTo>
                    <a:pt x="195" y="58"/>
                    <a:pt x="196" y="56"/>
                    <a:pt x="196" y="53"/>
                  </a:cubicBezTo>
                  <a:cubicBezTo>
                    <a:pt x="196" y="39"/>
                    <a:pt x="196" y="39"/>
                    <a:pt x="196" y="39"/>
                  </a:cubicBezTo>
                  <a:cubicBezTo>
                    <a:pt x="196" y="38"/>
                    <a:pt x="196" y="37"/>
                    <a:pt x="195" y="36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" name="Freeform 1002"/>
            <p:cNvSpPr>
              <a:spLocks noChangeArrowheads="1"/>
            </p:cNvSpPr>
            <p:nvPr/>
          </p:nvSpPr>
          <p:spPr bwMode="auto">
            <a:xfrm>
              <a:off x="195263" y="0"/>
              <a:ext cx="352425" cy="522288"/>
            </a:xfrm>
            <a:custGeom>
              <a:avLst/>
              <a:gdLst>
                <a:gd name="T0" fmla="*/ 2147483647 w 94"/>
                <a:gd name="T1" fmla="*/ 2147483647 h 139"/>
                <a:gd name="T2" fmla="*/ 2147483647 w 94"/>
                <a:gd name="T3" fmla="*/ 2147483647 h 139"/>
                <a:gd name="T4" fmla="*/ 2147483647 w 94"/>
                <a:gd name="T5" fmla="*/ 2147483647 h 139"/>
                <a:gd name="T6" fmla="*/ 2147483647 w 94"/>
                <a:gd name="T7" fmla="*/ 2147483647 h 139"/>
                <a:gd name="T8" fmla="*/ 2147483647 w 94"/>
                <a:gd name="T9" fmla="*/ 2147483647 h 139"/>
                <a:gd name="T10" fmla="*/ 2147483647 w 94"/>
                <a:gd name="T11" fmla="*/ 2147483647 h 139"/>
                <a:gd name="T12" fmla="*/ 2147483647 w 94"/>
                <a:gd name="T13" fmla="*/ 2147483647 h 139"/>
                <a:gd name="T14" fmla="*/ 2147483647 w 94"/>
                <a:gd name="T15" fmla="*/ 2147483647 h 139"/>
                <a:gd name="T16" fmla="*/ 2147483647 w 94"/>
                <a:gd name="T17" fmla="*/ 2147483647 h 139"/>
                <a:gd name="T18" fmla="*/ 2147483647 w 94"/>
                <a:gd name="T19" fmla="*/ 2147483647 h 139"/>
                <a:gd name="T20" fmla="*/ 2147483647 w 94"/>
                <a:gd name="T21" fmla="*/ 2147483647 h 139"/>
                <a:gd name="T22" fmla="*/ 2147483647 w 94"/>
                <a:gd name="T23" fmla="*/ 2147483647 h 139"/>
                <a:gd name="T24" fmla="*/ 2147483647 w 94"/>
                <a:gd name="T25" fmla="*/ 2147483647 h 139"/>
                <a:gd name="T26" fmla="*/ 2147483647 w 94"/>
                <a:gd name="T27" fmla="*/ 2147483647 h 139"/>
                <a:gd name="T28" fmla="*/ 2147483647 w 94"/>
                <a:gd name="T29" fmla="*/ 2147483647 h 139"/>
                <a:gd name="T30" fmla="*/ 2147483647 w 94"/>
                <a:gd name="T31" fmla="*/ 2147483647 h 139"/>
                <a:gd name="T32" fmla="*/ 2147483647 w 94"/>
                <a:gd name="T33" fmla="*/ 2147483647 h 139"/>
                <a:gd name="T34" fmla="*/ 2147483647 w 94"/>
                <a:gd name="T35" fmla="*/ 0 h 139"/>
                <a:gd name="T36" fmla="*/ 0 w 94"/>
                <a:gd name="T37" fmla="*/ 2147483647 h 139"/>
                <a:gd name="T38" fmla="*/ 2147483647 w 94"/>
                <a:gd name="T39" fmla="*/ 2147483647 h 139"/>
                <a:gd name="T40" fmla="*/ 2147483647 w 94"/>
                <a:gd name="T41" fmla="*/ 2147483647 h 13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4"/>
                <a:gd name="T64" fmla="*/ 0 h 139"/>
                <a:gd name="T65" fmla="*/ 94 w 94"/>
                <a:gd name="T66" fmla="*/ 139 h 13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4" h="139">
                  <a:moveTo>
                    <a:pt x="1" y="71"/>
                  </a:moveTo>
                  <a:cubicBezTo>
                    <a:pt x="1" y="75"/>
                    <a:pt x="4" y="79"/>
                    <a:pt x="8" y="79"/>
                  </a:cubicBezTo>
                  <a:cubicBezTo>
                    <a:pt x="8" y="79"/>
                    <a:pt x="8" y="79"/>
                    <a:pt x="8" y="79"/>
                  </a:cubicBezTo>
                  <a:cubicBezTo>
                    <a:pt x="9" y="90"/>
                    <a:pt x="15" y="102"/>
                    <a:pt x="23" y="110"/>
                  </a:cubicBezTo>
                  <a:cubicBezTo>
                    <a:pt x="23" y="117"/>
                    <a:pt x="23" y="117"/>
                    <a:pt x="23" y="117"/>
                  </a:cubicBezTo>
                  <a:cubicBezTo>
                    <a:pt x="23" y="117"/>
                    <a:pt x="23" y="117"/>
                    <a:pt x="23" y="118"/>
                  </a:cubicBezTo>
                  <a:cubicBezTo>
                    <a:pt x="25" y="120"/>
                    <a:pt x="35" y="139"/>
                    <a:pt x="47" y="139"/>
                  </a:cubicBezTo>
                  <a:cubicBezTo>
                    <a:pt x="47" y="139"/>
                    <a:pt x="47" y="139"/>
                    <a:pt x="47" y="139"/>
                  </a:cubicBezTo>
                  <a:cubicBezTo>
                    <a:pt x="47" y="139"/>
                    <a:pt x="47" y="139"/>
                    <a:pt x="47" y="139"/>
                  </a:cubicBezTo>
                  <a:cubicBezTo>
                    <a:pt x="60" y="139"/>
                    <a:pt x="70" y="120"/>
                    <a:pt x="71" y="118"/>
                  </a:cubicBezTo>
                  <a:cubicBezTo>
                    <a:pt x="71" y="117"/>
                    <a:pt x="71" y="117"/>
                    <a:pt x="71" y="117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9" y="102"/>
                    <a:pt x="85" y="90"/>
                    <a:pt x="86" y="79"/>
                  </a:cubicBezTo>
                  <a:cubicBezTo>
                    <a:pt x="86" y="79"/>
                    <a:pt x="86" y="79"/>
                    <a:pt x="86" y="79"/>
                  </a:cubicBezTo>
                  <a:cubicBezTo>
                    <a:pt x="90" y="79"/>
                    <a:pt x="93" y="75"/>
                    <a:pt x="93" y="71"/>
                  </a:cubicBezTo>
                  <a:cubicBezTo>
                    <a:pt x="93" y="68"/>
                    <a:pt x="92" y="66"/>
                    <a:pt x="90" y="64"/>
                  </a:cubicBezTo>
                  <a:cubicBezTo>
                    <a:pt x="92" y="59"/>
                    <a:pt x="94" y="53"/>
                    <a:pt x="94" y="47"/>
                  </a:cubicBezTo>
                  <a:cubicBezTo>
                    <a:pt x="94" y="21"/>
                    <a:pt x="73" y="0"/>
                    <a:pt x="47" y="0"/>
                  </a:cubicBezTo>
                  <a:cubicBezTo>
                    <a:pt x="21" y="0"/>
                    <a:pt x="0" y="21"/>
                    <a:pt x="0" y="47"/>
                  </a:cubicBezTo>
                  <a:cubicBezTo>
                    <a:pt x="0" y="53"/>
                    <a:pt x="1" y="59"/>
                    <a:pt x="3" y="64"/>
                  </a:cubicBezTo>
                  <a:cubicBezTo>
                    <a:pt x="2" y="66"/>
                    <a:pt x="1" y="68"/>
                    <a:pt x="1" y="71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7812167" y="1996596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7486790" y="2532517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Click here to add words</a:t>
            </a:r>
            <a:endParaRPr lang="zh-CN" altLang="en-US" dirty="0"/>
          </a:p>
        </p:txBody>
      </p:sp>
      <p:sp>
        <p:nvSpPr>
          <p:cNvPr id="19" name="文本框 18"/>
          <p:cNvSpPr txBox="1"/>
          <p:nvPr/>
        </p:nvSpPr>
        <p:spPr>
          <a:xfrm>
            <a:off x="7486790" y="2869583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Click here to add words</a:t>
            </a:r>
            <a:endParaRPr lang="zh-CN" altLang="en-US" dirty="0"/>
          </a:p>
        </p:txBody>
      </p:sp>
      <p:sp>
        <p:nvSpPr>
          <p:cNvPr id="20" name="文本框 19"/>
          <p:cNvSpPr txBox="1"/>
          <p:nvPr/>
        </p:nvSpPr>
        <p:spPr>
          <a:xfrm>
            <a:off x="7812167" y="4292829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7486790" y="4828750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Click here to add words</a:t>
            </a:r>
            <a:endParaRPr lang="zh-CN" altLang="en-US" dirty="0"/>
          </a:p>
        </p:txBody>
      </p:sp>
      <p:sp>
        <p:nvSpPr>
          <p:cNvPr id="22" name="文本框 21"/>
          <p:cNvSpPr txBox="1"/>
          <p:nvPr/>
        </p:nvSpPr>
        <p:spPr>
          <a:xfrm>
            <a:off x="7486790" y="5165816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Click here to add words</a:t>
            </a:r>
            <a:endParaRPr lang="zh-CN" altLang="en-US" dirty="0"/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215" y="1680549"/>
            <a:ext cx="4604332" cy="47148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054" y="-1392449"/>
            <a:ext cx="5993946" cy="5993946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120877" y="732084"/>
            <a:ext cx="4542503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700" b="1" dirty="0">
                <a:solidFill>
                  <a:srgbClr val="F2506E"/>
                </a:solidFill>
              </a:rPr>
              <a:t>03</a:t>
            </a:r>
            <a:endParaRPr lang="zh-CN" altLang="en-US" sz="28700" b="1" dirty="0">
              <a:solidFill>
                <a:srgbClr val="F2506E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1504335" y="4807974"/>
            <a:ext cx="2772696" cy="206477"/>
          </a:xfrm>
          <a:prstGeom prst="rect">
            <a:avLst/>
          </a:prstGeom>
          <a:solidFill>
            <a:srgbClr val="F250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504335" y="5333581"/>
            <a:ext cx="81116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Click here to add words Click here to add words Click here to add words</a:t>
            </a:r>
            <a:endParaRPr lang="zh-CN" altLang="en-US" dirty="0"/>
          </a:p>
          <a:p>
            <a:r>
              <a:rPr lang="en-US" altLang="zh-CN" dirty="0"/>
              <a:t>Click here to add words Click here to add words Click here to add words</a:t>
            </a:r>
            <a:endParaRPr lang="zh-CN" altLang="en-US" dirty="0"/>
          </a:p>
          <a:p>
            <a:r>
              <a:rPr lang="en-US" altLang="zh-CN" dirty="0"/>
              <a:t>Click here to add words Click here to add words Click here to add words</a:t>
            </a:r>
            <a:endParaRPr lang="zh-CN" altLang="en-US" dirty="0"/>
          </a:p>
          <a:p>
            <a:endParaRPr lang="zh-CN" altLang="en-US" dirty="0"/>
          </a:p>
          <a:p>
            <a:endParaRPr lang="zh-CN" altLang="en-US" dirty="0"/>
          </a:p>
          <a:p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348265" y="318052"/>
            <a:ext cx="3160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376840" y="762800"/>
            <a:ext cx="3626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Click here to add words</a:t>
            </a:r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370" y="2098723"/>
            <a:ext cx="3801989" cy="3801989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876118" y="2078793"/>
            <a:ext cx="2305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节日介绍</a:t>
            </a:r>
          </a:p>
        </p:txBody>
      </p:sp>
      <p:cxnSp>
        <p:nvCxnSpPr>
          <p:cNvPr id="9" name="直接连接符 8"/>
          <p:cNvCxnSpPr/>
          <p:nvPr/>
        </p:nvCxnSpPr>
        <p:spPr>
          <a:xfrm>
            <a:off x="1876118" y="2927381"/>
            <a:ext cx="1847850" cy="0"/>
          </a:xfrm>
          <a:prstGeom prst="line">
            <a:avLst/>
          </a:prstGeom>
          <a:ln w="76200">
            <a:solidFill>
              <a:srgbClr val="F250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1876118" y="3058320"/>
            <a:ext cx="4876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母亲节（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Mother's Day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），是一个感谢母亲的节日，这个节日最早出现在古希腊；而现代的母亲节起源于美国，是每年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月的第二个星期日。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348265" y="318052"/>
            <a:ext cx="3160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376840" y="762800"/>
            <a:ext cx="3626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Click here to add words</a:t>
            </a:r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838" y="1290506"/>
            <a:ext cx="4534821" cy="4534821"/>
          </a:xfrm>
          <a:prstGeom prst="rect">
            <a:avLst/>
          </a:prstGeom>
        </p:spPr>
      </p:pic>
      <p:sp>
        <p:nvSpPr>
          <p:cNvPr id="9" name="椭圆 2"/>
          <p:cNvSpPr>
            <a:spLocks noChangeArrowheads="1"/>
          </p:cNvSpPr>
          <p:nvPr/>
        </p:nvSpPr>
        <p:spPr bwMode="auto">
          <a:xfrm>
            <a:off x="1947876" y="2970049"/>
            <a:ext cx="228600" cy="2286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0" name="椭圆 327"/>
          <p:cNvSpPr>
            <a:spLocks noChangeArrowheads="1"/>
          </p:cNvSpPr>
          <p:nvPr/>
        </p:nvSpPr>
        <p:spPr bwMode="auto">
          <a:xfrm>
            <a:off x="1947876" y="3819361"/>
            <a:ext cx="228600" cy="2286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rgbClr val="A8B2BE"/>
            </a:solidFill>
          </a:ln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1" name="椭圆 339"/>
          <p:cNvSpPr>
            <a:spLocks noChangeArrowheads="1"/>
          </p:cNvSpPr>
          <p:nvPr/>
        </p:nvSpPr>
        <p:spPr bwMode="auto">
          <a:xfrm>
            <a:off x="1947876" y="4667086"/>
            <a:ext cx="228600" cy="2286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935849" y="2974462"/>
            <a:ext cx="25106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Click here to add words</a:t>
            </a:r>
            <a:endParaRPr lang="zh-CN" altLang="en-US" sz="1400" dirty="0"/>
          </a:p>
        </p:txBody>
      </p:sp>
      <p:sp>
        <p:nvSpPr>
          <p:cNvPr id="13" name="文本框 12"/>
          <p:cNvSpPr txBox="1"/>
          <p:nvPr/>
        </p:nvSpPr>
        <p:spPr>
          <a:xfrm>
            <a:off x="2538523" y="2928296"/>
            <a:ext cx="26996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3883883" y="3807673"/>
            <a:ext cx="25106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Click here to add words</a:t>
            </a:r>
            <a:endParaRPr lang="zh-CN" altLang="en-US" sz="1400" dirty="0"/>
          </a:p>
        </p:txBody>
      </p:sp>
      <p:sp>
        <p:nvSpPr>
          <p:cNvPr id="15" name="文本框 14"/>
          <p:cNvSpPr txBox="1"/>
          <p:nvPr/>
        </p:nvSpPr>
        <p:spPr>
          <a:xfrm>
            <a:off x="2486557" y="3761507"/>
            <a:ext cx="26996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3883883" y="4707892"/>
            <a:ext cx="25106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Click here to add words</a:t>
            </a:r>
            <a:endParaRPr lang="zh-CN" altLang="en-US" sz="1400" dirty="0"/>
          </a:p>
        </p:txBody>
      </p:sp>
      <p:sp>
        <p:nvSpPr>
          <p:cNvPr id="17" name="文本框 16"/>
          <p:cNvSpPr txBox="1"/>
          <p:nvPr/>
        </p:nvSpPr>
        <p:spPr>
          <a:xfrm>
            <a:off x="2486557" y="4661726"/>
            <a:ext cx="26996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348265" y="318052"/>
            <a:ext cx="3160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376840" y="762800"/>
            <a:ext cx="3626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Click here to add words</a:t>
            </a:r>
            <a:endParaRPr lang="zh-CN" altLang="en-US" dirty="0"/>
          </a:p>
        </p:txBody>
      </p:sp>
      <p:sp>
        <p:nvSpPr>
          <p:cNvPr id="32" name="矩形 31"/>
          <p:cNvSpPr/>
          <p:nvPr/>
        </p:nvSpPr>
        <p:spPr>
          <a:xfrm>
            <a:off x="1376840" y="1353855"/>
            <a:ext cx="9742522" cy="4841728"/>
          </a:xfrm>
          <a:prstGeom prst="rect">
            <a:avLst/>
          </a:prstGeom>
          <a:solidFill>
            <a:srgbClr val="F250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33" name="直接连接符 32"/>
          <p:cNvCxnSpPr/>
          <p:nvPr/>
        </p:nvCxnSpPr>
        <p:spPr>
          <a:xfrm>
            <a:off x="2704494" y="3519970"/>
            <a:ext cx="7200000" cy="0"/>
          </a:xfrm>
          <a:prstGeom prst="line">
            <a:avLst/>
          </a:prstGeom>
          <a:ln w="12700">
            <a:solidFill>
              <a:schemeClr val="bg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矩形 33"/>
          <p:cNvSpPr/>
          <p:nvPr/>
        </p:nvSpPr>
        <p:spPr>
          <a:xfrm>
            <a:off x="5584414" y="2943906"/>
            <a:ext cx="627687" cy="4499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2000" dirty="0">
                <a:solidFill>
                  <a:srgbClr val="ACBB8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2000" dirty="0">
              <a:solidFill>
                <a:srgbClr val="ACBB8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5" name="直接连接符 34"/>
          <p:cNvCxnSpPr/>
          <p:nvPr/>
        </p:nvCxnSpPr>
        <p:spPr>
          <a:xfrm>
            <a:off x="6304494" y="2007802"/>
            <a:ext cx="0" cy="3672408"/>
          </a:xfrm>
          <a:prstGeom prst="line">
            <a:avLst/>
          </a:prstGeom>
          <a:ln w="38100">
            <a:solidFill>
              <a:schemeClr val="bg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矩形 35"/>
          <p:cNvSpPr/>
          <p:nvPr/>
        </p:nvSpPr>
        <p:spPr>
          <a:xfrm>
            <a:off x="5584786" y="3618229"/>
            <a:ext cx="627687" cy="4499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2000" dirty="0">
                <a:solidFill>
                  <a:srgbClr val="ACBB8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2000" dirty="0">
              <a:solidFill>
                <a:srgbClr val="ACBB8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6448138" y="2943906"/>
            <a:ext cx="627687" cy="4499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2000" dirty="0">
                <a:solidFill>
                  <a:srgbClr val="ACBB8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</a:p>
        </p:txBody>
      </p:sp>
      <p:sp>
        <p:nvSpPr>
          <p:cNvPr id="38" name="矩形 37"/>
          <p:cNvSpPr/>
          <p:nvPr/>
        </p:nvSpPr>
        <p:spPr>
          <a:xfrm>
            <a:off x="6448510" y="3618229"/>
            <a:ext cx="627687" cy="4499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2000" dirty="0">
                <a:solidFill>
                  <a:srgbClr val="ACBB8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2000" dirty="0">
              <a:solidFill>
                <a:srgbClr val="ACBB8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3095752" y="1935805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2770375" y="2471726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Click here to add words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2770375" y="2808792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Click here to add words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3096124" y="3941338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2770747" y="4477259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Click here to add words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2770747" y="4814325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Click here to add words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7903942" y="2010222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7578565" y="2546143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Click here to add words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7578565" y="2883209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Click here to add words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7938749" y="3897556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49" name="文本框 48"/>
          <p:cNvSpPr txBox="1"/>
          <p:nvPr/>
        </p:nvSpPr>
        <p:spPr>
          <a:xfrm>
            <a:off x="7613372" y="4433477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Click here to add words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7613372" y="4770543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Click here to add words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2076326" y="1353855"/>
            <a:ext cx="8690807" cy="4489338"/>
          </a:xfrm>
          <a:prstGeom prst="rect">
            <a:avLst/>
          </a:prstGeom>
          <a:solidFill>
            <a:srgbClr val="F250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52" name="直接连接符 51"/>
          <p:cNvCxnSpPr/>
          <p:nvPr/>
        </p:nvCxnSpPr>
        <p:spPr>
          <a:xfrm>
            <a:off x="2697081" y="3641310"/>
            <a:ext cx="7200000" cy="0"/>
          </a:xfrm>
          <a:prstGeom prst="line">
            <a:avLst/>
          </a:prstGeom>
          <a:ln w="12700">
            <a:solidFill>
              <a:schemeClr val="bg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矩形 52"/>
          <p:cNvSpPr/>
          <p:nvPr/>
        </p:nvSpPr>
        <p:spPr>
          <a:xfrm>
            <a:off x="5577001" y="3065246"/>
            <a:ext cx="627687" cy="4499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2000" dirty="0">
                <a:solidFill>
                  <a:srgbClr val="ACBB8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2000" dirty="0">
              <a:solidFill>
                <a:srgbClr val="ACBB8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4" name="直接连接符 53"/>
          <p:cNvCxnSpPr/>
          <p:nvPr/>
        </p:nvCxnSpPr>
        <p:spPr>
          <a:xfrm>
            <a:off x="6297081" y="2129142"/>
            <a:ext cx="0" cy="3672408"/>
          </a:xfrm>
          <a:prstGeom prst="line">
            <a:avLst/>
          </a:prstGeom>
          <a:ln w="38100">
            <a:solidFill>
              <a:schemeClr val="bg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 54"/>
          <p:cNvSpPr/>
          <p:nvPr/>
        </p:nvSpPr>
        <p:spPr>
          <a:xfrm>
            <a:off x="5577373" y="3739569"/>
            <a:ext cx="627687" cy="4499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2000" dirty="0">
                <a:solidFill>
                  <a:srgbClr val="ACBB8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2000" dirty="0">
              <a:solidFill>
                <a:srgbClr val="ACBB8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6440725" y="3065246"/>
            <a:ext cx="627687" cy="4499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2000" dirty="0">
                <a:solidFill>
                  <a:srgbClr val="ACBB8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</a:p>
        </p:txBody>
      </p:sp>
      <p:sp>
        <p:nvSpPr>
          <p:cNvPr id="57" name="矩形 56"/>
          <p:cNvSpPr/>
          <p:nvPr/>
        </p:nvSpPr>
        <p:spPr>
          <a:xfrm>
            <a:off x="6441097" y="3739569"/>
            <a:ext cx="627687" cy="4499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2000" dirty="0">
                <a:solidFill>
                  <a:srgbClr val="ACBB8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2000" dirty="0">
              <a:solidFill>
                <a:srgbClr val="ACBB8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3088339" y="2057145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59" name="文本框 58"/>
          <p:cNvSpPr txBox="1"/>
          <p:nvPr/>
        </p:nvSpPr>
        <p:spPr>
          <a:xfrm>
            <a:off x="2762962" y="2593066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Click here to add words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2762962" y="2930132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Click here to add words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3088711" y="4062678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62" name="文本框 61"/>
          <p:cNvSpPr txBox="1"/>
          <p:nvPr/>
        </p:nvSpPr>
        <p:spPr>
          <a:xfrm>
            <a:off x="2763334" y="4598599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Click here to add words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63" name="文本框 62"/>
          <p:cNvSpPr txBox="1"/>
          <p:nvPr/>
        </p:nvSpPr>
        <p:spPr>
          <a:xfrm>
            <a:off x="2763334" y="4935665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Click here to add words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64" name="文本框 63"/>
          <p:cNvSpPr txBox="1"/>
          <p:nvPr/>
        </p:nvSpPr>
        <p:spPr>
          <a:xfrm>
            <a:off x="7896529" y="2131562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65" name="文本框 64"/>
          <p:cNvSpPr txBox="1"/>
          <p:nvPr/>
        </p:nvSpPr>
        <p:spPr>
          <a:xfrm>
            <a:off x="7571152" y="2667483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Click here to add words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66" name="文本框 65"/>
          <p:cNvSpPr txBox="1"/>
          <p:nvPr/>
        </p:nvSpPr>
        <p:spPr>
          <a:xfrm>
            <a:off x="7571152" y="3004549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Click here to add words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67" name="文本框 66"/>
          <p:cNvSpPr txBox="1"/>
          <p:nvPr/>
        </p:nvSpPr>
        <p:spPr>
          <a:xfrm>
            <a:off x="7931336" y="4018896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68" name="文本框 67"/>
          <p:cNvSpPr txBox="1"/>
          <p:nvPr/>
        </p:nvSpPr>
        <p:spPr>
          <a:xfrm>
            <a:off x="7605959" y="4554817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Click here to add words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69" name="文本框 68"/>
          <p:cNvSpPr txBox="1"/>
          <p:nvPr/>
        </p:nvSpPr>
        <p:spPr>
          <a:xfrm>
            <a:off x="7605959" y="4891883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Click here to add words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34" grpId="0" animBg="1"/>
      <p:bldP spid="36" grpId="0" animBg="1"/>
      <p:bldP spid="37" grpId="0" animBg="1"/>
      <p:bldP spid="38" grpId="0" animBg="1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3" grpId="0" animBg="1"/>
      <p:bldP spid="55" grpId="0" animBg="1"/>
      <p:bldP spid="56" grpId="0" animBg="1"/>
      <p:bldP spid="57" grpId="0" animBg="1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348265" y="318052"/>
            <a:ext cx="3160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376840" y="762800"/>
            <a:ext cx="3626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Click here to add words</a:t>
            </a:r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>
          <a:xfrm>
            <a:off x="1958880" y="1676400"/>
            <a:ext cx="1827704" cy="1827704"/>
          </a:xfrm>
          <a:prstGeom prst="ellipse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文本框 7"/>
          <p:cNvSpPr txBox="1"/>
          <p:nvPr/>
        </p:nvSpPr>
        <p:spPr>
          <a:xfrm>
            <a:off x="2005569" y="4108214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680192" y="4644135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Click here to add words</a:t>
            </a:r>
            <a:endParaRPr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1680192" y="4981201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Click here to add words</a:t>
            </a:r>
            <a:endParaRPr lang="zh-CN" altLang="en-US" dirty="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>
          <a:xfrm>
            <a:off x="5404163" y="1676400"/>
            <a:ext cx="1827704" cy="1827704"/>
          </a:xfrm>
          <a:prstGeom prst="ellipse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文本框 11"/>
          <p:cNvSpPr txBox="1"/>
          <p:nvPr/>
        </p:nvSpPr>
        <p:spPr>
          <a:xfrm>
            <a:off x="5450852" y="4108214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5125475" y="4644135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Click here to add words</a:t>
            </a:r>
            <a:endParaRPr lang="zh-CN" altLang="en-US" dirty="0"/>
          </a:p>
        </p:txBody>
      </p:sp>
      <p:sp>
        <p:nvSpPr>
          <p:cNvPr id="14" name="文本框 13"/>
          <p:cNvSpPr txBox="1"/>
          <p:nvPr/>
        </p:nvSpPr>
        <p:spPr>
          <a:xfrm>
            <a:off x="5125475" y="4981201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Click here to add words</a:t>
            </a:r>
            <a:endParaRPr lang="zh-CN" altLang="en-US" dirty="0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>
          <a:xfrm>
            <a:off x="9001559" y="1676400"/>
            <a:ext cx="1827704" cy="1827704"/>
          </a:xfrm>
          <a:prstGeom prst="ellipse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文本框 15"/>
          <p:cNvSpPr txBox="1"/>
          <p:nvPr/>
        </p:nvSpPr>
        <p:spPr>
          <a:xfrm>
            <a:off x="9048248" y="4108214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8722871" y="4644135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Click here to add words</a:t>
            </a:r>
            <a:endParaRPr lang="zh-CN" altLang="en-US" dirty="0"/>
          </a:p>
        </p:txBody>
      </p:sp>
      <p:sp>
        <p:nvSpPr>
          <p:cNvPr id="18" name="文本框 17"/>
          <p:cNvSpPr txBox="1"/>
          <p:nvPr/>
        </p:nvSpPr>
        <p:spPr>
          <a:xfrm>
            <a:off x="8722871" y="4981201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Click here to add words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  <p:bldP spid="12" grpId="0"/>
      <p:bldP spid="13" grpId="0"/>
      <p:bldP spid="14" grpId="0"/>
      <p:bldP spid="16" grpId="0"/>
      <p:bldP spid="17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054" y="-1392449"/>
            <a:ext cx="5993946" cy="5993946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120877" y="732084"/>
            <a:ext cx="4542503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700" b="1" dirty="0">
                <a:solidFill>
                  <a:srgbClr val="F2506E"/>
                </a:solidFill>
              </a:rPr>
              <a:t>04</a:t>
            </a:r>
            <a:endParaRPr lang="zh-CN" altLang="en-US" sz="28700" b="1" dirty="0">
              <a:solidFill>
                <a:srgbClr val="F2506E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1504335" y="4807974"/>
            <a:ext cx="2772696" cy="206477"/>
          </a:xfrm>
          <a:prstGeom prst="rect">
            <a:avLst/>
          </a:prstGeom>
          <a:solidFill>
            <a:srgbClr val="F250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504335" y="5333581"/>
            <a:ext cx="81116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Click here to add words Click here to add words Click here to add words</a:t>
            </a:r>
            <a:endParaRPr lang="zh-CN" altLang="en-US" dirty="0"/>
          </a:p>
          <a:p>
            <a:r>
              <a:rPr lang="en-US" altLang="zh-CN" dirty="0"/>
              <a:t>Click here to add words Click here to add words Click here to add words</a:t>
            </a:r>
            <a:endParaRPr lang="zh-CN" altLang="en-US" dirty="0"/>
          </a:p>
          <a:p>
            <a:r>
              <a:rPr lang="en-US" altLang="zh-CN" dirty="0"/>
              <a:t>Click here to add words Click here to add words Click here to add words</a:t>
            </a:r>
            <a:endParaRPr lang="zh-CN" altLang="en-US" dirty="0"/>
          </a:p>
          <a:p>
            <a:endParaRPr lang="zh-CN" altLang="en-US" dirty="0"/>
          </a:p>
          <a:p>
            <a:endParaRPr lang="zh-CN" altLang="en-US" dirty="0"/>
          </a:p>
          <a:p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22" y="1944061"/>
            <a:ext cx="4210531" cy="4618472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421788" y="547565"/>
            <a:ext cx="31601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>
                <a:solidFill>
                  <a:srgbClr val="F2506E"/>
                </a:solidFill>
              </a:rPr>
              <a:t>CONTENTS</a:t>
            </a:r>
            <a:endParaRPr lang="zh-CN" altLang="en-US" sz="4800" b="1" dirty="0">
              <a:solidFill>
                <a:srgbClr val="F2506E"/>
              </a:solidFill>
            </a:endParaRPr>
          </a:p>
        </p:txBody>
      </p:sp>
      <p:sp>
        <p:nvSpPr>
          <p:cNvPr id="9" name="椭圆 8"/>
          <p:cNvSpPr/>
          <p:nvPr/>
        </p:nvSpPr>
        <p:spPr>
          <a:xfrm>
            <a:off x="6412209" y="1326846"/>
            <a:ext cx="495300" cy="495300"/>
          </a:xfrm>
          <a:prstGeom prst="ellipse">
            <a:avLst/>
          </a:prstGeom>
          <a:solidFill>
            <a:srgbClr val="F250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126213" y="1205948"/>
            <a:ext cx="3160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节日介绍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7154788" y="1650696"/>
            <a:ext cx="3626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Click here to add words</a:t>
            </a:r>
            <a:endParaRPr lang="zh-CN" altLang="en-US" dirty="0"/>
          </a:p>
        </p:txBody>
      </p:sp>
      <p:sp>
        <p:nvSpPr>
          <p:cNvPr id="12" name="椭圆 11"/>
          <p:cNvSpPr/>
          <p:nvPr/>
        </p:nvSpPr>
        <p:spPr>
          <a:xfrm>
            <a:off x="6383634" y="2549711"/>
            <a:ext cx="495300" cy="495300"/>
          </a:xfrm>
          <a:prstGeom prst="ellipse">
            <a:avLst/>
          </a:prstGeom>
          <a:solidFill>
            <a:srgbClr val="F250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097638" y="2428813"/>
            <a:ext cx="3160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节日来源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7126213" y="2873561"/>
            <a:ext cx="3626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Click here to add words</a:t>
            </a:r>
            <a:endParaRPr lang="zh-CN" altLang="en-US" dirty="0"/>
          </a:p>
        </p:txBody>
      </p:sp>
      <p:sp>
        <p:nvSpPr>
          <p:cNvPr id="15" name="椭圆 14"/>
          <p:cNvSpPr/>
          <p:nvPr/>
        </p:nvSpPr>
        <p:spPr>
          <a:xfrm>
            <a:off x="6383634" y="3742443"/>
            <a:ext cx="495300" cy="495300"/>
          </a:xfrm>
          <a:prstGeom prst="ellipse">
            <a:avLst/>
          </a:prstGeom>
          <a:solidFill>
            <a:srgbClr val="F250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7097638" y="3621545"/>
            <a:ext cx="3160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妈妈的爱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7126213" y="4066293"/>
            <a:ext cx="3626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Click here to add words</a:t>
            </a:r>
            <a:endParaRPr lang="zh-CN" altLang="en-US" dirty="0"/>
          </a:p>
        </p:txBody>
      </p:sp>
      <p:sp>
        <p:nvSpPr>
          <p:cNvPr id="18" name="椭圆 17"/>
          <p:cNvSpPr/>
          <p:nvPr/>
        </p:nvSpPr>
        <p:spPr>
          <a:xfrm>
            <a:off x="6355059" y="4958870"/>
            <a:ext cx="495300" cy="495300"/>
          </a:xfrm>
          <a:prstGeom prst="ellipse">
            <a:avLst/>
          </a:prstGeom>
          <a:solidFill>
            <a:srgbClr val="F250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7069063" y="4837972"/>
            <a:ext cx="3160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妈妈我爱你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7097638" y="5282720"/>
            <a:ext cx="3626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Click here to add words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  <p:bldP spid="10" grpId="0"/>
      <p:bldP spid="11" grpId="0"/>
      <p:bldP spid="12" grpId="0" animBg="1"/>
      <p:bldP spid="13" grpId="0"/>
      <p:bldP spid="14" grpId="0"/>
      <p:bldP spid="15" grpId="0" animBg="1"/>
      <p:bldP spid="16" grpId="0"/>
      <p:bldP spid="17" grpId="0"/>
      <p:bldP spid="18" grpId="0" animBg="1"/>
      <p:bldP spid="19" grpId="0"/>
      <p:bldP spid="2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348265" y="318052"/>
            <a:ext cx="3160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376840" y="762800"/>
            <a:ext cx="3626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Click here to add words</a:t>
            </a:r>
            <a:endParaRPr lang="zh-CN" altLang="en-US" dirty="0"/>
          </a:p>
        </p:txBody>
      </p:sp>
      <p:cxnSp>
        <p:nvCxnSpPr>
          <p:cNvPr id="8" name="直接连接符 7"/>
          <p:cNvCxnSpPr/>
          <p:nvPr/>
        </p:nvCxnSpPr>
        <p:spPr>
          <a:xfrm>
            <a:off x="2551325" y="4406055"/>
            <a:ext cx="6912768" cy="0"/>
          </a:xfrm>
          <a:prstGeom prst="line">
            <a:avLst/>
          </a:prstGeom>
          <a:ln w="19050">
            <a:solidFill>
              <a:srgbClr val="F2506E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3602857" y="4388047"/>
            <a:ext cx="665567" cy="41819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2015</a:t>
            </a:r>
          </a:p>
        </p:txBody>
      </p:sp>
      <p:sp>
        <p:nvSpPr>
          <p:cNvPr id="10" name="矩形 9"/>
          <p:cNvSpPr/>
          <p:nvPr/>
        </p:nvSpPr>
        <p:spPr>
          <a:xfrm>
            <a:off x="5043017" y="4388047"/>
            <a:ext cx="665567" cy="41819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2016</a:t>
            </a:r>
          </a:p>
        </p:txBody>
      </p:sp>
      <p:sp>
        <p:nvSpPr>
          <p:cNvPr id="11" name="矩形 10"/>
          <p:cNvSpPr/>
          <p:nvPr/>
        </p:nvSpPr>
        <p:spPr>
          <a:xfrm>
            <a:off x="6483177" y="4388047"/>
            <a:ext cx="665567" cy="41819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2017</a:t>
            </a:r>
          </a:p>
        </p:txBody>
      </p:sp>
      <p:sp>
        <p:nvSpPr>
          <p:cNvPr id="12" name="矩形 11"/>
          <p:cNvSpPr/>
          <p:nvPr/>
        </p:nvSpPr>
        <p:spPr>
          <a:xfrm>
            <a:off x="7891012" y="4388047"/>
            <a:ext cx="665567" cy="41819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2018</a:t>
            </a:r>
          </a:p>
        </p:txBody>
      </p:sp>
      <p:sp>
        <p:nvSpPr>
          <p:cNvPr id="13" name="椭圆 12"/>
          <p:cNvSpPr>
            <a:spLocks noChangeAspect="1"/>
          </p:cNvSpPr>
          <p:nvPr/>
        </p:nvSpPr>
        <p:spPr>
          <a:xfrm>
            <a:off x="3884548" y="4352055"/>
            <a:ext cx="108000" cy="108000"/>
          </a:xfrm>
          <a:prstGeom prst="ellipse">
            <a:avLst/>
          </a:prstGeom>
          <a:noFill/>
          <a:ln w="6350">
            <a:solidFill>
              <a:srgbClr val="F2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5400" dirty="0">
              <a:solidFill>
                <a:schemeClr val="tx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椭圆 13"/>
          <p:cNvSpPr>
            <a:spLocks noChangeAspect="1"/>
          </p:cNvSpPr>
          <p:nvPr/>
        </p:nvSpPr>
        <p:spPr>
          <a:xfrm>
            <a:off x="5312348" y="4352055"/>
            <a:ext cx="108000" cy="108000"/>
          </a:xfrm>
          <a:prstGeom prst="ellipse">
            <a:avLst/>
          </a:prstGeom>
          <a:noFill/>
          <a:ln w="6350">
            <a:solidFill>
              <a:srgbClr val="F2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5400" dirty="0">
              <a:solidFill>
                <a:schemeClr val="tx1"/>
              </a:solidFill>
              <a:latin typeface="Impact" panose="020B0806030902050204" pitchFamily="34" charset="0"/>
            </a:endParaRPr>
          </a:p>
        </p:txBody>
      </p:sp>
      <p:sp>
        <p:nvSpPr>
          <p:cNvPr id="15" name="椭圆 14"/>
          <p:cNvSpPr>
            <a:spLocks noChangeAspect="1"/>
          </p:cNvSpPr>
          <p:nvPr/>
        </p:nvSpPr>
        <p:spPr>
          <a:xfrm>
            <a:off x="6740148" y="4352055"/>
            <a:ext cx="108000" cy="108000"/>
          </a:xfrm>
          <a:prstGeom prst="ellipse">
            <a:avLst/>
          </a:prstGeom>
          <a:noFill/>
          <a:ln w="6350">
            <a:solidFill>
              <a:srgbClr val="F2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5400" dirty="0">
              <a:solidFill>
                <a:schemeClr val="tx1"/>
              </a:solidFill>
              <a:latin typeface="Impact" panose="020B0806030902050204" pitchFamily="34" charset="0"/>
            </a:endParaRPr>
          </a:p>
        </p:txBody>
      </p:sp>
      <p:sp>
        <p:nvSpPr>
          <p:cNvPr id="16" name="椭圆 15"/>
          <p:cNvSpPr>
            <a:spLocks noChangeAspect="1"/>
          </p:cNvSpPr>
          <p:nvPr/>
        </p:nvSpPr>
        <p:spPr>
          <a:xfrm>
            <a:off x="8167949" y="4349683"/>
            <a:ext cx="108000" cy="108000"/>
          </a:xfrm>
          <a:prstGeom prst="ellipse">
            <a:avLst/>
          </a:prstGeom>
          <a:noFill/>
          <a:ln w="6350">
            <a:solidFill>
              <a:srgbClr val="F2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5400" dirty="0">
              <a:solidFill>
                <a:schemeClr val="tx1"/>
              </a:solidFill>
              <a:latin typeface="Impact" panose="020B0806030902050204" pitchFamily="34" charset="0"/>
            </a:endParaRPr>
          </a:p>
        </p:txBody>
      </p:sp>
      <p:sp>
        <p:nvSpPr>
          <p:cNvPr id="17" name="右箭头 31"/>
          <p:cNvSpPr/>
          <p:nvPr/>
        </p:nvSpPr>
        <p:spPr>
          <a:xfrm rot="16200000">
            <a:off x="3457032" y="3172106"/>
            <a:ext cx="957215" cy="1152128"/>
          </a:xfrm>
          <a:prstGeom prst="rightArrow">
            <a:avLst/>
          </a:prstGeom>
          <a:solidFill>
            <a:schemeClr val="bg1"/>
          </a:solidFill>
          <a:ln>
            <a:solidFill>
              <a:srgbClr val="F2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右箭头 32"/>
          <p:cNvSpPr/>
          <p:nvPr/>
        </p:nvSpPr>
        <p:spPr>
          <a:xfrm rot="16200000">
            <a:off x="4671717" y="2956082"/>
            <a:ext cx="1389263" cy="1152128"/>
          </a:xfrm>
          <a:prstGeom prst="rightArrow">
            <a:avLst/>
          </a:prstGeom>
          <a:solidFill>
            <a:schemeClr val="bg1"/>
          </a:solidFill>
          <a:ln>
            <a:solidFill>
              <a:srgbClr val="F2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右箭头 33"/>
          <p:cNvSpPr/>
          <p:nvPr/>
        </p:nvSpPr>
        <p:spPr>
          <a:xfrm rot="16200000">
            <a:off x="5739477" y="2596043"/>
            <a:ext cx="2109344" cy="1152128"/>
          </a:xfrm>
          <a:prstGeom prst="rightArrow">
            <a:avLst/>
          </a:prstGeom>
          <a:solidFill>
            <a:srgbClr val="F2506E"/>
          </a:solidFill>
          <a:ln>
            <a:solidFill>
              <a:srgbClr val="F2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右箭头 34"/>
          <p:cNvSpPr/>
          <p:nvPr/>
        </p:nvSpPr>
        <p:spPr>
          <a:xfrm rot="16200000">
            <a:off x="7601170" y="3028091"/>
            <a:ext cx="1245248" cy="1152128"/>
          </a:xfrm>
          <a:prstGeom prst="rightArrow">
            <a:avLst/>
          </a:prstGeom>
          <a:solidFill>
            <a:schemeClr val="bg1"/>
          </a:solidFill>
          <a:ln>
            <a:solidFill>
              <a:srgbClr val="F2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TextBox 36"/>
          <p:cNvSpPr txBox="1"/>
          <p:nvPr/>
        </p:nvSpPr>
        <p:spPr>
          <a:xfrm>
            <a:off x="3539595" y="2931009"/>
            <a:ext cx="79208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135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TextBox 37"/>
          <p:cNvSpPr txBox="1"/>
          <p:nvPr/>
        </p:nvSpPr>
        <p:spPr>
          <a:xfrm>
            <a:off x="4970304" y="2498961"/>
            <a:ext cx="79208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207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TextBox 38"/>
          <p:cNvSpPr txBox="1"/>
          <p:nvPr/>
        </p:nvSpPr>
        <p:spPr>
          <a:xfrm>
            <a:off x="6398104" y="1778881"/>
            <a:ext cx="79208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311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TextBox 39"/>
          <p:cNvSpPr txBox="1"/>
          <p:nvPr/>
        </p:nvSpPr>
        <p:spPr>
          <a:xfrm>
            <a:off x="7827750" y="2633121"/>
            <a:ext cx="79208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189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5918191" y="4879492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5592814" y="5415413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Click here to add words</a:t>
            </a:r>
            <a:endParaRPr lang="zh-CN" altLang="en-US" dirty="0"/>
          </a:p>
        </p:txBody>
      </p:sp>
      <p:sp>
        <p:nvSpPr>
          <p:cNvPr id="27" name="文本框 26"/>
          <p:cNvSpPr txBox="1"/>
          <p:nvPr/>
        </p:nvSpPr>
        <p:spPr>
          <a:xfrm>
            <a:off x="5592814" y="5752479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Click here to add words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0" grpId="0"/>
      <p:bldP spid="11" grpId="0"/>
      <p:bldP spid="12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348265" y="318052"/>
            <a:ext cx="3160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376840" y="762800"/>
            <a:ext cx="3626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Click here to add words</a:t>
            </a:r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440" y="947466"/>
            <a:ext cx="5281120" cy="528112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765647" y="1956904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440270" y="2492825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Click here to add words</a:t>
            </a:r>
            <a:endParaRPr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1440270" y="2829891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Click here to add words</a:t>
            </a:r>
            <a:endParaRPr lang="zh-CN" altLang="en-US" dirty="0"/>
          </a:p>
        </p:txBody>
      </p:sp>
      <p:sp>
        <p:nvSpPr>
          <p:cNvPr id="11" name="文本框 10"/>
          <p:cNvSpPr txBox="1"/>
          <p:nvPr/>
        </p:nvSpPr>
        <p:spPr>
          <a:xfrm>
            <a:off x="1702217" y="4130232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376840" y="4666153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Click here to add words</a:t>
            </a:r>
            <a:endParaRPr lang="zh-CN" altLang="en-US" dirty="0"/>
          </a:p>
        </p:txBody>
      </p:sp>
      <p:sp>
        <p:nvSpPr>
          <p:cNvPr id="13" name="文本框 12"/>
          <p:cNvSpPr txBox="1"/>
          <p:nvPr/>
        </p:nvSpPr>
        <p:spPr>
          <a:xfrm>
            <a:off x="1376840" y="5003219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Click here to add words</a:t>
            </a:r>
            <a:endParaRPr lang="zh-CN" altLang="en-US" dirty="0"/>
          </a:p>
        </p:txBody>
      </p:sp>
      <p:sp>
        <p:nvSpPr>
          <p:cNvPr id="14" name="文本框 13"/>
          <p:cNvSpPr txBox="1"/>
          <p:nvPr/>
        </p:nvSpPr>
        <p:spPr>
          <a:xfrm>
            <a:off x="9061937" y="2018665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8736560" y="2554586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Click here to add words</a:t>
            </a:r>
            <a:endParaRPr lang="zh-CN" altLang="en-US" dirty="0"/>
          </a:p>
        </p:txBody>
      </p:sp>
      <p:sp>
        <p:nvSpPr>
          <p:cNvPr id="16" name="文本框 15"/>
          <p:cNvSpPr txBox="1"/>
          <p:nvPr/>
        </p:nvSpPr>
        <p:spPr>
          <a:xfrm>
            <a:off x="8736560" y="2891652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Click here to add words</a:t>
            </a:r>
            <a:endParaRPr lang="zh-CN" altLang="en-US" dirty="0"/>
          </a:p>
        </p:txBody>
      </p:sp>
      <p:sp>
        <p:nvSpPr>
          <p:cNvPr id="17" name="文本框 16"/>
          <p:cNvSpPr txBox="1"/>
          <p:nvPr/>
        </p:nvSpPr>
        <p:spPr>
          <a:xfrm>
            <a:off x="9061937" y="4314898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8736560" y="4850819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Click here to add words</a:t>
            </a:r>
            <a:endParaRPr lang="zh-CN" altLang="en-US" dirty="0"/>
          </a:p>
        </p:txBody>
      </p:sp>
      <p:sp>
        <p:nvSpPr>
          <p:cNvPr id="19" name="文本框 18"/>
          <p:cNvSpPr txBox="1"/>
          <p:nvPr/>
        </p:nvSpPr>
        <p:spPr>
          <a:xfrm>
            <a:off x="8736560" y="5187885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Click here to add words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903852" y="2646771"/>
            <a:ext cx="2363189" cy="2363189"/>
          </a:xfrm>
          <a:prstGeom prst="ellipse">
            <a:avLst/>
          </a:prstGeom>
          <a:solidFill>
            <a:srgbClr val="F2506E"/>
          </a:solidFill>
          <a:ln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789300" y="2532222"/>
            <a:ext cx="2592288" cy="2592288"/>
          </a:xfrm>
          <a:prstGeom prst="ellipse">
            <a:avLst/>
          </a:prstGeom>
          <a:noFill/>
          <a:ln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" name="直接连接符 3"/>
          <p:cNvCxnSpPr>
            <a:stCxn id="3" idx="0"/>
            <a:endCxn id="8" idx="2"/>
          </p:cNvCxnSpPr>
          <p:nvPr/>
        </p:nvCxnSpPr>
        <p:spPr>
          <a:xfrm>
            <a:off x="2085444" y="2532222"/>
            <a:ext cx="2073322" cy="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>
            <a:stCxn id="3" idx="6"/>
            <a:endCxn id="11" idx="2"/>
          </p:cNvCxnSpPr>
          <p:nvPr/>
        </p:nvCxnSpPr>
        <p:spPr>
          <a:xfrm flipV="1">
            <a:off x="3381588" y="3823420"/>
            <a:ext cx="777180" cy="494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>
            <a:stCxn id="3" idx="4"/>
            <a:endCxn id="14" idx="2"/>
          </p:cNvCxnSpPr>
          <p:nvPr/>
        </p:nvCxnSpPr>
        <p:spPr>
          <a:xfrm flipV="1">
            <a:off x="2085444" y="5124509"/>
            <a:ext cx="2073322" cy="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组合 6"/>
          <p:cNvGrpSpPr/>
          <p:nvPr/>
        </p:nvGrpSpPr>
        <p:grpSpPr>
          <a:xfrm>
            <a:off x="4158766" y="2172181"/>
            <a:ext cx="720080" cy="720081"/>
            <a:chOff x="3995936" y="1495373"/>
            <a:chExt cx="720080" cy="720080"/>
          </a:xfrm>
          <a:solidFill>
            <a:schemeClr val="bg1"/>
          </a:solidFill>
        </p:grpSpPr>
        <p:sp>
          <p:nvSpPr>
            <p:cNvPr id="8" name="椭圆 7"/>
            <p:cNvSpPr/>
            <p:nvPr/>
          </p:nvSpPr>
          <p:spPr>
            <a:xfrm>
              <a:off x="3995936" y="1495373"/>
              <a:ext cx="720080" cy="7200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4061545" y="1624511"/>
              <a:ext cx="604653" cy="523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4158768" y="3463380"/>
            <a:ext cx="720080" cy="720080"/>
            <a:chOff x="3995936" y="2786571"/>
            <a:chExt cx="720080" cy="720080"/>
          </a:xfrm>
          <a:solidFill>
            <a:schemeClr val="bg1"/>
          </a:solidFill>
        </p:grpSpPr>
        <p:sp>
          <p:nvSpPr>
            <p:cNvPr id="11" name="椭圆 10"/>
            <p:cNvSpPr/>
            <p:nvPr/>
          </p:nvSpPr>
          <p:spPr>
            <a:xfrm>
              <a:off x="3995936" y="2786571"/>
              <a:ext cx="720080" cy="7200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4061543" y="2920654"/>
              <a:ext cx="604653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2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4158766" y="4764469"/>
            <a:ext cx="720080" cy="720080"/>
            <a:chOff x="3995936" y="4087662"/>
            <a:chExt cx="720080" cy="720080"/>
          </a:xfrm>
          <a:solidFill>
            <a:schemeClr val="bg1"/>
          </a:solidFill>
        </p:grpSpPr>
        <p:sp>
          <p:nvSpPr>
            <p:cNvPr id="14" name="椭圆 13"/>
            <p:cNvSpPr/>
            <p:nvPr/>
          </p:nvSpPr>
          <p:spPr>
            <a:xfrm>
              <a:off x="3995936" y="4087662"/>
              <a:ext cx="720080" cy="7200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4061545" y="4216800"/>
              <a:ext cx="6046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1190735" y="3557994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5021522" y="2301319"/>
            <a:ext cx="2510668" cy="369332"/>
          </a:xfrm>
          <a:prstGeom prst="rect">
            <a:avLst/>
          </a:prstGeom>
          <a:solidFill>
            <a:srgbClr val="F2506E"/>
          </a:solidFill>
        </p:spPr>
        <p:txBody>
          <a:bodyPr wrap="square" rtlCol="0">
            <a:spAutoFit/>
          </a:bodyPr>
          <a:lstStyle/>
          <a:p>
            <a:r>
              <a:rPr lang="en-US" altLang="zh-CN" dirty="0"/>
              <a:t>Click here to add words</a:t>
            </a:r>
            <a:endParaRPr lang="zh-CN" altLang="en-US" dirty="0"/>
          </a:p>
        </p:txBody>
      </p:sp>
      <p:sp>
        <p:nvSpPr>
          <p:cNvPr id="18" name="文本框 17"/>
          <p:cNvSpPr txBox="1"/>
          <p:nvPr/>
        </p:nvSpPr>
        <p:spPr>
          <a:xfrm>
            <a:off x="4969432" y="3674407"/>
            <a:ext cx="2510668" cy="369332"/>
          </a:xfrm>
          <a:prstGeom prst="rect">
            <a:avLst/>
          </a:prstGeom>
          <a:solidFill>
            <a:srgbClr val="F2506E"/>
          </a:solidFill>
        </p:spPr>
        <p:txBody>
          <a:bodyPr wrap="square" rtlCol="0">
            <a:spAutoFit/>
          </a:bodyPr>
          <a:lstStyle/>
          <a:p>
            <a:r>
              <a:rPr lang="en-US" altLang="zh-CN" dirty="0"/>
              <a:t>Click here to add words</a:t>
            </a:r>
            <a:endParaRPr lang="zh-CN" altLang="en-US" dirty="0"/>
          </a:p>
        </p:txBody>
      </p:sp>
      <p:sp>
        <p:nvSpPr>
          <p:cNvPr id="19" name="文本框 18"/>
          <p:cNvSpPr txBox="1"/>
          <p:nvPr/>
        </p:nvSpPr>
        <p:spPr>
          <a:xfrm>
            <a:off x="5059673" y="4970551"/>
            <a:ext cx="2510668" cy="369332"/>
          </a:xfrm>
          <a:prstGeom prst="rect">
            <a:avLst/>
          </a:prstGeom>
          <a:solidFill>
            <a:srgbClr val="F2506E"/>
          </a:solidFill>
        </p:spPr>
        <p:txBody>
          <a:bodyPr wrap="square" rtlCol="0">
            <a:spAutoFit/>
          </a:bodyPr>
          <a:lstStyle/>
          <a:p>
            <a:r>
              <a:rPr lang="en-US" altLang="zh-CN" dirty="0"/>
              <a:t>Click here to add words</a:t>
            </a:r>
            <a:endParaRPr lang="zh-CN" altLang="en-US" dirty="0"/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2354" y="2646771"/>
            <a:ext cx="3405794" cy="22705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文本框 20"/>
          <p:cNvSpPr txBox="1"/>
          <p:nvPr/>
        </p:nvSpPr>
        <p:spPr>
          <a:xfrm>
            <a:off x="1348265" y="318052"/>
            <a:ext cx="3160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1376840" y="762800"/>
            <a:ext cx="3626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Click here to add words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6" grpId="0"/>
      <p:bldP spid="17" grpId="0" animBg="1"/>
      <p:bldP spid="18" grpId="0" animBg="1"/>
      <p:bldP spid="19" grpId="0" animBg="1"/>
      <p:bldP spid="21" grpId="0"/>
      <p:bldP spid="2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664" y="1331540"/>
            <a:ext cx="6361527" cy="4853278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334404" y="2541803"/>
            <a:ext cx="3040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Click here to add words</a:t>
            </a:r>
            <a:endParaRPr lang="zh-CN" altLang="en-US" sz="2000" dirty="0"/>
          </a:p>
        </p:txBody>
      </p:sp>
      <p:sp>
        <p:nvSpPr>
          <p:cNvPr id="7" name="椭圆 6"/>
          <p:cNvSpPr/>
          <p:nvPr/>
        </p:nvSpPr>
        <p:spPr>
          <a:xfrm>
            <a:off x="1694868" y="2541802"/>
            <a:ext cx="400111" cy="400111"/>
          </a:xfrm>
          <a:prstGeom prst="ellipse">
            <a:avLst/>
          </a:prstGeom>
          <a:solidFill>
            <a:srgbClr val="F250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334404" y="3358069"/>
            <a:ext cx="3040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Click here to add words</a:t>
            </a:r>
            <a:endParaRPr lang="zh-CN" altLang="en-US" sz="2000" dirty="0"/>
          </a:p>
        </p:txBody>
      </p:sp>
      <p:sp>
        <p:nvSpPr>
          <p:cNvPr id="9" name="椭圆 8"/>
          <p:cNvSpPr/>
          <p:nvPr/>
        </p:nvSpPr>
        <p:spPr>
          <a:xfrm>
            <a:off x="1694868" y="3358068"/>
            <a:ext cx="400111" cy="400111"/>
          </a:xfrm>
          <a:prstGeom prst="ellipse">
            <a:avLst/>
          </a:prstGeom>
          <a:solidFill>
            <a:srgbClr val="F250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334404" y="4174335"/>
            <a:ext cx="3040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Click here to add words</a:t>
            </a:r>
            <a:endParaRPr lang="zh-CN" altLang="en-US" sz="2000" dirty="0"/>
          </a:p>
        </p:txBody>
      </p:sp>
      <p:sp>
        <p:nvSpPr>
          <p:cNvPr id="11" name="椭圆 10"/>
          <p:cNvSpPr/>
          <p:nvPr/>
        </p:nvSpPr>
        <p:spPr>
          <a:xfrm>
            <a:off x="1694868" y="4174334"/>
            <a:ext cx="400111" cy="400111"/>
          </a:xfrm>
          <a:prstGeom prst="ellipse">
            <a:avLst/>
          </a:prstGeom>
          <a:solidFill>
            <a:srgbClr val="F250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334404" y="5010756"/>
            <a:ext cx="3040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Click here to add words</a:t>
            </a:r>
            <a:endParaRPr lang="zh-CN" altLang="en-US" sz="2000" dirty="0"/>
          </a:p>
        </p:txBody>
      </p:sp>
      <p:sp>
        <p:nvSpPr>
          <p:cNvPr id="13" name="椭圆 12"/>
          <p:cNvSpPr/>
          <p:nvPr/>
        </p:nvSpPr>
        <p:spPr>
          <a:xfrm>
            <a:off x="1694868" y="5010755"/>
            <a:ext cx="400111" cy="400111"/>
          </a:xfrm>
          <a:prstGeom prst="ellipse">
            <a:avLst/>
          </a:prstGeom>
          <a:solidFill>
            <a:srgbClr val="F250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348265" y="318052"/>
            <a:ext cx="3160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1376840" y="762800"/>
            <a:ext cx="3626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Click here to add words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  <p:bldP spid="9" grpId="0" animBg="1"/>
      <p:bldP spid="10" grpId="0"/>
      <p:bldP spid="11" grpId="0" animBg="1"/>
      <p:bldP spid="12" grpId="0"/>
      <p:bldP spid="13" grpId="0" animBg="1"/>
      <p:bldP spid="14" grpId="0"/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7759" y="3657998"/>
            <a:ext cx="3562350" cy="3562350"/>
          </a:xfrm>
          <a:prstGeom prst="rect">
            <a:avLst/>
          </a:prstGeom>
        </p:spPr>
      </p:pic>
      <p:sp>
        <p:nvSpPr>
          <p:cNvPr id="3" name="椭圆 2"/>
          <p:cNvSpPr/>
          <p:nvPr/>
        </p:nvSpPr>
        <p:spPr>
          <a:xfrm>
            <a:off x="3186189" y="3648081"/>
            <a:ext cx="1759253" cy="1759253"/>
          </a:xfrm>
          <a:prstGeom prst="ellipse">
            <a:avLst/>
          </a:prstGeom>
          <a:noFill/>
          <a:ln>
            <a:solidFill>
              <a:srgbClr val="F2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4495109" y="3648081"/>
            <a:ext cx="1759253" cy="1759253"/>
          </a:xfrm>
          <a:prstGeom prst="ellipse">
            <a:avLst/>
          </a:prstGeom>
          <a:noFill/>
          <a:ln>
            <a:solidFill>
              <a:srgbClr val="F2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3274201" y="3779888"/>
            <a:ext cx="292146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8800" dirty="0">
                <a:solidFill>
                  <a:srgbClr val="F2506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永远</a:t>
            </a:r>
          </a:p>
        </p:txBody>
      </p:sp>
      <p:cxnSp>
        <p:nvCxnSpPr>
          <p:cNvPr id="6" name="直接连接符 5"/>
          <p:cNvCxnSpPr/>
          <p:nvPr/>
        </p:nvCxnSpPr>
        <p:spPr>
          <a:xfrm flipH="1">
            <a:off x="5083856" y="4757412"/>
            <a:ext cx="862054" cy="649922"/>
          </a:xfrm>
          <a:prstGeom prst="line">
            <a:avLst/>
          </a:prstGeom>
          <a:ln>
            <a:solidFill>
              <a:srgbClr val="F878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椭圆 6"/>
          <p:cNvSpPr/>
          <p:nvPr/>
        </p:nvSpPr>
        <p:spPr>
          <a:xfrm>
            <a:off x="6096000" y="3657998"/>
            <a:ext cx="1759253" cy="1759253"/>
          </a:xfrm>
          <a:prstGeom prst="ellipse">
            <a:avLst/>
          </a:prstGeom>
          <a:noFill/>
          <a:ln>
            <a:solidFill>
              <a:srgbClr val="F2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7404920" y="3657998"/>
            <a:ext cx="1759253" cy="1759253"/>
          </a:xfrm>
          <a:prstGeom prst="ellipse">
            <a:avLst/>
          </a:prstGeom>
          <a:noFill/>
          <a:ln>
            <a:solidFill>
              <a:srgbClr val="F2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6308847" y="3814349"/>
            <a:ext cx="26969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8800" dirty="0">
                <a:solidFill>
                  <a:srgbClr val="F2506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爱您</a:t>
            </a:r>
          </a:p>
        </p:txBody>
      </p:sp>
      <p:cxnSp>
        <p:nvCxnSpPr>
          <p:cNvPr id="10" name="直接连接符 9"/>
          <p:cNvCxnSpPr/>
          <p:nvPr/>
        </p:nvCxnSpPr>
        <p:spPr>
          <a:xfrm flipH="1">
            <a:off x="7993667" y="4767329"/>
            <a:ext cx="862054" cy="649922"/>
          </a:xfrm>
          <a:prstGeom prst="line">
            <a:avLst/>
          </a:prstGeom>
          <a:ln>
            <a:solidFill>
              <a:srgbClr val="F878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054" y="-1392449"/>
            <a:ext cx="5993946" cy="599394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7" grpId="0" animBg="1"/>
      <p:bldP spid="8" grpId="0" animBg="1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054" y="-1392449"/>
            <a:ext cx="5993946" cy="5993946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120877" y="732084"/>
            <a:ext cx="4542503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700" b="1" dirty="0">
                <a:solidFill>
                  <a:srgbClr val="F2506E"/>
                </a:solidFill>
              </a:rPr>
              <a:t>01</a:t>
            </a:r>
            <a:endParaRPr lang="zh-CN" altLang="en-US" sz="28700" b="1" dirty="0">
              <a:solidFill>
                <a:srgbClr val="F2506E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1504335" y="4807974"/>
            <a:ext cx="2772696" cy="206477"/>
          </a:xfrm>
          <a:prstGeom prst="rect">
            <a:avLst/>
          </a:prstGeom>
          <a:solidFill>
            <a:srgbClr val="F250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504335" y="5333581"/>
            <a:ext cx="81116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Click here to add words Click here to add words Click here to add words</a:t>
            </a:r>
            <a:endParaRPr lang="zh-CN" altLang="en-US" dirty="0"/>
          </a:p>
          <a:p>
            <a:r>
              <a:rPr lang="en-US" altLang="zh-CN" dirty="0"/>
              <a:t>Click here to add words Click here to add words Click here to add words</a:t>
            </a:r>
            <a:endParaRPr lang="zh-CN" altLang="en-US" dirty="0"/>
          </a:p>
          <a:p>
            <a:r>
              <a:rPr lang="en-US" altLang="zh-CN" dirty="0"/>
              <a:t>Click here to add words Click here to add words Click here to add words</a:t>
            </a:r>
            <a:endParaRPr lang="zh-CN" altLang="en-US" dirty="0"/>
          </a:p>
          <a:p>
            <a:endParaRPr lang="zh-CN" altLang="en-US" dirty="0"/>
          </a:p>
          <a:p>
            <a:endParaRPr lang="zh-CN" altLang="en-US" dirty="0"/>
          </a:p>
          <a:p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348265" y="318052"/>
            <a:ext cx="3160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376840" y="762800"/>
            <a:ext cx="3626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Click here to add words</a:t>
            </a:r>
            <a:endParaRPr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1378633" y="2133456"/>
            <a:ext cx="2305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节日介绍</a:t>
            </a:r>
          </a:p>
        </p:txBody>
      </p:sp>
      <p:cxnSp>
        <p:nvCxnSpPr>
          <p:cNvPr id="9" name="直接连接符 8"/>
          <p:cNvCxnSpPr/>
          <p:nvPr/>
        </p:nvCxnSpPr>
        <p:spPr>
          <a:xfrm>
            <a:off x="1378633" y="2982044"/>
            <a:ext cx="1847850" cy="0"/>
          </a:xfrm>
          <a:prstGeom prst="line">
            <a:avLst/>
          </a:prstGeom>
          <a:ln w="76200">
            <a:solidFill>
              <a:srgbClr val="F250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1378633" y="3112983"/>
            <a:ext cx="4876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母亲节（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Mother's Day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），是一个感谢母亲的节日，这个节日最早出现在古希腊；而现代的母亲节起源于美国，是每年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月的第二个星期日。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4636">
            <a:off x="7385945" y="2214569"/>
            <a:ext cx="3641274" cy="38100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088" y="0"/>
            <a:ext cx="6315804" cy="5181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348265" y="318052"/>
            <a:ext cx="3160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376840" y="762800"/>
            <a:ext cx="3626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Click here to add words</a:t>
            </a:r>
            <a:endParaRPr lang="zh-CN" altLang="en-US" dirty="0"/>
          </a:p>
        </p:txBody>
      </p:sp>
      <p:sp>
        <p:nvSpPr>
          <p:cNvPr id="8" name="任意多边形 19"/>
          <p:cNvSpPr/>
          <p:nvPr/>
        </p:nvSpPr>
        <p:spPr>
          <a:xfrm>
            <a:off x="0" y="2987073"/>
            <a:ext cx="12195175" cy="1415219"/>
          </a:xfrm>
          <a:custGeom>
            <a:avLst/>
            <a:gdLst>
              <a:gd name="connsiteX0" fmla="*/ 0 w 9144000"/>
              <a:gd name="connsiteY0" fmla="*/ 472630 h 1415219"/>
              <a:gd name="connsiteX1" fmla="*/ 2712720 w 9144000"/>
              <a:gd name="connsiteY1" fmla="*/ 1295590 h 1415219"/>
              <a:gd name="connsiteX2" fmla="*/ 4632960 w 9144000"/>
              <a:gd name="connsiteY2" fmla="*/ 190 h 1415219"/>
              <a:gd name="connsiteX3" fmla="*/ 7299960 w 9144000"/>
              <a:gd name="connsiteY3" fmla="*/ 1402270 h 1415219"/>
              <a:gd name="connsiteX4" fmla="*/ 9144000 w 9144000"/>
              <a:gd name="connsiteY4" fmla="*/ 579310 h 1415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1415219">
                <a:moveTo>
                  <a:pt x="0" y="472630"/>
                </a:moveTo>
                <a:cubicBezTo>
                  <a:pt x="970280" y="923480"/>
                  <a:pt x="1940560" y="1374330"/>
                  <a:pt x="2712720" y="1295590"/>
                </a:cubicBezTo>
                <a:cubicBezTo>
                  <a:pt x="3484880" y="1216850"/>
                  <a:pt x="3868420" y="-17590"/>
                  <a:pt x="4632960" y="190"/>
                </a:cubicBezTo>
                <a:cubicBezTo>
                  <a:pt x="5397500" y="17970"/>
                  <a:pt x="6548120" y="1305750"/>
                  <a:pt x="7299960" y="1402270"/>
                </a:cubicBezTo>
                <a:cubicBezTo>
                  <a:pt x="8051800" y="1498790"/>
                  <a:pt x="8597900" y="1039050"/>
                  <a:pt x="9144000" y="579310"/>
                </a:cubicBezTo>
              </a:path>
            </a:pathLst>
          </a:custGeom>
          <a:noFill/>
          <a:ln>
            <a:solidFill>
              <a:srgbClr val="F2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9" name="椭圆 8"/>
          <p:cNvSpPr/>
          <p:nvPr/>
        </p:nvSpPr>
        <p:spPr>
          <a:xfrm>
            <a:off x="2866808" y="4061380"/>
            <a:ext cx="544201" cy="544059"/>
          </a:xfrm>
          <a:prstGeom prst="ellipse">
            <a:avLst/>
          </a:prstGeom>
          <a:solidFill>
            <a:srgbClr val="F250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" name="椭圆 9"/>
          <p:cNvSpPr/>
          <p:nvPr/>
        </p:nvSpPr>
        <p:spPr>
          <a:xfrm>
            <a:off x="4448217" y="3560096"/>
            <a:ext cx="544201" cy="544059"/>
          </a:xfrm>
          <a:prstGeom prst="ellipse">
            <a:avLst/>
          </a:prstGeom>
          <a:solidFill>
            <a:srgbClr val="F250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6286406" y="2835119"/>
            <a:ext cx="544201" cy="544059"/>
          </a:xfrm>
          <a:prstGeom prst="ellipse">
            <a:avLst/>
          </a:prstGeom>
          <a:solidFill>
            <a:srgbClr val="F250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9200289" y="4075580"/>
            <a:ext cx="544201" cy="544059"/>
          </a:xfrm>
          <a:prstGeom prst="ellipse">
            <a:avLst/>
          </a:prstGeom>
          <a:solidFill>
            <a:srgbClr val="F250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321678" y="4739797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1996301" y="5275718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Click here to add words</a:t>
            </a:r>
            <a:endParaRPr lang="zh-CN" altLang="en-US" dirty="0"/>
          </a:p>
        </p:txBody>
      </p:sp>
      <p:sp>
        <p:nvSpPr>
          <p:cNvPr id="15" name="文本框 14"/>
          <p:cNvSpPr txBox="1"/>
          <p:nvPr/>
        </p:nvSpPr>
        <p:spPr>
          <a:xfrm>
            <a:off x="1996301" y="5612784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Click here to add words</a:t>
            </a:r>
            <a:endParaRPr lang="zh-CN" altLang="en-US" dirty="0"/>
          </a:p>
        </p:txBody>
      </p:sp>
      <p:sp>
        <p:nvSpPr>
          <p:cNvPr id="16" name="文本框 15"/>
          <p:cNvSpPr txBox="1"/>
          <p:nvPr/>
        </p:nvSpPr>
        <p:spPr>
          <a:xfrm>
            <a:off x="3661726" y="1896521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3336349" y="2432442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Click here to add words</a:t>
            </a:r>
            <a:endParaRPr lang="zh-CN" altLang="en-US" dirty="0"/>
          </a:p>
        </p:txBody>
      </p:sp>
      <p:sp>
        <p:nvSpPr>
          <p:cNvPr id="18" name="文本框 17"/>
          <p:cNvSpPr txBox="1"/>
          <p:nvPr/>
        </p:nvSpPr>
        <p:spPr>
          <a:xfrm>
            <a:off x="3336349" y="2769508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Click here to add words</a:t>
            </a:r>
            <a:endParaRPr lang="zh-CN" altLang="en-US" dirty="0"/>
          </a:p>
        </p:txBody>
      </p:sp>
      <p:sp>
        <p:nvSpPr>
          <p:cNvPr id="19" name="文本框 18"/>
          <p:cNvSpPr txBox="1"/>
          <p:nvPr/>
        </p:nvSpPr>
        <p:spPr>
          <a:xfrm>
            <a:off x="5774607" y="3884852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5449230" y="4420773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Click here to add words</a:t>
            </a:r>
            <a:endParaRPr lang="zh-CN" altLang="en-US" dirty="0"/>
          </a:p>
        </p:txBody>
      </p:sp>
      <p:sp>
        <p:nvSpPr>
          <p:cNvPr id="21" name="文本框 20"/>
          <p:cNvSpPr txBox="1"/>
          <p:nvPr/>
        </p:nvSpPr>
        <p:spPr>
          <a:xfrm>
            <a:off x="5449230" y="4757839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Click here to add words</a:t>
            </a:r>
            <a:endParaRPr lang="zh-CN" altLang="en-US" dirty="0"/>
          </a:p>
        </p:txBody>
      </p:sp>
      <p:sp>
        <p:nvSpPr>
          <p:cNvPr id="22" name="文本框 21"/>
          <p:cNvSpPr txBox="1"/>
          <p:nvPr/>
        </p:nvSpPr>
        <p:spPr>
          <a:xfrm>
            <a:off x="8542433" y="2517134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8217056" y="3053055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Click here to add words</a:t>
            </a:r>
            <a:endParaRPr lang="zh-CN" altLang="en-US" dirty="0"/>
          </a:p>
        </p:txBody>
      </p:sp>
      <p:sp>
        <p:nvSpPr>
          <p:cNvPr id="24" name="文本框 23"/>
          <p:cNvSpPr txBox="1"/>
          <p:nvPr/>
        </p:nvSpPr>
        <p:spPr>
          <a:xfrm>
            <a:off x="8217056" y="3390121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Click here to add words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348265" y="318052"/>
            <a:ext cx="3160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376840" y="762800"/>
            <a:ext cx="3626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Click here to add words</a:t>
            </a:r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76" y="1362076"/>
            <a:ext cx="5343524" cy="5343524"/>
          </a:xfrm>
          <a:prstGeom prst="rect">
            <a:avLst/>
          </a:prstGeom>
        </p:spPr>
      </p:pic>
      <p:sp>
        <p:nvSpPr>
          <p:cNvPr id="8" name="椭圆 2"/>
          <p:cNvSpPr>
            <a:spLocks noChangeArrowheads="1"/>
          </p:cNvSpPr>
          <p:nvPr/>
        </p:nvSpPr>
        <p:spPr bwMode="auto">
          <a:xfrm>
            <a:off x="6705522" y="2746100"/>
            <a:ext cx="228600" cy="2286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" name="椭圆 327"/>
          <p:cNvSpPr>
            <a:spLocks noChangeArrowheads="1"/>
          </p:cNvSpPr>
          <p:nvPr/>
        </p:nvSpPr>
        <p:spPr bwMode="auto">
          <a:xfrm>
            <a:off x="6705522" y="3595412"/>
            <a:ext cx="228600" cy="2286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rgbClr val="A8B2BE"/>
            </a:solidFill>
          </a:ln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0" name="椭圆 339"/>
          <p:cNvSpPr>
            <a:spLocks noChangeArrowheads="1"/>
          </p:cNvSpPr>
          <p:nvPr/>
        </p:nvSpPr>
        <p:spPr bwMode="auto">
          <a:xfrm>
            <a:off x="6705522" y="4443137"/>
            <a:ext cx="228600" cy="2286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693495" y="2750513"/>
            <a:ext cx="25106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Click here to add words</a:t>
            </a:r>
            <a:endParaRPr lang="zh-CN" altLang="en-US" sz="1400" dirty="0"/>
          </a:p>
        </p:txBody>
      </p:sp>
      <p:sp>
        <p:nvSpPr>
          <p:cNvPr id="12" name="文本框 11"/>
          <p:cNvSpPr txBox="1"/>
          <p:nvPr/>
        </p:nvSpPr>
        <p:spPr>
          <a:xfrm>
            <a:off x="7296169" y="2704347"/>
            <a:ext cx="26996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8641529" y="3583724"/>
            <a:ext cx="25106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Click here to add words</a:t>
            </a:r>
            <a:endParaRPr lang="zh-CN" altLang="en-US" sz="1400" dirty="0"/>
          </a:p>
        </p:txBody>
      </p:sp>
      <p:sp>
        <p:nvSpPr>
          <p:cNvPr id="14" name="文本框 13"/>
          <p:cNvSpPr txBox="1"/>
          <p:nvPr/>
        </p:nvSpPr>
        <p:spPr>
          <a:xfrm>
            <a:off x="7244203" y="3537558"/>
            <a:ext cx="26996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8641529" y="4483943"/>
            <a:ext cx="25106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Click here to add words</a:t>
            </a:r>
            <a:endParaRPr lang="zh-CN" altLang="en-US" sz="1400" dirty="0"/>
          </a:p>
        </p:txBody>
      </p:sp>
      <p:sp>
        <p:nvSpPr>
          <p:cNvPr id="16" name="文本框 15"/>
          <p:cNvSpPr txBox="1"/>
          <p:nvPr/>
        </p:nvSpPr>
        <p:spPr>
          <a:xfrm>
            <a:off x="7244203" y="4437777"/>
            <a:ext cx="26996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 animBg="1"/>
      <p:bldP spid="9" grpId="0" animBg="1"/>
      <p:bldP spid="10" grpId="0" animBg="1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348265" y="318052"/>
            <a:ext cx="3160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376840" y="762800"/>
            <a:ext cx="3626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Click here to add words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5892800" y="2017485"/>
            <a:ext cx="5656839" cy="3338286"/>
          </a:xfrm>
          <a:prstGeom prst="rect">
            <a:avLst/>
          </a:prstGeom>
          <a:solidFill>
            <a:srgbClr val="F2506E"/>
          </a:solidFill>
          <a:ln>
            <a:solidFill>
              <a:srgbClr val="F2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80" y="2183830"/>
            <a:ext cx="4508396" cy="300559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8" name="文本框 7"/>
          <p:cNvSpPr txBox="1"/>
          <p:nvPr/>
        </p:nvSpPr>
        <p:spPr>
          <a:xfrm>
            <a:off x="7485257" y="2320364"/>
            <a:ext cx="3040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</a:rPr>
              <a:t>Click here to add words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sp>
        <p:nvSpPr>
          <p:cNvPr id="9" name="椭圆 8"/>
          <p:cNvSpPr/>
          <p:nvPr/>
        </p:nvSpPr>
        <p:spPr>
          <a:xfrm>
            <a:off x="6889706" y="2320363"/>
            <a:ext cx="400111" cy="400111"/>
          </a:xfrm>
          <a:prstGeom prst="ellipse">
            <a:avLst/>
          </a:prstGeom>
          <a:solidFill>
            <a:schemeClr val="bg1"/>
          </a:solidFill>
          <a:ln>
            <a:solidFill>
              <a:srgbClr val="F2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A8B2BE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485257" y="3136630"/>
            <a:ext cx="3040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</a:rPr>
              <a:t>Click here to add words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6889706" y="3136629"/>
            <a:ext cx="400111" cy="400111"/>
          </a:xfrm>
          <a:prstGeom prst="ellipse">
            <a:avLst/>
          </a:prstGeom>
          <a:solidFill>
            <a:schemeClr val="bg1"/>
          </a:solidFill>
          <a:ln>
            <a:solidFill>
              <a:srgbClr val="F2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A8B2BE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485257" y="3952896"/>
            <a:ext cx="3040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</a:rPr>
              <a:t>Click here to add words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6889706" y="3952895"/>
            <a:ext cx="400111" cy="400111"/>
          </a:xfrm>
          <a:prstGeom prst="ellipse">
            <a:avLst/>
          </a:prstGeom>
          <a:solidFill>
            <a:schemeClr val="bg1"/>
          </a:solidFill>
          <a:ln>
            <a:solidFill>
              <a:srgbClr val="F2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A8B2BE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7485257" y="4789317"/>
            <a:ext cx="3040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</a:rPr>
              <a:t>Click here to add words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6889706" y="4789316"/>
            <a:ext cx="400111" cy="400111"/>
          </a:xfrm>
          <a:prstGeom prst="ellipse">
            <a:avLst/>
          </a:prstGeom>
          <a:solidFill>
            <a:schemeClr val="bg1"/>
          </a:solidFill>
          <a:ln>
            <a:solidFill>
              <a:srgbClr val="F2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A8B2B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 animBg="1"/>
      <p:bldP spid="10" grpId="0"/>
      <p:bldP spid="11" grpId="0" animBg="1"/>
      <p:bldP spid="12" grpId="0"/>
      <p:bldP spid="13" grpId="0" animBg="1"/>
      <p:bldP spid="14" grpId="0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054" y="-1392449"/>
            <a:ext cx="5993946" cy="5993946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120877" y="732084"/>
            <a:ext cx="4542503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700" b="1" dirty="0">
                <a:solidFill>
                  <a:srgbClr val="F2506E"/>
                </a:solidFill>
              </a:rPr>
              <a:t>02</a:t>
            </a:r>
            <a:endParaRPr lang="zh-CN" altLang="en-US" sz="28700" b="1" dirty="0">
              <a:solidFill>
                <a:srgbClr val="F2506E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1504335" y="4807974"/>
            <a:ext cx="2772696" cy="206477"/>
          </a:xfrm>
          <a:prstGeom prst="rect">
            <a:avLst/>
          </a:prstGeom>
          <a:solidFill>
            <a:srgbClr val="F250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504335" y="5333581"/>
            <a:ext cx="81116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Click here to add words Click here to add words Click here to add words</a:t>
            </a:r>
            <a:endParaRPr lang="zh-CN" altLang="en-US" dirty="0"/>
          </a:p>
          <a:p>
            <a:r>
              <a:rPr lang="en-US" altLang="zh-CN" dirty="0"/>
              <a:t>Click here to add words Click here to add words Click here to add words</a:t>
            </a:r>
            <a:endParaRPr lang="zh-CN" altLang="en-US" dirty="0"/>
          </a:p>
          <a:p>
            <a:r>
              <a:rPr lang="en-US" altLang="zh-CN" dirty="0"/>
              <a:t>Click here to add words Click here to add words Click here to add words</a:t>
            </a:r>
            <a:endParaRPr lang="zh-CN" altLang="en-US" dirty="0"/>
          </a:p>
          <a:p>
            <a:endParaRPr lang="zh-CN" altLang="en-US" dirty="0"/>
          </a:p>
          <a:p>
            <a:endParaRPr lang="zh-CN" altLang="en-US" dirty="0"/>
          </a:p>
          <a:p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348265" y="318052"/>
            <a:ext cx="3160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376840" y="762800"/>
            <a:ext cx="3626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Click here to add words</a:t>
            </a:r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572" y="2267911"/>
            <a:ext cx="4210531" cy="4618472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6096000" y="2078793"/>
            <a:ext cx="2305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节日介绍</a:t>
            </a:r>
          </a:p>
        </p:txBody>
      </p:sp>
      <p:cxnSp>
        <p:nvCxnSpPr>
          <p:cNvPr id="9" name="直接连接符 8"/>
          <p:cNvCxnSpPr/>
          <p:nvPr/>
        </p:nvCxnSpPr>
        <p:spPr>
          <a:xfrm>
            <a:off x="6096000" y="2927381"/>
            <a:ext cx="1847850" cy="0"/>
          </a:xfrm>
          <a:prstGeom prst="line">
            <a:avLst/>
          </a:prstGeom>
          <a:ln w="76200">
            <a:solidFill>
              <a:srgbClr val="F250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6096000" y="3058320"/>
            <a:ext cx="4876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母亲节（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Mother's Day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），是一个感谢母亲的节日，这个节日最早出现在古希腊；而现代的母亲节起源于美国，是每年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月的第二个星期日。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9744C50E-CB11-45BF-AF85-80552FF34D65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内容列表"/>
  <p:tag name="ISPRINGCLOUDFOLDERID" val="0"/>
  <p:tag name="ISPRINGCLOUDFOLDERPATH" val="资源库"/>
  <p:tag name="ISPRING_PLAYERS_CUSTOMIZATION" val="UEsDBBQAAgAIAOeJc0sVDq0oZAQAAAcRAAAdAAAAdW5pdmVyc2FsL2NvbW1vbl9tZXNzYWdlcy5sbmetWG1v2zYQ/l6g/4EQUGADtrQd0KIYEge0xNhEZMmV6DjZCwRGYmwilJjpxW32ab9mP2y/ZEfKTuK+QFISwDZMyvfc8e6eu6MPjz/nCm1EWUldHDlvD944SBSpzmSxOnIW7OTnDw6qal5kXOlCHDmFdtDx6OWLQ8WLVcNXAr6/fIHQYS6qCpbVyKzu10hmR858nLjhbI6Di8QPJ2EyphNn5Or8hhe3yNcr/Uf5wy/vP3x+++79j4evt5J9gOIZ9v19KGSR3r3pARSwKPQTQCN+EpBz5ozM5zC5cMF8GhBntP0yTHoekTNnZD475RZRRAKWxD71SELjJAiZ9YVPGPGc0YVu0JpvBKo12kjxCdVrAZGsZSlQpWRmH6QaNopGdCnzwhmmQRKRmEXUZTQMnFGsy/L2JwvLm3qtS1BXoUxW/FKJzOqEnLHPb0pRgWpeQ04heNVrCb/UOZfFQafqCC9pMElYGPpxQgJvt+OMSJEhr+RGzUCUCMckAoCSV6J8hGxis8yKI6zUMIQpnUx9eDNjwlSu1gre9VA75gRiMBdFlxTkCIkgu+J4GUaecRqoQhzd8Kr6pMtsLz8eBqoLmAZuCCnosgfgzGDsgCHGEipHWYq07gKbkTjGE5KMw3NIZOBdOEQiPAW6nQ6RuCAxUITEXTIBPqMTbBLeUGyX/zt+pdyks7pFPE1BzrhvI3VTwY5xKbDAMq06GKYmJh8XEDaK/e/QuEUF79rVSm4E2FFmouxUBJXFJZ7Joo8L+ltygqlPvATSyguXCbMlz2jM+S0qdI14tuFFKtClSHkDuX4LzzKZ2Wcmzlb/X438G/F6W1VebQtS4JHzV0Pt2ath3zCrqcCmuhb5Td2l2jhsa/5jrDA5/V0T+hz9cfpjlwQ4ouHzRKaSeaPaqvvk+NxZNjRGnUY80VP9o/XclsRtbR1TKFhjqftLEOimpn9AA1T9pWhwAormbYmGGk6LqwE6g3ALEGj0WIwzcNWeCWfgwgHySzKOKYPZaCkuK1l3jh2WjW2Avh3aFOY8JWpxT8ZLcaVhwlGCb9rpA7qQjXRnQB8MN3utglHmg8kBAK7a5AFIJXOwP+uBuZiRnQfaAr93kqVuVGbJq+S1LfLg2yYXX49NV6XO7a7i1S552yZz/BQr2sNFrdL5gPZ/x7/e8XlAv8dHKSY4cqeJiwOXmEHfcFX1FAIKGFf4LE58PDbiwIWc1+kamumVboqsJ1A7q3vkBAPY9syx4GW6/u+ff3tifGFJu4u2u78OAgFimypI7sB+D3Qtqj+7QBge78vZRR+p7d1mJ9fzqsMoZOGz3CF421pyncPWQbdeSPJt0DBj2J3OgAexTXvdlDC6DUGY4egUapmdwp3RjJfXUAiZ1moQinW1ScB6mPb762VTK1mIIbJPayXmwIzOE+x59q4N5FMyvW57ZgY3inR76VZw6e4L5k5xAHX2CzyRyXogoG1NuyoERG/X9zTffN2p7laV/cvi8PWDfzD+B1BLAwQUAAIACADniXNLCH4LIykDAACGDAAAJwAAAHVuaXZlcnNhbC9mbGFzaF9wdWJsaXNoaW5nX3NldHRpbmdzLnhtbNVX3W7aMBS+5yksT70saTu6diihqgpo1VpAhW3tVWViQ6w6dhbbUHq1p9mD7Ul2HAMFtevSH6RNCBGfn+/8n5jw6DYVaMJyzZWM8G51ByMmY0W5HEf4y6C9fYiRNkRSIpRkEZYKo6NGJczsUHCd9JkxIKoRwEhdz0yEE2OyehBMp9Mq11nuuEpYA/i6Gqs0yHKmmTQsDzJBZvBjZhnTeI5QAgC+qZJztUalglDokc4VtYIhTsFzyV1QRLQF0QkOvNiQxDfjXFlJT5RQOcrHwwi/Ozx2n4WMh2rylEmXE90AoiObOqGUOy+I6PM7hhLGxwm4e1DDaMqpSSK8V3MoIB08RCmwfejEoZwoyIE0c/iUGUKJIf7o7Rl2a/SC4El0JknK4wFwkIs/ws3B9aerXuvi7LTz+XrQ7Z4NTnveiUInWMcJg3VDITikbB6zpZ2QGEPiBPwGnRERmoXBKmkhNlJyzTl3RkMlIPeFFrRROmS0Q1K2Uo3+DZdtkNzFaASBiFmEj3NOBEbcEMHjpbK2Q224KareXpVEgAXtydB5H9+b99mJE5JrturWgqNdzuPGN2UFRTNlkeA3DBmFIH6bwlPC0Gpx0ChXaUGF9jFICw4WJ5xNGT0qcjoH/JOhKzCRWtCEXs0EM97Cd8vv0JCNVA64jEygs4HOtcevPgs4I1rfg5KFj1v9s9Nm6/q002xdbrkACZ0QGT8THArO0sxsBJ/MkFRmoQfpiInVrCgK5bTglYmt+vIyaJ5a4cv81sVYgd5gSTZj5TmF+asHpc0mZFIMohuuAhpGkENJPCYwYlgXXFpWFjAmEikpZojEsNa0G+sJV1YDxQ+wh9Yv99DrIy6L0xhWG1jMKctLQe7s7r2v7X84OPxYrwa/fvzcflJpvvB7gjhzfuOfPLnyl2v/4TYMA7elH1/aJrf/5s7uXbS+lslrp3U5KFXSVr8UXLeMVPdzGakL/5LprbxgSrkAS2nshwzWkuApN4y+ZYu9oE1e9W73PbaZNtlgzK8Zjf8mZH9aXhPX7oVh8OjF1XFSLnkKiXArcXnbbezXduCm+SirUgG09f8OjcpvUEsDBBQAAgAIAOeJc0u1/AlkugIAAFUKAAAhAAAAdW5pdmVyc2FsL2ZsYXNoX3NraW5fc2V0dGluZ3MueG1slVZtb+IwDP5+vwJx3+nulZ3UITHGSZN2t+k27XvamjYiTaokZce/vzhN1gQo9LAmEft5bMexzVK1pXzxYTJJc8GEfAatKS8VarxuQoubadZqLfgsF1wD1zMuZE3YdPHxp/2kiUVeYokdyLGcDcmhDzO3nzEUF+PbHGWIkIu6IXz/IEoxy0i+LaVoeXExtWrfgGSUbw3y6sd8tR4MwKjS9xrqKKf1Nco4SiNBKcCUvq9RLrIYyYD5SFf2M5LThzp/+wPajiqqLW35CWWI1pAS4iJfL1GG8dx4j19ljnKeoOGvNtAvn1EGoYzsQcbO776iDDJE0zb/0yONFCUWNOacf8R3DhOkMOOHWV2hXCTghTDQxVdw5bF3vQtA7ms49ymOqxTsCet6sBDw0TMGCy1bSBN/6myqEm+PrTbzAYsNYcoAQlUPejJJP5FWeTexrsf9gTfKi9CX0/SQV8HaGlZdwoG7WN/jV6tbuytCp++6IEMJO6cMUuyVPfK3qesRMlD2yGdGC3jkbH+cwaGpI/lHviXuOc/X31iBE3MsnNWfvBUjPeDoqiBVp/CYWhSwUJjOC60B3y1NrK5LKTnKKeVkR0uiqeC/EJft7WVUmhwYXK+d7qxUU83gVMPZHM2aDstlz3E/OmvckN3PQn+57jzRZovfTInWJK9q87OkphPHM2NiCjNNTjNwTxo4yHu+EQHHxh4i1URuQb4IwcaG4UKDGutedMM1BE+ToAZpcrrKqXNyqvy8rTOQa/NqFJSvcqzsgBUtK2b+9CuFNygOGAPWjqor448T+t6XgcI1ARCZV75ru0NnqVumKYMd+OEPFPbKQ3dLlenSoYZb6gfY6LDlnGZUT7pd0fdKvEMC/Qn8q0krcnxgGdH2mmTK3iyafL+G+1yixezXGTZfuMns2fVS5NjYjytolPjv5D9QSwMEFAACAAgA54lzSyqWD2f+AgAAlwsAACYAAAB1bml2ZXJzYWwvaHRtbF9wdWJsaXNoaW5nX3NldHRpbmdzLnhtbM2Wb08aMRjA3/Mpmi6+lFPnpiN3GCMYiU6IsE1fmXItXGOvvbU98Hy1T7MPtk+yp1dAiI6dRpaFEOjTPr/nX/u04dF9KtCEacOVjPBufQcjJmNFuRxH+MvgdPsQI2OJpEQoySIsFUZHzVqY5UPBTdJn1sJSgwAjTSOzEU6szRpBMJ1O69xk2s0qkVvgm3qs0iDTzDBpmQ4yQQr4sUXGDJ4RKgDgmyo5U2vWagiFnvRZ0VwwxCl4LrkLiogzmwoc+FVDEt+NtcolPVFCaaTHwwi/Ozx2n/kaT2rxlEmXEtMEoRPbBqGUOyeI6PMHhhLGxwl4e7CP0ZRTm0R4b99RYHXwlFKyfeTEUU4UpEDaGT5lllBiiR96e5bdWzMXeBEtJEl5PIAZ5MKPcGtwe3bTa19ddC7Pbwfd7sWg0/NOlDrBKicMVg2F4JDKdcwWdkJiLYkT8Bt0RkQYFgbLovmykZIrzrkxGioBqS+1MBqBp6KI8LHmRGDELRE8XsxaosfMnnIBMTjd3fpIWvwI9PHGCdGGLRuazxiXxbj5TeWCokLlSPA7hqxCEFGewr+EoeV0o5FWaSkVxFhkBKcMTTibMnpUZmkG/JOhGzCR5qAJmy8TzHoL33P+gIZspDRwGZnAVgU5N55ffxE4I8Y8Qsncx63+RafVvu1cttrXWy5AQidExi+EQwlZmtmN8EmBpLJzPUhHTHLDyqJQTsu5KrHVX18Gw9Nc+DK/dTGW0BssyWasvKQwf/WgstmETMqD6A5XiYYjyKEkngkTMRx3LnNWFRgTiZQUBSIxNCrjjvWEq9yAxB9gjzav99DrIy7L0RhuDrCoKdOVkDu7e+/3P3w8OPzUqAe/fvzcXqs0a+E9QZw538NP1jbxRSN/2g3DwPXO59uw1fm/6sK9q/bXKpm6bF8PKhWp3a+E61ZZ1T2vsurKXxu9pSujkgvQZsb+2ECjETzlltG33DSvKPz6+9dvizcq/AajWLt9/98g/Gjx3Fp5X4XBsw/AGshXH9PN2m9QSwMEFAACAAgA54lzS2hxUpGaAQAAHwYAAB8AAAB1bml2ZXJzYWwvaHRtbF9za2luX3NldHRpbmdzLmpzjZRNb8IwDIbv/AqUXSfEPmG7ocGkSRwmjdu0QyimVKRJlaQdHeK/rw5fTeqOxRfy8uR17CredrrVYhHrPne37rfbv/t7pwFqVudw7euiRU9RZ0YkC5glKYhEAguQ4nj0JO/OBGXMpDOdlx9oa2p+TOE/Sy5MHc8IC01ohjpcEOA3oW2owz8nsVOra19TrdHz3Fole5GSFqTtSaVT7hh29epWvcQAVgXoC+iSR+CZDtxqI8+ODwOMOhepNOOynKpY9eY8Wsda5XLRln9VZqCrT77eA/2nwcvEsxOJsW8W0jDxZIjRTmYajIFD3scJBgkLPgdR8+279QfqGTcLCugiMYk90qMbjDqd8RgaXRqOMHxMVl6Nbg4wmpyFjd0Td7cYHiF4CbphNb7H8ECV5dk/PmCmVYwdaaDNnp9QofgikfEhdR+D5PCyaNvWvXOh7vpj5j0hFTyhFfX80rbZEYKGAK03lo55TZB3StkJSpREDkVo1LQq6DliwzmC+88u49byaJVW46EajlUbuF6Dniklqtt/XbpnmKuz+wVQSwMEFAACAAgAaWGeSz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aWGeS5r5lmRrAAAAawAAABwAAAB1bml2ZXJzYWwvbG9jYWxfc2V0dGluZ3MueG1ss7GvyM1RKEstKs7Mz7NVMtQzUFJIzUvOT8nMS7dVCg1x07VQUiguScxLSczJz0u1VcrLV1Kwt+OyyclPTswJTi0pASosVijISaxMLQpJzQUySlL9EnOBKp/tmfJ8ya5n09qfr9ivpG/HBQB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aWGeS7CHI/RsAQAA9wIAACkAAAB1bml2ZXJzYWwvc2tpbl9jdXN0b21pemF0aW9uX3NldHRpbmdzLnhtbI1S20okMRB99yuCPzBJKreGdiC3lnlR0QGfm+ns0qyml07EZcnHm3Z3GEdHNPVUdU6doiqnTb/GaJ9Snh7Hv30ep3gXch7jz7Q+Q6jdTQ/TfDOHFHJaHSr3Yxym5038MS21Wk25j0M/D3ZB0xqj7vUhJbVyqmbMMIok89Qr5Dy3FWvANWAr5iix7eqdxD/dOexCzKdV29UR+rFhE1OY8yYO4c8ajtlvoeMNLud+GCsvrQVbouynFseWQIxwyX2hGgAEstwRh4uUjdQEecw4hmIUBQqIcE4aUYikHGrWNaKqMN8IxCRj1BXqae1GWhtHbZHQEKLrNK8aW7rOSIwRIQSYK1xAZzCqbKgaGtRyQHBgQBRtNFGAOtuZjhXvvLAcKeoFxoUZAxgfjnvY7u25DtVvr7M/5xeCJ7/gJLp4a3XCXO3uaZ4reRsefz/0OaBxuDi/ufV3/mqrt5vrq/P/vnz18J61mLVu/am3XwBQSwMEFAACAAgAamGeSyTg/xfEDAAAYxkAABcAAAB1bml2ZXJzYWwvdW5pdmVyc2FsLnBuZ+1XaVxT55o/isVOLSBqCrI7ttJFxKgBFJO4AOIom4QisouWyy7IIQYI0UtbBEXa3lvwgiESLAHCTkMwAUJF4NYYUFnCYqSCISSHJGAgIWSbg/bOb2a+zefhw/md8/zf9z3P+n/Oc/L9fU+ZfGT1EQAAJqe9Pc4BgBECADbe/NAYRox/4u+Gbxuunjt1AmgYsBHDwqbY4z7HAaC5aIs2+gNY/rcr3iFXAcC0Z+3a0J9SfQkALFdOexzHXYuQCs7QLwnH+1/rz+YA2GNVJ4ynP3Xbnr8b8bEH7vElhy83eVSctvmi4HNfj022f9n/1/s3HbYN52/e+mLgqGeNq0pJnKAFT4EThvAJ9uqFKwHshPqgoISRaCynNojtXFclLkvpCiEqx2Ppfhj1m8eb7bNhc648NK+1qLWeFafhshd7LaRPYOzMiFnMkfyCMyX7GFs2AkBdoG3qNsQUyUBkw4vdLiPbLSR3q5P3/PmMWZ2rzPiXwNoJb2Fvg0NyzAMHP5oHbAAADw/Y8a3m6+A6uA6ug+vgOrgOroPr4Dq4Dv4/BPdla6TMrwDg+tD/8UfhDS5gcZkf2RiRoxaOzBRhuzLnKvK+xk8RVShacrCgi0UGs9hSAIjqJDzlFzIHbrF0wu8sIsYSws5zR4/E6GQtgzCUZ2Mht0VEwu+QvMqSJ6XMM2qTUwSy5CwAaJ+gUXIyeV2Ee9Wp0UmhTF7rhdmOQgI+QCXeN8lp7KycFtMoySl/MBqS8Ux0jYhC0nu4poj9SKtDkr/5YR5KtCS9gkLn6KQpjvrFIlIYitJDMOhUznJNcARBWEBQ6M5xeYpvQEqhsGtVQv9qtlCB74zko70Gpo+0OalKONrLMxlVs3j2wHTJ3/12bzClvbqN7rtvqderOMxJNP0yCyw6LmDG6r7XvApIjbhVv2ZHvtU9wZUeE0cjRrL+RT3zVeYIAfEpmGMSxZXnqNh/GxKm2XhJNQX5EyL8y9R+YVP1DU278xM5yaBhHD8PjcTVh3ILCcvt1TcyedbYQSiD1f/PkLD+KmF8KPQWag5TiJYHnlRgX9dxlXGfdo9Xu8bbEd78qFxW3k2fxECjh/eA9hRhWVrWKU985cCt5CxfunE0qp0+ZPUA5D6NPzZhsiIhiwkOwSUMrvBHug5j9gwKX/0of5VweKHhep2mNqdhq41q/OZPzWFouz7HYJQ3BRvUvthnPbl/5yjayzfLlmEyI/LhjrgU9SsqqNP8lW8V/hSvjWEpku1/yEDl2HsrXMBI/GSOFXX6733R/872OmbyH6Ibr49galaWh4ktHfL4hXAad4xO6ad9iFqwz121uld0+cm1o8PXieqak7qsISJbhkybgKopUCor6aG5hYIQK13TtPW9pvMaGUppCU5i1zQtsxV1XZG7vjwRc53PKxtx/03h3ku2+ucdfM/hDlmXdUCzTRR/kHuDsJNrNnOALWSaTMAJfgGNgQ+TmM7P0fZmFexkICMw75GNQvV5MYu4H36pF2iJY+o02xAVyG5ollecywox+TSh6/4KCKoEKTsRAqFFQDNbxtowxkOSkA+HpLkhzIHmWmzZpDSXeLPgmeUfoOL7Iw8uCw4gdoB7s/B70XlBeft5u1xJNOqAfZ7bz2p3ROuFHBsMrk9lK+lIDempkuMSM28/4DdDadSNf6wuj4amMBrp/XWTZq3J5BiljC1v00QHc0Jwe2nhos9Y0tPSbQjEx5AeF2uC67e4lCeMKuqp1oXlQqlTw0TkowpjKcjBLRUuWP8YQItZQDcGlhw0G01wwDa22owNtsGJvGq73P5S1BaWELAooTe2iVIyfeYarK/zTHUWqw1Bgq67IGTTuuT8RUGBv8mzvqgksrDCscdtPi5uUpiaER/Jf+152ePx3WAjNbIRY2spGowctvsNWVwmZ5sDYA452aqJr3tFjoTrBfzHblzGQ6eyR3tG0Pb8GgtGEVZ/TXqVJFD/Agfe5Yw+O7Fzw69Lw4F+4eWRnNBZgnPn0gtJvmP5efTqXGWoM+2oZr61xLkyp5z/BRiCavQtUbSJlb11obFlLCdGoYIw4zKaMcxJcJdMkUsjNY055aqYGm69AlK96Rh4Eafs/SGbcwIHbOaj7d2XT6zwXKe0hoMGCf879a9D4a4ANNK8JIDEDaM+MVHhjRBUZYZZiYKEw2VnUSRt8vkc6lu1iEK5hzWe18wp+9e0InlGGqu5QVGh6wCrZjb4yghu8mgbc2NlVTPWxQckMp7GkZUaBHWjW7tM7ZZYWszl0chwqcwRV17nSRPEmHgrI8E5JJLiSr1oN/c1EMZKF7/RmhuheCWtSwPu8nt7D5I+8odGcdFIZzY9mfKUBbbtDEyacksJx91Wk5t9k/Df9d6svXy0UMeOmyJ7oV1YxJb8asC0IQtjWlaF5LhL0/kmx+R79ROBPtwN0pWl+zkyKrUD5rCjqOhGhk+Zcd+MQHPYwas7Pc9TSp10hCssaTYuURFHpd7WuRVHynrSqqur+72Yfi7miO7fwMH+6KFDs/j3XoCNlZraGmMOqt1p9ycS8nIp1iwzwT+smHubK64iOKAxAsupfstcmXBXAFui/H0tYKVw62obUY44boGoFw879UR9i/NRONq3nvT0FCt/30O9mAs3vym6IyX77ZsNSLoiPoJpeoXxLnh9Wtm7LHXKwPRIqGrxsxnknO1x/0CTNkizA1VV6kwbaPxtMVG/4+Jjb/IoCzXy+niMvotFPACNjldVsQQx7AR3vmdvB/mXtoSuOnUTrRQ7aO3Ra/iTRWLc/uHc5SKSdkbSSNJBkuZ+O/ajXDNMO0vaNulbbG7RFK7KtnHxicnBT4hhdrwK0crHUTwK7vYNxX7jzpntecjuCNP7CRMu+8s53UdNiRf03z0gpmsujda3+vjEuPepjkmmUIXEg3p0I7/GoSZu07iW+FP0/FTrnYLMRHjf9oDmBYpBGwuKyPjyb0+i/fkPry1O/36AkVg/FP7JQuv/rKBO/Sr0roImDt0P9/LcmefkZFgd2mc0o95eBOZtkta+z2W81SSS9MJ/CBMQQHk2jOMOIFGmOitTBGJ5bO5dvCsw+e2i8qyJH+aGWxi++JDuQZYoJrYjF1VFeLWiclurn+7MNZpqMln0UheTv7CrLfP2jRwynkCBeVgn56zsEwFDb4fuEEFNzDtPFUkNzdN3iwOQKTP+z/01NKVnDSWB3CxAXJpp4e6iUu22C/RjXrizEqy+tqe0+HUTz4n5siVzsdciWN6pshM9vTqIxqfdtYZGtoSpssdPqbLDaBEO/e7uAi0oKoFdPy+HGjmYZQvyGZNvXE1kEN7bqVW7xQfl3aA4lTg8CD2FRhyyYJK+pI1Ii+Be7AKyizWVprm1in7axyhSYs85p0DNg5wIO9mhfbS+8pmOZtJQt5Wk2b8oP5mUuPvLPcsfzK+a9h6wkgwQFTxXv+FBrtrs6EK3pEsjS9hcH6Zh3TgULCl31syVF5UN37rQ6Z2hcOncsxaob2IXDUH3Tr3vmGx4/GEKLNgrPOo081nS4LxyMgVLKEk3/b72sdDh14GykhpYY5d6ll48kz1n/DysJqtrvjILY3cCLwASVW+5zsz/1vWXhvyYcNenXkyD6pkR5lt+sf62WJjmKkgPZNvwu5K38n5mibgYlmhm15ohye8GAcbyeVATNVp/tU7SiCYrm2jHcWc9epdrrD2u/iJTtxTJ1Nc+FIBGTWXOHO2B1Zxewp8fr1VY2SSxySwAKTYl1cr9926u4MqD3LTibOhPM2f4K58F8Z/DbGTTYyRs/ljMcJKhLlRk2Ql/raRK+Rk4v349GZHDOVIGf5/ZMUgk1K5SM3Rx44T7T9TPTagPz63l1pY2jnYcPJe593MAq0FFtDZ+IGgbZIF3eCF62Uv3Lweg/ovsjlvqNT5eAhi3v0/SL+Rh68oJs//I6H7CkEqZU13xAO9nGQtqUML+nCQ9iCgJf2eW5ozBUJAg2GeIWQrRFs3wW4b0pB3QvC1CxIjAOzVjDerBUIOrNMQpFEov+UBLvcM/+ti5hvW01e2THdcjbTSqrzJ2WtgpHF3yrh1Mlle7FZm1EDNexlKIGW8FBRo5h1N48/V07y1H7nvWAIAoqDP66u3oZqh94XxPbZt4a0qf1BYh9Je72T2Ke9Vb510tDx6OtgdZHxfk2eesvGn6odTxc+B6DFjel80ew4dd60wxYHwRCP4tfiRJ94ZzvRGLcn/f/wAgLOV/zd8/boFH63B3I3iiLpPkb8FqF066b/+XoFsK/C+BbvDB1MMHlEG2AUOnccNLUwY9M3wrvFqzGn22pJJaZU/Spi7rVFPMr+CRHueMc9UeqP/asNk8bFOh9WHvr+GzwGlPX4+GE1F//U9QSwMEFAACAAgAamGeS3Br3rpLAAAAagAAABsAAAB1bml2ZXJzYWwvdW5pdmVyc2FsLnBuZy54bWyzsa/IzVEoSy0qzszPs1Uy1DNQsrfj5bIpKEoty0wtV6gAigEFIUBJoRLINUJwyzNTSjJslczNTBFiGamZ6Rkltkqm5iZwQX2gkQBQSwECAAAUAAIACADniXNLFQ6tKGQEAAAHEQAAHQAAAAAAAAABAAAAAAAAAAAAdW5pdmVyc2FsL2NvbW1vbl9tZXNzYWdlcy5sbmdQSwECAAAUAAIACADniXNLCH4LIykDAACGDAAAJwAAAAAAAAABAAAAAACfBAAAdW5pdmVyc2FsL2ZsYXNoX3B1Ymxpc2hpbmdfc2V0dGluZ3MueG1sUEsBAgAAFAACAAgA54lzS7X8CWS6AgAAVQoAACEAAAAAAAAAAQAAAAAADQgAAHVuaXZlcnNhbC9mbGFzaF9za2luX3NldHRpbmdzLnhtbFBLAQIAABQAAgAIAOeJc0sqlg9n/gIAAJcLAAAmAAAAAAAAAAEAAAAAAAYLAAB1bml2ZXJzYWwvaHRtbF9wdWJsaXNoaW5nX3NldHRpbmdzLnhtbFBLAQIAABQAAgAIAOeJc0tocVKRmgEAAB8GAAAfAAAAAAAAAAEAAAAAAEgOAAB1bml2ZXJzYWwvaHRtbF9za2luX3NldHRpbmdzLmpzUEsBAgAAFAACAAgAaWGeSz08L9HBAAAA5QEAABoAAAAAAAAAAQAAAAAAHxAAAHVuaXZlcnNhbC9pMThuX3ByZXNldHMueG1sUEsBAgAAFAACAAgAaWGeS5r5lmRrAAAAawAAABwAAAAAAAAAAQAAAAAAGBEAAHVuaXZlcnNhbC9sb2NhbF9zZXR0aW5ncy54bWxQSwECAAAUAAIACABElFdHI7RO+/sCAACwCAAAFAAAAAAAAAABAAAAAAC9EQAAdW5pdmVyc2FsL3BsYXllci54bWxQSwECAAAUAAIACABpYZ5LsIcj9GwBAAD3AgAAKQAAAAAAAAABAAAAAADqFAAAdW5pdmVyc2FsL3NraW5fY3VzdG9taXphdGlvbl9zZXR0aW5ncy54bWxQSwECAAAUAAIACABqYZ5LJOD/F8QMAABjGQAAFwAAAAAAAAAAAAAAAACdFgAAdW5pdmVyc2FsL3VuaXZlcnNhbC5wbmdQSwECAAAUAAIACABqYZ5LcGveuksAAABqAAAAGwAAAAAAAAABAAAAAACWIwAAdW5pdmVyc2FsL3VuaXZlcnNhbC5wbmcueG1sUEsFBgAAAAALAAsASQMAABokAAAAAA=="/>
  <p:tag name="ISPRING_PRESENTATION_TITLE" val="8"/>
</p:tagLst>
</file>

<file path=ppt/theme/theme1.xml><?xml version="1.0" encoding="utf-8"?>
<a:theme xmlns:a="http://schemas.openxmlformats.org/drawingml/2006/main" name="千图网海量PPT模板www.58pic.com">
  <a:themeElements>
    <a:clrScheme name="自定义 19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F7F7F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978</Words>
  <Application>Microsoft Office PowerPoint</Application>
  <PresentationFormat>宽屏</PresentationFormat>
  <Paragraphs>227</Paragraphs>
  <Slides>24</Slides>
  <Notes>22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2" baseType="lpstr">
      <vt:lpstr>等线</vt:lpstr>
      <vt:lpstr>楷体</vt:lpstr>
      <vt:lpstr>宋体</vt:lpstr>
      <vt:lpstr>微软雅黑</vt:lpstr>
      <vt:lpstr>Arial</vt:lpstr>
      <vt:lpstr>Calibri</vt:lpstr>
      <vt:lpstr>Impact</vt:lpstr>
      <vt:lpstr>千图网海量PPT模板www.58pic.com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天 下</cp:lastModifiedBy>
  <cp:revision>171</cp:revision>
  <dcterms:created xsi:type="dcterms:W3CDTF">2017-08-18T03:02:00Z</dcterms:created>
  <dcterms:modified xsi:type="dcterms:W3CDTF">2021-01-06T09:00:00Z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