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8"/>
  </p:notesMasterIdLst>
  <p:sldIdLst>
    <p:sldId id="293" r:id="rId2"/>
    <p:sldId id="294" r:id="rId3"/>
    <p:sldId id="258" r:id="rId4"/>
    <p:sldId id="263" r:id="rId5"/>
    <p:sldId id="273" r:id="rId6"/>
    <p:sldId id="275" r:id="rId7"/>
    <p:sldId id="277" r:id="rId8"/>
    <p:sldId id="278" r:id="rId9"/>
    <p:sldId id="276" r:id="rId10"/>
    <p:sldId id="269" r:id="rId11"/>
    <p:sldId id="260" r:id="rId12"/>
    <p:sldId id="279" r:id="rId13"/>
    <p:sldId id="281" r:id="rId14"/>
    <p:sldId id="282" r:id="rId15"/>
    <p:sldId id="283" r:id="rId16"/>
    <p:sldId id="261" r:id="rId17"/>
    <p:sldId id="284" r:id="rId18"/>
    <p:sldId id="285" r:id="rId19"/>
    <p:sldId id="262" r:id="rId20"/>
    <p:sldId id="286" r:id="rId21"/>
    <p:sldId id="287" r:id="rId22"/>
    <p:sldId id="288" r:id="rId23"/>
    <p:sldId id="289" r:id="rId24"/>
    <p:sldId id="290" r:id="rId25"/>
    <p:sldId id="291" r:id="rId26"/>
    <p:sldId id="292"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2692"/>
    <a:srgbClr val="FD59AB"/>
    <a:srgbClr val="FE94C9"/>
    <a:srgbClr val="FEC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barChart>
        <c:barDir val="bar"/>
        <c:grouping val="clustered"/>
        <c:varyColors val="0"/>
        <c:ser>
          <c:idx val="1"/>
          <c:order val="0"/>
          <c:tx>
            <c:strRef>
              <c:f>Sheet1!$C$1</c:f>
              <c:strCache>
                <c:ptCount val="1"/>
                <c:pt idx="0">
                  <c:v>Series 2</c:v>
                </c:pt>
              </c:strCache>
            </c:strRef>
          </c:tx>
          <c:spPr>
            <a:solidFill>
              <a:srgbClr val="FE94C9"/>
            </a:soli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2.4</c:v>
                </c:pt>
                <c:pt idx="1">
                  <c:v>4.4000000000000004</c:v>
                </c:pt>
                <c:pt idx="2">
                  <c:v>1.8</c:v>
                </c:pt>
                <c:pt idx="3">
                  <c:v>2.8</c:v>
                </c:pt>
                <c:pt idx="4">
                  <c:v>5</c:v>
                </c:pt>
                <c:pt idx="5">
                  <c:v>12.6</c:v>
                </c:pt>
                <c:pt idx="6">
                  <c:v>22.5</c:v>
                </c:pt>
              </c:numCache>
            </c:numRef>
          </c:val>
          <c:extLst>
            <c:ext xmlns:c16="http://schemas.microsoft.com/office/drawing/2014/chart" uri="{C3380CC4-5D6E-409C-BE32-E72D297353CC}">
              <c16:uniqueId val="{00000000-2559-4B32-A2BB-63CAF6F3F8AD}"/>
            </c:ext>
          </c:extLst>
        </c:ser>
        <c:ser>
          <c:idx val="2"/>
          <c:order val="1"/>
          <c:tx>
            <c:strRef>
              <c:f>Sheet1!$D$1</c:f>
              <c:strCache>
                <c:ptCount val="1"/>
                <c:pt idx="0">
                  <c:v>Series 3</c:v>
                </c:pt>
              </c:strCache>
            </c:strRef>
          </c:tx>
          <c:spPr>
            <a:solidFill>
              <a:srgbClr val="FC2692"/>
            </a:soli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Sheet1!$D$2:$D$8</c:f>
              <c:numCache>
                <c:formatCode>General</c:formatCode>
                <c:ptCount val="7"/>
                <c:pt idx="0">
                  <c:v>2</c:v>
                </c:pt>
                <c:pt idx="1">
                  <c:v>2</c:v>
                </c:pt>
                <c:pt idx="2">
                  <c:v>3</c:v>
                </c:pt>
                <c:pt idx="3">
                  <c:v>5</c:v>
                </c:pt>
                <c:pt idx="4">
                  <c:v>8.5</c:v>
                </c:pt>
                <c:pt idx="5">
                  <c:v>15</c:v>
                </c:pt>
                <c:pt idx="6">
                  <c:v>26</c:v>
                </c:pt>
              </c:numCache>
            </c:numRef>
          </c:val>
          <c:extLst>
            <c:ext xmlns:c16="http://schemas.microsoft.com/office/drawing/2014/chart" uri="{C3380CC4-5D6E-409C-BE32-E72D297353CC}">
              <c16:uniqueId val="{00000001-2559-4B32-A2BB-63CAF6F3F8AD}"/>
            </c:ext>
          </c:extLst>
        </c:ser>
        <c:dLbls>
          <c:showLegendKey val="0"/>
          <c:showVal val="0"/>
          <c:showCatName val="0"/>
          <c:showSerName val="0"/>
          <c:showPercent val="0"/>
          <c:showBubbleSize val="0"/>
        </c:dLbls>
        <c:gapWidth val="219"/>
        <c:axId val="665046528"/>
        <c:axId val="769379456"/>
      </c:barChart>
      <c:catAx>
        <c:axId val="665046528"/>
        <c:scaling>
          <c:orientation val="minMax"/>
        </c:scaling>
        <c:delete val="0"/>
        <c:axPos val="l"/>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769379456"/>
        <c:crosses val="autoZero"/>
        <c:auto val="1"/>
        <c:lblAlgn val="ctr"/>
        <c:lblOffset val="100"/>
        <c:noMultiLvlLbl val="0"/>
      </c:catAx>
      <c:valAx>
        <c:axId val="76937945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665046528"/>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barChart>
        <c:barDir val="bar"/>
        <c:grouping val="clustered"/>
        <c:varyColors val="0"/>
        <c:ser>
          <c:idx val="1"/>
          <c:order val="0"/>
          <c:tx>
            <c:strRef>
              <c:f>Sheet1!$C$1</c:f>
              <c:strCache>
                <c:ptCount val="1"/>
                <c:pt idx="0">
                  <c:v>Series 2</c:v>
                </c:pt>
              </c:strCache>
            </c:strRef>
          </c:tx>
          <c:spPr>
            <a:solidFill>
              <a:srgbClr val="FE94C9"/>
            </a:soli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2.4</c:v>
                </c:pt>
                <c:pt idx="1">
                  <c:v>4.4000000000000004</c:v>
                </c:pt>
                <c:pt idx="2">
                  <c:v>1.8</c:v>
                </c:pt>
                <c:pt idx="3">
                  <c:v>2.8</c:v>
                </c:pt>
                <c:pt idx="4">
                  <c:v>5</c:v>
                </c:pt>
                <c:pt idx="5">
                  <c:v>12.6</c:v>
                </c:pt>
                <c:pt idx="6">
                  <c:v>22.5</c:v>
                </c:pt>
              </c:numCache>
            </c:numRef>
          </c:val>
          <c:extLst>
            <c:ext xmlns:c16="http://schemas.microsoft.com/office/drawing/2014/chart" uri="{C3380CC4-5D6E-409C-BE32-E72D297353CC}">
              <c16:uniqueId val="{00000000-F706-4878-82D0-D14EFB6BB527}"/>
            </c:ext>
          </c:extLst>
        </c:ser>
        <c:ser>
          <c:idx val="2"/>
          <c:order val="1"/>
          <c:tx>
            <c:strRef>
              <c:f>Sheet1!$D$1</c:f>
              <c:strCache>
                <c:ptCount val="1"/>
                <c:pt idx="0">
                  <c:v>Series 3</c:v>
                </c:pt>
              </c:strCache>
            </c:strRef>
          </c:tx>
          <c:spPr>
            <a:solidFill>
              <a:srgbClr val="FC2692"/>
            </a:soli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Sheet1!$D$2:$D$8</c:f>
              <c:numCache>
                <c:formatCode>General</c:formatCode>
                <c:ptCount val="7"/>
                <c:pt idx="0">
                  <c:v>2</c:v>
                </c:pt>
                <c:pt idx="1">
                  <c:v>2</c:v>
                </c:pt>
                <c:pt idx="2">
                  <c:v>3</c:v>
                </c:pt>
                <c:pt idx="3">
                  <c:v>5</c:v>
                </c:pt>
                <c:pt idx="4">
                  <c:v>8.5</c:v>
                </c:pt>
                <c:pt idx="5">
                  <c:v>15</c:v>
                </c:pt>
                <c:pt idx="6">
                  <c:v>26</c:v>
                </c:pt>
              </c:numCache>
            </c:numRef>
          </c:val>
          <c:extLst>
            <c:ext xmlns:c16="http://schemas.microsoft.com/office/drawing/2014/chart" uri="{C3380CC4-5D6E-409C-BE32-E72D297353CC}">
              <c16:uniqueId val="{00000001-F706-4878-82D0-D14EFB6BB527}"/>
            </c:ext>
          </c:extLst>
        </c:ser>
        <c:dLbls>
          <c:showLegendKey val="0"/>
          <c:showVal val="0"/>
          <c:showCatName val="0"/>
          <c:showSerName val="0"/>
          <c:showPercent val="0"/>
          <c:showBubbleSize val="0"/>
        </c:dLbls>
        <c:gapWidth val="219"/>
        <c:axId val="769382256"/>
        <c:axId val="769382816"/>
      </c:barChart>
      <c:catAx>
        <c:axId val="769382256"/>
        <c:scaling>
          <c:orientation val="minMax"/>
        </c:scaling>
        <c:delete val="0"/>
        <c:axPos val="l"/>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769382816"/>
        <c:crosses val="autoZero"/>
        <c:auto val="1"/>
        <c:lblAlgn val="ctr"/>
        <c:lblOffset val="100"/>
        <c:noMultiLvlLbl val="0"/>
      </c:catAx>
      <c:valAx>
        <c:axId val="76938281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769382256"/>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w="19050">
              <a:noFill/>
            </a:ln>
          </c:spPr>
          <c:dPt>
            <c:idx val="0"/>
            <c:bubble3D val="0"/>
            <c:spPr>
              <a:solidFill>
                <a:srgbClr val="FC2692">
                  <a:alpha val="50000"/>
                </a:srgbClr>
              </a:solidFill>
              <a:ln w="19050">
                <a:noFill/>
              </a:ln>
              <a:effectLst/>
            </c:spPr>
            <c:extLst>
              <c:ext xmlns:c16="http://schemas.microsoft.com/office/drawing/2014/chart" uri="{C3380CC4-5D6E-409C-BE32-E72D297353CC}">
                <c16:uniqueId val="{00000001-24AF-40E9-8AB1-2C6D1A07103E}"/>
              </c:ext>
            </c:extLst>
          </c:dPt>
          <c:dPt>
            <c:idx val="1"/>
            <c:bubble3D val="0"/>
            <c:spPr>
              <a:solidFill>
                <a:srgbClr val="FC2692">
                  <a:alpha val="80000"/>
                </a:srgbClr>
              </a:solidFill>
              <a:ln w="19050">
                <a:noFill/>
              </a:ln>
              <a:effectLst/>
            </c:spPr>
            <c:extLst>
              <c:ext xmlns:c16="http://schemas.microsoft.com/office/drawing/2014/chart" uri="{C3380CC4-5D6E-409C-BE32-E72D297353CC}">
                <c16:uniqueId val="{00000003-24AF-40E9-8AB1-2C6D1A07103E}"/>
              </c:ext>
            </c:extLst>
          </c:dPt>
          <c:dPt>
            <c:idx val="2"/>
            <c:bubble3D val="0"/>
            <c:spPr>
              <a:solidFill>
                <a:srgbClr val="FC2692">
                  <a:alpha val="40000"/>
                </a:srgbClr>
              </a:solidFill>
              <a:ln w="19050">
                <a:noFill/>
              </a:ln>
              <a:effectLst/>
            </c:spPr>
            <c:extLst>
              <c:ext xmlns:c16="http://schemas.microsoft.com/office/drawing/2014/chart" uri="{C3380CC4-5D6E-409C-BE32-E72D297353CC}">
                <c16:uniqueId val="{00000005-24AF-40E9-8AB1-2C6D1A07103E}"/>
              </c:ext>
            </c:extLst>
          </c:dPt>
          <c:dPt>
            <c:idx val="3"/>
            <c:bubble3D val="0"/>
            <c:spPr>
              <a:solidFill>
                <a:srgbClr val="FC2692"/>
              </a:solidFill>
              <a:ln w="19050">
                <a:noFill/>
              </a:ln>
              <a:effectLst/>
            </c:spPr>
            <c:extLst>
              <c:ext xmlns:c16="http://schemas.microsoft.com/office/drawing/2014/chart" uri="{C3380CC4-5D6E-409C-BE32-E72D297353CC}">
                <c16:uniqueId val="{00000007-24AF-40E9-8AB1-2C6D1A07103E}"/>
              </c:ext>
            </c:extLst>
          </c:dPt>
          <c:dPt>
            <c:idx val="4"/>
            <c:bubble3D val="0"/>
            <c:spPr>
              <a:solidFill>
                <a:schemeClr val="bg1">
                  <a:lumMod val="85000"/>
                </a:schemeClr>
              </a:solidFill>
              <a:ln w="19050">
                <a:noFill/>
              </a:ln>
              <a:effectLst/>
            </c:spPr>
            <c:extLst>
              <c:ext xmlns:c16="http://schemas.microsoft.com/office/drawing/2014/chart" uri="{C3380CC4-5D6E-409C-BE32-E72D297353CC}">
                <c16:uniqueId val="{00000009-24AF-40E9-8AB1-2C6D1A07103E}"/>
              </c:ext>
            </c:extLst>
          </c:dPt>
          <c:cat>
            <c:strRef>
              <c:f>Sheet1!$A$2:$A$6</c:f>
              <c:strCache>
                <c:ptCount val="2"/>
                <c:pt idx="0">
                  <c:v>1st Qtr</c:v>
                </c:pt>
                <c:pt idx="1">
                  <c:v>2nd Qtr</c:v>
                </c:pt>
              </c:strCache>
            </c:strRef>
          </c:cat>
          <c:val>
            <c:numRef>
              <c:f>Sheet1!$B$2:$B$6</c:f>
              <c:numCache>
                <c:formatCode>General</c:formatCode>
                <c:ptCount val="5"/>
                <c:pt idx="0">
                  <c:v>4</c:v>
                </c:pt>
                <c:pt idx="1">
                  <c:v>7</c:v>
                </c:pt>
                <c:pt idx="2">
                  <c:v>4</c:v>
                </c:pt>
                <c:pt idx="3">
                  <c:v>5</c:v>
                </c:pt>
                <c:pt idx="4">
                  <c:v>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6="http://schemas.microsoft.com/office/drawing/2014/chart" uri="{C3380CC4-5D6E-409C-BE32-E72D297353CC}">
              <c16:uniqueId val="{0000000A-24AF-40E9-8AB1-2C6D1A07103E}"/>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54970853437401"/>
          <c:y val="3.8933690657474901E-2"/>
          <c:w val="0.71480640319970201"/>
          <c:h val="0.85946080322126805"/>
        </c:manualLayout>
      </c:layout>
      <c:barChart>
        <c:barDir val="col"/>
        <c:grouping val="clustered"/>
        <c:varyColors val="0"/>
        <c:ser>
          <c:idx val="0"/>
          <c:order val="0"/>
          <c:tx>
            <c:strRef>
              <c:f>Sheet1!$B$1</c:f>
              <c:strCache>
                <c:ptCount val="1"/>
                <c:pt idx="0">
                  <c:v>Series 1</c:v>
                </c:pt>
              </c:strCache>
            </c:strRef>
          </c:tx>
          <c:spPr>
            <a:gradFill>
              <a:gsLst>
                <a:gs pos="0">
                  <a:srgbClr val="FC2692"/>
                </a:gs>
                <a:gs pos="100000">
                  <a:srgbClr val="FECEE6"/>
                </a:gs>
              </a:gsLst>
              <a:lin ang="5400000" scaled="1"/>
            </a:gradFill>
            <a:ln>
              <a:noFill/>
            </a:ln>
            <a:effectLst/>
          </c:spPr>
          <c:invertIfNegative val="0"/>
          <c:dPt>
            <c:idx val="0"/>
            <c:invertIfNegative val="0"/>
            <c:bubble3D val="0"/>
            <c:spPr>
              <a:gradFill>
                <a:gsLst>
                  <a:gs pos="0">
                    <a:srgbClr val="FC2692"/>
                  </a:gs>
                  <a:gs pos="100000">
                    <a:srgbClr val="FECEE6"/>
                  </a:gs>
                </a:gsLst>
                <a:lin ang="5400000" scaled="1"/>
              </a:gradFill>
              <a:ln>
                <a:noFill/>
              </a:ln>
              <a:effectLst/>
            </c:spPr>
            <c:extLst>
              <c:ext xmlns:c16="http://schemas.microsoft.com/office/drawing/2014/chart" uri="{C3380CC4-5D6E-409C-BE32-E72D297353CC}">
                <c16:uniqueId val="{00000001-8E89-4E53-BE17-408D9EB53E50}"/>
              </c:ext>
            </c:extLst>
          </c:dPt>
          <c:dPt>
            <c:idx val="1"/>
            <c:invertIfNegative val="0"/>
            <c:bubble3D val="0"/>
            <c:spPr>
              <a:gradFill>
                <a:gsLst>
                  <a:gs pos="0">
                    <a:srgbClr val="FC2692"/>
                  </a:gs>
                  <a:gs pos="100000">
                    <a:srgbClr val="FECEE6"/>
                  </a:gs>
                </a:gsLst>
                <a:lin ang="5400000" scaled="1"/>
              </a:gradFill>
              <a:ln>
                <a:noFill/>
              </a:ln>
              <a:effectLst/>
            </c:spPr>
            <c:extLst>
              <c:ext xmlns:c16="http://schemas.microsoft.com/office/drawing/2014/chart" uri="{C3380CC4-5D6E-409C-BE32-E72D297353CC}">
                <c16:uniqueId val="{00000003-8E89-4E53-BE17-408D9EB53E50}"/>
              </c:ext>
            </c:extLst>
          </c:dPt>
          <c:dPt>
            <c:idx val="2"/>
            <c:invertIfNegative val="0"/>
            <c:bubble3D val="0"/>
            <c:spPr>
              <a:gradFill>
                <a:gsLst>
                  <a:gs pos="0">
                    <a:srgbClr val="FC2692"/>
                  </a:gs>
                  <a:gs pos="100000">
                    <a:srgbClr val="FECEE6"/>
                  </a:gs>
                </a:gsLst>
                <a:lin ang="5400000" scaled="1"/>
              </a:gradFill>
              <a:ln>
                <a:noFill/>
              </a:ln>
              <a:effectLst/>
            </c:spPr>
            <c:extLst>
              <c:ext xmlns:c16="http://schemas.microsoft.com/office/drawing/2014/chart" uri="{C3380CC4-5D6E-409C-BE32-E72D297353CC}">
                <c16:uniqueId val="{00000005-8E89-4E53-BE17-408D9EB53E50}"/>
              </c:ext>
            </c:extLst>
          </c:dPt>
          <c:dPt>
            <c:idx val="3"/>
            <c:invertIfNegative val="0"/>
            <c:bubble3D val="0"/>
            <c:spPr>
              <a:gradFill>
                <a:gsLst>
                  <a:gs pos="0">
                    <a:srgbClr val="FC2692"/>
                  </a:gs>
                  <a:gs pos="100000">
                    <a:srgbClr val="FECEE6"/>
                  </a:gs>
                </a:gsLst>
                <a:lin ang="5400000" scaled="1"/>
              </a:gradFill>
              <a:ln>
                <a:noFill/>
              </a:ln>
              <a:effectLst/>
            </c:spPr>
            <c:extLst>
              <c:ext xmlns:c16="http://schemas.microsoft.com/office/drawing/2014/chart" uri="{C3380CC4-5D6E-409C-BE32-E72D297353CC}">
                <c16:uniqueId val="{00000007-8E89-4E53-BE17-408D9EB53E50}"/>
              </c:ext>
            </c:extLst>
          </c:dPt>
          <c:dPt>
            <c:idx val="4"/>
            <c:invertIfNegative val="0"/>
            <c:bubble3D val="0"/>
            <c:spPr>
              <a:gradFill>
                <a:gsLst>
                  <a:gs pos="0">
                    <a:srgbClr val="FC2692"/>
                  </a:gs>
                  <a:gs pos="100000">
                    <a:srgbClr val="FECEE6"/>
                  </a:gs>
                </a:gsLst>
                <a:lin ang="5400000" scaled="1"/>
              </a:gradFill>
              <a:ln>
                <a:noFill/>
              </a:ln>
              <a:effectLst/>
            </c:spPr>
            <c:extLst>
              <c:ext xmlns:c16="http://schemas.microsoft.com/office/drawing/2014/chart" uri="{C3380CC4-5D6E-409C-BE32-E72D297353CC}">
                <c16:uniqueId val="{00000009-8E89-4E53-BE17-408D9EB53E50}"/>
              </c:ext>
            </c:extLst>
          </c:dPt>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4.3</c:v>
                </c:pt>
                <c:pt idx="1">
                  <c:v>2.5</c:v>
                </c:pt>
                <c:pt idx="2">
                  <c:v>3.5</c:v>
                </c:pt>
                <c:pt idx="3">
                  <c:v>7</c:v>
                </c:pt>
                <c:pt idx="4">
                  <c:v>4.9000000000000004</c:v>
                </c:pt>
              </c:numCache>
            </c:numRef>
          </c:val>
          <c:extLst>
            <c:ext xmlns:c16="http://schemas.microsoft.com/office/drawing/2014/chart" uri="{C3380CC4-5D6E-409C-BE32-E72D297353CC}">
              <c16:uniqueId val="{0000000A-8E89-4E53-BE17-408D9EB53E50}"/>
            </c:ext>
          </c:extLst>
        </c:ser>
        <c:dLbls>
          <c:showLegendKey val="0"/>
          <c:showVal val="0"/>
          <c:showCatName val="0"/>
          <c:showSerName val="0"/>
          <c:showPercent val="0"/>
          <c:showBubbleSize val="0"/>
        </c:dLbls>
        <c:gapWidth val="182"/>
        <c:axId val="769387856"/>
        <c:axId val="769388416"/>
      </c:barChart>
      <c:catAx>
        <c:axId val="769387856"/>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769388416"/>
        <c:crosses val="autoZero"/>
        <c:auto val="1"/>
        <c:lblAlgn val="ctr"/>
        <c:lblOffset val="100"/>
        <c:noMultiLvlLbl val="0"/>
      </c:catAx>
      <c:valAx>
        <c:axId val="76938841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769387856"/>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1">
                <a:lumMod val="50000"/>
                <a:lumOff val="50000"/>
              </a:schemeClr>
            </a:solidFill>
            <a:ln w="19050">
              <a:noFill/>
            </a:ln>
          </c:spPr>
          <c:explosion val="19"/>
          <c:dPt>
            <c:idx val="0"/>
            <c:bubble3D val="0"/>
            <c:spPr>
              <a:solidFill>
                <a:srgbClr val="FECEE6"/>
              </a:solidFill>
              <a:ln w="19050">
                <a:noFill/>
              </a:ln>
              <a:effectLst/>
            </c:spPr>
            <c:extLst>
              <c:ext xmlns:c16="http://schemas.microsoft.com/office/drawing/2014/chart" uri="{C3380CC4-5D6E-409C-BE32-E72D297353CC}">
                <c16:uniqueId val="{00000001-AEF5-4713-A82A-13D2707D9A9A}"/>
              </c:ext>
            </c:extLst>
          </c:dPt>
          <c:dPt>
            <c:idx val="1"/>
            <c:bubble3D val="0"/>
            <c:spPr>
              <a:solidFill>
                <a:srgbClr val="FE94C9"/>
              </a:solidFill>
              <a:ln w="19050">
                <a:noFill/>
              </a:ln>
              <a:effectLst/>
            </c:spPr>
            <c:extLst>
              <c:ext xmlns:c16="http://schemas.microsoft.com/office/drawing/2014/chart" uri="{C3380CC4-5D6E-409C-BE32-E72D297353CC}">
                <c16:uniqueId val="{00000003-AEF5-4713-A82A-13D2707D9A9A}"/>
              </c:ext>
            </c:extLst>
          </c:dPt>
          <c:dPt>
            <c:idx val="2"/>
            <c:bubble3D val="0"/>
            <c:spPr>
              <a:solidFill>
                <a:srgbClr val="FD59AB"/>
              </a:solidFill>
              <a:ln w="19050">
                <a:noFill/>
              </a:ln>
              <a:effectLst/>
            </c:spPr>
            <c:extLst>
              <c:ext xmlns:c16="http://schemas.microsoft.com/office/drawing/2014/chart" uri="{C3380CC4-5D6E-409C-BE32-E72D297353CC}">
                <c16:uniqueId val="{00000005-AEF5-4713-A82A-13D2707D9A9A}"/>
              </c:ext>
            </c:extLst>
          </c:dPt>
          <c:dPt>
            <c:idx val="3"/>
            <c:bubble3D val="0"/>
            <c:spPr>
              <a:solidFill>
                <a:srgbClr val="FC2692"/>
              </a:solidFill>
              <a:ln w="19050">
                <a:noFill/>
              </a:ln>
              <a:effectLst/>
            </c:spPr>
            <c:extLst>
              <c:ext xmlns:c16="http://schemas.microsoft.com/office/drawing/2014/chart" uri="{C3380CC4-5D6E-409C-BE32-E72D297353CC}">
                <c16:uniqueId val="{00000007-AEF5-4713-A82A-13D2707D9A9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EF5-4713-A82A-13D2707D9A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2D4FE-FD30-4BA0-A460-929160ED26B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53D77-F7B6-4E19-8EA8-6B4333DE010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88DF3-746F-46F1-8656-5364EB16882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A88DF3-746F-46F1-8656-5364EB1688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7A2D5B-9D84-4B4B-A021-7C8C3E5BFB4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F167E9-335F-47BC-AF0C-98FD43D7478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F167E9-335F-47BC-AF0C-98FD43D7478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0ECDB57-0BEA-4001-A81B-38860633B7E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0ECDB57-0BEA-4001-A81B-38860633B7E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0ECDB57-0BEA-4001-A81B-38860633B7E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53D77-F7B6-4E19-8EA8-6B4333DE010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D0F67D-99E1-463F-A29F-1358943A0073}"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73B027-ACE5-43B9-928E-F332AFD50C12}" type="datetime1">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B4DAAF-4784-453D-A82D-1CCC6CF00E3F}" type="datetime1">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5427662-E17B-4FF5-85A4-233554FE9C22}" type="datetime1">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CDCB69-103B-4456-9878-8E2518DF5C89}"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97A8CF1-166F-4F48-A58C-87C3ECDB043E}"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46667" y="214460"/>
            <a:ext cx="5163533" cy="6429081"/>
          </a:xfrm>
          <a:custGeom>
            <a:avLst/>
            <a:gdLst>
              <a:gd name="connsiteX0" fmla="*/ 0 w 7946796"/>
              <a:gd name="connsiteY0" fmla="*/ 0 h 6429081"/>
              <a:gd name="connsiteX1" fmla="*/ 7946796 w 7946796"/>
              <a:gd name="connsiteY1" fmla="*/ 0 h 6429081"/>
              <a:gd name="connsiteX2" fmla="*/ 7946796 w 7946796"/>
              <a:gd name="connsiteY2" fmla="*/ 6429081 h 6429081"/>
              <a:gd name="connsiteX3" fmla="*/ 0 w 7946796"/>
              <a:gd name="connsiteY3" fmla="*/ 6429081 h 6429081"/>
            </a:gdLst>
            <a:ahLst/>
            <a:cxnLst>
              <a:cxn ang="0">
                <a:pos x="connsiteX0" y="connsiteY0"/>
              </a:cxn>
              <a:cxn ang="0">
                <a:pos x="connsiteX1" y="connsiteY1"/>
              </a:cxn>
              <a:cxn ang="0">
                <a:pos x="connsiteX2" y="connsiteY2"/>
              </a:cxn>
              <a:cxn ang="0">
                <a:pos x="connsiteX3" y="connsiteY3"/>
              </a:cxn>
            </a:cxnLst>
            <a:rect l="l" t="t" r="r" b="b"/>
            <a:pathLst>
              <a:path w="7946796" h="6429081">
                <a:moveTo>
                  <a:pt x="0" y="0"/>
                </a:moveTo>
                <a:lnTo>
                  <a:pt x="7946796" y="0"/>
                </a:lnTo>
                <a:lnTo>
                  <a:pt x="7946796" y="6429081"/>
                </a:lnTo>
                <a:lnTo>
                  <a:pt x="0" y="6429081"/>
                </a:lnTo>
                <a:close/>
              </a:path>
            </a:pathLst>
          </a:custGeom>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957942" y="1017871"/>
            <a:ext cx="4917736" cy="5229225"/>
          </a:xfrm>
          <a:custGeom>
            <a:avLst/>
            <a:gdLst>
              <a:gd name="connsiteX0" fmla="*/ 0 w 4917736"/>
              <a:gd name="connsiteY0" fmla="*/ 1261553 h 5229225"/>
              <a:gd name="connsiteX1" fmla="*/ 922325 w 4917736"/>
              <a:gd name="connsiteY1" fmla="*/ 1261553 h 5229225"/>
              <a:gd name="connsiteX2" fmla="*/ 1741714 w 4917736"/>
              <a:gd name="connsiteY2" fmla="*/ 2589497 h 5229225"/>
              <a:gd name="connsiteX3" fmla="*/ 922325 w 4917736"/>
              <a:gd name="connsiteY3" fmla="*/ 3917440 h 5229225"/>
              <a:gd name="connsiteX4" fmla="*/ 0 w 4917736"/>
              <a:gd name="connsiteY4" fmla="*/ 3917440 h 5229225"/>
              <a:gd name="connsiteX5" fmla="*/ 819389 w 4917736"/>
              <a:gd name="connsiteY5" fmla="*/ 2589497 h 5229225"/>
              <a:gd name="connsiteX6" fmla="*/ 2729022 w 4917736"/>
              <a:gd name="connsiteY6" fmla="*/ 1014130 h 5229225"/>
              <a:gd name="connsiteX7" fmla="*/ 3609441 w 4917736"/>
              <a:gd name="connsiteY7" fmla="*/ 1014130 h 5229225"/>
              <a:gd name="connsiteX8" fmla="*/ 4603411 w 4917736"/>
              <a:gd name="connsiteY8" fmla="*/ 2614613 h 5229225"/>
              <a:gd name="connsiteX9" fmla="*/ 3609441 w 4917736"/>
              <a:gd name="connsiteY9" fmla="*/ 4215096 h 5229225"/>
              <a:gd name="connsiteX10" fmla="*/ 2729022 w 4917736"/>
              <a:gd name="connsiteY10" fmla="*/ 4215096 h 5229225"/>
              <a:gd name="connsiteX11" fmla="*/ 3722992 w 4917736"/>
              <a:gd name="connsiteY11" fmla="*/ 2614613 h 5229225"/>
              <a:gd name="connsiteX12" fmla="*/ 1066803 w 4917736"/>
              <a:gd name="connsiteY12" fmla="*/ 434692 h 5229225"/>
              <a:gd name="connsiteX13" fmla="*/ 2256456 w 4917736"/>
              <a:gd name="connsiteY13" fmla="*/ 434692 h 5229225"/>
              <a:gd name="connsiteX14" fmla="*/ 3599542 w 4917736"/>
              <a:gd name="connsiteY14" fmla="*/ 2597320 h 5229225"/>
              <a:gd name="connsiteX15" fmla="*/ 2256456 w 4917736"/>
              <a:gd name="connsiteY15" fmla="*/ 4759948 h 5229225"/>
              <a:gd name="connsiteX16" fmla="*/ 1066803 w 4917736"/>
              <a:gd name="connsiteY16" fmla="*/ 4759948 h 5229225"/>
              <a:gd name="connsiteX17" fmla="*/ 2409889 w 4917736"/>
              <a:gd name="connsiteY17" fmla="*/ 2597320 h 5229225"/>
              <a:gd name="connsiteX18" fmla="*/ 544287 w 4917736"/>
              <a:gd name="connsiteY18" fmla="*/ 426868 h 5229225"/>
              <a:gd name="connsiteX19" fmla="*/ 973114 w 4917736"/>
              <a:gd name="connsiteY19" fmla="*/ 426868 h 5229225"/>
              <a:gd name="connsiteX20" fmla="*/ 2286001 w 4917736"/>
              <a:gd name="connsiteY20" fmla="*/ 2589496 h 5229225"/>
              <a:gd name="connsiteX21" fmla="*/ 973114 w 4917736"/>
              <a:gd name="connsiteY21" fmla="*/ 4752124 h 5229225"/>
              <a:gd name="connsiteX22" fmla="*/ 544287 w 4917736"/>
              <a:gd name="connsiteY22" fmla="*/ 4752124 h 5229225"/>
              <a:gd name="connsiteX23" fmla="*/ 1857174 w 4917736"/>
              <a:gd name="connsiteY23" fmla="*/ 2589496 h 5229225"/>
              <a:gd name="connsiteX24" fmla="*/ 3043347 w 4917736"/>
              <a:gd name="connsiteY24" fmla="*/ 0 h 5229225"/>
              <a:gd name="connsiteX25" fmla="*/ 3276071 w 4917736"/>
              <a:gd name="connsiteY25" fmla="*/ 0 h 5229225"/>
              <a:gd name="connsiteX26" fmla="*/ 4917736 w 4917736"/>
              <a:gd name="connsiteY26" fmla="*/ 2614613 h 5229225"/>
              <a:gd name="connsiteX27" fmla="*/ 3276071 w 4917736"/>
              <a:gd name="connsiteY27" fmla="*/ 5229225 h 5229225"/>
              <a:gd name="connsiteX28" fmla="*/ 3043347 w 4917736"/>
              <a:gd name="connsiteY28" fmla="*/ 5229225 h 5229225"/>
              <a:gd name="connsiteX29" fmla="*/ 4685012 w 4917736"/>
              <a:gd name="connsiteY29" fmla="*/ 2614613 h 522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17736" h="5229225">
                <a:moveTo>
                  <a:pt x="0" y="1261553"/>
                </a:moveTo>
                <a:lnTo>
                  <a:pt x="922325" y="1261553"/>
                </a:lnTo>
                <a:lnTo>
                  <a:pt x="1741714" y="2589497"/>
                </a:lnTo>
                <a:lnTo>
                  <a:pt x="922325" y="3917440"/>
                </a:lnTo>
                <a:lnTo>
                  <a:pt x="0" y="3917440"/>
                </a:lnTo>
                <a:lnTo>
                  <a:pt x="819389" y="2589497"/>
                </a:lnTo>
                <a:close/>
                <a:moveTo>
                  <a:pt x="2729022" y="1014130"/>
                </a:moveTo>
                <a:lnTo>
                  <a:pt x="3609441" y="1014130"/>
                </a:lnTo>
                <a:lnTo>
                  <a:pt x="4603411" y="2614613"/>
                </a:lnTo>
                <a:lnTo>
                  <a:pt x="3609441" y="4215096"/>
                </a:lnTo>
                <a:lnTo>
                  <a:pt x="2729022" y="4215096"/>
                </a:lnTo>
                <a:lnTo>
                  <a:pt x="3722992" y="2614613"/>
                </a:lnTo>
                <a:close/>
                <a:moveTo>
                  <a:pt x="1066803" y="434692"/>
                </a:moveTo>
                <a:lnTo>
                  <a:pt x="2256456" y="434692"/>
                </a:lnTo>
                <a:lnTo>
                  <a:pt x="3599542" y="2597320"/>
                </a:lnTo>
                <a:lnTo>
                  <a:pt x="2256456" y="4759948"/>
                </a:lnTo>
                <a:lnTo>
                  <a:pt x="1066803" y="4759948"/>
                </a:lnTo>
                <a:lnTo>
                  <a:pt x="2409889" y="2597320"/>
                </a:lnTo>
                <a:close/>
                <a:moveTo>
                  <a:pt x="544287" y="426868"/>
                </a:moveTo>
                <a:lnTo>
                  <a:pt x="973114" y="426868"/>
                </a:lnTo>
                <a:lnTo>
                  <a:pt x="2286001" y="2589496"/>
                </a:lnTo>
                <a:lnTo>
                  <a:pt x="973114" y="4752124"/>
                </a:lnTo>
                <a:lnTo>
                  <a:pt x="544287" y="4752124"/>
                </a:lnTo>
                <a:lnTo>
                  <a:pt x="1857174" y="2589496"/>
                </a:lnTo>
                <a:close/>
                <a:moveTo>
                  <a:pt x="3043347" y="0"/>
                </a:moveTo>
                <a:lnTo>
                  <a:pt x="3276071" y="0"/>
                </a:lnTo>
                <a:lnTo>
                  <a:pt x="4917736" y="2614613"/>
                </a:lnTo>
                <a:lnTo>
                  <a:pt x="3276071" y="5229225"/>
                </a:lnTo>
                <a:lnTo>
                  <a:pt x="3043347" y="5229225"/>
                </a:lnTo>
                <a:lnTo>
                  <a:pt x="4685012" y="2614613"/>
                </a:lnTo>
                <a:close/>
              </a:path>
            </a:pathLst>
          </a:custGeom>
        </p:spPr>
        <p:txBody>
          <a:bodyPr wrap="square">
            <a:noAutofit/>
          </a:body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858000" cy="6858000"/>
          </a:xfrm>
        </p:spPr>
        <p:txBody>
          <a:body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715CBB4-48B6-4E93-8B88-03919D38FC1D}"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E221F5-F45C-463E-9821-D940A93D4EEB}" type="slidenum">
              <a:rPr lang="zh-CN" altLang="en-US" smtClean="0"/>
              <a:t>‹#›</a:t>
            </a:fld>
            <a:endParaRPr lang="zh-CN" altLang="en-US"/>
          </a:p>
        </p:txBody>
      </p:sp>
      <p:pic>
        <p:nvPicPr>
          <p:cNvPr id="7" name="图片 6"/>
          <p:cNvPicPr>
            <a:picLocks noChangeAspect="1"/>
          </p:cNvPicPr>
          <p:nvPr userDrawn="1"/>
        </p:nvPicPr>
        <p:blipFill>
          <a:blip r:embed="rId2"/>
          <a:stretch>
            <a:fillRect/>
          </a:stretch>
        </p:blipFill>
        <p:spPr>
          <a:xfrm>
            <a:off x="11220093" y="6034514"/>
            <a:ext cx="1214774" cy="1205068"/>
          </a:xfrm>
          <a:prstGeom prst="rect">
            <a:avLst/>
          </a:prstGeom>
        </p:spPr>
      </p:pic>
      <p:pic>
        <p:nvPicPr>
          <p:cNvPr id="8" name="图片 7"/>
          <p:cNvPicPr>
            <a:picLocks noChangeAspect="1"/>
          </p:cNvPicPr>
          <p:nvPr userDrawn="1"/>
        </p:nvPicPr>
        <p:blipFill>
          <a:blip r:embed="rId3"/>
          <a:stretch>
            <a:fillRect/>
          </a:stretch>
        </p:blipFill>
        <p:spPr>
          <a:xfrm rot="19864440">
            <a:off x="12099025" y="5679262"/>
            <a:ext cx="570044" cy="441365"/>
          </a:xfrm>
          <a:prstGeom prst="rect">
            <a:avLst/>
          </a:prstGeom>
        </p:spPr>
      </p:pic>
      <p:pic>
        <p:nvPicPr>
          <p:cNvPr id="9" name="图片 8"/>
          <p:cNvPicPr>
            <a:picLocks noChangeAspect="1"/>
          </p:cNvPicPr>
          <p:nvPr userDrawn="1"/>
        </p:nvPicPr>
        <p:blipFill rotWithShape="1">
          <a:blip r:embed="rId4" cstate="print">
            <a:extLst>
              <a:ext uri="{28A0092B-C50C-407E-A947-70E740481C1C}">
                <a14:useLocalDpi xmlns:a14="http://schemas.microsoft.com/office/drawing/2010/main" val="0"/>
              </a:ext>
            </a:extLst>
          </a:blip>
          <a:srcRect l="13947" t="17271" r="16176" b="36125"/>
          <a:stretch>
            <a:fillRect/>
          </a:stretch>
        </p:blipFill>
        <p:spPr>
          <a:xfrm>
            <a:off x="11312239" y="5007619"/>
            <a:ext cx="1122628" cy="1122628"/>
          </a:xfrm>
          <a:prstGeom prst="rect">
            <a:avLst/>
          </a:prstGeom>
        </p:spPr>
      </p:pic>
      <p:pic>
        <p:nvPicPr>
          <p:cNvPr id="10" name="图片 9"/>
          <p:cNvPicPr>
            <a:picLocks noChangeAspect="1"/>
          </p:cNvPicPr>
          <p:nvPr userDrawn="1"/>
        </p:nvPicPr>
        <p:blipFill>
          <a:blip r:embed="rId2"/>
          <a:stretch>
            <a:fillRect/>
          </a:stretch>
        </p:blipFill>
        <p:spPr>
          <a:xfrm>
            <a:off x="10232456" y="6542641"/>
            <a:ext cx="933638" cy="926178"/>
          </a:xfrm>
          <a:prstGeom prst="rect">
            <a:avLst/>
          </a:prstGeom>
        </p:spPr>
      </p:pic>
      <p:pic>
        <p:nvPicPr>
          <p:cNvPr id="11" name="图片 10"/>
          <p:cNvPicPr>
            <a:picLocks noChangeAspect="1"/>
          </p:cNvPicPr>
          <p:nvPr userDrawn="1"/>
        </p:nvPicPr>
        <p:blipFill>
          <a:blip r:embed="rId3"/>
          <a:stretch>
            <a:fillRect/>
          </a:stretch>
        </p:blipFill>
        <p:spPr>
          <a:xfrm rot="17595807">
            <a:off x="12099024" y="7018899"/>
            <a:ext cx="570044" cy="441365"/>
          </a:xfrm>
          <a:prstGeom prst="rect">
            <a:avLst/>
          </a:prstGeom>
        </p:spPr>
      </p:pic>
      <p:pic>
        <p:nvPicPr>
          <p:cNvPr id="12" name="图片 11"/>
          <p:cNvPicPr>
            <a:picLocks noChangeAspect="1"/>
          </p:cNvPicPr>
          <p:nvPr userDrawn="1"/>
        </p:nvPicPr>
        <p:blipFill>
          <a:blip r:embed="rId5"/>
          <a:stretch>
            <a:fillRect/>
          </a:stretch>
        </p:blipFill>
        <p:spPr>
          <a:xfrm>
            <a:off x="10796236" y="6114790"/>
            <a:ext cx="396858" cy="559763"/>
          </a:xfrm>
          <a:prstGeom prst="rect">
            <a:avLst/>
          </a:prstGeom>
        </p:spPr>
      </p:pic>
      <p:pic>
        <p:nvPicPr>
          <p:cNvPr id="13" name="图片 12"/>
          <p:cNvPicPr>
            <a:picLocks noChangeAspect="1"/>
          </p:cNvPicPr>
          <p:nvPr userDrawn="1"/>
        </p:nvPicPr>
        <p:blipFill rotWithShape="1">
          <a:blip r:embed="rId6" cstate="print">
            <a:extLst>
              <a:ext uri="{28A0092B-C50C-407E-A947-70E740481C1C}">
                <a14:useLocalDpi xmlns:a14="http://schemas.microsoft.com/office/drawing/2010/main" val="0"/>
              </a:ext>
            </a:extLst>
          </a:blip>
          <a:srcRect l="13947" t="17271" r="16176" b="36125"/>
          <a:stretch>
            <a:fillRect/>
          </a:stretch>
        </p:blipFill>
        <p:spPr>
          <a:xfrm>
            <a:off x="-882417" y="-882417"/>
            <a:ext cx="1764834" cy="1764834"/>
          </a:xfrm>
          <a:prstGeom prst="rect">
            <a:avLst/>
          </a:prstGeom>
        </p:spPr>
      </p:pic>
      <p:sp>
        <p:nvSpPr>
          <p:cNvPr id="14" name="文本框 13"/>
          <p:cNvSpPr txBox="1"/>
          <p:nvPr userDrawn="1"/>
        </p:nvSpPr>
        <p:spPr>
          <a:xfrm>
            <a:off x="749067" y="241598"/>
            <a:ext cx="3888432" cy="461665"/>
          </a:xfrm>
          <a:prstGeom prst="rect">
            <a:avLst/>
          </a:prstGeom>
          <a:noFill/>
        </p:spPr>
        <p:txBody>
          <a:bodyPr wrap="square" rtlCol="0">
            <a:spAutoFit/>
          </a:bodyPr>
          <a:lstStyle/>
          <a:p>
            <a:r>
              <a:rPr lang="en-US" altLang="zh-CN" sz="2400" b="1" dirty="0">
                <a:solidFill>
                  <a:schemeClr val="bg1"/>
                </a:solidFill>
                <a:latin typeface="造字工房悦圆演示版常规体" pitchFamily="50" charset="-122"/>
                <a:ea typeface="造字工房悦圆演示版常规体" pitchFamily="50" charset="-122"/>
              </a:rPr>
              <a:t>01 </a:t>
            </a:r>
            <a:r>
              <a:rPr lang="zh-CN" altLang="en-US" sz="2400" b="1" dirty="0">
                <a:solidFill>
                  <a:schemeClr val="bg1"/>
                </a:solidFill>
                <a:latin typeface="造字工房悦圆演示版常规体" pitchFamily="50" charset="-122"/>
                <a:ea typeface="造字工房悦圆演示版常规体" pitchFamily="50" charset="-122"/>
              </a:rPr>
              <a:t>请插入您标题内容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0"/>
            <a:ext cx="12344400" cy="6858000"/>
          </a:xfrm>
          <a:prstGeom prst="rect">
            <a:avLst/>
          </a:prstGeom>
          <a:blipFill dpi="0" rotWithShape="1">
            <a:blip r:embed="rId2">
              <a:alphaModFix amt="53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9291008B-D576-473A-A0BA-6DE8F908A74B}" type="datetime1">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589DAD-986E-4531-8DBD-45360C9E4D3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7B781C7-4880-4708-BDDC-FF9B068F629D}"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5EF2ACE-AE14-47A8-A973-84474D096F29}"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9A1A7A44-6A8C-476A-8D0E-2ED4B10C1CB6}" type="datetime1">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84" y="141513"/>
            <a:ext cx="892629" cy="892629"/>
          </a:xfrm>
          <a:prstGeom prst="rect">
            <a:avLst/>
          </a:prstGeom>
        </p:spPr>
      </p:pic>
      <p:sp>
        <p:nvSpPr>
          <p:cNvPr id="9" name="文本框 8"/>
          <p:cNvSpPr txBox="1"/>
          <p:nvPr userDrawn="1"/>
        </p:nvSpPr>
        <p:spPr>
          <a:xfrm>
            <a:off x="509581" y="233884"/>
            <a:ext cx="5194533" cy="707886"/>
          </a:xfrm>
          <a:prstGeom prst="rect">
            <a:avLst/>
          </a:prstGeom>
          <a:noFill/>
        </p:spPr>
        <p:txBody>
          <a:bodyPr wrap="square" rtlCol="0">
            <a:spAutoFit/>
          </a:bodyPr>
          <a:lstStyle/>
          <a:p>
            <a:r>
              <a:rPr lang="en-US" altLang="zh-CN" sz="4000" b="1" dirty="0">
                <a:solidFill>
                  <a:srgbClr val="FC2692"/>
                </a:solidFill>
                <a:effectLst>
                  <a:outerShdw blurRad="38100" dist="38100" dir="2700000" algn="tl">
                    <a:srgbClr val="000000">
                      <a:alpha val="43137"/>
                    </a:srgbClr>
                  </a:outerShdw>
                </a:effectLst>
                <a:latin typeface="ALS Script" panose="020B0600050302020204" pitchFamily="34" charset="0"/>
                <a:ea typeface="造字工房悦圆演示版常规体" pitchFamily="50" charset="-122"/>
              </a:rPr>
              <a:t>01</a:t>
            </a:r>
            <a:r>
              <a:rPr lang="en-US" altLang="zh-CN" sz="2400" b="1" dirty="0">
                <a:solidFill>
                  <a:srgbClr val="FC2692"/>
                </a:solidFill>
                <a:latin typeface="造字工房悦圆演示版常规体" pitchFamily="50" charset="-122"/>
                <a:ea typeface="造字工房悦圆演示版常规体" pitchFamily="50" charset="-122"/>
              </a:rPr>
              <a:t>     </a:t>
            </a:r>
            <a:r>
              <a:rPr lang="zh-CN" altLang="en-US" sz="2400" b="1" dirty="0">
                <a:solidFill>
                  <a:srgbClr val="FC2692"/>
                </a:solidFill>
                <a:latin typeface="造字工房悦圆演示版常规体" pitchFamily="50" charset="-122"/>
                <a:ea typeface="造字工房悦圆演示版常规体" pitchFamily="50" charset="-122"/>
              </a:rPr>
              <a:t>请插入您标题内容</a:t>
            </a:r>
          </a:p>
        </p:txBody>
      </p:sp>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l="22562" t="10814" r="20560" b="14965"/>
          <a:stretch>
            <a:fillRect/>
          </a:stretch>
        </p:blipFill>
        <p:spPr>
          <a:xfrm>
            <a:off x="11114315" y="5884402"/>
            <a:ext cx="849086" cy="802037"/>
          </a:xfrm>
          <a:prstGeom prst="rect">
            <a:avLst/>
          </a:prstGeom>
        </p:spPr>
      </p:pic>
      <p:sp>
        <p:nvSpPr>
          <p:cNvPr id="7" name="灯片编号占位符 6"/>
          <p:cNvSpPr>
            <a:spLocks noGrp="1"/>
          </p:cNvSpPr>
          <p:nvPr>
            <p:ph type="sldNum" sz="quarter" idx="12"/>
          </p:nvPr>
        </p:nvSpPr>
        <p:spPr>
          <a:xfrm>
            <a:off x="9120415" y="6102857"/>
            <a:ext cx="2743200" cy="365125"/>
          </a:xfrm>
        </p:spPr>
        <p:txBody>
          <a:bodyPr/>
          <a:lstStyle>
            <a:lvl1pPr>
              <a:defRPr sz="2000" b="1">
                <a:solidFill>
                  <a:schemeClr val="bg1"/>
                </a:solidFill>
              </a:defRPr>
            </a:lvl1p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36DF2D63-066C-4F12-8211-0C69B9F42DA7}" type="datetime1">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84" y="141513"/>
            <a:ext cx="892629" cy="892629"/>
          </a:xfrm>
          <a:prstGeom prst="rect">
            <a:avLst/>
          </a:prstGeom>
        </p:spPr>
      </p:pic>
      <p:sp>
        <p:nvSpPr>
          <p:cNvPr id="9" name="文本框 8"/>
          <p:cNvSpPr txBox="1"/>
          <p:nvPr userDrawn="1"/>
        </p:nvSpPr>
        <p:spPr>
          <a:xfrm>
            <a:off x="509581" y="233884"/>
            <a:ext cx="5194533" cy="707886"/>
          </a:xfrm>
          <a:prstGeom prst="rect">
            <a:avLst/>
          </a:prstGeom>
          <a:noFill/>
        </p:spPr>
        <p:txBody>
          <a:bodyPr wrap="square" rtlCol="0">
            <a:spAutoFit/>
          </a:bodyPr>
          <a:lstStyle/>
          <a:p>
            <a:r>
              <a:rPr lang="en-US" altLang="zh-CN" sz="4000" b="1" dirty="0">
                <a:solidFill>
                  <a:srgbClr val="FC2692"/>
                </a:solidFill>
                <a:effectLst>
                  <a:outerShdw blurRad="38100" dist="38100" dir="2700000" algn="tl">
                    <a:srgbClr val="000000">
                      <a:alpha val="43137"/>
                    </a:srgbClr>
                  </a:outerShdw>
                </a:effectLst>
                <a:latin typeface="ALS Script" panose="020B0600050302020204" pitchFamily="34" charset="0"/>
                <a:ea typeface="造字工房悦圆演示版常规体" pitchFamily="50" charset="-122"/>
              </a:rPr>
              <a:t>02</a:t>
            </a:r>
            <a:r>
              <a:rPr lang="en-US" altLang="zh-CN" sz="2400" b="1" dirty="0">
                <a:solidFill>
                  <a:srgbClr val="FC2692"/>
                </a:solidFill>
                <a:latin typeface="造字工房悦圆演示版常规体" pitchFamily="50" charset="-122"/>
                <a:ea typeface="造字工房悦圆演示版常规体" pitchFamily="50" charset="-122"/>
              </a:rPr>
              <a:t>     </a:t>
            </a:r>
            <a:r>
              <a:rPr lang="zh-CN" altLang="en-US" sz="2400" b="1" dirty="0">
                <a:solidFill>
                  <a:srgbClr val="FC2692"/>
                </a:solidFill>
                <a:latin typeface="造字工房悦圆演示版常规体" pitchFamily="50" charset="-122"/>
                <a:ea typeface="造字工房悦圆演示版常规体" pitchFamily="50" charset="-122"/>
              </a:rPr>
              <a:t>请插入您标题内容</a:t>
            </a:r>
          </a:p>
        </p:txBody>
      </p:sp>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l="22562" t="10814" r="20560" b="14965"/>
          <a:stretch>
            <a:fillRect/>
          </a:stretch>
        </p:blipFill>
        <p:spPr>
          <a:xfrm>
            <a:off x="11114315" y="5884402"/>
            <a:ext cx="849086" cy="802037"/>
          </a:xfrm>
          <a:prstGeom prst="rect">
            <a:avLst/>
          </a:prstGeom>
        </p:spPr>
      </p:pic>
      <p:sp>
        <p:nvSpPr>
          <p:cNvPr id="7" name="灯片编号占位符 6"/>
          <p:cNvSpPr>
            <a:spLocks noGrp="1"/>
          </p:cNvSpPr>
          <p:nvPr>
            <p:ph type="sldNum" sz="quarter" idx="12"/>
          </p:nvPr>
        </p:nvSpPr>
        <p:spPr>
          <a:xfrm>
            <a:off x="9133115" y="6102857"/>
            <a:ext cx="2743200" cy="365125"/>
          </a:xfrm>
        </p:spPr>
        <p:txBody>
          <a:bodyPr/>
          <a:lstStyle>
            <a:lvl1pPr>
              <a:defRPr sz="2000" b="1">
                <a:solidFill>
                  <a:schemeClr val="bg1"/>
                </a:solidFill>
              </a:defRPr>
            </a:lvl1p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7E05A4B5-0BED-4DD6-8DB1-B8BA1C2139D7}" type="datetime1">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84" y="141513"/>
            <a:ext cx="892629" cy="892629"/>
          </a:xfrm>
          <a:prstGeom prst="rect">
            <a:avLst/>
          </a:prstGeom>
        </p:spPr>
      </p:pic>
      <p:sp>
        <p:nvSpPr>
          <p:cNvPr id="9" name="文本框 8"/>
          <p:cNvSpPr txBox="1"/>
          <p:nvPr userDrawn="1"/>
        </p:nvSpPr>
        <p:spPr>
          <a:xfrm>
            <a:off x="509581" y="233884"/>
            <a:ext cx="5194533" cy="707886"/>
          </a:xfrm>
          <a:prstGeom prst="rect">
            <a:avLst/>
          </a:prstGeom>
          <a:noFill/>
        </p:spPr>
        <p:txBody>
          <a:bodyPr wrap="square" rtlCol="0">
            <a:spAutoFit/>
          </a:bodyPr>
          <a:lstStyle/>
          <a:p>
            <a:r>
              <a:rPr lang="en-US" altLang="zh-CN" sz="4000" b="1" dirty="0">
                <a:solidFill>
                  <a:srgbClr val="FC2692"/>
                </a:solidFill>
                <a:effectLst>
                  <a:outerShdw blurRad="38100" dist="38100" dir="2700000" algn="tl">
                    <a:srgbClr val="000000">
                      <a:alpha val="43137"/>
                    </a:srgbClr>
                  </a:outerShdw>
                </a:effectLst>
                <a:latin typeface="ALS Script" panose="020B0600050302020204" pitchFamily="34" charset="0"/>
                <a:ea typeface="造字工房悦圆演示版常规体" pitchFamily="50" charset="-122"/>
              </a:rPr>
              <a:t>03</a:t>
            </a:r>
            <a:r>
              <a:rPr lang="en-US" altLang="zh-CN" sz="2400" b="1" dirty="0">
                <a:solidFill>
                  <a:srgbClr val="FC2692"/>
                </a:solidFill>
                <a:latin typeface="造字工房悦圆演示版常规体" pitchFamily="50" charset="-122"/>
                <a:ea typeface="造字工房悦圆演示版常规体" pitchFamily="50" charset="-122"/>
              </a:rPr>
              <a:t>     </a:t>
            </a:r>
            <a:r>
              <a:rPr lang="zh-CN" altLang="en-US" sz="2400" b="1" dirty="0">
                <a:solidFill>
                  <a:srgbClr val="FC2692"/>
                </a:solidFill>
                <a:latin typeface="造字工房悦圆演示版常规体" pitchFamily="50" charset="-122"/>
                <a:ea typeface="造字工房悦圆演示版常规体" pitchFamily="50" charset="-122"/>
              </a:rPr>
              <a:t>请插入您标题内容</a:t>
            </a:r>
          </a:p>
        </p:txBody>
      </p:sp>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l="22562" t="10814" r="20560" b="14965"/>
          <a:stretch>
            <a:fillRect/>
          </a:stretch>
        </p:blipFill>
        <p:spPr>
          <a:xfrm>
            <a:off x="11114315" y="5884402"/>
            <a:ext cx="849086" cy="802037"/>
          </a:xfrm>
          <a:prstGeom prst="rect">
            <a:avLst/>
          </a:prstGeom>
        </p:spPr>
      </p:pic>
      <p:sp>
        <p:nvSpPr>
          <p:cNvPr id="7" name="灯片编号占位符 6"/>
          <p:cNvSpPr>
            <a:spLocks noGrp="1"/>
          </p:cNvSpPr>
          <p:nvPr>
            <p:ph type="sldNum" sz="quarter" idx="12"/>
          </p:nvPr>
        </p:nvSpPr>
        <p:spPr>
          <a:xfrm>
            <a:off x="9133115" y="6102857"/>
            <a:ext cx="2743200" cy="365125"/>
          </a:xfrm>
        </p:spPr>
        <p:txBody>
          <a:bodyPr/>
          <a:lstStyle>
            <a:lvl1pPr>
              <a:defRPr sz="2000" b="1">
                <a:solidFill>
                  <a:schemeClr val="bg1"/>
                </a:solidFill>
              </a:defRPr>
            </a:lvl1p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6A930098-1BC1-4E27-ACF9-AF1744F230AD}" type="datetime1">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84" y="141513"/>
            <a:ext cx="892629" cy="892629"/>
          </a:xfrm>
          <a:prstGeom prst="rect">
            <a:avLst/>
          </a:prstGeom>
        </p:spPr>
      </p:pic>
      <p:sp>
        <p:nvSpPr>
          <p:cNvPr id="9" name="文本框 8"/>
          <p:cNvSpPr txBox="1"/>
          <p:nvPr userDrawn="1"/>
        </p:nvSpPr>
        <p:spPr>
          <a:xfrm>
            <a:off x="509581" y="233884"/>
            <a:ext cx="5194533" cy="707886"/>
          </a:xfrm>
          <a:prstGeom prst="rect">
            <a:avLst/>
          </a:prstGeom>
          <a:noFill/>
        </p:spPr>
        <p:txBody>
          <a:bodyPr wrap="square" rtlCol="0">
            <a:spAutoFit/>
          </a:bodyPr>
          <a:lstStyle/>
          <a:p>
            <a:r>
              <a:rPr lang="en-US" altLang="zh-CN" sz="4000" b="1" dirty="0">
                <a:solidFill>
                  <a:srgbClr val="FC2692"/>
                </a:solidFill>
                <a:effectLst>
                  <a:outerShdw blurRad="38100" dist="38100" dir="2700000" algn="tl">
                    <a:srgbClr val="000000">
                      <a:alpha val="43137"/>
                    </a:srgbClr>
                  </a:outerShdw>
                </a:effectLst>
                <a:latin typeface="ALS Script" panose="020B0600050302020204" pitchFamily="34" charset="0"/>
                <a:ea typeface="造字工房悦圆演示版常规体" pitchFamily="50" charset="-122"/>
              </a:rPr>
              <a:t>04</a:t>
            </a:r>
            <a:r>
              <a:rPr lang="en-US" altLang="zh-CN" sz="2400" b="1" dirty="0">
                <a:solidFill>
                  <a:srgbClr val="FC2692"/>
                </a:solidFill>
                <a:latin typeface="造字工房悦圆演示版常规体" pitchFamily="50" charset="-122"/>
                <a:ea typeface="造字工房悦圆演示版常规体" pitchFamily="50" charset="-122"/>
              </a:rPr>
              <a:t>     </a:t>
            </a:r>
            <a:r>
              <a:rPr lang="zh-CN" altLang="en-US" sz="2400" b="1" dirty="0">
                <a:solidFill>
                  <a:srgbClr val="FC2692"/>
                </a:solidFill>
                <a:latin typeface="造字工房悦圆演示版常规体" pitchFamily="50" charset="-122"/>
                <a:ea typeface="造字工房悦圆演示版常规体" pitchFamily="50" charset="-122"/>
              </a:rPr>
              <a:t>请插入您标题内容</a:t>
            </a:r>
          </a:p>
        </p:txBody>
      </p:sp>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l="22562" t="10814" r="20560" b="14965"/>
          <a:stretch>
            <a:fillRect/>
          </a:stretch>
        </p:blipFill>
        <p:spPr>
          <a:xfrm>
            <a:off x="11114315" y="5884402"/>
            <a:ext cx="849086" cy="802037"/>
          </a:xfrm>
          <a:prstGeom prst="rect">
            <a:avLst/>
          </a:prstGeom>
        </p:spPr>
      </p:pic>
      <p:sp>
        <p:nvSpPr>
          <p:cNvPr id="7" name="灯片编号占位符 6"/>
          <p:cNvSpPr>
            <a:spLocks noGrp="1"/>
          </p:cNvSpPr>
          <p:nvPr>
            <p:ph type="sldNum" sz="quarter" idx="12"/>
          </p:nvPr>
        </p:nvSpPr>
        <p:spPr>
          <a:xfrm>
            <a:off x="9133115" y="6102857"/>
            <a:ext cx="2743200" cy="365125"/>
          </a:xfrm>
        </p:spPr>
        <p:txBody>
          <a:bodyPr/>
          <a:lstStyle>
            <a:lvl1pPr>
              <a:defRPr sz="2000" b="1">
                <a:solidFill>
                  <a:schemeClr val="bg1"/>
                </a:solidFill>
              </a:defRPr>
            </a:lvl1p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9320A4-3920-41DB-9A56-B50D632C5C84}" type="datetime1">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1EB3BB4-D202-423B-83F4-4B00085D32F5}" type="datetime1">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942A7D8-7BAA-4C4E-860D-7E3507E96D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E5AFC-D20D-4F80-AB38-665E2A75D712}" type="datetime1">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2A7D8-7BAA-4C4E-860D-7E3507E96D7B}" type="slidenum">
              <a:rPr lang="zh-CN" altLang="en-US" smtClean="0"/>
              <a:t>‹#›</a:t>
            </a:fld>
            <a:endParaRPr lang="zh-CN" altLang="en-US"/>
          </a:p>
        </p:txBody>
      </p:sp>
      <p:pic>
        <p:nvPicPr>
          <p:cNvPr id="7" name="图片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9" name="文本框 8"/>
          <p:cNvSpPr txBox="1"/>
          <p:nvPr/>
        </p:nvSpPr>
        <p:spPr>
          <a:xfrm>
            <a:off x="4741301" y="2413817"/>
            <a:ext cx="2348720" cy="523220"/>
          </a:xfrm>
          <a:prstGeom prst="rect">
            <a:avLst/>
          </a:prstGeom>
          <a:noFill/>
        </p:spPr>
        <p:txBody>
          <a:bodyPr wrap="none" rtlCol="0">
            <a:spAutoFit/>
          </a:bodyPr>
          <a:lstStyle/>
          <a:p>
            <a:r>
              <a:rPr lang="zh-CN" altLang="en-US" sz="2800" b="1" dirty="0">
                <a:solidFill>
                  <a:srgbClr val="FC2692"/>
                </a:solidFill>
                <a:latin typeface="方正瘦金书简体" panose="03000509000000000000" pitchFamily="65" charset="-122"/>
                <a:ea typeface="方正瘦金书简体" panose="03000509000000000000" pitchFamily="65" charset="-122"/>
              </a:rPr>
              <a:t>给最伟大的爱</a:t>
            </a:r>
            <a:endParaRPr lang="en-US" altLang="zh-CN" sz="2800" b="1" dirty="0">
              <a:solidFill>
                <a:srgbClr val="FC2692"/>
              </a:solidFill>
              <a:latin typeface="方正瘦金书简体" panose="03000509000000000000" pitchFamily="65" charset="-122"/>
              <a:ea typeface="方正瘦金书简体" panose="03000509000000000000" pitchFamily="65" charset="-122"/>
            </a:endParaRPr>
          </a:p>
        </p:txBody>
      </p:sp>
      <p:sp>
        <p:nvSpPr>
          <p:cNvPr id="10" name="文本框 9"/>
          <p:cNvSpPr txBox="1"/>
          <p:nvPr/>
        </p:nvSpPr>
        <p:spPr>
          <a:xfrm>
            <a:off x="4334329" y="3106296"/>
            <a:ext cx="3345788" cy="1015663"/>
          </a:xfrm>
          <a:prstGeom prst="rect">
            <a:avLst/>
          </a:prstGeom>
          <a:noFill/>
        </p:spPr>
        <p:txBody>
          <a:bodyPr wrap="none" rtlCol="0">
            <a:spAutoFit/>
          </a:bodyPr>
          <a:lstStyle/>
          <a:p>
            <a:r>
              <a:rPr lang="zh-CN" altLang="en-US" sz="6000" b="1" dirty="0">
                <a:solidFill>
                  <a:srgbClr val="FC2692"/>
                </a:solidFill>
                <a:latin typeface="造字工房悦圆演示版常规体" pitchFamily="50" charset="-122"/>
                <a:ea typeface="造字工房悦圆演示版常规体" pitchFamily="50" charset="-122"/>
              </a:rPr>
              <a:t>母亲的爱</a:t>
            </a:r>
            <a:endParaRPr lang="en-US" altLang="zh-CN" sz="6000" b="1" dirty="0">
              <a:solidFill>
                <a:srgbClr val="FC2692"/>
              </a:solidFill>
              <a:latin typeface="造字工房悦圆演示版常规体" pitchFamily="50" charset="-122"/>
              <a:ea typeface="造字工房悦圆演示版常规体" pitchFamily="50" charset="-122"/>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025" y="5042373"/>
            <a:ext cx="2334860" cy="1690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天使, 翅膀, 天堂, 宗教, 天使的翅膀, 圣, 白, 圣诞节, 精神, 小天使, 幻想, 雕像, 羽毛"/>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508" y="772431"/>
            <a:ext cx="4775510" cy="602165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171698" y="2182505"/>
            <a:ext cx="4617404" cy="2012859"/>
          </a:xfrm>
          <a:prstGeom prst="rect">
            <a:avLst/>
          </a:prstGeom>
          <a:noFill/>
        </p:spPr>
        <p:txBody>
          <a:bodyPr wrap="square" rtlCol="0">
            <a:spAutoFit/>
          </a:bodyPr>
          <a:lstStyle/>
          <a:p>
            <a:pPr>
              <a:lnSpc>
                <a:spcPct val="130000"/>
              </a:lnSpc>
            </a:pPr>
            <a:r>
              <a:rPr lang="en-US" altLang="zh-CN" sz="2400" spc="100" dirty="0">
                <a:solidFill>
                  <a:srgbClr val="393E46"/>
                </a:solidFill>
                <a:latin typeface="Product Sans" panose="020B0503030502040203" pitchFamily="34" charset="0"/>
                <a:ea typeface="冬青黑体简体中文 W3" panose="020B0300000000000000" pitchFamily="34" charset="-122"/>
              </a:rPr>
              <a:t>There are many variations of passages of Lorem Ipsum available, but </a:t>
            </a:r>
            <a:r>
              <a:rPr lang="en-US" altLang="zh-CN" sz="2400" spc="100" dirty="0">
                <a:solidFill>
                  <a:srgbClr val="FC2692"/>
                </a:solidFill>
                <a:latin typeface="Product Sans" panose="020B0503030502040203" pitchFamily="34" charset="0"/>
                <a:ea typeface="冬青黑体简体中文 W3" panose="020B0300000000000000" pitchFamily="34" charset="-122"/>
              </a:rPr>
              <a:t>the majority have suffered </a:t>
            </a:r>
            <a:r>
              <a:rPr lang="en-US" altLang="zh-CN" sz="2400" spc="100" dirty="0">
                <a:solidFill>
                  <a:srgbClr val="393E46"/>
                </a:solidFill>
                <a:latin typeface="Product Sans" panose="020B0503030502040203" pitchFamily="34" charset="0"/>
                <a:ea typeface="冬青黑体简体中文 W3" panose="020B0300000000000000" pitchFamily="34" charset="-122"/>
              </a:rPr>
              <a:t>alteration in some form.</a:t>
            </a:r>
          </a:p>
        </p:txBody>
      </p:sp>
      <p:sp>
        <p:nvSpPr>
          <p:cNvPr id="11" name="任意多边形: 形状 10"/>
          <p:cNvSpPr/>
          <p:nvPr/>
        </p:nvSpPr>
        <p:spPr>
          <a:xfrm>
            <a:off x="7600353" y="944621"/>
            <a:ext cx="2603369" cy="4934307"/>
          </a:xfrm>
          <a:custGeom>
            <a:avLst/>
            <a:gdLst>
              <a:gd name="connsiteX0" fmla="*/ 1898912 w 2603369"/>
              <a:gd name="connsiteY0" fmla="*/ 0 h 4934307"/>
              <a:gd name="connsiteX1" fmla="*/ 2603369 w 2603369"/>
              <a:gd name="connsiteY1" fmla="*/ 0 h 4934307"/>
              <a:gd name="connsiteX2" fmla="*/ 1277163 w 2603369"/>
              <a:gd name="connsiteY2" fmla="*/ 3447746 h 4934307"/>
              <a:gd name="connsiteX3" fmla="*/ 1276276 w 2603369"/>
              <a:gd name="connsiteY3" fmla="*/ 3447746 h 4934307"/>
              <a:gd name="connsiteX4" fmla="*/ 704457 w 2603369"/>
              <a:gd name="connsiteY4" fmla="*/ 4934307 h 4934307"/>
              <a:gd name="connsiteX5" fmla="*/ 0 w 2603369"/>
              <a:gd name="connsiteY5" fmla="*/ 4934307 h 4934307"/>
              <a:gd name="connsiteX6" fmla="*/ 1326206 w 2603369"/>
              <a:gd name="connsiteY6" fmla="*/ 1486561 h 4934307"/>
              <a:gd name="connsiteX7" fmla="*/ 1327093 w 2603369"/>
              <a:gd name="connsiteY7" fmla="*/ 1486561 h 493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369" h="4934307">
                <a:moveTo>
                  <a:pt x="1898912" y="0"/>
                </a:moveTo>
                <a:lnTo>
                  <a:pt x="2603369" y="0"/>
                </a:lnTo>
                <a:lnTo>
                  <a:pt x="1277163" y="3447746"/>
                </a:lnTo>
                <a:lnTo>
                  <a:pt x="1276276" y="3447746"/>
                </a:lnTo>
                <a:lnTo>
                  <a:pt x="704457" y="4934307"/>
                </a:lnTo>
                <a:lnTo>
                  <a:pt x="0" y="4934307"/>
                </a:lnTo>
                <a:lnTo>
                  <a:pt x="1326206" y="1486561"/>
                </a:lnTo>
                <a:lnTo>
                  <a:pt x="1327093" y="1486561"/>
                </a:lnTo>
                <a:close/>
              </a:path>
            </a:pathLst>
          </a:custGeom>
          <a:solidFill>
            <a:srgbClr val="FC269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 name="灯片编号占位符 1"/>
          <p:cNvSpPr>
            <a:spLocks noGrp="1"/>
          </p:cNvSpPr>
          <p:nvPr>
            <p:ph type="sldNum" sz="quarter" idx="12"/>
          </p:nvPr>
        </p:nvSpPr>
        <p:spPr/>
        <p:txBody>
          <a:bodyPr/>
          <a:lstStyle/>
          <a:p>
            <a:fld id="{0942A7D8-7BAA-4C4E-860D-7E3507E96D7B}" type="slidenum">
              <a:rPr lang="zh-CN" altLang="en-US" smtClean="0"/>
              <a:t>10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10159" r="22291" b="59841"/>
          <a:stretch>
            <a:fillRect/>
          </a:stretch>
        </p:blipFill>
        <p:spPr>
          <a:xfrm>
            <a:off x="-1004968" y="1430741"/>
            <a:ext cx="6338968" cy="3682728"/>
          </a:xfrm>
          <a:prstGeom prst="rect">
            <a:avLst/>
          </a:prstGeom>
        </p:spPr>
      </p:pic>
      <p:sp>
        <p:nvSpPr>
          <p:cNvPr id="7" name="矩形 6"/>
          <p:cNvSpPr/>
          <p:nvPr/>
        </p:nvSpPr>
        <p:spPr>
          <a:xfrm>
            <a:off x="2585670" y="2413327"/>
            <a:ext cx="1354858" cy="1862048"/>
          </a:xfrm>
          <a:prstGeom prst="rect">
            <a:avLst/>
          </a:prstGeom>
        </p:spPr>
        <p:txBody>
          <a:bodyPr wrap="none">
            <a:spAutoFit/>
          </a:bodyPr>
          <a:lstStyle/>
          <a:p>
            <a:r>
              <a:rPr lang="en-US" altLang="zh-CN" sz="11500" b="1" dirty="0">
                <a:solidFill>
                  <a:srgbClr val="FC2692"/>
                </a:solidFill>
                <a:effectLst>
                  <a:outerShdw blurRad="38100" dist="38100" dir="2700000" algn="tl">
                    <a:srgbClr val="000000">
                      <a:alpha val="43137"/>
                    </a:srgbClr>
                  </a:outerShdw>
                </a:effectLst>
                <a:latin typeface="ALS Script" panose="020B0600050302020204" pitchFamily="34" charset="0"/>
                <a:ea typeface="造字工房悦圆演示版常规体" pitchFamily="50" charset="-122"/>
              </a:rPr>
              <a:t>02</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672" y="2093370"/>
            <a:ext cx="1048444" cy="75894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862" y="4024058"/>
            <a:ext cx="845757" cy="6122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921" y="3514946"/>
            <a:ext cx="1215284" cy="87972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005" y="3486483"/>
            <a:ext cx="1215283" cy="879720"/>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12373" t="11262" r="54685" b="59223"/>
          <a:stretch>
            <a:fillRect/>
          </a:stretch>
        </p:blipFill>
        <p:spPr>
          <a:xfrm>
            <a:off x="2597559" y="3222391"/>
            <a:ext cx="951086" cy="852123"/>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73258" t="43125" r="-5706" b="27803"/>
          <a:stretch>
            <a:fillRect/>
          </a:stretch>
        </p:blipFill>
        <p:spPr>
          <a:xfrm>
            <a:off x="3590521" y="1958342"/>
            <a:ext cx="1177185" cy="1054695"/>
          </a:xfrm>
          <a:prstGeom prst="rect">
            <a:avLst/>
          </a:prstGeom>
        </p:spPr>
      </p:pic>
      <p:grpSp>
        <p:nvGrpSpPr>
          <p:cNvPr id="20" name="组合 19"/>
          <p:cNvGrpSpPr/>
          <p:nvPr/>
        </p:nvGrpSpPr>
        <p:grpSpPr>
          <a:xfrm>
            <a:off x="3871965" y="2666410"/>
            <a:ext cx="6070961" cy="1697072"/>
            <a:chOff x="5725442" y="1513207"/>
            <a:chExt cx="4009950" cy="1697072"/>
          </a:xfrm>
        </p:grpSpPr>
        <p:sp>
          <p:nvSpPr>
            <p:cNvPr id="21" name="文本框 20"/>
            <p:cNvSpPr txBox="1"/>
            <p:nvPr/>
          </p:nvSpPr>
          <p:spPr>
            <a:xfrm>
              <a:off x="5725442" y="1513207"/>
              <a:ext cx="4009950" cy="1323439"/>
            </a:xfrm>
            <a:prstGeom prst="rect">
              <a:avLst/>
            </a:prstGeom>
            <a:noFill/>
          </p:spPr>
          <p:txBody>
            <a:bodyPr wrap="square" rtlCol="0">
              <a:spAutoFit/>
            </a:bodyPr>
            <a:lstStyle/>
            <a:p>
              <a:pPr algn="r"/>
              <a:r>
                <a:rPr lang="zh-CN" altLang="en-US" sz="4000" b="1" dirty="0">
                  <a:solidFill>
                    <a:srgbClr val="FC2692"/>
                  </a:solidFill>
                  <a:latin typeface="造字工房悦圆演示版常规体" pitchFamily="50" charset="-122"/>
                  <a:ea typeface="造字工房悦圆演示版常规体" pitchFamily="50" charset="-122"/>
                </a:rPr>
                <a:t>请插入您标题内容</a:t>
              </a:r>
            </a:p>
          </p:txBody>
        </p:sp>
        <p:sp>
          <p:nvSpPr>
            <p:cNvPr id="22" name="文本框 21"/>
            <p:cNvSpPr txBox="1"/>
            <p:nvPr/>
          </p:nvSpPr>
          <p:spPr>
            <a:xfrm>
              <a:off x="5725442" y="2269124"/>
              <a:ext cx="3975053" cy="941155"/>
            </a:xfrm>
            <a:prstGeom prst="rect">
              <a:avLst/>
            </a:prstGeom>
            <a:noFill/>
          </p:spPr>
          <p:txBody>
            <a:bodyPr wrap="square" rtlCol="0">
              <a:spAutoFit/>
            </a:bodyPr>
            <a:lstStyle/>
            <a:p>
              <a:pPr algn="r">
                <a:lnSpc>
                  <a:spcPct val="120000"/>
                </a:lnSpc>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请插入您的文本内容请插入</a:t>
              </a:r>
            </a:p>
            <a:p>
              <a:pPr algn="r">
                <a:lnSpc>
                  <a:spcPct val="120000"/>
                </a:lnSpc>
              </a:pP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4707" y="2136473"/>
            <a:ext cx="1441175" cy="1043239"/>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73258" t="43125" r="-5706" b="27803"/>
          <a:stretch>
            <a:fillRect/>
          </a:stretch>
        </p:blipFill>
        <p:spPr>
          <a:xfrm>
            <a:off x="9463830" y="3648452"/>
            <a:ext cx="1299273" cy="1164079"/>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12373" t="11262" r="54685" b="59223"/>
          <a:stretch>
            <a:fillRect/>
          </a:stretch>
        </p:blipFill>
        <p:spPr>
          <a:xfrm>
            <a:off x="11676193" y="3881962"/>
            <a:ext cx="1374531" cy="12315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2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4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7206" y="6422273"/>
            <a:ext cx="398035" cy="276999"/>
          </a:xfrm>
          <a:prstGeom prst="rect">
            <a:avLst/>
          </a:prstGeom>
        </p:spPr>
        <p:txBody>
          <a:bodyPr wrap="square">
            <a:spAutoFit/>
          </a:bodyPr>
          <a:lstStyle/>
          <a:p>
            <a:pPr algn="ctr"/>
            <a:fld id="{B6CDF4B4-146F-4CD0-B0FE-F3CF0468E44B}" type="slidenum">
              <a:rPr lang="id-ID" sz="1200" smtClean="0">
                <a:solidFill>
                  <a:schemeClr val="bg1"/>
                </a:solidFill>
                <a:latin typeface="Roboto" panose="02000000000000000000" pitchFamily="2" charset="0"/>
                <a:ea typeface="Roboto" panose="02000000000000000000" pitchFamily="2" charset="0"/>
                <a:cs typeface="Open Sans Light" panose="020B0306030504020204" pitchFamily="34" charset="0"/>
              </a:rPr>
              <a:t>12</a:t>
            </a:fld>
            <a:endParaRPr lang="id-ID" sz="1600" dirty="0">
              <a:solidFill>
                <a:schemeClr val="bg1"/>
              </a:solidFill>
              <a:latin typeface="Roboto" panose="02000000000000000000" pitchFamily="2" charset="0"/>
              <a:ea typeface="Roboto" panose="02000000000000000000" pitchFamily="2" charset="0"/>
              <a:cs typeface="Open Sans Light" panose="020B0306030504020204" pitchFamily="34" charset="0"/>
            </a:endParaRPr>
          </a:p>
        </p:txBody>
      </p:sp>
      <p:grpSp>
        <p:nvGrpSpPr>
          <p:cNvPr id="7" name="Group 6"/>
          <p:cNvGrpSpPr/>
          <p:nvPr/>
        </p:nvGrpSpPr>
        <p:grpSpPr>
          <a:xfrm>
            <a:off x="1693923" y="1926726"/>
            <a:ext cx="1316724" cy="1462095"/>
            <a:chOff x="1044013" y="942906"/>
            <a:chExt cx="1316724" cy="1462095"/>
          </a:xfrm>
          <a:solidFill>
            <a:srgbClr val="FC2692"/>
          </a:solidFill>
        </p:grpSpPr>
        <p:sp>
          <p:nvSpPr>
            <p:cNvPr id="8" name="Freeform 1"/>
            <p:cNvSpPr>
              <a:spLocks noChangeArrowheads="1"/>
            </p:cNvSpPr>
            <p:nvPr/>
          </p:nvSpPr>
          <p:spPr bwMode="auto">
            <a:xfrm>
              <a:off x="1235045" y="942906"/>
              <a:ext cx="872225" cy="944911"/>
            </a:xfrm>
            <a:custGeom>
              <a:avLst/>
              <a:gdLst>
                <a:gd name="T0" fmla="*/ 1038 w 4126"/>
                <a:gd name="T1" fmla="*/ 4471 h 4472"/>
                <a:gd name="T2" fmla="*/ 1038 w 4126"/>
                <a:gd name="T3" fmla="*/ 4471 h 4472"/>
                <a:gd name="T4" fmla="*/ 532 w 4126"/>
                <a:gd name="T5" fmla="*/ 3593 h 4472"/>
                <a:gd name="T6" fmla="*/ 319 w 4126"/>
                <a:gd name="T7" fmla="*/ 3699 h 4472"/>
                <a:gd name="T8" fmla="*/ 26 w 4126"/>
                <a:gd name="T9" fmla="*/ 3486 h 4472"/>
                <a:gd name="T10" fmla="*/ 452 w 4126"/>
                <a:gd name="T11" fmla="*/ 265 h 4472"/>
                <a:gd name="T12" fmla="*/ 798 w 4126"/>
                <a:gd name="T13" fmla="*/ 52 h 4472"/>
                <a:gd name="T14" fmla="*/ 3779 w 4126"/>
                <a:gd name="T15" fmla="*/ 1303 h 4472"/>
                <a:gd name="T16" fmla="*/ 3832 w 4126"/>
                <a:gd name="T17" fmla="*/ 1677 h 4472"/>
                <a:gd name="T18" fmla="*/ 3619 w 4126"/>
                <a:gd name="T19" fmla="*/ 1809 h 4472"/>
                <a:gd name="T20" fmla="*/ 4125 w 4126"/>
                <a:gd name="T21" fmla="*/ 2687 h 4472"/>
                <a:gd name="T22" fmla="*/ 1038 w 4126"/>
                <a:gd name="T23" fmla="*/ 4471 h 4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2">
                  <a:moveTo>
                    <a:pt x="1038" y="4471"/>
                  </a:moveTo>
                  <a:lnTo>
                    <a:pt x="1038" y="4471"/>
                  </a:lnTo>
                  <a:cubicBezTo>
                    <a:pt x="532" y="3593"/>
                    <a:pt x="532" y="3593"/>
                    <a:pt x="532" y="3593"/>
                  </a:cubicBezTo>
                  <a:cubicBezTo>
                    <a:pt x="319" y="3699"/>
                    <a:pt x="319" y="3699"/>
                    <a:pt x="319" y="3699"/>
                  </a:cubicBezTo>
                  <a:cubicBezTo>
                    <a:pt x="159" y="3806"/>
                    <a:pt x="0" y="3672"/>
                    <a:pt x="26" y="3486"/>
                  </a:cubicBezTo>
                  <a:cubicBezTo>
                    <a:pt x="452" y="265"/>
                    <a:pt x="452" y="265"/>
                    <a:pt x="452" y="265"/>
                  </a:cubicBezTo>
                  <a:cubicBezTo>
                    <a:pt x="478" y="80"/>
                    <a:pt x="611" y="0"/>
                    <a:pt x="798" y="52"/>
                  </a:cubicBezTo>
                  <a:cubicBezTo>
                    <a:pt x="3779" y="1303"/>
                    <a:pt x="3779" y="1303"/>
                    <a:pt x="3779" y="1303"/>
                  </a:cubicBezTo>
                  <a:cubicBezTo>
                    <a:pt x="3965" y="1384"/>
                    <a:pt x="3991" y="1596"/>
                    <a:pt x="3832" y="1677"/>
                  </a:cubicBezTo>
                  <a:cubicBezTo>
                    <a:pt x="3619" y="1809"/>
                    <a:pt x="3619" y="1809"/>
                    <a:pt x="3619" y="1809"/>
                  </a:cubicBezTo>
                  <a:cubicBezTo>
                    <a:pt x="4125" y="2687"/>
                    <a:pt x="4125" y="2687"/>
                    <a:pt x="4125" y="2687"/>
                  </a:cubicBezTo>
                  <a:cubicBezTo>
                    <a:pt x="3087" y="3273"/>
                    <a:pt x="2075" y="3858"/>
                    <a:pt x="1038" y="4471"/>
                  </a:cubicBezTo>
                </a:path>
              </a:pathLst>
            </a:custGeom>
            <a:grpFill/>
            <a:ln>
              <a:noFill/>
            </a:ln>
            <a:effectLst/>
          </p:spPr>
          <p:txBody>
            <a:bodyPr wrap="none" anchor="ctr"/>
            <a:lstStyle/>
            <a:p>
              <a:endParaRPr lang="en-US"/>
            </a:p>
          </p:txBody>
        </p:sp>
        <p:sp>
          <p:nvSpPr>
            <p:cNvPr id="9" name="Freeform 7"/>
            <p:cNvSpPr>
              <a:spLocks noChangeArrowheads="1"/>
            </p:cNvSpPr>
            <p:nvPr/>
          </p:nvSpPr>
          <p:spPr bwMode="auto">
            <a:xfrm>
              <a:off x="1044013" y="1184259"/>
              <a:ext cx="1316724" cy="1220742"/>
            </a:xfrm>
            <a:custGeom>
              <a:avLst/>
              <a:gdLst>
                <a:gd name="T0" fmla="*/ 0 w 6230"/>
                <a:gd name="T1" fmla="*/ 3593 h 5776"/>
                <a:gd name="T2" fmla="*/ 6229 w 6230"/>
                <a:gd name="T3" fmla="*/ 0 h 5776"/>
                <a:gd name="T4" fmla="*/ 6229 w 6230"/>
                <a:gd name="T5" fmla="*/ 4338 h 5776"/>
                <a:gd name="T6" fmla="*/ 3780 w 6230"/>
                <a:gd name="T7" fmla="*/ 5775 h 5776"/>
                <a:gd name="T8" fmla="*/ 0 w 6230"/>
                <a:gd name="T9" fmla="*/ 3593 h 5776"/>
              </a:gdLst>
              <a:ahLst/>
              <a:cxnLst>
                <a:cxn ang="0">
                  <a:pos x="T0" y="T1"/>
                </a:cxn>
                <a:cxn ang="0">
                  <a:pos x="T2" y="T3"/>
                </a:cxn>
                <a:cxn ang="0">
                  <a:pos x="T4" y="T5"/>
                </a:cxn>
                <a:cxn ang="0">
                  <a:pos x="T6" y="T7"/>
                </a:cxn>
                <a:cxn ang="0">
                  <a:pos x="T8" y="T9"/>
                </a:cxn>
              </a:cxnLst>
              <a:rect l="0" t="0" r="r" b="b"/>
              <a:pathLst>
                <a:path w="6230" h="5776">
                  <a:moveTo>
                    <a:pt x="0" y="3593"/>
                  </a:moveTo>
                  <a:lnTo>
                    <a:pt x="6229" y="0"/>
                  </a:lnTo>
                  <a:lnTo>
                    <a:pt x="6229" y="4338"/>
                  </a:lnTo>
                  <a:lnTo>
                    <a:pt x="3780" y="5775"/>
                  </a:lnTo>
                  <a:lnTo>
                    <a:pt x="0" y="3593"/>
                  </a:lnTo>
                </a:path>
              </a:pathLst>
            </a:custGeom>
            <a:grpFill/>
            <a:ln>
              <a:noFill/>
            </a:ln>
            <a:effectLst/>
          </p:spPr>
          <p:txBody>
            <a:bodyPr wrap="none" anchor="ctr"/>
            <a:lstStyle/>
            <a:p>
              <a:endParaRPr lang="en-US"/>
            </a:p>
          </p:txBody>
        </p:sp>
      </p:grpSp>
      <p:grpSp>
        <p:nvGrpSpPr>
          <p:cNvPr id="10" name="Group 9"/>
          <p:cNvGrpSpPr/>
          <p:nvPr/>
        </p:nvGrpSpPr>
        <p:grpSpPr>
          <a:xfrm>
            <a:off x="962409" y="2972278"/>
            <a:ext cx="1502165" cy="1518939"/>
            <a:chOff x="312499" y="1988458"/>
            <a:chExt cx="1502165" cy="1518939"/>
          </a:xfrm>
          <a:solidFill>
            <a:srgbClr val="FD59AB"/>
          </a:solidFill>
        </p:grpSpPr>
        <p:sp>
          <p:nvSpPr>
            <p:cNvPr id="11" name="Freeform 2"/>
            <p:cNvSpPr>
              <a:spLocks noChangeArrowheads="1"/>
            </p:cNvSpPr>
            <p:nvPr/>
          </p:nvSpPr>
          <p:spPr bwMode="auto">
            <a:xfrm>
              <a:off x="312499" y="2264290"/>
              <a:ext cx="861043" cy="967275"/>
            </a:xfrm>
            <a:custGeom>
              <a:avLst/>
              <a:gdLst>
                <a:gd name="T0" fmla="*/ 4072 w 4073"/>
                <a:gd name="T1" fmla="*/ 4071 h 4578"/>
                <a:gd name="T2" fmla="*/ 4072 w 4073"/>
                <a:gd name="T3" fmla="*/ 4071 h 4578"/>
                <a:gd name="T4" fmla="*/ 3061 w 4073"/>
                <a:gd name="T5" fmla="*/ 4071 h 4578"/>
                <a:gd name="T6" fmla="*/ 3061 w 4073"/>
                <a:gd name="T7" fmla="*/ 4310 h 4578"/>
                <a:gd name="T8" fmla="*/ 2714 w 4073"/>
                <a:gd name="T9" fmla="*/ 4470 h 4578"/>
                <a:gd name="T10" fmla="*/ 159 w 4073"/>
                <a:gd name="T11" fmla="*/ 2500 h 4578"/>
                <a:gd name="T12" fmla="*/ 159 w 4073"/>
                <a:gd name="T13" fmla="*/ 2076 h 4578"/>
                <a:gd name="T14" fmla="*/ 2714 w 4073"/>
                <a:gd name="T15" fmla="*/ 107 h 4578"/>
                <a:gd name="T16" fmla="*/ 3061 w 4073"/>
                <a:gd name="T17" fmla="*/ 266 h 4578"/>
                <a:gd name="T18" fmla="*/ 3061 w 4073"/>
                <a:gd name="T19" fmla="*/ 505 h 4578"/>
                <a:gd name="T20" fmla="*/ 4072 w 4073"/>
                <a:gd name="T21" fmla="*/ 505 h 4578"/>
                <a:gd name="T22" fmla="*/ 4072 w 4073"/>
                <a:gd name="T23" fmla="*/ 4071 h 4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3" h="4578">
                  <a:moveTo>
                    <a:pt x="4072" y="4071"/>
                  </a:moveTo>
                  <a:lnTo>
                    <a:pt x="4072" y="4071"/>
                  </a:lnTo>
                  <a:cubicBezTo>
                    <a:pt x="3061" y="4071"/>
                    <a:pt x="3061" y="4071"/>
                    <a:pt x="3061" y="4071"/>
                  </a:cubicBezTo>
                  <a:cubicBezTo>
                    <a:pt x="3061" y="4310"/>
                    <a:pt x="3061" y="4310"/>
                    <a:pt x="3061" y="4310"/>
                  </a:cubicBezTo>
                  <a:cubicBezTo>
                    <a:pt x="3061" y="4497"/>
                    <a:pt x="2874" y="4577"/>
                    <a:pt x="2714" y="4470"/>
                  </a:cubicBezTo>
                  <a:cubicBezTo>
                    <a:pt x="159" y="2500"/>
                    <a:pt x="159" y="2500"/>
                    <a:pt x="159" y="2500"/>
                  </a:cubicBezTo>
                  <a:cubicBezTo>
                    <a:pt x="0" y="2368"/>
                    <a:pt x="0" y="2209"/>
                    <a:pt x="159" y="2076"/>
                  </a:cubicBezTo>
                  <a:cubicBezTo>
                    <a:pt x="2714" y="107"/>
                    <a:pt x="2714" y="107"/>
                    <a:pt x="2714" y="107"/>
                  </a:cubicBezTo>
                  <a:cubicBezTo>
                    <a:pt x="2874" y="0"/>
                    <a:pt x="3061" y="79"/>
                    <a:pt x="3061" y="266"/>
                  </a:cubicBezTo>
                  <a:cubicBezTo>
                    <a:pt x="3061" y="505"/>
                    <a:pt x="3061" y="505"/>
                    <a:pt x="3061" y="505"/>
                  </a:cubicBezTo>
                  <a:cubicBezTo>
                    <a:pt x="4072" y="505"/>
                    <a:pt x="4072" y="505"/>
                    <a:pt x="4072" y="505"/>
                  </a:cubicBezTo>
                  <a:cubicBezTo>
                    <a:pt x="4072" y="1703"/>
                    <a:pt x="4072" y="2874"/>
                    <a:pt x="4072" y="4071"/>
                  </a:cubicBezTo>
                </a:path>
              </a:pathLst>
            </a:custGeom>
            <a:grpFill/>
            <a:ln>
              <a:noFill/>
            </a:ln>
            <a:effectLst/>
          </p:spPr>
          <p:txBody>
            <a:bodyPr wrap="none" anchor="ctr"/>
            <a:lstStyle/>
            <a:p>
              <a:endParaRPr lang="en-US"/>
            </a:p>
          </p:txBody>
        </p:sp>
        <p:sp>
          <p:nvSpPr>
            <p:cNvPr id="12" name="Freeform 8"/>
            <p:cNvSpPr>
              <a:spLocks noChangeArrowheads="1"/>
            </p:cNvSpPr>
            <p:nvPr/>
          </p:nvSpPr>
          <p:spPr bwMode="auto">
            <a:xfrm>
              <a:off x="1021648" y="1988458"/>
              <a:ext cx="793016" cy="1518939"/>
            </a:xfrm>
            <a:custGeom>
              <a:avLst/>
              <a:gdLst>
                <a:gd name="T0" fmla="*/ 0 w 3754"/>
                <a:gd name="T1" fmla="*/ 7186 h 7187"/>
                <a:gd name="T2" fmla="*/ 0 w 3754"/>
                <a:gd name="T3" fmla="*/ 0 h 7187"/>
                <a:gd name="T4" fmla="*/ 3753 w 3754"/>
                <a:gd name="T5" fmla="*/ 2183 h 7187"/>
                <a:gd name="T6" fmla="*/ 3753 w 3754"/>
                <a:gd name="T7" fmla="*/ 5003 h 7187"/>
                <a:gd name="T8" fmla="*/ 0 w 3754"/>
                <a:gd name="T9" fmla="*/ 7186 h 7187"/>
              </a:gdLst>
              <a:ahLst/>
              <a:cxnLst>
                <a:cxn ang="0">
                  <a:pos x="T0" y="T1"/>
                </a:cxn>
                <a:cxn ang="0">
                  <a:pos x="T2" y="T3"/>
                </a:cxn>
                <a:cxn ang="0">
                  <a:pos x="T4" y="T5"/>
                </a:cxn>
                <a:cxn ang="0">
                  <a:pos x="T6" y="T7"/>
                </a:cxn>
                <a:cxn ang="0">
                  <a:pos x="T8" y="T9"/>
                </a:cxn>
              </a:cxnLst>
              <a:rect l="0" t="0" r="r" b="b"/>
              <a:pathLst>
                <a:path w="3754" h="7187">
                  <a:moveTo>
                    <a:pt x="0" y="7186"/>
                  </a:moveTo>
                  <a:lnTo>
                    <a:pt x="0" y="0"/>
                  </a:lnTo>
                  <a:lnTo>
                    <a:pt x="3753" y="2183"/>
                  </a:lnTo>
                  <a:lnTo>
                    <a:pt x="3753" y="5003"/>
                  </a:lnTo>
                  <a:lnTo>
                    <a:pt x="0" y="7186"/>
                  </a:lnTo>
                </a:path>
              </a:pathLst>
            </a:custGeom>
            <a:grpFill/>
            <a:ln>
              <a:noFill/>
            </a:ln>
            <a:effectLst/>
          </p:spPr>
          <p:txBody>
            <a:bodyPr wrap="none" anchor="ctr"/>
            <a:lstStyle/>
            <a:p>
              <a:endParaRPr lang="en-US"/>
            </a:p>
          </p:txBody>
        </p:sp>
      </p:grpSp>
      <p:grpSp>
        <p:nvGrpSpPr>
          <p:cNvPr id="13" name="Group 12"/>
          <p:cNvGrpSpPr/>
          <p:nvPr/>
        </p:nvGrpSpPr>
        <p:grpSpPr>
          <a:xfrm>
            <a:off x="1693923" y="4074673"/>
            <a:ext cx="1316724" cy="1462096"/>
            <a:chOff x="1044013" y="3090853"/>
            <a:chExt cx="1316724" cy="1462096"/>
          </a:xfrm>
          <a:solidFill>
            <a:srgbClr val="FE94C9"/>
          </a:solidFill>
        </p:grpSpPr>
        <p:sp>
          <p:nvSpPr>
            <p:cNvPr id="14" name="Freeform 3"/>
            <p:cNvSpPr>
              <a:spLocks noChangeArrowheads="1"/>
            </p:cNvSpPr>
            <p:nvPr/>
          </p:nvSpPr>
          <p:spPr bwMode="auto">
            <a:xfrm>
              <a:off x="1235045" y="3608038"/>
              <a:ext cx="872225" cy="944911"/>
            </a:xfrm>
            <a:custGeom>
              <a:avLst/>
              <a:gdLst>
                <a:gd name="T0" fmla="*/ 4125 w 4126"/>
                <a:gd name="T1" fmla="*/ 1784 h 4473"/>
                <a:gd name="T2" fmla="*/ 4125 w 4126"/>
                <a:gd name="T3" fmla="*/ 1784 h 4473"/>
                <a:gd name="T4" fmla="*/ 3619 w 4126"/>
                <a:gd name="T5" fmla="*/ 2662 h 4473"/>
                <a:gd name="T6" fmla="*/ 3832 w 4126"/>
                <a:gd name="T7" fmla="*/ 2795 h 4473"/>
                <a:gd name="T8" fmla="*/ 3779 w 4126"/>
                <a:gd name="T9" fmla="*/ 3168 h 4473"/>
                <a:gd name="T10" fmla="*/ 798 w 4126"/>
                <a:gd name="T11" fmla="*/ 4419 h 4473"/>
                <a:gd name="T12" fmla="*/ 452 w 4126"/>
                <a:gd name="T13" fmla="*/ 4206 h 4473"/>
                <a:gd name="T14" fmla="*/ 26 w 4126"/>
                <a:gd name="T15" fmla="*/ 986 h 4473"/>
                <a:gd name="T16" fmla="*/ 319 w 4126"/>
                <a:gd name="T17" fmla="*/ 773 h 4473"/>
                <a:gd name="T18" fmla="*/ 532 w 4126"/>
                <a:gd name="T19" fmla="*/ 879 h 4473"/>
                <a:gd name="T20" fmla="*/ 1038 w 4126"/>
                <a:gd name="T21" fmla="*/ 0 h 4473"/>
                <a:gd name="T22" fmla="*/ 4125 w 4126"/>
                <a:gd name="T23" fmla="*/ 1784 h 4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3">
                  <a:moveTo>
                    <a:pt x="4125" y="1784"/>
                  </a:moveTo>
                  <a:lnTo>
                    <a:pt x="4125" y="1784"/>
                  </a:lnTo>
                  <a:cubicBezTo>
                    <a:pt x="3619" y="2662"/>
                    <a:pt x="3619" y="2662"/>
                    <a:pt x="3619" y="2662"/>
                  </a:cubicBezTo>
                  <a:cubicBezTo>
                    <a:pt x="3832" y="2795"/>
                    <a:pt x="3832" y="2795"/>
                    <a:pt x="3832" y="2795"/>
                  </a:cubicBezTo>
                  <a:cubicBezTo>
                    <a:pt x="3991" y="2875"/>
                    <a:pt x="3965" y="3088"/>
                    <a:pt x="3779" y="3168"/>
                  </a:cubicBezTo>
                  <a:cubicBezTo>
                    <a:pt x="798" y="4419"/>
                    <a:pt x="798" y="4419"/>
                    <a:pt x="798" y="4419"/>
                  </a:cubicBezTo>
                  <a:cubicBezTo>
                    <a:pt x="611" y="4472"/>
                    <a:pt x="478" y="4392"/>
                    <a:pt x="452" y="4206"/>
                  </a:cubicBezTo>
                  <a:cubicBezTo>
                    <a:pt x="26" y="986"/>
                    <a:pt x="26" y="986"/>
                    <a:pt x="26" y="986"/>
                  </a:cubicBezTo>
                  <a:cubicBezTo>
                    <a:pt x="0" y="799"/>
                    <a:pt x="159" y="666"/>
                    <a:pt x="319" y="773"/>
                  </a:cubicBezTo>
                  <a:cubicBezTo>
                    <a:pt x="532" y="879"/>
                    <a:pt x="532" y="879"/>
                    <a:pt x="532" y="879"/>
                  </a:cubicBezTo>
                  <a:cubicBezTo>
                    <a:pt x="1038" y="0"/>
                    <a:pt x="1038" y="0"/>
                    <a:pt x="1038" y="0"/>
                  </a:cubicBezTo>
                  <a:cubicBezTo>
                    <a:pt x="2075" y="613"/>
                    <a:pt x="3087" y="1199"/>
                    <a:pt x="4125" y="1784"/>
                  </a:cubicBezTo>
                </a:path>
              </a:pathLst>
            </a:custGeom>
            <a:grpFill/>
            <a:ln>
              <a:noFill/>
            </a:ln>
            <a:effectLst/>
          </p:spPr>
          <p:txBody>
            <a:bodyPr wrap="none" anchor="ctr"/>
            <a:lstStyle/>
            <a:p>
              <a:endParaRPr lang="en-US"/>
            </a:p>
          </p:txBody>
        </p:sp>
        <p:sp>
          <p:nvSpPr>
            <p:cNvPr id="15" name="Freeform 9"/>
            <p:cNvSpPr>
              <a:spLocks noChangeArrowheads="1"/>
            </p:cNvSpPr>
            <p:nvPr/>
          </p:nvSpPr>
          <p:spPr bwMode="auto">
            <a:xfrm>
              <a:off x="1044013" y="3090853"/>
              <a:ext cx="1316724" cy="1220742"/>
            </a:xfrm>
            <a:custGeom>
              <a:avLst/>
              <a:gdLst>
                <a:gd name="T0" fmla="*/ 6229 w 6230"/>
                <a:gd name="T1" fmla="*/ 5776 h 5777"/>
                <a:gd name="T2" fmla="*/ 0 w 6230"/>
                <a:gd name="T3" fmla="*/ 2183 h 5777"/>
                <a:gd name="T4" fmla="*/ 3780 w 6230"/>
                <a:gd name="T5" fmla="*/ 0 h 5777"/>
                <a:gd name="T6" fmla="*/ 6229 w 6230"/>
                <a:gd name="T7" fmla="*/ 1437 h 5777"/>
                <a:gd name="T8" fmla="*/ 6229 w 6230"/>
                <a:gd name="T9" fmla="*/ 5776 h 5777"/>
              </a:gdLst>
              <a:ahLst/>
              <a:cxnLst>
                <a:cxn ang="0">
                  <a:pos x="T0" y="T1"/>
                </a:cxn>
                <a:cxn ang="0">
                  <a:pos x="T2" y="T3"/>
                </a:cxn>
                <a:cxn ang="0">
                  <a:pos x="T4" y="T5"/>
                </a:cxn>
                <a:cxn ang="0">
                  <a:pos x="T6" y="T7"/>
                </a:cxn>
                <a:cxn ang="0">
                  <a:pos x="T8" y="T9"/>
                </a:cxn>
              </a:cxnLst>
              <a:rect l="0" t="0" r="r" b="b"/>
              <a:pathLst>
                <a:path w="6230" h="5777">
                  <a:moveTo>
                    <a:pt x="6229" y="5776"/>
                  </a:moveTo>
                  <a:lnTo>
                    <a:pt x="0" y="2183"/>
                  </a:lnTo>
                  <a:lnTo>
                    <a:pt x="3780" y="0"/>
                  </a:lnTo>
                  <a:lnTo>
                    <a:pt x="6229" y="1437"/>
                  </a:lnTo>
                  <a:lnTo>
                    <a:pt x="6229" y="5776"/>
                  </a:lnTo>
                </a:path>
              </a:pathLst>
            </a:custGeom>
            <a:grpFill/>
            <a:ln>
              <a:noFill/>
            </a:ln>
            <a:effectLst/>
          </p:spPr>
          <p:txBody>
            <a:bodyPr wrap="none" anchor="ctr"/>
            <a:lstStyle/>
            <a:p>
              <a:endParaRPr lang="en-US"/>
            </a:p>
          </p:txBody>
        </p:sp>
      </p:grpSp>
      <p:grpSp>
        <p:nvGrpSpPr>
          <p:cNvPr id="16" name="Group 15"/>
          <p:cNvGrpSpPr/>
          <p:nvPr/>
        </p:nvGrpSpPr>
        <p:grpSpPr>
          <a:xfrm>
            <a:off x="3065628" y="4074673"/>
            <a:ext cx="1316724" cy="1462096"/>
            <a:chOff x="2415718" y="3090853"/>
            <a:chExt cx="1316724" cy="1462096"/>
          </a:xfrm>
          <a:solidFill>
            <a:srgbClr val="FC2692"/>
          </a:solidFill>
        </p:grpSpPr>
        <p:sp>
          <p:nvSpPr>
            <p:cNvPr id="17" name="Freeform 4"/>
            <p:cNvSpPr>
              <a:spLocks noChangeArrowheads="1"/>
            </p:cNvSpPr>
            <p:nvPr/>
          </p:nvSpPr>
          <p:spPr bwMode="auto">
            <a:xfrm>
              <a:off x="2669185" y="3608038"/>
              <a:ext cx="872225" cy="944911"/>
            </a:xfrm>
            <a:custGeom>
              <a:avLst/>
              <a:gdLst>
                <a:gd name="T0" fmla="*/ 3087 w 4126"/>
                <a:gd name="T1" fmla="*/ 0 h 4473"/>
                <a:gd name="T2" fmla="*/ 3087 w 4126"/>
                <a:gd name="T3" fmla="*/ 0 h 4473"/>
                <a:gd name="T4" fmla="*/ 3592 w 4126"/>
                <a:gd name="T5" fmla="*/ 879 h 4473"/>
                <a:gd name="T6" fmla="*/ 3805 w 4126"/>
                <a:gd name="T7" fmla="*/ 773 h 4473"/>
                <a:gd name="T8" fmla="*/ 4098 w 4126"/>
                <a:gd name="T9" fmla="*/ 986 h 4473"/>
                <a:gd name="T10" fmla="*/ 3672 w 4126"/>
                <a:gd name="T11" fmla="*/ 4206 h 4473"/>
                <a:gd name="T12" fmla="*/ 3327 w 4126"/>
                <a:gd name="T13" fmla="*/ 4419 h 4473"/>
                <a:gd name="T14" fmla="*/ 346 w 4126"/>
                <a:gd name="T15" fmla="*/ 3168 h 4473"/>
                <a:gd name="T16" fmla="*/ 292 w 4126"/>
                <a:gd name="T17" fmla="*/ 2795 h 4473"/>
                <a:gd name="T18" fmla="*/ 505 w 4126"/>
                <a:gd name="T19" fmla="*/ 2662 h 4473"/>
                <a:gd name="T20" fmla="*/ 0 w 4126"/>
                <a:gd name="T21" fmla="*/ 1784 h 4473"/>
                <a:gd name="T22" fmla="*/ 3087 w 4126"/>
                <a:gd name="T23" fmla="*/ 0 h 4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3">
                  <a:moveTo>
                    <a:pt x="3087" y="0"/>
                  </a:moveTo>
                  <a:lnTo>
                    <a:pt x="3087" y="0"/>
                  </a:lnTo>
                  <a:cubicBezTo>
                    <a:pt x="3592" y="879"/>
                    <a:pt x="3592" y="879"/>
                    <a:pt x="3592" y="879"/>
                  </a:cubicBezTo>
                  <a:cubicBezTo>
                    <a:pt x="3805" y="773"/>
                    <a:pt x="3805" y="773"/>
                    <a:pt x="3805" y="773"/>
                  </a:cubicBezTo>
                  <a:cubicBezTo>
                    <a:pt x="3965" y="666"/>
                    <a:pt x="4125" y="799"/>
                    <a:pt x="4098" y="986"/>
                  </a:cubicBezTo>
                  <a:cubicBezTo>
                    <a:pt x="3672" y="4206"/>
                    <a:pt x="3672" y="4206"/>
                    <a:pt x="3672" y="4206"/>
                  </a:cubicBezTo>
                  <a:cubicBezTo>
                    <a:pt x="3646" y="4392"/>
                    <a:pt x="3513" y="4472"/>
                    <a:pt x="3327" y="4419"/>
                  </a:cubicBezTo>
                  <a:cubicBezTo>
                    <a:pt x="346" y="3168"/>
                    <a:pt x="346" y="3168"/>
                    <a:pt x="346" y="3168"/>
                  </a:cubicBezTo>
                  <a:cubicBezTo>
                    <a:pt x="159" y="3088"/>
                    <a:pt x="133" y="2875"/>
                    <a:pt x="292" y="2795"/>
                  </a:cubicBezTo>
                  <a:cubicBezTo>
                    <a:pt x="505" y="2662"/>
                    <a:pt x="505" y="2662"/>
                    <a:pt x="505" y="2662"/>
                  </a:cubicBezTo>
                  <a:cubicBezTo>
                    <a:pt x="0" y="1784"/>
                    <a:pt x="0" y="1784"/>
                    <a:pt x="0" y="1784"/>
                  </a:cubicBezTo>
                  <a:cubicBezTo>
                    <a:pt x="1011" y="1199"/>
                    <a:pt x="2049" y="613"/>
                    <a:pt x="3087" y="0"/>
                  </a:cubicBezTo>
                </a:path>
              </a:pathLst>
            </a:custGeom>
            <a:grpFill/>
            <a:ln>
              <a:noFill/>
            </a:ln>
            <a:effectLst/>
          </p:spPr>
          <p:txBody>
            <a:bodyPr wrap="none" anchor="ctr"/>
            <a:lstStyle/>
            <a:p>
              <a:endParaRPr lang="en-US"/>
            </a:p>
          </p:txBody>
        </p:sp>
        <p:sp>
          <p:nvSpPr>
            <p:cNvPr id="18" name="Freeform 10"/>
            <p:cNvSpPr>
              <a:spLocks noChangeArrowheads="1"/>
            </p:cNvSpPr>
            <p:nvPr/>
          </p:nvSpPr>
          <p:spPr bwMode="auto">
            <a:xfrm>
              <a:off x="2415718" y="3090853"/>
              <a:ext cx="1316724" cy="1220742"/>
            </a:xfrm>
            <a:custGeom>
              <a:avLst/>
              <a:gdLst>
                <a:gd name="T0" fmla="*/ 6229 w 6230"/>
                <a:gd name="T1" fmla="*/ 2183 h 5777"/>
                <a:gd name="T2" fmla="*/ 0 w 6230"/>
                <a:gd name="T3" fmla="*/ 5776 h 5777"/>
                <a:gd name="T4" fmla="*/ 0 w 6230"/>
                <a:gd name="T5" fmla="*/ 1437 h 5777"/>
                <a:gd name="T6" fmla="*/ 2449 w 6230"/>
                <a:gd name="T7" fmla="*/ 0 h 5777"/>
                <a:gd name="T8" fmla="*/ 6229 w 6230"/>
                <a:gd name="T9" fmla="*/ 2183 h 5777"/>
              </a:gdLst>
              <a:ahLst/>
              <a:cxnLst>
                <a:cxn ang="0">
                  <a:pos x="T0" y="T1"/>
                </a:cxn>
                <a:cxn ang="0">
                  <a:pos x="T2" y="T3"/>
                </a:cxn>
                <a:cxn ang="0">
                  <a:pos x="T4" y="T5"/>
                </a:cxn>
                <a:cxn ang="0">
                  <a:pos x="T6" y="T7"/>
                </a:cxn>
                <a:cxn ang="0">
                  <a:pos x="T8" y="T9"/>
                </a:cxn>
              </a:cxnLst>
              <a:rect l="0" t="0" r="r" b="b"/>
              <a:pathLst>
                <a:path w="6230" h="5777">
                  <a:moveTo>
                    <a:pt x="6229" y="2183"/>
                  </a:moveTo>
                  <a:lnTo>
                    <a:pt x="0" y="5776"/>
                  </a:lnTo>
                  <a:lnTo>
                    <a:pt x="0" y="1437"/>
                  </a:lnTo>
                  <a:lnTo>
                    <a:pt x="2449" y="0"/>
                  </a:lnTo>
                  <a:lnTo>
                    <a:pt x="6229" y="2183"/>
                  </a:lnTo>
                </a:path>
              </a:pathLst>
            </a:custGeom>
            <a:grpFill/>
            <a:ln>
              <a:noFill/>
            </a:ln>
            <a:effectLst/>
          </p:spPr>
          <p:txBody>
            <a:bodyPr wrap="none" anchor="ctr"/>
            <a:lstStyle/>
            <a:p>
              <a:endParaRPr lang="en-US"/>
            </a:p>
          </p:txBody>
        </p:sp>
      </p:grpSp>
      <p:grpSp>
        <p:nvGrpSpPr>
          <p:cNvPr id="19" name="Group 18"/>
          <p:cNvGrpSpPr/>
          <p:nvPr/>
        </p:nvGrpSpPr>
        <p:grpSpPr>
          <a:xfrm>
            <a:off x="3611700" y="2972278"/>
            <a:ext cx="1502166" cy="1518939"/>
            <a:chOff x="2961790" y="1988458"/>
            <a:chExt cx="1502166" cy="1518939"/>
          </a:xfrm>
          <a:solidFill>
            <a:srgbClr val="FD59AB"/>
          </a:solidFill>
        </p:grpSpPr>
        <p:sp>
          <p:nvSpPr>
            <p:cNvPr id="20" name="Freeform 5"/>
            <p:cNvSpPr>
              <a:spLocks noChangeArrowheads="1"/>
            </p:cNvSpPr>
            <p:nvPr/>
          </p:nvSpPr>
          <p:spPr bwMode="auto">
            <a:xfrm>
              <a:off x="3602913" y="2264290"/>
              <a:ext cx="861043" cy="967275"/>
            </a:xfrm>
            <a:custGeom>
              <a:avLst/>
              <a:gdLst>
                <a:gd name="T0" fmla="*/ 0 w 4073"/>
                <a:gd name="T1" fmla="*/ 505 h 4578"/>
                <a:gd name="T2" fmla="*/ 0 w 4073"/>
                <a:gd name="T3" fmla="*/ 505 h 4578"/>
                <a:gd name="T4" fmla="*/ 1011 w 4073"/>
                <a:gd name="T5" fmla="*/ 505 h 4578"/>
                <a:gd name="T6" fmla="*/ 1011 w 4073"/>
                <a:gd name="T7" fmla="*/ 266 h 4578"/>
                <a:gd name="T8" fmla="*/ 1357 w 4073"/>
                <a:gd name="T9" fmla="*/ 107 h 4578"/>
                <a:gd name="T10" fmla="*/ 3912 w 4073"/>
                <a:gd name="T11" fmla="*/ 2076 h 4578"/>
                <a:gd name="T12" fmla="*/ 3912 w 4073"/>
                <a:gd name="T13" fmla="*/ 2500 h 4578"/>
                <a:gd name="T14" fmla="*/ 1357 w 4073"/>
                <a:gd name="T15" fmla="*/ 4470 h 4578"/>
                <a:gd name="T16" fmla="*/ 1011 w 4073"/>
                <a:gd name="T17" fmla="*/ 4310 h 4578"/>
                <a:gd name="T18" fmla="*/ 1011 w 4073"/>
                <a:gd name="T19" fmla="*/ 4071 h 4578"/>
                <a:gd name="T20" fmla="*/ 0 w 4073"/>
                <a:gd name="T21" fmla="*/ 4071 h 4578"/>
                <a:gd name="T22" fmla="*/ 0 w 4073"/>
                <a:gd name="T23" fmla="*/ 505 h 4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3" h="4578">
                  <a:moveTo>
                    <a:pt x="0" y="505"/>
                  </a:moveTo>
                  <a:lnTo>
                    <a:pt x="0" y="505"/>
                  </a:lnTo>
                  <a:cubicBezTo>
                    <a:pt x="1011" y="505"/>
                    <a:pt x="1011" y="505"/>
                    <a:pt x="1011" y="505"/>
                  </a:cubicBezTo>
                  <a:cubicBezTo>
                    <a:pt x="1011" y="266"/>
                    <a:pt x="1011" y="266"/>
                    <a:pt x="1011" y="266"/>
                  </a:cubicBezTo>
                  <a:cubicBezTo>
                    <a:pt x="1011" y="79"/>
                    <a:pt x="1197" y="0"/>
                    <a:pt x="1357" y="107"/>
                  </a:cubicBezTo>
                  <a:cubicBezTo>
                    <a:pt x="3912" y="2076"/>
                    <a:pt x="3912" y="2076"/>
                    <a:pt x="3912" y="2076"/>
                  </a:cubicBezTo>
                  <a:cubicBezTo>
                    <a:pt x="4072" y="2209"/>
                    <a:pt x="4072" y="2368"/>
                    <a:pt x="3912" y="2500"/>
                  </a:cubicBezTo>
                  <a:cubicBezTo>
                    <a:pt x="1357" y="4470"/>
                    <a:pt x="1357" y="4470"/>
                    <a:pt x="1357" y="4470"/>
                  </a:cubicBezTo>
                  <a:cubicBezTo>
                    <a:pt x="1197" y="4577"/>
                    <a:pt x="1011" y="4497"/>
                    <a:pt x="1011" y="4310"/>
                  </a:cubicBezTo>
                  <a:cubicBezTo>
                    <a:pt x="1011" y="4071"/>
                    <a:pt x="1011" y="4071"/>
                    <a:pt x="1011" y="4071"/>
                  </a:cubicBezTo>
                  <a:cubicBezTo>
                    <a:pt x="0" y="4071"/>
                    <a:pt x="0" y="4071"/>
                    <a:pt x="0" y="4071"/>
                  </a:cubicBezTo>
                  <a:cubicBezTo>
                    <a:pt x="0" y="2874"/>
                    <a:pt x="0" y="1703"/>
                    <a:pt x="0" y="505"/>
                  </a:cubicBezTo>
                </a:path>
              </a:pathLst>
            </a:custGeom>
            <a:grpFill/>
            <a:ln>
              <a:noFill/>
            </a:ln>
            <a:effectLst/>
          </p:spPr>
          <p:txBody>
            <a:bodyPr wrap="none" anchor="ctr"/>
            <a:lstStyle/>
            <a:p>
              <a:endParaRPr lang="en-US"/>
            </a:p>
          </p:txBody>
        </p:sp>
        <p:sp>
          <p:nvSpPr>
            <p:cNvPr id="21" name="Freeform 11"/>
            <p:cNvSpPr>
              <a:spLocks noChangeArrowheads="1"/>
            </p:cNvSpPr>
            <p:nvPr/>
          </p:nvSpPr>
          <p:spPr bwMode="auto">
            <a:xfrm>
              <a:off x="2961790" y="1988458"/>
              <a:ext cx="793016" cy="1518939"/>
            </a:xfrm>
            <a:custGeom>
              <a:avLst/>
              <a:gdLst>
                <a:gd name="T0" fmla="*/ 3752 w 3753"/>
                <a:gd name="T1" fmla="*/ 0 h 7187"/>
                <a:gd name="T2" fmla="*/ 3752 w 3753"/>
                <a:gd name="T3" fmla="*/ 7186 h 7187"/>
                <a:gd name="T4" fmla="*/ 0 w 3753"/>
                <a:gd name="T5" fmla="*/ 5003 h 7187"/>
                <a:gd name="T6" fmla="*/ 0 w 3753"/>
                <a:gd name="T7" fmla="*/ 2183 h 7187"/>
                <a:gd name="T8" fmla="*/ 3752 w 3753"/>
                <a:gd name="T9" fmla="*/ 0 h 7187"/>
              </a:gdLst>
              <a:ahLst/>
              <a:cxnLst>
                <a:cxn ang="0">
                  <a:pos x="T0" y="T1"/>
                </a:cxn>
                <a:cxn ang="0">
                  <a:pos x="T2" y="T3"/>
                </a:cxn>
                <a:cxn ang="0">
                  <a:pos x="T4" y="T5"/>
                </a:cxn>
                <a:cxn ang="0">
                  <a:pos x="T6" y="T7"/>
                </a:cxn>
                <a:cxn ang="0">
                  <a:pos x="T8" y="T9"/>
                </a:cxn>
              </a:cxnLst>
              <a:rect l="0" t="0" r="r" b="b"/>
              <a:pathLst>
                <a:path w="3753" h="7187">
                  <a:moveTo>
                    <a:pt x="3752" y="0"/>
                  </a:moveTo>
                  <a:lnTo>
                    <a:pt x="3752" y="7186"/>
                  </a:lnTo>
                  <a:lnTo>
                    <a:pt x="0" y="5003"/>
                  </a:lnTo>
                  <a:lnTo>
                    <a:pt x="0" y="2183"/>
                  </a:lnTo>
                  <a:lnTo>
                    <a:pt x="3752" y="0"/>
                  </a:lnTo>
                </a:path>
              </a:pathLst>
            </a:custGeom>
            <a:grpFill/>
            <a:ln>
              <a:noFill/>
            </a:ln>
            <a:effectLst/>
          </p:spPr>
          <p:txBody>
            <a:bodyPr wrap="none" anchor="ctr"/>
            <a:lstStyle/>
            <a:p>
              <a:endParaRPr lang="en-US"/>
            </a:p>
          </p:txBody>
        </p:sp>
      </p:grpSp>
      <p:grpSp>
        <p:nvGrpSpPr>
          <p:cNvPr id="22" name="Group 21"/>
          <p:cNvGrpSpPr/>
          <p:nvPr/>
        </p:nvGrpSpPr>
        <p:grpSpPr>
          <a:xfrm>
            <a:off x="3065628" y="1926726"/>
            <a:ext cx="1316724" cy="1462095"/>
            <a:chOff x="2415718" y="942906"/>
            <a:chExt cx="1316724" cy="1462095"/>
          </a:xfrm>
          <a:solidFill>
            <a:srgbClr val="FE94C9"/>
          </a:solidFill>
        </p:grpSpPr>
        <p:sp>
          <p:nvSpPr>
            <p:cNvPr id="23" name="Freeform 6"/>
            <p:cNvSpPr>
              <a:spLocks noChangeArrowheads="1"/>
            </p:cNvSpPr>
            <p:nvPr/>
          </p:nvSpPr>
          <p:spPr bwMode="auto">
            <a:xfrm>
              <a:off x="2669185" y="942906"/>
              <a:ext cx="872225" cy="944911"/>
            </a:xfrm>
            <a:custGeom>
              <a:avLst/>
              <a:gdLst>
                <a:gd name="T0" fmla="*/ 0 w 4126"/>
                <a:gd name="T1" fmla="*/ 2687 h 4472"/>
                <a:gd name="T2" fmla="*/ 0 w 4126"/>
                <a:gd name="T3" fmla="*/ 2687 h 4472"/>
                <a:gd name="T4" fmla="*/ 505 w 4126"/>
                <a:gd name="T5" fmla="*/ 1809 h 4472"/>
                <a:gd name="T6" fmla="*/ 292 w 4126"/>
                <a:gd name="T7" fmla="*/ 1677 h 4472"/>
                <a:gd name="T8" fmla="*/ 346 w 4126"/>
                <a:gd name="T9" fmla="*/ 1303 h 4472"/>
                <a:gd name="T10" fmla="*/ 3327 w 4126"/>
                <a:gd name="T11" fmla="*/ 52 h 4472"/>
                <a:gd name="T12" fmla="*/ 3672 w 4126"/>
                <a:gd name="T13" fmla="*/ 265 h 4472"/>
                <a:gd name="T14" fmla="*/ 4098 w 4126"/>
                <a:gd name="T15" fmla="*/ 3486 h 4472"/>
                <a:gd name="T16" fmla="*/ 3805 w 4126"/>
                <a:gd name="T17" fmla="*/ 3699 h 4472"/>
                <a:gd name="T18" fmla="*/ 3592 w 4126"/>
                <a:gd name="T19" fmla="*/ 3593 h 4472"/>
                <a:gd name="T20" fmla="*/ 3087 w 4126"/>
                <a:gd name="T21" fmla="*/ 4471 h 4472"/>
                <a:gd name="T22" fmla="*/ 0 w 4126"/>
                <a:gd name="T23" fmla="*/ 2687 h 4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2">
                  <a:moveTo>
                    <a:pt x="0" y="2687"/>
                  </a:moveTo>
                  <a:lnTo>
                    <a:pt x="0" y="2687"/>
                  </a:lnTo>
                  <a:cubicBezTo>
                    <a:pt x="505" y="1809"/>
                    <a:pt x="505" y="1809"/>
                    <a:pt x="505" y="1809"/>
                  </a:cubicBezTo>
                  <a:cubicBezTo>
                    <a:pt x="292" y="1677"/>
                    <a:pt x="292" y="1677"/>
                    <a:pt x="292" y="1677"/>
                  </a:cubicBezTo>
                  <a:cubicBezTo>
                    <a:pt x="133" y="1596"/>
                    <a:pt x="159" y="1384"/>
                    <a:pt x="346" y="1303"/>
                  </a:cubicBezTo>
                  <a:cubicBezTo>
                    <a:pt x="3327" y="52"/>
                    <a:pt x="3327" y="52"/>
                    <a:pt x="3327" y="52"/>
                  </a:cubicBezTo>
                  <a:cubicBezTo>
                    <a:pt x="3513" y="0"/>
                    <a:pt x="3646" y="80"/>
                    <a:pt x="3672" y="265"/>
                  </a:cubicBezTo>
                  <a:cubicBezTo>
                    <a:pt x="4098" y="3486"/>
                    <a:pt x="4098" y="3486"/>
                    <a:pt x="4098" y="3486"/>
                  </a:cubicBezTo>
                  <a:cubicBezTo>
                    <a:pt x="4125" y="3672"/>
                    <a:pt x="3965" y="3806"/>
                    <a:pt x="3805" y="3699"/>
                  </a:cubicBezTo>
                  <a:cubicBezTo>
                    <a:pt x="3592" y="3593"/>
                    <a:pt x="3592" y="3593"/>
                    <a:pt x="3592" y="3593"/>
                  </a:cubicBezTo>
                  <a:cubicBezTo>
                    <a:pt x="3087" y="4471"/>
                    <a:pt x="3087" y="4471"/>
                    <a:pt x="3087" y="4471"/>
                  </a:cubicBezTo>
                  <a:cubicBezTo>
                    <a:pt x="2049" y="3858"/>
                    <a:pt x="1037" y="3273"/>
                    <a:pt x="0" y="2687"/>
                  </a:cubicBezTo>
                </a:path>
              </a:pathLst>
            </a:custGeom>
            <a:grpFill/>
            <a:ln>
              <a:noFill/>
            </a:ln>
            <a:effectLst/>
          </p:spPr>
          <p:txBody>
            <a:bodyPr wrap="none" anchor="ctr"/>
            <a:lstStyle/>
            <a:p>
              <a:endParaRPr lang="en-US"/>
            </a:p>
          </p:txBody>
        </p:sp>
        <p:sp>
          <p:nvSpPr>
            <p:cNvPr id="24" name="Freeform 12"/>
            <p:cNvSpPr>
              <a:spLocks noChangeArrowheads="1"/>
            </p:cNvSpPr>
            <p:nvPr/>
          </p:nvSpPr>
          <p:spPr bwMode="auto">
            <a:xfrm>
              <a:off x="2415718" y="1184259"/>
              <a:ext cx="1316724" cy="1220742"/>
            </a:xfrm>
            <a:custGeom>
              <a:avLst/>
              <a:gdLst>
                <a:gd name="T0" fmla="*/ 0 w 6230"/>
                <a:gd name="T1" fmla="*/ 0 h 5776"/>
                <a:gd name="T2" fmla="*/ 6229 w 6230"/>
                <a:gd name="T3" fmla="*/ 3593 h 5776"/>
                <a:gd name="T4" fmla="*/ 2449 w 6230"/>
                <a:gd name="T5" fmla="*/ 5775 h 5776"/>
                <a:gd name="T6" fmla="*/ 0 w 6230"/>
                <a:gd name="T7" fmla="*/ 4338 h 5776"/>
                <a:gd name="T8" fmla="*/ 0 w 6230"/>
                <a:gd name="T9" fmla="*/ 0 h 5776"/>
              </a:gdLst>
              <a:ahLst/>
              <a:cxnLst>
                <a:cxn ang="0">
                  <a:pos x="T0" y="T1"/>
                </a:cxn>
                <a:cxn ang="0">
                  <a:pos x="T2" y="T3"/>
                </a:cxn>
                <a:cxn ang="0">
                  <a:pos x="T4" y="T5"/>
                </a:cxn>
                <a:cxn ang="0">
                  <a:pos x="T6" y="T7"/>
                </a:cxn>
                <a:cxn ang="0">
                  <a:pos x="T8" y="T9"/>
                </a:cxn>
              </a:cxnLst>
              <a:rect l="0" t="0" r="r" b="b"/>
              <a:pathLst>
                <a:path w="6230" h="5776">
                  <a:moveTo>
                    <a:pt x="0" y="0"/>
                  </a:moveTo>
                  <a:lnTo>
                    <a:pt x="6229" y="3593"/>
                  </a:lnTo>
                  <a:lnTo>
                    <a:pt x="2449" y="5775"/>
                  </a:lnTo>
                  <a:lnTo>
                    <a:pt x="0" y="4338"/>
                  </a:lnTo>
                  <a:lnTo>
                    <a:pt x="0" y="0"/>
                  </a:lnTo>
                </a:path>
              </a:pathLst>
            </a:custGeom>
            <a:grpFill/>
            <a:ln>
              <a:noFill/>
            </a:ln>
            <a:effectLst/>
          </p:spPr>
          <p:txBody>
            <a:bodyPr wrap="none" anchor="ctr"/>
            <a:lstStyle/>
            <a:p>
              <a:endParaRPr lang="en-US"/>
            </a:p>
          </p:txBody>
        </p:sp>
      </p:grpSp>
      <p:sp>
        <p:nvSpPr>
          <p:cNvPr id="25" name="Freeform 13"/>
          <p:cNvSpPr>
            <a:spLocks noChangeArrowheads="1"/>
          </p:cNvSpPr>
          <p:nvPr/>
        </p:nvSpPr>
        <p:spPr bwMode="auto">
          <a:xfrm>
            <a:off x="2520487" y="3135354"/>
            <a:ext cx="1035302" cy="1191855"/>
          </a:xfrm>
          <a:custGeom>
            <a:avLst/>
            <a:gdLst>
              <a:gd name="T0" fmla="*/ 2449 w 4897"/>
              <a:gd name="T1" fmla="*/ 0 h 5642"/>
              <a:gd name="T2" fmla="*/ 3672 w 4897"/>
              <a:gd name="T3" fmla="*/ 691 h 5642"/>
              <a:gd name="T4" fmla="*/ 4896 w 4897"/>
              <a:gd name="T5" fmla="*/ 1410 h 5642"/>
              <a:gd name="T6" fmla="*/ 4896 w 4897"/>
              <a:gd name="T7" fmla="*/ 2821 h 5642"/>
              <a:gd name="T8" fmla="*/ 4896 w 4897"/>
              <a:gd name="T9" fmla="*/ 4230 h 5642"/>
              <a:gd name="T10" fmla="*/ 3672 w 4897"/>
              <a:gd name="T11" fmla="*/ 4949 h 5642"/>
              <a:gd name="T12" fmla="*/ 2449 w 4897"/>
              <a:gd name="T13" fmla="*/ 5641 h 5642"/>
              <a:gd name="T14" fmla="*/ 1225 w 4897"/>
              <a:gd name="T15" fmla="*/ 4949 h 5642"/>
              <a:gd name="T16" fmla="*/ 0 w 4897"/>
              <a:gd name="T17" fmla="*/ 4230 h 5642"/>
              <a:gd name="T18" fmla="*/ 0 w 4897"/>
              <a:gd name="T19" fmla="*/ 2821 h 5642"/>
              <a:gd name="T20" fmla="*/ 0 w 4897"/>
              <a:gd name="T21" fmla="*/ 1410 h 5642"/>
              <a:gd name="T22" fmla="*/ 1225 w 4897"/>
              <a:gd name="T23" fmla="*/ 691 h 5642"/>
              <a:gd name="T24" fmla="*/ 2449 w 4897"/>
              <a:gd name="T25" fmla="*/ 0 h 5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97" h="5642">
                <a:moveTo>
                  <a:pt x="2449" y="0"/>
                </a:moveTo>
                <a:lnTo>
                  <a:pt x="3672" y="691"/>
                </a:lnTo>
                <a:lnTo>
                  <a:pt x="4896" y="1410"/>
                </a:lnTo>
                <a:lnTo>
                  <a:pt x="4896" y="2821"/>
                </a:lnTo>
                <a:lnTo>
                  <a:pt x="4896" y="4230"/>
                </a:lnTo>
                <a:lnTo>
                  <a:pt x="3672" y="4949"/>
                </a:lnTo>
                <a:lnTo>
                  <a:pt x="2449" y="5641"/>
                </a:lnTo>
                <a:lnTo>
                  <a:pt x="1225" y="4949"/>
                </a:lnTo>
                <a:lnTo>
                  <a:pt x="0" y="4230"/>
                </a:lnTo>
                <a:lnTo>
                  <a:pt x="0" y="2821"/>
                </a:lnTo>
                <a:lnTo>
                  <a:pt x="0" y="1410"/>
                </a:lnTo>
                <a:lnTo>
                  <a:pt x="1225" y="691"/>
                </a:lnTo>
                <a:lnTo>
                  <a:pt x="2449" y="0"/>
                </a:lnTo>
              </a:path>
            </a:pathLst>
          </a:custGeom>
          <a:solidFill>
            <a:schemeClr val="bg1">
              <a:lumMod val="75000"/>
            </a:schemeClr>
          </a:solidFill>
          <a:ln>
            <a:noFill/>
          </a:ln>
          <a:effectLst/>
        </p:spPr>
        <p:txBody>
          <a:bodyPr wrap="none" anchor="ctr"/>
          <a:lstStyle/>
          <a:p>
            <a:endParaRPr lang="en-US"/>
          </a:p>
        </p:txBody>
      </p:sp>
      <p:sp>
        <p:nvSpPr>
          <p:cNvPr id="27" name="TextBox 26"/>
          <p:cNvSpPr txBox="1"/>
          <p:nvPr/>
        </p:nvSpPr>
        <p:spPr>
          <a:xfrm>
            <a:off x="3378494" y="2528237"/>
            <a:ext cx="448624" cy="584753"/>
          </a:xfrm>
          <a:prstGeom prst="rect">
            <a:avLst/>
          </a:prstGeom>
          <a:noFill/>
        </p:spPr>
        <p:txBody>
          <a:bodyPr wrap="square" lIns="91420" tIns="45709" rIns="91420" bIns="45709" rtlCol="0">
            <a:spAutoFit/>
          </a:bodyPr>
          <a:lstStyle/>
          <a:p>
            <a:pPr algn="ctr"/>
            <a:r>
              <a:rPr lang="en-US" sz="3200" dirty="0">
                <a:solidFill>
                  <a:schemeClr val="bg1">
                    <a:lumMod val="95000"/>
                  </a:schemeClr>
                </a:solidFill>
                <a:latin typeface="Sosa" pitchFamily="2" charset="0"/>
              </a:rPr>
              <a:t>6</a:t>
            </a:r>
            <a:endParaRPr lang="ru-RU" sz="3200" dirty="0">
              <a:solidFill>
                <a:schemeClr val="bg1">
                  <a:lumMod val="95000"/>
                </a:schemeClr>
              </a:solidFill>
              <a:latin typeface="Sosa Regular"/>
              <a:cs typeface="Sosa Regular"/>
            </a:endParaRPr>
          </a:p>
        </p:txBody>
      </p:sp>
      <p:sp>
        <p:nvSpPr>
          <p:cNvPr id="28" name="TextBox 27"/>
          <p:cNvSpPr txBox="1"/>
          <p:nvPr/>
        </p:nvSpPr>
        <p:spPr>
          <a:xfrm>
            <a:off x="3847316" y="3437134"/>
            <a:ext cx="448624" cy="584753"/>
          </a:xfrm>
          <a:prstGeom prst="rect">
            <a:avLst/>
          </a:prstGeom>
          <a:noFill/>
        </p:spPr>
        <p:txBody>
          <a:bodyPr wrap="square" lIns="91420" tIns="45709" rIns="91420" bIns="45709" rtlCol="0">
            <a:spAutoFit/>
          </a:bodyPr>
          <a:lstStyle/>
          <a:p>
            <a:pPr algn="ctr"/>
            <a:r>
              <a:rPr lang="en-US" sz="3200" dirty="0">
                <a:solidFill>
                  <a:schemeClr val="bg1">
                    <a:lumMod val="95000"/>
                  </a:schemeClr>
                </a:solidFill>
                <a:latin typeface="Sosa" pitchFamily="2" charset="0"/>
              </a:rPr>
              <a:t>5</a:t>
            </a:r>
            <a:endParaRPr lang="ru-RU" sz="3200" dirty="0">
              <a:solidFill>
                <a:schemeClr val="bg1">
                  <a:lumMod val="95000"/>
                </a:schemeClr>
              </a:solidFill>
              <a:latin typeface="Sosa Regular"/>
              <a:cs typeface="Sosa Regular"/>
            </a:endParaRPr>
          </a:p>
        </p:txBody>
      </p:sp>
      <p:sp>
        <p:nvSpPr>
          <p:cNvPr id="29" name="TextBox 28"/>
          <p:cNvSpPr txBox="1"/>
          <p:nvPr/>
        </p:nvSpPr>
        <p:spPr>
          <a:xfrm>
            <a:off x="3347398" y="4351529"/>
            <a:ext cx="448624" cy="584753"/>
          </a:xfrm>
          <a:prstGeom prst="rect">
            <a:avLst/>
          </a:prstGeom>
          <a:noFill/>
        </p:spPr>
        <p:txBody>
          <a:bodyPr wrap="square" lIns="91420" tIns="45709" rIns="91420" bIns="45709" rtlCol="0">
            <a:spAutoFit/>
          </a:bodyPr>
          <a:lstStyle/>
          <a:p>
            <a:pPr algn="ctr"/>
            <a:r>
              <a:rPr lang="en-US" sz="3200" dirty="0">
                <a:solidFill>
                  <a:schemeClr val="bg1">
                    <a:lumMod val="95000"/>
                  </a:schemeClr>
                </a:solidFill>
                <a:latin typeface="Sosa" pitchFamily="2" charset="0"/>
              </a:rPr>
              <a:t>4</a:t>
            </a:r>
            <a:endParaRPr lang="ru-RU" sz="3200" dirty="0">
              <a:solidFill>
                <a:schemeClr val="bg1">
                  <a:lumMod val="95000"/>
                </a:schemeClr>
              </a:solidFill>
              <a:latin typeface="Sosa Regular"/>
              <a:cs typeface="Sosa Regular"/>
            </a:endParaRPr>
          </a:p>
        </p:txBody>
      </p:sp>
      <p:sp>
        <p:nvSpPr>
          <p:cNvPr id="30" name="TextBox 29"/>
          <p:cNvSpPr txBox="1"/>
          <p:nvPr/>
        </p:nvSpPr>
        <p:spPr>
          <a:xfrm>
            <a:off x="2243995" y="4384028"/>
            <a:ext cx="448624" cy="584753"/>
          </a:xfrm>
          <a:prstGeom prst="rect">
            <a:avLst/>
          </a:prstGeom>
          <a:noFill/>
        </p:spPr>
        <p:txBody>
          <a:bodyPr wrap="square" lIns="91420" tIns="45709" rIns="91420" bIns="45709" rtlCol="0">
            <a:spAutoFit/>
          </a:bodyPr>
          <a:lstStyle/>
          <a:p>
            <a:pPr algn="ctr"/>
            <a:r>
              <a:rPr lang="en-US" sz="3200" dirty="0">
                <a:solidFill>
                  <a:schemeClr val="bg1">
                    <a:lumMod val="95000"/>
                  </a:schemeClr>
                </a:solidFill>
                <a:latin typeface="Sosa" pitchFamily="2" charset="0"/>
              </a:rPr>
              <a:t>3</a:t>
            </a:r>
            <a:endParaRPr lang="ru-RU" sz="3200" dirty="0">
              <a:solidFill>
                <a:schemeClr val="bg1">
                  <a:lumMod val="95000"/>
                </a:schemeClr>
              </a:solidFill>
              <a:latin typeface="Sosa Regular"/>
              <a:cs typeface="Sosa Regular"/>
            </a:endParaRPr>
          </a:p>
        </p:txBody>
      </p:sp>
      <p:sp>
        <p:nvSpPr>
          <p:cNvPr id="33" name="Content Placeholder 2"/>
          <p:cNvSpPr txBox="1"/>
          <p:nvPr/>
        </p:nvSpPr>
        <p:spPr>
          <a:xfrm>
            <a:off x="5504860" y="2211614"/>
            <a:ext cx="1760927" cy="93350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3200" b="1" dirty="0">
                <a:solidFill>
                  <a:schemeClr val="tx1">
                    <a:lumMod val="65000"/>
                    <a:lumOff val="35000"/>
                  </a:schemeClr>
                </a:solidFill>
                <a:latin typeface="Roboto" panose="02000000000000000000" pitchFamily="2" charset="0"/>
                <a:ea typeface="Roboto" panose="02000000000000000000" pitchFamily="2" charset="0"/>
              </a:rPr>
              <a:t>01</a:t>
            </a:r>
          </a:p>
          <a:p>
            <a:pPr marL="0" indent="0">
              <a:buNone/>
            </a:pPr>
            <a:r>
              <a:rPr lang="id-ID" sz="1400" dirty="0">
                <a:solidFill>
                  <a:schemeClr val="tx1">
                    <a:lumMod val="65000"/>
                    <a:lumOff val="35000"/>
                  </a:schemeClr>
                </a:solidFill>
                <a:latin typeface="Roboto" panose="02000000000000000000" pitchFamily="2" charset="0"/>
                <a:ea typeface="Roboto" panose="02000000000000000000" pitchFamily="2" charset="0"/>
              </a:rPr>
              <a:t>Personal Computer</a:t>
            </a:r>
            <a:endParaRPr lang="id-ID" sz="1800" dirty="0">
              <a:solidFill>
                <a:schemeClr val="tx1">
                  <a:lumMod val="65000"/>
                  <a:lumOff val="35000"/>
                </a:schemeClr>
              </a:solidFill>
              <a:latin typeface="Roboto" panose="02000000000000000000" pitchFamily="2" charset="0"/>
              <a:ea typeface="Roboto" panose="02000000000000000000" pitchFamily="2" charset="0"/>
            </a:endParaRPr>
          </a:p>
          <a:p>
            <a:pPr marL="0" lvl="0" indent="0" defTabSz="866775" fontAlgn="base">
              <a:lnSpc>
                <a:spcPct val="120000"/>
              </a:lnSpc>
              <a:spcBef>
                <a:spcPct val="0"/>
              </a:spcBef>
              <a:spcAft>
                <a:spcPct val="0"/>
              </a:spcAft>
              <a:buNone/>
            </a:pPr>
            <a:r>
              <a:rPr lang="zh-CN" altLang="en-US"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a:t>
            </a:r>
            <a:endParaRPr lang="en-GB" altLang="zh-CN"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7525282" y="2211613"/>
            <a:ext cx="1760927" cy="93350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3200" b="1" dirty="0">
                <a:solidFill>
                  <a:schemeClr val="tx1">
                    <a:lumMod val="65000"/>
                    <a:lumOff val="35000"/>
                  </a:schemeClr>
                </a:solidFill>
                <a:latin typeface="Roboto" panose="02000000000000000000" pitchFamily="2" charset="0"/>
                <a:ea typeface="Roboto" panose="02000000000000000000" pitchFamily="2" charset="0"/>
              </a:rPr>
              <a:t>02</a:t>
            </a:r>
            <a:r>
              <a:rPr lang="id-ID" sz="1400" b="1" dirty="0">
                <a:solidFill>
                  <a:schemeClr val="tx1">
                    <a:lumMod val="65000"/>
                    <a:lumOff val="35000"/>
                  </a:schemeClr>
                </a:solidFill>
                <a:latin typeface="Roboto" panose="02000000000000000000" pitchFamily="2" charset="0"/>
                <a:ea typeface="Roboto" panose="02000000000000000000" pitchFamily="2" charset="0"/>
              </a:rPr>
              <a:t> </a:t>
            </a:r>
          </a:p>
          <a:p>
            <a:pPr marL="0" indent="0">
              <a:buNone/>
            </a:pPr>
            <a:r>
              <a:rPr lang="id-ID" sz="1400" dirty="0">
                <a:solidFill>
                  <a:schemeClr val="tx1">
                    <a:lumMod val="65000"/>
                    <a:lumOff val="35000"/>
                  </a:schemeClr>
                </a:solidFill>
                <a:latin typeface="Roboto" panose="02000000000000000000" pitchFamily="2" charset="0"/>
                <a:ea typeface="Roboto" panose="02000000000000000000" pitchFamily="2" charset="0"/>
              </a:rPr>
              <a:t>Laptop</a:t>
            </a:r>
            <a:endParaRPr lang="id-ID" sz="1800" dirty="0">
              <a:solidFill>
                <a:schemeClr val="tx1">
                  <a:lumMod val="65000"/>
                  <a:lumOff val="35000"/>
                </a:schemeClr>
              </a:solidFill>
              <a:latin typeface="Roboto" panose="02000000000000000000" pitchFamily="2" charset="0"/>
              <a:ea typeface="Roboto" panose="02000000000000000000" pitchFamily="2" charset="0"/>
            </a:endParaRPr>
          </a:p>
          <a:p>
            <a:pPr marL="0" lvl="0" indent="0" defTabSz="866775" fontAlgn="base">
              <a:lnSpc>
                <a:spcPct val="120000"/>
              </a:lnSpc>
              <a:spcBef>
                <a:spcPct val="0"/>
              </a:spcBef>
              <a:spcAft>
                <a:spcPct val="0"/>
              </a:spcAft>
              <a:buNone/>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a:t>
            </a:r>
            <a:endParaRPr lang="en-GB" altLang="zh-CN"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Content Placeholder 2"/>
          <p:cNvSpPr txBox="1"/>
          <p:nvPr/>
        </p:nvSpPr>
        <p:spPr>
          <a:xfrm>
            <a:off x="9545704" y="2211613"/>
            <a:ext cx="1760927" cy="93350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3200" b="1" dirty="0">
                <a:solidFill>
                  <a:schemeClr val="tx1">
                    <a:lumMod val="65000"/>
                    <a:lumOff val="35000"/>
                  </a:schemeClr>
                </a:solidFill>
                <a:latin typeface="Roboto" panose="02000000000000000000" pitchFamily="2" charset="0"/>
                <a:ea typeface="Roboto" panose="02000000000000000000" pitchFamily="2" charset="0"/>
              </a:rPr>
              <a:t>03</a:t>
            </a:r>
            <a:r>
              <a:rPr lang="id-ID" sz="1400" b="1" dirty="0">
                <a:solidFill>
                  <a:schemeClr val="tx1">
                    <a:lumMod val="65000"/>
                    <a:lumOff val="35000"/>
                  </a:schemeClr>
                </a:solidFill>
                <a:latin typeface="Roboto" panose="02000000000000000000" pitchFamily="2" charset="0"/>
                <a:ea typeface="Roboto" panose="02000000000000000000" pitchFamily="2" charset="0"/>
              </a:rPr>
              <a:t> </a:t>
            </a:r>
          </a:p>
          <a:p>
            <a:pPr marL="0" indent="0">
              <a:buNone/>
            </a:pPr>
            <a:r>
              <a:rPr lang="id-ID" sz="1400" dirty="0">
                <a:solidFill>
                  <a:schemeClr val="tx1">
                    <a:lumMod val="65000"/>
                    <a:lumOff val="35000"/>
                  </a:schemeClr>
                </a:solidFill>
                <a:latin typeface="Roboto" panose="02000000000000000000" pitchFamily="2" charset="0"/>
                <a:ea typeface="Roboto" panose="02000000000000000000" pitchFamily="2" charset="0"/>
              </a:rPr>
              <a:t>Tablet</a:t>
            </a:r>
            <a:endParaRPr lang="id-ID" sz="1800" dirty="0">
              <a:solidFill>
                <a:schemeClr val="tx1">
                  <a:lumMod val="65000"/>
                  <a:lumOff val="35000"/>
                </a:schemeClr>
              </a:solidFill>
              <a:latin typeface="Roboto" panose="02000000000000000000" pitchFamily="2" charset="0"/>
              <a:ea typeface="Roboto" panose="02000000000000000000" pitchFamily="2" charset="0"/>
            </a:endParaRPr>
          </a:p>
          <a:p>
            <a:pPr marL="0" lvl="0" indent="0" defTabSz="866775" fontAlgn="base">
              <a:lnSpc>
                <a:spcPct val="120000"/>
              </a:lnSpc>
              <a:spcBef>
                <a:spcPct val="0"/>
              </a:spcBef>
              <a:spcAft>
                <a:spcPct val="0"/>
              </a:spcAft>
              <a:buNone/>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a:t>
            </a:r>
            <a:endParaRPr lang="en-GB" altLang="zh-CN"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5504860" y="3789034"/>
            <a:ext cx="1760927" cy="98759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3200" b="1" dirty="0">
                <a:solidFill>
                  <a:schemeClr val="tx1">
                    <a:lumMod val="65000"/>
                    <a:lumOff val="35000"/>
                  </a:schemeClr>
                </a:solidFill>
                <a:latin typeface="Roboto" panose="02000000000000000000" pitchFamily="2" charset="0"/>
                <a:ea typeface="Roboto" panose="02000000000000000000" pitchFamily="2" charset="0"/>
              </a:rPr>
              <a:t>04</a:t>
            </a:r>
            <a:r>
              <a:rPr lang="id-ID" sz="1400" b="1" dirty="0">
                <a:solidFill>
                  <a:schemeClr val="tx1">
                    <a:lumMod val="65000"/>
                    <a:lumOff val="35000"/>
                  </a:schemeClr>
                </a:solidFill>
                <a:latin typeface="Roboto" panose="02000000000000000000" pitchFamily="2" charset="0"/>
                <a:ea typeface="Roboto" panose="02000000000000000000" pitchFamily="2" charset="0"/>
              </a:rPr>
              <a:t> </a:t>
            </a:r>
          </a:p>
          <a:p>
            <a:pPr marL="0" indent="0">
              <a:buNone/>
            </a:pPr>
            <a:r>
              <a:rPr lang="id-ID" sz="1400" dirty="0">
                <a:solidFill>
                  <a:schemeClr val="tx1">
                    <a:lumMod val="65000"/>
                    <a:lumOff val="35000"/>
                  </a:schemeClr>
                </a:solidFill>
                <a:latin typeface="Roboto" panose="02000000000000000000" pitchFamily="2" charset="0"/>
                <a:ea typeface="Roboto" panose="02000000000000000000" pitchFamily="2" charset="0"/>
              </a:rPr>
              <a:t>Mobile</a:t>
            </a:r>
            <a:endParaRPr lang="id-ID" sz="1800" dirty="0">
              <a:solidFill>
                <a:schemeClr val="tx1">
                  <a:lumMod val="65000"/>
                  <a:lumOff val="35000"/>
                </a:schemeClr>
              </a:solidFill>
              <a:latin typeface="Roboto" panose="02000000000000000000" pitchFamily="2" charset="0"/>
              <a:ea typeface="Roboto" panose="02000000000000000000" pitchFamily="2" charset="0"/>
            </a:endParaRPr>
          </a:p>
          <a:p>
            <a:pPr marL="0" lvl="0" indent="0" defTabSz="866775" fontAlgn="base">
              <a:lnSpc>
                <a:spcPct val="120000"/>
              </a:lnSpc>
              <a:spcBef>
                <a:spcPct val="0"/>
              </a:spcBef>
              <a:spcAft>
                <a:spcPct val="0"/>
              </a:spcAft>
              <a:buNone/>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a:t>
            </a:r>
            <a:endParaRPr lang="en-GB" altLang="zh-CN"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Content Placeholder 2"/>
          <p:cNvSpPr txBox="1"/>
          <p:nvPr/>
        </p:nvSpPr>
        <p:spPr>
          <a:xfrm>
            <a:off x="7525282" y="3789033"/>
            <a:ext cx="1760927" cy="98759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3200" b="1" dirty="0">
                <a:solidFill>
                  <a:schemeClr val="tx1">
                    <a:lumMod val="65000"/>
                    <a:lumOff val="35000"/>
                  </a:schemeClr>
                </a:solidFill>
                <a:latin typeface="Roboto" panose="02000000000000000000" pitchFamily="2" charset="0"/>
                <a:ea typeface="Roboto" panose="02000000000000000000" pitchFamily="2" charset="0"/>
              </a:rPr>
              <a:t>05</a:t>
            </a:r>
          </a:p>
          <a:p>
            <a:pPr marL="0" indent="0">
              <a:buNone/>
            </a:pPr>
            <a:r>
              <a:rPr lang="id-ID" sz="1400" dirty="0">
                <a:solidFill>
                  <a:schemeClr val="tx1">
                    <a:lumMod val="65000"/>
                    <a:lumOff val="35000"/>
                  </a:schemeClr>
                </a:solidFill>
                <a:latin typeface="Roboto" panose="02000000000000000000" pitchFamily="2" charset="0"/>
                <a:ea typeface="Roboto" panose="02000000000000000000" pitchFamily="2" charset="0"/>
              </a:rPr>
              <a:t>Handphone</a:t>
            </a:r>
            <a:endParaRPr lang="id-ID" sz="1800" dirty="0">
              <a:solidFill>
                <a:schemeClr val="tx1">
                  <a:lumMod val="65000"/>
                  <a:lumOff val="35000"/>
                </a:schemeClr>
              </a:solidFill>
              <a:latin typeface="Roboto" panose="02000000000000000000" pitchFamily="2" charset="0"/>
              <a:ea typeface="Roboto" panose="02000000000000000000" pitchFamily="2" charset="0"/>
            </a:endParaRPr>
          </a:p>
          <a:p>
            <a:pPr marL="0" lvl="0" indent="0" defTabSz="866775" fontAlgn="base">
              <a:lnSpc>
                <a:spcPct val="120000"/>
              </a:lnSpc>
              <a:spcBef>
                <a:spcPct val="0"/>
              </a:spcBef>
              <a:spcAft>
                <a:spcPct val="0"/>
              </a:spcAft>
              <a:buNone/>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a:t>
            </a:r>
            <a:endParaRPr lang="en-GB" altLang="zh-CN"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545704" y="3789033"/>
            <a:ext cx="1760927" cy="98759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3200" b="1" dirty="0">
                <a:solidFill>
                  <a:schemeClr val="tx1">
                    <a:lumMod val="65000"/>
                    <a:lumOff val="35000"/>
                  </a:schemeClr>
                </a:solidFill>
                <a:latin typeface="Roboto" panose="02000000000000000000" pitchFamily="2" charset="0"/>
                <a:ea typeface="Roboto" panose="02000000000000000000" pitchFamily="2" charset="0"/>
              </a:rPr>
              <a:t>06</a:t>
            </a:r>
          </a:p>
          <a:p>
            <a:pPr marL="0" indent="0">
              <a:buNone/>
            </a:pPr>
            <a:r>
              <a:rPr lang="id-ID" sz="1400" dirty="0">
                <a:solidFill>
                  <a:schemeClr val="tx1">
                    <a:lumMod val="65000"/>
                    <a:lumOff val="35000"/>
                  </a:schemeClr>
                </a:solidFill>
                <a:latin typeface="Roboto" panose="02000000000000000000" pitchFamily="2" charset="0"/>
                <a:ea typeface="Roboto" panose="02000000000000000000" pitchFamily="2" charset="0"/>
              </a:rPr>
              <a:t>Faximily</a:t>
            </a:r>
            <a:endParaRPr lang="id-ID" sz="1800" dirty="0">
              <a:solidFill>
                <a:schemeClr val="tx1">
                  <a:lumMod val="65000"/>
                  <a:lumOff val="35000"/>
                </a:schemeClr>
              </a:solidFill>
              <a:latin typeface="Roboto" panose="02000000000000000000" pitchFamily="2" charset="0"/>
              <a:ea typeface="Roboto" panose="02000000000000000000" pitchFamily="2" charset="0"/>
            </a:endParaRPr>
          </a:p>
          <a:p>
            <a:pPr marL="0" lvl="0" indent="0" defTabSz="866775" fontAlgn="base">
              <a:lnSpc>
                <a:spcPct val="120000"/>
              </a:lnSpc>
              <a:spcBef>
                <a:spcPct val="0"/>
              </a:spcBef>
              <a:spcAft>
                <a:spcPct val="0"/>
              </a:spcAft>
              <a:buNone/>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a:t>
            </a:r>
            <a:endParaRPr lang="en-GB" altLang="zh-CN"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2416405" y="3246699"/>
            <a:ext cx="1229618" cy="923307"/>
          </a:xfrm>
          <a:prstGeom prst="rect">
            <a:avLst/>
          </a:prstGeom>
          <a:noFill/>
        </p:spPr>
        <p:txBody>
          <a:bodyPr wrap="square" lIns="91420" tIns="45709" rIns="91420" bIns="45709" rtlCol="0">
            <a:spAutoFit/>
          </a:bodyPr>
          <a:lstStyle/>
          <a:p>
            <a:pPr algn="ctr"/>
            <a:r>
              <a:rPr lang="ru-RU" sz="5400" dirty="0">
                <a:solidFill>
                  <a:schemeClr val="bg1"/>
                </a:solidFill>
                <a:latin typeface="Sosa Regular"/>
                <a:cs typeface="Sosa Regular"/>
              </a:rPr>
              <a:t>:</a:t>
            </a:r>
            <a:endParaRPr lang="ru-RU" sz="7200" dirty="0">
              <a:solidFill>
                <a:schemeClr val="bg1"/>
              </a:solidFill>
              <a:latin typeface="Sosa Regular"/>
              <a:cs typeface="Sosa Regular"/>
            </a:endParaRPr>
          </a:p>
        </p:txBody>
      </p:sp>
      <p:sp>
        <p:nvSpPr>
          <p:cNvPr id="31" name="TextBox 30"/>
          <p:cNvSpPr txBox="1"/>
          <p:nvPr/>
        </p:nvSpPr>
        <p:spPr>
          <a:xfrm>
            <a:off x="1660643" y="3427214"/>
            <a:ext cx="448624" cy="584753"/>
          </a:xfrm>
          <a:prstGeom prst="rect">
            <a:avLst/>
          </a:prstGeom>
          <a:noFill/>
        </p:spPr>
        <p:txBody>
          <a:bodyPr wrap="square" lIns="91420" tIns="45709" rIns="91420" bIns="45709" rtlCol="0">
            <a:spAutoFit/>
          </a:bodyPr>
          <a:lstStyle/>
          <a:p>
            <a:pPr algn="ctr"/>
            <a:r>
              <a:rPr lang="en-US" sz="3200" dirty="0">
                <a:solidFill>
                  <a:schemeClr val="bg1">
                    <a:lumMod val="95000"/>
                  </a:schemeClr>
                </a:solidFill>
                <a:latin typeface="Sosa" pitchFamily="2" charset="0"/>
              </a:rPr>
              <a:t>2</a:t>
            </a:r>
            <a:endParaRPr lang="ru-RU" sz="3200" dirty="0">
              <a:solidFill>
                <a:schemeClr val="bg1">
                  <a:lumMod val="95000"/>
                </a:schemeClr>
              </a:solidFill>
              <a:latin typeface="Sosa Regular"/>
              <a:cs typeface="Sosa Regular"/>
            </a:endParaRPr>
          </a:p>
        </p:txBody>
      </p:sp>
      <p:sp>
        <p:nvSpPr>
          <p:cNvPr id="32" name="TextBox 31"/>
          <p:cNvSpPr txBox="1"/>
          <p:nvPr/>
        </p:nvSpPr>
        <p:spPr>
          <a:xfrm>
            <a:off x="2338533" y="2474415"/>
            <a:ext cx="379508" cy="584753"/>
          </a:xfrm>
          <a:prstGeom prst="rect">
            <a:avLst/>
          </a:prstGeom>
          <a:noFill/>
        </p:spPr>
        <p:txBody>
          <a:bodyPr wrap="square" lIns="91420" tIns="45709" rIns="91420" bIns="45709" rtlCol="0">
            <a:spAutoFit/>
          </a:bodyPr>
          <a:lstStyle/>
          <a:p>
            <a:pPr algn="ctr"/>
            <a:r>
              <a:rPr lang="en-US" sz="3200" dirty="0">
                <a:solidFill>
                  <a:schemeClr val="bg1">
                    <a:lumMod val="95000"/>
                  </a:schemeClr>
                </a:solidFill>
                <a:latin typeface="Sosa" pitchFamily="2" charset="0"/>
              </a:rPr>
              <a:t>1</a:t>
            </a:r>
            <a:endParaRPr lang="ru-RU" sz="3200" dirty="0">
              <a:solidFill>
                <a:schemeClr val="bg1">
                  <a:lumMod val="95000"/>
                </a:schemeClr>
              </a:solidFill>
              <a:latin typeface="Sosa Regular"/>
              <a:cs typeface="Sosa Regular"/>
            </a:endParaRPr>
          </a:p>
        </p:txBody>
      </p:sp>
      <p:sp>
        <p:nvSpPr>
          <p:cNvPr id="2" name="灯片编号占位符 1"/>
          <p:cNvSpPr>
            <a:spLocks noGrp="1"/>
          </p:cNvSpPr>
          <p:nvPr>
            <p:ph type="sldNum" sz="quarter" idx="12"/>
          </p:nvPr>
        </p:nvSpPr>
        <p:spPr/>
        <p:txBody>
          <a:bodyPr/>
          <a:lstStyle/>
          <a:p>
            <a:fld id="{0942A7D8-7BAA-4C4E-860D-7E3507E96D7B}" type="slidenum">
              <a:rPr lang="zh-CN" altLang="en-US" smtClean="0"/>
              <a:t>12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400" fill="hold"/>
                                        <p:tgtEl>
                                          <p:spTgt spid="26"/>
                                        </p:tgtEl>
                                        <p:attrNameLst>
                                          <p:attrName>ppt_w</p:attrName>
                                        </p:attrNameLst>
                                      </p:cBhvr>
                                      <p:tavLst>
                                        <p:tav tm="0">
                                          <p:val>
                                            <p:fltVal val="0"/>
                                          </p:val>
                                        </p:tav>
                                        <p:tav tm="100000">
                                          <p:val>
                                            <p:strVal val="#ppt_w"/>
                                          </p:val>
                                        </p:tav>
                                      </p:tavLst>
                                    </p:anim>
                                    <p:anim calcmode="lin" valueType="num">
                                      <p:cBhvr>
                                        <p:cTn id="44" dur="400" fill="hold"/>
                                        <p:tgtEl>
                                          <p:spTgt spid="26"/>
                                        </p:tgtEl>
                                        <p:attrNameLst>
                                          <p:attrName>ppt_h</p:attrName>
                                        </p:attrNameLst>
                                      </p:cBhvr>
                                      <p:tavLst>
                                        <p:tav tm="0">
                                          <p:val>
                                            <p:fltVal val="0"/>
                                          </p:val>
                                        </p:tav>
                                        <p:tav tm="100000">
                                          <p:val>
                                            <p:strVal val="#ppt_h"/>
                                          </p:val>
                                        </p:tav>
                                      </p:tavLst>
                                    </p:anim>
                                    <p:animEffect transition="in" filter="fade">
                                      <p:cBhvr>
                                        <p:cTn id="45" dur="400"/>
                                        <p:tgtEl>
                                          <p:spTgt spid="2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400" fill="hold"/>
                                        <p:tgtEl>
                                          <p:spTgt spid="27"/>
                                        </p:tgtEl>
                                        <p:attrNameLst>
                                          <p:attrName>ppt_w</p:attrName>
                                        </p:attrNameLst>
                                      </p:cBhvr>
                                      <p:tavLst>
                                        <p:tav tm="0">
                                          <p:val>
                                            <p:fltVal val="0"/>
                                          </p:val>
                                        </p:tav>
                                        <p:tav tm="100000">
                                          <p:val>
                                            <p:strVal val="#ppt_w"/>
                                          </p:val>
                                        </p:tav>
                                      </p:tavLst>
                                    </p:anim>
                                    <p:anim calcmode="lin" valueType="num">
                                      <p:cBhvr>
                                        <p:cTn id="50" dur="400" fill="hold"/>
                                        <p:tgtEl>
                                          <p:spTgt spid="27"/>
                                        </p:tgtEl>
                                        <p:attrNameLst>
                                          <p:attrName>ppt_h</p:attrName>
                                        </p:attrNameLst>
                                      </p:cBhvr>
                                      <p:tavLst>
                                        <p:tav tm="0">
                                          <p:val>
                                            <p:fltVal val="0"/>
                                          </p:val>
                                        </p:tav>
                                        <p:tav tm="100000">
                                          <p:val>
                                            <p:strVal val="#ppt_h"/>
                                          </p:val>
                                        </p:tav>
                                      </p:tavLst>
                                    </p:anim>
                                    <p:animEffect transition="in" filter="fade">
                                      <p:cBhvr>
                                        <p:cTn id="51" dur="400"/>
                                        <p:tgtEl>
                                          <p:spTgt spid="27"/>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400" fill="hold"/>
                                        <p:tgtEl>
                                          <p:spTgt spid="28"/>
                                        </p:tgtEl>
                                        <p:attrNameLst>
                                          <p:attrName>ppt_w</p:attrName>
                                        </p:attrNameLst>
                                      </p:cBhvr>
                                      <p:tavLst>
                                        <p:tav tm="0">
                                          <p:val>
                                            <p:fltVal val="0"/>
                                          </p:val>
                                        </p:tav>
                                        <p:tav tm="100000">
                                          <p:val>
                                            <p:strVal val="#ppt_w"/>
                                          </p:val>
                                        </p:tav>
                                      </p:tavLst>
                                    </p:anim>
                                    <p:anim calcmode="lin" valueType="num">
                                      <p:cBhvr>
                                        <p:cTn id="56" dur="400" fill="hold"/>
                                        <p:tgtEl>
                                          <p:spTgt spid="28"/>
                                        </p:tgtEl>
                                        <p:attrNameLst>
                                          <p:attrName>ppt_h</p:attrName>
                                        </p:attrNameLst>
                                      </p:cBhvr>
                                      <p:tavLst>
                                        <p:tav tm="0">
                                          <p:val>
                                            <p:fltVal val="0"/>
                                          </p:val>
                                        </p:tav>
                                        <p:tav tm="100000">
                                          <p:val>
                                            <p:strVal val="#ppt_h"/>
                                          </p:val>
                                        </p:tav>
                                      </p:tavLst>
                                    </p:anim>
                                    <p:animEffect transition="in" filter="fade">
                                      <p:cBhvr>
                                        <p:cTn id="57" dur="400"/>
                                        <p:tgtEl>
                                          <p:spTgt spid="28"/>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400" fill="hold"/>
                                        <p:tgtEl>
                                          <p:spTgt spid="29"/>
                                        </p:tgtEl>
                                        <p:attrNameLst>
                                          <p:attrName>ppt_w</p:attrName>
                                        </p:attrNameLst>
                                      </p:cBhvr>
                                      <p:tavLst>
                                        <p:tav tm="0">
                                          <p:val>
                                            <p:fltVal val="0"/>
                                          </p:val>
                                        </p:tav>
                                        <p:tav tm="100000">
                                          <p:val>
                                            <p:strVal val="#ppt_w"/>
                                          </p:val>
                                        </p:tav>
                                      </p:tavLst>
                                    </p:anim>
                                    <p:anim calcmode="lin" valueType="num">
                                      <p:cBhvr>
                                        <p:cTn id="62" dur="400" fill="hold"/>
                                        <p:tgtEl>
                                          <p:spTgt spid="29"/>
                                        </p:tgtEl>
                                        <p:attrNameLst>
                                          <p:attrName>ppt_h</p:attrName>
                                        </p:attrNameLst>
                                      </p:cBhvr>
                                      <p:tavLst>
                                        <p:tav tm="0">
                                          <p:val>
                                            <p:fltVal val="0"/>
                                          </p:val>
                                        </p:tav>
                                        <p:tav tm="100000">
                                          <p:val>
                                            <p:strVal val="#ppt_h"/>
                                          </p:val>
                                        </p:tav>
                                      </p:tavLst>
                                    </p:anim>
                                    <p:animEffect transition="in" filter="fade">
                                      <p:cBhvr>
                                        <p:cTn id="63" dur="400"/>
                                        <p:tgtEl>
                                          <p:spTgt spid="29"/>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400" fill="hold"/>
                                        <p:tgtEl>
                                          <p:spTgt spid="30"/>
                                        </p:tgtEl>
                                        <p:attrNameLst>
                                          <p:attrName>ppt_w</p:attrName>
                                        </p:attrNameLst>
                                      </p:cBhvr>
                                      <p:tavLst>
                                        <p:tav tm="0">
                                          <p:val>
                                            <p:fltVal val="0"/>
                                          </p:val>
                                        </p:tav>
                                        <p:tav tm="100000">
                                          <p:val>
                                            <p:strVal val="#ppt_w"/>
                                          </p:val>
                                        </p:tav>
                                      </p:tavLst>
                                    </p:anim>
                                    <p:anim calcmode="lin" valueType="num">
                                      <p:cBhvr>
                                        <p:cTn id="68" dur="400" fill="hold"/>
                                        <p:tgtEl>
                                          <p:spTgt spid="30"/>
                                        </p:tgtEl>
                                        <p:attrNameLst>
                                          <p:attrName>ppt_h</p:attrName>
                                        </p:attrNameLst>
                                      </p:cBhvr>
                                      <p:tavLst>
                                        <p:tav tm="0">
                                          <p:val>
                                            <p:fltVal val="0"/>
                                          </p:val>
                                        </p:tav>
                                        <p:tav tm="100000">
                                          <p:val>
                                            <p:strVal val="#ppt_h"/>
                                          </p:val>
                                        </p:tav>
                                      </p:tavLst>
                                    </p:anim>
                                    <p:animEffect transition="in" filter="fade">
                                      <p:cBhvr>
                                        <p:cTn id="69" dur="400"/>
                                        <p:tgtEl>
                                          <p:spTgt spid="3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400" fill="hold"/>
                                        <p:tgtEl>
                                          <p:spTgt spid="31"/>
                                        </p:tgtEl>
                                        <p:attrNameLst>
                                          <p:attrName>ppt_w</p:attrName>
                                        </p:attrNameLst>
                                      </p:cBhvr>
                                      <p:tavLst>
                                        <p:tav tm="0">
                                          <p:val>
                                            <p:fltVal val="0"/>
                                          </p:val>
                                        </p:tav>
                                        <p:tav tm="100000">
                                          <p:val>
                                            <p:strVal val="#ppt_w"/>
                                          </p:val>
                                        </p:tav>
                                      </p:tavLst>
                                    </p:anim>
                                    <p:anim calcmode="lin" valueType="num">
                                      <p:cBhvr>
                                        <p:cTn id="74" dur="400" fill="hold"/>
                                        <p:tgtEl>
                                          <p:spTgt spid="31"/>
                                        </p:tgtEl>
                                        <p:attrNameLst>
                                          <p:attrName>ppt_h</p:attrName>
                                        </p:attrNameLst>
                                      </p:cBhvr>
                                      <p:tavLst>
                                        <p:tav tm="0">
                                          <p:val>
                                            <p:fltVal val="0"/>
                                          </p:val>
                                        </p:tav>
                                        <p:tav tm="100000">
                                          <p:val>
                                            <p:strVal val="#ppt_h"/>
                                          </p:val>
                                        </p:tav>
                                      </p:tavLst>
                                    </p:anim>
                                    <p:animEffect transition="in" filter="fade">
                                      <p:cBhvr>
                                        <p:cTn id="75" dur="400"/>
                                        <p:tgtEl>
                                          <p:spTgt spid="31"/>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400" fill="hold"/>
                                        <p:tgtEl>
                                          <p:spTgt spid="32"/>
                                        </p:tgtEl>
                                        <p:attrNameLst>
                                          <p:attrName>ppt_w</p:attrName>
                                        </p:attrNameLst>
                                      </p:cBhvr>
                                      <p:tavLst>
                                        <p:tav tm="0">
                                          <p:val>
                                            <p:fltVal val="0"/>
                                          </p:val>
                                        </p:tav>
                                        <p:tav tm="100000">
                                          <p:val>
                                            <p:strVal val="#ppt_w"/>
                                          </p:val>
                                        </p:tav>
                                      </p:tavLst>
                                    </p:anim>
                                    <p:anim calcmode="lin" valueType="num">
                                      <p:cBhvr>
                                        <p:cTn id="80" dur="400" fill="hold"/>
                                        <p:tgtEl>
                                          <p:spTgt spid="32"/>
                                        </p:tgtEl>
                                        <p:attrNameLst>
                                          <p:attrName>ppt_h</p:attrName>
                                        </p:attrNameLst>
                                      </p:cBhvr>
                                      <p:tavLst>
                                        <p:tav tm="0">
                                          <p:val>
                                            <p:fltVal val="0"/>
                                          </p:val>
                                        </p:tav>
                                        <p:tav tm="100000">
                                          <p:val>
                                            <p:strVal val="#ppt_h"/>
                                          </p:val>
                                        </p:tav>
                                      </p:tavLst>
                                    </p:anim>
                                    <p:animEffect transition="in" filter="fade">
                                      <p:cBhvr>
                                        <p:cTn id="81" dur="400"/>
                                        <p:tgtEl>
                                          <p:spTgt spid="32"/>
                                        </p:tgtEl>
                                      </p:cBhvr>
                                    </p:animEffect>
                                  </p:childTnLst>
                                </p:cTn>
                              </p:par>
                              <p:par>
                                <p:cTn id="82" presetID="2" presetClass="entr" presetSubtype="4" fill="hold" grpId="0" nodeType="withEffect">
                                  <p:stCondLst>
                                    <p:cond delay="100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ppt_x"/>
                                          </p:val>
                                        </p:tav>
                                        <p:tav tm="100000">
                                          <p:val>
                                            <p:strVal val="#ppt_x"/>
                                          </p:val>
                                        </p:tav>
                                      </p:tavLst>
                                    </p:anim>
                                    <p:anim calcmode="lin" valueType="num">
                                      <p:cBhvr additive="base">
                                        <p:cTn id="85" dur="500" fill="hold"/>
                                        <p:tgtEl>
                                          <p:spTgt spid="3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100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ppt_x"/>
                                          </p:val>
                                        </p:tav>
                                        <p:tav tm="100000">
                                          <p:val>
                                            <p:strVal val="#ppt_x"/>
                                          </p:val>
                                        </p:tav>
                                      </p:tavLst>
                                    </p:anim>
                                    <p:anim calcmode="lin" valueType="num">
                                      <p:cBhvr additive="base">
                                        <p:cTn id="89" dur="500" fill="hold"/>
                                        <p:tgtEl>
                                          <p:spTgt spid="34"/>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100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ppt_x"/>
                                          </p:val>
                                        </p:tav>
                                        <p:tav tm="100000">
                                          <p:val>
                                            <p:strVal val="#ppt_x"/>
                                          </p:val>
                                        </p:tav>
                                      </p:tavLst>
                                    </p:anim>
                                    <p:anim calcmode="lin" valueType="num">
                                      <p:cBhvr additive="base">
                                        <p:cTn id="93" dur="500" fill="hold"/>
                                        <p:tgtEl>
                                          <p:spTgt spid="3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100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fill="hold"/>
                                        <p:tgtEl>
                                          <p:spTgt spid="36"/>
                                        </p:tgtEl>
                                        <p:attrNameLst>
                                          <p:attrName>ppt_x</p:attrName>
                                        </p:attrNameLst>
                                      </p:cBhvr>
                                      <p:tavLst>
                                        <p:tav tm="0">
                                          <p:val>
                                            <p:strVal val="#ppt_x"/>
                                          </p:val>
                                        </p:tav>
                                        <p:tav tm="100000">
                                          <p:val>
                                            <p:strVal val="#ppt_x"/>
                                          </p:val>
                                        </p:tav>
                                      </p:tavLst>
                                    </p:anim>
                                    <p:anim calcmode="lin" valueType="num">
                                      <p:cBhvr additive="base">
                                        <p:cTn id="97" dur="500" fill="hold"/>
                                        <p:tgtEl>
                                          <p:spTgt spid="3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100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ppt_x"/>
                                          </p:val>
                                        </p:tav>
                                        <p:tav tm="100000">
                                          <p:val>
                                            <p:strVal val="#ppt_x"/>
                                          </p:val>
                                        </p:tav>
                                      </p:tavLst>
                                    </p:anim>
                                    <p:anim calcmode="lin" valueType="num">
                                      <p:cBhvr additive="base">
                                        <p:cTn id="101" dur="500" fill="hold"/>
                                        <p:tgtEl>
                                          <p:spTgt spid="37"/>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1000"/>
                                  </p:stCondLst>
                                  <p:childTnLst>
                                    <p:set>
                                      <p:cBhvr>
                                        <p:cTn id="103" dur="1" fill="hold">
                                          <p:stCondLst>
                                            <p:cond delay="0"/>
                                          </p:stCondLst>
                                        </p:cTn>
                                        <p:tgtEl>
                                          <p:spTgt spid="38"/>
                                        </p:tgtEl>
                                        <p:attrNameLst>
                                          <p:attrName>style.visibility</p:attrName>
                                        </p:attrNameLst>
                                      </p:cBhvr>
                                      <p:to>
                                        <p:strVal val="visible"/>
                                      </p:to>
                                    </p:set>
                                    <p:anim calcmode="lin" valueType="num">
                                      <p:cBhvr additive="base">
                                        <p:cTn id="104" dur="500" fill="hold"/>
                                        <p:tgtEl>
                                          <p:spTgt spid="38"/>
                                        </p:tgtEl>
                                        <p:attrNameLst>
                                          <p:attrName>ppt_x</p:attrName>
                                        </p:attrNameLst>
                                      </p:cBhvr>
                                      <p:tavLst>
                                        <p:tav tm="0">
                                          <p:val>
                                            <p:strVal val="#ppt_x"/>
                                          </p:val>
                                        </p:tav>
                                        <p:tav tm="100000">
                                          <p:val>
                                            <p:strVal val="#ppt_x"/>
                                          </p:val>
                                        </p:tav>
                                      </p:tavLst>
                                    </p:anim>
                                    <p:anim calcmode="lin" valueType="num">
                                      <p:cBhvr additive="base">
                                        <p:cTn id="10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animBg="1"/>
      <p:bldP spid="27" grpId="0"/>
      <p:bldP spid="28" grpId="0"/>
      <p:bldP spid="29" grpId="0"/>
      <p:bldP spid="30" grpId="0"/>
      <p:bldP spid="33" grpId="0"/>
      <p:bldP spid="34" grpId="0"/>
      <p:bldP spid="35" grpId="0"/>
      <p:bldP spid="36" grpId="0"/>
      <p:bldP spid="37" grpId="0"/>
      <p:bldP spid="38" grpId="0"/>
      <p:bldP spid="26"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7206" y="6422273"/>
            <a:ext cx="398035" cy="276999"/>
          </a:xfrm>
          <a:prstGeom prst="rect">
            <a:avLst/>
          </a:prstGeom>
        </p:spPr>
        <p:txBody>
          <a:bodyPr wrap="square">
            <a:spAutoFit/>
          </a:bodyPr>
          <a:lstStyle/>
          <a:p>
            <a:pPr algn="ctr"/>
            <a:fld id="{B6CDF4B4-146F-4CD0-B0FE-F3CF0468E44B}" type="slidenum">
              <a:rPr lang="id-ID" sz="1200" smtClean="0">
                <a:solidFill>
                  <a:schemeClr val="bg1"/>
                </a:solidFill>
                <a:latin typeface="Roboto" panose="02000000000000000000" pitchFamily="2" charset="0"/>
                <a:ea typeface="Roboto" panose="02000000000000000000" pitchFamily="2" charset="0"/>
                <a:cs typeface="Open Sans Light" panose="020B0306030504020204" pitchFamily="34" charset="0"/>
              </a:rPr>
              <a:t>13</a:t>
            </a:fld>
            <a:endParaRPr lang="id-ID" sz="1600" dirty="0">
              <a:solidFill>
                <a:schemeClr val="bg1"/>
              </a:solidFill>
              <a:latin typeface="Roboto" panose="02000000000000000000" pitchFamily="2" charset="0"/>
              <a:ea typeface="Roboto" panose="02000000000000000000" pitchFamily="2" charset="0"/>
              <a:cs typeface="Open Sans Light" panose="020B0306030504020204" pitchFamily="34" charset="0"/>
            </a:endParaRPr>
          </a:p>
        </p:txBody>
      </p:sp>
      <p:sp>
        <p:nvSpPr>
          <p:cNvPr id="16" name="Freeform 3"/>
          <p:cNvSpPr>
            <a:spLocks noChangeArrowheads="1"/>
          </p:cNvSpPr>
          <p:nvPr/>
        </p:nvSpPr>
        <p:spPr bwMode="auto">
          <a:xfrm rot="19397468">
            <a:off x="4792039" y="1877935"/>
            <a:ext cx="1730288"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FC2692"/>
          </a:solidFill>
          <a:ln>
            <a:noFill/>
          </a:ln>
          <a:effectLst/>
        </p:spPr>
        <p:txBody>
          <a:bodyPr wrap="none" anchor="ctr"/>
          <a:lstStyle/>
          <a:p>
            <a:endParaRPr lang="en-US">
              <a:latin typeface="Roboto" panose="02000000000000000000" pitchFamily="2" charset="0"/>
              <a:ea typeface="Roboto" panose="02000000000000000000" pitchFamily="2" charset="0"/>
            </a:endParaRPr>
          </a:p>
        </p:txBody>
      </p:sp>
      <p:sp>
        <p:nvSpPr>
          <p:cNvPr id="17" name="Freeform 3"/>
          <p:cNvSpPr>
            <a:spLocks noChangeArrowheads="1"/>
          </p:cNvSpPr>
          <p:nvPr/>
        </p:nvSpPr>
        <p:spPr bwMode="auto">
          <a:xfrm rot="3202081">
            <a:off x="6013211" y="2286921"/>
            <a:ext cx="1730288"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FE94C9"/>
          </a:solidFill>
          <a:ln>
            <a:noFill/>
          </a:ln>
          <a:effectLst/>
        </p:spPr>
        <p:txBody>
          <a:bodyPr wrap="none" anchor="ctr"/>
          <a:lstStyle/>
          <a:p>
            <a:endParaRPr lang="en-US">
              <a:latin typeface="Roboto" panose="02000000000000000000" pitchFamily="2" charset="0"/>
              <a:ea typeface="Roboto" panose="02000000000000000000" pitchFamily="2" charset="0"/>
            </a:endParaRPr>
          </a:p>
        </p:txBody>
      </p:sp>
      <p:sp>
        <p:nvSpPr>
          <p:cNvPr id="18" name="Freeform 3"/>
          <p:cNvSpPr>
            <a:spLocks noChangeArrowheads="1"/>
          </p:cNvSpPr>
          <p:nvPr/>
        </p:nvSpPr>
        <p:spPr bwMode="auto">
          <a:xfrm rot="8579122">
            <a:off x="5601425" y="3510060"/>
            <a:ext cx="1730288"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FC2692"/>
          </a:solidFill>
          <a:ln>
            <a:noFill/>
          </a:ln>
          <a:effectLst/>
        </p:spPr>
        <p:txBody>
          <a:bodyPr wrap="none" anchor="ctr"/>
          <a:lstStyle/>
          <a:p>
            <a:endParaRPr lang="en-US">
              <a:latin typeface="Roboto" panose="02000000000000000000" pitchFamily="2" charset="0"/>
              <a:ea typeface="Roboto" panose="02000000000000000000" pitchFamily="2" charset="0"/>
            </a:endParaRPr>
          </a:p>
        </p:txBody>
      </p:sp>
      <p:sp>
        <p:nvSpPr>
          <p:cNvPr id="19" name="Freeform 3"/>
          <p:cNvSpPr>
            <a:spLocks noChangeArrowheads="1"/>
          </p:cNvSpPr>
          <p:nvPr/>
        </p:nvSpPr>
        <p:spPr bwMode="auto">
          <a:xfrm rot="13978264">
            <a:off x="4380896" y="3109660"/>
            <a:ext cx="1730288"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FE94C9"/>
          </a:solidFill>
          <a:ln>
            <a:noFill/>
          </a:ln>
          <a:effectLst/>
        </p:spPr>
        <p:txBody>
          <a:bodyPr wrap="none" anchor="ctr"/>
          <a:lstStyle/>
          <a:p>
            <a:endParaRPr lang="en-US">
              <a:latin typeface="Roboto" panose="02000000000000000000" pitchFamily="2" charset="0"/>
              <a:ea typeface="Roboto" panose="02000000000000000000" pitchFamily="2" charset="0"/>
            </a:endParaRPr>
          </a:p>
        </p:txBody>
      </p:sp>
      <p:sp>
        <p:nvSpPr>
          <p:cNvPr id="20" name="TextBox 19"/>
          <p:cNvSpPr txBox="1"/>
          <p:nvPr/>
        </p:nvSpPr>
        <p:spPr>
          <a:xfrm>
            <a:off x="5122155" y="2219839"/>
            <a:ext cx="1094015" cy="923308"/>
          </a:xfrm>
          <a:prstGeom prst="rect">
            <a:avLst/>
          </a:prstGeom>
          <a:noFill/>
        </p:spPr>
        <p:txBody>
          <a:bodyPr wrap="square" lIns="91420" tIns="45709" rIns="91420" bIns="45709" rtlCol="0">
            <a:spAutoFit/>
          </a:bodyPr>
          <a:lstStyle/>
          <a:p>
            <a:pPr algn="ctr"/>
            <a:r>
              <a:rPr lang="en-US" sz="5400" b="1" dirty="0">
                <a:solidFill>
                  <a:schemeClr val="bg1"/>
                </a:solidFill>
                <a:latin typeface="Roboto" panose="02000000000000000000" pitchFamily="2" charset="0"/>
                <a:ea typeface="Roboto" panose="02000000000000000000" pitchFamily="2" charset="0"/>
                <a:cs typeface="Helvetica Neue"/>
              </a:rPr>
              <a:t>S</a:t>
            </a:r>
            <a:endParaRPr lang="ru-RU" sz="5400" b="1" dirty="0">
              <a:solidFill>
                <a:schemeClr val="bg1"/>
              </a:solidFill>
              <a:latin typeface="Roboto" panose="02000000000000000000" pitchFamily="2" charset="0"/>
              <a:ea typeface="Roboto" panose="02000000000000000000" pitchFamily="2" charset="0"/>
              <a:cs typeface="Helvetica Neue"/>
            </a:endParaRPr>
          </a:p>
        </p:txBody>
      </p:sp>
      <p:sp>
        <p:nvSpPr>
          <p:cNvPr id="21" name="TextBox 20"/>
          <p:cNvSpPr txBox="1"/>
          <p:nvPr/>
        </p:nvSpPr>
        <p:spPr>
          <a:xfrm>
            <a:off x="6390190" y="2729396"/>
            <a:ext cx="1094015" cy="923308"/>
          </a:xfrm>
          <a:prstGeom prst="rect">
            <a:avLst/>
          </a:prstGeom>
          <a:noFill/>
        </p:spPr>
        <p:txBody>
          <a:bodyPr wrap="square" lIns="91420" tIns="45709" rIns="91420" bIns="45709" rtlCol="0">
            <a:spAutoFit/>
          </a:bodyPr>
          <a:lstStyle/>
          <a:p>
            <a:pPr algn="ctr"/>
            <a:r>
              <a:rPr lang="id-ID" sz="5400" b="1" dirty="0">
                <a:solidFill>
                  <a:schemeClr val="bg1"/>
                </a:solidFill>
                <a:latin typeface="Roboto" panose="02000000000000000000" pitchFamily="2" charset="0"/>
                <a:ea typeface="Roboto" panose="02000000000000000000" pitchFamily="2" charset="0"/>
                <a:cs typeface="Helvetica Neue"/>
              </a:rPr>
              <a:t>O</a:t>
            </a:r>
            <a:endParaRPr lang="ru-RU" sz="5400" b="1" dirty="0">
              <a:solidFill>
                <a:schemeClr val="bg1"/>
              </a:solidFill>
              <a:latin typeface="Roboto" panose="02000000000000000000" pitchFamily="2" charset="0"/>
              <a:ea typeface="Roboto" panose="02000000000000000000" pitchFamily="2" charset="0"/>
              <a:cs typeface="Helvetica Neue"/>
            </a:endParaRPr>
          </a:p>
        </p:txBody>
      </p:sp>
      <p:sp>
        <p:nvSpPr>
          <p:cNvPr id="22" name="TextBox 21"/>
          <p:cNvSpPr txBox="1"/>
          <p:nvPr/>
        </p:nvSpPr>
        <p:spPr>
          <a:xfrm>
            <a:off x="5908310" y="4067990"/>
            <a:ext cx="1094015" cy="923308"/>
          </a:xfrm>
          <a:prstGeom prst="rect">
            <a:avLst/>
          </a:prstGeom>
          <a:noFill/>
        </p:spPr>
        <p:txBody>
          <a:bodyPr wrap="square" lIns="91420" tIns="45709" rIns="91420" bIns="45709" rtlCol="0">
            <a:spAutoFit/>
          </a:bodyPr>
          <a:lstStyle/>
          <a:p>
            <a:pPr algn="ctr"/>
            <a:r>
              <a:rPr lang="en-US" sz="5400" b="1" dirty="0">
                <a:solidFill>
                  <a:schemeClr val="bg1"/>
                </a:solidFill>
                <a:latin typeface="Roboto" panose="02000000000000000000" pitchFamily="2" charset="0"/>
                <a:ea typeface="Roboto" panose="02000000000000000000" pitchFamily="2" charset="0"/>
                <a:cs typeface="Helvetica Neue"/>
              </a:rPr>
              <a:t>T</a:t>
            </a:r>
            <a:endParaRPr lang="ru-RU" sz="5400" b="1" dirty="0">
              <a:solidFill>
                <a:schemeClr val="bg1"/>
              </a:solidFill>
              <a:latin typeface="Roboto" panose="02000000000000000000" pitchFamily="2" charset="0"/>
              <a:ea typeface="Roboto" panose="02000000000000000000" pitchFamily="2" charset="0"/>
              <a:cs typeface="Helvetica Neue"/>
            </a:endParaRPr>
          </a:p>
        </p:txBody>
      </p:sp>
      <p:sp>
        <p:nvSpPr>
          <p:cNvPr id="23" name="TextBox 22"/>
          <p:cNvSpPr txBox="1"/>
          <p:nvPr/>
        </p:nvSpPr>
        <p:spPr>
          <a:xfrm>
            <a:off x="4619320" y="3513384"/>
            <a:ext cx="1094015" cy="923308"/>
          </a:xfrm>
          <a:prstGeom prst="rect">
            <a:avLst/>
          </a:prstGeom>
          <a:noFill/>
        </p:spPr>
        <p:txBody>
          <a:bodyPr wrap="square" lIns="91420" tIns="45709" rIns="91420" bIns="45709" rtlCol="0">
            <a:spAutoFit/>
          </a:bodyPr>
          <a:lstStyle/>
          <a:p>
            <a:pPr algn="ctr"/>
            <a:r>
              <a:rPr lang="en-US" sz="5400" b="1" dirty="0">
                <a:solidFill>
                  <a:schemeClr val="bg1"/>
                </a:solidFill>
                <a:latin typeface="Roboto" panose="02000000000000000000" pitchFamily="2" charset="0"/>
                <a:ea typeface="Roboto" panose="02000000000000000000" pitchFamily="2" charset="0"/>
                <a:cs typeface="Helvetica Neue"/>
              </a:rPr>
              <a:t>W</a:t>
            </a:r>
            <a:endParaRPr lang="ru-RU" sz="5400" b="1" dirty="0">
              <a:solidFill>
                <a:schemeClr val="bg1"/>
              </a:solidFill>
              <a:latin typeface="Roboto" panose="02000000000000000000" pitchFamily="2" charset="0"/>
              <a:ea typeface="Roboto" panose="02000000000000000000" pitchFamily="2" charset="0"/>
              <a:cs typeface="Helvetica Neue"/>
            </a:endParaRPr>
          </a:p>
        </p:txBody>
      </p:sp>
      <p:grpSp>
        <p:nvGrpSpPr>
          <p:cNvPr id="25" name="Group 37"/>
          <p:cNvGrpSpPr>
            <a:grpSpLocks noChangeAspect="1"/>
          </p:cNvGrpSpPr>
          <p:nvPr/>
        </p:nvGrpSpPr>
        <p:grpSpPr>
          <a:xfrm>
            <a:off x="8021636" y="2038424"/>
            <a:ext cx="472497" cy="1334053"/>
            <a:chOff x="6213477" y="1119189"/>
            <a:chExt cx="746125" cy="2106613"/>
          </a:xfrm>
          <a:solidFill>
            <a:schemeClr val="accent3"/>
          </a:solidFill>
        </p:grpSpPr>
        <p:sp>
          <p:nvSpPr>
            <p:cNvPr id="26" name="Freeform 7"/>
            <p:cNvSpPr>
              <a:spLocks noEditPoints="1"/>
            </p:cNvSpPr>
            <p:nvPr/>
          </p:nvSpPr>
          <p:spPr bwMode="auto">
            <a:xfrm>
              <a:off x="6213477" y="1223964"/>
              <a:ext cx="746125" cy="2001838"/>
            </a:xfrm>
            <a:custGeom>
              <a:avLst/>
              <a:gdLst/>
              <a:ahLst/>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l="0" t="0" r="r" b="b"/>
              <a:pathLst>
                <a:path w="2819" h="7570">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rgbClr val="FE94C9"/>
            </a:solidFill>
            <a:ln w="9525">
              <a:noFill/>
              <a:round/>
            </a:ln>
          </p:spPr>
          <p:txBody>
            <a:bodyPr vert="horz" wrap="square" lIns="91440" tIns="45720" rIns="91440" bIns="45720" numCol="1" anchor="t" anchorCtr="0" compatLnSpc="1"/>
            <a:lstStyle/>
            <a:p>
              <a:endParaRPr lang="en-US" sz="1600">
                <a:solidFill>
                  <a:schemeClr val="bg2">
                    <a:lumMod val="75000"/>
                  </a:schemeClr>
                </a:solidFill>
              </a:endParaRPr>
            </a:p>
          </p:txBody>
        </p:sp>
        <p:sp>
          <p:nvSpPr>
            <p:cNvPr id="27" name="Freeform 9"/>
            <p:cNvSpPr/>
            <p:nvPr/>
          </p:nvSpPr>
          <p:spPr bwMode="auto">
            <a:xfrm>
              <a:off x="6556377" y="1581152"/>
              <a:ext cx="88900" cy="638175"/>
            </a:xfrm>
            <a:custGeom>
              <a:avLst/>
              <a:gdLst/>
              <a:ahLst/>
              <a:cxnLst>
                <a:cxn ang="0">
                  <a:pos x="105" y="0"/>
                </a:cxn>
                <a:cxn ang="0">
                  <a:pos x="0" y="2012"/>
                </a:cxn>
                <a:cxn ang="0">
                  <a:pos x="187" y="2412"/>
                </a:cxn>
                <a:cxn ang="0">
                  <a:pos x="334" y="2129"/>
                </a:cxn>
                <a:cxn ang="0">
                  <a:pos x="229" y="8"/>
                </a:cxn>
                <a:cxn ang="0">
                  <a:pos x="105" y="0"/>
                </a:cxn>
              </a:cxnLst>
              <a:rect l="0" t="0" r="r" b="b"/>
              <a:pathLst>
                <a:path w="334" h="2412">
                  <a:moveTo>
                    <a:pt x="105" y="0"/>
                  </a:moveTo>
                  <a:lnTo>
                    <a:pt x="0" y="2012"/>
                  </a:lnTo>
                  <a:lnTo>
                    <a:pt x="187" y="2412"/>
                  </a:lnTo>
                  <a:lnTo>
                    <a:pt x="334" y="2129"/>
                  </a:lnTo>
                  <a:lnTo>
                    <a:pt x="229" y="8"/>
                  </a:lnTo>
                  <a:lnTo>
                    <a:pt x="105" y="0"/>
                  </a:lnTo>
                  <a:close/>
                </a:path>
              </a:pathLst>
            </a:custGeom>
            <a:solidFill>
              <a:schemeClr val="bg1"/>
            </a:solidFill>
            <a:ln w="9525">
              <a:noFill/>
              <a:round/>
            </a:ln>
          </p:spPr>
          <p:txBody>
            <a:bodyPr vert="horz" wrap="square" lIns="91440" tIns="45720" rIns="91440" bIns="45720" numCol="1" anchor="t" anchorCtr="0" compatLnSpc="1"/>
            <a:lstStyle/>
            <a:p>
              <a:endParaRPr lang="en-US" sz="1600">
                <a:solidFill>
                  <a:schemeClr val="bg2">
                    <a:lumMod val="75000"/>
                  </a:schemeClr>
                </a:solidFill>
              </a:endParaRPr>
            </a:p>
          </p:txBody>
        </p:sp>
        <p:sp>
          <p:nvSpPr>
            <p:cNvPr id="28" name="Freeform 11"/>
            <p:cNvSpPr/>
            <p:nvPr/>
          </p:nvSpPr>
          <p:spPr bwMode="auto">
            <a:xfrm>
              <a:off x="6702427" y="1119189"/>
              <a:ext cx="115888" cy="93663"/>
            </a:xfrm>
            <a:custGeom>
              <a:avLst/>
              <a:gdLst/>
              <a:ahLst/>
              <a:cxnLst>
                <a:cxn ang="0">
                  <a:pos x="2" y="326"/>
                </a:cxn>
                <a:cxn ang="0">
                  <a:pos x="9" y="271"/>
                </a:cxn>
                <a:cxn ang="0">
                  <a:pos x="23" y="221"/>
                </a:cxn>
                <a:cxn ang="0">
                  <a:pos x="43" y="173"/>
                </a:cxn>
                <a:cxn ang="0">
                  <a:pos x="64" y="140"/>
                </a:cxn>
                <a:cxn ang="0">
                  <a:pos x="80" y="119"/>
                </a:cxn>
                <a:cxn ang="0">
                  <a:pos x="99" y="99"/>
                </a:cxn>
                <a:cxn ang="0">
                  <a:pos x="121" y="80"/>
                </a:cxn>
                <a:cxn ang="0">
                  <a:pos x="145" y="62"/>
                </a:cxn>
                <a:cxn ang="0">
                  <a:pos x="173" y="45"/>
                </a:cxn>
                <a:cxn ang="0">
                  <a:pos x="202" y="30"/>
                </a:cxn>
                <a:cxn ang="0">
                  <a:pos x="237" y="15"/>
                </a:cxn>
                <a:cxn ang="0">
                  <a:pos x="273" y="5"/>
                </a:cxn>
                <a:cxn ang="0">
                  <a:pos x="308" y="2"/>
                </a:cxn>
                <a:cxn ang="0">
                  <a:pos x="337" y="2"/>
                </a:cxn>
                <a:cxn ang="0">
                  <a:pos x="362" y="5"/>
                </a:cxn>
                <a:cxn ang="0">
                  <a:pos x="384" y="12"/>
                </a:cxn>
                <a:cxn ang="0">
                  <a:pos x="402" y="21"/>
                </a:cxn>
                <a:cxn ang="0">
                  <a:pos x="416" y="32"/>
                </a:cxn>
                <a:cxn ang="0">
                  <a:pos x="426" y="46"/>
                </a:cxn>
                <a:cxn ang="0">
                  <a:pos x="434" y="62"/>
                </a:cxn>
                <a:cxn ang="0">
                  <a:pos x="439" y="79"/>
                </a:cxn>
                <a:cxn ang="0">
                  <a:pos x="440" y="99"/>
                </a:cxn>
                <a:cxn ang="0">
                  <a:pos x="439" y="118"/>
                </a:cxn>
                <a:cxn ang="0">
                  <a:pos x="433" y="149"/>
                </a:cxn>
                <a:cxn ang="0">
                  <a:pos x="417" y="191"/>
                </a:cxn>
                <a:cxn ang="0">
                  <a:pos x="397" y="216"/>
                </a:cxn>
                <a:cxn ang="0">
                  <a:pos x="375" y="224"/>
                </a:cxn>
                <a:cxn ang="0">
                  <a:pos x="341" y="231"/>
                </a:cxn>
                <a:cxn ang="0">
                  <a:pos x="265" y="237"/>
                </a:cxn>
                <a:cxn ang="0">
                  <a:pos x="184" y="244"/>
                </a:cxn>
                <a:cxn ang="0">
                  <a:pos x="143" y="253"/>
                </a:cxn>
                <a:cxn ang="0">
                  <a:pos x="115" y="262"/>
                </a:cxn>
                <a:cxn ang="0">
                  <a:pos x="89" y="275"/>
                </a:cxn>
                <a:cxn ang="0">
                  <a:pos x="63" y="291"/>
                </a:cxn>
                <a:cxn ang="0">
                  <a:pos x="37" y="312"/>
                </a:cxn>
                <a:cxn ang="0">
                  <a:pos x="13" y="339"/>
                </a:cxn>
              </a:cxnLst>
              <a:rect l="0" t="0" r="r" b="b"/>
              <a:pathLst>
                <a:path w="440" h="354">
                  <a:moveTo>
                    <a:pt x="0" y="354"/>
                  </a:moveTo>
                  <a:lnTo>
                    <a:pt x="2" y="326"/>
                  </a:lnTo>
                  <a:lnTo>
                    <a:pt x="5" y="298"/>
                  </a:lnTo>
                  <a:lnTo>
                    <a:pt x="9" y="271"/>
                  </a:lnTo>
                  <a:lnTo>
                    <a:pt x="15" y="245"/>
                  </a:lnTo>
                  <a:lnTo>
                    <a:pt x="23" y="221"/>
                  </a:lnTo>
                  <a:lnTo>
                    <a:pt x="32" y="196"/>
                  </a:lnTo>
                  <a:lnTo>
                    <a:pt x="43" y="173"/>
                  </a:lnTo>
                  <a:lnTo>
                    <a:pt x="56" y="150"/>
                  </a:lnTo>
                  <a:lnTo>
                    <a:pt x="64" y="140"/>
                  </a:lnTo>
                  <a:lnTo>
                    <a:pt x="72" y="130"/>
                  </a:lnTo>
                  <a:lnTo>
                    <a:pt x="80" y="119"/>
                  </a:lnTo>
                  <a:lnTo>
                    <a:pt x="89" y="109"/>
                  </a:lnTo>
                  <a:lnTo>
                    <a:pt x="99" y="99"/>
                  </a:lnTo>
                  <a:lnTo>
                    <a:pt x="110" y="90"/>
                  </a:lnTo>
                  <a:lnTo>
                    <a:pt x="121" y="80"/>
                  </a:lnTo>
                  <a:lnTo>
                    <a:pt x="133" y="71"/>
                  </a:lnTo>
                  <a:lnTo>
                    <a:pt x="145" y="62"/>
                  </a:lnTo>
                  <a:lnTo>
                    <a:pt x="159" y="54"/>
                  </a:lnTo>
                  <a:lnTo>
                    <a:pt x="173" y="45"/>
                  </a:lnTo>
                  <a:lnTo>
                    <a:pt x="187" y="37"/>
                  </a:lnTo>
                  <a:lnTo>
                    <a:pt x="202" y="30"/>
                  </a:lnTo>
                  <a:lnTo>
                    <a:pt x="219" y="22"/>
                  </a:lnTo>
                  <a:lnTo>
                    <a:pt x="237" y="15"/>
                  </a:lnTo>
                  <a:lnTo>
                    <a:pt x="254" y="8"/>
                  </a:lnTo>
                  <a:lnTo>
                    <a:pt x="273" y="5"/>
                  </a:lnTo>
                  <a:lnTo>
                    <a:pt x="290" y="3"/>
                  </a:lnTo>
                  <a:lnTo>
                    <a:pt x="308" y="2"/>
                  </a:lnTo>
                  <a:lnTo>
                    <a:pt x="322" y="0"/>
                  </a:lnTo>
                  <a:lnTo>
                    <a:pt x="337" y="2"/>
                  </a:lnTo>
                  <a:lnTo>
                    <a:pt x="351" y="3"/>
                  </a:lnTo>
                  <a:lnTo>
                    <a:pt x="362" y="5"/>
                  </a:lnTo>
                  <a:lnTo>
                    <a:pt x="374" y="7"/>
                  </a:lnTo>
                  <a:lnTo>
                    <a:pt x="384" y="12"/>
                  </a:lnTo>
                  <a:lnTo>
                    <a:pt x="393" y="15"/>
                  </a:lnTo>
                  <a:lnTo>
                    <a:pt x="402" y="21"/>
                  </a:lnTo>
                  <a:lnTo>
                    <a:pt x="409" y="27"/>
                  </a:lnTo>
                  <a:lnTo>
                    <a:pt x="416" y="32"/>
                  </a:lnTo>
                  <a:lnTo>
                    <a:pt x="422" y="39"/>
                  </a:lnTo>
                  <a:lnTo>
                    <a:pt x="426" y="46"/>
                  </a:lnTo>
                  <a:lnTo>
                    <a:pt x="431" y="54"/>
                  </a:lnTo>
                  <a:lnTo>
                    <a:pt x="434" y="62"/>
                  </a:lnTo>
                  <a:lnTo>
                    <a:pt x="437" y="70"/>
                  </a:lnTo>
                  <a:lnTo>
                    <a:pt x="439" y="79"/>
                  </a:lnTo>
                  <a:lnTo>
                    <a:pt x="440" y="88"/>
                  </a:lnTo>
                  <a:lnTo>
                    <a:pt x="440" y="99"/>
                  </a:lnTo>
                  <a:lnTo>
                    <a:pt x="440" y="108"/>
                  </a:lnTo>
                  <a:lnTo>
                    <a:pt x="439" y="118"/>
                  </a:lnTo>
                  <a:lnTo>
                    <a:pt x="438" y="128"/>
                  </a:lnTo>
                  <a:lnTo>
                    <a:pt x="433" y="149"/>
                  </a:lnTo>
                  <a:lnTo>
                    <a:pt x="426" y="170"/>
                  </a:lnTo>
                  <a:lnTo>
                    <a:pt x="417" y="191"/>
                  </a:lnTo>
                  <a:lnTo>
                    <a:pt x="407" y="212"/>
                  </a:lnTo>
                  <a:lnTo>
                    <a:pt x="397" y="216"/>
                  </a:lnTo>
                  <a:lnTo>
                    <a:pt x="386" y="221"/>
                  </a:lnTo>
                  <a:lnTo>
                    <a:pt x="375" y="224"/>
                  </a:lnTo>
                  <a:lnTo>
                    <a:pt x="364" y="228"/>
                  </a:lnTo>
                  <a:lnTo>
                    <a:pt x="341" y="231"/>
                  </a:lnTo>
                  <a:lnTo>
                    <a:pt x="317" y="235"/>
                  </a:lnTo>
                  <a:lnTo>
                    <a:pt x="265" y="237"/>
                  </a:lnTo>
                  <a:lnTo>
                    <a:pt x="211" y="240"/>
                  </a:lnTo>
                  <a:lnTo>
                    <a:pt x="184" y="244"/>
                  </a:lnTo>
                  <a:lnTo>
                    <a:pt x="157" y="250"/>
                  </a:lnTo>
                  <a:lnTo>
                    <a:pt x="143" y="253"/>
                  </a:lnTo>
                  <a:lnTo>
                    <a:pt x="129" y="256"/>
                  </a:lnTo>
                  <a:lnTo>
                    <a:pt x="115" y="262"/>
                  </a:lnTo>
                  <a:lnTo>
                    <a:pt x="102" y="268"/>
                  </a:lnTo>
                  <a:lnTo>
                    <a:pt x="89" y="275"/>
                  </a:lnTo>
                  <a:lnTo>
                    <a:pt x="75" y="283"/>
                  </a:lnTo>
                  <a:lnTo>
                    <a:pt x="63" y="291"/>
                  </a:lnTo>
                  <a:lnTo>
                    <a:pt x="49" y="301"/>
                  </a:lnTo>
                  <a:lnTo>
                    <a:pt x="37" y="312"/>
                  </a:lnTo>
                  <a:lnTo>
                    <a:pt x="24" y="325"/>
                  </a:lnTo>
                  <a:lnTo>
                    <a:pt x="13" y="339"/>
                  </a:lnTo>
                  <a:lnTo>
                    <a:pt x="0" y="354"/>
                  </a:lnTo>
                  <a:close/>
                </a:path>
              </a:pathLst>
            </a:custGeom>
            <a:grpFill/>
            <a:ln w="9525">
              <a:noFill/>
              <a:round/>
            </a:ln>
          </p:spPr>
          <p:txBody>
            <a:bodyPr vert="horz" wrap="square" lIns="91440" tIns="45720" rIns="91440" bIns="45720" numCol="1" anchor="t" anchorCtr="0" compatLnSpc="1"/>
            <a:lstStyle/>
            <a:p>
              <a:endParaRPr lang="en-US" sz="1600">
                <a:solidFill>
                  <a:schemeClr val="bg2">
                    <a:lumMod val="75000"/>
                  </a:schemeClr>
                </a:solidFill>
              </a:endParaRPr>
            </a:p>
          </p:txBody>
        </p:sp>
        <p:sp>
          <p:nvSpPr>
            <p:cNvPr id="29" name="Freeform 12"/>
            <p:cNvSpPr/>
            <p:nvPr/>
          </p:nvSpPr>
          <p:spPr bwMode="auto">
            <a:xfrm>
              <a:off x="6702427" y="1119189"/>
              <a:ext cx="115888" cy="93663"/>
            </a:xfrm>
            <a:custGeom>
              <a:avLst/>
              <a:gdLst/>
              <a:ahLst/>
              <a:cxnLst>
                <a:cxn ang="0">
                  <a:pos x="2" y="326"/>
                </a:cxn>
                <a:cxn ang="0">
                  <a:pos x="9" y="271"/>
                </a:cxn>
                <a:cxn ang="0">
                  <a:pos x="23" y="221"/>
                </a:cxn>
                <a:cxn ang="0">
                  <a:pos x="43" y="173"/>
                </a:cxn>
                <a:cxn ang="0">
                  <a:pos x="64" y="140"/>
                </a:cxn>
                <a:cxn ang="0">
                  <a:pos x="80" y="119"/>
                </a:cxn>
                <a:cxn ang="0">
                  <a:pos x="99" y="99"/>
                </a:cxn>
                <a:cxn ang="0">
                  <a:pos x="121" y="80"/>
                </a:cxn>
                <a:cxn ang="0">
                  <a:pos x="145" y="62"/>
                </a:cxn>
                <a:cxn ang="0">
                  <a:pos x="173" y="45"/>
                </a:cxn>
                <a:cxn ang="0">
                  <a:pos x="202" y="30"/>
                </a:cxn>
                <a:cxn ang="0">
                  <a:pos x="237" y="15"/>
                </a:cxn>
                <a:cxn ang="0">
                  <a:pos x="273" y="5"/>
                </a:cxn>
                <a:cxn ang="0">
                  <a:pos x="308" y="2"/>
                </a:cxn>
                <a:cxn ang="0">
                  <a:pos x="337" y="2"/>
                </a:cxn>
                <a:cxn ang="0">
                  <a:pos x="362" y="5"/>
                </a:cxn>
                <a:cxn ang="0">
                  <a:pos x="384" y="12"/>
                </a:cxn>
                <a:cxn ang="0">
                  <a:pos x="402" y="21"/>
                </a:cxn>
                <a:cxn ang="0">
                  <a:pos x="416" y="32"/>
                </a:cxn>
                <a:cxn ang="0">
                  <a:pos x="426" y="46"/>
                </a:cxn>
                <a:cxn ang="0">
                  <a:pos x="434" y="62"/>
                </a:cxn>
                <a:cxn ang="0">
                  <a:pos x="439" y="79"/>
                </a:cxn>
                <a:cxn ang="0">
                  <a:pos x="440" y="99"/>
                </a:cxn>
                <a:cxn ang="0">
                  <a:pos x="439" y="118"/>
                </a:cxn>
                <a:cxn ang="0">
                  <a:pos x="433" y="149"/>
                </a:cxn>
                <a:cxn ang="0">
                  <a:pos x="417" y="191"/>
                </a:cxn>
                <a:cxn ang="0">
                  <a:pos x="397" y="216"/>
                </a:cxn>
                <a:cxn ang="0">
                  <a:pos x="375" y="224"/>
                </a:cxn>
                <a:cxn ang="0">
                  <a:pos x="341" y="231"/>
                </a:cxn>
                <a:cxn ang="0">
                  <a:pos x="265" y="237"/>
                </a:cxn>
                <a:cxn ang="0">
                  <a:pos x="184" y="244"/>
                </a:cxn>
                <a:cxn ang="0">
                  <a:pos x="143" y="253"/>
                </a:cxn>
                <a:cxn ang="0">
                  <a:pos x="115" y="262"/>
                </a:cxn>
                <a:cxn ang="0">
                  <a:pos x="89" y="275"/>
                </a:cxn>
                <a:cxn ang="0">
                  <a:pos x="63" y="291"/>
                </a:cxn>
                <a:cxn ang="0">
                  <a:pos x="37" y="312"/>
                </a:cxn>
                <a:cxn ang="0">
                  <a:pos x="13" y="339"/>
                </a:cxn>
              </a:cxnLst>
              <a:rect l="0" t="0" r="r" b="b"/>
              <a:pathLst>
                <a:path w="440" h="354">
                  <a:moveTo>
                    <a:pt x="0" y="354"/>
                  </a:moveTo>
                  <a:lnTo>
                    <a:pt x="2" y="326"/>
                  </a:lnTo>
                  <a:lnTo>
                    <a:pt x="5" y="298"/>
                  </a:lnTo>
                  <a:lnTo>
                    <a:pt x="9" y="271"/>
                  </a:lnTo>
                  <a:lnTo>
                    <a:pt x="15" y="245"/>
                  </a:lnTo>
                  <a:lnTo>
                    <a:pt x="23" y="221"/>
                  </a:lnTo>
                  <a:lnTo>
                    <a:pt x="32" y="196"/>
                  </a:lnTo>
                  <a:lnTo>
                    <a:pt x="43" y="173"/>
                  </a:lnTo>
                  <a:lnTo>
                    <a:pt x="56" y="150"/>
                  </a:lnTo>
                  <a:lnTo>
                    <a:pt x="64" y="140"/>
                  </a:lnTo>
                  <a:lnTo>
                    <a:pt x="72" y="130"/>
                  </a:lnTo>
                  <a:lnTo>
                    <a:pt x="80" y="119"/>
                  </a:lnTo>
                  <a:lnTo>
                    <a:pt x="89" y="109"/>
                  </a:lnTo>
                  <a:lnTo>
                    <a:pt x="99" y="99"/>
                  </a:lnTo>
                  <a:lnTo>
                    <a:pt x="110" y="90"/>
                  </a:lnTo>
                  <a:lnTo>
                    <a:pt x="121" y="80"/>
                  </a:lnTo>
                  <a:lnTo>
                    <a:pt x="133" y="71"/>
                  </a:lnTo>
                  <a:lnTo>
                    <a:pt x="145" y="62"/>
                  </a:lnTo>
                  <a:lnTo>
                    <a:pt x="159" y="54"/>
                  </a:lnTo>
                  <a:lnTo>
                    <a:pt x="173" y="45"/>
                  </a:lnTo>
                  <a:lnTo>
                    <a:pt x="187" y="37"/>
                  </a:lnTo>
                  <a:lnTo>
                    <a:pt x="202" y="30"/>
                  </a:lnTo>
                  <a:lnTo>
                    <a:pt x="219" y="22"/>
                  </a:lnTo>
                  <a:lnTo>
                    <a:pt x="237" y="15"/>
                  </a:lnTo>
                  <a:lnTo>
                    <a:pt x="254" y="8"/>
                  </a:lnTo>
                  <a:lnTo>
                    <a:pt x="273" y="5"/>
                  </a:lnTo>
                  <a:lnTo>
                    <a:pt x="290" y="3"/>
                  </a:lnTo>
                  <a:lnTo>
                    <a:pt x="308" y="2"/>
                  </a:lnTo>
                  <a:lnTo>
                    <a:pt x="322" y="0"/>
                  </a:lnTo>
                  <a:lnTo>
                    <a:pt x="337" y="2"/>
                  </a:lnTo>
                  <a:lnTo>
                    <a:pt x="351" y="3"/>
                  </a:lnTo>
                  <a:lnTo>
                    <a:pt x="362" y="5"/>
                  </a:lnTo>
                  <a:lnTo>
                    <a:pt x="374" y="7"/>
                  </a:lnTo>
                  <a:lnTo>
                    <a:pt x="384" y="12"/>
                  </a:lnTo>
                  <a:lnTo>
                    <a:pt x="393" y="15"/>
                  </a:lnTo>
                  <a:lnTo>
                    <a:pt x="402" y="21"/>
                  </a:lnTo>
                  <a:lnTo>
                    <a:pt x="409" y="27"/>
                  </a:lnTo>
                  <a:lnTo>
                    <a:pt x="416" y="32"/>
                  </a:lnTo>
                  <a:lnTo>
                    <a:pt x="422" y="39"/>
                  </a:lnTo>
                  <a:lnTo>
                    <a:pt x="426" y="46"/>
                  </a:lnTo>
                  <a:lnTo>
                    <a:pt x="431" y="54"/>
                  </a:lnTo>
                  <a:lnTo>
                    <a:pt x="434" y="62"/>
                  </a:lnTo>
                  <a:lnTo>
                    <a:pt x="437" y="70"/>
                  </a:lnTo>
                  <a:lnTo>
                    <a:pt x="439" y="79"/>
                  </a:lnTo>
                  <a:lnTo>
                    <a:pt x="440" y="88"/>
                  </a:lnTo>
                  <a:lnTo>
                    <a:pt x="440" y="99"/>
                  </a:lnTo>
                  <a:lnTo>
                    <a:pt x="440" y="108"/>
                  </a:lnTo>
                  <a:lnTo>
                    <a:pt x="439" y="118"/>
                  </a:lnTo>
                  <a:lnTo>
                    <a:pt x="438" y="128"/>
                  </a:lnTo>
                  <a:lnTo>
                    <a:pt x="433" y="149"/>
                  </a:lnTo>
                  <a:lnTo>
                    <a:pt x="426" y="170"/>
                  </a:lnTo>
                  <a:lnTo>
                    <a:pt x="417" y="191"/>
                  </a:lnTo>
                  <a:lnTo>
                    <a:pt x="407" y="212"/>
                  </a:lnTo>
                  <a:lnTo>
                    <a:pt x="397" y="216"/>
                  </a:lnTo>
                  <a:lnTo>
                    <a:pt x="386" y="221"/>
                  </a:lnTo>
                  <a:lnTo>
                    <a:pt x="375" y="224"/>
                  </a:lnTo>
                  <a:lnTo>
                    <a:pt x="364" y="228"/>
                  </a:lnTo>
                  <a:lnTo>
                    <a:pt x="341" y="231"/>
                  </a:lnTo>
                  <a:lnTo>
                    <a:pt x="317" y="235"/>
                  </a:lnTo>
                  <a:lnTo>
                    <a:pt x="265" y="237"/>
                  </a:lnTo>
                  <a:lnTo>
                    <a:pt x="211" y="240"/>
                  </a:lnTo>
                  <a:lnTo>
                    <a:pt x="184" y="244"/>
                  </a:lnTo>
                  <a:lnTo>
                    <a:pt x="157" y="250"/>
                  </a:lnTo>
                  <a:lnTo>
                    <a:pt x="143" y="253"/>
                  </a:lnTo>
                  <a:lnTo>
                    <a:pt x="129" y="256"/>
                  </a:lnTo>
                  <a:lnTo>
                    <a:pt x="115" y="262"/>
                  </a:lnTo>
                  <a:lnTo>
                    <a:pt x="102" y="268"/>
                  </a:lnTo>
                  <a:lnTo>
                    <a:pt x="89" y="275"/>
                  </a:lnTo>
                  <a:lnTo>
                    <a:pt x="75" y="283"/>
                  </a:lnTo>
                  <a:lnTo>
                    <a:pt x="63" y="291"/>
                  </a:lnTo>
                  <a:lnTo>
                    <a:pt x="49" y="301"/>
                  </a:lnTo>
                  <a:lnTo>
                    <a:pt x="37" y="312"/>
                  </a:lnTo>
                  <a:lnTo>
                    <a:pt x="24" y="325"/>
                  </a:lnTo>
                  <a:lnTo>
                    <a:pt x="13" y="339"/>
                  </a:lnTo>
                  <a:lnTo>
                    <a:pt x="0" y="354"/>
                  </a:lnTo>
                  <a:close/>
                </a:path>
              </a:pathLst>
            </a:custGeom>
            <a:grpFill/>
            <a:ln w="4">
              <a:noFill/>
              <a:prstDash val="solid"/>
              <a:round/>
            </a:ln>
          </p:spPr>
          <p:txBody>
            <a:bodyPr vert="horz" wrap="square" lIns="91440" tIns="45720" rIns="91440" bIns="45720" numCol="1" anchor="t" anchorCtr="0" compatLnSpc="1"/>
            <a:lstStyle/>
            <a:p>
              <a:endParaRPr lang="en-US" sz="1600">
                <a:solidFill>
                  <a:schemeClr val="bg2">
                    <a:lumMod val="75000"/>
                  </a:schemeClr>
                </a:solidFill>
              </a:endParaRPr>
            </a:p>
          </p:txBody>
        </p:sp>
        <p:sp>
          <p:nvSpPr>
            <p:cNvPr id="30" name="Freeform 13"/>
            <p:cNvSpPr/>
            <p:nvPr/>
          </p:nvSpPr>
          <p:spPr bwMode="auto">
            <a:xfrm>
              <a:off x="6416677" y="1146177"/>
              <a:ext cx="68263" cy="55563"/>
            </a:xfrm>
            <a:custGeom>
              <a:avLst/>
              <a:gdLst/>
              <a:ahLst/>
              <a:cxnLst>
                <a:cxn ang="0">
                  <a:pos x="258" y="208"/>
                </a:cxn>
                <a:cxn ang="0">
                  <a:pos x="257" y="191"/>
                </a:cxn>
                <a:cxn ang="0">
                  <a:pos x="256" y="175"/>
                </a:cxn>
                <a:cxn ang="0">
                  <a:pos x="253" y="159"/>
                </a:cxn>
                <a:cxn ang="0">
                  <a:pos x="250" y="144"/>
                </a:cxn>
                <a:cxn ang="0">
                  <a:pos x="245" y="130"/>
                </a:cxn>
                <a:cxn ang="0">
                  <a:pos x="240" y="116"/>
                </a:cxn>
                <a:cxn ang="0">
                  <a:pos x="233" y="102"/>
                </a:cxn>
                <a:cxn ang="0">
                  <a:pos x="226" y="88"/>
                </a:cxn>
                <a:cxn ang="0">
                  <a:pos x="217" y="76"/>
                </a:cxn>
                <a:cxn ang="0">
                  <a:pos x="207" y="64"/>
                </a:cxn>
                <a:cxn ang="0">
                  <a:pos x="194" y="53"/>
                </a:cxn>
                <a:cxn ang="0">
                  <a:pos x="180" y="42"/>
                </a:cxn>
                <a:cxn ang="0">
                  <a:pos x="165" y="31"/>
                </a:cxn>
                <a:cxn ang="0">
                  <a:pos x="148" y="22"/>
                </a:cxn>
                <a:cxn ang="0">
                  <a:pos x="130" y="13"/>
                </a:cxn>
                <a:cxn ang="0">
                  <a:pos x="109" y="5"/>
                </a:cxn>
                <a:cxn ang="0">
                  <a:pos x="88" y="2"/>
                </a:cxn>
                <a:cxn ang="0">
                  <a:pos x="68" y="0"/>
                </a:cxn>
                <a:cxn ang="0">
                  <a:pos x="52" y="2"/>
                </a:cxn>
                <a:cxn ang="0">
                  <a:pos x="38" y="5"/>
                </a:cxn>
                <a:cxn ang="0">
                  <a:pos x="33" y="7"/>
                </a:cxn>
                <a:cxn ang="0">
                  <a:pos x="27" y="10"/>
                </a:cxn>
                <a:cxn ang="0">
                  <a:pos x="22" y="12"/>
                </a:cxn>
                <a:cxn ang="0">
                  <a:pos x="18" y="15"/>
                </a:cxn>
                <a:cxn ang="0">
                  <a:pos x="13" y="19"/>
                </a:cxn>
                <a:cxn ang="0">
                  <a:pos x="10" y="23"/>
                </a:cxn>
                <a:cxn ang="0">
                  <a:pos x="8" y="28"/>
                </a:cxn>
                <a:cxn ang="0">
                  <a:pos x="5" y="32"/>
                </a:cxn>
                <a:cxn ang="0">
                  <a:pos x="2" y="42"/>
                </a:cxn>
                <a:cxn ang="0">
                  <a:pos x="0" y="53"/>
                </a:cxn>
                <a:cxn ang="0">
                  <a:pos x="0" y="63"/>
                </a:cxn>
                <a:cxn ang="0">
                  <a:pos x="1" y="76"/>
                </a:cxn>
                <a:cxn ang="0">
                  <a:pos x="4" y="87"/>
                </a:cxn>
                <a:cxn ang="0">
                  <a:pos x="8" y="100"/>
                </a:cxn>
                <a:cxn ang="0">
                  <a:pos x="13" y="112"/>
                </a:cxn>
                <a:cxn ang="0">
                  <a:pos x="19" y="125"/>
                </a:cxn>
                <a:cxn ang="0">
                  <a:pos x="32" y="130"/>
                </a:cxn>
                <a:cxn ang="0">
                  <a:pos x="44" y="134"/>
                </a:cxn>
                <a:cxn ang="0">
                  <a:pos x="58" y="136"/>
                </a:cxn>
                <a:cxn ang="0">
                  <a:pos x="73" y="138"/>
                </a:cxn>
                <a:cxn ang="0">
                  <a:pos x="102" y="140"/>
                </a:cxn>
                <a:cxn ang="0">
                  <a:pos x="135" y="142"/>
                </a:cxn>
                <a:cxn ang="0">
                  <a:pos x="151" y="143"/>
                </a:cxn>
                <a:cxn ang="0">
                  <a:pos x="167" y="147"/>
                </a:cxn>
                <a:cxn ang="0">
                  <a:pos x="183" y="151"/>
                </a:cxn>
                <a:cxn ang="0">
                  <a:pos x="199" y="158"/>
                </a:cxn>
                <a:cxn ang="0">
                  <a:pos x="207" y="162"/>
                </a:cxn>
                <a:cxn ang="0">
                  <a:pos x="215" y="166"/>
                </a:cxn>
                <a:cxn ang="0">
                  <a:pos x="221" y="172"/>
                </a:cxn>
                <a:cxn ang="0">
                  <a:pos x="229" y="178"/>
                </a:cxn>
                <a:cxn ang="0">
                  <a:pos x="237" y="184"/>
                </a:cxn>
                <a:cxn ang="0">
                  <a:pos x="244" y="191"/>
                </a:cxn>
                <a:cxn ang="0">
                  <a:pos x="251" y="199"/>
                </a:cxn>
                <a:cxn ang="0">
                  <a:pos x="258" y="208"/>
                </a:cxn>
              </a:cxnLst>
              <a:rect l="0" t="0" r="r" b="b"/>
              <a:pathLst>
                <a:path w="258" h="208">
                  <a:moveTo>
                    <a:pt x="258" y="208"/>
                  </a:moveTo>
                  <a:lnTo>
                    <a:pt x="257" y="191"/>
                  </a:lnTo>
                  <a:lnTo>
                    <a:pt x="256" y="175"/>
                  </a:lnTo>
                  <a:lnTo>
                    <a:pt x="253" y="159"/>
                  </a:lnTo>
                  <a:lnTo>
                    <a:pt x="250" y="144"/>
                  </a:lnTo>
                  <a:lnTo>
                    <a:pt x="245" y="130"/>
                  </a:lnTo>
                  <a:lnTo>
                    <a:pt x="240" y="116"/>
                  </a:lnTo>
                  <a:lnTo>
                    <a:pt x="233" y="102"/>
                  </a:lnTo>
                  <a:lnTo>
                    <a:pt x="226" y="88"/>
                  </a:lnTo>
                  <a:lnTo>
                    <a:pt x="217" y="76"/>
                  </a:lnTo>
                  <a:lnTo>
                    <a:pt x="207" y="64"/>
                  </a:lnTo>
                  <a:lnTo>
                    <a:pt x="194" y="53"/>
                  </a:lnTo>
                  <a:lnTo>
                    <a:pt x="180" y="42"/>
                  </a:lnTo>
                  <a:lnTo>
                    <a:pt x="165" y="31"/>
                  </a:lnTo>
                  <a:lnTo>
                    <a:pt x="148" y="22"/>
                  </a:lnTo>
                  <a:lnTo>
                    <a:pt x="130" y="13"/>
                  </a:lnTo>
                  <a:lnTo>
                    <a:pt x="109" y="5"/>
                  </a:lnTo>
                  <a:lnTo>
                    <a:pt x="88" y="2"/>
                  </a:lnTo>
                  <a:lnTo>
                    <a:pt x="68" y="0"/>
                  </a:lnTo>
                  <a:lnTo>
                    <a:pt x="52" y="2"/>
                  </a:lnTo>
                  <a:lnTo>
                    <a:pt x="38" y="5"/>
                  </a:lnTo>
                  <a:lnTo>
                    <a:pt x="33" y="7"/>
                  </a:lnTo>
                  <a:lnTo>
                    <a:pt x="27" y="10"/>
                  </a:lnTo>
                  <a:lnTo>
                    <a:pt x="22" y="12"/>
                  </a:lnTo>
                  <a:lnTo>
                    <a:pt x="18" y="15"/>
                  </a:lnTo>
                  <a:lnTo>
                    <a:pt x="13" y="19"/>
                  </a:lnTo>
                  <a:lnTo>
                    <a:pt x="10" y="23"/>
                  </a:lnTo>
                  <a:lnTo>
                    <a:pt x="8" y="28"/>
                  </a:lnTo>
                  <a:lnTo>
                    <a:pt x="5" y="32"/>
                  </a:lnTo>
                  <a:lnTo>
                    <a:pt x="2" y="42"/>
                  </a:lnTo>
                  <a:lnTo>
                    <a:pt x="0" y="53"/>
                  </a:lnTo>
                  <a:lnTo>
                    <a:pt x="0" y="63"/>
                  </a:lnTo>
                  <a:lnTo>
                    <a:pt x="1" y="76"/>
                  </a:lnTo>
                  <a:lnTo>
                    <a:pt x="4" y="87"/>
                  </a:lnTo>
                  <a:lnTo>
                    <a:pt x="8" y="100"/>
                  </a:lnTo>
                  <a:lnTo>
                    <a:pt x="13" y="112"/>
                  </a:lnTo>
                  <a:lnTo>
                    <a:pt x="19" y="125"/>
                  </a:lnTo>
                  <a:lnTo>
                    <a:pt x="32" y="130"/>
                  </a:lnTo>
                  <a:lnTo>
                    <a:pt x="44" y="134"/>
                  </a:lnTo>
                  <a:lnTo>
                    <a:pt x="58" y="136"/>
                  </a:lnTo>
                  <a:lnTo>
                    <a:pt x="73" y="138"/>
                  </a:lnTo>
                  <a:lnTo>
                    <a:pt x="102" y="140"/>
                  </a:lnTo>
                  <a:lnTo>
                    <a:pt x="135" y="142"/>
                  </a:lnTo>
                  <a:lnTo>
                    <a:pt x="151" y="143"/>
                  </a:lnTo>
                  <a:lnTo>
                    <a:pt x="167" y="147"/>
                  </a:lnTo>
                  <a:lnTo>
                    <a:pt x="183" y="151"/>
                  </a:lnTo>
                  <a:lnTo>
                    <a:pt x="199" y="158"/>
                  </a:lnTo>
                  <a:lnTo>
                    <a:pt x="207" y="162"/>
                  </a:lnTo>
                  <a:lnTo>
                    <a:pt x="215" y="166"/>
                  </a:lnTo>
                  <a:lnTo>
                    <a:pt x="221" y="172"/>
                  </a:lnTo>
                  <a:lnTo>
                    <a:pt x="229" y="178"/>
                  </a:lnTo>
                  <a:lnTo>
                    <a:pt x="237" y="184"/>
                  </a:lnTo>
                  <a:lnTo>
                    <a:pt x="244" y="191"/>
                  </a:lnTo>
                  <a:lnTo>
                    <a:pt x="251" y="199"/>
                  </a:lnTo>
                  <a:lnTo>
                    <a:pt x="258" y="208"/>
                  </a:lnTo>
                  <a:close/>
                </a:path>
              </a:pathLst>
            </a:custGeom>
            <a:grpFill/>
            <a:ln w="9525">
              <a:noFill/>
              <a:round/>
            </a:ln>
          </p:spPr>
          <p:txBody>
            <a:bodyPr vert="horz" wrap="square" lIns="91440" tIns="45720" rIns="91440" bIns="45720" numCol="1" anchor="t" anchorCtr="0" compatLnSpc="1"/>
            <a:lstStyle/>
            <a:p>
              <a:endParaRPr lang="en-US" sz="1600">
                <a:solidFill>
                  <a:schemeClr val="bg2">
                    <a:lumMod val="75000"/>
                  </a:schemeClr>
                </a:solidFill>
              </a:endParaRPr>
            </a:p>
          </p:txBody>
        </p:sp>
        <p:sp>
          <p:nvSpPr>
            <p:cNvPr id="31" name="Freeform 14"/>
            <p:cNvSpPr/>
            <p:nvPr/>
          </p:nvSpPr>
          <p:spPr bwMode="auto">
            <a:xfrm>
              <a:off x="6416677" y="1146177"/>
              <a:ext cx="68263" cy="55563"/>
            </a:xfrm>
            <a:custGeom>
              <a:avLst/>
              <a:gdLst/>
              <a:ahLst/>
              <a:cxnLst>
                <a:cxn ang="0">
                  <a:pos x="258" y="208"/>
                </a:cxn>
                <a:cxn ang="0">
                  <a:pos x="257" y="191"/>
                </a:cxn>
                <a:cxn ang="0">
                  <a:pos x="256" y="175"/>
                </a:cxn>
                <a:cxn ang="0">
                  <a:pos x="253" y="159"/>
                </a:cxn>
                <a:cxn ang="0">
                  <a:pos x="250" y="144"/>
                </a:cxn>
                <a:cxn ang="0">
                  <a:pos x="245" y="130"/>
                </a:cxn>
                <a:cxn ang="0">
                  <a:pos x="240" y="116"/>
                </a:cxn>
                <a:cxn ang="0">
                  <a:pos x="233" y="102"/>
                </a:cxn>
                <a:cxn ang="0">
                  <a:pos x="226" y="88"/>
                </a:cxn>
                <a:cxn ang="0">
                  <a:pos x="217" y="76"/>
                </a:cxn>
                <a:cxn ang="0">
                  <a:pos x="207" y="64"/>
                </a:cxn>
                <a:cxn ang="0">
                  <a:pos x="194" y="53"/>
                </a:cxn>
                <a:cxn ang="0">
                  <a:pos x="180" y="42"/>
                </a:cxn>
                <a:cxn ang="0">
                  <a:pos x="165" y="31"/>
                </a:cxn>
                <a:cxn ang="0">
                  <a:pos x="148" y="22"/>
                </a:cxn>
                <a:cxn ang="0">
                  <a:pos x="130" y="13"/>
                </a:cxn>
                <a:cxn ang="0">
                  <a:pos x="109" y="5"/>
                </a:cxn>
                <a:cxn ang="0">
                  <a:pos x="88" y="2"/>
                </a:cxn>
                <a:cxn ang="0">
                  <a:pos x="68" y="0"/>
                </a:cxn>
                <a:cxn ang="0">
                  <a:pos x="52" y="2"/>
                </a:cxn>
                <a:cxn ang="0">
                  <a:pos x="38" y="5"/>
                </a:cxn>
                <a:cxn ang="0">
                  <a:pos x="33" y="7"/>
                </a:cxn>
                <a:cxn ang="0">
                  <a:pos x="27" y="10"/>
                </a:cxn>
                <a:cxn ang="0">
                  <a:pos x="22" y="12"/>
                </a:cxn>
                <a:cxn ang="0">
                  <a:pos x="18" y="15"/>
                </a:cxn>
                <a:cxn ang="0">
                  <a:pos x="13" y="19"/>
                </a:cxn>
                <a:cxn ang="0">
                  <a:pos x="10" y="23"/>
                </a:cxn>
                <a:cxn ang="0">
                  <a:pos x="8" y="28"/>
                </a:cxn>
                <a:cxn ang="0">
                  <a:pos x="5" y="32"/>
                </a:cxn>
                <a:cxn ang="0">
                  <a:pos x="2" y="42"/>
                </a:cxn>
                <a:cxn ang="0">
                  <a:pos x="0" y="53"/>
                </a:cxn>
                <a:cxn ang="0">
                  <a:pos x="0" y="63"/>
                </a:cxn>
                <a:cxn ang="0">
                  <a:pos x="1" y="76"/>
                </a:cxn>
                <a:cxn ang="0">
                  <a:pos x="4" y="87"/>
                </a:cxn>
                <a:cxn ang="0">
                  <a:pos x="8" y="100"/>
                </a:cxn>
                <a:cxn ang="0">
                  <a:pos x="13" y="112"/>
                </a:cxn>
                <a:cxn ang="0">
                  <a:pos x="19" y="125"/>
                </a:cxn>
                <a:cxn ang="0">
                  <a:pos x="32" y="130"/>
                </a:cxn>
                <a:cxn ang="0">
                  <a:pos x="44" y="134"/>
                </a:cxn>
                <a:cxn ang="0">
                  <a:pos x="58" y="136"/>
                </a:cxn>
                <a:cxn ang="0">
                  <a:pos x="73" y="138"/>
                </a:cxn>
                <a:cxn ang="0">
                  <a:pos x="102" y="140"/>
                </a:cxn>
                <a:cxn ang="0">
                  <a:pos x="135" y="142"/>
                </a:cxn>
                <a:cxn ang="0">
                  <a:pos x="151" y="143"/>
                </a:cxn>
                <a:cxn ang="0">
                  <a:pos x="167" y="147"/>
                </a:cxn>
                <a:cxn ang="0">
                  <a:pos x="183" y="151"/>
                </a:cxn>
                <a:cxn ang="0">
                  <a:pos x="199" y="158"/>
                </a:cxn>
                <a:cxn ang="0">
                  <a:pos x="207" y="162"/>
                </a:cxn>
                <a:cxn ang="0">
                  <a:pos x="215" y="166"/>
                </a:cxn>
                <a:cxn ang="0">
                  <a:pos x="221" y="172"/>
                </a:cxn>
                <a:cxn ang="0">
                  <a:pos x="229" y="178"/>
                </a:cxn>
                <a:cxn ang="0">
                  <a:pos x="237" y="184"/>
                </a:cxn>
                <a:cxn ang="0">
                  <a:pos x="244" y="191"/>
                </a:cxn>
                <a:cxn ang="0">
                  <a:pos x="251" y="199"/>
                </a:cxn>
                <a:cxn ang="0">
                  <a:pos x="258" y="208"/>
                </a:cxn>
              </a:cxnLst>
              <a:rect l="0" t="0" r="r" b="b"/>
              <a:pathLst>
                <a:path w="258" h="208">
                  <a:moveTo>
                    <a:pt x="258" y="208"/>
                  </a:moveTo>
                  <a:lnTo>
                    <a:pt x="257" y="191"/>
                  </a:lnTo>
                  <a:lnTo>
                    <a:pt x="256" y="175"/>
                  </a:lnTo>
                  <a:lnTo>
                    <a:pt x="253" y="159"/>
                  </a:lnTo>
                  <a:lnTo>
                    <a:pt x="250" y="144"/>
                  </a:lnTo>
                  <a:lnTo>
                    <a:pt x="245" y="130"/>
                  </a:lnTo>
                  <a:lnTo>
                    <a:pt x="240" y="116"/>
                  </a:lnTo>
                  <a:lnTo>
                    <a:pt x="233" y="102"/>
                  </a:lnTo>
                  <a:lnTo>
                    <a:pt x="226" y="88"/>
                  </a:lnTo>
                  <a:lnTo>
                    <a:pt x="217" y="76"/>
                  </a:lnTo>
                  <a:lnTo>
                    <a:pt x="207" y="64"/>
                  </a:lnTo>
                  <a:lnTo>
                    <a:pt x="194" y="53"/>
                  </a:lnTo>
                  <a:lnTo>
                    <a:pt x="180" y="42"/>
                  </a:lnTo>
                  <a:lnTo>
                    <a:pt x="165" y="31"/>
                  </a:lnTo>
                  <a:lnTo>
                    <a:pt x="148" y="22"/>
                  </a:lnTo>
                  <a:lnTo>
                    <a:pt x="130" y="13"/>
                  </a:lnTo>
                  <a:lnTo>
                    <a:pt x="109" y="5"/>
                  </a:lnTo>
                  <a:lnTo>
                    <a:pt x="88" y="2"/>
                  </a:lnTo>
                  <a:lnTo>
                    <a:pt x="68" y="0"/>
                  </a:lnTo>
                  <a:lnTo>
                    <a:pt x="52" y="2"/>
                  </a:lnTo>
                  <a:lnTo>
                    <a:pt x="38" y="5"/>
                  </a:lnTo>
                  <a:lnTo>
                    <a:pt x="33" y="7"/>
                  </a:lnTo>
                  <a:lnTo>
                    <a:pt x="27" y="10"/>
                  </a:lnTo>
                  <a:lnTo>
                    <a:pt x="22" y="12"/>
                  </a:lnTo>
                  <a:lnTo>
                    <a:pt x="18" y="15"/>
                  </a:lnTo>
                  <a:lnTo>
                    <a:pt x="13" y="19"/>
                  </a:lnTo>
                  <a:lnTo>
                    <a:pt x="10" y="23"/>
                  </a:lnTo>
                  <a:lnTo>
                    <a:pt x="8" y="28"/>
                  </a:lnTo>
                  <a:lnTo>
                    <a:pt x="5" y="32"/>
                  </a:lnTo>
                  <a:lnTo>
                    <a:pt x="2" y="42"/>
                  </a:lnTo>
                  <a:lnTo>
                    <a:pt x="0" y="53"/>
                  </a:lnTo>
                  <a:lnTo>
                    <a:pt x="0" y="63"/>
                  </a:lnTo>
                  <a:lnTo>
                    <a:pt x="1" y="76"/>
                  </a:lnTo>
                  <a:lnTo>
                    <a:pt x="4" y="87"/>
                  </a:lnTo>
                  <a:lnTo>
                    <a:pt x="8" y="100"/>
                  </a:lnTo>
                  <a:lnTo>
                    <a:pt x="13" y="112"/>
                  </a:lnTo>
                  <a:lnTo>
                    <a:pt x="19" y="125"/>
                  </a:lnTo>
                  <a:lnTo>
                    <a:pt x="32" y="130"/>
                  </a:lnTo>
                  <a:lnTo>
                    <a:pt x="44" y="134"/>
                  </a:lnTo>
                  <a:lnTo>
                    <a:pt x="58" y="136"/>
                  </a:lnTo>
                  <a:lnTo>
                    <a:pt x="73" y="138"/>
                  </a:lnTo>
                  <a:lnTo>
                    <a:pt x="102" y="140"/>
                  </a:lnTo>
                  <a:lnTo>
                    <a:pt x="135" y="142"/>
                  </a:lnTo>
                  <a:lnTo>
                    <a:pt x="151" y="143"/>
                  </a:lnTo>
                  <a:lnTo>
                    <a:pt x="167" y="147"/>
                  </a:lnTo>
                  <a:lnTo>
                    <a:pt x="183" y="151"/>
                  </a:lnTo>
                  <a:lnTo>
                    <a:pt x="199" y="158"/>
                  </a:lnTo>
                  <a:lnTo>
                    <a:pt x="207" y="162"/>
                  </a:lnTo>
                  <a:lnTo>
                    <a:pt x="215" y="166"/>
                  </a:lnTo>
                  <a:lnTo>
                    <a:pt x="221" y="172"/>
                  </a:lnTo>
                  <a:lnTo>
                    <a:pt x="229" y="178"/>
                  </a:lnTo>
                  <a:lnTo>
                    <a:pt x="237" y="184"/>
                  </a:lnTo>
                  <a:lnTo>
                    <a:pt x="244" y="191"/>
                  </a:lnTo>
                  <a:lnTo>
                    <a:pt x="251" y="199"/>
                  </a:lnTo>
                  <a:lnTo>
                    <a:pt x="258" y="208"/>
                  </a:lnTo>
                  <a:close/>
                </a:path>
              </a:pathLst>
            </a:custGeom>
            <a:grpFill/>
            <a:ln w="4">
              <a:noFill/>
              <a:prstDash val="solid"/>
              <a:round/>
            </a:ln>
          </p:spPr>
          <p:txBody>
            <a:bodyPr vert="horz" wrap="square" lIns="91440" tIns="45720" rIns="91440" bIns="45720" numCol="1" anchor="t" anchorCtr="0" compatLnSpc="1"/>
            <a:lstStyle/>
            <a:p>
              <a:endParaRPr lang="en-US" sz="1600">
                <a:solidFill>
                  <a:schemeClr val="bg2">
                    <a:lumMod val="75000"/>
                  </a:schemeClr>
                </a:solidFill>
              </a:endParaRPr>
            </a:p>
          </p:txBody>
        </p:sp>
      </p:grpSp>
      <p:grpSp>
        <p:nvGrpSpPr>
          <p:cNvPr id="32" name="Group 36"/>
          <p:cNvGrpSpPr>
            <a:grpSpLocks noChangeAspect="1"/>
          </p:cNvGrpSpPr>
          <p:nvPr/>
        </p:nvGrpSpPr>
        <p:grpSpPr>
          <a:xfrm>
            <a:off x="3671953" y="1936357"/>
            <a:ext cx="754991" cy="1332042"/>
            <a:chOff x="1285875" y="1247776"/>
            <a:chExt cx="1192213" cy="2103438"/>
          </a:xfrm>
        </p:grpSpPr>
        <p:sp>
          <p:nvSpPr>
            <p:cNvPr id="33" name="Freeform 8"/>
            <p:cNvSpPr/>
            <p:nvPr/>
          </p:nvSpPr>
          <p:spPr bwMode="auto">
            <a:xfrm>
              <a:off x="1285875" y="1247776"/>
              <a:ext cx="1192213"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rgbClr val="FC2692"/>
            </a:solidFill>
            <a:ln w="9525">
              <a:noFill/>
              <a:round/>
            </a:ln>
          </p:spPr>
          <p:txBody>
            <a:bodyPr vert="horz" wrap="square" lIns="91440" tIns="45720" rIns="91440" bIns="45720" numCol="1" anchor="t" anchorCtr="0" compatLnSpc="1"/>
            <a:lstStyle/>
            <a:p>
              <a:endParaRPr lang="en-US" sz="1600">
                <a:solidFill>
                  <a:schemeClr val="bg2">
                    <a:lumMod val="75000"/>
                  </a:schemeClr>
                </a:solidFill>
              </a:endParaRPr>
            </a:p>
          </p:txBody>
        </p:sp>
        <p:sp>
          <p:nvSpPr>
            <p:cNvPr id="34" name="Freeform 15"/>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ln>
          </p:spPr>
          <p:txBody>
            <a:bodyPr vert="horz" wrap="square" lIns="91440" tIns="45720" rIns="91440" bIns="45720" numCol="1" anchor="t" anchorCtr="0" compatLnSpc="1"/>
            <a:lstStyle/>
            <a:p>
              <a:endParaRPr lang="en-US" sz="1600">
                <a:solidFill>
                  <a:schemeClr val="bg2">
                    <a:lumMod val="75000"/>
                  </a:schemeClr>
                </a:solidFill>
              </a:endParaRPr>
            </a:p>
          </p:txBody>
        </p:sp>
      </p:grpSp>
      <p:grpSp>
        <p:nvGrpSpPr>
          <p:cNvPr id="35" name="Group 41"/>
          <p:cNvGrpSpPr>
            <a:grpSpLocks noChangeAspect="1"/>
          </p:cNvGrpSpPr>
          <p:nvPr/>
        </p:nvGrpSpPr>
        <p:grpSpPr>
          <a:xfrm>
            <a:off x="3489755" y="3675342"/>
            <a:ext cx="654460" cy="1315956"/>
            <a:chOff x="6213477" y="3922716"/>
            <a:chExt cx="1033463" cy="2078038"/>
          </a:xfrm>
          <a:solidFill>
            <a:srgbClr val="1F497D"/>
          </a:solidFill>
        </p:grpSpPr>
        <p:sp>
          <p:nvSpPr>
            <p:cNvPr id="36" name="Freeform 35"/>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rgbClr val="FE94C9"/>
            </a:solidFill>
            <a:ln w="9525">
              <a:noFill/>
              <a:round/>
            </a:ln>
          </p:spPr>
          <p:txBody>
            <a:bodyPr vert="horz" wrap="square" lIns="91440" tIns="45720" rIns="91440" bIns="45720" numCol="1" anchor="t" anchorCtr="0" compatLnSpc="1"/>
            <a:lstStyle/>
            <a:p>
              <a:endParaRPr lang="en-US" sz="1600">
                <a:solidFill>
                  <a:schemeClr val="bg2">
                    <a:lumMod val="75000"/>
                  </a:schemeClr>
                </a:solidFill>
              </a:endParaRPr>
            </a:p>
          </p:txBody>
        </p:sp>
        <p:sp>
          <p:nvSpPr>
            <p:cNvPr id="37" name="Freeform 21"/>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vert="horz" wrap="square" lIns="91440" tIns="45720" rIns="91440" bIns="45720" numCol="1" anchor="t" anchorCtr="0" compatLnSpc="1"/>
            <a:lstStyle/>
            <a:p>
              <a:endParaRPr lang="en-US" sz="1600">
                <a:solidFill>
                  <a:schemeClr val="bg2">
                    <a:lumMod val="75000"/>
                  </a:schemeClr>
                </a:solidFill>
              </a:endParaRPr>
            </a:p>
          </p:txBody>
        </p:sp>
      </p:grpSp>
      <p:grpSp>
        <p:nvGrpSpPr>
          <p:cNvPr id="38" name="Group 39"/>
          <p:cNvGrpSpPr>
            <a:grpSpLocks noChangeAspect="1"/>
          </p:cNvGrpSpPr>
          <p:nvPr/>
        </p:nvGrpSpPr>
        <p:grpSpPr>
          <a:xfrm>
            <a:off x="7683974" y="3728914"/>
            <a:ext cx="795204" cy="1507939"/>
            <a:chOff x="1443813" y="3644955"/>
            <a:chExt cx="1255713" cy="2381199"/>
          </a:xfrm>
          <a:solidFill>
            <a:schemeClr val="accent4"/>
          </a:solidFill>
        </p:grpSpPr>
        <p:sp>
          <p:nvSpPr>
            <p:cNvPr id="39" name="Freeform 6"/>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rgbClr val="FC2692"/>
            </a:solidFill>
            <a:ln w="9525">
              <a:noFill/>
              <a:round/>
            </a:ln>
          </p:spPr>
          <p:txBody>
            <a:bodyPr vert="horz" wrap="square" lIns="91440" tIns="45720" rIns="91440" bIns="45720" numCol="1" anchor="t" anchorCtr="0" compatLnSpc="1"/>
            <a:lstStyle/>
            <a:p>
              <a:endParaRPr lang="en-US" sz="1600">
                <a:solidFill>
                  <a:schemeClr val="bg2">
                    <a:lumMod val="75000"/>
                  </a:schemeClr>
                </a:solidFill>
              </a:endParaRPr>
            </a:p>
          </p:txBody>
        </p:sp>
        <p:sp>
          <p:nvSpPr>
            <p:cNvPr id="40" name="Freeform 39"/>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chemeClr val="bg1"/>
            </a:solidFill>
            <a:ln w="9525">
              <a:noFill/>
              <a:round/>
            </a:ln>
          </p:spPr>
          <p:txBody>
            <a:bodyPr vert="horz" wrap="square" lIns="91440" tIns="45720" rIns="91440" bIns="45720" numCol="1" anchor="t" anchorCtr="0" compatLnSpc="1"/>
            <a:lstStyle/>
            <a:p>
              <a:endParaRPr lang="en-US" sz="1600">
                <a:solidFill>
                  <a:schemeClr val="bg2">
                    <a:lumMod val="75000"/>
                  </a:schemeClr>
                </a:solidFill>
              </a:endParaRPr>
            </a:p>
          </p:txBody>
        </p:sp>
        <p:sp>
          <p:nvSpPr>
            <p:cNvPr id="41" name="Freeform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rgbClr val="FC2692"/>
            </a:solidFill>
            <a:ln w="9525">
              <a:noFill/>
              <a:rou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sz="1600">
                <a:solidFill>
                  <a:schemeClr val="bg2">
                    <a:lumMod val="75000"/>
                  </a:schemeClr>
                </a:solidFill>
                <a:latin typeface="+mn-lt"/>
              </a:endParaRPr>
            </a:p>
          </p:txBody>
        </p:sp>
      </p:grpSp>
      <p:grpSp>
        <p:nvGrpSpPr>
          <p:cNvPr id="45" name="Group 10"/>
          <p:cNvGrpSpPr/>
          <p:nvPr/>
        </p:nvGrpSpPr>
        <p:grpSpPr>
          <a:xfrm>
            <a:off x="8556791" y="2092457"/>
            <a:ext cx="3169272" cy="1069148"/>
            <a:chOff x="5822327" y="1274002"/>
            <a:chExt cx="3169272" cy="1069148"/>
          </a:xfrm>
        </p:grpSpPr>
        <p:sp>
          <p:nvSpPr>
            <p:cNvPr id="47" name="Content Placeholder 2"/>
            <p:cNvSpPr txBox="1"/>
            <p:nvPr/>
          </p:nvSpPr>
          <p:spPr>
            <a:xfrm>
              <a:off x="5822327" y="1274002"/>
              <a:ext cx="3169272"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a:solidFill>
                    <a:schemeClr val="tx1">
                      <a:lumMod val="65000"/>
                      <a:lumOff val="35000"/>
                    </a:schemeClr>
                  </a:solidFill>
                  <a:latin typeface="Roboto" panose="02000000000000000000" pitchFamily="2" charset="0"/>
                  <a:ea typeface="Roboto" panose="02000000000000000000" pitchFamily="2" charset="0"/>
                </a:rPr>
                <a:t> </a:t>
              </a:r>
              <a:r>
                <a:rPr lang="zh-CN" altLang="en-US" sz="2400" b="1" dirty="0">
                  <a:solidFill>
                    <a:schemeClr val="tx1">
                      <a:lumMod val="65000"/>
                      <a:lumOff val="35000"/>
                    </a:schemeClr>
                  </a:solidFill>
                  <a:latin typeface="Roboto" panose="02000000000000000000" pitchFamily="2" charset="0"/>
                  <a:ea typeface="Roboto" panose="02000000000000000000" pitchFamily="2" charset="0"/>
                </a:rPr>
                <a:t>标题内容</a:t>
              </a:r>
              <a:endParaRPr lang="en-US" sz="1800"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48" name="Content Placeholder 2"/>
            <p:cNvSpPr txBox="1"/>
            <p:nvPr/>
          </p:nvSpPr>
          <p:spPr>
            <a:xfrm>
              <a:off x="5846928" y="1885950"/>
              <a:ext cx="2811662"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None/>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a:t>
              </a:r>
              <a:endParaRPr lang="en-US" altLang="zh-CN" sz="1050" dirty="0">
                <a:solidFill>
                  <a:schemeClr val="tx1">
                    <a:lumMod val="65000"/>
                    <a:lumOff val="35000"/>
                  </a:schemeClr>
                </a:solidFill>
                <a:latin typeface="Roboto" panose="02000000000000000000" pitchFamily="2" charset="0"/>
                <a:ea typeface="Roboto" panose="02000000000000000000" pitchFamily="2" charset="0"/>
              </a:endParaRPr>
            </a:p>
          </p:txBody>
        </p:sp>
      </p:grpSp>
      <p:grpSp>
        <p:nvGrpSpPr>
          <p:cNvPr id="49" name="Group 13"/>
          <p:cNvGrpSpPr/>
          <p:nvPr/>
        </p:nvGrpSpPr>
        <p:grpSpPr>
          <a:xfrm>
            <a:off x="8570859" y="4047809"/>
            <a:ext cx="3169272" cy="1069149"/>
            <a:chOff x="5822327" y="1274001"/>
            <a:chExt cx="3169272" cy="1069149"/>
          </a:xfrm>
        </p:grpSpPr>
        <p:sp>
          <p:nvSpPr>
            <p:cNvPr id="50" name="Content Placeholder 2"/>
            <p:cNvSpPr txBox="1"/>
            <p:nvPr/>
          </p:nvSpPr>
          <p:spPr>
            <a:xfrm>
              <a:off x="5822327" y="1274001"/>
              <a:ext cx="3169272" cy="786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a:solidFill>
                    <a:schemeClr val="tx1">
                      <a:lumMod val="65000"/>
                      <a:lumOff val="35000"/>
                    </a:schemeClr>
                  </a:solidFill>
                  <a:latin typeface="Roboto" panose="02000000000000000000" pitchFamily="2" charset="0"/>
                  <a:ea typeface="Roboto" panose="02000000000000000000" pitchFamily="2" charset="0"/>
                </a:rPr>
                <a:t> </a:t>
              </a:r>
              <a:r>
                <a:rPr lang="zh-CN" altLang="en-US" sz="2400" b="1" dirty="0">
                  <a:solidFill>
                    <a:schemeClr val="tx1">
                      <a:lumMod val="65000"/>
                      <a:lumOff val="35000"/>
                    </a:schemeClr>
                  </a:solidFill>
                  <a:latin typeface="Roboto" panose="02000000000000000000" pitchFamily="2" charset="0"/>
                  <a:ea typeface="Roboto" panose="02000000000000000000" pitchFamily="2" charset="0"/>
                </a:rPr>
                <a:t>标题内容</a:t>
              </a:r>
              <a:endParaRPr lang="en-US" sz="1800"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51" name="Content Placeholder 2"/>
            <p:cNvSpPr txBox="1"/>
            <p:nvPr/>
          </p:nvSpPr>
          <p:spPr>
            <a:xfrm>
              <a:off x="5846928" y="1885950"/>
              <a:ext cx="2811662"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None/>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a:t>
              </a:r>
              <a:endParaRPr lang="en-US" altLang="zh-CN" sz="1050" dirty="0">
                <a:solidFill>
                  <a:schemeClr val="tx1">
                    <a:lumMod val="65000"/>
                    <a:lumOff val="35000"/>
                  </a:schemeClr>
                </a:solidFill>
                <a:latin typeface="Roboto" panose="02000000000000000000" pitchFamily="2" charset="0"/>
                <a:ea typeface="Roboto" panose="02000000000000000000" pitchFamily="2" charset="0"/>
              </a:endParaRPr>
            </a:p>
          </p:txBody>
        </p:sp>
      </p:grpSp>
      <p:grpSp>
        <p:nvGrpSpPr>
          <p:cNvPr id="52" name="Group 16"/>
          <p:cNvGrpSpPr/>
          <p:nvPr/>
        </p:nvGrpSpPr>
        <p:grpSpPr>
          <a:xfrm>
            <a:off x="154624" y="2091685"/>
            <a:ext cx="3169272" cy="1069149"/>
            <a:chOff x="5822327" y="1274001"/>
            <a:chExt cx="3169272" cy="1069149"/>
          </a:xfrm>
        </p:grpSpPr>
        <p:sp>
          <p:nvSpPr>
            <p:cNvPr id="53" name="Content Placeholder 2"/>
            <p:cNvSpPr txBox="1"/>
            <p:nvPr/>
          </p:nvSpPr>
          <p:spPr>
            <a:xfrm>
              <a:off x="5822327" y="1274001"/>
              <a:ext cx="3169272" cy="6791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3600" b="1" dirty="0">
                  <a:solidFill>
                    <a:schemeClr val="tx1">
                      <a:lumMod val="65000"/>
                      <a:lumOff val="35000"/>
                    </a:schemeClr>
                  </a:solidFill>
                  <a:latin typeface="Roboto" panose="02000000000000000000" pitchFamily="2" charset="0"/>
                  <a:ea typeface="Roboto" panose="02000000000000000000" pitchFamily="2" charset="0"/>
                </a:rPr>
                <a:t>  </a:t>
              </a:r>
              <a:r>
                <a:rPr lang="zh-CN" altLang="en-US" sz="2400" b="1" dirty="0">
                  <a:solidFill>
                    <a:schemeClr val="tx1">
                      <a:lumMod val="65000"/>
                      <a:lumOff val="35000"/>
                    </a:schemeClr>
                  </a:solidFill>
                  <a:latin typeface="Roboto" panose="02000000000000000000" pitchFamily="2" charset="0"/>
                  <a:ea typeface="Roboto" panose="02000000000000000000" pitchFamily="2" charset="0"/>
                </a:rPr>
                <a:t>标题内容</a:t>
              </a:r>
              <a:endParaRPr lang="en-US" sz="1800"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54" name="Content Placeholder 2"/>
            <p:cNvSpPr txBox="1"/>
            <p:nvPr/>
          </p:nvSpPr>
          <p:spPr>
            <a:xfrm>
              <a:off x="6238590" y="1885950"/>
              <a:ext cx="2753009"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a:t>
              </a:r>
              <a:endParaRPr lang="en-US" sz="1050" dirty="0">
                <a:solidFill>
                  <a:schemeClr val="tx1">
                    <a:lumMod val="65000"/>
                    <a:lumOff val="35000"/>
                  </a:schemeClr>
                </a:solidFill>
                <a:latin typeface="Roboto" panose="02000000000000000000" pitchFamily="2" charset="0"/>
                <a:ea typeface="Roboto" panose="02000000000000000000" pitchFamily="2" charset="0"/>
              </a:endParaRPr>
            </a:p>
          </p:txBody>
        </p:sp>
      </p:grpSp>
      <p:grpSp>
        <p:nvGrpSpPr>
          <p:cNvPr id="55" name="Group 19"/>
          <p:cNvGrpSpPr/>
          <p:nvPr/>
        </p:nvGrpSpPr>
        <p:grpSpPr>
          <a:xfrm>
            <a:off x="168692" y="4032978"/>
            <a:ext cx="3169272" cy="1069142"/>
            <a:chOff x="5822327" y="1274008"/>
            <a:chExt cx="3169272" cy="1069142"/>
          </a:xfrm>
        </p:grpSpPr>
        <p:sp>
          <p:nvSpPr>
            <p:cNvPr id="56" name="Content Placeholder 2"/>
            <p:cNvSpPr txBox="1"/>
            <p:nvPr/>
          </p:nvSpPr>
          <p:spPr>
            <a:xfrm>
              <a:off x="5822327" y="1274008"/>
              <a:ext cx="3169272"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3600" b="1" dirty="0">
                  <a:solidFill>
                    <a:schemeClr val="tx1">
                      <a:lumMod val="65000"/>
                      <a:lumOff val="35000"/>
                    </a:schemeClr>
                  </a:solidFill>
                  <a:latin typeface="Roboto" panose="02000000000000000000" pitchFamily="2" charset="0"/>
                  <a:ea typeface="Roboto" panose="02000000000000000000" pitchFamily="2" charset="0"/>
                </a:rPr>
                <a:t>  </a:t>
              </a:r>
              <a:r>
                <a:rPr lang="zh-CN" altLang="en-US" sz="2400" b="1" dirty="0">
                  <a:solidFill>
                    <a:schemeClr val="tx1">
                      <a:lumMod val="65000"/>
                      <a:lumOff val="35000"/>
                    </a:schemeClr>
                  </a:solidFill>
                  <a:latin typeface="Roboto" panose="02000000000000000000" pitchFamily="2" charset="0"/>
                  <a:ea typeface="Roboto" panose="02000000000000000000" pitchFamily="2" charset="0"/>
                </a:rPr>
                <a:t>标题内容</a:t>
              </a:r>
              <a:endParaRPr lang="en-US" sz="1800"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57" name="Content Placeholder 2"/>
            <p:cNvSpPr txBox="1"/>
            <p:nvPr/>
          </p:nvSpPr>
          <p:spPr>
            <a:xfrm>
              <a:off x="6238590" y="1885950"/>
              <a:ext cx="2753009"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Bef>
                  <a:spcPts val="0"/>
                </a:spcBef>
                <a:buNone/>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a:t>
              </a:r>
              <a:endParaRPr lang="en-US" altLang="zh-CN" sz="1800" dirty="0">
                <a:solidFill>
                  <a:schemeClr val="tx1">
                    <a:lumMod val="65000"/>
                    <a:lumOff val="35000"/>
                  </a:schemeClr>
                </a:solidFill>
                <a:latin typeface="Arial" panose="020B0604020202020204" pitchFamily="34" charset="0"/>
                <a:ea typeface="微软雅黑" panose="020B0503020204020204" pitchFamily="34" charset="-122"/>
                <a:cs typeface="+mn-ea"/>
              </a:endParaRPr>
            </a:p>
          </p:txBody>
        </p:sp>
      </p:grpSp>
      <p:sp>
        <p:nvSpPr>
          <p:cNvPr id="2" name="灯片编号占位符 1"/>
          <p:cNvSpPr>
            <a:spLocks noGrp="1"/>
          </p:cNvSpPr>
          <p:nvPr>
            <p:ph type="sldNum" sz="quarter" idx="12"/>
          </p:nvPr>
        </p:nvSpPr>
        <p:spPr/>
        <p:txBody>
          <a:bodyPr/>
          <a:lstStyle/>
          <a:p>
            <a:fld id="{0942A7D8-7BAA-4C4E-860D-7E3507E96D7B}" type="slidenum">
              <a:rPr lang="zh-CN" altLang="en-US" smtClean="0"/>
              <a:t>13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22" presetClass="entr" presetSubtype="4" fill="hold" nodeType="withEffect">
                                  <p:stCondLst>
                                    <p:cond delay="50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1000"/>
                                        <p:tgtEl>
                                          <p:spTgt spid="32"/>
                                        </p:tgtEl>
                                      </p:cBhvr>
                                    </p:animEffect>
                                  </p:childTnLst>
                                </p:cTn>
                              </p:par>
                              <p:par>
                                <p:cTn id="61" presetID="42" presetClass="entr" presetSubtype="0" fill="hold" nodeType="withEffect">
                                  <p:stCondLst>
                                    <p:cond delay="50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1000"/>
                                        <p:tgtEl>
                                          <p:spTgt spid="52"/>
                                        </p:tgtEl>
                                      </p:cBhvr>
                                    </p:animEffect>
                                    <p:anim calcmode="lin" valueType="num">
                                      <p:cBhvr>
                                        <p:cTn id="64" dur="1000" fill="hold"/>
                                        <p:tgtEl>
                                          <p:spTgt spid="52"/>
                                        </p:tgtEl>
                                        <p:attrNameLst>
                                          <p:attrName>ppt_x</p:attrName>
                                        </p:attrNameLst>
                                      </p:cBhvr>
                                      <p:tavLst>
                                        <p:tav tm="0">
                                          <p:val>
                                            <p:strVal val="#ppt_x"/>
                                          </p:val>
                                        </p:tav>
                                        <p:tav tm="100000">
                                          <p:val>
                                            <p:strVal val="#ppt_x"/>
                                          </p:val>
                                        </p:tav>
                                      </p:tavLst>
                                    </p:anim>
                                    <p:anim calcmode="lin" valueType="num">
                                      <p:cBhvr>
                                        <p:cTn id="65" dur="1000" fill="hold"/>
                                        <p:tgtEl>
                                          <p:spTgt spid="52"/>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22" presetClass="entr" presetSubtype="4"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down)">
                                      <p:cBhvr>
                                        <p:cTn id="69" dur="1000"/>
                                        <p:tgtEl>
                                          <p:spTgt spid="25"/>
                                        </p:tgtEl>
                                      </p:cBhvr>
                                    </p:animEffect>
                                  </p:childTnLst>
                                </p:cTn>
                              </p:par>
                              <p:par>
                                <p:cTn id="70" presetID="42" presetClass="entr" presetSubtype="0"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1000"/>
                                        <p:tgtEl>
                                          <p:spTgt spid="55"/>
                                        </p:tgtEl>
                                      </p:cBhvr>
                                    </p:animEffect>
                                    <p:anim calcmode="lin" valueType="num">
                                      <p:cBhvr>
                                        <p:cTn id="73" dur="1000" fill="hold"/>
                                        <p:tgtEl>
                                          <p:spTgt spid="55"/>
                                        </p:tgtEl>
                                        <p:attrNameLst>
                                          <p:attrName>ppt_x</p:attrName>
                                        </p:attrNameLst>
                                      </p:cBhvr>
                                      <p:tavLst>
                                        <p:tav tm="0">
                                          <p:val>
                                            <p:strVal val="#ppt_x"/>
                                          </p:val>
                                        </p:tav>
                                        <p:tav tm="100000">
                                          <p:val>
                                            <p:strVal val="#ppt_x"/>
                                          </p:val>
                                        </p:tav>
                                      </p:tavLst>
                                    </p:anim>
                                    <p:anim calcmode="lin" valueType="num">
                                      <p:cBhvr>
                                        <p:cTn id="74" dur="1000" fill="hold"/>
                                        <p:tgtEl>
                                          <p:spTgt spid="55"/>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22" presetClass="entr" presetSubtype="4" fill="hold"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down)">
                                      <p:cBhvr>
                                        <p:cTn id="78" dur="1000"/>
                                        <p:tgtEl>
                                          <p:spTgt spid="38"/>
                                        </p:tgtEl>
                                      </p:cBhvr>
                                    </p:animEffect>
                                  </p:childTnLst>
                                </p:cTn>
                              </p:par>
                              <p:par>
                                <p:cTn id="79" presetID="42"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1000"/>
                                        <p:tgtEl>
                                          <p:spTgt spid="45"/>
                                        </p:tgtEl>
                                      </p:cBhvr>
                                    </p:animEffect>
                                    <p:anim calcmode="lin" valueType="num">
                                      <p:cBhvr>
                                        <p:cTn id="82" dur="1000" fill="hold"/>
                                        <p:tgtEl>
                                          <p:spTgt spid="45"/>
                                        </p:tgtEl>
                                        <p:attrNameLst>
                                          <p:attrName>ppt_x</p:attrName>
                                        </p:attrNameLst>
                                      </p:cBhvr>
                                      <p:tavLst>
                                        <p:tav tm="0">
                                          <p:val>
                                            <p:strVal val="#ppt_x"/>
                                          </p:val>
                                        </p:tav>
                                        <p:tav tm="100000">
                                          <p:val>
                                            <p:strVal val="#ppt_x"/>
                                          </p:val>
                                        </p:tav>
                                      </p:tavLst>
                                    </p:anim>
                                    <p:anim calcmode="lin" valueType="num">
                                      <p:cBhvr>
                                        <p:cTn id="83" dur="1000" fill="hold"/>
                                        <p:tgtEl>
                                          <p:spTgt spid="45"/>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4"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1000"/>
                                        <p:tgtEl>
                                          <p:spTgt spid="35"/>
                                        </p:tgtEl>
                                      </p:cBhvr>
                                    </p:animEffect>
                                  </p:childTnLst>
                                </p:cTn>
                              </p:par>
                              <p:par>
                                <p:cTn id="88" presetID="42" presetClass="entr" presetSubtype="0" fill="hold"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1000"/>
                                        <p:tgtEl>
                                          <p:spTgt spid="49"/>
                                        </p:tgtEl>
                                      </p:cBhvr>
                                    </p:animEffect>
                                    <p:anim calcmode="lin" valueType="num">
                                      <p:cBhvr>
                                        <p:cTn id="91" dur="1000" fill="hold"/>
                                        <p:tgtEl>
                                          <p:spTgt spid="49"/>
                                        </p:tgtEl>
                                        <p:attrNameLst>
                                          <p:attrName>ppt_x</p:attrName>
                                        </p:attrNameLst>
                                      </p:cBhvr>
                                      <p:tavLst>
                                        <p:tav tm="0">
                                          <p:val>
                                            <p:strVal val="#ppt_x"/>
                                          </p:val>
                                        </p:tav>
                                        <p:tav tm="100000">
                                          <p:val>
                                            <p:strVal val="#ppt_x"/>
                                          </p:val>
                                        </p:tav>
                                      </p:tavLst>
                                    </p:anim>
                                    <p:anim calcmode="lin" valueType="num">
                                      <p:cBhvr>
                                        <p:cTn id="9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animBg="1"/>
      <p:bldP spid="18" grpId="0" animBg="1"/>
      <p:bldP spid="19" grpId="0" animBg="1"/>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5166"/>
          <p:cNvSpPr/>
          <p:nvPr/>
        </p:nvSpPr>
        <p:spPr>
          <a:xfrm>
            <a:off x="3231002" y="1792213"/>
            <a:ext cx="1410246" cy="1249379"/>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rgbClr val="FC2692">
              <a:alpha val="4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25" dirty="0">
              <a:solidFill>
                <a:schemeClr val="bg1"/>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 name="Shape 5167"/>
          <p:cNvSpPr/>
          <p:nvPr/>
        </p:nvSpPr>
        <p:spPr>
          <a:xfrm>
            <a:off x="2803326" y="2532925"/>
            <a:ext cx="2270916" cy="1300673"/>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rgbClr val="FC2692">
              <a:alpha val="4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25" dirty="0">
              <a:solidFill>
                <a:schemeClr val="bg1"/>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3" name="Shape 5168"/>
          <p:cNvSpPr/>
          <p:nvPr/>
        </p:nvSpPr>
        <p:spPr>
          <a:xfrm>
            <a:off x="2375655" y="3336080"/>
            <a:ext cx="3131586" cy="1300668"/>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rgbClr val="FC2692">
              <a:alpha val="3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25" dirty="0">
              <a:solidFill>
                <a:schemeClr val="bg1"/>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Shape 5169"/>
          <p:cNvSpPr/>
          <p:nvPr/>
        </p:nvSpPr>
        <p:spPr>
          <a:xfrm>
            <a:off x="1938034" y="4139238"/>
            <a:ext cx="3992247" cy="1300661"/>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rgbClr val="FC2692">
              <a:alpha val="4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25" dirty="0">
              <a:solidFill>
                <a:schemeClr val="bg1"/>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3658676" y="1446095"/>
            <a:ext cx="1131800" cy="851512"/>
            <a:chOff x="2313735" y="1108481"/>
            <a:chExt cx="977557" cy="735467"/>
          </a:xfrm>
          <a:solidFill>
            <a:srgbClr val="C0504D">
              <a:alpha val="50000"/>
            </a:srgbClr>
          </a:solidFill>
        </p:grpSpPr>
        <p:sp>
          <p:nvSpPr>
            <p:cNvPr id="16"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C2692">
                <a:alpha val="40000"/>
              </a:srgbClr>
            </a:solidFill>
            <a:ln w="12700" cap="flat">
              <a:noFill/>
              <a:miter lim="400000"/>
            </a:ln>
            <a:effectLst/>
          </p:spPr>
          <p:txBody>
            <a:bodyPr wrap="square" lIns="0" tIns="0" rIns="0" bIns="0" numCol="1" anchor="t">
              <a:noAutofit/>
            </a:bodyPr>
            <a:lstStyle/>
            <a:p>
              <a:pPr algn="ctr" defTabSz="866775" fontAlgn="base">
                <a:lnSpc>
                  <a:spcPct val="120000"/>
                </a:lnSpc>
                <a:spcBef>
                  <a:spcPct val="0"/>
                </a:spcBef>
                <a:spcAft>
                  <a:spcPct val="0"/>
                </a:spcAft>
                <a:defRPr>
                  <a:solidFill>
                    <a:srgbClr val="4C4C4C"/>
                  </a:solidFill>
                </a:defRPr>
              </a:pP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Shape 5176"/>
            <p:cNvSpPr/>
            <p:nvPr/>
          </p:nvSpPr>
          <p:spPr>
            <a:xfrm>
              <a:off x="2329102" y="1491630"/>
              <a:ext cx="962190"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553720" fontAlgn="base">
                <a:lnSpc>
                  <a:spcPct val="120000"/>
                </a:lnSpc>
                <a:spcAft>
                  <a:spcPct val="0"/>
                </a:spcAft>
              </a:pP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文本</a:t>
              </a:r>
            </a:p>
          </p:txBody>
        </p:sp>
      </p:grpSp>
      <p:grpSp>
        <p:nvGrpSpPr>
          <p:cNvPr id="18" name="组合 17"/>
          <p:cNvGrpSpPr/>
          <p:nvPr/>
        </p:nvGrpSpPr>
        <p:grpSpPr>
          <a:xfrm>
            <a:off x="3231002" y="2532927"/>
            <a:ext cx="1840580" cy="500639"/>
            <a:chOff x="1944344" y="2047198"/>
            <a:chExt cx="1589745" cy="432411"/>
          </a:xfrm>
          <a:solidFill>
            <a:srgbClr val="FC2692">
              <a:alpha val="50000"/>
            </a:srgbClr>
          </a:solidFill>
        </p:grpSpPr>
        <p:sp>
          <p:nvSpPr>
            <p:cNvPr id="19"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grp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a:solidFill>
                    <a:srgbClr val="4C4C4C"/>
                  </a:solidFill>
                </a:defRPr>
              </a:pP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553720" fontAlgn="base">
                <a:lnSpc>
                  <a:spcPct val="120000"/>
                </a:lnSpc>
                <a:spcAft>
                  <a:spcPct val="0"/>
                </a:spcAft>
              </a:pP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p>
          </p:txBody>
        </p:sp>
      </p:grpSp>
      <p:grpSp>
        <p:nvGrpSpPr>
          <p:cNvPr id="21" name="组合 20"/>
          <p:cNvGrpSpPr/>
          <p:nvPr/>
        </p:nvGrpSpPr>
        <p:grpSpPr>
          <a:xfrm>
            <a:off x="2803326" y="3298645"/>
            <a:ext cx="2701249" cy="500640"/>
            <a:chOff x="1574952" y="2708565"/>
            <a:chExt cx="2333121" cy="432412"/>
          </a:xfrm>
          <a:solidFill>
            <a:srgbClr val="FC2692">
              <a:alpha val="50000"/>
            </a:srgbClr>
          </a:solidFill>
        </p:grpSpPr>
        <p:sp>
          <p:nvSpPr>
            <p:cNvPr id="22" name="Shape 5172"/>
            <p:cNvSpPr/>
            <p:nvPr/>
          </p:nvSpPr>
          <p:spPr>
            <a:xfrm>
              <a:off x="1574952" y="2708565"/>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FC2692">
                <a:alpha val="6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a:solidFill>
                    <a:srgbClr val="4C4C4C"/>
                  </a:solidFill>
                </a:defRPr>
              </a:pP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553720" fontAlgn="base">
                <a:lnSpc>
                  <a:spcPct val="120000"/>
                </a:lnSpc>
                <a:spcAft>
                  <a:spcPct val="0"/>
                </a:spcAft>
              </a:pP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grpSp>
      <p:grpSp>
        <p:nvGrpSpPr>
          <p:cNvPr id="24" name="组合 23"/>
          <p:cNvGrpSpPr/>
          <p:nvPr/>
        </p:nvGrpSpPr>
        <p:grpSpPr>
          <a:xfrm>
            <a:off x="2375653" y="4139234"/>
            <a:ext cx="3561910" cy="500634"/>
            <a:chOff x="1205565" y="3434598"/>
            <a:chExt cx="3076490" cy="432407"/>
          </a:xfrm>
          <a:solidFill>
            <a:srgbClr val="4BACC6">
              <a:alpha val="50000"/>
            </a:srgbClr>
          </a:solidFill>
        </p:grpSpPr>
        <p:sp>
          <p:nvSpPr>
            <p:cNvPr id="25"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rgbClr val="FC2692">
                <a:alpha val="80000"/>
              </a:srgbClr>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a:solidFill>
                    <a:srgbClr val="4C4C4C"/>
                  </a:solidFill>
                </a:defRPr>
              </a:pP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553720" fontAlgn="base">
                <a:lnSpc>
                  <a:spcPct val="120000"/>
                </a:lnSpc>
                <a:spcAft>
                  <a:spcPct val="0"/>
                </a:spcAft>
              </a:pPr>
              <a:r>
                <a:rPr lang="zh-CN" altLang="en-US" sz="20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组合 26"/>
          <p:cNvGrpSpPr/>
          <p:nvPr/>
        </p:nvGrpSpPr>
        <p:grpSpPr>
          <a:xfrm>
            <a:off x="1938035" y="4931238"/>
            <a:ext cx="4422582" cy="500634"/>
            <a:chOff x="827585" y="4118665"/>
            <a:chExt cx="3819870" cy="432407"/>
          </a:xfrm>
          <a:solidFill>
            <a:srgbClr val="F79646">
              <a:alpha val="50000"/>
            </a:srgbClr>
          </a:solidFill>
        </p:grpSpPr>
        <p:sp>
          <p:nvSpPr>
            <p:cNvPr id="2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rgbClr val="FC2692"/>
            </a:solidFill>
            <a:ln w="12700" cap="flat">
              <a:noFill/>
              <a:miter lim="400000"/>
            </a:ln>
            <a:effectLst/>
          </p:spPr>
          <p:txBody>
            <a:bodyPr wrap="square" lIns="44112" tIns="44112" rIns="44112" bIns="44112" numCol="1" anchor="ctr">
              <a:noAutofit/>
            </a:bodyPr>
            <a:lstStyle/>
            <a:p>
              <a:pPr algn="ctr" defTabSz="866775" fontAlgn="base">
                <a:lnSpc>
                  <a:spcPct val="120000"/>
                </a:lnSpc>
                <a:spcBef>
                  <a:spcPct val="0"/>
                </a:spcBef>
                <a:spcAft>
                  <a:spcPct val="0"/>
                </a:spcAft>
                <a:defRPr>
                  <a:solidFill>
                    <a:srgbClr val="4C4C4C"/>
                  </a:solidFill>
                </a:defRPr>
              </a:pP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553720" fontAlgn="base">
                <a:lnSpc>
                  <a:spcPct val="120000"/>
                </a:lnSpc>
                <a:spcAft>
                  <a:spcPct val="0"/>
                </a:spcAft>
              </a:pPr>
              <a:r>
                <a:rPr lang="zh-CN" altLang="en-US" sz="20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Round Same Side Corner Rectangle 67"/>
          <p:cNvSpPr/>
          <p:nvPr/>
        </p:nvSpPr>
        <p:spPr>
          <a:xfrm rot="10800000" flipH="1">
            <a:off x="6874393" y="1461652"/>
            <a:ext cx="57776" cy="595153"/>
          </a:xfrm>
          <a:prstGeom prst="round2SameRect">
            <a:avLst>
              <a:gd name="adj1" fmla="val 50000"/>
              <a:gd name="adj2"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defTabSz="866775" fontAlgn="base">
              <a:lnSpc>
                <a:spcPct val="120000"/>
              </a:lnSpc>
              <a:spcBef>
                <a:spcPct val="0"/>
              </a:spcBef>
              <a:spcAft>
                <a:spcPct val="0"/>
              </a:spcAft>
            </a:pPr>
            <a:endParaRPr lang="bg-BG" sz="151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 Same Side Corner Rectangle 68"/>
          <p:cNvSpPr/>
          <p:nvPr/>
        </p:nvSpPr>
        <p:spPr>
          <a:xfrm rot="10800000" flipH="1">
            <a:off x="6872495" y="2366217"/>
            <a:ext cx="57776" cy="595153"/>
          </a:xfrm>
          <a:prstGeom prst="round2SameRect">
            <a:avLst>
              <a:gd name="adj1" fmla="val 50000"/>
              <a:gd name="adj2"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defTabSz="866775" fontAlgn="base">
              <a:lnSpc>
                <a:spcPct val="120000"/>
              </a:lnSpc>
              <a:spcBef>
                <a:spcPct val="0"/>
              </a:spcBef>
              <a:spcAft>
                <a:spcPct val="0"/>
              </a:spcAft>
            </a:pPr>
            <a:endParaRPr lang="bg-BG" sz="151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ound Same Side Corner Rectangle 69"/>
          <p:cNvSpPr/>
          <p:nvPr/>
        </p:nvSpPr>
        <p:spPr>
          <a:xfrm rot="10800000" flipH="1">
            <a:off x="6874393" y="3188396"/>
            <a:ext cx="57776" cy="595153"/>
          </a:xfrm>
          <a:prstGeom prst="round2SameRect">
            <a:avLst>
              <a:gd name="adj1" fmla="val 50000"/>
              <a:gd name="adj2"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defTabSz="866775" fontAlgn="base">
              <a:lnSpc>
                <a:spcPct val="120000"/>
              </a:lnSpc>
              <a:spcBef>
                <a:spcPct val="0"/>
              </a:spcBef>
              <a:spcAft>
                <a:spcPct val="0"/>
              </a:spcAft>
            </a:pPr>
            <a:endParaRPr lang="bg-BG" sz="151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7033355" y="1447012"/>
            <a:ext cx="3852412" cy="639762"/>
            <a:chOff x="5228513" y="1109269"/>
            <a:chExt cx="4321353" cy="552572"/>
          </a:xfrm>
        </p:grpSpPr>
        <p:sp>
          <p:nvSpPr>
            <p:cNvPr id="34" name="TextBox 20"/>
            <p:cNvSpPr txBox="1"/>
            <p:nvPr/>
          </p:nvSpPr>
          <p:spPr>
            <a:xfrm>
              <a:off x="5228513" y="1428629"/>
              <a:ext cx="4321353" cy="233212"/>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71"/>
            <p:cNvSpPr/>
            <p:nvPr/>
          </p:nvSpPr>
          <p:spPr>
            <a:xfrm>
              <a:off x="5228513" y="1109269"/>
              <a:ext cx="2013906" cy="318999"/>
            </a:xfrm>
            <a:prstGeom prst="rect">
              <a:avLst/>
            </a:prstGeom>
          </p:spPr>
          <p:txBody>
            <a:bodyPr wrap="none" lIns="0" tIns="0" rIns="0" bIns="0">
              <a:spAutoFit/>
            </a:bodyPr>
            <a:lstStyle/>
            <a:p>
              <a:pPr defTabSz="866775" fontAlgn="base">
                <a:lnSpc>
                  <a:spcPct val="120000"/>
                </a:lnSpc>
                <a:spcBef>
                  <a:spcPct val="0"/>
                </a:spcBef>
                <a:spcAft>
                  <a:spcPct val="0"/>
                </a:spcAft>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grpSp>
      <p:grpSp>
        <p:nvGrpSpPr>
          <p:cNvPr id="36" name="组合 35"/>
          <p:cNvGrpSpPr/>
          <p:nvPr/>
        </p:nvGrpSpPr>
        <p:grpSpPr>
          <a:xfrm>
            <a:off x="7033355" y="2326818"/>
            <a:ext cx="3021139" cy="635119"/>
            <a:chOff x="5228512" y="1869180"/>
            <a:chExt cx="3388892" cy="548565"/>
          </a:xfrm>
        </p:grpSpPr>
        <p:sp>
          <p:nvSpPr>
            <p:cNvPr id="37" name="TextBox 22"/>
            <p:cNvSpPr txBox="1"/>
            <p:nvPr/>
          </p:nvSpPr>
          <p:spPr>
            <a:xfrm>
              <a:off x="5228512" y="2184532"/>
              <a:ext cx="3388892" cy="233213"/>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73"/>
            <p:cNvSpPr/>
            <p:nvPr/>
          </p:nvSpPr>
          <p:spPr>
            <a:xfrm>
              <a:off x="5228513" y="1869180"/>
              <a:ext cx="2013906" cy="291530"/>
            </a:xfrm>
            <a:prstGeom prst="rect">
              <a:avLst/>
            </a:prstGeom>
          </p:spPr>
          <p:txBody>
            <a:bodyPr wrap="none" lIns="0" tIns="0" rIns="0" bIns="0">
              <a:spAutoFit/>
            </a:bodyPr>
            <a:lstStyle/>
            <a:p>
              <a:pPr defTabSz="866775" fontAlgn="base">
                <a:lnSpc>
                  <a:spcPct val="120000"/>
                </a:lnSpc>
                <a:spcBef>
                  <a:spcPct val="0"/>
                </a:spcBef>
                <a:spcAft>
                  <a:spcPct val="0"/>
                </a:spcAft>
              </a:pPr>
              <a:r>
                <a:rPr lang="zh-CN" altLang="en-US" sz="20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组合 38"/>
          <p:cNvGrpSpPr/>
          <p:nvPr/>
        </p:nvGrpSpPr>
        <p:grpSpPr>
          <a:xfrm>
            <a:off x="7033355" y="3206632"/>
            <a:ext cx="3321479" cy="635114"/>
            <a:chOff x="5228512" y="2629091"/>
            <a:chExt cx="3725791" cy="548560"/>
          </a:xfrm>
        </p:grpSpPr>
        <p:sp>
          <p:nvSpPr>
            <p:cNvPr id="40" name="TextBox 24"/>
            <p:cNvSpPr txBox="1"/>
            <p:nvPr/>
          </p:nvSpPr>
          <p:spPr>
            <a:xfrm>
              <a:off x="5228512" y="2944438"/>
              <a:ext cx="3725791" cy="233213"/>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75"/>
            <p:cNvSpPr/>
            <p:nvPr/>
          </p:nvSpPr>
          <p:spPr>
            <a:xfrm>
              <a:off x="5228513" y="2629091"/>
              <a:ext cx="2013906" cy="318999"/>
            </a:xfrm>
            <a:prstGeom prst="rect">
              <a:avLst/>
            </a:prstGeom>
          </p:spPr>
          <p:txBody>
            <a:bodyPr wrap="none" lIns="0" tIns="0" rIns="0" bIns="0">
              <a:spAutoFit/>
            </a:bodyPr>
            <a:lstStyle/>
            <a:p>
              <a:pPr defTabSz="866775" fontAlgn="base">
                <a:lnSpc>
                  <a:spcPct val="120000"/>
                </a:lnSpc>
                <a:spcBef>
                  <a:spcPct val="0"/>
                </a:spcBef>
                <a:spcAft>
                  <a:spcPct val="0"/>
                </a:spcAft>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grpSp>
      <p:sp>
        <p:nvSpPr>
          <p:cNvPr id="42" name="Round Same Side Corner Rectangle 76"/>
          <p:cNvSpPr/>
          <p:nvPr/>
        </p:nvSpPr>
        <p:spPr>
          <a:xfrm rot="10800000" flipH="1">
            <a:off x="6872495" y="4022566"/>
            <a:ext cx="57776" cy="595153"/>
          </a:xfrm>
          <a:prstGeom prst="round2SameRect">
            <a:avLst>
              <a:gd name="adj1" fmla="val 50000"/>
              <a:gd name="adj2"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defTabSz="866775" fontAlgn="base">
              <a:lnSpc>
                <a:spcPct val="120000"/>
              </a:lnSpc>
              <a:spcBef>
                <a:spcPct val="0"/>
              </a:spcBef>
              <a:spcAft>
                <a:spcPct val="0"/>
              </a:spcAft>
            </a:pPr>
            <a:endParaRPr lang="bg-BG" sz="151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Round Same Side Corner Rectangle 77"/>
          <p:cNvSpPr/>
          <p:nvPr/>
        </p:nvSpPr>
        <p:spPr>
          <a:xfrm rot="10800000" flipH="1">
            <a:off x="6874393" y="4844745"/>
            <a:ext cx="57776" cy="595153"/>
          </a:xfrm>
          <a:prstGeom prst="round2SameRect">
            <a:avLst>
              <a:gd name="adj1" fmla="val 50000"/>
              <a:gd name="adj2"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defTabSz="866775" fontAlgn="base">
              <a:lnSpc>
                <a:spcPct val="120000"/>
              </a:lnSpc>
              <a:spcBef>
                <a:spcPct val="0"/>
              </a:spcBef>
              <a:spcAft>
                <a:spcPct val="0"/>
              </a:spcAft>
            </a:pPr>
            <a:endParaRPr lang="bg-BG" sz="151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7033355" y="3983170"/>
            <a:ext cx="3413025" cy="616404"/>
            <a:chOff x="5228511" y="3299800"/>
            <a:chExt cx="3828480" cy="532400"/>
          </a:xfrm>
        </p:grpSpPr>
        <p:sp>
          <p:nvSpPr>
            <p:cNvPr id="45" name="TextBox 28"/>
            <p:cNvSpPr txBox="1"/>
            <p:nvPr/>
          </p:nvSpPr>
          <p:spPr>
            <a:xfrm>
              <a:off x="5228511" y="3598987"/>
              <a:ext cx="3828480" cy="233213"/>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79"/>
            <p:cNvSpPr/>
            <p:nvPr/>
          </p:nvSpPr>
          <p:spPr>
            <a:xfrm>
              <a:off x="5228513" y="3299800"/>
              <a:ext cx="2013906" cy="291529"/>
            </a:xfrm>
            <a:prstGeom prst="rect">
              <a:avLst/>
            </a:prstGeom>
          </p:spPr>
          <p:txBody>
            <a:bodyPr wrap="none" lIns="0" tIns="0" rIns="0" bIns="0">
              <a:spAutoFit/>
            </a:bodyPr>
            <a:lstStyle/>
            <a:p>
              <a:pPr defTabSz="866775" fontAlgn="base">
                <a:lnSpc>
                  <a:spcPct val="120000"/>
                </a:lnSpc>
                <a:spcBef>
                  <a:spcPct val="0"/>
                </a:spcBef>
                <a:spcAft>
                  <a:spcPct val="0"/>
                </a:spcAft>
              </a:pPr>
              <a:r>
                <a:rPr lang="zh-CN" altLang="en-US" sz="20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组合 46"/>
          <p:cNvGrpSpPr/>
          <p:nvPr/>
        </p:nvGrpSpPr>
        <p:grpSpPr>
          <a:xfrm>
            <a:off x="7033355" y="4862974"/>
            <a:ext cx="3413025" cy="635084"/>
            <a:chOff x="5228511" y="4059711"/>
            <a:chExt cx="3828480" cy="548535"/>
          </a:xfrm>
        </p:grpSpPr>
        <p:sp>
          <p:nvSpPr>
            <p:cNvPr id="48" name="TextBox 30"/>
            <p:cNvSpPr txBox="1"/>
            <p:nvPr/>
          </p:nvSpPr>
          <p:spPr>
            <a:xfrm>
              <a:off x="5228511" y="4375033"/>
              <a:ext cx="3828480" cy="233213"/>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81"/>
            <p:cNvSpPr/>
            <p:nvPr/>
          </p:nvSpPr>
          <p:spPr>
            <a:xfrm>
              <a:off x="5228513" y="4059711"/>
              <a:ext cx="2013906" cy="291530"/>
            </a:xfrm>
            <a:prstGeom prst="rect">
              <a:avLst/>
            </a:prstGeom>
          </p:spPr>
          <p:txBody>
            <a:bodyPr wrap="none" lIns="0" tIns="0" rIns="0" bIns="0">
              <a:spAutoFit/>
            </a:bodyPr>
            <a:lstStyle/>
            <a:p>
              <a:pPr defTabSz="866775" fontAlgn="base">
                <a:lnSpc>
                  <a:spcPct val="120000"/>
                </a:lnSpc>
                <a:spcBef>
                  <a:spcPct val="0"/>
                </a:spcBef>
                <a:spcAft>
                  <a:spcPct val="0"/>
                </a:spcAft>
              </a:pPr>
              <a:r>
                <a:rPr lang="zh-CN" altLang="en-US" sz="20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灯片编号占位符 1"/>
          <p:cNvSpPr>
            <a:spLocks noGrp="1"/>
          </p:cNvSpPr>
          <p:nvPr>
            <p:ph type="sldNum" sz="quarter" idx="12"/>
          </p:nvPr>
        </p:nvSpPr>
        <p:spPr/>
        <p:txBody>
          <a:bodyPr/>
          <a:lstStyle/>
          <a:p>
            <a:fld id="{0942A7D8-7BAA-4C4E-860D-7E3507E96D7B}" type="slidenum">
              <a:rPr lang="zh-CN" altLang="en-US" smtClean="0"/>
              <a:t>14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up)">
                                      <p:cBhvr>
                                        <p:cTn id="59" dur="500"/>
                                        <p:tgtEl>
                                          <p:spTgt spid="32"/>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500"/>
                                        <p:tgtEl>
                                          <p:spTgt spid="39"/>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500"/>
                                        <p:tgtEl>
                                          <p:spTgt spid="43"/>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0" grpId="0" animBg="1"/>
      <p:bldP spid="31" grpId="0" animBg="1"/>
      <p:bldP spid="32"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386319" y="1296630"/>
            <a:ext cx="3990926" cy="4196806"/>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rgbClr val="FC2692"/>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rgbClr val="FECEE6"/>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rgbClr val="FECEE6"/>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rgbClr val="FC2692">
                  <a:alpha val="40000"/>
                </a:srgbClr>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rgbClr val="FC2692">
                  <a:alpha val="60000"/>
                </a:srgbClr>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rgbClr val="FC2692">
                  <a:alpha val="60000"/>
                </a:srgbClr>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rgbClr val="FD59AB">
                  <a:alpha val="80000"/>
                </a:srgbClr>
              </a:solidFill>
              <a:ln>
                <a:noFill/>
              </a:ln>
            </p:spPr>
            <p:txBody>
              <a:bodyPr vert="horz" wrap="square" lIns="91430" tIns="45716" rIns="91430" bIns="457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rgbClr val="FD59AB">
                  <a:alpha val="80000"/>
                </a:srgbClr>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rgbClr val="FC2692">
                  <a:alpha val="60000"/>
                </a:srgbClr>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rgbClr val="FECEE6"/>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rgbClr val="FC2692">
                  <a:alpha val="60000"/>
                </a:srgbClr>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rgbClr val="FD59AB">
                  <a:alpha val="80000"/>
                </a:srgbClr>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rgbClr val="FC2692">
                  <a:alpha val="40000"/>
                </a:srgbClr>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rgbClr val="FC2692">
                  <a:alpha val="40000"/>
                </a:srgbClr>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rgbClr val="FC2692">
                  <a:alpha val="40000"/>
                </a:srgbClr>
              </a:solidFill>
              <a:ln>
                <a:noFill/>
              </a:ln>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554384" y="1667269"/>
            <a:ext cx="1374094" cy="316305"/>
          </a:xfrm>
          <a:prstGeom prst="rect">
            <a:avLst/>
          </a:prstGeom>
          <a:noFill/>
        </p:spPr>
        <p:txBody>
          <a:bodyPr wrap="none" rtlCol="0">
            <a:spAutoFit/>
          </a:bodyPr>
          <a:lstStyle/>
          <a:p>
            <a:pPr>
              <a:lnSpc>
                <a:spcPct val="120000"/>
              </a:lnSpc>
            </a:pPr>
            <a:r>
              <a:rPr lang="zh-CN" altLang="en-US"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549716" y="1918103"/>
            <a:ext cx="4498742" cy="372281"/>
          </a:xfrm>
          <a:prstGeom prst="rect">
            <a:avLst/>
          </a:prstGeom>
        </p:spPr>
        <p:txBody>
          <a:bodyPr wrap="square">
            <a:spAutoFit/>
          </a:bodyPr>
          <a:lstStyle/>
          <a:p>
            <a:pPr>
              <a:lnSpc>
                <a:spcPct val="120000"/>
              </a:lnSpc>
            </a:pPr>
            <a:r>
              <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66" name="Donut 65"/>
          <p:cNvSpPr/>
          <p:nvPr/>
        </p:nvSpPr>
        <p:spPr>
          <a:xfrm>
            <a:off x="1633198" y="2992146"/>
            <a:ext cx="686928" cy="686928"/>
          </a:xfrm>
          <a:prstGeom prst="donut">
            <a:avLst>
              <a:gd name="adj" fmla="val 6804"/>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828285" y="3179350"/>
            <a:ext cx="296750" cy="31252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FC269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801405" y="4625411"/>
            <a:ext cx="336888" cy="27237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C269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398908" y="4623020"/>
            <a:ext cx="225071" cy="329722"/>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FC269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389302" y="3191536"/>
            <a:ext cx="237973" cy="28814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FC269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167981" y="4430523"/>
            <a:ext cx="686928" cy="686928"/>
          </a:xfrm>
          <a:prstGeom prst="donut">
            <a:avLst>
              <a:gd name="adj" fmla="val 6804"/>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628059" y="4430666"/>
            <a:ext cx="686928" cy="686928"/>
          </a:xfrm>
          <a:prstGeom prst="donut">
            <a:avLst>
              <a:gd name="adj" fmla="val 6804"/>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162571" y="2992146"/>
            <a:ext cx="686928" cy="686928"/>
          </a:xfrm>
          <a:prstGeom prst="donut">
            <a:avLst>
              <a:gd name="adj" fmla="val 6804"/>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337344" y="3284178"/>
            <a:ext cx="864339" cy="316305"/>
          </a:xfrm>
          <a:prstGeom prst="rect">
            <a:avLst/>
          </a:prstGeom>
          <a:noFill/>
        </p:spPr>
        <p:txBody>
          <a:bodyPr wrap="none" rtlCol="0">
            <a:spAutoFit/>
          </a:bodyPr>
          <a:lstStyle/>
          <a:p>
            <a:pPr>
              <a:lnSpc>
                <a:spcPct val="120000"/>
              </a:lnSpc>
            </a:pPr>
            <a:r>
              <a:rPr lang="zh-CN" altLang="en-US"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337344" y="3028915"/>
            <a:ext cx="524503" cy="314894"/>
          </a:xfrm>
          <a:prstGeom prst="rect">
            <a:avLst/>
          </a:prstGeom>
          <a:noFill/>
        </p:spPr>
        <p:txBody>
          <a:bodyPr wrap="none" rtlCol="0">
            <a:spAutoFit/>
          </a:bodyPr>
          <a:lstStyle/>
          <a:p>
            <a:pPr>
              <a:lnSpc>
                <a:spcPct val="120000"/>
              </a:lnSpc>
            </a:pPr>
            <a:r>
              <a:rPr lang="en-US" sz="132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32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4895452" y="3284179"/>
            <a:ext cx="864339" cy="316305"/>
          </a:xfrm>
          <a:prstGeom prst="rect">
            <a:avLst/>
          </a:prstGeom>
          <a:noFill/>
        </p:spPr>
        <p:txBody>
          <a:bodyPr wrap="none" rtlCol="0">
            <a:spAutoFit/>
          </a:bodyPr>
          <a:lstStyle/>
          <a:p>
            <a:pPr>
              <a:lnSpc>
                <a:spcPct val="120000"/>
              </a:lnSpc>
            </a:pPr>
            <a:r>
              <a:rPr lang="zh-CN" altLang="en-US"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4895451" y="3028915"/>
            <a:ext cx="524503" cy="314894"/>
          </a:xfrm>
          <a:prstGeom prst="rect">
            <a:avLst/>
          </a:prstGeom>
          <a:noFill/>
        </p:spPr>
        <p:txBody>
          <a:bodyPr wrap="none" rtlCol="0">
            <a:spAutoFit/>
          </a:bodyPr>
          <a:lstStyle/>
          <a:p>
            <a:pPr>
              <a:lnSpc>
                <a:spcPct val="120000"/>
              </a:lnSpc>
            </a:pPr>
            <a:r>
              <a:rPr lang="en-US" sz="1325"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325"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337344" y="4731002"/>
            <a:ext cx="864339" cy="316305"/>
          </a:xfrm>
          <a:prstGeom prst="rect">
            <a:avLst/>
          </a:prstGeom>
          <a:noFill/>
        </p:spPr>
        <p:txBody>
          <a:bodyPr wrap="none" rtlCol="0">
            <a:spAutoFit/>
          </a:bodyPr>
          <a:lstStyle/>
          <a:p>
            <a:pPr>
              <a:lnSpc>
                <a:spcPct val="120000"/>
              </a:lnSpc>
            </a:pPr>
            <a:r>
              <a:rPr lang="zh-CN" altLang="en-US"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337344" y="4460021"/>
            <a:ext cx="524503" cy="314894"/>
          </a:xfrm>
          <a:prstGeom prst="rect">
            <a:avLst/>
          </a:prstGeom>
          <a:noFill/>
        </p:spPr>
        <p:txBody>
          <a:bodyPr wrap="none" rtlCol="0">
            <a:spAutoFit/>
          </a:bodyPr>
          <a:lstStyle/>
          <a:p>
            <a:pPr>
              <a:lnSpc>
                <a:spcPct val="120000"/>
              </a:lnSpc>
            </a:pPr>
            <a:r>
              <a:rPr lang="en-US" sz="1325"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325"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4895452" y="4731002"/>
            <a:ext cx="864339" cy="316305"/>
          </a:xfrm>
          <a:prstGeom prst="rect">
            <a:avLst/>
          </a:prstGeom>
          <a:noFill/>
        </p:spPr>
        <p:txBody>
          <a:bodyPr wrap="none" rtlCol="0">
            <a:spAutoFit/>
          </a:bodyPr>
          <a:lstStyle/>
          <a:p>
            <a:pPr>
              <a:lnSpc>
                <a:spcPct val="120000"/>
              </a:lnSpc>
            </a:pPr>
            <a:r>
              <a:rPr lang="zh-CN" altLang="en-US"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4895451" y="4460021"/>
            <a:ext cx="524503" cy="314894"/>
          </a:xfrm>
          <a:prstGeom prst="rect">
            <a:avLst/>
          </a:prstGeom>
          <a:noFill/>
        </p:spPr>
        <p:txBody>
          <a:bodyPr wrap="none" rtlCol="0">
            <a:spAutoFit/>
          </a:bodyPr>
          <a:lstStyle/>
          <a:p>
            <a:pPr>
              <a:lnSpc>
                <a:spcPct val="120000"/>
              </a:lnSpc>
            </a:pPr>
            <a:r>
              <a:rPr lang="en-US" sz="1325"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325"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582834" y="3688848"/>
            <a:ext cx="2275815" cy="512256"/>
          </a:xfrm>
          <a:prstGeom prst="rect">
            <a:avLst/>
          </a:prstGeom>
        </p:spPr>
        <p:txBody>
          <a:bodyPr wrap="square">
            <a:spAutoFit/>
          </a:bodyPr>
          <a:lstStyle/>
          <a:p>
            <a:pPr>
              <a:lnSpc>
                <a:spcPct val="120000"/>
              </a:lnSpc>
            </a:pPr>
            <a:r>
              <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582834" y="5133394"/>
            <a:ext cx="2275815" cy="512256"/>
          </a:xfrm>
          <a:prstGeom prst="rect">
            <a:avLst/>
          </a:prstGeom>
        </p:spPr>
        <p:txBody>
          <a:bodyPr wrap="square">
            <a:spAutoFit/>
          </a:bodyPr>
          <a:lstStyle/>
          <a:p>
            <a:pPr>
              <a:lnSpc>
                <a:spcPct val="120000"/>
              </a:lnSpc>
            </a:pPr>
            <a:r>
              <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108996" y="3688848"/>
            <a:ext cx="2275815" cy="512256"/>
          </a:xfrm>
          <a:prstGeom prst="rect">
            <a:avLst/>
          </a:prstGeom>
        </p:spPr>
        <p:txBody>
          <a:bodyPr wrap="square">
            <a:spAutoFit/>
          </a:bodyPr>
          <a:lstStyle/>
          <a:p>
            <a:pPr>
              <a:lnSpc>
                <a:spcPct val="120000"/>
              </a:lnSpc>
            </a:pPr>
            <a:r>
              <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103185" y="5133394"/>
            <a:ext cx="2275815" cy="512256"/>
          </a:xfrm>
          <a:prstGeom prst="rect">
            <a:avLst/>
          </a:prstGeom>
        </p:spPr>
        <p:txBody>
          <a:bodyPr wrap="square">
            <a:spAutoFit/>
          </a:bodyPr>
          <a:lstStyle/>
          <a:p>
            <a:pPr>
              <a:lnSpc>
                <a:spcPct val="120000"/>
              </a:lnSpc>
            </a:pPr>
            <a:r>
              <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灯片编号占位符 1"/>
          <p:cNvSpPr>
            <a:spLocks noGrp="1"/>
          </p:cNvSpPr>
          <p:nvPr>
            <p:ph type="sldNum" sz="quarter" idx="12"/>
          </p:nvPr>
        </p:nvSpPr>
        <p:spPr/>
        <p:txBody>
          <a:bodyPr/>
          <a:lstStyle/>
          <a:p>
            <a:fld id="{0942A7D8-7BAA-4C4E-860D-7E3507E96D7B}" type="slidenum">
              <a:rPr lang="zh-CN" altLang="en-US" smtClean="0"/>
              <a:t>15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10159" r="22291" b="59841"/>
          <a:stretch>
            <a:fillRect/>
          </a:stretch>
        </p:blipFill>
        <p:spPr>
          <a:xfrm>
            <a:off x="-1004968" y="1430741"/>
            <a:ext cx="6338968" cy="3682728"/>
          </a:xfrm>
          <a:prstGeom prst="rect">
            <a:avLst/>
          </a:prstGeom>
        </p:spPr>
      </p:pic>
      <p:sp>
        <p:nvSpPr>
          <p:cNvPr id="7" name="矩形 6"/>
          <p:cNvSpPr/>
          <p:nvPr/>
        </p:nvSpPr>
        <p:spPr>
          <a:xfrm>
            <a:off x="2585670" y="2413327"/>
            <a:ext cx="1316386" cy="1862048"/>
          </a:xfrm>
          <a:prstGeom prst="rect">
            <a:avLst/>
          </a:prstGeom>
        </p:spPr>
        <p:txBody>
          <a:bodyPr wrap="none">
            <a:spAutoFit/>
          </a:bodyPr>
          <a:lstStyle/>
          <a:p>
            <a:r>
              <a:rPr lang="en-US" altLang="zh-CN" sz="11500" b="1" dirty="0">
                <a:solidFill>
                  <a:srgbClr val="FC2692"/>
                </a:solidFill>
                <a:effectLst>
                  <a:outerShdw blurRad="38100" dist="38100" dir="2700000" algn="tl">
                    <a:srgbClr val="000000">
                      <a:alpha val="43137"/>
                    </a:srgbClr>
                  </a:outerShdw>
                </a:effectLst>
                <a:latin typeface="ALS Script" panose="020B0600050302020204" pitchFamily="34" charset="0"/>
                <a:ea typeface="造字工房悦圆演示版常规体" pitchFamily="50" charset="-122"/>
              </a:rPr>
              <a:t>03</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672" y="2093370"/>
            <a:ext cx="1048444" cy="75894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862" y="4024058"/>
            <a:ext cx="845757" cy="6122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921" y="3514946"/>
            <a:ext cx="1215284" cy="87972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005" y="3486483"/>
            <a:ext cx="1215283" cy="879720"/>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12373" t="11262" r="54685" b="59223"/>
          <a:stretch>
            <a:fillRect/>
          </a:stretch>
        </p:blipFill>
        <p:spPr>
          <a:xfrm>
            <a:off x="2597559" y="3222391"/>
            <a:ext cx="951086" cy="852123"/>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73258" t="43125" r="-5706" b="27803"/>
          <a:stretch>
            <a:fillRect/>
          </a:stretch>
        </p:blipFill>
        <p:spPr>
          <a:xfrm>
            <a:off x="3590521" y="1958342"/>
            <a:ext cx="1177185" cy="1054695"/>
          </a:xfrm>
          <a:prstGeom prst="rect">
            <a:avLst/>
          </a:prstGeom>
        </p:spPr>
      </p:pic>
      <p:grpSp>
        <p:nvGrpSpPr>
          <p:cNvPr id="20" name="组合 19"/>
          <p:cNvGrpSpPr/>
          <p:nvPr/>
        </p:nvGrpSpPr>
        <p:grpSpPr>
          <a:xfrm>
            <a:off x="3871965" y="2666410"/>
            <a:ext cx="6070961" cy="1697072"/>
            <a:chOff x="5725442" y="1513207"/>
            <a:chExt cx="4009950" cy="1697072"/>
          </a:xfrm>
        </p:grpSpPr>
        <p:sp>
          <p:nvSpPr>
            <p:cNvPr id="21" name="文本框 20"/>
            <p:cNvSpPr txBox="1"/>
            <p:nvPr/>
          </p:nvSpPr>
          <p:spPr>
            <a:xfrm>
              <a:off x="5725442" y="1513207"/>
              <a:ext cx="4009950" cy="1323439"/>
            </a:xfrm>
            <a:prstGeom prst="rect">
              <a:avLst/>
            </a:prstGeom>
            <a:noFill/>
          </p:spPr>
          <p:txBody>
            <a:bodyPr wrap="square" rtlCol="0">
              <a:spAutoFit/>
            </a:bodyPr>
            <a:lstStyle/>
            <a:p>
              <a:pPr algn="r"/>
              <a:r>
                <a:rPr lang="zh-CN" altLang="en-US" sz="4000" b="1" dirty="0">
                  <a:solidFill>
                    <a:srgbClr val="FC2692"/>
                  </a:solidFill>
                  <a:latin typeface="造字工房悦圆演示版常规体" pitchFamily="50" charset="-122"/>
                  <a:ea typeface="造字工房悦圆演示版常规体" pitchFamily="50" charset="-122"/>
                </a:rPr>
                <a:t>请插入您标题内容</a:t>
              </a:r>
            </a:p>
          </p:txBody>
        </p:sp>
        <p:sp>
          <p:nvSpPr>
            <p:cNvPr id="22" name="文本框 21"/>
            <p:cNvSpPr txBox="1"/>
            <p:nvPr/>
          </p:nvSpPr>
          <p:spPr>
            <a:xfrm>
              <a:off x="5725442" y="2269124"/>
              <a:ext cx="3975053" cy="941155"/>
            </a:xfrm>
            <a:prstGeom prst="rect">
              <a:avLst/>
            </a:prstGeom>
            <a:noFill/>
          </p:spPr>
          <p:txBody>
            <a:bodyPr wrap="square" rtlCol="0">
              <a:spAutoFit/>
            </a:bodyPr>
            <a:lstStyle/>
            <a:p>
              <a:pPr algn="r">
                <a:lnSpc>
                  <a:spcPct val="120000"/>
                </a:lnSpc>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请插入您的文本内容请插入</a:t>
              </a:r>
            </a:p>
            <a:p>
              <a:pPr algn="r">
                <a:lnSpc>
                  <a:spcPct val="120000"/>
                </a:lnSpc>
              </a:pP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4707" y="2136473"/>
            <a:ext cx="1441175" cy="1043239"/>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73258" t="43125" r="-5706" b="27803"/>
          <a:stretch>
            <a:fillRect/>
          </a:stretch>
        </p:blipFill>
        <p:spPr>
          <a:xfrm>
            <a:off x="9463830" y="3648452"/>
            <a:ext cx="1299273" cy="1164079"/>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12373" t="11262" r="54685" b="59223"/>
          <a:stretch>
            <a:fillRect/>
          </a:stretch>
        </p:blipFill>
        <p:spPr>
          <a:xfrm>
            <a:off x="11676193" y="3881962"/>
            <a:ext cx="1374531" cy="12315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2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4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a:spLocks noChangeArrowheads="1"/>
          </p:cNvSpPr>
          <p:nvPr/>
        </p:nvSpPr>
        <p:spPr bwMode="auto">
          <a:xfrm>
            <a:off x="7605183" y="2054572"/>
            <a:ext cx="3771900"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3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sp>
        <p:nvSpPr>
          <p:cNvPr id="46" name="直接连接符 45"/>
          <p:cNvSpPr>
            <a:spLocks noChangeShapeType="1"/>
          </p:cNvSpPr>
          <p:nvPr/>
        </p:nvSpPr>
        <p:spPr bwMode="auto">
          <a:xfrm>
            <a:off x="7702550" y="3083273"/>
            <a:ext cx="3649133" cy="2116"/>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sp>
        <p:nvSpPr>
          <p:cNvPr id="47" name="矩形 46"/>
          <p:cNvSpPr>
            <a:spLocks noChangeArrowheads="1"/>
          </p:cNvSpPr>
          <p:nvPr/>
        </p:nvSpPr>
        <p:spPr bwMode="auto">
          <a:xfrm>
            <a:off x="814917" y="2054572"/>
            <a:ext cx="3771900"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3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sp>
        <p:nvSpPr>
          <p:cNvPr id="48" name="直接连接符 47"/>
          <p:cNvSpPr>
            <a:spLocks noChangeShapeType="1"/>
          </p:cNvSpPr>
          <p:nvPr/>
        </p:nvSpPr>
        <p:spPr bwMode="auto">
          <a:xfrm>
            <a:off x="912283" y="3083273"/>
            <a:ext cx="3649133" cy="2116"/>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sp>
        <p:nvSpPr>
          <p:cNvPr id="49" name="矩形 48"/>
          <p:cNvSpPr>
            <a:spLocks noChangeArrowheads="1"/>
          </p:cNvSpPr>
          <p:nvPr/>
        </p:nvSpPr>
        <p:spPr bwMode="auto">
          <a:xfrm>
            <a:off x="7605183" y="3405006"/>
            <a:ext cx="3771900"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3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sp>
        <p:nvSpPr>
          <p:cNvPr id="50" name="直接连接符 49"/>
          <p:cNvSpPr>
            <a:spLocks noChangeShapeType="1"/>
          </p:cNvSpPr>
          <p:nvPr/>
        </p:nvSpPr>
        <p:spPr bwMode="auto">
          <a:xfrm>
            <a:off x="7702550" y="4433706"/>
            <a:ext cx="3649133" cy="2116"/>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sp>
        <p:nvSpPr>
          <p:cNvPr id="51" name="矩形 50"/>
          <p:cNvSpPr>
            <a:spLocks noChangeArrowheads="1"/>
          </p:cNvSpPr>
          <p:nvPr/>
        </p:nvSpPr>
        <p:spPr bwMode="auto">
          <a:xfrm>
            <a:off x="814917" y="3405006"/>
            <a:ext cx="3771900"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3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sp>
        <p:nvSpPr>
          <p:cNvPr id="52" name="直接连接符 51"/>
          <p:cNvSpPr>
            <a:spLocks noChangeShapeType="1"/>
          </p:cNvSpPr>
          <p:nvPr/>
        </p:nvSpPr>
        <p:spPr bwMode="auto">
          <a:xfrm>
            <a:off x="912283" y="4433706"/>
            <a:ext cx="3649133" cy="2116"/>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sp>
        <p:nvSpPr>
          <p:cNvPr id="53" name="矩形 52"/>
          <p:cNvSpPr>
            <a:spLocks noChangeArrowheads="1"/>
          </p:cNvSpPr>
          <p:nvPr/>
        </p:nvSpPr>
        <p:spPr bwMode="auto">
          <a:xfrm>
            <a:off x="7605183" y="4823172"/>
            <a:ext cx="3771900"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3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sp>
        <p:nvSpPr>
          <p:cNvPr id="54" name="矩形 53"/>
          <p:cNvSpPr>
            <a:spLocks noChangeArrowheads="1"/>
          </p:cNvSpPr>
          <p:nvPr/>
        </p:nvSpPr>
        <p:spPr bwMode="auto">
          <a:xfrm>
            <a:off x="814917" y="4823172"/>
            <a:ext cx="3771900"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3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在这里输入文本内容在这里输入文本内容在这里输入文本内容在这里输入文本内容在这里输入文本内容在这里输入文本内容</a:t>
            </a:r>
          </a:p>
        </p:txBody>
      </p:sp>
      <p:grpSp>
        <p:nvGrpSpPr>
          <p:cNvPr id="55" name="组合 54"/>
          <p:cNvGrpSpPr/>
          <p:nvPr/>
        </p:nvGrpSpPr>
        <p:grpSpPr>
          <a:xfrm>
            <a:off x="6282269" y="1762472"/>
            <a:ext cx="1270000" cy="1270000"/>
            <a:chOff x="4711700" y="1321854"/>
            <a:chExt cx="952500" cy="952500"/>
          </a:xfrm>
        </p:grpSpPr>
        <p:sp>
          <p:nvSpPr>
            <p:cNvPr id="56" name="Freeform 28"/>
            <p:cNvSpPr>
              <a:spLocks noEditPoints="1" noChangeArrowheads="1"/>
            </p:cNvSpPr>
            <p:nvPr/>
          </p:nvSpPr>
          <p:spPr bwMode="auto">
            <a:xfrm>
              <a:off x="4711700" y="1321854"/>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8 w 254"/>
                <a:gd name="T11" fmla="*/ 127 h 254"/>
                <a:gd name="T12" fmla="*/ 127 w 254"/>
                <a:gd name="T13" fmla="*/ 29 h 254"/>
                <a:gd name="T14" fmla="*/ 225 w 254"/>
                <a:gd name="T15" fmla="*/ 127 h 254"/>
                <a:gd name="T16" fmla="*/ 127 w 254"/>
                <a:gd name="T17" fmla="*/ 226 h 254"/>
                <a:gd name="T18" fmla="*/ 28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moveTo>
                    <a:pt x="28" y="127"/>
                  </a:moveTo>
                  <a:cubicBezTo>
                    <a:pt x="28" y="73"/>
                    <a:pt x="72" y="29"/>
                    <a:pt x="127" y="29"/>
                  </a:cubicBezTo>
                  <a:cubicBezTo>
                    <a:pt x="181" y="29"/>
                    <a:pt x="225" y="73"/>
                    <a:pt x="225" y="127"/>
                  </a:cubicBezTo>
                  <a:cubicBezTo>
                    <a:pt x="225" y="181"/>
                    <a:pt x="181" y="226"/>
                    <a:pt x="127" y="226"/>
                  </a:cubicBezTo>
                  <a:cubicBezTo>
                    <a:pt x="72" y="226"/>
                    <a:pt x="28" y="181"/>
                    <a:pt x="28" y="127"/>
                  </a:cubicBezTo>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57" name="Freeform 29"/>
            <p:cNvSpPr>
              <a:spLocks noChangeArrowheads="1"/>
            </p:cNvSpPr>
            <p:nvPr/>
          </p:nvSpPr>
          <p:spPr bwMode="auto">
            <a:xfrm>
              <a:off x="4711700" y="1321854"/>
              <a:ext cx="952500" cy="952500"/>
            </a:xfrm>
            <a:custGeom>
              <a:avLst/>
              <a:gdLst>
                <a:gd name="T0" fmla="*/ 254 w 254"/>
                <a:gd name="T1" fmla="*/ 127 h 254"/>
                <a:gd name="T2" fmla="*/ 127 w 254"/>
                <a:gd name="T3" fmla="*/ 0 h 254"/>
                <a:gd name="T4" fmla="*/ 0 w 254"/>
                <a:gd name="T5" fmla="*/ 127 h 254"/>
                <a:gd name="T6" fmla="*/ 28 w 254"/>
                <a:gd name="T7" fmla="*/ 127 h 254"/>
                <a:gd name="T8" fmla="*/ 127 w 254"/>
                <a:gd name="T9" fmla="*/ 29 h 254"/>
                <a:gd name="T10" fmla="*/ 225 w 254"/>
                <a:gd name="T11" fmla="*/ 127 h 254"/>
                <a:gd name="T12" fmla="*/ 127 w 254"/>
                <a:gd name="T13" fmla="*/ 226 h 254"/>
                <a:gd name="T14" fmla="*/ 86 w 254"/>
                <a:gd name="T15" fmla="*/ 217 h 254"/>
                <a:gd name="T16" fmla="*/ 75 w 254"/>
                <a:gd name="T17" fmla="*/ 243 h 254"/>
                <a:gd name="T18" fmla="*/ 127 w 254"/>
                <a:gd name="T19" fmla="*/ 254 h 254"/>
                <a:gd name="T20" fmla="*/ 254 w 254"/>
                <a:gd name="T21" fmla="*/ 127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254"/>
                <a:gd name="T35" fmla="*/ 254 w 254"/>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254">
                  <a:moveTo>
                    <a:pt x="254" y="127"/>
                  </a:moveTo>
                  <a:cubicBezTo>
                    <a:pt x="254" y="57"/>
                    <a:pt x="197" y="0"/>
                    <a:pt x="127" y="0"/>
                  </a:cubicBezTo>
                  <a:cubicBezTo>
                    <a:pt x="57" y="0"/>
                    <a:pt x="0" y="57"/>
                    <a:pt x="0" y="127"/>
                  </a:cubicBezTo>
                  <a:cubicBezTo>
                    <a:pt x="28" y="127"/>
                    <a:pt x="28" y="127"/>
                    <a:pt x="28" y="127"/>
                  </a:cubicBezTo>
                  <a:cubicBezTo>
                    <a:pt x="28" y="73"/>
                    <a:pt x="72" y="29"/>
                    <a:pt x="127" y="29"/>
                  </a:cubicBezTo>
                  <a:cubicBezTo>
                    <a:pt x="181" y="29"/>
                    <a:pt x="225" y="73"/>
                    <a:pt x="225" y="127"/>
                  </a:cubicBezTo>
                  <a:cubicBezTo>
                    <a:pt x="225" y="181"/>
                    <a:pt x="181" y="226"/>
                    <a:pt x="127" y="226"/>
                  </a:cubicBezTo>
                  <a:cubicBezTo>
                    <a:pt x="113" y="226"/>
                    <a:pt x="99" y="223"/>
                    <a:pt x="86" y="217"/>
                  </a:cubicBezTo>
                  <a:cubicBezTo>
                    <a:pt x="75" y="243"/>
                    <a:pt x="75" y="243"/>
                    <a:pt x="75" y="243"/>
                  </a:cubicBezTo>
                  <a:cubicBezTo>
                    <a:pt x="91" y="250"/>
                    <a:pt x="109" y="254"/>
                    <a:pt x="127" y="254"/>
                  </a:cubicBezTo>
                  <a:cubicBezTo>
                    <a:pt x="197" y="254"/>
                    <a:pt x="254" y="197"/>
                    <a:pt x="254" y="127"/>
                  </a:cubicBezTo>
                </a:path>
              </a:pathLst>
            </a:custGeom>
            <a:solidFill>
              <a:srgbClr val="FC269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58" name="TextBox 682"/>
            <p:cNvSpPr>
              <a:spLocks noChangeArrowheads="1"/>
            </p:cNvSpPr>
            <p:nvPr/>
          </p:nvSpPr>
          <p:spPr bwMode="auto">
            <a:xfrm>
              <a:off x="4866456" y="1544104"/>
              <a:ext cx="719187" cy="50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35">
                  <a:solidFill>
                    <a:srgbClr val="7F7F7F"/>
                  </a:solidFill>
                  <a:latin typeface="方正中等线简体" pitchFamily="2" charset="-122"/>
                  <a:ea typeface="方正中等线简体" pitchFamily="2" charset="-122"/>
                </a:rPr>
                <a:t>82</a:t>
              </a:r>
              <a:r>
                <a:rPr lang="en-US" sz="2135">
                  <a:solidFill>
                    <a:srgbClr val="7F7F7F"/>
                  </a:solidFill>
                  <a:latin typeface="方正中等线简体" pitchFamily="2" charset="-122"/>
                  <a:ea typeface="方正中等线简体" pitchFamily="2" charset="-122"/>
                </a:rPr>
                <a:t>%</a:t>
              </a:r>
              <a:endParaRPr lang="zh-CN" altLang="en-US" sz="3200">
                <a:solidFill>
                  <a:srgbClr val="7F7F7F"/>
                </a:solidFill>
                <a:latin typeface="方正中等线简体" pitchFamily="2" charset="-122"/>
                <a:ea typeface="方正中等线简体" pitchFamily="2" charset="-122"/>
              </a:endParaRPr>
            </a:p>
          </p:txBody>
        </p:sp>
      </p:grpSp>
      <p:grpSp>
        <p:nvGrpSpPr>
          <p:cNvPr id="59" name="组合 58"/>
          <p:cNvGrpSpPr/>
          <p:nvPr/>
        </p:nvGrpSpPr>
        <p:grpSpPr>
          <a:xfrm>
            <a:off x="4633382" y="1762472"/>
            <a:ext cx="1270000" cy="1270000"/>
            <a:chOff x="3475037" y="1321854"/>
            <a:chExt cx="952500" cy="952500"/>
          </a:xfrm>
        </p:grpSpPr>
        <p:sp>
          <p:nvSpPr>
            <p:cNvPr id="60" name="Freeform 14"/>
            <p:cNvSpPr>
              <a:spLocks noEditPoints="1" noChangeArrowheads="1"/>
            </p:cNvSpPr>
            <p:nvPr/>
          </p:nvSpPr>
          <p:spPr bwMode="auto">
            <a:xfrm>
              <a:off x="3475037" y="1321854"/>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9 w 254"/>
                <a:gd name="T11" fmla="*/ 127 h 254"/>
                <a:gd name="T12" fmla="*/ 127 w 254"/>
                <a:gd name="T13" fmla="*/ 29 h 254"/>
                <a:gd name="T14" fmla="*/ 226 w 254"/>
                <a:gd name="T15" fmla="*/ 127 h 254"/>
                <a:gd name="T16" fmla="*/ 127 w 254"/>
                <a:gd name="T17" fmla="*/ 226 h 254"/>
                <a:gd name="T18" fmla="*/ 29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close/>
                  <a:moveTo>
                    <a:pt x="29" y="127"/>
                  </a:moveTo>
                  <a:cubicBezTo>
                    <a:pt x="29" y="73"/>
                    <a:pt x="73" y="29"/>
                    <a:pt x="127" y="29"/>
                  </a:cubicBezTo>
                  <a:cubicBezTo>
                    <a:pt x="182" y="29"/>
                    <a:pt x="226" y="73"/>
                    <a:pt x="226" y="127"/>
                  </a:cubicBezTo>
                  <a:cubicBezTo>
                    <a:pt x="226" y="181"/>
                    <a:pt x="182" y="226"/>
                    <a:pt x="127" y="226"/>
                  </a:cubicBezTo>
                  <a:cubicBezTo>
                    <a:pt x="73" y="226"/>
                    <a:pt x="29" y="181"/>
                    <a:pt x="29" y="127"/>
                  </a:cubicBez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61" name="Freeform 15"/>
            <p:cNvSpPr>
              <a:spLocks noChangeArrowheads="1"/>
            </p:cNvSpPr>
            <p:nvPr/>
          </p:nvSpPr>
          <p:spPr bwMode="auto">
            <a:xfrm>
              <a:off x="3475037" y="1321854"/>
              <a:ext cx="952500" cy="476250"/>
            </a:xfrm>
            <a:custGeom>
              <a:avLst/>
              <a:gdLst>
                <a:gd name="T0" fmla="*/ 254 w 254"/>
                <a:gd name="T1" fmla="*/ 127 h 127"/>
                <a:gd name="T2" fmla="*/ 127 w 254"/>
                <a:gd name="T3" fmla="*/ 0 h 127"/>
                <a:gd name="T4" fmla="*/ 0 w 254"/>
                <a:gd name="T5" fmla="*/ 127 h 127"/>
                <a:gd name="T6" fmla="*/ 29 w 254"/>
                <a:gd name="T7" fmla="*/ 127 h 127"/>
                <a:gd name="T8" fmla="*/ 127 w 254"/>
                <a:gd name="T9" fmla="*/ 29 h 127"/>
                <a:gd name="T10" fmla="*/ 226 w 254"/>
                <a:gd name="T11" fmla="*/ 127 h 127"/>
                <a:gd name="T12" fmla="*/ 254 w 254"/>
                <a:gd name="T13" fmla="*/ 127 h 127"/>
                <a:gd name="T14" fmla="*/ 0 60000 65536"/>
                <a:gd name="T15" fmla="*/ 0 60000 65536"/>
                <a:gd name="T16" fmla="*/ 0 60000 65536"/>
                <a:gd name="T17" fmla="*/ 0 60000 65536"/>
                <a:gd name="T18" fmla="*/ 0 60000 65536"/>
                <a:gd name="T19" fmla="*/ 0 60000 65536"/>
                <a:gd name="T20" fmla="*/ 0 60000 65536"/>
                <a:gd name="T21" fmla="*/ 0 w 254"/>
                <a:gd name="T22" fmla="*/ 0 h 127"/>
                <a:gd name="T23" fmla="*/ 254 w 254"/>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127">
                  <a:moveTo>
                    <a:pt x="254" y="127"/>
                  </a:moveTo>
                  <a:cubicBezTo>
                    <a:pt x="254" y="57"/>
                    <a:pt x="197" y="0"/>
                    <a:pt x="127" y="0"/>
                  </a:cubicBezTo>
                  <a:cubicBezTo>
                    <a:pt x="57" y="0"/>
                    <a:pt x="0" y="57"/>
                    <a:pt x="0" y="127"/>
                  </a:cubicBezTo>
                  <a:cubicBezTo>
                    <a:pt x="29" y="127"/>
                    <a:pt x="29" y="127"/>
                    <a:pt x="29" y="127"/>
                  </a:cubicBezTo>
                  <a:cubicBezTo>
                    <a:pt x="29" y="73"/>
                    <a:pt x="73" y="29"/>
                    <a:pt x="127" y="29"/>
                  </a:cubicBezTo>
                  <a:cubicBezTo>
                    <a:pt x="182" y="29"/>
                    <a:pt x="226" y="73"/>
                    <a:pt x="226" y="127"/>
                  </a:cubicBezTo>
                  <a:lnTo>
                    <a:pt x="254" y="127"/>
                  </a:lnTo>
                  <a:close/>
                </a:path>
              </a:pathLst>
            </a:custGeom>
            <a:solidFill>
              <a:srgbClr val="ED105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62" name="TextBox 682"/>
            <p:cNvSpPr>
              <a:spLocks noChangeArrowheads="1"/>
            </p:cNvSpPr>
            <p:nvPr/>
          </p:nvSpPr>
          <p:spPr bwMode="auto">
            <a:xfrm>
              <a:off x="3629794" y="1544104"/>
              <a:ext cx="719187" cy="50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35" dirty="0">
                  <a:solidFill>
                    <a:srgbClr val="7F7F7F"/>
                  </a:solidFill>
                  <a:latin typeface="方正中等线简体" pitchFamily="2" charset="-122"/>
                  <a:ea typeface="方正中等线简体" pitchFamily="2" charset="-122"/>
                </a:rPr>
                <a:t>50</a:t>
              </a:r>
              <a:r>
                <a:rPr lang="en-US" sz="2135" dirty="0">
                  <a:solidFill>
                    <a:srgbClr val="7F7F7F"/>
                  </a:solidFill>
                  <a:latin typeface="方正中等线简体" pitchFamily="2" charset="-122"/>
                  <a:ea typeface="方正中等线简体" pitchFamily="2" charset="-122"/>
                </a:rPr>
                <a:t>%</a:t>
              </a:r>
              <a:endParaRPr lang="zh-CN" altLang="en-US" sz="3200" dirty="0">
                <a:solidFill>
                  <a:srgbClr val="7F7F7F"/>
                </a:solidFill>
                <a:latin typeface="方正中等线简体" pitchFamily="2" charset="-122"/>
                <a:ea typeface="方正中等线简体" pitchFamily="2" charset="-122"/>
              </a:endParaRPr>
            </a:p>
          </p:txBody>
        </p:sp>
      </p:grpSp>
      <p:grpSp>
        <p:nvGrpSpPr>
          <p:cNvPr id="63" name="组合 62"/>
          <p:cNvGrpSpPr/>
          <p:nvPr/>
        </p:nvGrpSpPr>
        <p:grpSpPr>
          <a:xfrm>
            <a:off x="6282269" y="3153121"/>
            <a:ext cx="1270000" cy="1270000"/>
            <a:chOff x="4711700" y="2364841"/>
            <a:chExt cx="952500" cy="952500"/>
          </a:xfrm>
        </p:grpSpPr>
        <p:sp>
          <p:nvSpPr>
            <p:cNvPr id="64" name="Freeform 23"/>
            <p:cNvSpPr>
              <a:spLocks noEditPoints="1" noChangeArrowheads="1"/>
            </p:cNvSpPr>
            <p:nvPr/>
          </p:nvSpPr>
          <p:spPr bwMode="auto">
            <a:xfrm>
              <a:off x="4711700" y="2364841"/>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8 w 254"/>
                <a:gd name="T11" fmla="*/ 127 h 254"/>
                <a:gd name="T12" fmla="*/ 127 w 254"/>
                <a:gd name="T13" fmla="*/ 28 h 254"/>
                <a:gd name="T14" fmla="*/ 225 w 254"/>
                <a:gd name="T15" fmla="*/ 127 h 254"/>
                <a:gd name="T16" fmla="*/ 127 w 254"/>
                <a:gd name="T17" fmla="*/ 225 h 254"/>
                <a:gd name="T18" fmla="*/ 28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moveTo>
                    <a:pt x="28" y="127"/>
                  </a:moveTo>
                  <a:cubicBezTo>
                    <a:pt x="28" y="72"/>
                    <a:pt x="72" y="28"/>
                    <a:pt x="127" y="28"/>
                  </a:cubicBezTo>
                  <a:cubicBezTo>
                    <a:pt x="181" y="28"/>
                    <a:pt x="225" y="72"/>
                    <a:pt x="225" y="127"/>
                  </a:cubicBezTo>
                  <a:cubicBezTo>
                    <a:pt x="225" y="181"/>
                    <a:pt x="181" y="225"/>
                    <a:pt x="127" y="225"/>
                  </a:cubicBezTo>
                  <a:cubicBezTo>
                    <a:pt x="72" y="225"/>
                    <a:pt x="28" y="181"/>
                    <a:pt x="28" y="127"/>
                  </a:cubicBezTo>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65" name="Freeform 24"/>
            <p:cNvSpPr>
              <a:spLocks noChangeArrowheads="1"/>
            </p:cNvSpPr>
            <p:nvPr/>
          </p:nvSpPr>
          <p:spPr bwMode="auto">
            <a:xfrm>
              <a:off x="4711700" y="2364841"/>
              <a:ext cx="952500" cy="952500"/>
            </a:xfrm>
            <a:custGeom>
              <a:avLst/>
              <a:gdLst>
                <a:gd name="T0" fmla="*/ 254 w 254"/>
                <a:gd name="T1" fmla="*/ 127 h 254"/>
                <a:gd name="T2" fmla="*/ 127 w 254"/>
                <a:gd name="T3" fmla="*/ 0 h 254"/>
                <a:gd name="T4" fmla="*/ 0 w 254"/>
                <a:gd name="T5" fmla="*/ 127 h 254"/>
                <a:gd name="T6" fmla="*/ 28 w 254"/>
                <a:gd name="T7" fmla="*/ 127 h 254"/>
                <a:gd name="T8" fmla="*/ 127 w 254"/>
                <a:gd name="T9" fmla="*/ 28 h 254"/>
                <a:gd name="T10" fmla="*/ 225 w 254"/>
                <a:gd name="T11" fmla="*/ 127 h 254"/>
                <a:gd name="T12" fmla="*/ 127 w 254"/>
                <a:gd name="T13" fmla="*/ 225 h 254"/>
                <a:gd name="T14" fmla="*/ 127 w 254"/>
                <a:gd name="T15" fmla="*/ 254 h 254"/>
                <a:gd name="T16" fmla="*/ 254 w 254"/>
                <a:gd name="T17" fmla="*/ 127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254"/>
                <a:gd name="T29" fmla="*/ 254 w 254"/>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254">
                  <a:moveTo>
                    <a:pt x="254" y="127"/>
                  </a:moveTo>
                  <a:cubicBezTo>
                    <a:pt x="254" y="57"/>
                    <a:pt x="197" y="0"/>
                    <a:pt x="127" y="0"/>
                  </a:cubicBezTo>
                  <a:cubicBezTo>
                    <a:pt x="57" y="0"/>
                    <a:pt x="0" y="57"/>
                    <a:pt x="0" y="127"/>
                  </a:cubicBezTo>
                  <a:cubicBezTo>
                    <a:pt x="28" y="127"/>
                    <a:pt x="28" y="127"/>
                    <a:pt x="28" y="127"/>
                  </a:cubicBezTo>
                  <a:cubicBezTo>
                    <a:pt x="28" y="72"/>
                    <a:pt x="72" y="28"/>
                    <a:pt x="127" y="28"/>
                  </a:cubicBezTo>
                  <a:cubicBezTo>
                    <a:pt x="181" y="28"/>
                    <a:pt x="225" y="72"/>
                    <a:pt x="225" y="127"/>
                  </a:cubicBezTo>
                  <a:cubicBezTo>
                    <a:pt x="225" y="181"/>
                    <a:pt x="181" y="225"/>
                    <a:pt x="127" y="225"/>
                  </a:cubicBezTo>
                  <a:cubicBezTo>
                    <a:pt x="127" y="254"/>
                    <a:pt x="127" y="254"/>
                    <a:pt x="127" y="254"/>
                  </a:cubicBezTo>
                  <a:cubicBezTo>
                    <a:pt x="197" y="254"/>
                    <a:pt x="254" y="197"/>
                    <a:pt x="254" y="127"/>
                  </a:cubicBezTo>
                </a:path>
              </a:pathLst>
            </a:custGeom>
            <a:solidFill>
              <a:srgbClr val="FC2692">
                <a:alpha val="8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66" name="TextBox 682"/>
            <p:cNvSpPr>
              <a:spLocks noChangeArrowheads="1"/>
            </p:cNvSpPr>
            <p:nvPr/>
          </p:nvSpPr>
          <p:spPr bwMode="auto">
            <a:xfrm>
              <a:off x="4866456" y="2556929"/>
              <a:ext cx="719187" cy="50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35">
                  <a:solidFill>
                    <a:srgbClr val="7F7F7F"/>
                  </a:solidFill>
                  <a:latin typeface="方正中等线简体" pitchFamily="2" charset="-122"/>
                  <a:ea typeface="方正中等线简体" pitchFamily="2" charset="-122"/>
                </a:rPr>
                <a:t>75</a:t>
              </a:r>
              <a:r>
                <a:rPr lang="en-US" sz="2135">
                  <a:solidFill>
                    <a:srgbClr val="7F7F7F"/>
                  </a:solidFill>
                  <a:latin typeface="方正中等线简体" pitchFamily="2" charset="-122"/>
                  <a:ea typeface="方正中等线简体" pitchFamily="2" charset="-122"/>
                </a:rPr>
                <a:t>%</a:t>
              </a:r>
              <a:endParaRPr lang="zh-CN" altLang="en-US" sz="3200">
                <a:solidFill>
                  <a:srgbClr val="7F7F7F"/>
                </a:solidFill>
                <a:latin typeface="方正中等线简体" pitchFamily="2" charset="-122"/>
                <a:ea typeface="方正中等线简体" pitchFamily="2" charset="-122"/>
              </a:endParaRPr>
            </a:p>
          </p:txBody>
        </p:sp>
      </p:grpSp>
      <p:grpSp>
        <p:nvGrpSpPr>
          <p:cNvPr id="67" name="组合 66"/>
          <p:cNvGrpSpPr/>
          <p:nvPr/>
        </p:nvGrpSpPr>
        <p:grpSpPr>
          <a:xfrm>
            <a:off x="4633382" y="3148889"/>
            <a:ext cx="1270000" cy="1274233"/>
            <a:chOff x="3475037" y="2361666"/>
            <a:chExt cx="952500" cy="955675"/>
          </a:xfrm>
        </p:grpSpPr>
        <p:sp>
          <p:nvSpPr>
            <p:cNvPr id="68" name="Freeform 10"/>
            <p:cNvSpPr>
              <a:spLocks noEditPoints="1" noChangeArrowheads="1"/>
            </p:cNvSpPr>
            <p:nvPr/>
          </p:nvSpPr>
          <p:spPr bwMode="auto">
            <a:xfrm>
              <a:off x="3475037" y="2361666"/>
              <a:ext cx="952500" cy="955675"/>
            </a:xfrm>
            <a:custGeom>
              <a:avLst/>
              <a:gdLst>
                <a:gd name="T0" fmla="*/ 254 w 254"/>
                <a:gd name="T1" fmla="*/ 128 h 255"/>
                <a:gd name="T2" fmla="*/ 127 w 254"/>
                <a:gd name="T3" fmla="*/ 0 h 255"/>
                <a:gd name="T4" fmla="*/ 0 w 254"/>
                <a:gd name="T5" fmla="*/ 128 h 255"/>
                <a:gd name="T6" fmla="*/ 127 w 254"/>
                <a:gd name="T7" fmla="*/ 255 h 255"/>
                <a:gd name="T8" fmla="*/ 254 w 254"/>
                <a:gd name="T9" fmla="*/ 128 h 255"/>
                <a:gd name="T10" fmla="*/ 29 w 254"/>
                <a:gd name="T11" fmla="*/ 128 h 255"/>
                <a:gd name="T12" fmla="*/ 127 w 254"/>
                <a:gd name="T13" fmla="*/ 29 h 255"/>
                <a:gd name="T14" fmla="*/ 226 w 254"/>
                <a:gd name="T15" fmla="*/ 128 h 255"/>
                <a:gd name="T16" fmla="*/ 127 w 254"/>
                <a:gd name="T17" fmla="*/ 226 h 255"/>
                <a:gd name="T18" fmla="*/ 29 w 254"/>
                <a:gd name="T19" fmla="*/ 128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5"/>
                <a:gd name="T32" fmla="*/ 254 w 254"/>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5">
                  <a:moveTo>
                    <a:pt x="254" y="128"/>
                  </a:moveTo>
                  <a:cubicBezTo>
                    <a:pt x="254" y="58"/>
                    <a:pt x="197" y="0"/>
                    <a:pt x="127" y="0"/>
                  </a:cubicBezTo>
                  <a:cubicBezTo>
                    <a:pt x="57" y="0"/>
                    <a:pt x="0" y="58"/>
                    <a:pt x="0" y="128"/>
                  </a:cubicBezTo>
                  <a:cubicBezTo>
                    <a:pt x="0" y="198"/>
                    <a:pt x="57" y="255"/>
                    <a:pt x="127" y="255"/>
                  </a:cubicBezTo>
                  <a:cubicBezTo>
                    <a:pt x="197" y="255"/>
                    <a:pt x="254" y="198"/>
                    <a:pt x="254" y="128"/>
                  </a:cubicBezTo>
                  <a:close/>
                  <a:moveTo>
                    <a:pt x="29" y="128"/>
                  </a:moveTo>
                  <a:cubicBezTo>
                    <a:pt x="28" y="73"/>
                    <a:pt x="73" y="29"/>
                    <a:pt x="127" y="29"/>
                  </a:cubicBezTo>
                  <a:cubicBezTo>
                    <a:pt x="182" y="29"/>
                    <a:pt x="226" y="73"/>
                    <a:pt x="226" y="128"/>
                  </a:cubicBezTo>
                  <a:cubicBezTo>
                    <a:pt x="226" y="182"/>
                    <a:pt x="182" y="226"/>
                    <a:pt x="127" y="226"/>
                  </a:cubicBezTo>
                  <a:cubicBezTo>
                    <a:pt x="73" y="226"/>
                    <a:pt x="29" y="182"/>
                    <a:pt x="29" y="128"/>
                  </a:cubicBez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69" name="Freeform 11"/>
            <p:cNvSpPr>
              <a:spLocks noChangeArrowheads="1"/>
            </p:cNvSpPr>
            <p:nvPr/>
          </p:nvSpPr>
          <p:spPr bwMode="auto">
            <a:xfrm>
              <a:off x="3475037" y="2361666"/>
              <a:ext cx="831850" cy="479425"/>
            </a:xfrm>
            <a:custGeom>
              <a:avLst/>
              <a:gdLst>
                <a:gd name="T0" fmla="*/ 222 w 222"/>
                <a:gd name="T1" fmla="*/ 43 h 128"/>
                <a:gd name="T2" fmla="*/ 127 w 222"/>
                <a:gd name="T3" fmla="*/ 0 h 128"/>
                <a:gd name="T4" fmla="*/ 0 w 222"/>
                <a:gd name="T5" fmla="*/ 128 h 128"/>
                <a:gd name="T6" fmla="*/ 29 w 222"/>
                <a:gd name="T7" fmla="*/ 128 h 128"/>
                <a:gd name="T8" fmla="*/ 127 w 222"/>
                <a:gd name="T9" fmla="*/ 29 h 128"/>
                <a:gd name="T10" fmla="*/ 201 w 222"/>
                <a:gd name="T11" fmla="*/ 62 h 128"/>
                <a:gd name="T12" fmla="*/ 222 w 222"/>
                <a:gd name="T13" fmla="*/ 43 h 128"/>
                <a:gd name="T14" fmla="*/ 0 60000 65536"/>
                <a:gd name="T15" fmla="*/ 0 60000 65536"/>
                <a:gd name="T16" fmla="*/ 0 60000 65536"/>
                <a:gd name="T17" fmla="*/ 0 60000 65536"/>
                <a:gd name="T18" fmla="*/ 0 60000 65536"/>
                <a:gd name="T19" fmla="*/ 0 60000 65536"/>
                <a:gd name="T20" fmla="*/ 0 60000 65536"/>
                <a:gd name="T21" fmla="*/ 0 w 222"/>
                <a:gd name="T22" fmla="*/ 0 h 128"/>
                <a:gd name="T23" fmla="*/ 222 w 22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128">
                  <a:moveTo>
                    <a:pt x="222" y="43"/>
                  </a:moveTo>
                  <a:cubicBezTo>
                    <a:pt x="198" y="16"/>
                    <a:pt x="163" y="0"/>
                    <a:pt x="127" y="0"/>
                  </a:cubicBezTo>
                  <a:cubicBezTo>
                    <a:pt x="57" y="0"/>
                    <a:pt x="0" y="58"/>
                    <a:pt x="0" y="128"/>
                  </a:cubicBezTo>
                  <a:cubicBezTo>
                    <a:pt x="29" y="128"/>
                    <a:pt x="29" y="128"/>
                    <a:pt x="29" y="128"/>
                  </a:cubicBezTo>
                  <a:cubicBezTo>
                    <a:pt x="28" y="73"/>
                    <a:pt x="73" y="29"/>
                    <a:pt x="127" y="29"/>
                  </a:cubicBezTo>
                  <a:cubicBezTo>
                    <a:pt x="155" y="29"/>
                    <a:pt x="182" y="41"/>
                    <a:pt x="201" y="62"/>
                  </a:cubicBezTo>
                  <a:lnTo>
                    <a:pt x="222" y="43"/>
                  </a:lnTo>
                  <a:close/>
                </a:path>
              </a:pathLst>
            </a:custGeom>
            <a:solidFill>
              <a:srgbClr val="FC2692">
                <a:alpha val="8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70" name="TextBox 682"/>
            <p:cNvSpPr>
              <a:spLocks noChangeArrowheads="1"/>
            </p:cNvSpPr>
            <p:nvPr/>
          </p:nvSpPr>
          <p:spPr bwMode="auto">
            <a:xfrm>
              <a:off x="3629794" y="2556929"/>
              <a:ext cx="719187" cy="50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35">
                  <a:solidFill>
                    <a:srgbClr val="7F7F7F"/>
                  </a:solidFill>
                  <a:latin typeface="方正中等线简体" pitchFamily="2" charset="-122"/>
                  <a:ea typeface="方正中等线简体" pitchFamily="2" charset="-122"/>
                </a:rPr>
                <a:t>28</a:t>
              </a:r>
              <a:r>
                <a:rPr lang="en-US" sz="2135">
                  <a:solidFill>
                    <a:srgbClr val="7F7F7F"/>
                  </a:solidFill>
                  <a:latin typeface="方正中等线简体" pitchFamily="2" charset="-122"/>
                  <a:ea typeface="方正中等线简体" pitchFamily="2" charset="-122"/>
                </a:rPr>
                <a:t>%</a:t>
              </a:r>
              <a:endParaRPr lang="zh-CN" altLang="en-US" sz="3200">
                <a:solidFill>
                  <a:srgbClr val="7F7F7F"/>
                </a:solidFill>
                <a:latin typeface="方正中等线简体" pitchFamily="2" charset="-122"/>
                <a:ea typeface="方正中等线简体" pitchFamily="2" charset="-122"/>
              </a:endParaRPr>
            </a:p>
          </p:txBody>
        </p:sp>
      </p:grpSp>
      <p:grpSp>
        <p:nvGrpSpPr>
          <p:cNvPr id="71" name="组合 70"/>
          <p:cNvGrpSpPr/>
          <p:nvPr/>
        </p:nvGrpSpPr>
        <p:grpSpPr>
          <a:xfrm>
            <a:off x="6212417" y="4467573"/>
            <a:ext cx="1409700" cy="1409700"/>
            <a:chOff x="4659312" y="3350679"/>
            <a:chExt cx="1057275" cy="1057275"/>
          </a:xfrm>
        </p:grpSpPr>
        <p:sp>
          <p:nvSpPr>
            <p:cNvPr id="72" name="Freeform 18"/>
            <p:cNvSpPr>
              <a:spLocks noEditPoints="1" noChangeArrowheads="1"/>
            </p:cNvSpPr>
            <p:nvPr/>
          </p:nvSpPr>
          <p:spPr bwMode="auto">
            <a:xfrm>
              <a:off x="4659312" y="3350679"/>
              <a:ext cx="1057275" cy="1057275"/>
            </a:xfrm>
            <a:custGeom>
              <a:avLst/>
              <a:gdLst>
                <a:gd name="T0" fmla="*/ 47 w 282"/>
                <a:gd name="T1" fmla="*/ 56 h 282"/>
                <a:gd name="T2" fmla="*/ 55 w 282"/>
                <a:gd name="T3" fmla="*/ 235 h 282"/>
                <a:gd name="T4" fmla="*/ 235 w 282"/>
                <a:gd name="T5" fmla="*/ 227 h 282"/>
                <a:gd name="T6" fmla="*/ 226 w 282"/>
                <a:gd name="T7" fmla="*/ 47 h 282"/>
                <a:gd name="T8" fmla="*/ 47 w 282"/>
                <a:gd name="T9" fmla="*/ 56 h 282"/>
                <a:gd name="T10" fmla="*/ 214 w 282"/>
                <a:gd name="T11" fmla="*/ 208 h 282"/>
                <a:gd name="T12" fmla="*/ 75 w 282"/>
                <a:gd name="T13" fmla="*/ 214 h 282"/>
                <a:gd name="T14" fmla="*/ 68 w 282"/>
                <a:gd name="T15" fmla="*/ 75 h 282"/>
                <a:gd name="T16" fmla="*/ 207 w 282"/>
                <a:gd name="T17" fmla="*/ 68 h 282"/>
                <a:gd name="T18" fmla="*/ 214 w 282"/>
                <a:gd name="T19" fmla="*/ 208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2"/>
                <a:gd name="T31" fmla="*/ 0 h 282"/>
                <a:gd name="T32" fmla="*/ 282 w 282"/>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2" h="282">
                  <a:moveTo>
                    <a:pt x="47" y="56"/>
                  </a:moveTo>
                  <a:cubicBezTo>
                    <a:pt x="0" y="107"/>
                    <a:pt x="3" y="188"/>
                    <a:pt x="55" y="235"/>
                  </a:cubicBezTo>
                  <a:cubicBezTo>
                    <a:pt x="107" y="282"/>
                    <a:pt x="188" y="279"/>
                    <a:pt x="235" y="227"/>
                  </a:cubicBezTo>
                  <a:cubicBezTo>
                    <a:pt x="282" y="175"/>
                    <a:pt x="278" y="95"/>
                    <a:pt x="226" y="47"/>
                  </a:cubicBezTo>
                  <a:cubicBezTo>
                    <a:pt x="175" y="0"/>
                    <a:pt x="94" y="4"/>
                    <a:pt x="47" y="56"/>
                  </a:cubicBezTo>
                  <a:moveTo>
                    <a:pt x="214" y="208"/>
                  </a:moveTo>
                  <a:cubicBezTo>
                    <a:pt x="177" y="248"/>
                    <a:pt x="115" y="251"/>
                    <a:pt x="75" y="214"/>
                  </a:cubicBezTo>
                  <a:cubicBezTo>
                    <a:pt x="34" y="177"/>
                    <a:pt x="31" y="115"/>
                    <a:pt x="68" y="75"/>
                  </a:cubicBezTo>
                  <a:cubicBezTo>
                    <a:pt x="105" y="35"/>
                    <a:pt x="167" y="32"/>
                    <a:pt x="207" y="68"/>
                  </a:cubicBezTo>
                  <a:cubicBezTo>
                    <a:pt x="248" y="105"/>
                    <a:pt x="250" y="168"/>
                    <a:pt x="214" y="208"/>
                  </a:cubicBezTo>
                </a:path>
              </a:pathLst>
            </a:custGeom>
            <a:solidFill>
              <a:srgbClr val="FC2692">
                <a:alpha val="6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73" name="Freeform 19"/>
            <p:cNvSpPr>
              <a:spLocks noChangeArrowheads="1"/>
            </p:cNvSpPr>
            <p:nvPr/>
          </p:nvSpPr>
          <p:spPr bwMode="auto">
            <a:xfrm>
              <a:off x="4711700" y="3876141"/>
              <a:ext cx="828675" cy="531813"/>
            </a:xfrm>
            <a:custGeom>
              <a:avLst/>
              <a:gdLst>
                <a:gd name="T0" fmla="*/ 0 w 221"/>
                <a:gd name="T1" fmla="*/ 0 h 142"/>
                <a:gd name="T2" fmla="*/ 41 w 221"/>
                <a:gd name="T3" fmla="*/ 95 h 142"/>
                <a:gd name="T4" fmla="*/ 221 w 221"/>
                <a:gd name="T5" fmla="*/ 87 h 142"/>
                <a:gd name="T6" fmla="*/ 200 w 221"/>
                <a:gd name="T7" fmla="*/ 68 h 142"/>
                <a:gd name="T8" fmla="*/ 61 w 221"/>
                <a:gd name="T9" fmla="*/ 74 h 142"/>
                <a:gd name="T10" fmla="*/ 28 w 221"/>
                <a:gd name="T11" fmla="*/ 0 h 142"/>
                <a:gd name="T12" fmla="*/ 0 w 221"/>
                <a:gd name="T13" fmla="*/ 0 h 142"/>
                <a:gd name="T14" fmla="*/ 0 60000 65536"/>
                <a:gd name="T15" fmla="*/ 0 60000 65536"/>
                <a:gd name="T16" fmla="*/ 0 60000 65536"/>
                <a:gd name="T17" fmla="*/ 0 60000 65536"/>
                <a:gd name="T18" fmla="*/ 0 60000 65536"/>
                <a:gd name="T19" fmla="*/ 0 60000 65536"/>
                <a:gd name="T20" fmla="*/ 0 60000 65536"/>
                <a:gd name="T21" fmla="*/ 0 w 221"/>
                <a:gd name="T22" fmla="*/ 0 h 142"/>
                <a:gd name="T23" fmla="*/ 221 w 221"/>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42">
                  <a:moveTo>
                    <a:pt x="0" y="0"/>
                  </a:moveTo>
                  <a:cubicBezTo>
                    <a:pt x="0" y="36"/>
                    <a:pt x="15" y="71"/>
                    <a:pt x="41" y="95"/>
                  </a:cubicBezTo>
                  <a:cubicBezTo>
                    <a:pt x="93" y="142"/>
                    <a:pt x="174" y="139"/>
                    <a:pt x="221" y="87"/>
                  </a:cubicBezTo>
                  <a:cubicBezTo>
                    <a:pt x="200" y="68"/>
                    <a:pt x="200" y="68"/>
                    <a:pt x="200" y="68"/>
                  </a:cubicBezTo>
                  <a:cubicBezTo>
                    <a:pt x="163" y="108"/>
                    <a:pt x="101" y="111"/>
                    <a:pt x="61" y="74"/>
                  </a:cubicBezTo>
                  <a:cubicBezTo>
                    <a:pt x="40" y="55"/>
                    <a:pt x="28" y="28"/>
                    <a:pt x="28" y="0"/>
                  </a:cubicBezTo>
                  <a:lnTo>
                    <a:pt x="0" y="0"/>
                  </a:ln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74" name="TextBox 682"/>
            <p:cNvSpPr>
              <a:spLocks noChangeArrowheads="1"/>
            </p:cNvSpPr>
            <p:nvPr/>
          </p:nvSpPr>
          <p:spPr bwMode="auto">
            <a:xfrm>
              <a:off x="4866456" y="3644366"/>
              <a:ext cx="719187" cy="50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35">
                  <a:solidFill>
                    <a:srgbClr val="7F7F7F"/>
                  </a:solidFill>
                  <a:latin typeface="方正中等线简体" pitchFamily="2" charset="-122"/>
                  <a:ea typeface="方正中等线简体" pitchFamily="2" charset="-122"/>
                </a:rPr>
                <a:t>61</a:t>
              </a:r>
              <a:r>
                <a:rPr lang="en-US" sz="2135">
                  <a:solidFill>
                    <a:srgbClr val="7F7F7F"/>
                  </a:solidFill>
                  <a:latin typeface="方正中等线简体" pitchFamily="2" charset="-122"/>
                  <a:ea typeface="方正中等线简体" pitchFamily="2" charset="-122"/>
                </a:rPr>
                <a:t>%</a:t>
              </a:r>
              <a:endParaRPr lang="zh-CN" altLang="en-US" sz="3200">
                <a:solidFill>
                  <a:srgbClr val="7F7F7F"/>
                </a:solidFill>
                <a:latin typeface="方正中等线简体" pitchFamily="2" charset="-122"/>
                <a:ea typeface="方正中等线简体" pitchFamily="2" charset="-122"/>
              </a:endParaRPr>
            </a:p>
          </p:txBody>
        </p:sp>
      </p:grpSp>
      <p:grpSp>
        <p:nvGrpSpPr>
          <p:cNvPr id="75" name="组合 74"/>
          <p:cNvGrpSpPr/>
          <p:nvPr/>
        </p:nvGrpSpPr>
        <p:grpSpPr>
          <a:xfrm>
            <a:off x="4633382" y="4537421"/>
            <a:ext cx="1270000" cy="1270000"/>
            <a:chOff x="3475037" y="3403066"/>
            <a:chExt cx="952500" cy="952500"/>
          </a:xfrm>
        </p:grpSpPr>
        <p:sp>
          <p:nvSpPr>
            <p:cNvPr id="76" name="Freeform 5"/>
            <p:cNvSpPr>
              <a:spLocks noEditPoints="1" noChangeArrowheads="1"/>
            </p:cNvSpPr>
            <p:nvPr/>
          </p:nvSpPr>
          <p:spPr bwMode="auto">
            <a:xfrm>
              <a:off x="3475037" y="3403066"/>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9 w 254"/>
                <a:gd name="T11" fmla="*/ 127 h 254"/>
                <a:gd name="T12" fmla="*/ 127 w 254"/>
                <a:gd name="T13" fmla="*/ 29 h 254"/>
                <a:gd name="T14" fmla="*/ 226 w 254"/>
                <a:gd name="T15" fmla="*/ 127 h 254"/>
                <a:gd name="T16" fmla="*/ 127 w 254"/>
                <a:gd name="T17" fmla="*/ 226 h 254"/>
                <a:gd name="T18" fmla="*/ 29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close/>
                  <a:moveTo>
                    <a:pt x="29" y="127"/>
                  </a:moveTo>
                  <a:cubicBezTo>
                    <a:pt x="28" y="73"/>
                    <a:pt x="73" y="29"/>
                    <a:pt x="127" y="29"/>
                  </a:cubicBezTo>
                  <a:cubicBezTo>
                    <a:pt x="182" y="29"/>
                    <a:pt x="226" y="73"/>
                    <a:pt x="226" y="127"/>
                  </a:cubicBezTo>
                  <a:cubicBezTo>
                    <a:pt x="226" y="182"/>
                    <a:pt x="182" y="226"/>
                    <a:pt x="127" y="226"/>
                  </a:cubicBezTo>
                  <a:cubicBezTo>
                    <a:pt x="73" y="226"/>
                    <a:pt x="29" y="182"/>
                    <a:pt x="29" y="127"/>
                  </a:cubicBez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77" name="Freeform 6"/>
            <p:cNvSpPr>
              <a:spLocks noChangeArrowheads="1"/>
            </p:cNvSpPr>
            <p:nvPr/>
          </p:nvSpPr>
          <p:spPr bwMode="auto">
            <a:xfrm>
              <a:off x="3475037" y="3485616"/>
              <a:ext cx="269875" cy="393700"/>
            </a:xfrm>
            <a:custGeom>
              <a:avLst/>
              <a:gdLst>
                <a:gd name="T0" fmla="*/ 72 w 72"/>
                <a:gd name="T1" fmla="*/ 23 h 105"/>
                <a:gd name="T2" fmla="*/ 56 w 72"/>
                <a:gd name="T3" fmla="*/ 0 h 105"/>
                <a:gd name="T4" fmla="*/ 0 w 72"/>
                <a:gd name="T5" fmla="*/ 105 h 105"/>
                <a:gd name="T6" fmla="*/ 29 w 72"/>
                <a:gd name="T7" fmla="*/ 105 h 105"/>
                <a:gd name="T8" fmla="*/ 72 w 72"/>
                <a:gd name="T9" fmla="*/ 23 h 105"/>
                <a:gd name="T10" fmla="*/ 0 60000 65536"/>
                <a:gd name="T11" fmla="*/ 0 60000 65536"/>
                <a:gd name="T12" fmla="*/ 0 60000 65536"/>
                <a:gd name="T13" fmla="*/ 0 60000 65536"/>
                <a:gd name="T14" fmla="*/ 0 60000 65536"/>
                <a:gd name="T15" fmla="*/ 0 w 72"/>
                <a:gd name="T16" fmla="*/ 0 h 105"/>
                <a:gd name="T17" fmla="*/ 72 w 72"/>
                <a:gd name="T18" fmla="*/ 105 h 105"/>
              </a:gdLst>
              <a:ahLst/>
              <a:cxnLst>
                <a:cxn ang="T10">
                  <a:pos x="T0" y="T1"/>
                </a:cxn>
                <a:cxn ang="T11">
                  <a:pos x="T2" y="T3"/>
                </a:cxn>
                <a:cxn ang="T12">
                  <a:pos x="T4" y="T5"/>
                </a:cxn>
                <a:cxn ang="T13">
                  <a:pos x="T6" y="T7"/>
                </a:cxn>
                <a:cxn ang="T14">
                  <a:pos x="T8" y="T9"/>
                </a:cxn>
              </a:cxnLst>
              <a:rect l="T15" t="T16" r="T17" b="T18"/>
              <a:pathLst>
                <a:path w="72" h="105">
                  <a:moveTo>
                    <a:pt x="72" y="23"/>
                  </a:moveTo>
                  <a:cubicBezTo>
                    <a:pt x="56" y="0"/>
                    <a:pt x="56" y="0"/>
                    <a:pt x="56" y="0"/>
                  </a:cubicBezTo>
                  <a:cubicBezTo>
                    <a:pt x="21" y="24"/>
                    <a:pt x="0" y="63"/>
                    <a:pt x="0" y="105"/>
                  </a:cubicBezTo>
                  <a:cubicBezTo>
                    <a:pt x="29" y="105"/>
                    <a:pt x="29" y="105"/>
                    <a:pt x="29" y="105"/>
                  </a:cubicBezTo>
                  <a:cubicBezTo>
                    <a:pt x="29" y="72"/>
                    <a:pt x="45" y="42"/>
                    <a:pt x="72" y="23"/>
                  </a:cubicBezTo>
                  <a:close/>
                </a:path>
              </a:pathLst>
            </a:custGeom>
            <a:solidFill>
              <a:srgbClr val="FC2692">
                <a:alpha val="6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78" name="TextBox 682"/>
            <p:cNvSpPr>
              <a:spLocks noChangeArrowheads="1"/>
            </p:cNvSpPr>
            <p:nvPr/>
          </p:nvSpPr>
          <p:spPr bwMode="auto">
            <a:xfrm>
              <a:off x="3629794" y="3644366"/>
              <a:ext cx="719187" cy="50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35">
                  <a:solidFill>
                    <a:srgbClr val="7F7F7F"/>
                  </a:solidFill>
                  <a:latin typeface="方正中等线简体" pitchFamily="2" charset="-122"/>
                  <a:ea typeface="方正中等线简体" pitchFamily="2" charset="-122"/>
                </a:rPr>
                <a:t>15</a:t>
              </a:r>
              <a:r>
                <a:rPr lang="en-US" sz="2135">
                  <a:solidFill>
                    <a:srgbClr val="7F7F7F"/>
                  </a:solidFill>
                  <a:latin typeface="方正中等线简体" pitchFamily="2" charset="-122"/>
                  <a:ea typeface="方正中等线简体" pitchFamily="2" charset="-122"/>
                </a:rPr>
                <a:t>%</a:t>
              </a:r>
              <a:endParaRPr lang="zh-CN" altLang="en-US" sz="3200">
                <a:solidFill>
                  <a:srgbClr val="7F7F7F"/>
                </a:solidFill>
                <a:latin typeface="方正中等线简体" pitchFamily="2" charset="-122"/>
                <a:ea typeface="方正中等线简体" pitchFamily="2" charset="-122"/>
              </a:endParaRPr>
            </a:p>
          </p:txBody>
        </p:sp>
      </p:grpSp>
      <p:sp>
        <p:nvSpPr>
          <p:cNvPr id="3" name="灯片编号占位符 2"/>
          <p:cNvSpPr>
            <a:spLocks noGrp="1"/>
          </p:cNvSpPr>
          <p:nvPr>
            <p:ph type="sldNum" sz="quarter" idx="12"/>
          </p:nvPr>
        </p:nvSpPr>
        <p:spPr/>
        <p:txBody>
          <a:bodyPr/>
          <a:lstStyle/>
          <a:p>
            <a:fld id="{0942A7D8-7BAA-4C4E-860D-7E3507E96D7B}" type="slidenum">
              <a:rPr lang="zh-CN" altLang="en-US" smtClean="0"/>
              <a:t>17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anim calcmode="lin" valueType="num">
                                      <p:cBhvr>
                                        <p:cTn id="10" dur="500" fill="hold"/>
                                        <p:tgtEl>
                                          <p:spTgt spid="59"/>
                                        </p:tgtEl>
                                        <p:attrNameLst>
                                          <p:attrName>ppt_x</p:attrName>
                                        </p:attrNameLst>
                                      </p:cBhvr>
                                      <p:tavLst>
                                        <p:tav tm="0">
                                          <p:val>
                                            <p:fltVal val="0.5"/>
                                          </p:val>
                                        </p:tav>
                                        <p:tav tm="100000">
                                          <p:val>
                                            <p:strVal val="#ppt_x"/>
                                          </p:val>
                                        </p:tav>
                                      </p:tavLst>
                                    </p:anim>
                                    <p:anim calcmode="lin" valueType="num">
                                      <p:cBhvr>
                                        <p:cTn id="11" dur="500" fill="hold"/>
                                        <p:tgtEl>
                                          <p:spTgt spid="59"/>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ppt_w</p:attrName>
                                        </p:attrNameLst>
                                      </p:cBhvr>
                                      <p:tavLst>
                                        <p:tav tm="0">
                                          <p:val>
                                            <p:fltVal val="0"/>
                                          </p:val>
                                        </p:tav>
                                        <p:tav tm="100000">
                                          <p:val>
                                            <p:strVal val="#ppt_w"/>
                                          </p:val>
                                        </p:tav>
                                      </p:tavLst>
                                    </p:anim>
                                    <p:anim calcmode="lin" valueType="num">
                                      <p:cBhvr>
                                        <p:cTn id="15" dur="500" fill="hold"/>
                                        <p:tgtEl>
                                          <p:spTgt spid="67"/>
                                        </p:tgtEl>
                                        <p:attrNameLst>
                                          <p:attrName>ppt_h</p:attrName>
                                        </p:attrNameLst>
                                      </p:cBhvr>
                                      <p:tavLst>
                                        <p:tav tm="0">
                                          <p:val>
                                            <p:fltVal val="0"/>
                                          </p:val>
                                        </p:tav>
                                        <p:tav tm="100000">
                                          <p:val>
                                            <p:strVal val="#ppt_h"/>
                                          </p:val>
                                        </p:tav>
                                      </p:tavLst>
                                    </p:anim>
                                    <p:animEffect transition="in" filter="fade">
                                      <p:cBhvr>
                                        <p:cTn id="16" dur="500"/>
                                        <p:tgtEl>
                                          <p:spTgt spid="67"/>
                                        </p:tgtEl>
                                      </p:cBhvr>
                                    </p:animEffect>
                                    <p:anim calcmode="lin" valueType="num">
                                      <p:cBhvr>
                                        <p:cTn id="17" dur="500" fill="hold"/>
                                        <p:tgtEl>
                                          <p:spTgt spid="67"/>
                                        </p:tgtEl>
                                        <p:attrNameLst>
                                          <p:attrName>ppt_x</p:attrName>
                                        </p:attrNameLst>
                                      </p:cBhvr>
                                      <p:tavLst>
                                        <p:tav tm="0">
                                          <p:val>
                                            <p:fltVal val="0.5"/>
                                          </p:val>
                                        </p:tav>
                                        <p:tav tm="100000">
                                          <p:val>
                                            <p:strVal val="#ppt_x"/>
                                          </p:val>
                                        </p:tav>
                                      </p:tavLst>
                                    </p:anim>
                                    <p:anim calcmode="lin" valueType="num">
                                      <p:cBhvr>
                                        <p:cTn id="18" dur="500" fill="hold"/>
                                        <p:tgtEl>
                                          <p:spTgt spid="6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anim calcmode="lin" valueType="num">
                                      <p:cBhvr>
                                        <p:cTn id="24" dur="500" fill="hold"/>
                                        <p:tgtEl>
                                          <p:spTgt spid="75"/>
                                        </p:tgtEl>
                                        <p:attrNameLst>
                                          <p:attrName>ppt_x</p:attrName>
                                        </p:attrNameLst>
                                      </p:cBhvr>
                                      <p:tavLst>
                                        <p:tav tm="0">
                                          <p:val>
                                            <p:fltVal val="0.5"/>
                                          </p:val>
                                        </p:tav>
                                        <p:tav tm="100000">
                                          <p:val>
                                            <p:strVal val="#ppt_x"/>
                                          </p:val>
                                        </p:tav>
                                      </p:tavLst>
                                    </p:anim>
                                    <p:anim calcmode="lin" valueType="num">
                                      <p:cBhvr>
                                        <p:cTn id="25" dur="500" fill="hold"/>
                                        <p:tgtEl>
                                          <p:spTgt spid="7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250"/>
                                  </p:stCondLst>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ppt_w</p:attrName>
                                        </p:attrNameLst>
                                      </p:cBhvr>
                                      <p:tavLst>
                                        <p:tav tm="0">
                                          <p:val>
                                            <p:fltVal val="0"/>
                                          </p:val>
                                        </p:tav>
                                        <p:tav tm="100000">
                                          <p:val>
                                            <p:strVal val="#ppt_w"/>
                                          </p:val>
                                        </p:tav>
                                      </p:tavLst>
                                    </p:anim>
                                    <p:anim calcmode="lin" valueType="num">
                                      <p:cBhvr>
                                        <p:cTn id="29" dur="500" fill="hold"/>
                                        <p:tgtEl>
                                          <p:spTgt spid="55"/>
                                        </p:tgtEl>
                                        <p:attrNameLst>
                                          <p:attrName>ppt_h</p:attrName>
                                        </p:attrNameLst>
                                      </p:cBhvr>
                                      <p:tavLst>
                                        <p:tav tm="0">
                                          <p:val>
                                            <p:fltVal val="0"/>
                                          </p:val>
                                        </p:tav>
                                        <p:tav tm="100000">
                                          <p:val>
                                            <p:strVal val="#ppt_h"/>
                                          </p:val>
                                        </p:tav>
                                      </p:tavLst>
                                    </p:anim>
                                    <p:animEffect transition="in" filter="fade">
                                      <p:cBhvr>
                                        <p:cTn id="30" dur="500"/>
                                        <p:tgtEl>
                                          <p:spTgt spid="55"/>
                                        </p:tgtEl>
                                      </p:cBhvr>
                                    </p:animEffect>
                                    <p:anim calcmode="lin" valueType="num">
                                      <p:cBhvr>
                                        <p:cTn id="31" dur="500" fill="hold"/>
                                        <p:tgtEl>
                                          <p:spTgt spid="55"/>
                                        </p:tgtEl>
                                        <p:attrNameLst>
                                          <p:attrName>ppt_x</p:attrName>
                                        </p:attrNameLst>
                                      </p:cBhvr>
                                      <p:tavLst>
                                        <p:tav tm="0">
                                          <p:val>
                                            <p:fltVal val="0.5"/>
                                          </p:val>
                                        </p:tav>
                                        <p:tav tm="100000">
                                          <p:val>
                                            <p:strVal val="#ppt_x"/>
                                          </p:val>
                                        </p:tav>
                                      </p:tavLst>
                                    </p:anim>
                                    <p:anim calcmode="lin" valueType="num">
                                      <p:cBhvr>
                                        <p:cTn id="32" dur="500" fill="hold"/>
                                        <p:tgtEl>
                                          <p:spTgt spid="5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anim calcmode="lin" valueType="num">
                                      <p:cBhvr>
                                        <p:cTn id="38" dur="500" fill="hold"/>
                                        <p:tgtEl>
                                          <p:spTgt spid="63"/>
                                        </p:tgtEl>
                                        <p:attrNameLst>
                                          <p:attrName>ppt_x</p:attrName>
                                        </p:attrNameLst>
                                      </p:cBhvr>
                                      <p:tavLst>
                                        <p:tav tm="0">
                                          <p:val>
                                            <p:fltVal val="0.5"/>
                                          </p:val>
                                        </p:tav>
                                        <p:tav tm="100000">
                                          <p:val>
                                            <p:strVal val="#ppt_x"/>
                                          </p:val>
                                        </p:tav>
                                      </p:tavLst>
                                    </p:anim>
                                    <p:anim calcmode="lin" valueType="num">
                                      <p:cBhvr>
                                        <p:cTn id="39" dur="500" fill="hold"/>
                                        <p:tgtEl>
                                          <p:spTgt spid="63"/>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250"/>
                                  </p:stCondLst>
                                  <p:childTnLst>
                                    <p:set>
                                      <p:cBhvr>
                                        <p:cTn id="41" dur="1" fill="hold">
                                          <p:stCondLst>
                                            <p:cond delay="0"/>
                                          </p:stCondLst>
                                        </p:cTn>
                                        <p:tgtEl>
                                          <p:spTgt spid="71"/>
                                        </p:tgtEl>
                                        <p:attrNameLst>
                                          <p:attrName>style.visibility</p:attrName>
                                        </p:attrNameLst>
                                      </p:cBhvr>
                                      <p:to>
                                        <p:strVal val="visible"/>
                                      </p:to>
                                    </p:set>
                                    <p:anim calcmode="lin" valueType="num">
                                      <p:cBhvr>
                                        <p:cTn id="42" dur="500" fill="hold"/>
                                        <p:tgtEl>
                                          <p:spTgt spid="71"/>
                                        </p:tgtEl>
                                        <p:attrNameLst>
                                          <p:attrName>ppt_w</p:attrName>
                                        </p:attrNameLst>
                                      </p:cBhvr>
                                      <p:tavLst>
                                        <p:tav tm="0">
                                          <p:val>
                                            <p:fltVal val="0"/>
                                          </p:val>
                                        </p:tav>
                                        <p:tav tm="100000">
                                          <p:val>
                                            <p:strVal val="#ppt_w"/>
                                          </p:val>
                                        </p:tav>
                                      </p:tavLst>
                                    </p:anim>
                                    <p:anim calcmode="lin" valueType="num">
                                      <p:cBhvr>
                                        <p:cTn id="43" dur="500" fill="hold"/>
                                        <p:tgtEl>
                                          <p:spTgt spid="71"/>
                                        </p:tgtEl>
                                        <p:attrNameLst>
                                          <p:attrName>ppt_h</p:attrName>
                                        </p:attrNameLst>
                                      </p:cBhvr>
                                      <p:tavLst>
                                        <p:tav tm="0">
                                          <p:val>
                                            <p:fltVal val="0"/>
                                          </p:val>
                                        </p:tav>
                                        <p:tav tm="100000">
                                          <p:val>
                                            <p:strVal val="#ppt_h"/>
                                          </p:val>
                                        </p:tav>
                                      </p:tavLst>
                                    </p:anim>
                                    <p:animEffect transition="in" filter="fade">
                                      <p:cBhvr>
                                        <p:cTn id="44" dur="500"/>
                                        <p:tgtEl>
                                          <p:spTgt spid="71"/>
                                        </p:tgtEl>
                                      </p:cBhvr>
                                    </p:animEffect>
                                    <p:anim calcmode="lin" valueType="num">
                                      <p:cBhvr>
                                        <p:cTn id="45" dur="500" fill="hold"/>
                                        <p:tgtEl>
                                          <p:spTgt spid="71"/>
                                        </p:tgtEl>
                                        <p:attrNameLst>
                                          <p:attrName>ppt_x</p:attrName>
                                        </p:attrNameLst>
                                      </p:cBhvr>
                                      <p:tavLst>
                                        <p:tav tm="0">
                                          <p:val>
                                            <p:fltVal val="0.5"/>
                                          </p:val>
                                        </p:tav>
                                        <p:tav tm="100000">
                                          <p:val>
                                            <p:strVal val="#ppt_x"/>
                                          </p:val>
                                        </p:tav>
                                      </p:tavLst>
                                    </p:anim>
                                    <p:anim calcmode="lin" valueType="num">
                                      <p:cBhvr>
                                        <p:cTn id="46" dur="500" fill="hold"/>
                                        <p:tgtEl>
                                          <p:spTgt spid="71"/>
                                        </p:tgtEl>
                                        <p:attrNameLst>
                                          <p:attrName>ppt_y</p:attrName>
                                        </p:attrNameLst>
                                      </p:cBhvr>
                                      <p:tavLst>
                                        <p:tav tm="0">
                                          <p:val>
                                            <p:fltVal val="0.5"/>
                                          </p:val>
                                        </p:tav>
                                        <p:tav tm="100000">
                                          <p:val>
                                            <p:strVal val="#ppt_y"/>
                                          </p:val>
                                        </p:tav>
                                      </p:tavLst>
                                    </p:anim>
                                  </p:childTnLst>
                                </p:cTn>
                              </p:par>
                              <p:par>
                                <p:cTn id="47" presetID="8" presetClass="emph" presetSubtype="0" fill="hold" nodeType="withEffect">
                                  <p:stCondLst>
                                    <p:cond delay="0"/>
                                  </p:stCondLst>
                                  <p:childTnLst>
                                    <p:animRot by="-21600000">
                                      <p:cBhvr>
                                        <p:cTn id="48" dur="500" fill="hold"/>
                                        <p:tgtEl>
                                          <p:spTgt spid="59"/>
                                        </p:tgtEl>
                                        <p:attrNameLst>
                                          <p:attrName>r</p:attrName>
                                        </p:attrNameLst>
                                      </p:cBhvr>
                                    </p:animRot>
                                  </p:childTnLst>
                                </p:cTn>
                              </p:par>
                              <p:par>
                                <p:cTn id="49" presetID="8" presetClass="emph" presetSubtype="0" fill="hold" nodeType="withEffect">
                                  <p:stCondLst>
                                    <p:cond delay="250"/>
                                  </p:stCondLst>
                                  <p:childTnLst>
                                    <p:animRot by="-21600000">
                                      <p:cBhvr>
                                        <p:cTn id="50" dur="500" fill="hold"/>
                                        <p:tgtEl>
                                          <p:spTgt spid="67"/>
                                        </p:tgtEl>
                                        <p:attrNameLst>
                                          <p:attrName>r</p:attrName>
                                        </p:attrNameLst>
                                      </p:cBhvr>
                                    </p:animRot>
                                  </p:childTnLst>
                                </p:cTn>
                              </p:par>
                              <p:par>
                                <p:cTn id="51" presetID="8" presetClass="emph" presetSubtype="0" fill="hold" nodeType="withEffect">
                                  <p:stCondLst>
                                    <p:cond delay="0"/>
                                  </p:stCondLst>
                                  <p:childTnLst>
                                    <p:animRot by="-21600000">
                                      <p:cBhvr>
                                        <p:cTn id="52" dur="500" fill="hold"/>
                                        <p:tgtEl>
                                          <p:spTgt spid="75"/>
                                        </p:tgtEl>
                                        <p:attrNameLst>
                                          <p:attrName>r</p:attrName>
                                        </p:attrNameLst>
                                      </p:cBhvr>
                                    </p:animRot>
                                  </p:childTnLst>
                                </p:cTn>
                              </p:par>
                              <p:par>
                                <p:cTn id="53" presetID="8" presetClass="emph" presetSubtype="0" fill="hold" nodeType="withEffect">
                                  <p:stCondLst>
                                    <p:cond delay="250"/>
                                  </p:stCondLst>
                                  <p:childTnLst>
                                    <p:animRot by="-21600000">
                                      <p:cBhvr>
                                        <p:cTn id="54" dur="500" fill="hold"/>
                                        <p:tgtEl>
                                          <p:spTgt spid="55"/>
                                        </p:tgtEl>
                                        <p:attrNameLst>
                                          <p:attrName>r</p:attrName>
                                        </p:attrNameLst>
                                      </p:cBhvr>
                                    </p:animRot>
                                  </p:childTnLst>
                                </p:cTn>
                              </p:par>
                              <p:par>
                                <p:cTn id="55" presetID="8" presetClass="emph" presetSubtype="0" fill="hold" nodeType="withEffect">
                                  <p:stCondLst>
                                    <p:cond delay="0"/>
                                  </p:stCondLst>
                                  <p:childTnLst>
                                    <p:animRot by="-21600000">
                                      <p:cBhvr>
                                        <p:cTn id="56" dur="500" fill="hold"/>
                                        <p:tgtEl>
                                          <p:spTgt spid="63"/>
                                        </p:tgtEl>
                                        <p:attrNameLst>
                                          <p:attrName>r</p:attrName>
                                        </p:attrNameLst>
                                      </p:cBhvr>
                                    </p:animRot>
                                  </p:childTnLst>
                                </p:cTn>
                              </p:par>
                              <p:par>
                                <p:cTn id="57" presetID="8" presetClass="emph" presetSubtype="0" fill="hold" nodeType="withEffect">
                                  <p:stCondLst>
                                    <p:cond delay="250"/>
                                  </p:stCondLst>
                                  <p:childTnLst>
                                    <p:animRot by="-21600000">
                                      <p:cBhvr>
                                        <p:cTn id="58" dur="500" fill="hold"/>
                                        <p:tgtEl>
                                          <p:spTgt spid="71"/>
                                        </p:tgtEl>
                                        <p:attrNameLst>
                                          <p:attrName>r</p:attrName>
                                        </p:attrNameLst>
                                      </p:cBhvr>
                                    </p:animRot>
                                  </p:childTnLst>
                                </p:cTn>
                              </p:par>
                            </p:childTnLst>
                          </p:cTn>
                        </p:par>
                        <p:par>
                          <p:cTn id="59" fill="hold">
                            <p:stCondLst>
                              <p:cond delay="500"/>
                            </p:stCondLst>
                            <p:childTnLst>
                              <p:par>
                                <p:cTn id="60" presetID="12" presetClass="entr" presetSubtype="8"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p:tgtEl>
                                          <p:spTgt spid="46"/>
                                        </p:tgtEl>
                                        <p:attrNameLst>
                                          <p:attrName>ppt_x</p:attrName>
                                        </p:attrNameLst>
                                      </p:cBhvr>
                                      <p:tavLst>
                                        <p:tav tm="0">
                                          <p:val>
                                            <p:strVal val="#ppt_x-#ppt_w*1.125000"/>
                                          </p:val>
                                        </p:tav>
                                        <p:tav tm="100000">
                                          <p:val>
                                            <p:strVal val="#ppt_x"/>
                                          </p:val>
                                        </p:tav>
                                      </p:tavLst>
                                    </p:anim>
                                    <p:animEffect transition="in" filter="wipe(right)">
                                      <p:cBhvr>
                                        <p:cTn id="63" dur="500"/>
                                        <p:tgtEl>
                                          <p:spTgt spid="46"/>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p:tgtEl>
                                          <p:spTgt spid="50"/>
                                        </p:tgtEl>
                                        <p:attrNameLst>
                                          <p:attrName>ppt_x</p:attrName>
                                        </p:attrNameLst>
                                      </p:cBhvr>
                                      <p:tavLst>
                                        <p:tav tm="0">
                                          <p:val>
                                            <p:strVal val="#ppt_x-#ppt_w*1.125000"/>
                                          </p:val>
                                        </p:tav>
                                        <p:tav tm="100000">
                                          <p:val>
                                            <p:strVal val="#ppt_x"/>
                                          </p:val>
                                        </p:tav>
                                      </p:tavLst>
                                    </p:anim>
                                    <p:animEffect transition="in" filter="wipe(right)">
                                      <p:cBhvr>
                                        <p:cTn id="67" dur="500"/>
                                        <p:tgtEl>
                                          <p:spTgt spid="50"/>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additive="base">
                                        <p:cTn id="70" dur="500"/>
                                        <p:tgtEl>
                                          <p:spTgt spid="48"/>
                                        </p:tgtEl>
                                        <p:attrNameLst>
                                          <p:attrName>ppt_x</p:attrName>
                                        </p:attrNameLst>
                                      </p:cBhvr>
                                      <p:tavLst>
                                        <p:tav tm="0">
                                          <p:val>
                                            <p:strVal val="#ppt_x+#ppt_w*1.125000"/>
                                          </p:val>
                                        </p:tav>
                                        <p:tav tm="100000">
                                          <p:val>
                                            <p:strVal val="#ppt_x"/>
                                          </p:val>
                                        </p:tav>
                                      </p:tavLst>
                                    </p:anim>
                                    <p:animEffect transition="in" filter="wipe(left)">
                                      <p:cBhvr>
                                        <p:cTn id="71" dur="500"/>
                                        <p:tgtEl>
                                          <p:spTgt spid="48"/>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additive="base">
                                        <p:cTn id="74" dur="500"/>
                                        <p:tgtEl>
                                          <p:spTgt spid="52"/>
                                        </p:tgtEl>
                                        <p:attrNameLst>
                                          <p:attrName>ppt_x</p:attrName>
                                        </p:attrNameLst>
                                      </p:cBhvr>
                                      <p:tavLst>
                                        <p:tav tm="0">
                                          <p:val>
                                            <p:strVal val="#ppt_x+#ppt_w*1.125000"/>
                                          </p:val>
                                        </p:tav>
                                        <p:tav tm="100000">
                                          <p:val>
                                            <p:strVal val="#ppt_x"/>
                                          </p:val>
                                        </p:tav>
                                      </p:tavLst>
                                    </p:anim>
                                    <p:animEffect transition="in" filter="wipe(left)">
                                      <p:cBhvr>
                                        <p:cTn id="75" dur="500"/>
                                        <p:tgtEl>
                                          <p:spTgt spid="52"/>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500"/>
                                        <p:tgtEl>
                                          <p:spTgt spid="5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500"/>
                                        <p:tgtEl>
                                          <p:spTgt spid="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childTnLst>
                          </p:cTn>
                        </p:par>
                        <p:par>
                          <p:cTn id="95" fill="hold">
                            <p:stCondLst>
                              <p:cond delay="1500"/>
                            </p:stCondLst>
                            <p:childTnLst>
                              <p:par>
                                <p:cTn id="96" presetID="26" presetClass="emph" presetSubtype="0" fill="hold" nodeType="afterEffect">
                                  <p:stCondLst>
                                    <p:cond delay="0"/>
                                  </p:stCondLst>
                                  <p:childTnLst>
                                    <p:animEffect transition="out" filter="fade">
                                      <p:cBhvr>
                                        <p:cTn id="97" dur="500" tmFilter="0, 0; .2, .5; .8, .5; 1, 0"/>
                                        <p:tgtEl>
                                          <p:spTgt spid="59"/>
                                        </p:tgtEl>
                                      </p:cBhvr>
                                    </p:animEffect>
                                    <p:animScale>
                                      <p:cBhvr>
                                        <p:cTn id="98" dur="250" autoRev="1" fill="hold"/>
                                        <p:tgtEl>
                                          <p:spTgt spid="59"/>
                                        </p:tgtEl>
                                      </p:cBhvr>
                                      <p:by x="105000" y="105000"/>
                                    </p:animScale>
                                  </p:childTnLst>
                                </p:cTn>
                              </p:par>
                              <p:par>
                                <p:cTn id="99" presetID="26" presetClass="emph" presetSubtype="0" fill="hold" nodeType="withEffect">
                                  <p:stCondLst>
                                    <p:cond delay="250"/>
                                  </p:stCondLst>
                                  <p:childTnLst>
                                    <p:animEffect transition="out" filter="fade">
                                      <p:cBhvr>
                                        <p:cTn id="100" dur="500" tmFilter="0, 0; .2, .5; .8, .5; 1, 0"/>
                                        <p:tgtEl>
                                          <p:spTgt spid="67"/>
                                        </p:tgtEl>
                                      </p:cBhvr>
                                    </p:animEffect>
                                    <p:animScale>
                                      <p:cBhvr>
                                        <p:cTn id="101" dur="250" autoRev="1" fill="hold"/>
                                        <p:tgtEl>
                                          <p:spTgt spid="67"/>
                                        </p:tgtEl>
                                      </p:cBhvr>
                                      <p:by x="105000" y="105000"/>
                                    </p:animScale>
                                  </p:childTnLst>
                                </p:cTn>
                              </p:par>
                              <p:par>
                                <p:cTn id="102" presetID="26" presetClass="emph" presetSubtype="0" fill="hold" nodeType="withEffect">
                                  <p:stCondLst>
                                    <p:cond delay="500"/>
                                  </p:stCondLst>
                                  <p:childTnLst>
                                    <p:animEffect transition="out" filter="fade">
                                      <p:cBhvr>
                                        <p:cTn id="103" dur="500" tmFilter="0, 0; .2, .5; .8, .5; 1, 0"/>
                                        <p:tgtEl>
                                          <p:spTgt spid="75"/>
                                        </p:tgtEl>
                                      </p:cBhvr>
                                    </p:animEffect>
                                    <p:animScale>
                                      <p:cBhvr>
                                        <p:cTn id="104" dur="250" autoRev="1" fill="hold"/>
                                        <p:tgtEl>
                                          <p:spTgt spid="75"/>
                                        </p:tgtEl>
                                      </p:cBhvr>
                                      <p:by x="105000" y="105000"/>
                                    </p:animScale>
                                  </p:childTnLst>
                                </p:cTn>
                              </p:par>
                              <p:par>
                                <p:cTn id="105" presetID="26" presetClass="emph" presetSubtype="0" fill="hold" nodeType="withEffect">
                                  <p:stCondLst>
                                    <p:cond delay="750"/>
                                  </p:stCondLst>
                                  <p:childTnLst>
                                    <p:animEffect transition="out" filter="fade">
                                      <p:cBhvr>
                                        <p:cTn id="106" dur="500" tmFilter="0, 0; .2, .5; .8, .5; 1, 0"/>
                                        <p:tgtEl>
                                          <p:spTgt spid="55"/>
                                        </p:tgtEl>
                                      </p:cBhvr>
                                    </p:animEffect>
                                    <p:animScale>
                                      <p:cBhvr>
                                        <p:cTn id="107" dur="250" autoRev="1" fill="hold"/>
                                        <p:tgtEl>
                                          <p:spTgt spid="55"/>
                                        </p:tgtEl>
                                      </p:cBhvr>
                                      <p:by x="105000" y="105000"/>
                                    </p:animScale>
                                  </p:childTnLst>
                                </p:cTn>
                              </p:par>
                              <p:par>
                                <p:cTn id="108" presetID="26" presetClass="emph" presetSubtype="0" fill="hold" nodeType="withEffect">
                                  <p:stCondLst>
                                    <p:cond delay="1000"/>
                                  </p:stCondLst>
                                  <p:childTnLst>
                                    <p:animEffect transition="out" filter="fade">
                                      <p:cBhvr>
                                        <p:cTn id="109" dur="500" tmFilter="0, 0; .2, .5; .8, .5; 1, 0"/>
                                        <p:tgtEl>
                                          <p:spTgt spid="63"/>
                                        </p:tgtEl>
                                      </p:cBhvr>
                                    </p:animEffect>
                                    <p:animScale>
                                      <p:cBhvr>
                                        <p:cTn id="110" dur="250" autoRev="1" fill="hold"/>
                                        <p:tgtEl>
                                          <p:spTgt spid="63"/>
                                        </p:tgtEl>
                                      </p:cBhvr>
                                      <p:by x="105000" y="105000"/>
                                    </p:animScale>
                                  </p:childTnLst>
                                </p:cTn>
                              </p:par>
                              <p:par>
                                <p:cTn id="111" presetID="26" presetClass="emph" presetSubtype="0" fill="hold" nodeType="withEffect">
                                  <p:stCondLst>
                                    <p:cond delay="1250"/>
                                  </p:stCondLst>
                                  <p:childTnLst>
                                    <p:animEffect transition="out" filter="fade">
                                      <p:cBhvr>
                                        <p:cTn id="112" dur="500" tmFilter="0, 0; .2, .5; .8, .5; 1, 0"/>
                                        <p:tgtEl>
                                          <p:spTgt spid="71"/>
                                        </p:tgtEl>
                                      </p:cBhvr>
                                    </p:animEffect>
                                    <p:animScale>
                                      <p:cBhvr>
                                        <p:cTn id="113" dur="250" autoRev="1" fill="hold"/>
                                        <p:tgtEl>
                                          <p:spTgt spid="7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p:bldP spid="48" grpId="0" animBg="1"/>
      <p:bldP spid="49" grpId="0"/>
      <p:bldP spid="50" grpId="0" animBg="1"/>
      <p:bldP spid="51" grpId="0"/>
      <p:bldP spid="52" grpId="0" animBg="1"/>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7"/>
          <p:cNvSpPr>
            <a:spLocks noChangeArrowheads="1"/>
          </p:cNvSpPr>
          <p:nvPr/>
        </p:nvSpPr>
        <p:spPr bwMode="auto">
          <a:xfrm>
            <a:off x="0" y="3784567"/>
            <a:ext cx="12192000" cy="24000"/>
          </a:xfrm>
          <a:prstGeom prst="rect">
            <a:avLst/>
          </a:prstGeom>
          <a:solidFill>
            <a:srgbClr val="ED105F"/>
          </a:solidFill>
          <a:ln>
            <a:noFill/>
          </a:ln>
        </p:spPr>
        <p:txBody>
          <a:bodyPr/>
          <a:lstStyle/>
          <a:p>
            <a:pPr eaLnBrk="1" hangingPunct="1"/>
            <a:endParaRPr lang="zh-CN" altLang="zh-CN" sz="2400"/>
          </a:p>
        </p:txBody>
      </p:sp>
      <p:grpSp>
        <p:nvGrpSpPr>
          <p:cNvPr id="3" name="组合 2"/>
          <p:cNvGrpSpPr/>
          <p:nvPr/>
        </p:nvGrpSpPr>
        <p:grpSpPr>
          <a:xfrm>
            <a:off x="2327341" y="2960655"/>
            <a:ext cx="206375" cy="938212"/>
            <a:chOff x="1745505" y="2220491"/>
            <a:chExt cx="154781" cy="703659"/>
          </a:xfrm>
        </p:grpSpPr>
        <p:sp>
          <p:nvSpPr>
            <p:cNvPr id="146" name="Rectangle 6"/>
            <p:cNvSpPr>
              <a:spLocks noChangeArrowheads="1"/>
            </p:cNvSpPr>
            <p:nvPr/>
          </p:nvSpPr>
          <p:spPr bwMode="auto">
            <a:xfrm>
              <a:off x="1814562" y="2220491"/>
              <a:ext cx="16669"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48" name="Oval 8"/>
            <p:cNvSpPr>
              <a:spLocks noChangeArrowheads="1"/>
            </p:cNvSpPr>
            <p:nvPr/>
          </p:nvSpPr>
          <p:spPr bwMode="auto">
            <a:xfrm>
              <a:off x="1745505" y="2768178"/>
              <a:ext cx="154781" cy="155972"/>
            </a:xfrm>
            <a:prstGeom prst="ellipse">
              <a:avLst/>
            </a:prstGeom>
            <a:solidFill>
              <a:srgbClr val="ED105F"/>
            </a:solidFill>
            <a:ln>
              <a:noFill/>
            </a:ln>
          </p:spPr>
          <p:txBody>
            <a:bodyPr/>
            <a:lstStyle/>
            <a:p>
              <a:pPr eaLnBrk="1" hangingPunct="1"/>
              <a:endParaRPr lang="zh-CN" altLang="zh-CN" sz="2400"/>
            </a:p>
          </p:txBody>
        </p:sp>
      </p:grpSp>
      <p:grpSp>
        <p:nvGrpSpPr>
          <p:cNvPr id="5" name="组合 4"/>
          <p:cNvGrpSpPr/>
          <p:nvPr/>
        </p:nvGrpSpPr>
        <p:grpSpPr>
          <a:xfrm>
            <a:off x="3991273" y="3690904"/>
            <a:ext cx="206375" cy="938213"/>
            <a:chOff x="2993454" y="2768178"/>
            <a:chExt cx="154781" cy="703660"/>
          </a:xfrm>
        </p:grpSpPr>
        <p:sp>
          <p:nvSpPr>
            <p:cNvPr id="145" name="Rectangle 5"/>
            <p:cNvSpPr>
              <a:spLocks noChangeArrowheads="1"/>
            </p:cNvSpPr>
            <p:nvPr/>
          </p:nvSpPr>
          <p:spPr bwMode="auto">
            <a:xfrm>
              <a:off x="3062511"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54" name="Oval 14"/>
            <p:cNvSpPr>
              <a:spLocks noChangeArrowheads="1"/>
            </p:cNvSpPr>
            <p:nvPr/>
          </p:nvSpPr>
          <p:spPr bwMode="auto">
            <a:xfrm>
              <a:off x="2993454" y="2768178"/>
              <a:ext cx="154781" cy="155972"/>
            </a:xfrm>
            <a:prstGeom prst="ellipse">
              <a:avLst/>
            </a:prstGeom>
            <a:solidFill>
              <a:srgbClr val="FC2692">
                <a:alpha val="90000"/>
              </a:srgbClr>
            </a:solidFill>
            <a:ln>
              <a:noFill/>
            </a:ln>
          </p:spPr>
          <p:txBody>
            <a:bodyPr/>
            <a:lstStyle/>
            <a:p>
              <a:pPr eaLnBrk="1" hangingPunct="1"/>
              <a:endParaRPr lang="zh-CN" altLang="zh-CN" sz="2400"/>
            </a:p>
          </p:txBody>
        </p:sp>
      </p:grpSp>
      <p:grpSp>
        <p:nvGrpSpPr>
          <p:cNvPr id="7" name="组合 6"/>
          <p:cNvGrpSpPr/>
          <p:nvPr/>
        </p:nvGrpSpPr>
        <p:grpSpPr>
          <a:xfrm>
            <a:off x="5419789" y="2960655"/>
            <a:ext cx="207963" cy="938212"/>
            <a:chOff x="4064842" y="2220491"/>
            <a:chExt cx="155972" cy="703659"/>
          </a:xfrm>
        </p:grpSpPr>
        <p:sp>
          <p:nvSpPr>
            <p:cNvPr id="157" name="Rectangle 17"/>
            <p:cNvSpPr>
              <a:spLocks noChangeArrowheads="1"/>
            </p:cNvSpPr>
            <p:nvPr/>
          </p:nvSpPr>
          <p:spPr bwMode="auto">
            <a:xfrm>
              <a:off x="4135089" y="2220491"/>
              <a:ext cx="15478"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58" name="Oval 18"/>
            <p:cNvSpPr>
              <a:spLocks noChangeArrowheads="1"/>
            </p:cNvSpPr>
            <p:nvPr/>
          </p:nvSpPr>
          <p:spPr bwMode="auto">
            <a:xfrm>
              <a:off x="4064842" y="2768178"/>
              <a:ext cx="155972" cy="155972"/>
            </a:xfrm>
            <a:prstGeom prst="ellipse">
              <a:avLst/>
            </a:prstGeom>
            <a:solidFill>
              <a:srgbClr val="FD59AB"/>
            </a:solidFill>
            <a:ln>
              <a:noFill/>
            </a:ln>
          </p:spPr>
          <p:txBody>
            <a:bodyPr/>
            <a:lstStyle/>
            <a:p>
              <a:pPr eaLnBrk="1" hangingPunct="1"/>
              <a:endParaRPr lang="zh-CN" altLang="zh-CN" sz="2400" dirty="0"/>
            </a:p>
          </p:txBody>
        </p:sp>
      </p:grpSp>
      <p:grpSp>
        <p:nvGrpSpPr>
          <p:cNvPr id="9" name="组合 8"/>
          <p:cNvGrpSpPr/>
          <p:nvPr/>
        </p:nvGrpSpPr>
        <p:grpSpPr>
          <a:xfrm>
            <a:off x="6923052" y="3690904"/>
            <a:ext cx="207963" cy="938213"/>
            <a:chOff x="5192289" y="2768178"/>
            <a:chExt cx="155972" cy="703660"/>
          </a:xfrm>
        </p:grpSpPr>
        <p:sp>
          <p:nvSpPr>
            <p:cNvPr id="156" name="Rectangle 16"/>
            <p:cNvSpPr>
              <a:spLocks noChangeArrowheads="1"/>
            </p:cNvSpPr>
            <p:nvPr/>
          </p:nvSpPr>
          <p:spPr bwMode="auto">
            <a:xfrm>
              <a:off x="5262536"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59" name="Oval 19"/>
            <p:cNvSpPr>
              <a:spLocks noChangeArrowheads="1"/>
            </p:cNvSpPr>
            <p:nvPr/>
          </p:nvSpPr>
          <p:spPr bwMode="auto">
            <a:xfrm>
              <a:off x="5192289" y="2768178"/>
              <a:ext cx="155972" cy="155972"/>
            </a:xfrm>
            <a:prstGeom prst="ellipse">
              <a:avLst/>
            </a:prstGeom>
            <a:solidFill>
              <a:srgbClr val="FE94C9"/>
            </a:solidFill>
            <a:ln>
              <a:noFill/>
            </a:ln>
          </p:spPr>
          <p:txBody>
            <a:bodyPr/>
            <a:lstStyle/>
            <a:p>
              <a:pPr eaLnBrk="1" hangingPunct="1"/>
              <a:endParaRPr lang="zh-CN" altLang="zh-CN" sz="2400"/>
            </a:p>
          </p:txBody>
        </p:sp>
      </p:grpSp>
      <p:grpSp>
        <p:nvGrpSpPr>
          <p:cNvPr id="11" name="组合 10"/>
          <p:cNvGrpSpPr/>
          <p:nvPr/>
        </p:nvGrpSpPr>
        <p:grpSpPr>
          <a:xfrm>
            <a:off x="8359673" y="2960655"/>
            <a:ext cx="207963" cy="938212"/>
            <a:chOff x="6269755" y="2220491"/>
            <a:chExt cx="155972" cy="703659"/>
          </a:xfrm>
        </p:grpSpPr>
        <p:sp>
          <p:nvSpPr>
            <p:cNvPr id="162" name="Rectangle 267"/>
            <p:cNvSpPr>
              <a:spLocks noChangeArrowheads="1"/>
            </p:cNvSpPr>
            <p:nvPr/>
          </p:nvSpPr>
          <p:spPr bwMode="auto">
            <a:xfrm>
              <a:off x="6340002" y="2220491"/>
              <a:ext cx="15478"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63" name="Oval 268"/>
            <p:cNvSpPr>
              <a:spLocks noChangeArrowheads="1"/>
            </p:cNvSpPr>
            <p:nvPr/>
          </p:nvSpPr>
          <p:spPr bwMode="auto">
            <a:xfrm>
              <a:off x="6269755" y="2768178"/>
              <a:ext cx="155972" cy="155972"/>
            </a:xfrm>
            <a:prstGeom prst="ellipse">
              <a:avLst/>
            </a:prstGeom>
            <a:solidFill>
              <a:srgbClr val="FECEE6"/>
            </a:solidFill>
            <a:ln>
              <a:noFill/>
            </a:ln>
          </p:spPr>
          <p:txBody>
            <a:bodyPr/>
            <a:lstStyle/>
            <a:p>
              <a:pPr eaLnBrk="1" hangingPunct="1"/>
              <a:endParaRPr lang="zh-CN" altLang="zh-CN" sz="2400"/>
            </a:p>
          </p:txBody>
        </p:sp>
      </p:grpSp>
      <p:grpSp>
        <p:nvGrpSpPr>
          <p:cNvPr id="13" name="组合 12"/>
          <p:cNvGrpSpPr/>
          <p:nvPr/>
        </p:nvGrpSpPr>
        <p:grpSpPr>
          <a:xfrm>
            <a:off x="10209707" y="3690904"/>
            <a:ext cx="207963" cy="938213"/>
            <a:chOff x="7657280" y="2768178"/>
            <a:chExt cx="155972" cy="703660"/>
          </a:xfrm>
        </p:grpSpPr>
        <p:sp>
          <p:nvSpPr>
            <p:cNvPr id="161" name="Rectangle 266"/>
            <p:cNvSpPr>
              <a:spLocks noChangeArrowheads="1"/>
            </p:cNvSpPr>
            <p:nvPr/>
          </p:nvSpPr>
          <p:spPr bwMode="auto">
            <a:xfrm>
              <a:off x="7727527"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65" name="Oval 270"/>
            <p:cNvSpPr>
              <a:spLocks noChangeArrowheads="1"/>
            </p:cNvSpPr>
            <p:nvPr/>
          </p:nvSpPr>
          <p:spPr bwMode="auto">
            <a:xfrm>
              <a:off x="7657280" y="2768178"/>
              <a:ext cx="155972" cy="155972"/>
            </a:xfrm>
            <a:prstGeom prst="ellipse">
              <a:avLst/>
            </a:prstGeom>
            <a:solidFill>
              <a:srgbClr val="ED105F"/>
            </a:solidFill>
            <a:ln>
              <a:noFill/>
            </a:ln>
          </p:spPr>
          <p:txBody>
            <a:bodyPr/>
            <a:lstStyle/>
            <a:p>
              <a:pPr eaLnBrk="1" hangingPunct="1"/>
              <a:endParaRPr lang="zh-CN" altLang="zh-CN" sz="2400"/>
            </a:p>
          </p:txBody>
        </p:sp>
      </p:grpSp>
      <p:grpSp>
        <p:nvGrpSpPr>
          <p:cNvPr id="4" name="组合 3"/>
          <p:cNvGrpSpPr/>
          <p:nvPr/>
        </p:nvGrpSpPr>
        <p:grpSpPr>
          <a:xfrm>
            <a:off x="2119379" y="2578068"/>
            <a:ext cx="622300" cy="707886"/>
            <a:chOff x="1589534" y="1933550"/>
            <a:chExt cx="466725" cy="530914"/>
          </a:xfrm>
        </p:grpSpPr>
        <p:sp>
          <p:nvSpPr>
            <p:cNvPr id="153" name="Oval 13"/>
            <p:cNvSpPr>
              <a:spLocks noChangeArrowheads="1"/>
            </p:cNvSpPr>
            <p:nvPr/>
          </p:nvSpPr>
          <p:spPr bwMode="auto">
            <a:xfrm>
              <a:off x="1589534" y="1985937"/>
              <a:ext cx="466725" cy="469106"/>
            </a:xfrm>
            <a:prstGeom prst="ellipse">
              <a:avLst/>
            </a:prstGeom>
            <a:solidFill>
              <a:srgbClr val="ED105F"/>
            </a:solidFill>
            <a:ln>
              <a:noFill/>
            </a:ln>
          </p:spPr>
          <p:txBody>
            <a:bodyPr/>
            <a:lstStyle/>
            <a:p>
              <a:pPr eaLnBrk="1" hangingPunct="1"/>
              <a:endParaRPr lang="zh-CN" altLang="zh-CN" sz="2400" dirty="0"/>
            </a:p>
          </p:txBody>
        </p:sp>
        <p:sp>
          <p:nvSpPr>
            <p:cNvPr id="171" name="Rectangle 33"/>
            <p:cNvSpPr>
              <a:spLocks noChangeArrowheads="1"/>
            </p:cNvSpPr>
            <p:nvPr/>
          </p:nvSpPr>
          <p:spPr bwMode="auto">
            <a:xfrm>
              <a:off x="1649065" y="1933550"/>
              <a:ext cx="364523" cy="53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eaLnBrk="1" hangingPunct="1"/>
              <a:r>
                <a:rPr lang="id-ID" sz="4000" b="1" dirty="0">
                  <a:solidFill>
                    <a:schemeClr val="bg1"/>
                  </a:solidFill>
                  <a:latin typeface="Raleway" pitchFamily="34" charset="0"/>
                </a:rPr>
                <a:t>1</a:t>
              </a:r>
              <a:endParaRPr lang="en-US" altLang="zh-CN" sz="4000" b="1" dirty="0">
                <a:solidFill>
                  <a:schemeClr val="bg1"/>
                </a:solidFill>
                <a:latin typeface="Raleway" pitchFamily="34" charset="0"/>
              </a:endParaRPr>
            </a:p>
          </p:txBody>
        </p:sp>
      </p:grpSp>
      <p:grpSp>
        <p:nvGrpSpPr>
          <p:cNvPr id="8" name="组合 7"/>
          <p:cNvGrpSpPr/>
          <p:nvPr/>
        </p:nvGrpSpPr>
        <p:grpSpPr>
          <a:xfrm>
            <a:off x="5213418" y="2621253"/>
            <a:ext cx="622300" cy="707886"/>
            <a:chOff x="3910061" y="1965939"/>
            <a:chExt cx="466725" cy="530914"/>
          </a:xfrm>
        </p:grpSpPr>
        <p:sp>
          <p:nvSpPr>
            <p:cNvPr id="170" name="Oval 20"/>
            <p:cNvSpPr>
              <a:spLocks noChangeArrowheads="1"/>
            </p:cNvSpPr>
            <p:nvPr/>
          </p:nvSpPr>
          <p:spPr bwMode="auto">
            <a:xfrm>
              <a:off x="3910061" y="1985937"/>
              <a:ext cx="466725" cy="469106"/>
            </a:xfrm>
            <a:prstGeom prst="ellipse">
              <a:avLst/>
            </a:prstGeom>
            <a:solidFill>
              <a:srgbClr val="FD59AB"/>
            </a:solidFill>
            <a:ln>
              <a:noFill/>
            </a:ln>
          </p:spPr>
          <p:txBody>
            <a:bodyPr/>
            <a:lstStyle/>
            <a:p>
              <a:pPr eaLnBrk="1" hangingPunct="1"/>
              <a:endParaRPr lang="zh-CN" altLang="zh-CN" sz="2400"/>
            </a:p>
          </p:txBody>
        </p:sp>
        <p:sp>
          <p:nvSpPr>
            <p:cNvPr id="172" name="Rectangle 34"/>
            <p:cNvSpPr>
              <a:spLocks noChangeArrowheads="1"/>
            </p:cNvSpPr>
            <p:nvPr/>
          </p:nvSpPr>
          <p:spPr bwMode="auto">
            <a:xfrm>
              <a:off x="3988508" y="1965939"/>
              <a:ext cx="364523" cy="53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eaLnBrk="1" hangingPunct="1"/>
              <a:r>
                <a:rPr lang="id-ID" sz="4000" b="1" dirty="0">
                  <a:solidFill>
                    <a:schemeClr val="bg1"/>
                  </a:solidFill>
                  <a:latin typeface="Raleway" pitchFamily="34" charset="0"/>
                </a:rPr>
                <a:t>3</a:t>
              </a:r>
              <a:endParaRPr lang="en-US" altLang="zh-CN" sz="4000" b="1" dirty="0">
                <a:solidFill>
                  <a:schemeClr val="bg1"/>
                </a:solidFill>
                <a:latin typeface="Raleway" pitchFamily="34" charset="0"/>
              </a:endParaRPr>
            </a:p>
          </p:txBody>
        </p:sp>
      </p:grpSp>
      <p:grpSp>
        <p:nvGrpSpPr>
          <p:cNvPr id="12" name="组合 11"/>
          <p:cNvGrpSpPr/>
          <p:nvPr/>
        </p:nvGrpSpPr>
        <p:grpSpPr>
          <a:xfrm>
            <a:off x="8153304" y="2590768"/>
            <a:ext cx="622300" cy="707886"/>
            <a:chOff x="6114974" y="1943075"/>
            <a:chExt cx="466725" cy="530914"/>
          </a:xfrm>
        </p:grpSpPr>
        <p:sp>
          <p:nvSpPr>
            <p:cNvPr id="164" name="Oval 269"/>
            <p:cNvSpPr>
              <a:spLocks noChangeArrowheads="1"/>
            </p:cNvSpPr>
            <p:nvPr/>
          </p:nvSpPr>
          <p:spPr bwMode="auto">
            <a:xfrm>
              <a:off x="6114974" y="1985937"/>
              <a:ext cx="466725" cy="469106"/>
            </a:xfrm>
            <a:prstGeom prst="ellipse">
              <a:avLst/>
            </a:prstGeom>
            <a:solidFill>
              <a:srgbClr val="FECEE6"/>
            </a:solidFill>
            <a:ln>
              <a:noFill/>
            </a:ln>
          </p:spPr>
          <p:txBody>
            <a:bodyPr/>
            <a:lstStyle/>
            <a:p>
              <a:pPr eaLnBrk="1" hangingPunct="1"/>
              <a:endParaRPr lang="zh-CN" altLang="zh-CN" sz="2400"/>
            </a:p>
          </p:txBody>
        </p:sp>
        <p:sp>
          <p:nvSpPr>
            <p:cNvPr id="173" name="Rectangle 35"/>
            <p:cNvSpPr>
              <a:spLocks noChangeArrowheads="1"/>
            </p:cNvSpPr>
            <p:nvPr/>
          </p:nvSpPr>
          <p:spPr bwMode="auto">
            <a:xfrm>
              <a:off x="6181649" y="1943075"/>
              <a:ext cx="364523" cy="53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eaLnBrk="1" hangingPunct="1"/>
              <a:r>
                <a:rPr lang="id-ID" sz="4000" b="1" dirty="0">
                  <a:solidFill>
                    <a:schemeClr val="bg1"/>
                  </a:solidFill>
                  <a:latin typeface="Raleway" pitchFamily="34" charset="0"/>
                </a:rPr>
                <a:t>5</a:t>
              </a:r>
              <a:endParaRPr lang="en-US" altLang="zh-CN" sz="4000" b="1" dirty="0">
                <a:solidFill>
                  <a:schemeClr val="bg1"/>
                </a:solidFill>
                <a:latin typeface="Raleway" pitchFamily="34" charset="0"/>
              </a:endParaRPr>
            </a:p>
          </p:txBody>
        </p:sp>
      </p:grpSp>
      <p:grpSp>
        <p:nvGrpSpPr>
          <p:cNvPr id="6" name="组合 5"/>
          <p:cNvGrpSpPr/>
          <p:nvPr/>
        </p:nvGrpSpPr>
        <p:grpSpPr>
          <a:xfrm>
            <a:off x="3783314" y="4263995"/>
            <a:ext cx="622300" cy="707886"/>
            <a:chOff x="2837483" y="3197994"/>
            <a:chExt cx="466725" cy="530914"/>
          </a:xfrm>
        </p:grpSpPr>
        <p:sp>
          <p:nvSpPr>
            <p:cNvPr id="155" name="Oval 15"/>
            <p:cNvSpPr>
              <a:spLocks noChangeArrowheads="1"/>
            </p:cNvSpPr>
            <p:nvPr/>
          </p:nvSpPr>
          <p:spPr bwMode="auto">
            <a:xfrm>
              <a:off x="2837483" y="3237285"/>
              <a:ext cx="466725" cy="469106"/>
            </a:xfrm>
            <a:prstGeom prst="ellipse">
              <a:avLst/>
            </a:prstGeom>
            <a:solidFill>
              <a:srgbClr val="FC2692">
                <a:alpha val="90000"/>
              </a:srgbClr>
            </a:solidFill>
            <a:ln>
              <a:noFill/>
            </a:ln>
          </p:spPr>
          <p:txBody>
            <a:bodyPr/>
            <a:lstStyle/>
            <a:p>
              <a:pPr eaLnBrk="1" hangingPunct="1"/>
              <a:endParaRPr lang="zh-CN" altLang="zh-CN" sz="2400"/>
            </a:p>
          </p:txBody>
        </p:sp>
        <p:sp>
          <p:nvSpPr>
            <p:cNvPr id="175" name="Rectangle 37"/>
            <p:cNvSpPr>
              <a:spLocks noChangeArrowheads="1"/>
            </p:cNvSpPr>
            <p:nvPr/>
          </p:nvSpPr>
          <p:spPr bwMode="auto">
            <a:xfrm>
              <a:off x="2904158" y="3197994"/>
              <a:ext cx="364523" cy="53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eaLnBrk="1" hangingPunct="1"/>
              <a:r>
                <a:rPr lang="id-ID" sz="4000" b="1" dirty="0">
                  <a:solidFill>
                    <a:schemeClr val="bg1"/>
                  </a:solidFill>
                  <a:latin typeface="Raleway" pitchFamily="34" charset="0"/>
                </a:rPr>
                <a:t>2</a:t>
              </a:r>
              <a:endParaRPr lang="en-US" altLang="zh-CN" sz="4000" b="1" dirty="0">
                <a:solidFill>
                  <a:schemeClr val="bg1"/>
                </a:solidFill>
                <a:latin typeface="Raleway" pitchFamily="34" charset="0"/>
              </a:endParaRPr>
            </a:p>
          </p:txBody>
        </p:sp>
      </p:grpSp>
      <p:grpSp>
        <p:nvGrpSpPr>
          <p:cNvPr id="10" name="组合 9"/>
          <p:cNvGrpSpPr/>
          <p:nvPr/>
        </p:nvGrpSpPr>
        <p:grpSpPr>
          <a:xfrm>
            <a:off x="6716678" y="4263992"/>
            <a:ext cx="622300" cy="707886"/>
            <a:chOff x="5037508" y="3197992"/>
            <a:chExt cx="466725" cy="530914"/>
          </a:xfrm>
        </p:grpSpPr>
        <p:sp>
          <p:nvSpPr>
            <p:cNvPr id="160" name="Oval 20"/>
            <p:cNvSpPr>
              <a:spLocks noChangeArrowheads="1"/>
            </p:cNvSpPr>
            <p:nvPr/>
          </p:nvSpPr>
          <p:spPr bwMode="auto">
            <a:xfrm>
              <a:off x="5037508" y="3237285"/>
              <a:ext cx="466725" cy="469106"/>
            </a:xfrm>
            <a:prstGeom prst="ellipse">
              <a:avLst/>
            </a:prstGeom>
            <a:solidFill>
              <a:srgbClr val="FE94C9"/>
            </a:solidFill>
            <a:ln>
              <a:noFill/>
            </a:ln>
          </p:spPr>
          <p:txBody>
            <a:bodyPr/>
            <a:lstStyle/>
            <a:p>
              <a:pPr eaLnBrk="1" hangingPunct="1"/>
              <a:endParaRPr lang="zh-CN" altLang="zh-CN" sz="2400"/>
            </a:p>
          </p:txBody>
        </p:sp>
        <p:sp>
          <p:nvSpPr>
            <p:cNvPr id="176" name="Rectangle 38"/>
            <p:cNvSpPr>
              <a:spLocks noChangeArrowheads="1"/>
            </p:cNvSpPr>
            <p:nvPr/>
          </p:nvSpPr>
          <p:spPr bwMode="auto">
            <a:xfrm>
              <a:off x="5058364" y="3197992"/>
              <a:ext cx="364523" cy="53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eaLnBrk="1" hangingPunct="1"/>
              <a:r>
                <a:rPr lang="id-ID" sz="4000" b="1" dirty="0">
                  <a:solidFill>
                    <a:schemeClr val="bg1"/>
                  </a:solidFill>
                  <a:latin typeface="Raleway" pitchFamily="34" charset="0"/>
                </a:rPr>
                <a:t>4</a:t>
              </a:r>
              <a:endParaRPr lang="en-US" altLang="zh-CN" sz="4000" b="1" dirty="0">
                <a:solidFill>
                  <a:schemeClr val="bg1"/>
                </a:solidFill>
                <a:latin typeface="Raleway" pitchFamily="34" charset="0"/>
              </a:endParaRPr>
            </a:p>
          </p:txBody>
        </p:sp>
      </p:grpSp>
      <p:grpSp>
        <p:nvGrpSpPr>
          <p:cNvPr id="14" name="组合 13"/>
          <p:cNvGrpSpPr/>
          <p:nvPr/>
        </p:nvGrpSpPr>
        <p:grpSpPr>
          <a:xfrm>
            <a:off x="10003328" y="4271932"/>
            <a:ext cx="620712" cy="707886"/>
            <a:chOff x="7502499" y="3203947"/>
            <a:chExt cx="465534" cy="530914"/>
          </a:xfrm>
        </p:grpSpPr>
        <p:sp>
          <p:nvSpPr>
            <p:cNvPr id="166" name="Oval 271"/>
            <p:cNvSpPr>
              <a:spLocks noChangeArrowheads="1"/>
            </p:cNvSpPr>
            <p:nvPr/>
          </p:nvSpPr>
          <p:spPr bwMode="auto">
            <a:xfrm>
              <a:off x="7502499" y="3237285"/>
              <a:ext cx="465534" cy="469106"/>
            </a:xfrm>
            <a:prstGeom prst="ellipse">
              <a:avLst/>
            </a:prstGeom>
            <a:solidFill>
              <a:srgbClr val="ED105F"/>
            </a:solidFill>
            <a:ln>
              <a:noFill/>
            </a:ln>
          </p:spPr>
          <p:txBody>
            <a:bodyPr/>
            <a:lstStyle/>
            <a:p>
              <a:pPr eaLnBrk="1" hangingPunct="1"/>
              <a:endParaRPr lang="zh-CN" altLang="zh-CN" sz="2400"/>
            </a:p>
          </p:txBody>
        </p:sp>
        <p:sp>
          <p:nvSpPr>
            <p:cNvPr id="177" name="Rectangle 39"/>
            <p:cNvSpPr>
              <a:spLocks noChangeArrowheads="1"/>
            </p:cNvSpPr>
            <p:nvPr/>
          </p:nvSpPr>
          <p:spPr bwMode="auto">
            <a:xfrm>
              <a:off x="7576318" y="3203947"/>
              <a:ext cx="364522" cy="53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eaLnBrk="1" hangingPunct="1"/>
              <a:r>
                <a:rPr lang="id-ID" sz="4000" b="1" dirty="0">
                  <a:solidFill>
                    <a:schemeClr val="bg1"/>
                  </a:solidFill>
                  <a:latin typeface="Raleway" pitchFamily="34" charset="0"/>
                </a:rPr>
                <a:t>6</a:t>
              </a:r>
              <a:endParaRPr lang="en-US" altLang="zh-CN" sz="4000" b="1" dirty="0">
                <a:solidFill>
                  <a:schemeClr val="bg1"/>
                </a:solidFill>
                <a:latin typeface="Raleway" pitchFamily="34" charset="0"/>
              </a:endParaRPr>
            </a:p>
          </p:txBody>
        </p:sp>
      </p:grpSp>
      <p:sp>
        <p:nvSpPr>
          <p:cNvPr id="34" name="TextBox 33"/>
          <p:cNvSpPr txBox="1"/>
          <p:nvPr/>
        </p:nvSpPr>
        <p:spPr>
          <a:xfrm>
            <a:off x="1629180" y="1423901"/>
            <a:ext cx="1617751" cy="379656"/>
          </a:xfrm>
          <a:prstGeom prst="rect">
            <a:avLst/>
          </a:prstGeom>
          <a:noFill/>
        </p:spPr>
        <p:txBody>
          <a:bodyPr wrap="none" rtlCol="0">
            <a:spAutoFit/>
          </a:bodyPr>
          <a:lstStyle/>
          <a:p>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5" name="TextBox 34"/>
          <p:cNvSpPr txBox="1"/>
          <p:nvPr/>
        </p:nvSpPr>
        <p:spPr>
          <a:xfrm>
            <a:off x="1583499" y="1834271"/>
            <a:ext cx="1769021" cy="749179"/>
          </a:xfrm>
          <a:prstGeom prst="rect">
            <a:avLst/>
          </a:prstGeom>
          <a:noFill/>
        </p:spPr>
        <p:txBody>
          <a:bodyPr wrap="square" rtlCol="0">
            <a:spAutoFit/>
          </a:bodyPr>
          <a:lstStyle/>
          <a:p>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6" name="TextBox 35"/>
          <p:cNvSpPr txBox="1"/>
          <p:nvPr/>
        </p:nvSpPr>
        <p:spPr>
          <a:xfrm>
            <a:off x="4722202" y="1423901"/>
            <a:ext cx="1617751" cy="379656"/>
          </a:xfrm>
          <a:prstGeom prst="rect">
            <a:avLst/>
          </a:prstGeom>
          <a:noFill/>
        </p:spPr>
        <p:txBody>
          <a:bodyPr wrap="none" rtlCol="0">
            <a:spAutoFit/>
          </a:bodyPr>
          <a:lstStyle/>
          <a:p>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7" name="TextBox 36"/>
          <p:cNvSpPr txBox="1"/>
          <p:nvPr/>
        </p:nvSpPr>
        <p:spPr>
          <a:xfrm>
            <a:off x="4676522" y="1834271"/>
            <a:ext cx="1769021" cy="749179"/>
          </a:xfrm>
          <a:prstGeom prst="rect">
            <a:avLst/>
          </a:prstGeom>
          <a:noFill/>
        </p:spPr>
        <p:txBody>
          <a:bodyPr wrap="square" rtlCol="0">
            <a:spAutoFit/>
          </a:bodyPr>
          <a:lstStyle/>
          <a:p>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8" name="TextBox 37"/>
          <p:cNvSpPr txBox="1"/>
          <p:nvPr/>
        </p:nvSpPr>
        <p:spPr>
          <a:xfrm>
            <a:off x="7622400" y="1423901"/>
            <a:ext cx="1617751" cy="379656"/>
          </a:xfrm>
          <a:prstGeom prst="rect">
            <a:avLst/>
          </a:prstGeom>
          <a:noFill/>
        </p:spPr>
        <p:txBody>
          <a:bodyPr wrap="none" rtlCol="0">
            <a:spAutoFit/>
          </a:bodyPr>
          <a:lstStyle/>
          <a:p>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9" name="TextBox 38"/>
          <p:cNvSpPr txBox="1"/>
          <p:nvPr/>
        </p:nvSpPr>
        <p:spPr>
          <a:xfrm>
            <a:off x="7576719" y="1834271"/>
            <a:ext cx="1769021" cy="749179"/>
          </a:xfrm>
          <a:prstGeom prst="rect">
            <a:avLst/>
          </a:prstGeom>
          <a:noFill/>
        </p:spPr>
        <p:txBody>
          <a:bodyPr wrap="square" rtlCol="0">
            <a:spAutoFit/>
          </a:bodyPr>
          <a:lstStyle/>
          <a:p>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0" name="TextBox 39"/>
          <p:cNvSpPr txBox="1"/>
          <p:nvPr/>
        </p:nvSpPr>
        <p:spPr>
          <a:xfrm>
            <a:off x="3242093" y="5023240"/>
            <a:ext cx="1617751" cy="379656"/>
          </a:xfrm>
          <a:prstGeom prst="rect">
            <a:avLst/>
          </a:prstGeom>
          <a:noFill/>
        </p:spPr>
        <p:txBody>
          <a:bodyPr wrap="none" rtlCol="0">
            <a:spAutoFit/>
          </a:bodyPr>
          <a:lstStyle/>
          <a:p>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41" name="TextBox 40"/>
          <p:cNvSpPr txBox="1"/>
          <p:nvPr/>
        </p:nvSpPr>
        <p:spPr>
          <a:xfrm>
            <a:off x="3196412" y="5433609"/>
            <a:ext cx="1769021" cy="749179"/>
          </a:xfrm>
          <a:prstGeom prst="rect">
            <a:avLst/>
          </a:prstGeom>
          <a:noFill/>
        </p:spPr>
        <p:txBody>
          <a:bodyPr wrap="square" rtlCol="0">
            <a:spAutoFit/>
          </a:bodyPr>
          <a:lstStyle/>
          <a:p>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2" name="TextBox 41"/>
          <p:cNvSpPr txBox="1"/>
          <p:nvPr/>
        </p:nvSpPr>
        <p:spPr>
          <a:xfrm>
            <a:off x="6237692" y="5023240"/>
            <a:ext cx="1617751" cy="379656"/>
          </a:xfrm>
          <a:prstGeom prst="rect">
            <a:avLst/>
          </a:prstGeom>
          <a:noFill/>
        </p:spPr>
        <p:txBody>
          <a:bodyPr wrap="none" rtlCol="0">
            <a:spAutoFit/>
          </a:bodyPr>
          <a:lstStyle/>
          <a:p>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43" name="TextBox 42"/>
          <p:cNvSpPr txBox="1"/>
          <p:nvPr/>
        </p:nvSpPr>
        <p:spPr>
          <a:xfrm>
            <a:off x="6192011" y="5433609"/>
            <a:ext cx="1769021" cy="749179"/>
          </a:xfrm>
          <a:prstGeom prst="rect">
            <a:avLst/>
          </a:prstGeom>
          <a:noFill/>
        </p:spPr>
        <p:txBody>
          <a:bodyPr wrap="square" rtlCol="0">
            <a:spAutoFit/>
          </a:bodyPr>
          <a:lstStyle/>
          <a:p>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4" name="TextBox 43"/>
          <p:cNvSpPr txBox="1"/>
          <p:nvPr/>
        </p:nvSpPr>
        <p:spPr>
          <a:xfrm>
            <a:off x="9502054" y="5023240"/>
            <a:ext cx="1617751" cy="379656"/>
          </a:xfrm>
          <a:prstGeom prst="rect">
            <a:avLst/>
          </a:prstGeom>
          <a:noFill/>
        </p:spPr>
        <p:txBody>
          <a:bodyPr wrap="none" rtlCol="0">
            <a:spAutoFit/>
          </a:bodyPr>
          <a:lstStyle/>
          <a:p>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45" name="TextBox 44"/>
          <p:cNvSpPr txBox="1"/>
          <p:nvPr/>
        </p:nvSpPr>
        <p:spPr>
          <a:xfrm>
            <a:off x="9456374" y="5433609"/>
            <a:ext cx="1769021" cy="749179"/>
          </a:xfrm>
          <a:prstGeom prst="rect">
            <a:avLst/>
          </a:prstGeom>
          <a:noFill/>
        </p:spPr>
        <p:txBody>
          <a:bodyPr wrap="square" rtlCol="0">
            <a:spAutoFit/>
          </a:bodyPr>
          <a:lstStyle/>
          <a:p>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 name="灯片编号占位符 14"/>
          <p:cNvSpPr>
            <a:spLocks noGrp="1"/>
          </p:cNvSpPr>
          <p:nvPr>
            <p:ph type="sldNum" sz="quarter" idx="12"/>
          </p:nvPr>
        </p:nvSpPr>
        <p:spPr/>
        <p:txBody>
          <a:bodyPr/>
          <a:lstStyle/>
          <a:p>
            <a:fld id="{0942A7D8-7BAA-4C4E-860D-7E3507E96D7B}" type="slidenum">
              <a:rPr lang="zh-CN" altLang="en-US" smtClean="0"/>
              <a:t>18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6000"/>
                                        <p:tgtEl>
                                          <p:spTgt spid="147"/>
                                        </p:tgtEl>
                                      </p:cBhvr>
                                    </p:animEffect>
                                  </p:childTnLst>
                                </p:cTn>
                              </p:par>
                              <p:par>
                                <p:cTn id="8" presetID="22" presetClass="entr" presetSubtype="4"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3" presetClass="entr" presetSubtype="288" fill="hold" nodeType="withEffect">
                                  <p:stCondLst>
                                    <p:cond delay="15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3*#ppt_w"/>
                                          </p:val>
                                        </p:tav>
                                        <p:tav tm="100000">
                                          <p:val>
                                            <p:strVal val="#ppt_w"/>
                                          </p:val>
                                        </p:tav>
                                      </p:tavLst>
                                    </p:anim>
                                    <p:anim calcmode="lin" valueType="num">
                                      <p:cBhvr>
                                        <p:cTn id="14" dur="500" fill="hold"/>
                                        <p:tgtEl>
                                          <p:spTgt spid="4"/>
                                        </p:tgtEl>
                                        <p:attrNameLst>
                                          <p:attrName>ppt_h</p:attrName>
                                        </p:attrNameLst>
                                      </p:cBhvr>
                                      <p:tavLst>
                                        <p:tav tm="0">
                                          <p:val>
                                            <p:strVal val="4/3*#ppt_h"/>
                                          </p:val>
                                        </p:tav>
                                        <p:tav tm="100000">
                                          <p:val>
                                            <p:strVal val="#ppt_h"/>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2" presetClass="entr" presetSubtype="1" fill="hold" nodeType="withEffect">
                                  <p:stCondLst>
                                    <p:cond delay="200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par>
                                <p:cTn id="24" presetID="23" presetClass="entr" presetSubtype="288" fill="hold" nodeType="withEffect">
                                  <p:stCondLst>
                                    <p:cond delay="25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4/3*#ppt_w"/>
                                          </p:val>
                                        </p:tav>
                                        <p:tav tm="100000">
                                          <p:val>
                                            <p:strVal val="#ppt_w"/>
                                          </p:val>
                                        </p:tav>
                                      </p:tavLst>
                                    </p:anim>
                                    <p:anim calcmode="lin" valueType="num">
                                      <p:cBhvr>
                                        <p:cTn id="27" dur="500" fill="hold"/>
                                        <p:tgtEl>
                                          <p:spTgt spid="6"/>
                                        </p:tgtEl>
                                        <p:attrNameLst>
                                          <p:attrName>ppt_h</p:attrName>
                                        </p:attrNameLst>
                                      </p:cBhvr>
                                      <p:tavLst>
                                        <p:tav tm="0">
                                          <p:val>
                                            <p:strVal val="4/3*#ppt_h"/>
                                          </p:val>
                                        </p:tav>
                                        <p:tav tm="100000">
                                          <p:val>
                                            <p:strVal val="#ppt_h"/>
                                          </p:val>
                                        </p:tav>
                                      </p:tavLst>
                                    </p:anim>
                                  </p:childTnLst>
                                </p:cTn>
                              </p:par>
                              <p:par>
                                <p:cTn id="28" presetID="10" presetClass="entr" presetSubtype="0" fill="hold" grpId="0" nodeType="withEffect">
                                  <p:stCondLst>
                                    <p:cond delay="2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22" presetClass="entr" presetSubtype="4" fill="hold" nodeType="withEffect">
                                  <p:stCondLst>
                                    <p:cond delay="300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3" presetClass="entr" presetSubtype="288" fill="hold" nodeType="withEffect">
                                  <p:stCondLst>
                                    <p:cond delay="3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strVal val="4/3*#ppt_w"/>
                                          </p:val>
                                        </p:tav>
                                        <p:tav tm="100000">
                                          <p:val>
                                            <p:strVal val="#ppt_w"/>
                                          </p:val>
                                        </p:tav>
                                      </p:tavLst>
                                    </p:anim>
                                    <p:anim calcmode="lin" valueType="num">
                                      <p:cBhvr>
                                        <p:cTn id="40" dur="500" fill="hold"/>
                                        <p:tgtEl>
                                          <p:spTgt spid="8"/>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22" presetClass="entr" presetSubtype="1" fill="hold" nodeType="withEffect">
                                  <p:stCondLst>
                                    <p:cond delay="350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3" presetClass="entr" presetSubtype="288" fill="hold" nodeType="withEffect">
                                  <p:stCondLst>
                                    <p:cond delay="400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strVal val="4/3*#ppt_w"/>
                                          </p:val>
                                        </p:tav>
                                        <p:tav tm="100000">
                                          <p:val>
                                            <p:strVal val="#ppt_w"/>
                                          </p:val>
                                        </p:tav>
                                      </p:tavLst>
                                    </p:anim>
                                    <p:anim calcmode="lin" valueType="num">
                                      <p:cBhvr>
                                        <p:cTn id="53" dur="500" fill="hold"/>
                                        <p:tgtEl>
                                          <p:spTgt spid="10"/>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4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4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2" presetClass="entr" presetSubtype="4" fill="hold" nodeType="withEffect">
                                  <p:stCondLst>
                                    <p:cond delay="450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par>
                                <p:cTn id="63" presetID="23" presetClass="entr" presetSubtype="288" fill="hold" nodeType="withEffect">
                                  <p:stCondLst>
                                    <p:cond delay="500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strVal val="4/3*#ppt_w"/>
                                          </p:val>
                                        </p:tav>
                                        <p:tav tm="100000">
                                          <p:val>
                                            <p:strVal val="#ppt_w"/>
                                          </p:val>
                                        </p:tav>
                                      </p:tavLst>
                                    </p:anim>
                                    <p:anim calcmode="lin" valueType="num">
                                      <p:cBhvr>
                                        <p:cTn id="66" dur="500" fill="hold"/>
                                        <p:tgtEl>
                                          <p:spTgt spid="12"/>
                                        </p:tgtEl>
                                        <p:attrNameLst>
                                          <p:attrName>ppt_h</p:attrName>
                                        </p:attrNameLst>
                                      </p:cBhvr>
                                      <p:tavLst>
                                        <p:tav tm="0">
                                          <p:val>
                                            <p:strVal val="4/3*#ppt_h"/>
                                          </p:val>
                                        </p:tav>
                                        <p:tav tm="100000">
                                          <p:val>
                                            <p:strVal val="#ppt_h"/>
                                          </p:val>
                                        </p:tav>
                                      </p:tavLst>
                                    </p:anim>
                                  </p:childTnLst>
                                </p:cTn>
                              </p:par>
                              <p:par>
                                <p:cTn id="67" presetID="10" presetClass="entr" presetSubtype="0" fill="hold" grpId="0" nodeType="withEffect">
                                  <p:stCondLst>
                                    <p:cond delay="50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50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22" presetClass="entr" presetSubtype="1" fill="hold" nodeType="withEffect">
                                  <p:stCondLst>
                                    <p:cond delay="5500"/>
                                  </p:stCondLst>
                                  <p:childTnLst>
                                    <p:set>
                                      <p:cBhvr>
                                        <p:cTn id="74" dur="1" fill="hold">
                                          <p:stCondLst>
                                            <p:cond delay="0"/>
                                          </p:stCondLst>
                                        </p:cTn>
                                        <p:tgtEl>
                                          <p:spTgt spid="13"/>
                                        </p:tgtEl>
                                        <p:attrNameLst>
                                          <p:attrName>style.visibility</p:attrName>
                                        </p:attrNameLst>
                                      </p:cBhvr>
                                      <p:to>
                                        <p:strVal val="visible"/>
                                      </p:to>
                                    </p:set>
                                    <p:animEffect transition="in" filter="wipe(up)">
                                      <p:cBhvr>
                                        <p:cTn id="75" dur="500"/>
                                        <p:tgtEl>
                                          <p:spTgt spid="13"/>
                                        </p:tgtEl>
                                      </p:cBhvr>
                                    </p:animEffect>
                                  </p:childTnLst>
                                </p:cTn>
                              </p:par>
                              <p:par>
                                <p:cTn id="76" presetID="23" presetClass="entr" presetSubtype="288" fill="hold" nodeType="withEffect">
                                  <p:stCondLst>
                                    <p:cond delay="600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strVal val="4/3*#ppt_w"/>
                                          </p:val>
                                        </p:tav>
                                        <p:tav tm="100000">
                                          <p:val>
                                            <p:strVal val="#ppt_w"/>
                                          </p:val>
                                        </p:tav>
                                      </p:tavLst>
                                    </p:anim>
                                    <p:anim calcmode="lin" valueType="num">
                                      <p:cBhvr>
                                        <p:cTn id="79" dur="500" fill="hold"/>
                                        <p:tgtEl>
                                          <p:spTgt spid="14"/>
                                        </p:tgtEl>
                                        <p:attrNameLst>
                                          <p:attrName>ppt_h</p:attrName>
                                        </p:attrNameLst>
                                      </p:cBhvr>
                                      <p:tavLst>
                                        <p:tav tm="0">
                                          <p:val>
                                            <p:strVal val="4/3*#ppt_h"/>
                                          </p:val>
                                        </p:tav>
                                        <p:tav tm="100000">
                                          <p:val>
                                            <p:strVal val="#ppt_h"/>
                                          </p:val>
                                        </p:tav>
                                      </p:tavLst>
                                    </p:anim>
                                  </p:childTnLst>
                                </p:cTn>
                              </p:par>
                              <p:par>
                                <p:cTn id="80" presetID="10" presetClass="entr" presetSubtype="0" fill="hold" grpId="0" nodeType="withEffect">
                                  <p:stCondLst>
                                    <p:cond delay="600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10159" r="22291" b="59841"/>
          <a:stretch>
            <a:fillRect/>
          </a:stretch>
        </p:blipFill>
        <p:spPr>
          <a:xfrm>
            <a:off x="-1004968" y="1430741"/>
            <a:ext cx="6338968" cy="3682728"/>
          </a:xfrm>
          <a:prstGeom prst="rect">
            <a:avLst/>
          </a:prstGeom>
        </p:spPr>
      </p:pic>
      <p:sp>
        <p:nvSpPr>
          <p:cNvPr id="7" name="矩形 6"/>
          <p:cNvSpPr/>
          <p:nvPr/>
        </p:nvSpPr>
        <p:spPr>
          <a:xfrm>
            <a:off x="2585670" y="2413327"/>
            <a:ext cx="1343638" cy="1862048"/>
          </a:xfrm>
          <a:prstGeom prst="rect">
            <a:avLst/>
          </a:prstGeom>
        </p:spPr>
        <p:txBody>
          <a:bodyPr wrap="none">
            <a:spAutoFit/>
          </a:bodyPr>
          <a:lstStyle/>
          <a:p>
            <a:r>
              <a:rPr lang="en-US" altLang="zh-CN" sz="11500" b="1" dirty="0">
                <a:solidFill>
                  <a:srgbClr val="FC2692"/>
                </a:solidFill>
                <a:effectLst>
                  <a:outerShdw blurRad="38100" dist="38100" dir="2700000" algn="tl">
                    <a:srgbClr val="000000">
                      <a:alpha val="43137"/>
                    </a:srgbClr>
                  </a:outerShdw>
                </a:effectLst>
                <a:latin typeface="ALS Script" panose="020B0600050302020204" pitchFamily="34" charset="0"/>
                <a:ea typeface="造字工房悦圆演示版常规体" pitchFamily="50" charset="-122"/>
              </a:rPr>
              <a:t>04</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672" y="2093370"/>
            <a:ext cx="1048444" cy="75894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862" y="4024058"/>
            <a:ext cx="845757" cy="6122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921" y="3514946"/>
            <a:ext cx="1215284" cy="87972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005" y="3486483"/>
            <a:ext cx="1215283" cy="879720"/>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12373" t="11262" r="54685" b="59223"/>
          <a:stretch>
            <a:fillRect/>
          </a:stretch>
        </p:blipFill>
        <p:spPr>
          <a:xfrm>
            <a:off x="2597559" y="3222391"/>
            <a:ext cx="951086" cy="852123"/>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73258" t="43125" r="-5706" b="27803"/>
          <a:stretch>
            <a:fillRect/>
          </a:stretch>
        </p:blipFill>
        <p:spPr>
          <a:xfrm>
            <a:off x="3590521" y="1958342"/>
            <a:ext cx="1177185" cy="1054695"/>
          </a:xfrm>
          <a:prstGeom prst="rect">
            <a:avLst/>
          </a:prstGeom>
        </p:spPr>
      </p:pic>
      <p:grpSp>
        <p:nvGrpSpPr>
          <p:cNvPr id="20" name="组合 19"/>
          <p:cNvGrpSpPr/>
          <p:nvPr/>
        </p:nvGrpSpPr>
        <p:grpSpPr>
          <a:xfrm>
            <a:off x="3871965" y="2666410"/>
            <a:ext cx="6070961" cy="1697072"/>
            <a:chOff x="5725442" y="1513207"/>
            <a:chExt cx="4009950" cy="1697072"/>
          </a:xfrm>
        </p:grpSpPr>
        <p:sp>
          <p:nvSpPr>
            <p:cNvPr id="21" name="文本框 20"/>
            <p:cNvSpPr txBox="1"/>
            <p:nvPr/>
          </p:nvSpPr>
          <p:spPr>
            <a:xfrm>
              <a:off x="5725442" y="1513207"/>
              <a:ext cx="4009950" cy="1323439"/>
            </a:xfrm>
            <a:prstGeom prst="rect">
              <a:avLst/>
            </a:prstGeom>
            <a:noFill/>
          </p:spPr>
          <p:txBody>
            <a:bodyPr wrap="square" rtlCol="0">
              <a:spAutoFit/>
            </a:bodyPr>
            <a:lstStyle/>
            <a:p>
              <a:pPr algn="r"/>
              <a:r>
                <a:rPr lang="zh-CN" altLang="en-US" sz="4000" b="1" dirty="0">
                  <a:solidFill>
                    <a:srgbClr val="FC2692"/>
                  </a:solidFill>
                  <a:latin typeface="造字工房悦圆演示版常规体" pitchFamily="50" charset="-122"/>
                  <a:ea typeface="造字工房悦圆演示版常规体" pitchFamily="50" charset="-122"/>
                </a:rPr>
                <a:t>请插入您标题内容</a:t>
              </a:r>
            </a:p>
          </p:txBody>
        </p:sp>
        <p:sp>
          <p:nvSpPr>
            <p:cNvPr id="22" name="文本框 21"/>
            <p:cNvSpPr txBox="1"/>
            <p:nvPr/>
          </p:nvSpPr>
          <p:spPr>
            <a:xfrm>
              <a:off x="5725442" y="2269124"/>
              <a:ext cx="3975053" cy="941155"/>
            </a:xfrm>
            <a:prstGeom prst="rect">
              <a:avLst/>
            </a:prstGeom>
            <a:noFill/>
          </p:spPr>
          <p:txBody>
            <a:bodyPr wrap="square" rtlCol="0">
              <a:spAutoFit/>
            </a:bodyPr>
            <a:lstStyle/>
            <a:p>
              <a:pPr algn="r">
                <a:lnSpc>
                  <a:spcPct val="120000"/>
                </a:lnSpc>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请插入您的文本内容请插入</a:t>
              </a:r>
            </a:p>
            <a:p>
              <a:pPr algn="r">
                <a:lnSpc>
                  <a:spcPct val="120000"/>
                </a:lnSpc>
              </a:pP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4707" y="2136473"/>
            <a:ext cx="1441175" cy="1043239"/>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73258" t="43125" r="-5706" b="27803"/>
          <a:stretch>
            <a:fillRect/>
          </a:stretch>
        </p:blipFill>
        <p:spPr>
          <a:xfrm>
            <a:off x="9463830" y="3648452"/>
            <a:ext cx="1299273" cy="1164079"/>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12373" t="11262" r="54685" b="59223"/>
          <a:stretch>
            <a:fillRect/>
          </a:stretch>
        </p:blipFill>
        <p:spPr>
          <a:xfrm>
            <a:off x="11676193" y="3881962"/>
            <a:ext cx="1374531" cy="12315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2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4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1" name="图片 9110"/>
          <p:cNvPicPr>
            <a:picLocks noChangeAspect="1"/>
          </p:cNvPicPr>
          <p:nvPr/>
        </p:nvPicPr>
        <p:blipFill rotWithShape="1">
          <a:blip r:embed="rId3">
            <a:extLst>
              <a:ext uri="{28A0092B-C50C-407E-A947-70E740481C1C}">
                <a14:useLocalDpi xmlns:a14="http://schemas.microsoft.com/office/drawing/2010/main" val="0"/>
              </a:ext>
            </a:extLst>
          </a:blip>
          <a:srcRect l="4806" t="3107" r="52088" b="19612"/>
          <a:stretch>
            <a:fillRect/>
          </a:stretch>
        </p:blipFill>
        <p:spPr>
          <a:xfrm>
            <a:off x="-106533" y="2580523"/>
            <a:ext cx="4545367" cy="4583757"/>
          </a:xfrm>
          <a:prstGeom prst="rect">
            <a:avLst/>
          </a:prstGeom>
        </p:spPr>
      </p:pic>
      <p:grpSp>
        <p:nvGrpSpPr>
          <p:cNvPr id="1152" name="组合 1151"/>
          <p:cNvGrpSpPr/>
          <p:nvPr/>
        </p:nvGrpSpPr>
        <p:grpSpPr>
          <a:xfrm>
            <a:off x="2764733" y="1799586"/>
            <a:ext cx="1859805" cy="2260280"/>
            <a:chOff x="2764733" y="1799586"/>
            <a:chExt cx="1859805" cy="2260280"/>
          </a:xfrm>
        </p:grpSpPr>
        <p:sp>
          <p:nvSpPr>
            <p:cNvPr id="9113" name="文本框 9112"/>
            <p:cNvSpPr txBox="1"/>
            <p:nvPr/>
          </p:nvSpPr>
          <p:spPr>
            <a:xfrm>
              <a:off x="2764733" y="2120874"/>
              <a:ext cx="1859805" cy="1938992"/>
            </a:xfrm>
            <a:prstGeom prst="rect">
              <a:avLst/>
            </a:prstGeom>
            <a:noFill/>
          </p:spPr>
          <p:txBody>
            <a:bodyPr wrap="none" rtlCol="0">
              <a:spAutoFit/>
            </a:bodyPr>
            <a:lstStyle/>
            <a:p>
              <a:r>
                <a:rPr lang="zh-CN" altLang="en-US" sz="6000" b="1" dirty="0">
                  <a:solidFill>
                    <a:srgbClr val="FC2692"/>
                  </a:solidFill>
                  <a:effectLst>
                    <a:outerShdw blurRad="38100" dist="38100" dir="2700000" algn="tl">
                      <a:srgbClr val="000000">
                        <a:alpha val="43137"/>
                      </a:srgbClr>
                    </a:outerShdw>
                  </a:effectLst>
                  <a:latin typeface="造字工房悦圆演示版常规体" pitchFamily="50" charset="-122"/>
                  <a:ea typeface="造字工房悦圆演示版常规体" pitchFamily="50" charset="-122"/>
                </a:rPr>
                <a:t>目</a:t>
              </a:r>
              <a:endParaRPr lang="en-US" altLang="zh-CN" sz="6000" b="1" dirty="0">
                <a:solidFill>
                  <a:srgbClr val="FC2692"/>
                </a:solidFill>
                <a:effectLst>
                  <a:outerShdw blurRad="38100" dist="38100" dir="2700000" algn="tl">
                    <a:srgbClr val="000000">
                      <a:alpha val="43137"/>
                    </a:srgbClr>
                  </a:outerShdw>
                </a:effectLst>
                <a:latin typeface="造字工房悦圆演示版常规体" pitchFamily="50" charset="-122"/>
                <a:ea typeface="造字工房悦圆演示版常规体" pitchFamily="50" charset="-122"/>
              </a:endParaRPr>
            </a:p>
            <a:p>
              <a:r>
                <a:rPr lang="zh-CN" altLang="en-US" sz="6000" b="1" dirty="0">
                  <a:solidFill>
                    <a:srgbClr val="FC2692"/>
                  </a:solidFill>
                  <a:effectLst>
                    <a:outerShdw blurRad="38100" dist="38100" dir="2700000" algn="tl">
                      <a:srgbClr val="000000">
                        <a:alpha val="43137"/>
                      </a:srgbClr>
                    </a:outerShdw>
                  </a:effectLst>
                  <a:latin typeface="造字工房悦圆演示版常规体" pitchFamily="50" charset="-122"/>
                  <a:ea typeface="造字工房悦圆演示版常规体" pitchFamily="50" charset="-122"/>
                </a:rPr>
                <a:t>    录</a:t>
              </a:r>
              <a:endParaRPr lang="en-US" altLang="zh-CN" sz="6000" b="1" dirty="0">
                <a:solidFill>
                  <a:srgbClr val="FC2692"/>
                </a:solidFill>
                <a:effectLst>
                  <a:outerShdw blurRad="38100" dist="38100" dir="2700000" algn="tl">
                    <a:srgbClr val="000000">
                      <a:alpha val="43137"/>
                    </a:srgbClr>
                  </a:outerShdw>
                </a:effectLst>
                <a:latin typeface="造字工房悦圆演示版常规体" pitchFamily="50" charset="-122"/>
                <a:ea typeface="造字工房悦圆演示版常规体" pitchFamily="50" charset="-122"/>
              </a:endParaRPr>
            </a:p>
          </p:txBody>
        </p:sp>
        <p:sp>
          <p:nvSpPr>
            <p:cNvPr id="9114" name="文本框 9113"/>
            <p:cNvSpPr txBox="1"/>
            <p:nvPr/>
          </p:nvSpPr>
          <p:spPr>
            <a:xfrm>
              <a:off x="3839189" y="1799586"/>
              <a:ext cx="461665" cy="1102225"/>
            </a:xfrm>
            <a:prstGeom prst="rect">
              <a:avLst/>
            </a:prstGeom>
            <a:noFill/>
          </p:spPr>
          <p:txBody>
            <a:bodyPr vert="eaVert" wrap="none" rtlCol="0">
              <a:spAutoFit/>
            </a:bodyPr>
            <a:lstStyle/>
            <a:p>
              <a:r>
                <a:rPr lang="en-US" altLang="zh-CN">
                  <a:solidFill>
                    <a:srgbClr val="FC2692"/>
                  </a:solidFill>
                  <a:effectLst>
                    <a:outerShdw blurRad="38100" dist="38100" dir="2700000" algn="tl">
                      <a:srgbClr val="000000">
                        <a:alpha val="43137"/>
                      </a:srgbClr>
                    </a:outerShdw>
                  </a:effectLst>
                </a:rPr>
                <a:t>CONTENT</a:t>
              </a:r>
              <a:endParaRPr lang="zh-CN" altLang="en-US" dirty="0">
                <a:solidFill>
                  <a:srgbClr val="FC2692"/>
                </a:solidFill>
                <a:effectLst>
                  <a:outerShdw blurRad="38100" dist="38100" dir="2700000" algn="tl">
                    <a:srgbClr val="000000">
                      <a:alpha val="43137"/>
                    </a:srgbClr>
                  </a:outerShdw>
                </a:effectLst>
              </a:endParaRPr>
            </a:p>
          </p:txBody>
        </p:sp>
      </p:grpSp>
      <p:pic>
        <p:nvPicPr>
          <p:cNvPr id="9116" name="图片 9115"/>
          <p:cNvPicPr>
            <a:picLocks noChangeAspect="1"/>
          </p:cNvPicPr>
          <p:nvPr/>
        </p:nvPicPr>
        <p:blipFill rotWithShape="1">
          <a:blip r:embed="rId4">
            <a:extLst>
              <a:ext uri="{28A0092B-C50C-407E-A947-70E740481C1C}">
                <a14:useLocalDpi xmlns:a14="http://schemas.microsoft.com/office/drawing/2010/main" val="0"/>
              </a:ext>
            </a:extLst>
          </a:blip>
          <a:srcRect l="12373" t="11262" r="54685" b="59223"/>
          <a:stretch>
            <a:fillRect/>
          </a:stretch>
        </p:blipFill>
        <p:spPr>
          <a:xfrm>
            <a:off x="5375876" y="1058265"/>
            <a:ext cx="1580661" cy="1416189"/>
          </a:xfrm>
          <a:prstGeom prst="rect">
            <a:avLst/>
          </a:prstGeom>
        </p:spPr>
      </p:pic>
      <p:pic>
        <p:nvPicPr>
          <p:cNvPr id="9117" name="图片 9116"/>
          <p:cNvPicPr>
            <a:picLocks noChangeAspect="1"/>
          </p:cNvPicPr>
          <p:nvPr/>
        </p:nvPicPr>
        <p:blipFill rotWithShape="1">
          <a:blip r:embed="rId4">
            <a:extLst>
              <a:ext uri="{28A0092B-C50C-407E-A947-70E740481C1C}">
                <a14:useLocalDpi xmlns:a14="http://schemas.microsoft.com/office/drawing/2010/main" val="0"/>
              </a:ext>
            </a:extLst>
          </a:blip>
          <a:srcRect l="73258" t="43125" r="-5706" b="27803"/>
          <a:stretch>
            <a:fillRect/>
          </a:stretch>
        </p:blipFill>
        <p:spPr>
          <a:xfrm>
            <a:off x="5375593" y="2278847"/>
            <a:ext cx="1817258" cy="1628166"/>
          </a:xfrm>
          <a:prstGeom prst="rect">
            <a:avLst/>
          </a:prstGeom>
        </p:spPr>
      </p:pic>
      <p:pic>
        <p:nvPicPr>
          <p:cNvPr id="9120" name="图片 9119"/>
          <p:cNvPicPr>
            <a:picLocks noChangeAspect="1"/>
          </p:cNvPicPr>
          <p:nvPr/>
        </p:nvPicPr>
        <p:blipFill rotWithShape="1">
          <a:blip r:embed="rId4">
            <a:extLst>
              <a:ext uri="{28A0092B-C50C-407E-A947-70E740481C1C}">
                <a14:useLocalDpi xmlns:a14="http://schemas.microsoft.com/office/drawing/2010/main" val="0"/>
              </a:ext>
            </a:extLst>
          </a:blip>
          <a:srcRect l="12373" t="11262" r="54685" b="59223"/>
          <a:stretch>
            <a:fillRect/>
          </a:stretch>
        </p:blipFill>
        <p:spPr>
          <a:xfrm>
            <a:off x="5375593" y="3333380"/>
            <a:ext cx="1580661" cy="1416189"/>
          </a:xfrm>
          <a:prstGeom prst="rect">
            <a:avLst/>
          </a:prstGeom>
        </p:spPr>
      </p:pic>
      <p:pic>
        <p:nvPicPr>
          <p:cNvPr id="9121" name="图片 9120"/>
          <p:cNvPicPr>
            <a:picLocks noChangeAspect="1"/>
          </p:cNvPicPr>
          <p:nvPr/>
        </p:nvPicPr>
        <p:blipFill rotWithShape="1">
          <a:blip r:embed="rId4">
            <a:extLst>
              <a:ext uri="{28A0092B-C50C-407E-A947-70E740481C1C}">
                <a14:useLocalDpi xmlns:a14="http://schemas.microsoft.com/office/drawing/2010/main" val="0"/>
              </a:ext>
            </a:extLst>
          </a:blip>
          <a:srcRect l="73258" t="43125" r="-5706" b="27803"/>
          <a:stretch>
            <a:fillRect/>
          </a:stretch>
        </p:blipFill>
        <p:spPr>
          <a:xfrm>
            <a:off x="5375310" y="4553962"/>
            <a:ext cx="1817258" cy="1628166"/>
          </a:xfrm>
          <a:prstGeom prst="rect">
            <a:avLst/>
          </a:prstGeom>
        </p:spPr>
      </p:pic>
      <p:grpSp>
        <p:nvGrpSpPr>
          <p:cNvPr id="9122" name="组合 9121"/>
          <p:cNvGrpSpPr/>
          <p:nvPr/>
        </p:nvGrpSpPr>
        <p:grpSpPr>
          <a:xfrm>
            <a:off x="6607155" y="1469748"/>
            <a:ext cx="4009950" cy="1110775"/>
            <a:chOff x="5725442" y="1513207"/>
            <a:chExt cx="4009950" cy="1110775"/>
          </a:xfrm>
        </p:grpSpPr>
        <p:sp>
          <p:nvSpPr>
            <p:cNvPr id="9123" name="文本框 9122"/>
            <p:cNvSpPr txBox="1"/>
            <p:nvPr/>
          </p:nvSpPr>
          <p:spPr>
            <a:xfrm>
              <a:off x="5725442" y="1513207"/>
              <a:ext cx="4009950" cy="523220"/>
            </a:xfrm>
            <a:prstGeom prst="rect">
              <a:avLst/>
            </a:prstGeom>
            <a:noFill/>
          </p:spPr>
          <p:txBody>
            <a:bodyPr wrap="square" rtlCol="0">
              <a:spAutoFit/>
            </a:bodyPr>
            <a:lstStyle/>
            <a:p>
              <a:pPr algn="r"/>
              <a:r>
                <a:rPr lang="en-US" altLang="zh-CN" sz="2800" b="1" dirty="0">
                  <a:solidFill>
                    <a:srgbClr val="FC2692"/>
                  </a:solidFill>
                  <a:latin typeface="造字工房悦圆演示版常规体" pitchFamily="50" charset="-122"/>
                  <a:ea typeface="造字工房悦圆演示版常规体" pitchFamily="50" charset="-122"/>
                </a:rPr>
                <a:t>01   </a:t>
              </a:r>
              <a:r>
                <a:rPr lang="zh-CN" altLang="en-US" sz="2800" b="1" dirty="0">
                  <a:solidFill>
                    <a:srgbClr val="FC2692"/>
                  </a:solidFill>
                  <a:latin typeface="造字工房悦圆演示版常规体" pitchFamily="50" charset="-122"/>
                  <a:ea typeface="造字工房悦圆演示版常规体" pitchFamily="50" charset="-122"/>
                </a:rPr>
                <a:t>请插入您标题内容</a:t>
              </a:r>
            </a:p>
          </p:txBody>
        </p:sp>
        <p:sp>
          <p:nvSpPr>
            <p:cNvPr id="9124" name="文本框 9123"/>
            <p:cNvSpPr txBox="1"/>
            <p:nvPr/>
          </p:nvSpPr>
          <p:spPr>
            <a:xfrm>
              <a:off x="5725442" y="1940718"/>
              <a:ext cx="3975053" cy="683264"/>
            </a:xfrm>
            <a:prstGeom prst="rect">
              <a:avLst/>
            </a:prstGeom>
            <a:noFill/>
          </p:spPr>
          <p:txBody>
            <a:bodyPr wrap="square" rtlCol="0">
              <a:spAutoFit/>
            </a:bodyPr>
            <a:lstStyle/>
            <a:p>
              <a:pPr algn="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请插入您的文本内容请插入</a:t>
              </a:r>
            </a:p>
            <a:p>
              <a:pPr algn="r">
                <a:lnSpc>
                  <a:spcPct val="12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125" name="组合 9124"/>
          <p:cNvGrpSpPr/>
          <p:nvPr/>
        </p:nvGrpSpPr>
        <p:grpSpPr>
          <a:xfrm>
            <a:off x="6607155" y="2599824"/>
            <a:ext cx="4009950" cy="1110775"/>
            <a:chOff x="5725442" y="1513207"/>
            <a:chExt cx="4009950" cy="1110775"/>
          </a:xfrm>
        </p:grpSpPr>
        <p:sp>
          <p:nvSpPr>
            <p:cNvPr id="9126" name="文本框 9125"/>
            <p:cNvSpPr txBox="1"/>
            <p:nvPr/>
          </p:nvSpPr>
          <p:spPr>
            <a:xfrm>
              <a:off x="5725442" y="1513207"/>
              <a:ext cx="4009950" cy="523220"/>
            </a:xfrm>
            <a:prstGeom prst="rect">
              <a:avLst/>
            </a:prstGeom>
            <a:noFill/>
          </p:spPr>
          <p:txBody>
            <a:bodyPr wrap="square" rtlCol="0">
              <a:spAutoFit/>
            </a:bodyPr>
            <a:lstStyle/>
            <a:p>
              <a:pPr algn="r"/>
              <a:r>
                <a:rPr lang="en-US" altLang="zh-CN" sz="2800" b="1" dirty="0">
                  <a:solidFill>
                    <a:srgbClr val="FC2692"/>
                  </a:solidFill>
                  <a:latin typeface="造字工房悦圆演示版常规体" pitchFamily="50" charset="-122"/>
                  <a:ea typeface="造字工房悦圆演示版常规体" pitchFamily="50" charset="-122"/>
                </a:rPr>
                <a:t>02   </a:t>
              </a:r>
              <a:r>
                <a:rPr lang="zh-CN" altLang="en-US" sz="2800" b="1" dirty="0">
                  <a:solidFill>
                    <a:srgbClr val="FC2692"/>
                  </a:solidFill>
                  <a:latin typeface="造字工房悦圆演示版常规体" pitchFamily="50" charset="-122"/>
                  <a:ea typeface="造字工房悦圆演示版常规体" pitchFamily="50" charset="-122"/>
                </a:rPr>
                <a:t>请插入您标题内容</a:t>
              </a:r>
            </a:p>
          </p:txBody>
        </p:sp>
        <p:sp>
          <p:nvSpPr>
            <p:cNvPr id="9127" name="文本框 9126"/>
            <p:cNvSpPr txBox="1"/>
            <p:nvPr/>
          </p:nvSpPr>
          <p:spPr>
            <a:xfrm>
              <a:off x="5725442" y="1940718"/>
              <a:ext cx="3975053" cy="683264"/>
            </a:xfrm>
            <a:prstGeom prst="rect">
              <a:avLst/>
            </a:prstGeom>
            <a:noFill/>
          </p:spPr>
          <p:txBody>
            <a:bodyPr wrap="square" rtlCol="0">
              <a:spAutoFit/>
            </a:bodyPr>
            <a:lstStyle/>
            <a:p>
              <a:pPr algn="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请插入您的文本内容请插入</a:t>
              </a:r>
            </a:p>
            <a:p>
              <a:pPr algn="r">
                <a:lnSpc>
                  <a:spcPct val="12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128" name="组合 9127"/>
          <p:cNvGrpSpPr/>
          <p:nvPr/>
        </p:nvGrpSpPr>
        <p:grpSpPr>
          <a:xfrm>
            <a:off x="6607155" y="3729900"/>
            <a:ext cx="4009950" cy="1110775"/>
            <a:chOff x="5725442" y="1513207"/>
            <a:chExt cx="4009950" cy="1110775"/>
          </a:xfrm>
        </p:grpSpPr>
        <p:sp>
          <p:nvSpPr>
            <p:cNvPr id="9129" name="文本框 9128"/>
            <p:cNvSpPr txBox="1"/>
            <p:nvPr/>
          </p:nvSpPr>
          <p:spPr>
            <a:xfrm>
              <a:off x="5725442" y="1513207"/>
              <a:ext cx="4009950" cy="523220"/>
            </a:xfrm>
            <a:prstGeom prst="rect">
              <a:avLst/>
            </a:prstGeom>
            <a:noFill/>
          </p:spPr>
          <p:txBody>
            <a:bodyPr wrap="square" rtlCol="0">
              <a:spAutoFit/>
            </a:bodyPr>
            <a:lstStyle/>
            <a:p>
              <a:pPr algn="r"/>
              <a:r>
                <a:rPr lang="en-US" altLang="zh-CN" sz="2800" b="1" dirty="0">
                  <a:solidFill>
                    <a:srgbClr val="FC2692"/>
                  </a:solidFill>
                  <a:latin typeface="造字工房悦圆演示版常规体" pitchFamily="50" charset="-122"/>
                  <a:ea typeface="造字工房悦圆演示版常规体" pitchFamily="50" charset="-122"/>
                </a:rPr>
                <a:t>03   </a:t>
              </a:r>
              <a:r>
                <a:rPr lang="zh-CN" altLang="en-US" sz="2800" b="1" dirty="0">
                  <a:solidFill>
                    <a:srgbClr val="FC2692"/>
                  </a:solidFill>
                  <a:latin typeface="造字工房悦圆演示版常规体" pitchFamily="50" charset="-122"/>
                  <a:ea typeface="造字工房悦圆演示版常规体" pitchFamily="50" charset="-122"/>
                </a:rPr>
                <a:t>请插入您标题内容</a:t>
              </a:r>
            </a:p>
          </p:txBody>
        </p:sp>
        <p:sp>
          <p:nvSpPr>
            <p:cNvPr id="9130" name="文本框 9129"/>
            <p:cNvSpPr txBox="1"/>
            <p:nvPr/>
          </p:nvSpPr>
          <p:spPr>
            <a:xfrm>
              <a:off x="5725442" y="1940718"/>
              <a:ext cx="3975053" cy="683264"/>
            </a:xfrm>
            <a:prstGeom prst="rect">
              <a:avLst/>
            </a:prstGeom>
            <a:noFill/>
          </p:spPr>
          <p:txBody>
            <a:bodyPr wrap="square" rtlCol="0">
              <a:spAutoFit/>
            </a:bodyPr>
            <a:lstStyle/>
            <a:p>
              <a:pPr algn="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请插入您的文本内容请插入</a:t>
              </a:r>
            </a:p>
            <a:p>
              <a:pPr algn="r">
                <a:lnSpc>
                  <a:spcPct val="12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131" name="组合 9130"/>
          <p:cNvGrpSpPr/>
          <p:nvPr/>
        </p:nvGrpSpPr>
        <p:grpSpPr>
          <a:xfrm>
            <a:off x="6607155" y="4859977"/>
            <a:ext cx="4009950" cy="1110775"/>
            <a:chOff x="5725442" y="1513207"/>
            <a:chExt cx="4009950" cy="1110775"/>
          </a:xfrm>
        </p:grpSpPr>
        <p:sp>
          <p:nvSpPr>
            <p:cNvPr id="9132" name="文本框 9131"/>
            <p:cNvSpPr txBox="1"/>
            <p:nvPr/>
          </p:nvSpPr>
          <p:spPr>
            <a:xfrm>
              <a:off x="5725442" y="1513207"/>
              <a:ext cx="4009950" cy="523220"/>
            </a:xfrm>
            <a:prstGeom prst="rect">
              <a:avLst/>
            </a:prstGeom>
            <a:noFill/>
          </p:spPr>
          <p:txBody>
            <a:bodyPr wrap="square" rtlCol="0">
              <a:spAutoFit/>
            </a:bodyPr>
            <a:lstStyle/>
            <a:p>
              <a:pPr algn="r"/>
              <a:r>
                <a:rPr lang="en-US" altLang="zh-CN" sz="2800" b="1" dirty="0">
                  <a:solidFill>
                    <a:srgbClr val="FC2692"/>
                  </a:solidFill>
                  <a:latin typeface="造字工房悦圆演示版常规体" pitchFamily="50" charset="-122"/>
                  <a:ea typeface="造字工房悦圆演示版常规体" pitchFamily="50" charset="-122"/>
                </a:rPr>
                <a:t>04   </a:t>
              </a:r>
              <a:r>
                <a:rPr lang="zh-CN" altLang="en-US" sz="2800" b="1" dirty="0">
                  <a:solidFill>
                    <a:srgbClr val="FC2692"/>
                  </a:solidFill>
                  <a:latin typeface="造字工房悦圆演示版常规体" pitchFamily="50" charset="-122"/>
                  <a:ea typeface="造字工房悦圆演示版常规体" pitchFamily="50" charset="-122"/>
                </a:rPr>
                <a:t>请插入您标题内容</a:t>
              </a:r>
            </a:p>
          </p:txBody>
        </p:sp>
        <p:sp>
          <p:nvSpPr>
            <p:cNvPr id="9133" name="文本框 9132"/>
            <p:cNvSpPr txBox="1"/>
            <p:nvPr/>
          </p:nvSpPr>
          <p:spPr>
            <a:xfrm>
              <a:off x="5725442" y="1940718"/>
              <a:ext cx="3975053" cy="683264"/>
            </a:xfrm>
            <a:prstGeom prst="rect">
              <a:avLst/>
            </a:prstGeom>
            <a:noFill/>
          </p:spPr>
          <p:txBody>
            <a:bodyPr wrap="square" rtlCol="0">
              <a:spAutoFit/>
            </a:bodyPr>
            <a:lstStyle/>
            <a:p>
              <a:pPr algn="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请插入您的文本内容请插入</a:t>
              </a:r>
            </a:p>
            <a:p>
              <a:pPr algn="r">
                <a:lnSpc>
                  <a:spcPct val="12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1"/>
                                        </p:tgtEl>
                                        <p:attrNameLst>
                                          <p:attrName>style.visibility</p:attrName>
                                        </p:attrNameLst>
                                      </p:cBhvr>
                                      <p:to>
                                        <p:strVal val="visible"/>
                                      </p:to>
                                    </p:set>
                                    <p:animEffect transition="in" filter="fade">
                                      <p:cBhvr>
                                        <p:cTn id="7" dur="500"/>
                                        <p:tgtEl>
                                          <p:spTgt spid="9111"/>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152"/>
                                        </p:tgtEl>
                                        <p:attrNameLst>
                                          <p:attrName>style.visibility</p:attrName>
                                        </p:attrNameLst>
                                      </p:cBhvr>
                                      <p:to>
                                        <p:strVal val="visible"/>
                                      </p:to>
                                    </p:set>
                                    <p:animEffect transition="in" filter="fade">
                                      <p:cBhvr>
                                        <p:cTn id="11" dur="1000"/>
                                        <p:tgtEl>
                                          <p:spTgt spid="1152"/>
                                        </p:tgtEl>
                                      </p:cBhvr>
                                    </p:animEffect>
                                    <p:anim calcmode="lin" valueType="num">
                                      <p:cBhvr>
                                        <p:cTn id="12" dur="1000" fill="hold"/>
                                        <p:tgtEl>
                                          <p:spTgt spid="1152"/>
                                        </p:tgtEl>
                                        <p:attrNameLst>
                                          <p:attrName>ppt_x</p:attrName>
                                        </p:attrNameLst>
                                      </p:cBhvr>
                                      <p:tavLst>
                                        <p:tav tm="0">
                                          <p:val>
                                            <p:strVal val="#ppt_x"/>
                                          </p:val>
                                        </p:tav>
                                        <p:tav tm="100000">
                                          <p:val>
                                            <p:strVal val="#ppt_x"/>
                                          </p:val>
                                        </p:tav>
                                      </p:tavLst>
                                    </p:anim>
                                    <p:anim calcmode="lin" valueType="num">
                                      <p:cBhvr>
                                        <p:cTn id="13" dur="1000" fill="hold"/>
                                        <p:tgtEl>
                                          <p:spTgt spid="115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122"/>
                                        </p:tgtEl>
                                        <p:attrNameLst>
                                          <p:attrName>style.visibility</p:attrName>
                                        </p:attrNameLst>
                                      </p:cBhvr>
                                      <p:to>
                                        <p:strVal val="visible"/>
                                      </p:to>
                                    </p:set>
                                    <p:animEffect transition="in" filter="fade">
                                      <p:cBhvr>
                                        <p:cTn id="17" dur="500"/>
                                        <p:tgtEl>
                                          <p:spTgt spid="9122"/>
                                        </p:tgtEl>
                                      </p:cBhvr>
                                    </p:animEffect>
                                  </p:childTnLst>
                                </p:cTn>
                              </p:par>
                              <p:par>
                                <p:cTn id="18" presetID="10" presetClass="entr" presetSubtype="0" fill="hold" nodeType="withEffect">
                                  <p:stCondLst>
                                    <p:cond delay="0"/>
                                  </p:stCondLst>
                                  <p:childTnLst>
                                    <p:set>
                                      <p:cBhvr>
                                        <p:cTn id="19" dur="1" fill="hold">
                                          <p:stCondLst>
                                            <p:cond delay="0"/>
                                          </p:stCondLst>
                                        </p:cTn>
                                        <p:tgtEl>
                                          <p:spTgt spid="9116"/>
                                        </p:tgtEl>
                                        <p:attrNameLst>
                                          <p:attrName>style.visibility</p:attrName>
                                        </p:attrNameLst>
                                      </p:cBhvr>
                                      <p:to>
                                        <p:strVal val="visible"/>
                                      </p:to>
                                    </p:set>
                                    <p:animEffect transition="in" filter="fade">
                                      <p:cBhvr>
                                        <p:cTn id="20" dur="500"/>
                                        <p:tgtEl>
                                          <p:spTgt spid="9116"/>
                                        </p:tgtEl>
                                      </p:cBhvr>
                                    </p:animEffect>
                                  </p:childTnLst>
                                </p:cTn>
                              </p:par>
                              <p:par>
                                <p:cTn id="21" presetID="10" presetClass="entr" presetSubtype="0" fill="hold" nodeType="withEffect">
                                  <p:stCondLst>
                                    <p:cond delay="200"/>
                                  </p:stCondLst>
                                  <p:childTnLst>
                                    <p:set>
                                      <p:cBhvr>
                                        <p:cTn id="22" dur="1" fill="hold">
                                          <p:stCondLst>
                                            <p:cond delay="0"/>
                                          </p:stCondLst>
                                        </p:cTn>
                                        <p:tgtEl>
                                          <p:spTgt spid="9125"/>
                                        </p:tgtEl>
                                        <p:attrNameLst>
                                          <p:attrName>style.visibility</p:attrName>
                                        </p:attrNameLst>
                                      </p:cBhvr>
                                      <p:to>
                                        <p:strVal val="visible"/>
                                      </p:to>
                                    </p:set>
                                    <p:animEffect transition="in" filter="fade">
                                      <p:cBhvr>
                                        <p:cTn id="23" dur="500"/>
                                        <p:tgtEl>
                                          <p:spTgt spid="9125"/>
                                        </p:tgtEl>
                                      </p:cBhvr>
                                    </p:animEffect>
                                  </p:childTnLst>
                                </p:cTn>
                              </p:par>
                              <p:par>
                                <p:cTn id="24" presetID="10" presetClass="entr" presetSubtype="0" fill="hold" nodeType="withEffect">
                                  <p:stCondLst>
                                    <p:cond delay="200"/>
                                  </p:stCondLst>
                                  <p:childTnLst>
                                    <p:set>
                                      <p:cBhvr>
                                        <p:cTn id="25" dur="1" fill="hold">
                                          <p:stCondLst>
                                            <p:cond delay="0"/>
                                          </p:stCondLst>
                                        </p:cTn>
                                        <p:tgtEl>
                                          <p:spTgt spid="9117"/>
                                        </p:tgtEl>
                                        <p:attrNameLst>
                                          <p:attrName>style.visibility</p:attrName>
                                        </p:attrNameLst>
                                      </p:cBhvr>
                                      <p:to>
                                        <p:strVal val="visible"/>
                                      </p:to>
                                    </p:set>
                                    <p:animEffect transition="in" filter="fade">
                                      <p:cBhvr>
                                        <p:cTn id="26" dur="500"/>
                                        <p:tgtEl>
                                          <p:spTgt spid="9117"/>
                                        </p:tgtEl>
                                      </p:cBhvr>
                                    </p:animEffect>
                                  </p:childTnLst>
                                </p:cTn>
                              </p:par>
                              <p:par>
                                <p:cTn id="27" presetID="10" presetClass="entr" presetSubtype="0" fill="hold" nodeType="withEffect">
                                  <p:stCondLst>
                                    <p:cond delay="400"/>
                                  </p:stCondLst>
                                  <p:childTnLst>
                                    <p:set>
                                      <p:cBhvr>
                                        <p:cTn id="28" dur="1" fill="hold">
                                          <p:stCondLst>
                                            <p:cond delay="0"/>
                                          </p:stCondLst>
                                        </p:cTn>
                                        <p:tgtEl>
                                          <p:spTgt spid="9128"/>
                                        </p:tgtEl>
                                        <p:attrNameLst>
                                          <p:attrName>style.visibility</p:attrName>
                                        </p:attrNameLst>
                                      </p:cBhvr>
                                      <p:to>
                                        <p:strVal val="visible"/>
                                      </p:to>
                                    </p:set>
                                    <p:animEffect transition="in" filter="fade">
                                      <p:cBhvr>
                                        <p:cTn id="29" dur="500"/>
                                        <p:tgtEl>
                                          <p:spTgt spid="9128"/>
                                        </p:tgtEl>
                                      </p:cBhvr>
                                    </p:animEffect>
                                  </p:childTnLst>
                                </p:cTn>
                              </p:par>
                              <p:par>
                                <p:cTn id="30" presetID="10" presetClass="entr" presetSubtype="0" fill="hold" nodeType="withEffect">
                                  <p:stCondLst>
                                    <p:cond delay="400"/>
                                  </p:stCondLst>
                                  <p:childTnLst>
                                    <p:set>
                                      <p:cBhvr>
                                        <p:cTn id="31" dur="1" fill="hold">
                                          <p:stCondLst>
                                            <p:cond delay="0"/>
                                          </p:stCondLst>
                                        </p:cTn>
                                        <p:tgtEl>
                                          <p:spTgt spid="9120"/>
                                        </p:tgtEl>
                                        <p:attrNameLst>
                                          <p:attrName>style.visibility</p:attrName>
                                        </p:attrNameLst>
                                      </p:cBhvr>
                                      <p:to>
                                        <p:strVal val="visible"/>
                                      </p:to>
                                    </p:set>
                                    <p:animEffect transition="in" filter="fade">
                                      <p:cBhvr>
                                        <p:cTn id="32" dur="500"/>
                                        <p:tgtEl>
                                          <p:spTgt spid="9120"/>
                                        </p:tgtEl>
                                      </p:cBhvr>
                                    </p:animEffect>
                                  </p:childTnLst>
                                </p:cTn>
                              </p:par>
                              <p:par>
                                <p:cTn id="33" presetID="10" presetClass="entr" presetSubtype="0" fill="hold" nodeType="withEffect">
                                  <p:stCondLst>
                                    <p:cond delay="600"/>
                                  </p:stCondLst>
                                  <p:childTnLst>
                                    <p:set>
                                      <p:cBhvr>
                                        <p:cTn id="34" dur="1" fill="hold">
                                          <p:stCondLst>
                                            <p:cond delay="0"/>
                                          </p:stCondLst>
                                        </p:cTn>
                                        <p:tgtEl>
                                          <p:spTgt spid="9131"/>
                                        </p:tgtEl>
                                        <p:attrNameLst>
                                          <p:attrName>style.visibility</p:attrName>
                                        </p:attrNameLst>
                                      </p:cBhvr>
                                      <p:to>
                                        <p:strVal val="visible"/>
                                      </p:to>
                                    </p:set>
                                    <p:animEffect transition="in" filter="fade">
                                      <p:cBhvr>
                                        <p:cTn id="35" dur="500"/>
                                        <p:tgtEl>
                                          <p:spTgt spid="9131"/>
                                        </p:tgtEl>
                                      </p:cBhvr>
                                    </p:animEffect>
                                  </p:childTnLst>
                                </p:cTn>
                              </p:par>
                              <p:par>
                                <p:cTn id="36" presetID="10" presetClass="entr" presetSubtype="0" fill="hold" nodeType="withEffect">
                                  <p:stCondLst>
                                    <p:cond delay="600"/>
                                  </p:stCondLst>
                                  <p:childTnLst>
                                    <p:set>
                                      <p:cBhvr>
                                        <p:cTn id="37" dur="1" fill="hold">
                                          <p:stCondLst>
                                            <p:cond delay="0"/>
                                          </p:stCondLst>
                                        </p:cTn>
                                        <p:tgtEl>
                                          <p:spTgt spid="9121"/>
                                        </p:tgtEl>
                                        <p:attrNameLst>
                                          <p:attrName>style.visibility</p:attrName>
                                        </p:attrNameLst>
                                      </p:cBhvr>
                                      <p:to>
                                        <p:strVal val="visible"/>
                                      </p:to>
                                    </p:set>
                                    <p:animEffect transition="in" filter="fade">
                                      <p:cBhvr>
                                        <p:cTn id="38" dur="500"/>
                                        <p:tgtEl>
                                          <p:spTgt spid="9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327589" y="1747947"/>
            <a:ext cx="5843752" cy="4298731"/>
          </a:xfrm>
          <a:prstGeom prst="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p:cNvGrpSpPr/>
          <p:nvPr/>
        </p:nvGrpSpPr>
        <p:grpSpPr>
          <a:xfrm>
            <a:off x="1211973" y="2526784"/>
            <a:ext cx="5388852" cy="209136"/>
            <a:chOff x="1211973" y="2526784"/>
            <a:chExt cx="5388852" cy="209136"/>
          </a:xfrm>
          <a:solidFill>
            <a:schemeClr val="tx1">
              <a:lumMod val="65000"/>
              <a:lumOff val="35000"/>
            </a:schemeClr>
          </a:solidFill>
        </p:grpSpPr>
        <p:sp>
          <p:nvSpPr>
            <p:cNvPr id="14" name="矩形 13"/>
            <p:cNvSpPr/>
            <p:nvPr/>
          </p:nvSpPr>
          <p:spPr>
            <a:xfrm>
              <a:off x="1211974" y="2599286"/>
              <a:ext cx="651642" cy="136634"/>
            </a:xfrm>
            <a:prstGeom prst="rect">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flipH="1">
              <a:off x="1211973" y="2526784"/>
              <a:ext cx="115615" cy="72502"/>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4" idx="3"/>
            </p:cNvCxnSpPr>
            <p:nvPr/>
          </p:nvCxnSpPr>
          <p:spPr>
            <a:xfrm flipV="1">
              <a:off x="1863616" y="2663418"/>
              <a:ext cx="4737209" cy="4185"/>
            </a:xfrm>
            <a:prstGeom prst="line">
              <a:avLst/>
            </a:prstGeom>
            <a:grpFill/>
            <a:ln>
              <a:solidFill>
                <a:schemeClr val="tx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211973" y="2990608"/>
            <a:ext cx="5388852" cy="209136"/>
            <a:chOff x="1211973" y="2990608"/>
            <a:chExt cx="5388852" cy="209136"/>
          </a:xfrm>
          <a:solidFill>
            <a:schemeClr val="tx1">
              <a:lumMod val="65000"/>
              <a:lumOff val="35000"/>
            </a:schemeClr>
          </a:solidFill>
        </p:grpSpPr>
        <p:sp>
          <p:nvSpPr>
            <p:cNvPr id="18" name="矩形 17"/>
            <p:cNvSpPr/>
            <p:nvPr/>
          </p:nvSpPr>
          <p:spPr>
            <a:xfrm>
              <a:off x="1211974" y="3063110"/>
              <a:ext cx="651642" cy="136634"/>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flipH="1">
              <a:off x="1211973" y="2990608"/>
              <a:ext cx="115615" cy="72502"/>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flipV="1">
              <a:off x="1863616" y="3131427"/>
              <a:ext cx="4737209" cy="4185"/>
            </a:xfrm>
            <a:prstGeom prst="line">
              <a:avLst/>
            </a:prstGeom>
            <a:grpFill/>
            <a:ln>
              <a:solidFill>
                <a:schemeClr val="tx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211973" y="3446440"/>
            <a:ext cx="5388852" cy="209136"/>
            <a:chOff x="1211973" y="3446440"/>
            <a:chExt cx="5388852" cy="209136"/>
          </a:xfrm>
          <a:solidFill>
            <a:schemeClr val="tx1">
              <a:lumMod val="65000"/>
              <a:lumOff val="35000"/>
            </a:schemeClr>
          </a:solidFill>
        </p:grpSpPr>
        <p:sp>
          <p:nvSpPr>
            <p:cNvPr id="22" name="矩形 21"/>
            <p:cNvSpPr/>
            <p:nvPr/>
          </p:nvSpPr>
          <p:spPr>
            <a:xfrm>
              <a:off x="1211974" y="3518942"/>
              <a:ext cx="651642" cy="136634"/>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flipH="1">
              <a:off x="1211973" y="3446440"/>
              <a:ext cx="115615" cy="72502"/>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V="1">
              <a:off x="1863616" y="3588894"/>
              <a:ext cx="4737209" cy="4185"/>
            </a:xfrm>
            <a:prstGeom prst="line">
              <a:avLst/>
            </a:prstGeom>
            <a:grpFill/>
            <a:ln>
              <a:solidFill>
                <a:schemeClr val="tx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211973" y="3910264"/>
            <a:ext cx="5388852" cy="209136"/>
            <a:chOff x="1211973" y="3910264"/>
            <a:chExt cx="5388852" cy="209136"/>
          </a:xfrm>
          <a:solidFill>
            <a:schemeClr val="tx1">
              <a:lumMod val="65000"/>
              <a:lumOff val="35000"/>
            </a:schemeClr>
          </a:solidFill>
        </p:grpSpPr>
        <p:sp>
          <p:nvSpPr>
            <p:cNvPr id="26" name="矩形 25"/>
            <p:cNvSpPr/>
            <p:nvPr/>
          </p:nvSpPr>
          <p:spPr>
            <a:xfrm>
              <a:off x="1211974" y="3982766"/>
              <a:ext cx="651642" cy="136634"/>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三角形 26"/>
            <p:cNvSpPr/>
            <p:nvPr/>
          </p:nvSpPr>
          <p:spPr>
            <a:xfrm flipH="1">
              <a:off x="1211973" y="3910264"/>
              <a:ext cx="115615" cy="72502"/>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flipV="1">
              <a:off x="1863616" y="4055432"/>
              <a:ext cx="4737209" cy="4185"/>
            </a:xfrm>
            <a:prstGeom prst="line">
              <a:avLst/>
            </a:prstGeom>
            <a:grpFill/>
            <a:ln>
              <a:solidFill>
                <a:schemeClr val="tx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1211973" y="4374088"/>
            <a:ext cx="5388852" cy="209136"/>
            <a:chOff x="1211973" y="4374088"/>
            <a:chExt cx="5388852" cy="209136"/>
          </a:xfrm>
          <a:solidFill>
            <a:schemeClr val="tx1">
              <a:lumMod val="65000"/>
              <a:lumOff val="35000"/>
            </a:schemeClr>
          </a:solidFill>
        </p:grpSpPr>
        <p:sp>
          <p:nvSpPr>
            <p:cNvPr id="30" name="矩形 29"/>
            <p:cNvSpPr/>
            <p:nvPr/>
          </p:nvSpPr>
          <p:spPr>
            <a:xfrm>
              <a:off x="1211974" y="4446590"/>
              <a:ext cx="651642" cy="136634"/>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三角形 30"/>
            <p:cNvSpPr/>
            <p:nvPr/>
          </p:nvSpPr>
          <p:spPr>
            <a:xfrm flipH="1">
              <a:off x="1211973" y="4374088"/>
              <a:ext cx="115615" cy="72502"/>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flipV="1">
              <a:off x="1863616" y="4512814"/>
              <a:ext cx="4737209" cy="4185"/>
            </a:xfrm>
            <a:prstGeom prst="line">
              <a:avLst/>
            </a:prstGeom>
            <a:grpFill/>
            <a:ln>
              <a:solidFill>
                <a:schemeClr val="tx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1211973" y="4837912"/>
            <a:ext cx="5388852" cy="209136"/>
            <a:chOff x="1211973" y="4837912"/>
            <a:chExt cx="5388852" cy="209136"/>
          </a:xfrm>
          <a:solidFill>
            <a:schemeClr val="tx1">
              <a:lumMod val="65000"/>
              <a:lumOff val="35000"/>
            </a:schemeClr>
          </a:solidFill>
        </p:grpSpPr>
        <p:sp>
          <p:nvSpPr>
            <p:cNvPr id="34" name="矩形 33"/>
            <p:cNvSpPr/>
            <p:nvPr/>
          </p:nvSpPr>
          <p:spPr>
            <a:xfrm>
              <a:off x="1211974" y="4910414"/>
              <a:ext cx="651642" cy="136634"/>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p:cNvSpPr/>
            <p:nvPr/>
          </p:nvSpPr>
          <p:spPr>
            <a:xfrm flipH="1">
              <a:off x="1211973" y="4837912"/>
              <a:ext cx="115615" cy="72502"/>
            </a:xfrm>
            <a:prstGeom prst="rtTriangl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flipV="1">
              <a:off x="1863616" y="4951305"/>
              <a:ext cx="4737209" cy="4185"/>
            </a:xfrm>
            <a:prstGeom prst="line">
              <a:avLst/>
            </a:prstGeom>
            <a:grpFill/>
            <a:ln>
              <a:solidFill>
                <a:schemeClr val="tx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a:off x="2303518" y="4046361"/>
            <a:ext cx="349218" cy="904944"/>
          </a:xfrm>
          <a:prstGeom prst="rect">
            <a:avLst/>
          </a:prstGeom>
          <a:gradFill>
            <a:gsLst>
              <a:gs pos="0">
                <a:srgbClr val="FC2692"/>
              </a:gs>
              <a:gs pos="100000">
                <a:srgbClr val="FECE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952414" y="3146499"/>
            <a:ext cx="349218" cy="1804806"/>
          </a:xfrm>
          <a:prstGeom prst="rect">
            <a:avLst/>
          </a:prstGeom>
          <a:gradFill>
            <a:gsLst>
              <a:gs pos="0">
                <a:srgbClr val="FC2692"/>
              </a:gs>
              <a:gs pos="100000">
                <a:srgbClr val="FECE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566925" y="4512813"/>
            <a:ext cx="349218" cy="438491"/>
          </a:xfrm>
          <a:prstGeom prst="rect">
            <a:avLst/>
          </a:prstGeom>
          <a:gradFill>
            <a:gsLst>
              <a:gs pos="0">
                <a:srgbClr val="FC2692"/>
              </a:gs>
              <a:gs pos="100000">
                <a:srgbClr val="FECE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168260" y="3588895"/>
            <a:ext cx="349218" cy="1362410"/>
          </a:xfrm>
          <a:prstGeom prst="rect">
            <a:avLst/>
          </a:prstGeom>
          <a:gradFill>
            <a:gsLst>
              <a:gs pos="0">
                <a:srgbClr val="FC2692"/>
              </a:gs>
              <a:gs pos="100000">
                <a:srgbClr val="FECE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783207" y="4046361"/>
            <a:ext cx="349218" cy="904944"/>
          </a:xfrm>
          <a:prstGeom prst="rect">
            <a:avLst/>
          </a:prstGeom>
          <a:gradFill>
            <a:gsLst>
              <a:gs pos="0">
                <a:srgbClr val="FC2692"/>
              </a:gs>
              <a:gs pos="100000">
                <a:srgbClr val="FECE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408124" y="2663418"/>
            <a:ext cx="349218" cy="2287887"/>
          </a:xfrm>
          <a:prstGeom prst="rect">
            <a:avLst/>
          </a:prstGeom>
          <a:gradFill>
            <a:gsLst>
              <a:gs pos="0">
                <a:srgbClr val="FC2692"/>
              </a:gs>
              <a:gs pos="100000">
                <a:srgbClr val="FECE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056016" y="3736070"/>
            <a:ext cx="349218" cy="1215235"/>
          </a:xfrm>
          <a:prstGeom prst="rect">
            <a:avLst/>
          </a:prstGeom>
          <a:gradFill>
            <a:gsLst>
              <a:gs pos="0">
                <a:srgbClr val="FC2692"/>
              </a:gs>
              <a:gs pos="100000">
                <a:srgbClr val="FECE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4" name="直角三角形 43"/>
          <p:cNvSpPr/>
          <p:nvPr/>
        </p:nvSpPr>
        <p:spPr>
          <a:xfrm flipH="1">
            <a:off x="6257890" y="5136766"/>
            <a:ext cx="960524" cy="960524"/>
          </a:xfrm>
          <a:prstGeom prst="rtTriangle">
            <a:avLst/>
          </a:prstGeom>
          <a:solidFill>
            <a:srgbClr val="DCA4C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2135554" y="4966187"/>
            <a:ext cx="4451364" cy="307777"/>
            <a:chOff x="2135554" y="4966187"/>
            <a:chExt cx="4451364" cy="307777"/>
          </a:xfrm>
        </p:grpSpPr>
        <p:sp>
          <p:nvSpPr>
            <p:cNvPr id="46" name="文本框 45"/>
            <p:cNvSpPr txBox="1"/>
            <p:nvPr/>
          </p:nvSpPr>
          <p:spPr>
            <a:xfrm>
              <a:off x="2135554" y="4966187"/>
              <a:ext cx="685146" cy="307777"/>
            </a:xfrm>
            <a:prstGeom prst="rect">
              <a:avLst/>
            </a:prstGeom>
            <a:noFill/>
          </p:spPr>
          <p:txBody>
            <a:bodyPr wrap="square" rtlCol="0">
              <a:spAutoFit/>
            </a:bodyPr>
            <a:lstStyle/>
            <a:p>
              <a:pPr algn="ctr"/>
              <a:r>
                <a:rPr lang="zh-CN" altLang="en-US" sz="1400" b="1" dirty="0">
                  <a:solidFill>
                    <a:srgbClr val="A4B6C6"/>
                  </a:solidFill>
                  <a:latin typeface="方正幼线简体" panose="03000509000000000000" pitchFamily="65" charset="-122"/>
                  <a:ea typeface="方正幼线简体" panose="03000509000000000000" pitchFamily="65" charset="-122"/>
                </a:rPr>
                <a:t>文本</a:t>
              </a:r>
            </a:p>
          </p:txBody>
        </p:sp>
        <p:sp>
          <p:nvSpPr>
            <p:cNvPr id="47" name="文本框 46"/>
            <p:cNvSpPr txBox="1"/>
            <p:nvPr/>
          </p:nvSpPr>
          <p:spPr>
            <a:xfrm>
              <a:off x="2763257" y="4966187"/>
              <a:ext cx="685146" cy="307777"/>
            </a:xfrm>
            <a:prstGeom prst="rect">
              <a:avLst/>
            </a:prstGeom>
            <a:noFill/>
          </p:spPr>
          <p:txBody>
            <a:bodyPr wrap="square" rtlCol="0">
              <a:spAutoFit/>
            </a:bodyPr>
            <a:lstStyle/>
            <a:p>
              <a:pPr algn="ctr"/>
              <a:r>
                <a:rPr lang="zh-CN" altLang="en-US" sz="1400" b="1" dirty="0">
                  <a:solidFill>
                    <a:srgbClr val="A4B6C6"/>
                  </a:solidFill>
                  <a:latin typeface="方正幼线简体" panose="03000509000000000000" pitchFamily="65" charset="-122"/>
                  <a:ea typeface="方正幼线简体" panose="03000509000000000000" pitchFamily="65" charset="-122"/>
                </a:rPr>
                <a:t>文本</a:t>
              </a:r>
            </a:p>
          </p:txBody>
        </p:sp>
        <p:sp>
          <p:nvSpPr>
            <p:cNvPr id="48" name="文本框 47"/>
            <p:cNvSpPr txBox="1"/>
            <p:nvPr/>
          </p:nvSpPr>
          <p:spPr>
            <a:xfrm>
              <a:off x="3390960" y="4966187"/>
              <a:ext cx="685146" cy="307777"/>
            </a:xfrm>
            <a:prstGeom prst="rect">
              <a:avLst/>
            </a:prstGeom>
            <a:noFill/>
          </p:spPr>
          <p:txBody>
            <a:bodyPr wrap="square" rtlCol="0">
              <a:spAutoFit/>
            </a:bodyPr>
            <a:lstStyle/>
            <a:p>
              <a:pPr algn="ctr"/>
              <a:r>
                <a:rPr lang="zh-CN" altLang="en-US" sz="1400" b="1" dirty="0">
                  <a:solidFill>
                    <a:srgbClr val="A4B6C6"/>
                  </a:solidFill>
                  <a:latin typeface="方正幼线简体" panose="03000509000000000000" pitchFamily="65" charset="-122"/>
                  <a:ea typeface="方正幼线简体" panose="03000509000000000000" pitchFamily="65" charset="-122"/>
                </a:rPr>
                <a:t>文本</a:t>
              </a:r>
            </a:p>
          </p:txBody>
        </p:sp>
        <p:sp>
          <p:nvSpPr>
            <p:cNvPr id="49" name="文本框 48"/>
            <p:cNvSpPr txBox="1"/>
            <p:nvPr/>
          </p:nvSpPr>
          <p:spPr>
            <a:xfrm>
              <a:off x="4018663" y="4966187"/>
              <a:ext cx="685146" cy="307777"/>
            </a:xfrm>
            <a:prstGeom prst="rect">
              <a:avLst/>
            </a:prstGeom>
            <a:noFill/>
          </p:spPr>
          <p:txBody>
            <a:bodyPr wrap="square" rtlCol="0">
              <a:spAutoFit/>
            </a:bodyPr>
            <a:lstStyle/>
            <a:p>
              <a:pPr algn="ctr"/>
              <a:r>
                <a:rPr lang="zh-CN" altLang="en-US" sz="1400" b="1" dirty="0">
                  <a:solidFill>
                    <a:srgbClr val="A4B6C6"/>
                  </a:solidFill>
                  <a:latin typeface="方正幼线简体" panose="03000509000000000000" pitchFamily="65" charset="-122"/>
                  <a:ea typeface="方正幼线简体" panose="03000509000000000000" pitchFamily="65" charset="-122"/>
                </a:rPr>
                <a:t>文本</a:t>
              </a:r>
            </a:p>
          </p:txBody>
        </p:sp>
        <p:sp>
          <p:nvSpPr>
            <p:cNvPr id="50" name="文本框 49"/>
            <p:cNvSpPr txBox="1"/>
            <p:nvPr/>
          </p:nvSpPr>
          <p:spPr>
            <a:xfrm>
              <a:off x="4646366" y="4966187"/>
              <a:ext cx="685146" cy="307777"/>
            </a:xfrm>
            <a:prstGeom prst="rect">
              <a:avLst/>
            </a:prstGeom>
            <a:noFill/>
          </p:spPr>
          <p:txBody>
            <a:bodyPr wrap="square" rtlCol="0">
              <a:spAutoFit/>
            </a:bodyPr>
            <a:lstStyle/>
            <a:p>
              <a:pPr algn="ctr"/>
              <a:r>
                <a:rPr lang="zh-CN" altLang="en-US" sz="1400" b="1" dirty="0">
                  <a:solidFill>
                    <a:srgbClr val="A4B6C6"/>
                  </a:solidFill>
                  <a:latin typeface="方正幼线简体" panose="03000509000000000000" pitchFamily="65" charset="-122"/>
                  <a:ea typeface="方正幼线简体" panose="03000509000000000000" pitchFamily="65" charset="-122"/>
                </a:rPr>
                <a:t>文本</a:t>
              </a:r>
            </a:p>
          </p:txBody>
        </p:sp>
        <p:sp>
          <p:nvSpPr>
            <p:cNvPr id="51" name="文本框 50"/>
            <p:cNvSpPr txBox="1"/>
            <p:nvPr/>
          </p:nvSpPr>
          <p:spPr>
            <a:xfrm>
              <a:off x="5274069" y="4966187"/>
              <a:ext cx="685146" cy="307777"/>
            </a:xfrm>
            <a:prstGeom prst="rect">
              <a:avLst/>
            </a:prstGeom>
            <a:noFill/>
          </p:spPr>
          <p:txBody>
            <a:bodyPr wrap="square" rtlCol="0">
              <a:spAutoFit/>
            </a:bodyPr>
            <a:lstStyle/>
            <a:p>
              <a:pPr algn="ctr"/>
              <a:r>
                <a:rPr lang="zh-CN" altLang="en-US" sz="1400" b="1" dirty="0">
                  <a:solidFill>
                    <a:srgbClr val="A4B6C6"/>
                  </a:solidFill>
                  <a:latin typeface="方正幼线简体" panose="03000509000000000000" pitchFamily="65" charset="-122"/>
                  <a:ea typeface="方正幼线简体" panose="03000509000000000000" pitchFamily="65" charset="-122"/>
                </a:rPr>
                <a:t>文本</a:t>
              </a:r>
            </a:p>
          </p:txBody>
        </p:sp>
        <p:sp>
          <p:nvSpPr>
            <p:cNvPr id="52" name="文本框 51"/>
            <p:cNvSpPr txBox="1"/>
            <p:nvPr/>
          </p:nvSpPr>
          <p:spPr>
            <a:xfrm>
              <a:off x="5901772" y="4966187"/>
              <a:ext cx="685146" cy="307777"/>
            </a:xfrm>
            <a:prstGeom prst="rect">
              <a:avLst/>
            </a:prstGeom>
            <a:noFill/>
          </p:spPr>
          <p:txBody>
            <a:bodyPr wrap="square" rtlCol="0">
              <a:spAutoFit/>
            </a:bodyPr>
            <a:lstStyle/>
            <a:p>
              <a:pPr algn="ctr"/>
              <a:r>
                <a:rPr lang="zh-CN" altLang="en-US" sz="1400" b="1" dirty="0">
                  <a:solidFill>
                    <a:srgbClr val="A4B6C6"/>
                  </a:solidFill>
                  <a:latin typeface="方正幼线简体" panose="03000509000000000000" pitchFamily="65" charset="-122"/>
                  <a:ea typeface="方正幼线简体" panose="03000509000000000000" pitchFamily="65" charset="-122"/>
                </a:rPr>
                <a:t>文本</a:t>
              </a:r>
            </a:p>
          </p:txBody>
        </p:sp>
      </p:grpSp>
      <p:grpSp>
        <p:nvGrpSpPr>
          <p:cNvPr id="53" name="组合 52"/>
          <p:cNvGrpSpPr/>
          <p:nvPr/>
        </p:nvGrpSpPr>
        <p:grpSpPr>
          <a:xfrm>
            <a:off x="409271" y="2478167"/>
            <a:ext cx="802701" cy="2689415"/>
            <a:chOff x="409271" y="2478167"/>
            <a:chExt cx="802701" cy="2689415"/>
          </a:xfrm>
        </p:grpSpPr>
        <p:sp>
          <p:nvSpPr>
            <p:cNvPr id="54" name="文本框 53"/>
            <p:cNvSpPr txBox="1"/>
            <p:nvPr/>
          </p:nvSpPr>
          <p:spPr>
            <a:xfrm>
              <a:off x="409271" y="4798250"/>
              <a:ext cx="802701" cy="369332"/>
            </a:xfrm>
            <a:prstGeom prst="rect">
              <a:avLst/>
            </a:prstGeom>
            <a:noFill/>
          </p:spPr>
          <p:txBody>
            <a:bodyPr wrap="square" rtlCol="0">
              <a:spAutoFit/>
            </a:bodyPr>
            <a:lstStyle/>
            <a:p>
              <a:pPr algn="ctr"/>
              <a:r>
                <a:rPr lang="en-US" altLang="zh-CN" b="1" dirty="0">
                  <a:solidFill>
                    <a:schemeClr val="tx1">
                      <a:lumMod val="65000"/>
                      <a:lumOff val="35000"/>
                    </a:schemeClr>
                  </a:solidFill>
                  <a:latin typeface="方正幼线简体" panose="03000509000000000000" pitchFamily="65" charset="-122"/>
                  <a:ea typeface="方正幼线简体" panose="03000509000000000000" pitchFamily="65" charset="-122"/>
                </a:rPr>
                <a:t>0</a:t>
              </a:r>
              <a:endParaRPr lang="zh-CN" altLang="en-US" b="1" dirty="0">
                <a:solidFill>
                  <a:schemeClr val="tx1">
                    <a:lumMod val="65000"/>
                    <a:lumOff val="35000"/>
                  </a:schemeClr>
                </a:solidFill>
                <a:latin typeface="方正幼线简体" panose="03000509000000000000" pitchFamily="65" charset="-122"/>
                <a:ea typeface="方正幼线简体" panose="03000509000000000000" pitchFamily="65" charset="-122"/>
              </a:endParaRPr>
            </a:p>
          </p:txBody>
        </p:sp>
        <p:sp>
          <p:nvSpPr>
            <p:cNvPr id="55" name="文本框 54"/>
            <p:cNvSpPr txBox="1"/>
            <p:nvPr/>
          </p:nvSpPr>
          <p:spPr>
            <a:xfrm>
              <a:off x="409271" y="4334235"/>
              <a:ext cx="802701" cy="369332"/>
            </a:xfrm>
            <a:prstGeom prst="rect">
              <a:avLst/>
            </a:prstGeom>
            <a:noFill/>
          </p:spPr>
          <p:txBody>
            <a:bodyPr wrap="square" rtlCol="0">
              <a:spAutoFit/>
            </a:bodyPr>
            <a:lstStyle/>
            <a:p>
              <a:pPr algn="ctr"/>
              <a:r>
                <a:rPr lang="en-US" altLang="zh-CN" b="1" dirty="0">
                  <a:solidFill>
                    <a:schemeClr val="tx1">
                      <a:lumMod val="65000"/>
                      <a:lumOff val="35000"/>
                    </a:schemeClr>
                  </a:solidFill>
                  <a:latin typeface="方正幼线简体" panose="03000509000000000000" pitchFamily="65" charset="-122"/>
                  <a:ea typeface="方正幼线简体" panose="03000509000000000000" pitchFamily="65" charset="-122"/>
                </a:rPr>
                <a:t>200</a:t>
              </a:r>
              <a:endParaRPr lang="zh-CN" altLang="en-US" b="1" dirty="0">
                <a:solidFill>
                  <a:schemeClr val="tx1">
                    <a:lumMod val="65000"/>
                    <a:lumOff val="35000"/>
                  </a:schemeClr>
                </a:solidFill>
                <a:latin typeface="方正幼线简体" panose="03000509000000000000" pitchFamily="65" charset="-122"/>
                <a:ea typeface="方正幼线简体" panose="03000509000000000000" pitchFamily="65" charset="-122"/>
              </a:endParaRPr>
            </a:p>
          </p:txBody>
        </p:sp>
        <p:sp>
          <p:nvSpPr>
            <p:cNvPr id="56" name="文本框 55"/>
            <p:cNvSpPr txBox="1"/>
            <p:nvPr/>
          </p:nvSpPr>
          <p:spPr>
            <a:xfrm>
              <a:off x="409271" y="3870218"/>
              <a:ext cx="802701" cy="369332"/>
            </a:xfrm>
            <a:prstGeom prst="rect">
              <a:avLst/>
            </a:prstGeom>
            <a:noFill/>
          </p:spPr>
          <p:txBody>
            <a:bodyPr wrap="square" rtlCol="0">
              <a:spAutoFit/>
            </a:bodyPr>
            <a:lstStyle/>
            <a:p>
              <a:pPr algn="ctr"/>
              <a:r>
                <a:rPr lang="en-US" altLang="zh-CN" b="1" dirty="0">
                  <a:solidFill>
                    <a:schemeClr val="tx1">
                      <a:lumMod val="65000"/>
                      <a:lumOff val="35000"/>
                    </a:schemeClr>
                  </a:solidFill>
                  <a:latin typeface="方正幼线简体" panose="03000509000000000000" pitchFamily="65" charset="-122"/>
                  <a:ea typeface="方正幼线简体" panose="03000509000000000000" pitchFamily="65" charset="-122"/>
                </a:rPr>
                <a:t>400</a:t>
              </a:r>
              <a:endParaRPr lang="zh-CN" altLang="en-US" b="1" dirty="0">
                <a:solidFill>
                  <a:schemeClr val="tx1">
                    <a:lumMod val="65000"/>
                    <a:lumOff val="35000"/>
                  </a:schemeClr>
                </a:solidFill>
                <a:latin typeface="方正幼线简体" panose="03000509000000000000" pitchFamily="65" charset="-122"/>
                <a:ea typeface="方正幼线简体" panose="03000509000000000000" pitchFamily="65" charset="-122"/>
              </a:endParaRPr>
            </a:p>
          </p:txBody>
        </p:sp>
        <p:sp>
          <p:nvSpPr>
            <p:cNvPr id="57" name="文本框 56"/>
            <p:cNvSpPr txBox="1"/>
            <p:nvPr/>
          </p:nvSpPr>
          <p:spPr>
            <a:xfrm>
              <a:off x="409271" y="3406201"/>
              <a:ext cx="802701" cy="369332"/>
            </a:xfrm>
            <a:prstGeom prst="rect">
              <a:avLst/>
            </a:prstGeom>
            <a:noFill/>
          </p:spPr>
          <p:txBody>
            <a:bodyPr wrap="square" rtlCol="0">
              <a:spAutoFit/>
            </a:bodyPr>
            <a:lstStyle/>
            <a:p>
              <a:pPr algn="ctr"/>
              <a:r>
                <a:rPr lang="en-US" altLang="zh-CN" b="1" dirty="0">
                  <a:solidFill>
                    <a:schemeClr val="tx1">
                      <a:lumMod val="65000"/>
                      <a:lumOff val="35000"/>
                    </a:schemeClr>
                  </a:solidFill>
                  <a:latin typeface="方正幼线简体" panose="03000509000000000000" pitchFamily="65" charset="-122"/>
                  <a:ea typeface="方正幼线简体" panose="03000509000000000000" pitchFamily="65" charset="-122"/>
                </a:rPr>
                <a:t>600</a:t>
              </a:r>
              <a:endParaRPr lang="zh-CN" altLang="en-US" b="1" dirty="0">
                <a:solidFill>
                  <a:schemeClr val="tx1">
                    <a:lumMod val="65000"/>
                    <a:lumOff val="35000"/>
                  </a:schemeClr>
                </a:solidFill>
                <a:latin typeface="方正幼线简体" panose="03000509000000000000" pitchFamily="65" charset="-122"/>
                <a:ea typeface="方正幼线简体" panose="03000509000000000000" pitchFamily="65" charset="-122"/>
              </a:endParaRPr>
            </a:p>
          </p:txBody>
        </p:sp>
        <p:sp>
          <p:nvSpPr>
            <p:cNvPr id="58" name="文本框 57"/>
            <p:cNvSpPr txBox="1"/>
            <p:nvPr/>
          </p:nvSpPr>
          <p:spPr>
            <a:xfrm>
              <a:off x="409271" y="2942184"/>
              <a:ext cx="802701" cy="369332"/>
            </a:xfrm>
            <a:prstGeom prst="rect">
              <a:avLst/>
            </a:prstGeom>
            <a:noFill/>
          </p:spPr>
          <p:txBody>
            <a:bodyPr wrap="square" rtlCol="0">
              <a:spAutoFit/>
            </a:bodyPr>
            <a:lstStyle/>
            <a:p>
              <a:pPr algn="ctr"/>
              <a:r>
                <a:rPr lang="en-US" altLang="zh-CN" b="1" dirty="0">
                  <a:solidFill>
                    <a:schemeClr val="tx1">
                      <a:lumMod val="65000"/>
                      <a:lumOff val="35000"/>
                    </a:schemeClr>
                  </a:solidFill>
                  <a:latin typeface="方正幼线简体" panose="03000509000000000000" pitchFamily="65" charset="-122"/>
                  <a:ea typeface="方正幼线简体" panose="03000509000000000000" pitchFamily="65" charset="-122"/>
                </a:rPr>
                <a:t>800</a:t>
              </a:r>
              <a:endParaRPr lang="zh-CN" altLang="en-US" b="1" dirty="0">
                <a:solidFill>
                  <a:schemeClr val="tx1">
                    <a:lumMod val="65000"/>
                    <a:lumOff val="35000"/>
                  </a:schemeClr>
                </a:solidFill>
                <a:latin typeface="方正幼线简体" panose="03000509000000000000" pitchFamily="65" charset="-122"/>
                <a:ea typeface="方正幼线简体" panose="03000509000000000000" pitchFamily="65" charset="-122"/>
              </a:endParaRPr>
            </a:p>
          </p:txBody>
        </p:sp>
        <p:sp>
          <p:nvSpPr>
            <p:cNvPr id="59" name="文本框 58"/>
            <p:cNvSpPr txBox="1"/>
            <p:nvPr/>
          </p:nvSpPr>
          <p:spPr>
            <a:xfrm>
              <a:off x="409271" y="2478167"/>
              <a:ext cx="802701" cy="369332"/>
            </a:xfrm>
            <a:prstGeom prst="rect">
              <a:avLst/>
            </a:prstGeom>
            <a:noFill/>
          </p:spPr>
          <p:txBody>
            <a:bodyPr wrap="square" rtlCol="0">
              <a:spAutoFit/>
            </a:bodyPr>
            <a:lstStyle/>
            <a:p>
              <a:pPr algn="ctr"/>
              <a:r>
                <a:rPr lang="en-US" altLang="zh-CN" b="1" dirty="0">
                  <a:solidFill>
                    <a:schemeClr val="tx1">
                      <a:lumMod val="65000"/>
                      <a:lumOff val="35000"/>
                    </a:schemeClr>
                  </a:solidFill>
                  <a:latin typeface="方正幼线简体" panose="03000509000000000000" pitchFamily="65" charset="-122"/>
                  <a:ea typeface="方正幼线简体" panose="03000509000000000000" pitchFamily="65" charset="-122"/>
                </a:rPr>
                <a:t>1000</a:t>
              </a:r>
              <a:endParaRPr lang="zh-CN" altLang="en-US" b="1" dirty="0">
                <a:solidFill>
                  <a:schemeClr val="tx1">
                    <a:lumMod val="65000"/>
                    <a:lumOff val="35000"/>
                  </a:schemeClr>
                </a:solidFill>
                <a:latin typeface="方正幼线简体" panose="03000509000000000000" pitchFamily="65" charset="-122"/>
                <a:ea typeface="方正幼线简体" panose="03000509000000000000" pitchFamily="65" charset="-122"/>
              </a:endParaRPr>
            </a:p>
          </p:txBody>
        </p:sp>
      </p:grpSp>
      <p:grpSp>
        <p:nvGrpSpPr>
          <p:cNvPr id="60" name="组合 59"/>
          <p:cNvGrpSpPr/>
          <p:nvPr/>
        </p:nvGrpSpPr>
        <p:grpSpPr>
          <a:xfrm>
            <a:off x="7286956" y="1809420"/>
            <a:ext cx="426635" cy="426635"/>
            <a:chOff x="7286956" y="1809420"/>
            <a:chExt cx="426635" cy="426635"/>
          </a:xfrm>
          <a:solidFill>
            <a:srgbClr val="DCA4C8">
              <a:alpha val="20000"/>
            </a:srgbClr>
          </a:solidFill>
        </p:grpSpPr>
        <p:sp>
          <p:nvSpPr>
            <p:cNvPr id="61" name="直角三角形 60"/>
            <p:cNvSpPr/>
            <p:nvPr/>
          </p:nvSpPr>
          <p:spPr>
            <a:xfrm rot="5400000" flipH="1">
              <a:off x="7286956" y="1809420"/>
              <a:ext cx="426635" cy="42663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直角三角形 61"/>
            <p:cNvSpPr/>
            <p:nvPr/>
          </p:nvSpPr>
          <p:spPr>
            <a:xfrm rot="5400000" flipH="1">
              <a:off x="7304567" y="1910713"/>
              <a:ext cx="300621" cy="30062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7681114" y="1785717"/>
            <a:ext cx="3606011" cy="1091495"/>
            <a:chOff x="7681114" y="1785717"/>
            <a:chExt cx="3606011" cy="1091495"/>
          </a:xfrm>
        </p:grpSpPr>
        <p:sp>
          <p:nvSpPr>
            <p:cNvPr id="64" name="文本框 63"/>
            <p:cNvSpPr txBox="1"/>
            <p:nvPr/>
          </p:nvSpPr>
          <p:spPr>
            <a:xfrm>
              <a:off x="7681114" y="1785717"/>
              <a:ext cx="2600681" cy="400110"/>
            </a:xfrm>
            <a:prstGeom prst="rect">
              <a:avLst/>
            </a:prstGeom>
            <a:noFill/>
          </p:spPr>
          <p:txBody>
            <a:bodyPr wrap="square" rtlCol="0">
              <a:spAutoFit/>
            </a:bodyPr>
            <a:lstStyle/>
            <a:p>
              <a:r>
                <a:rPr lang="zh-CN" altLang="en-US" sz="2000" b="1" dirty="0">
                  <a:solidFill>
                    <a:srgbClr val="FC2692"/>
                  </a:solidFill>
                  <a:latin typeface="微软雅黑" panose="020B0503020204020204" pitchFamily="34" charset="-122"/>
                  <a:ea typeface="微软雅黑" panose="020B0503020204020204" pitchFamily="34" charset="-122"/>
                </a:rPr>
                <a:t>点击输入小标题</a:t>
              </a:r>
            </a:p>
          </p:txBody>
        </p:sp>
        <p:sp>
          <p:nvSpPr>
            <p:cNvPr id="65" name="文本框 64"/>
            <p:cNvSpPr txBox="1"/>
            <p:nvPr/>
          </p:nvSpPr>
          <p:spPr>
            <a:xfrm>
              <a:off x="7681114" y="2193948"/>
              <a:ext cx="3606011" cy="683264"/>
            </a:xfrm>
            <a:prstGeom prst="rect">
              <a:avLst/>
            </a:prstGeom>
            <a:noFill/>
          </p:spPr>
          <p:txBody>
            <a:bodyPr wrap="square"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6" name="组合 65"/>
          <p:cNvGrpSpPr/>
          <p:nvPr/>
        </p:nvGrpSpPr>
        <p:grpSpPr>
          <a:xfrm>
            <a:off x="7286956" y="2965887"/>
            <a:ext cx="426635" cy="426635"/>
            <a:chOff x="7286956" y="2965887"/>
            <a:chExt cx="426635" cy="426635"/>
          </a:xfrm>
          <a:solidFill>
            <a:srgbClr val="DCA4C8">
              <a:alpha val="20000"/>
            </a:srgbClr>
          </a:solidFill>
        </p:grpSpPr>
        <p:sp>
          <p:nvSpPr>
            <p:cNvPr id="67" name="直角三角形 66"/>
            <p:cNvSpPr/>
            <p:nvPr/>
          </p:nvSpPr>
          <p:spPr>
            <a:xfrm rot="5400000" flipH="1">
              <a:off x="7286956" y="2965887"/>
              <a:ext cx="426635" cy="42663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直角三角形 67"/>
            <p:cNvSpPr/>
            <p:nvPr/>
          </p:nvSpPr>
          <p:spPr>
            <a:xfrm rot="5400000" flipH="1">
              <a:off x="7304567" y="3067180"/>
              <a:ext cx="300621" cy="30062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7681114" y="2942184"/>
            <a:ext cx="3606011" cy="1091495"/>
            <a:chOff x="7681114" y="2942184"/>
            <a:chExt cx="3606011" cy="1091495"/>
          </a:xfrm>
        </p:grpSpPr>
        <p:sp>
          <p:nvSpPr>
            <p:cNvPr id="70" name="文本框 69"/>
            <p:cNvSpPr txBox="1"/>
            <p:nvPr/>
          </p:nvSpPr>
          <p:spPr>
            <a:xfrm>
              <a:off x="7681114" y="2942184"/>
              <a:ext cx="2600681" cy="400110"/>
            </a:xfrm>
            <a:prstGeom prst="rect">
              <a:avLst/>
            </a:prstGeom>
            <a:noFill/>
          </p:spPr>
          <p:txBody>
            <a:bodyPr wrap="square" rtlCol="0">
              <a:spAutoFit/>
            </a:bodyPr>
            <a:lstStyle/>
            <a:p>
              <a:r>
                <a:rPr lang="zh-CN" altLang="en-US" sz="2000" b="1" dirty="0">
                  <a:solidFill>
                    <a:srgbClr val="FC2692"/>
                  </a:solidFill>
                  <a:latin typeface="微软雅黑" panose="020B0503020204020204" pitchFamily="34" charset="-122"/>
                  <a:ea typeface="微软雅黑" panose="020B0503020204020204" pitchFamily="34" charset="-122"/>
                </a:rPr>
                <a:t>点击输入小标题</a:t>
              </a:r>
            </a:p>
          </p:txBody>
        </p:sp>
        <p:sp>
          <p:nvSpPr>
            <p:cNvPr id="71" name="文本框 70"/>
            <p:cNvSpPr txBox="1"/>
            <p:nvPr/>
          </p:nvSpPr>
          <p:spPr>
            <a:xfrm>
              <a:off x="7681114" y="3350415"/>
              <a:ext cx="3606011" cy="683264"/>
            </a:xfrm>
            <a:prstGeom prst="rect">
              <a:avLst/>
            </a:prstGeom>
            <a:noFill/>
          </p:spPr>
          <p:txBody>
            <a:bodyPr wrap="square"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2" name="组合 71"/>
          <p:cNvGrpSpPr/>
          <p:nvPr/>
        </p:nvGrpSpPr>
        <p:grpSpPr>
          <a:xfrm>
            <a:off x="7286956" y="4127006"/>
            <a:ext cx="426635" cy="426635"/>
            <a:chOff x="7286956" y="4127006"/>
            <a:chExt cx="426635" cy="426635"/>
          </a:xfrm>
          <a:solidFill>
            <a:srgbClr val="DCA4C8">
              <a:alpha val="20000"/>
            </a:srgbClr>
          </a:solidFill>
        </p:grpSpPr>
        <p:sp>
          <p:nvSpPr>
            <p:cNvPr id="73" name="直角三角形 72"/>
            <p:cNvSpPr/>
            <p:nvPr/>
          </p:nvSpPr>
          <p:spPr>
            <a:xfrm rot="5400000" flipH="1">
              <a:off x="7286956" y="4127006"/>
              <a:ext cx="426635" cy="42663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直角三角形 73"/>
            <p:cNvSpPr/>
            <p:nvPr/>
          </p:nvSpPr>
          <p:spPr>
            <a:xfrm rot="5400000" flipH="1">
              <a:off x="7304567" y="4228299"/>
              <a:ext cx="300621" cy="30062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7681114" y="4103303"/>
            <a:ext cx="3606011" cy="1091495"/>
            <a:chOff x="7681114" y="4103303"/>
            <a:chExt cx="3606011" cy="1091495"/>
          </a:xfrm>
        </p:grpSpPr>
        <p:sp>
          <p:nvSpPr>
            <p:cNvPr id="76" name="文本框 75"/>
            <p:cNvSpPr txBox="1"/>
            <p:nvPr/>
          </p:nvSpPr>
          <p:spPr>
            <a:xfrm>
              <a:off x="7681114" y="4103303"/>
              <a:ext cx="2600681" cy="400110"/>
            </a:xfrm>
            <a:prstGeom prst="rect">
              <a:avLst/>
            </a:prstGeom>
            <a:noFill/>
          </p:spPr>
          <p:txBody>
            <a:bodyPr wrap="square" rtlCol="0">
              <a:spAutoFit/>
            </a:bodyPr>
            <a:lstStyle/>
            <a:p>
              <a:r>
                <a:rPr lang="zh-CN" altLang="en-US" sz="2000" b="1" dirty="0">
                  <a:solidFill>
                    <a:srgbClr val="FC2692"/>
                  </a:solidFill>
                  <a:latin typeface="微软雅黑" panose="020B0503020204020204" pitchFamily="34" charset="-122"/>
                  <a:ea typeface="微软雅黑" panose="020B0503020204020204" pitchFamily="34" charset="-122"/>
                </a:rPr>
                <a:t>点击输入小标题</a:t>
              </a:r>
            </a:p>
          </p:txBody>
        </p:sp>
        <p:sp>
          <p:nvSpPr>
            <p:cNvPr id="77" name="文本框 76"/>
            <p:cNvSpPr txBox="1"/>
            <p:nvPr/>
          </p:nvSpPr>
          <p:spPr>
            <a:xfrm>
              <a:off x="7681114" y="4511534"/>
              <a:ext cx="3606011" cy="683264"/>
            </a:xfrm>
            <a:prstGeom prst="rect">
              <a:avLst/>
            </a:prstGeom>
            <a:noFill/>
          </p:spPr>
          <p:txBody>
            <a:bodyPr wrap="square"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请插入文本内容请插入文本内容请插入文本内容请插入文本内容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灯片编号占位符 1"/>
          <p:cNvSpPr>
            <a:spLocks noGrp="1"/>
          </p:cNvSpPr>
          <p:nvPr>
            <p:ph type="sldNum" sz="quarter" idx="12"/>
          </p:nvPr>
        </p:nvSpPr>
        <p:spPr/>
        <p:txBody>
          <a:bodyPr/>
          <a:lstStyle/>
          <a:p>
            <a:fld id="{0942A7D8-7BAA-4C4E-860D-7E3507E96D7B}" type="slidenum">
              <a:rPr lang="zh-CN" altLang="en-US" smtClean="0"/>
              <a:t>20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800" fill="hold"/>
                                            <p:tgtEl>
                                              <p:spTgt spid="44"/>
                                            </p:tgtEl>
                                            <p:attrNameLst>
                                              <p:attrName>ppt_w</p:attrName>
                                            </p:attrNameLst>
                                          </p:cBhvr>
                                          <p:tavLst>
                                            <p:tav tm="0">
                                              <p:val>
                                                <p:fltVal val="0"/>
                                              </p:val>
                                            </p:tav>
                                            <p:tav tm="100000">
                                              <p:val>
                                                <p:strVal val="#ppt_w"/>
                                              </p:val>
                                            </p:tav>
                                          </p:tavLst>
                                        </p:anim>
                                        <p:anim calcmode="lin" valueType="num">
                                          <p:cBhvr>
                                            <p:cTn id="8" dur="800" fill="hold"/>
                                            <p:tgtEl>
                                              <p:spTgt spid="44"/>
                                            </p:tgtEl>
                                            <p:attrNameLst>
                                              <p:attrName>ppt_h</p:attrName>
                                            </p:attrNameLst>
                                          </p:cBhvr>
                                          <p:tavLst>
                                            <p:tav tm="0">
                                              <p:val>
                                                <p:fltVal val="0"/>
                                              </p:val>
                                            </p:tav>
                                            <p:tav tm="100000">
                                              <p:val>
                                                <p:strVal val="#ppt_h"/>
                                              </p:val>
                                            </p:tav>
                                          </p:tavLst>
                                        </p:anim>
                                        <p:anim calcmode="lin" valueType="num">
                                          <p:cBhvr>
                                            <p:cTn id="9" dur="800" fill="hold"/>
                                            <p:tgtEl>
                                              <p:spTgt spid="44"/>
                                            </p:tgtEl>
                                            <p:attrNameLst>
                                              <p:attrName>style.rotation</p:attrName>
                                            </p:attrNameLst>
                                          </p:cBhvr>
                                          <p:tavLst>
                                            <p:tav tm="0">
                                              <p:val>
                                                <p:fltVal val="360"/>
                                              </p:val>
                                            </p:tav>
                                            <p:tav tm="100000">
                                              <p:val>
                                                <p:fltVal val="0"/>
                                              </p:val>
                                            </p:tav>
                                          </p:tavLst>
                                        </p:anim>
                                        <p:animEffect transition="in" filter="fade">
                                          <p:cBhvr>
                                            <p:cTn id="10" dur="800"/>
                                            <p:tgtEl>
                                              <p:spTgt spid="4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42" presetClass="entr" presetSubtype="0" fill="hold"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1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2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3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4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strVal val="#ppt_x"/>
                                              </p:val>
                                            </p:tav>
                                            <p:tav tm="100000">
                                              <p:val>
                                                <p:strVal val="#ppt_x"/>
                                              </p:val>
                                            </p:tav>
                                          </p:tavLst>
                                        </p:anim>
                                        <p:anim calcmode="lin" valueType="num">
                                          <p:cBhvr>
                                            <p:cTn id="38" dur="50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50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anim calcmode="lin" valueType="num">
                                          <p:cBhvr>
                                            <p:cTn id="42" dur="500" fill="hold"/>
                                            <p:tgtEl>
                                              <p:spTgt spid="33"/>
                                            </p:tgtEl>
                                            <p:attrNameLst>
                                              <p:attrName>ppt_x</p:attrName>
                                            </p:attrNameLst>
                                          </p:cBhvr>
                                          <p:tavLst>
                                            <p:tav tm="0">
                                              <p:val>
                                                <p:strVal val="#ppt_x"/>
                                              </p:val>
                                            </p:tav>
                                            <p:tav tm="100000">
                                              <p:val>
                                                <p:strVal val="#ppt_x"/>
                                              </p:val>
                                            </p:tav>
                                          </p:tavLst>
                                        </p:anim>
                                        <p:anim calcmode="lin" valueType="num">
                                          <p:cBhvr>
                                            <p:cTn id="43" dur="500" fill="hold"/>
                                            <p:tgtEl>
                                              <p:spTgt spid="33"/>
                                            </p:tgtEl>
                                            <p:attrNameLst>
                                              <p:attrName>ppt_y</p:attrName>
                                            </p:attrNameLst>
                                          </p:cBhvr>
                                          <p:tavLst>
                                            <p:tav tm="0">
                                              <p:val>
                                                <p:strVal val="#ppt_y+.1"/>
                                              </p:val>
                                            </p:tav>
                                            <p:tav tm="100000">
                                              <p:val>
                                                <p:strVal val="#ppt_y"/>
                                              </p:val>
                                            </p:tav>
                                          </p:tavLst>
                                        </p:anim>
                                      </p:childTnLst>
                                    </p:cTn>
                                  </p:par>
                                  <p:par>
                                    <p:cTn id="44" presetID="12" presetClass="entr" presetSubtype="2" fill="hold" nodeType="withEffect">
                                      <p:stCondLst>
                                        <p:cond delay="120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500"/>
                                            <p:tgtEl>
                                              <p:spTgt spid="53"/>
                                            </p:tgtEl>
                                            <p:attrNameLst>
                                              <p:attrName>ppt_x</p:attrName>
                                            </p:attrNameLst>
                                          </p:cBhvr>
                                          <p:tavLst>
                                            <p:tav tm="0">
                                              <p:val>
                                                <p:strVal val="#ppt_x+#ppt_w*1.125000"/>
                                              </p:val>
                                            </p:tav>
                                            <p:tav tm="100000">
                                              <p:val>
                                                <p:strVal val="#ppt_x"/>
                                              </p:val>
                                            </p:tav>
                                          </p:tavLst>
                                        </p:anim>
                                        <p:animEffect transition="in" filter="wipe(left)">
                                          <p:cBhvr>
                                            <p:cTn id="47" dur="500"/>
                                            <p:tgtEl>
                                              <p:spTgt spid="53"/>
                                            </p:tgtEl>
                                          </p:cBhvr>
                                        </p:animEffect>
                                      </p:childTnLst>
                                    </p:cTn>
                                  </p:par>
                                  <p:par>
                                    <p:cTn id="48" presetID="12" presetClass="entr" presetSubtype="1" fill="hold" nodeType="withEffect">
                                      <p:stCondLst>
                                        <p:cond delay="150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p:tgtEl>
                                              <p:spTgt spid="45"/>
                                            </p:tgtEl>
                                            <p:attrNameLst>
                                              <p:attrName>ppt_y</p:attrName>
                                            </p:attrNameLst>
                                          </p:cBhvr>
                                          <p:tavLst>
                                            <p:tav tm="0">
                                              <p:val>
                                                <p:strVal val="#ppt_y-#ppt_h*1.125000"/>
                                              </p:val>
                                            </p:tav>
                                            <p:tav tm="100000">
                                              <p:val>
                                                <p:strVal val="#ppt_y"/>
                                              </p:val>
                                            </p:tav>
                                          </p:tavLst>
                                        </p:anim>
                                        <p:animEffect transition="in" filter="wipe(down)">
                                          <p:cBhvr>
                                            <p:cTn id="51" dur="500"/>
                                            <p:tgtEl>
                                              <p:spTgt spid="45"/>
                                            </p:tgtEl>
                                          </p:cBhvr>
                                        </p:animEffect>
                                      </p:childTnLst>
                                    </p:cTn>
                                  </p:par>
                                  <p:par>
                                    <p:cTn id="52" presetID="22" presetClass="entr" presetSubtype="4" fill="hold" grpId="0" nodeType="withEffect">
                                      <p:stCondLst>
                                        <p:cond delay="2000"/>
                                      </p:stCondLst>
                                      <p:childTnLst>
                                        <p:set>
                                          <p:cBhvr>
                                            <p:cTn id="53" dur="1" fill="hold">
                                              <p:stCondLst>
                                                <p:cond delay="0"/>
                                              </p:stCondLst>
                                            </p:cTn>
                                            <p:tgtEl>
                                              <p:spTgt spid="37"/>
                                            </p:tgtEl>
                                            <p:attrNameLst>
                                              <p:attrName>style.visibility</p:attrName>
                                            </p:attrNameLst>
                                          </p:cBhvr>
                                          <p:to>
                                            <p:strVal val="visible"/>
                                          </p:to>
                                        </p:set>
                                        <p:animEffect transition="in" filter="wipe(down)">
                                          <p:cBhvr>
                                            <p:cTn id="54" dur="500"/>
                                            <p:tgtEl>
                                              <p:spTgt spid="37"/>
                                            </p:tgtEl>
                                          </p:cBhvr>
                                        </p:animEffect>
                                      </p:childTnLst>
                                    </p:cTn>
                                  </p:par>
                                  <p:par>
                                    <p:cTn id="55" presetID="22" presetClass="entr" presetSubtype="4" fill="hold" grpId="0" nodeType="withEffect">
                                      <p:stCondLst>
                                        <p:cond delay="200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par>
                                    <p:cTn id="58" presetID="22" presetClass="entr" presetSubtype="4" fill="hold" grpId="0" nodeType="withEffect">
                                      <p:stCondLst>
                                        <p:cond delay="200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500"/>
                                            <p:tgtEl>
                                              <p:spTgt spid="39"/>
                                            </p:tgtEl>
                                          </p:cBhvr>
                                        </p:animEffect>
                                      </p:childTnLst>
                                    </p:cTn>
                                  </p:par>
                                  <p:par>
                                    <p:cTn id="61" presetID="22" presetClass="entr" presetSubtype="4" fill="hold" grpId="0" nodeType="withEffect">
                                      <p:stCondLst>
                                        <p:cond delay="200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00"/>
                                            <p:tgtEl>
                                              <p:spTgt spid="40"/>
                                            </p:tgtEl>
                                          </p:cBhvr>
                                        </p:animEffect>
                                      </p:childTnLst>
                                    </p:cTn>
                                  </p:par>
                                  <p:par>
                                    <p:cTn id="64" presetID="22" presetClass="entr" presetSubtype="4" fill="hold" grpId="0" nodeType="withEffect">
                                      <p:stCondLst>
                                        <p:cond delay="2000"/>
                                      </p:stCondLst>
                                      <p:childTnLst>
                                        <p:set>
                                          <p:cBhvr>
                                            <p:cTn id="65" dur="1" fill="hold">
                                              <p:stCondLst>
                                                <p:cond delay="0"/>
                                              </p:stCondLst>
                                            </p:cTn>
                                            <p:tgtEl>
                                              <p:spTgt spid="41"/>
                                            </p:tgtEl>
                                            <p:attrNameLst>
                                              <p:attrName>style.visibility</p:attrName>
                                            </p:attrNameLst>
                                          </p:cBhvr>
                                          <p:to>
                                            <p:strVal val="visible"/>
                                          </p:to>
                                        </p:set>
                                        <p:animEffect transition="in" filter="wipe(down)">
                                          <p:cBhvr>
                                            <p:cTn id="66" dur="500"/>
                                            <p:tgtEl>
                                              <p:spTgt spid="41"/>
                                            </p:tgtEl>
                                          </p:cBhvr>
                                        </p:animEffect>
                                      </p:childTnLst>
                                    </p:cTn>
                                  </p:par>
                                  <p:par>
                                    <p:cTn id="67" presetID="22" presetClass="entr" presetSubtype="4" fill="hold" grpId="0" nodeType="withEffect">
                                      <p:stCondLst>
                                        <p:cond delay="200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par>
                                    <p:cTn id="70" presetID="22" presetClass="entr" presetSubtype="4" fill="hold" grpId="0" nodeType="withEffect">
                                      <p:stCondLst>
                                        <p:cond delay="2000"/>
                                      </p:stCondLst>
                                      <p:childTnLst>
                                        <p:set>
                                          <p:cBhvr>
                                            <p:cTn id="71" dur="1" fill="hold">
                                              <p:stCondLst>
                                                <p:cond delay="0"/>
                                              </p:stCondLst>
                                            </p:cTn>
                                            <p:tgtEl>
                                              <p:spTgt spid="43"/>
                                            </p:tgtEl>
                                            <p:attrNameLst>
                                              <p:attrName>style.visibility</p:attrName>
                                            </p:attrNameLst>
                                          </p:cBhvr>
                                          <p:to>
                                            <p:strVal val="visible"/>
                                          </p:to>
                                        </p:set>
                                        <p:animEffect transition="in" filter="wipe(down)">
                                          <p:cBhvr>
                                            <p:cTn id="72" dur="500"/>
                                            <p:tgtEl>
                                              <p:spTgt spid="43"/>
                                            </p:tgtEl>
                                          </p:cBhvr>
                                        </p:animEffect>
                                      </p:childTnLst>
                                    </p:cTn>
                                  </p:par>
                                  <p:par>
                                    <p:cTn id="73" presetID="10" presetClass="entr" presetSubtype="0" fill="hold" nodeType="withEffect">
                                      <p:stCondLst>
                                        <p:cond delay="25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
                                            <p:tgtEl>
                                              <p:spTgt spid="60"/>
                                            </p:tgtEl>
                                          </p:cBhvr>
                                        </p:animEffect>
                                      </p:childTnLst>
                                    </p:cTn>
                                  </p:par>
                                  <p:par>
                                    <p:cTn id="76" presetID="63" presetClass="path" presetSubtype="0" fill="hold" nodeType="withEffect" p14:presetBounceEnd="50000">
                                      <p:stCondLst>
                                        <p:cond delay="2500"/>
                                      </p:stCondLst>
                                      <p:childTnLst>
                                        <p:animMotion origin="layout" path="M -0.02631 -1.48148E-6 L 3.33333E-6 -1.48148E-6 " pathEditMode="relative" rAng="0" ptsTypes="AA" p14:bounceEnd="50000">
                                          <p:cBhvr>
                                            <p:cTn id="77" dur="500" fill="hold"/>
                                            <p:tgtEl>
                                              <p:spTgt spid="60"/>
                                            </p:tgtEl>
                                            <p:attrNameLst>
                                              <p:attrName>ppt_x</p:attrName>
                                              <p:attrName>ppt_y</p:attrName>
                                            </p:attrNameLst>
                                          </p:cBhvr>
                                          <p:rCtr x="1315" y="0"/>
                                        </p:animMotion>
                                      </p:childTnLst>
                                    </p:cTn>
                                  </p:par>
                                  <p:par>
                                    <p:cTn id="78" presetID="10" presetClass="entr" presetSubtype="0" fill="hold" nodeType="withEffect">
                                      <p:stCondLst>
                                        <p:cond delay="250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100"/>
                                            <p:tgtEl>
                                              <p:spTgt spid="63"/>
                                            </p:tgtEl>
                                          </p:cBhvr>
                                        </p:animEffect>
                                      </p:childTnLst>
                                    </p:cTn>
                                  </p:par>
                                  <p:par>
                                    <p:cTn id="81" presetID="63" presetClass="path" presetSubtype="0" fill="hold" nodeType="withEffect" p14:presetBounceEnd="50000">
                                      <p:stCondLst>
                                        <p:cond delay="2500"/>
                                      </p:stCondLst>
                                      <p:childTnLst>
                                        <p:animMotion origin="layout" path="M -4.58333E-6 -4.81481E-6 L 0.02553 -4.81481E-6 " pathEditMode="relative" rAng="0" ptsTypes="AA" p14:bounceEnd="50000">
                                          <p:cBhvr>
                                            <p:cTn id="82" dur="500" spd="-100000" fill="hold"/>
                                            <p:tgtEl>
                                              <p:spTgt spid="63"/>
                                            </p:tgtEl>
                                            <p:attrNameLst>
                                              <p:attrName>ppt_x</p:attrName>
                                              <p:attrName>ppt_y</p:attrName>
                                            </p:attrNameLst>
                                          </p:cBhvr>
                                          <p:rCtr x="1276" y="0"/>
                                        </p:animMotion>
                                      </p:childTnLst>
                                    </p:cTn>
                                  </p:par>
                                  <p:par>
                                    <p:cTn id="83" presetID="10" presetClass="entr" presetSubtype="0" fill="hold" nodeType="withEffect">
                                      <p:stCondLst>
                                        <p:cond delay="270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
                                            <p:tgtEl>
                                              <p:spTgt spid="66"/>
                                            </p:tgtEl>
                                          </p:cBhvr>
                                        </p:animEffect>
                                      </p:childTnLst>
                                    </p:cTn>
                                  </p:par>
                                  <p:par>
                                    <p:cTn id="86" presetID="63" presetClass="path" presetSubtype="0" fill="hold" nodeType="withEffect" p14:presetBounceEnd="50000">
                                      <p:stCondLst>
                                        <p:cond delay="2700"/>
                                      </p:stCondLst>
                                      <p:childTnLst>
                                        <p:animMotion origin="layout" path="M -0.02631 -1.48148E-6 L 3.33333E-6 -1.48148E-6 " pathEditMode="relative" rAng="0" ptsTypes="AA" p14:bounceEnd="50000">
                                          <p:cBhvr>
                                            <p:cTn id="87" dur="500" fill="hold"/>
                                            <p:tgtEl>
                                              <p:spTgt spid="66"/>
                                            </p:tgtEl>
                                            <p:attrNameLst>
                                              <p:attrName>ppt_x</p:attrName>
                                              <p:attrName>ppt_y</p:attrName>
                                            </p:attrNameLst>
                                          </p:cBhvr>
                                          <p:rCtr x="1315" y="0"/>
                                        </p:animMotion>
                                      </p:childTnLst>
                                    </p:cTn>
                                  </p:par>
                                  <p:par>
                                    <p:cTn id="88" presetID="10" presetClass="entr" presetSubtype="0" fill="hold" nodeType="withEffect">
                                      <p:stCondLst>
                                        <p:cond delay="270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100"/>
                                            <p:tgtEl>
                                              <p:spTgt spid="69"/>
                                            </p:tgtEl>
                                          </p:cBhvr>
                                        </p:animEffect>
                                      </p:childTnLst>
                                    </p:cTn>
                                  </p:par>
                                  <p:par>
                                    <p:cTn id="91" presetID="63" presetClass="path" presetSubtype="0" fill="hold" nodeType="withEffect" p14:presetBounceEnd="50000">
                                      <p:stCondLst>
                                        <p:cond delay="2700"/>
                                      </p:stCondLst>
                                      <p:childTnLst>
                                        <p:animMotion origin="layout" path="M -4.58333E-6 -2.96296E-6 L 0.02553 -2.96296E-6 " pathEditMode="relative" rAng="0" ptsTypes="AA" p14:bounceEnd="50000">
                                          <p:cBhvr>
                                            <p:cTn id="92" dur="500" spd="-100000" fill="hold"/>
                                            <p:tgtEl>
                                              <p:spTgt spid="69"/>
                                            </p:tgtEl>
                                            <p:attrNameLst>
                                              <p:attrName>ppt_x</p:attrName>
                                              <p:attrName>ppt_y</p:attrName>
                                            </p:attrNameLst>
                                          </p:cBhvr>
                                          <p:rCtr x="1276" y="0"/>
                                        </p:animMotion>
                                      </p:childTnLst>
                                    </p:cTn>
                                  </p:par>
                                  <p:par>
                                    <p:cTn id="93" presetID="10" presetClass="entr" presetSubtype="0" fill="hold" nodeType="withEffect">
                                      <p:stCondLst>
                                        <p:cond delay="290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100"/>
                                            <p:tgtEl>
                                              <p:spTgt spid="72"/>
                                            </p:tgtEl>
                                          </p:cBhvr>
                                        </p:animEffect>
                                      </p:childTnLst>
                                    </p:cTn>
                                  </p:par>
                                  <p:par>
                                    <p:cTn id="96" presetID="63" presetClass="path" presetSubtype="0" fill="hold" nodeType="withEffect" p14:presetBounceEnd="50000">
                                      <p:stCondLst>
                                        <p:cond delay="2900"/>
                                      </p:stCondLst>
                                      <p:childTnLst>
                                        <p:animMotion origin="layout" path="M -0.02631 -1.48148E-6 L 3.33333E-6 -1.48148E-6 " pathEditMode="relative" rAng="0" ptsTypes="AA" p14:bounceEnd="50000">
                                          <p:cBhvr>
                                            <p:cTn id="97" dur="500" fill="hold"/>
                                            <p:tgtEl>
                                              <p:spTgt spid="72"/>
                                            </p:tgtEl>
                                            <p:attrNameLst>
                                              <p:attrName>ppt_x</p:attrName>
                                              <p:attrName>ppt_y</p:attrName>
                                            </p:attrNameLst>
                                          </p:cBhvr>
                                          <p:rCtr x="1315" y="0"/>
                                        </p:animMotion>
                                      </p:childTnLst>
                                    </p:cTn>
                                  </p:par>
                                  <p:par>
                                    <p:cTn id="98" presetID="10" presetClass="entr" presetSubtype="0" fill="hold" nodeType="withEffect">
                                      <p:stCondLst>
                                        <p:cond delay="290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
                                            <p:tgtEl>
                                              <p:spTgt spid="75"/>
                                            </p:tgtEl>
                                          </p:cBhvr>
                                        </p:animEffect>
                                      </p:childTnLst>
                                    </p:cTn>
                                  </p:par>
                                  <p:par>
                                    <p:cTn id="101" presetID="63" presetClass="path" presetSubtype="0" fill="hold" nodeType="withEffect" p14:presetBounceEnd="50000">
                                      <p:stCondLst>
                                        <p:cond delay="2900"/>
                                      </p:stCondLst>
                                      <p:childTnLst>
                                        <p:animMotion origin="layout" path="M -4.58333E-6 4.07407E-6 L 0.02553 4.07407E-6 " pathEditMode="relative" rAng="0" ptsTypes="AA" p14:bounceEnd="50000">
                                          <p:cBhvr>
                                            <p:cTn id="102" dur="500" spd="-100000" fill="hold"/>
                                            <p:tgtEl>
                                              <p:spTgt spid="75"/>
                                            </p:tgtEl>
                                            <p:attrNameLst>
                                              <p:attrName>ppt_x</p:attrName>
                                              <p:attrName>ppt_y</p:attrName>
                                            </p:attrNameLst>
                                          </p:cBhvr>
                                          <p:rCtr x="12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7" grpId="0" animBg="1"/>
          <p:bldP spid="38" grpId="0" animBg="1"/>
          <p:bldP spid="39" grpId="0" animBg="1"/>
          <p:bldP spid="40" grpId="0" animBg="1"/>
          <p:bldP spid="41" grpId="0" animBg="1"/>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800" fill="hold"/>
                                            <p:tgtEl>
                                              <p:spTgt spid="44"/>
                                            </p:tgtEl>
                                            <p:attrNameLst>
                                              <p:attrName>ppt_w</p:attrName>
                                            </p:attrNameLst>
                                          </p:cBhvr>
                                          <p:tavLst>
                                            <p:tav tm="0">
                                              <p:val>
                                                <p:fltVal val="0"/>
                                              </p:val>
                                            </p:tav>
                                            <p:tav tm="100000">
                                              <p:val>
                                                <p:strVal val="#ppt_w"/>
                                              </p:val>
                                            </p:tav>
                                          </p:tavLst>
                                        </p:anim>
                                        <p:anim calcmode="lin" valueType="num">
                                          <p:cBhvr>
                                            <p:cTn id="8" dur="800" fill="hold"/>
                                            <p:tgtEl>
                                              <p:spTgt spid="44"/>
                                            </p:tgtEl>
                                            <p:attrNameLst>
                                              <p:attrName>ppt_h</p:attrName>
                                            </p:attrNameLst>
                                          </p:cBhvr>
                                          <p:tavLst>
                                            <p:tav tm="0">
                                              <p:val>
                                                <p:fltVal val="0"/>
                                              </p:val>
                                            </p:tav>
                                            <p:tav tm="100000">
                                              <p:val>
                                                <p:strVal val="#ppt_h"/>
                                              </p:val>
                                            </p:tav>
                                          </p:tavLst>
                                        </p:anim>
                                        <p:anim calcmode="lin" valueType="num">
                                          <p:cBhvr>
                                            <p:cTn id="9" dur="800" fill="hold"/>
                                            <p:tgtEl>
                                              <p:spTgt spid="44"/>
                                            </p:tgtEl>
                                            <p:attrNameLst>
                                              <p:attrName>style.rotation</p:attrName>
                                            </p:attrNameLst>
                                          </p:cBhvr>
                                          <p:tavLst>
                                            <p:tav tm="0">
                                              <p:val>
                                                <p:fltVal val="360"/>
                                              </p:val>
                                            </p:tav>
                                            <p:tav tm="100000">
                                              <p:val>
                                                <p:fltVal val="0"/>
                                              </p:val>
                                            </p:tav>
                                          </p:tavLst>
                                        </p:anim>
                                        <p:animEffect transition="in" filter="fade">
                                          <p:cBhvr>
                                            <p:cTn id="10" dur="800"/>
                                            <p:tgtEl>
                                              <p:spTgt spid="4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42" presetClass="entr" presetSubtype="0" fill="hold"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1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2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3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4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strVal val="#ppt_x"/>
                                              </p:val>
                                            </p:tav>
                                            <p:tav tm="100000">
                                              <p:val>
                                                <p:strVal val="#ppt_x"/>
                                              </p:val>
                                            </p:tav>
                                          </p:tavLst>
                                        </p:anim>
                                        <p:anim calcmode="lin" valueType="num">
                                          <p:cBhvr>
                                            <p:cTn id="38" dur="50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50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anim calcmode="lin" valueType="num">
                                          <p:cBhvr>
                                            <p:cTn id="42" dur="500" fill="hold"/>
                                            <p:tgtEl>
                                              <p:spTgt spid="33"/>
                                            </p:tgtEl>
                                            <p:attrNameLst>
                                              <p:attrName>ppt_x</p:attrName>
                                            </p:attrNameLst>
                                          </p:cBhvr>
                                          <p:tavLst>
                                            <p:tav tm="0">
                                              <p:val>
                                                <p:strVal val="#ppt_x"/>
                                              </p:val>
                                            </p:tav>
                                            <p:tav tm="100000">
                                              <p:val>
                                                <p:strVal val="#ppt_x"/>
                                              </p:val>
                                            </p:tav>
                                          </p:tavLst>
                                        </p:anim>
                                        <p:anim calcmode="lin" valueType="num">
                                          <p:cBhvr>
                                            <p:cTn id="43" dur="500" fill="hold"/>
                                            <p:tgtEl>
                                              <p:spTgt spid="33"/>
                                            </p:tgtEl>
                                            <p:attrNameLst>
                                              <p:attrName>ppt_y</p:attrName>
                                            </p:attrNameLst>
                                          </p:cBhvr>
                                          <p:tavLst>
                                            <p:tav tm="0">
                                              <p:val>
                                                <p:strVal val="#ppt_y+.1"/>
                                              </p:val>
                                            </p:tav>
                                            <p:tav tm="100000">
                                              <p:val>
                                                <p:strVal val="#ppt_y"/>
                                              </p:val>
                                            </p:tav>
                                          </p:tavLst>
                                        </p:anim>
                                      </p:childTnLst>
                                    </p:cTn>
                                  </p:par>
                                  <p:par>
                                    <p:cTn id="44" presetID="12" presetClass="entr" presetSubtype="2" fill="hold" nodeType="withEffect">
                                      <p:stCondLst>
                                        <p:cond delay="120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500"/>
                                            <p:tgtEl>
                                              <p:spTgt spid="53"/>
                                            </p:tgtEl>
                                            <p:attrNameLst>
                                              <p:attrName>ppt_x</p:attrName>
                                            </p:attrNameLst>
                                          </p:cBhvr>
                                          <p:tavLst>
                                            <p:tav tm="0">
                                              <p:val>
                                                <p:strVal val="#ppt_x+#ppt_w*1.125000"/>
                                              </p:val>
                                            </p:tav>
                                            <p:tav tm="100000">
                                              <p:val>
                                                <p:strVal val="#ppt_x"/>
                                              </p:val>
                                            </p:tav>
                                          </p:tavLst>
                                        </p:anim>
                                        <p:animEffect transition="in" filter="wipe(left)">
                                          <p:cBhvr>
                                            <p:cTn id="47" dur="500"/>
                                            <p:tgtEl>
                                              <p:spTgt spid="53"/>
                                            </p:tgtEl>
                                          </p:cBhvr>
                                        </p:animEffect>
                                      </p:childTnLst>
                                    </p:cTn>
                                  </p:par>
                                  <p:par>
                                    <p:cTn id="48" presetID="12" presetClass="entr" presetSubtype="1" fill="hold" nodeType="withEffect">
                                      <p:stCondLst>
                                        <p:cond delay="150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p:tgtEl>
                                              <p:spTgt spid="45"/>
                                            </p:tgtEl>
                                            <p:attrNameLst>
                                              <p:attrName>ppt_y</p:attrName>
                                            </p:attrNameLst>
                                          </p:cBhvr>
                                          <p:tavLst>
                                            <p:tav tm="0">
                                              <p:val>
                                                <p:strVal val="#ppt_y-#ppt_h*1.125000"/>
                                              </p:val>
                                            </p:tav>
                                            <p:tav tm="100000">
                                              <p:val>
                                                <p:strVal val="#ppt_y"/>
                                              </p:val>
                                            </p:tav>
                                          </p:tavLst>
                                        </p:anim>
                                        <p:animEffect transition="in" filter="wipe(down)">
                                          <p:cBhvr>
                                            <p:cTn id="51" dur="500"/>
                                            <p:tgtEl>
                                              <p:spTgt spid="45"/>
                                            </p:tgtEl>
                                          </p:cBhvr>
                                        </p:animEffect>
                                      </p:childTnLst>
                                    </p:cTn>
                                  </p:par>
                                  <p:par>
                                    <p:cTn id="52" presetID="22" presetClass="entr" presetSubtype="4" fill="hold" grpId="0" nodeType="withEffect">
                                      <p:stCondLst>
                                        <p:cond delay="2000"/>
                                      </p:stCondLst>
                                      <p:childTnLst>
                                        <p:set>
                                          <p:cBhvr>
                                            <p:cTn id="53" dur="1" fill="hold">
                                              <p:stCondLst>
                                                <p:cond delay="0"/>
                                              </p:stCondLst>
                                            </p:cTn>
                                            <p:tgtEl>
                                              <p:spTgt spid="37"/>
                                            </p:tgtEl>
                                            <p:attrNameLst>
                                              <p:attrName>style.visibility</p:attrName>
                                            </p:attrNameLst>
                                          </p:cBhvr>
                                          <p:to>
                                            <p:strVal val="visible"/>
                                          </p:to>
                                        </p:set>
                                        <p:animEffect transition="in" filter="wipe(down)">
                                          <p:cBhvr>
                                            <p:cTn id="54" dur="500"/>
                                            <p:tgtEl>
                                              <p:spTgt spid="37"/>
                                            </p:tgtEl>
                                          </p:cBhvr>
                                        </p:animEffect>
                                      </p:childTnLst>
                                    </p:cTn>
                                  </p:par>
                                  <p:par>
                                    <p:cTn id="55" presetID="22" presetClass="entr" presetSubtype="4" fill="hold" grpId="0" nodeType="withEffect">
                                      <p:stCondLst>
                                        <p:cond delay="200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par>
                                    <p:cTn id="58" presetID="22" presetClass="entr" presetSubtype="4" fill="hold" grpId="0" nodeType="withEffect">
                                      <p:stCondLst>
                                        <p:cond delay="200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500"/>
                                            <p:tgtEl>
                                              <p:spTgt spid="39"/>
                                            </p:tgtEl>
                                          </p:cBhvr>
                                        </p:animEffect>
                                      </p:childTnLst>
                                    </p:cTn>
                                  </p:par>
                                  <p:par>
                                    <p:cTn id="61" presetID="22" presetClass="entr" presetSubtype="4" fill="hold" grpId="0" nodeType="withEffect">
                                      <p:stCondLst>
                                        <p:cond delay="200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00"/>
                                            <p:tgtEl>
                                              <p:spTgt spid="40"/>
                                            </p:tgtEl>
                                          </p:cBhvr>
                                        </p:animEffect>
                                      </p:childTnLst>
                                    </p:cTn>
                                  </p:par>
                                  <p:par>
                                    <p:cTn id="64" presetID="22" presetClass="entr" presetSubtype="4" fill="hold" grpId="0" nodeType="withEffect">
                                      <p:stCondLst>
                                        <p:cond delay="2000"/>
                                      </p:stCondLst>
                                      <p:childTnLst>
                                        <p:set>
                                          <p:cBhvr>
                                            <p:cTn id="65" dur="1" fill="hold">
                                              <p:stCondLst>
                                                <p:cond delay="0"/>
                                              </p:stCondLst>
                                            </p:cTn>
                                            <p:tgtEl>
                                              <p:spTgt spid="41"/>
                                            </p:tgtEl>
                                            <p:attrNameLst>
                                              <p:attrName>style.visibility</p:attrName>
                                            </p:attrNameLst>
                                          </p:cBhvr>
                                          <p:to>
                                            <p:strVal val="visible"/>
                                          </p:to>
                                        </p:set>
                                        <p:animEffect transition="in" filter="wipe(down)">
                                          <p:cBhvr>
                                            <p:cTn id="66" dur="500"/>
                                            <p:tgtEl>
                                              <p:spTgt spid="41"/>
                                            </p:tgtEl>
                                          </p:cBhvr>
                                        </p:animEffect>
                                      </p:childTnLst>
                                    </p:cTn>
                                  </p:par>
                                  <p:par>
                                    <p:cTn id="67" presetID="22" presetClass="entr" presetSubtype="4" fill="hold" grpId="0" nodeType="withEffect">
                                      <p:stCondLst>
                                        <p:cond delay="200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par>
                                    <p:cTn id="70" presetID="22" presetClass="entr" presetSubtype="4" fill="hold" grpId="0" nodeType="withEffect">
                                      <p:stCondLst>
                                        <p:cond delay="2000"/>
                                      </p:stCondLst>
                                      <p:childTnLst>
                                        <p:set>
                                          <p:cBhvr>
                                            <p:cTn id="71" dur="1" fill="hold">
                                              <p:stCondLst>
                                                <p:cond delay="0"/>
                                              </p:stCondLst>
                                            </p:cTn>
                                            <p:tgtEl>
                                              <p:spTgt spid="43"/>
                                            </p:tgtEl>
                                            <p:attrNameLst>
                                              <p:attrName>style.visibility</p:attrName>
                                            </p:attrNameLst>
                                          </p:cBhvr>
                                          <p:to>
                                            <p:strVal val="visible"/>
                                          </p:to>
                                        </p:set>
                                        <p:animEffect transition="in" filter="wipe(down)">
                                          <p:cBhvr>
                                            <p:cTn id="72" dur="500"/>
                                            <p:tgtEl>
                                              <p:spTgt spid="43"/>
                                            </p:tgtEl>
                                          </p:cBhvr>
                                        </p:animEffect>
                                      </p:childTnLst>
                                    </p:cTn>
                                  </p:par>
                                  <p:par>
                                    <p:cTn id="73" presetID="10" presetClass="entr" presetSubtype="0" fill="hold" nodeType="withEffect">
                                      <p:stCondLst>
                                        <p:cond delay="25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
                                            <p:tgtEl>
                                              <p:spTgt spid="60"/>
                                            </p:tgtEl>
                                          </p:cBhvr>
                                        </p:animEffect>
                                      </p:childTnLst>
                                    </p:cTn>
                                  </p:par>
                                  <p:par>
                                    <p:cTn id="76" presetID="63" presetClass="path" presetSubtype="0" fill="hold" nodeType="withEffect">
                                      <p:stCondLst>
                                        <p:cond delay="2500"/>
                                      </p:stCondLst>
                                      <p:childTnLst>
                                        <p:animMotion origin="layout" path="M -0.02631 -1.48148E-6 L 3.33333E-6 -1.48148E-6 " pathEditMode="relative" rAng="0" ptsTypes="AA">
                                          <p:cBhvr>
                                            <p:cTn id="77" dur="500" fill="hold"/>
                                            <p:tgtEl>
                                              <p:spTgt spid="60"/>
                                            </p:tgtEl>
                                            <p:attrNameLst>
                                              <p:attrName>ppt_x</p:attrName>
                                              <p:attrName>ppt_y</p:attrName>
                                            </p:attrNameLst>
                                          </p:cBhvr>
                                          <p:rCtr x="1315" y="0"/>
                                        </p:animMotion>
                                      </p:childTnLst>
                                    </p:cTn>
                                  </p:par>
                                  <p:par>
                                    <p:cTn id="78" presetID="10" presetClass="entr" presetSubtype="0" fill="hold" nodeType="withEffect">
                                      <p:stCondLst>
                                        <p:cond delay="250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100"/>
                                            <p:tgtEl>
                                              <p:spTgt spid="63"/>
                                            </p:tgtEl>
                                          </p:cBhvr>
                                        </p:animEffect>
                                      </p:childTnLst>
                                    </p:cTn>
                                  </p:par>
                                  <p:par>
                                    <p:cTn id="81" presetID="63" presetClass="path" presetSubtype="0" fill="hold" nodeType="withEffect">
                                      <p:stCondLst>
                                        <p:cond delay="2500"/>
                                      </p:stCondLst>
                                      <p:childTnLst>
                                        <p:animMotion origin="layout" path="M -4.58333E-6 -4.81481E-6 L 0.02553 -4.81481E-6 " pathEditMode="relative" rAng="0" ptsTypes="AA">
                                          <p:cBhvr>
                                            <p:cTn id="82" dur="500" spd="-100000" fill="hold"/>
                                            <p:tgtEl>
                                              <p:spTgt spid="63"/>
                                            </p:tgtEl>
                                            <p:attrNameLst>
                                              <p:attrName>ppt_x</p:attrName>
                                              <p:attrName>ppt_y</p:attrName>
                                            </p:attrNameLst>
                                          </p:cBhvr>
                                          <p:rCtr x="1276" y="0"/>
                                        </p:animMotion>
                                      </p:childTnLst>
                                    </p:cTn>
                                  </p:par>
                                  <p:par>
                                    <p:cTn id="83" presetID="10" presetClass="entr" presetSubtype="0" fill="hold" nodeType="withEffect">
                                      <p:stCondLst>
                                        <p:cond delay="270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
                                            <p:tgtEl>
                                              <p:spTgt spid="66"/>
                                            </p:tgtEl>
                                          </p:cBhvr>
                                        </p:animEffect>
                                      </p:childTnLst>
                                    </p:cTn>
                                  </p:par>
                                  <p:par>
                                    <p:cTn id="86" presetID="63" presetClass="path" presetSubtype="0" fill="hold" nodeType="withEffect">
                                      <p:stCondLst>
                                        <p:cond delay="2700"/>
                                      </p:stCondLst>
                                      <p:childTnLst>
                                        <p:animMotion origin="layout" path="M -0.02631 -1.48148E-6 L 3.33333E-6 -1.48148E-6 " pathEditMode="relative" rAng="0" ptsTypes="AA">
                                          <p:cBhvr>
                                            <p:cTn id="87" dur="500" fill="hold"/>
                                            <p:tgtEl>
                                              <p:spTgt spid="66"/>
                                            </p:tgtEl>
                                            <p:attrNameLst>
                                              <p:attrName>ppt_x</p:attrName>
                                              <p:attrName>ppt_y</p:attrName>
                                            </p:attrNameLst>
                                          </p:cBhvr>
                                          <p:rCtr x="1315" y="0"/>
                                        </p:animMotion>
                                      </p:childTnLst>
                                    </p:cTn>
                                  </p:par>
                                  <p:par>
                                    <p:cTn id="88" presetID="10" presetClass="entr" presetSubtype="0" fill="hold" nodeType="withEffect">
                                      <p:stCondLst>
                                        <p:cond delay="270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100"/>
                                            <p:tgtEl>
                                              <p:spTgt spid="69"/>
                                            </p:tgtEl>
                                          </p:cBhvr>
                                        </p:animEffect>
                                      </p:childTnLst>
                                    </p:cTn>
                                  </p:par>
                                  <p:par>
                                    <p:cTn id="91" presetID="63" presetClass="path" presetSubtype="0" fill="hold" nodeType="withEffect">
                                      <p:stCondLst>
                                        <p:cond delay="2700"/>
                                      </p:stCondLst>
                                      <p:childTnLst>
                                        <p:animMotion origin="layout" path="M -4.58333E-6 -2.96296E-6 L 0.02553 -2.96296E-6 " pathEditMode="relative" rAng="0" ptsTypes="AA">
                                          <p:cBhvr>
                                            <p:cTn id="92" dur="500" spd="-100000" fill="hold"/>
                                            <p:tgtEl>
                                              <p:spTgt spid="69"/>
                                            </p:tgtEl>
                                            <p:attrNameLst>
                                              <p:attrName>ppt_x</p:attrName>
                                              <p:attrName>ppt_y</p:attrName>
                                            </p:attrNameLst>
                                          </p:cBhvr>
                                          <p:rCtr x="1276" y="0"/>
                                        </p:animMotion>
                                      </p:childTnLst>
                                    </p:cTn>
                                  </p:par>
                                  <p:par>
                                    <p:cTn id="93" presetID="10" presetClass="entr" presetSubtype="0" fill="hold" nodeType="withEffect">
                                      <p:stCondLst>
                                        <p:cond delay="290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100"/>
                                            <p:tgtEl>
                                              <p:spTgt spid="72"/>
                                            </p:tgtEl>
                                          </p:cBhvr>
                                        </p:animEffect>
                                      </p:childTnLst>
                                    </p:cTn>
                                  </p:par>
                                  <p:par>
                                    <p:cTn id="96" presetID="63" presetClass="path" presetSubtype="0" fill="hold" nodeType="withEffect">
                                      <p:stCondLst>
                                        <p:cond delay="2900"/>
                                      </p:stCondLst>
                                      <p:childTnLst>
                                        <p:animMotion origin="layout" path="M -0.02631 -1.48148E-6 L 3.33333E-6 -1.48148E-6 " pathEditMode="relative" rAng="0" ptsTypes="AA">
                                          <p:cBhvr>
                                            <p:cTn id="97" dur="500" fill="hold"/>
                                            <p:tgtEl>
                                              <p:spTgt spid="72"/>
                                            </p:tgtEl>
                                            <p:attrNameLst>
                                              <p:attrName>ppt_x</p:attrName>
                                              <p:attrName>ppt_y</p:attrName>
                                            </p:attrNameLst>
                                          </p:cBhvr>
                                          <p:rCtr x="1315" y="0"/>
                                        </p:animMotion>
                                      </p:childTnLst>
                                    </p:cTn>
                                  </p:par>
                                  <p:par>
                                    <p:cTn id="98" presetID="10" presetClass="entr" presetSubtype="0" fill="hold" nodeType="withEffect">
                                      <p:stCondLst>
                                        <p:cond delay="290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
                                            <p:tgtEl>
                                              <p:spTgt spid="75"/>
                                            </p:tgtEl>
                                          </p:cBhvr>
                                        </p:animEffect>
                                      </p:childTnLst>
                                    </p:cTn>
                                  </p:par>
                                  <p:par>
                                    <p:cTn id="101" presetID="63" presetClass="path" presetSubtype="0" fill="hold" nodeType="withEffect">
                                      <p:stCondLst>
                                        <p:cond delay="2900"/>
                                      </p:stCondLst>
                                      <p:childTnLst>
                                        <p:animMotion origin="layout" path="M -4.58333E-6 4.07407E-6 L 0.02553 4.07407E-6 " pathEditMode="relative" rAng="0" ptsTypes="AA">
                                          <p:cBhvr>
                                            <p:cTn id="102" dur="500" spd="-100000" fill="hold"/>
                                            <p:tgtEl>
                                              <p:spTgt spid="75"/>
                                            </p:tgtEl>
                                            <p:attrNameLst>
                                              <p:attrName>ppt_x</p:attrName>
                                              <p:attrName>ppt_y</p:attrName>
                                            </p:attrNameLst>
                                          </p:cBhvr>
                                          <p:rCtr x="12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7" grpId="0" animBg="1"/>
          <p:bldP spid="38" grpId="0" animBg="1"/>
          <p:bldP spid="39" grpId="0" animBg="1"/>
          <p:bldP spid="40" grpId="0" animBg="1"/>
          <p:bldP spid="41" grpId="0" animBg="1"/>
          <p:bldP spid="42" grpId="0" animBg="1"/>
          <p:bldP spid="43" grpId="0" animBg="1"/>
          <p:bldP spid="44"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p:cNvGraphicFramePr/>
          <p:nvPr/>
        </p:nvGraphicFramePr>
        <p:xfrm>
          <a:off x="1629290" y="1996892"/>
          <a:ext cx="4066541" cy="3189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p:nvPr/>
        </p:nvGraphicFramePr>
        <p:xfrm>
          <a:off x="6632646" y="1996892"/>
          <a:ext cx="4066541" cy="3189669"/>
        </p:xfrm>
        <a:graphic>
          <a:graphicData uri="http://schemas.openxmlformats.org/drawingml/2006/chart">
            <c:chart xmlns:c="http://schemas.openxmlformats.org/drawingml/2006/chart" xmlns:r="http://schemas.openxmlformats.org/officeDocument/2006/relationships" r:id="rId4"/>
          </a:graphicData>
        </a:graphic>
      </p:graphicFrame>
      <p:sp>
        <p:nvSpPr>
          <p:cNvPr id="37" name="Rectangle 36"/>
          <p:cNvSpPr/>
          <p:nvPr/>
        </p:nvSpPr>
        <p:spPr>
          <a:xfrm>
            <a:off x="1358575" y="5406965"/>
            <a:ext cx="9474849" cy="728982"/>
          </a:xfrm>
          <a:prstGeom prst="rect">
            <a:avLst/>
          </a:prstGeom>
        </p:spPr>
        <p:txBody>
          <a:bodyPr wrap="square">
            <a:spAutoFit/>
          </a:bodyPr>
          <a:lstStyle/>
          <a:p>
            <a:pPr lvl="0" algn="ctr">
              <a:lnSpc>
                <a:spcPct val="120000"/>
              </a:lnSpc>
              <a:spcBef>
                <a:spcPts val="1000"/>
              </a:spcBef>
            </a:pPr>
            <a:r>
              <a:rPr lang="zh-CN" altLang="en-US" dirty="0">
                <a:solidFill>
                  <a:prstClr val="black"/>
                </a:solidFill>
                <a:latin typeface="微软雅黑" panose="020B0503020204020204" pitchFamily="34" charset="-122"/>
                <a:ea typeface="微软雅黑" panose="020B0503020204020204" pitchFamily="34" charset="-122"/>
              </a:rPr>
              <a:t>请插入文本内容，请插入文字请插入文本内容，请插入文字，请插入文本内容，请插入文请插入文本内容，请插入文字</a:t>
            </a: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9CFFF6CF-A6A7-45A0-B169-D5B7EA7FD9B9}" type="slidenum">
              <a:rPr lang="zh-CN" altLang="en-US" smtClean="0"/>
              <a:t>21</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left)">
                                      <p:cBhvr>
                                        <p:cTn id="7" dur="500"/>
                                        <p:tgtEl>
                                          <p:spTgt spid="33">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graphicEl>
                                              <a:chart seriesIdx="0" categoryIdx="-4" bldStep="series"/>
                                            </p:graphicEl>
                                          </p:spTgt>
                                        </p:tgtEl>
                                        <p:attrNameLst>
                                          <p:attrName>style.visibility</p:attrName>
                                        </p:attrNameLst>
                                      </p:cBhvr>
                                      <p:to>
                                        <p:strVal val="visible"/>
                                      </p:to>
                                    </p:set>
                                    <p:animEffect transition="in" filter="wipe(left)">
                                      <p:cBhvr>
                                        <p:cTn id="11" dur="500"/>
                                        <p:tgtEl>
                                          <p:spTgt spid="33">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graphicEl>
                                              <a:chart seriesIdx="1" categoryIdx="-4" bldStep="series"/>
                                            </p:graphicEl>
                                          </p:spTgt>
                                        </p:tgtEl>
                                        <p:attrNameLst>
                                          <p:attrName>style.visibility</p:attrName>
                                        </p:attrNameLst>
                                      </p:cBhvr>
                                      <p:to>
                                        <p:strVal val="visible"/>
                                      </p:to>
                                    </p:set>
                                    <p:animEffect transition="in" filter="wipe(left)">
                                      <p:cBhvr>
                                        <p:cTn id="15" dur="500"/>
                                        <p:tgtEl>
                                          <p:spTgt spid="33">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graphicEl>
                                              <a:chart seriesIdx="-3" categoryIdx="-3" bldStep="gridLegend"/>
                                            </p:graphicEl>
                                          </p:spTgt>
                                        </p:tgtEl>
                                        <p:attrNameLst>
                                          <p:attrName>style.visibility</p:attrName>
                                        </p:attrNameLst>
                                      </p:cBhvr>
                                      <p:to>
                                        <p:strVal val="visible"/>
                                      </p:to>
                                    </p:set>
                                    <p:animEffect transition="in" filter="wipe(left)">
                                      <p:cBhvr>
                                        <p:cTn id="19" dur="500"/>
                                        <p:tgtEl>
                                          <p:spTgt spid="34">
                                            <p:graphicEl>
                                              <a:chart seriesIdx="-3" categoryIdx="-3" bldStep="gridLegend"/>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4">
                                            <p:graphicEl>
                                              <a:chart seriesIdx="0" categoryIdx="-4" bldStep="series"/>
                                            </p:graphicEl>
                                          </p:spTgt>
                                        </p:tgtEl>
                                        <p:attrNameLst>
                                          <p:attrName>style.visibility</p:attrName>
                                        </p:attrNameLst>
                                      </p:cBhvr>
                                      <p:to>
                                        <p:strVal val="visible"/>
                                      </p:to>
                                    </p:set>
                                    <p:animEffect transition="in" filter="wipe(left)">
                                      <p:cBhvr>
                                        <p:cTn id="23" dur="500"/>
                                        <p:tgtEl>
                                          <p:spTgt spid="34">
                                            <p:graphicEl>
                                              <a:chart seriesIdx="0" categoryIdx="-4" bldStep="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graphicEl>
                                              <a:chart seriesIdx="1" categoryIdx="-4" bldStep="series"/>
                                            </p:graphicEl>
                                          </p:spTgt>
                                        </p:tgtEl>
                                        <p:attrNameLst>
                                          <p:attrName>style.visibility</p:attrName>
                                        </p:attrNameLst>
                                      </p:cBhvr>
                                      <p:to>
                                        <p:strVal val="visible"/>
                                      </p:to>
                                    </p:set>
                                    <p:animEffect transition="in" filter="wipe(left)">
                                      <p:cBhvr>
                                        <p:cTn id="27" dur="500"/>
                                        <p:tgtEl>
                                          <p:spTgt spid="34">
                                            <p:graphicEl>
                                              <a:chart seriesIdx="1" categoryIdx="-4" bldStep="series"/>
                                            </p:graphicEl>
                                          </p:spTgt>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animEffect transition="in" filter="fade">
                                      <p:cBhvr>
                                        <p:cTn id="31" dur="1000"/>
                                        <p:tgtEl>
                                          <p:spTgt spid="37">
                                            <p:txEl>
                                              <p:pRg st="0" end="0"/>
                                            </p:txEl>
                                          </p:spTgt>
                                        </p:tgtEl>
                                      </p:cBhvr>
                                    </p:animEffect>
                                    <p:anim calcmode="lin" valueType="num">
                                      <p:cBhvr>
                                        <p:cTn id="3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Sub>
          <a:bldChart bld="series"/>
        </p:bldSub>
      </p:bldGraphic>
      <p:bldGraphic spid="34" grpId="0">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684434" y="2025041"/>
          <a:ext cx="2081625" cy="21560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7510530" y="2157176"/>
          <a:ext cx="3997037" cy="360464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3261128" y="4336487"/>
            <a:ext cx="3729260" cy="1425336"/>
            <a:chOff x="4643880" y="4820884"/>
            <a:chExt cx="3729260" cy="1425336"/>
          </a:xfrm>
        </p:grpSpPr>
        <p:grpSp>
          <p:nvGrpSpPr>
            <p:cNvPr id="11" name="Group 10"/>
            <p:cNvGrpSpPr/>
            <p:nvPr/>
          </p:nvGrpSpPr>
          <p:grpSpPr>
            <a:xfrm>
              <a:off x="4643880" y="4820884"/>
              <a:ext cx="3729260" cy="307777"/>
              <a:chOff x="4842843" y="4820884"/>
              <a:chExt cx="3729260" cy="307777"/>
            </a:xfrm>
          </p:grpSpPr>
          <p:grpSp>
            <p:nvGrpSpPr>
              <p:cNvPr id="49" name="Group 48"/>
              <p:cNvGrpSpPr/>
              <p:nvPr/>
            </p:nvGrpSpPr>
            <p:grpSpPr>
              <a:xfrm>
                <a:off x="6034585" y="4927221"/>
                <a:ext cx="2537518" cy="95103"/>
                <a:chOff x="5627077" y="5022937"/>
                <a:chExt cx="3446585" cy="139906"/>
              </a:xfrm>
            </p:grpSpPr>
            <p:sp>
              <p:nvSpPr>
                <p:cNvPr id="51" name="Flowchart: Data 50"/>
                <p:cNvSpPr/>
                <p:nvPr/>
              </p:nvSpPr>
              <p:spPr>
                <a:xfrm>
                  <a:off x="5627077" y="5022937"/>
                  <a:ext cx="689317" cy="139906"/>
                </a:xfrm>
                <a:prstGeom prst="flowChartInputOutput">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ata 51"/>
                <p:cNvSpPr/>
                <p:nvPr/>
              </p:nvSpPr>
              <p:spPr>
                <a:xfrm>
                  <a:off x="6316394" y="5022937"/>
                  <a:ext cx="689317" cy="139906"/>
                </a:xfrm>
                <a:prstGeom prst="flowChartInputOutput">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ata 52"/>
                <p:cNvSpPr/>
                <p:nvPr/>
              </p:nvSpPr>
              <p:spPr>
                <a:xfrm>
                  <a:off x="7005711" y="5022937"/>
                  <a:ext cx="689317" cy="139906"/>
                </a:xfrm>
                <a:prstGeom prst="flowChartInputOutput">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ata 53"/>
                <p:cNvSpPr/>
                <p:nvPr/>
              </p:nvSpPr>
              <p:spPr>
                <a:xfrm>
                  <a:off x="7695028" y="5022937"/>
                  <a:ext cx="689317" cy="139906"/>
                </a:xfrm>
                <a:prstGeom prst="flowChartInputOutput">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ata 54"/>
                <p:cNvSpPr/>
                <p:nvPr/>
              </p:nvSpPr>
              <p:spPr>
                <a:xfrm>
                  <a:off x="8384345" y="5022937"/>
                  <a:ext cx="689317" cy="139906"/>
                </a:xfrm>
                <a:prstGeom prst="flowChartInputOutp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4842843" y="4820884"/>
                <a:ext cx="1071127" cy="307777"/>
              </a:xfrm>
              <a:prstGeom prst="rect">
                <a:avLst/>
              </a:prstGeom>
              <a:noFill/>
            </p:spPr>
            <p:txBody>
              <a:bodyPr wrap="none" rtlCol="0">
                <a:spAutoFit/>
              </a:bodyPr>
              <a:lstStyle/>
              <a:p>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Photoshop</a:t>
                </a:r>
              </a:p>
            </p:txBody>
          </p:sp>
        </p:grpSp>
        <p:grpSp>
          <p:nvGrpSpPr>
            <p:cNvPr id="12" name="Group 11"/>
            <p:cNvGrpSpPr/>
            <p:nvPr/>
          </p:nvGrpSpPr>
          <p:grpSpPr>
            <a:xfrm>
              <a:off x="4643880" y="5100875"/>
              <a:ext cx="3729260" cy="307777"/>
              <a:chOff x="4842843" y="4820884"/>
              <a:chExt cx="3729260" cy="307777"/>
            </a:xfrm>
          </p:grpSpPr>
          <p:grpSp>
            <p:nvGrpSpPr>
              <p:cNvPr id="42" name="Group 41"/>
              <p:cNvGrpSpPr/>
              <p:nvPr/>
            </p:nvGrpSpPr>
            <p:grpSpPr>
              <a:xfrm>
                <a:off x="6034585" y="4927221"/>
                <a:ext cx="2537518" cy="95103"/>
                <a:chOff x="5627077" y="5022937"/>
                <a:chExt cx="3446585" cy="139906"/>
              </a:xfrm>
            </p:grpSpPr>
            <p:sp>
              <p:nvSpPr>
                <p:cNvPr id="44" name="Flowchart: Data 43"/>
                <p:cNvSpPr/>
                <p:nvPr/>
              </p:nvSpPr>
              <p:spPr>
                <a:xfrm>
                  <a:off x="5627077" y="5022937"/>
                  <a:ext cx="689317" cy="139906"/>
                </a:xfrm>
                <a:prstGeom prst="flowChartInputOutput">
                  <a:avLst/>
                </a:prstGeom>
                <a:solidFill>
                  <a:srgbClr val="FC26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ata 44"/>
                <p:cNvSpPr/>
                <p:nvPr/>
              </p:nvSpPr>
              <p:spPr>
                <a:xfrm>
                  <a:off x="6316394" y="5022937"/>
                  <a:ext cx="689317" cy="139906"/>
                </a:xfrm>
                <a:prstGeom prst="flowChartInputOutput">
                  <a:avLst/>
                </a:prstGeom>
                <a:solidFill>
                  <a:srgbClr val="FC26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ata 45"/>
                <p:cNvSpPr/>
                <p:nvPr/>
              </p:nvSpPr>
              <p:spPr>
                <a:xfrm>
                  <a:off x="7005711" y="5022937"/>
                  <a:ext cx="689317" cy="139906"/>
                </a:xfrm>
                <a:prstGeom prst="flowChartInputOutput">
                  <a:avLst/>
                </a:prstGeom>
                <a:solidFill>
                  <a:srgbClr val="FC26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ata 46"/>
                <p:cNvSpPr/>
                <p:nvPr/>
              </p:nvSpPr>
              <p:spPr>
                <a:xfrm>
                  <a:off x="7695028" y="5022937"/>
                  <a:ext cx="689317" cy="139906"/>
                </a:xfrm>
                <a:prstGeom prst="flowChartInputOutp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ata 47"/>
                <p:cNvSpPr/>
                <p:nvPr/>
              </p:nvSpPr>
              <p:spPr>
                <a:xfrm>
                  <a:off x="8384345" y="5022937"/>
                  <a:ext cx="689317" cy="139906"/>
                </a:xfrm>
                <a:prstGeom prst="flowChartInputOutp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4842843" y="4820884"/>
                <a:ext cx="958532" cy="307777"/>
              </a:xfrm>
              <a:prstGeom prst="rect">
                <a:avLst/>
              </a:prstGeom>
              <a:noFill/>
            </p:spPr>
            <p:txBody>
              <a:bodyPr wrap="none" rtlCol="0">
                <a:spAutoFit/>
              </a:bodyPr>
              <a:lstStyle/>
              <a:p>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Illustrator</a:t>
                </a:r>
              </a:p>
            </p:txBody>
          </p:sp>
        </p:grpSp>
        <p:grpSp>
          <p:nvGrpSpPr>
            <p:cNvPr id="13" name="Group 12"/>
            <p:cNvGrpSpPr/>
            <p:nvPr/>
          </p:nvGrpSpPr>
          <p:grpSpPr>
            <a:xfrm>
              <a:off x="4643880" y="5383747"/>
              <a:ext cx="3729260" cy="307777"/>
              <a:chOff x="4842843" y="4820884"/>
              <a:chExt cx="3729260" cy="307777"/>
            </a:xfrm>
          </p:grpSpPr>
          <p:grpSp>
            <p:nvGrpSpPr>
              <p:cNvPr id="32" name="Group 31"/>
              <p:cNvGrpSpPr/>
              <p:nvPr/>
            </p:nvGrpSpPr>
            <p:grpSpPr>
              <a:xfrm>
                <a:off x="6034585" y="4927221"/>
                <a:ext cx="2537518" cy="95103"/>
                <a:chOff x="5627077" y="5022937"/>
                <a:chExt cx="3446585" cy="139906"/>
              </a:xfrm>
            </p:grpSpPr>
            <p:sp>
              <p:nvSpPr>
                <p:cNvPr id="36" name="Flowchart: Data 35"/>
                <p:cNvSpPr/>
                <p:nvPr/>
              </p:nvSpPr>
              <p:spPr>
                <a:xfrm>
                  <a:off x="5627077" y="5022937"/>
                  <a:ext cx="689317" cy="139906"/>
                </a:xfrm>
                <a:prstGeom prst="flowChartInputOutput">
                  <a:avLst/>
                </a:prstGeom>
                <a:solidFill>
                  <a:srgbClr val="FC269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ata 37"/>
                <p:cNvSpPr/>
                <p:nvPr/>
              </p:nvSpPr>
              <p:spPr>
                <a:xfrm>
                  <a:off x="6316394" y="5022937"/>
                  <a:ext cx="689317" cy="139906"/>
                </a:xfrm>
                <a:prstGeom prst="flowChartInputOutput">
                  <a:avLst/>
                </a:prstGeom>
                <a:solidFill>
                  <a:srgbClr val="FC269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ata 38"/>
                <p:cNvSpPr/>
                <p:nvPr/>
              </p:nvSpPr>
              <p:spPr>
                <a:xfrm>
                  <a:off x="7005711" y="5022937"/>
                  <a:ext cx="689317" cy="139906"/>
                </a:xfrm>
                <a:prstGeom prst="flowChartInputOutp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ata 39"/>
                <p:cNvSpPr/>
                <p:nvPr/>
              </p:nvSpPr>
              <p:spPr>
                <a:xfrm>
                  <a:off x="7695028" y="5022937"/>
                  <a:ext cx="689317" cy="139906"/>
                </a:xfrm>
                <a:prstGeom prst="flowChartInputOutp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ata 40"/>
                <p:cNvSpPr/>
                <p:nvPr/>
              </p:nvSpPr>
              <p:spPr>
                <a:xfrm>
                  <a:off x="8384345" y="5022937"/>
                  <a:ext cx="689317" cy="139906"/>
                </a:xfrm>
                <a:prstGeom prst="flowChartInputOutp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4842843" y="4820884"/>
                <a:ext cx="750526" cy="307777"/>
              </a:xfrm>
              <a:prstGeom prst="rect">
                <a:avLst/>
              </a:prstGeom>
              <a:noFill/>
            </p:spPr>
            <p:txBody>
              <a:bodyPr wrap="none" rtlCol="0">
                <a:spAutoFit/>
              </a:bodyPr>
              <a:lstStyle/>
              <a:p>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Coding</a:t>
                </a:r>
              </a:p>
            </p:txBody>
          </p:sp>
        </p:grpSp>
        <p:grpSp>
          <p:nvGrpSpPr>
            <p:cNvPr id="14" name="Group 13"/>
            <p:cNvGrpSpPr/>
            <p:nvPr/>
          </p:nvGrpSpPr>
          <p:grpSpPr>
            <a:xfrm>
              <a:off x="4643880" y="5663738"/>
              <a:ext cx="3729260" cy="307777"/>
              <a:chOff x="4842843" y="4820884"/>
              <a:chExt cx="3729260" cy="307777"/>
            </a:xfrm>
          </p:grpSpPr>
          <p:grpSp>
            <p:nvGrpSpPr>
              <p:cNvPr id="25" name="Group 24"/>
              <p:cNvGrpSpPr/>
              <p:nvPr/>
            </p:nvGrpSpPr>
            <p:grpSpPr>
              <a:xfrm>
                <a:off x="6034585" y="4927221"/>
                <a:ext cx="2537518" cy="95103"/>
                <a:chOff x="5627077" y="5022937"/>
                <a:chExt cx="3446585" cy="139906"/>
              </a:xfrm>
            </p:grpSpPr>
            <p:sp>
              <p:nvSpPr>
                <p:cNvPr id="27" name="Flowchart: Data 26"/>
                <p:cNvSpPr/>
                <p:nvPr/>
              </p:nvSpPr>
              <p:spPr>
                <a:xfrm>
                  <a:off x="5627077" y="5022937"/>
                  <a:ext cx="689317" cy="139906"/>
                </a:xfrm>
                <a:prstGeom prst="flowChartInputOutput">
                  <a:avLst/>
                </a:prstGeom>
                <a:solidFill>
                  <a:srgbClr val="FC269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ata 27"/>
                <p:cNvSpPr/>
                <p:nvPr/>
              </p:nvSpPr>
              <p:spPr>
                <a:xfrm>
                  <a:off x="6316394" y="5022937"/>
                  <a:ext cx="689317" cy="139906"/>
                </a:xfrm>
                <a:prstGeom prst="flowChartInputOutput">
                  <a:avLst/>
                </a:prstGeom>
                <a:solidFill>
                  <a:srgbClr val="FC269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ata 28"/>
                <p:cNvSpPr/>
                <p:nvPr/>
              </p:nvSpPr>
              <p:spPr>
                <a:xfrm>
                  <a:off x="7005711" y="5022937"/>
                  <a:ext cx="689317" cy="139906"/>
                </a:xfrm>
                <a:prstGeom prst="flowChartInputOutput">
                  <a:avLst/>
                </a:prstGeom>
                <a:solidFill>
                  <a:srgbClr val="FC269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ata 29"/>
                <p:cNvSpPr/>
                <p:nvPr/>
              </p:nvSpPr>
              <p:spPr>
                <a:xfrm>
                  <a:off x="7695028" y="5022937"/>
                  <a:ext cx="689317" cy="139906"/>
                </a:xfrm>
                <a:prstGeom prst="flowChartInputOutp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ata 30"/>
                <p:cNvSpPr/>
                <p:nvPr/>
              </p:nvSpPr>
              <p:spPr>
                <a:xfrm>
                  <a:off x="8384345" y="5022937"/>
                  <a:ext cx="689317" cy="139906"/>
                </a:xfrm>
                <a:prstGeom prst="flowChartInputOutp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842843" y="4820884"/>
                <a:ext cx="1082348" cy="307777"/>
              </a:xfrm>
              <a:prstGeom prst="rect">
                <a:avLst/>
              </a:prstGeom>
              <a:noFill/>
            </p:spPr>
            <p:txBody>
              <a:bodyPr wrap="none" rtlCol="0">
                <a:spAutoFit/>
              </a:bodyPr>
              <a:lstStyle/>
              <a:p>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Investment</a:t>
                </a:r>
              </a:p>
            </p:txBody>
          </p:sp>
        </p:grpSp>
        <p:grpSp>
          <p:nvGrpSpPr>
            <p:cNvPr id="15" name="Group 14"/>
            <p:cNvGrpSpPr/>
            <p:nvPr/>
          </p:nvGrpSpPr>
          <p:grpSpPr>
            <a:xfrm>
              <a:off x="4643880" y="5938443"/>
              <a:ext cx="3729260" cy="307777"/>
              <a:chOff x="4842843" y="4820884"/>
              <a:chExt cx="3729260" cy="307777"/>
            </a:xfrm>
          </p:grpSpPr>
          <p:grpSp>
            <p:nvGrpSpPr>
              <p:cNvPr id="16" name="Group 15"/>
              <p:cNvGrpSpPr/>
              <p:nvPr/>
            </p:nvGrpSpPr>
            <p:grpSpPr>
              <a:xfrm>
                <a:off x="6034585" y="4927221"/>
                <a:ext cx="2537518" cy="95103"/>
                <a:chOff x="5627077" y="5022937"/>
                <a:chExt cx="3446585" cy="139906"/>
              </a:xfrm>
            </p:grpSpPr>
            <p:sp>
              <p:nvSpPr>
                <p:cNvPr id="20" name="Flowchart: Data 19"/>
                <p:cNvSpPr/>
                <p:nvPr/>
              </p:nvSpPr>
              <p:spPr>
                <a:xfrm>
                  <a:off x="5627077" y="5022937"/>
                  <a:ext cx="689317" cy="139906"/>
                </a:xfrm>
                <a:prstGeom prst="flowChartInputOutput">
                  <a:avLst/>
                </a:prstGeom>
                <a:solidFill>
                  <a:srgbClr val="FC26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ata 20"/>
                <p:cNvSpPr/>
                <p:nvPr/>
              </p:nvSpPr>
              <p:spPr>
                <a:xfrm>
                  <a:off x="6316394" y="5022937"/>
                  <a:ext cx="689317" cy="139906"/>
                </a:xfrm>
                <a:prstGeom prst="flowChartInputOutput">
                  <a:avLst/>
                </a:prstGeom>
                <a:solidFill>
                  <a:srgbClr val="FC26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ata 21"/>
                <p:cNvSpPr/>
                <p:nvPr/>
              </p:nvSpPr>
              <p:spPr>
                <a:xfrm>
                  <a:off x="7005711" y="5022937"/>
                  <a:ext cx="689317" cy="139906"/>
                </a:xfrm>
                <a:prstGeom prst="flowChartInputOutput">
                  <a:avLst/>
                </a:prstGeom>
                <a:solidFill>
                  <a:srgbClr val="FC26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ata 22"/>
                <p:cNvSpPr/>
                <p:nvPr/>
              </p:nvSpPr>
              <p:spPr>
                <a:xfrm>
                  <a:off x="7695028" y="5022937"/>
                  <a:ext cx="689317" cy="139906"/>
                </a:xfrm>
                <a:prstGeom prst="flowChartInputOutput">
                  <a:avLst/>
                </a:prstGeom>
                <a:solidFill>
                  <a:srgbClr val="FC269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ata 23"/>
                <p:cNvSpPr/>
                <p:nvPr/>
              </p:nvSpPr>
              <p:spPr>
                <a:xfrm>
                  <a:off x="8384345" y="5022937"/>
                  <a:ext cx="689317" cy="139906"/>
                </a:xfrm>
                <a:prstGeom prst="flowChartInputOutp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4842843" y="4820884"/>
                <a:ext cx="732893" cy="307777"/>
              </a:xfrm>
              <a:prstGeom prst="rect">
                <a:avLst/>
              </a:prstGeom>
              <a:noFill/>
            </p:spPr>
            <p:txBody>
              <a:bodyPr wrap="none" rtlCol="0">
                <a:spAutoFit/>
              </a:bodyPr>
              <a:lstStyle/>
              <a:p>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Design</a:t>
                </a:r>
              </a:p>
            </p:txBody>
          </p:sp>
        </p:grpSp>
      </p:grpSp>
      <p:grpSp>
        <p:nvGrpSpPr>
          <p:cNvPr id="56" name="Group 55"/>
          <p:cNvGrpSpPr/>
          <p:nvPr/>
        </p:nvGrpSpPr>
        <p:grpSpPr>
          <a:xfrm>
            <a:off x="3191397" y="2157176"/>
            <a:ext cx="3798991" cy="1825397"/>
            <a:chOff x="3202207" y="2542658"/>
            <a:chExt cx="3798991" cy="1825397"/>
          </a:xfrm>
        </p:grpSpPr>
        <p:sp>
          <p:nvSpPr>
            <p:cNvPr id="57" name="TextBox 56"/>
            <p:cNvSpPr txBox="1"/>
            <p:nvPr/>
          </p:nvSpPr>
          <p:spPr>
            <a:xfrm>
              <a:off x="3271938" y="3107582"/>
              <a:ext cx="3729260" cy="1260473"/>
            </a:xfrm>
            <a:prstGeom prst="rect">
              <a:avLst/>
            </a:prstGeom>
            <a:noFill/>
          </p:spPr>
          <p:txBody>
            <a:bodyPr wrap="square" rtlCol="0">
              <a:spAutoFit/>
            </a:bodyPr>
            <a:lstStyle/>
            <a:p>
              <a:pPr lvl="0">
                <a:lnSpc>
                  <a:spcPct val="120000"/>
                </a:lnSpc>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请插入文本内容，请插入文字请插入文本内容请插入文本内容，请插入文字请插入文本内容</a:t>
              </a:r>
              <a:endParaRPr lang="en-US" altLang="zh-CN" sz="1000" dirty="0">
                <a:solidFill>
                  <a:prstClr val="black">
                    <a:lumMod val="75000"/>
                    <a:lumOff val="2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lvl="0">
                <a:lnSpc>
                  <a:spcPct val="120000"/>
                </a:lnSpc>
              </a:pPr>
              <a:endParaRPr lang="en-US" altLang="zh-CN" sz="1000" dirty="0">
                <a:solidFill>
                  <a:prstClr val="black">
                    <a:lumMod val="75000"/>
                    <a:lumOff val="2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TextBox 57"/>
            <p:cNvSpPr txBox="1"/>
            <p:nvPr/>
          </p:nvSpPr>
          <p:spPr>
            <a:xfrm>
              <a:off x="3202207" y="2542658"/>
              <a:ext cx="1210588" cy="432491"/>
            </a:xfrm>
            <a:prstGeom prst="rect">
              <a:avLst/>
            </a:prstGeom>
            <a:noFill/>
          </p:spPr>
          <p:txBody>
            <a:bodyPr wrap="none" rtlCol="0">
              <a:spAutoFit/>
            </a:bodyPr>
            <a:lstStyle/>
            <a:p>
              <a:pPr lvl="0" algn="ctr">
                <a:lnSpc>
                  <a:spcPct val="120000"/>
                </a:lnSpc>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标题内容</a:t>
              </a:r>
              <a:endParaRPr lang="en-US" altLang="zh-CN" sz="2000" b="1" dirty="0">
                <a:solidFill>
                  <a:prstClr val="black">
                    <a:lumMod val="75000"/>
                    <a:lumOff val="2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60" name="Group 59"/>
          <p:cNvGrpSpPr/>
          <p:nvPr/>
        </p:nvGrpSpPr>
        <p:grpSpPr>
          <a:xfrm>
            <a:off x="820335" y="4329227"/>
            <a:ext cx="1852976" cy="1501215"/>
            <a:chOff x="850370" y="4714709"/>
            <a:chExt cx="1852976" cy="1501215"/>
          </a:xfrm>
        </p:grpSpPr>
        <p:sp>
          <p:nvSpPr>
            <p:cNvPr id="65" name="TextBox 64"/>
            <p:cNvSpPr txBox="1"/>
            <p:nvPr/>
          </p:nvSpPr>
          <p:spPr>
            <a:xfrm>
              <a:off x="1171564" y="4714709"/>
              <a:ext cx="1210588" cy="432491"/>
            </a:xfrm>
            <a:prstGeom prst="rect">
              <a:avLst/>
            </a:prstGeom>
            <a:noFill/>
          </p:spPr>
          <p:txBody>
            <a:bodyPr wrap="none" rtlCol="0">
              <a:spAutoFit/>
            </a:bodyPr>
            <a:lstStyle/>
            <a:p>
              <a:pPr algn="ct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文本内容</a:t>
              </a:r>
              <a:endParaRPr lang="en-US" sz="2000" b="1"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6" name="Rectangle 65"/>
            <p:cNvSpPr/>
            <p:nvPr/>
          </p:nvSpPr>
          <p:spPr>
            <a:xfrm>
              <a:off x="850370" y="5126395"/>
              <a:ext cx="1852976" cy="1089529"/>
            </a:xfrm>
            <a:prstGeom prst="rect">
              <a:avLst/>
            </a:prstGeom>
          </p:spPr>
          <p:txBody>
            <a:bodyPr wrap="square">
              <a:spAutoFit/>
            </a:bodyPr>
            <a:lstStyle/>
            <a:p>
              <a:pPr algn="ctr">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请插入文本内容，请插入文字请插入文本内容</a:t>
              </a:r>
              <a:endParaRPr 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67" name="Rectangle 66"/>
          <p:cNvSpPr/>
          <p:nvPr/>
        </p:nvSpPr>
        <p:spPr>
          <a:xfrm>
            <a:off x="1308872" y="2612759"/>
            <a:ext cx="827471" cy="923330"/>
          </a:xfrm>
          <a:prstGeom prst="rect">
            <a:avLst/>
          </a:prstGeom>
        </p:spPr>
        <p:txBody>
          <a:bodyPr wrap="none">
            <a:spAutoFit/>
          </a:bodyPr>
          <a:lstStyle/>
          <a:p>
            <a:pPr lvl="0"/>
            <a:r>
              <a:rPr lang="en-US" sz="5400" dirty="0">
                <a:solidFill>
                  <a:prstClr val="black">
                    <a:lumMod val="65000"/>
                    <a:lumOff val="35000"/>
                  </a:prstClr>
                </a:solidFill>
                <a:latin typeface="FontAwesome" pitchFamily="50" charset="0"/>
              </a:rPr>
              <a:t></a:t>
            </a:r>
          </a:p>
        </p:txBody>
      </p:sp>
      <p:sp>
        <p:nvSpPr>
          <p:cNvPr id="2" name="灯片编号占位符 1"/>
          <p:cNvSpPr>
            <a:spLocks noGrp="1"/>
          </p:cNvSpPr>
          <p:nvPr>
            <p:ph type="sldNum" sz="quarter" idx="12"/>
          </p:nvPr>
        </p:nvSpPr>
        <p:spPr/>
        <p:txBody>
          <a:bodyPr/>
          <a:lstStyle/>
          <a:p>
            <a:fld id="{9CFFF6CF-A6A7-45A0-B169-D5B7EA7FD9B9}" type="slidenum">
              <a:rPr lang="zh-CN" altLang="en-US" smtClean="0"/>
              <a:t>22</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2000"/>
                                        <p:tgtEl>
                                          <p:spTgt spid="67"/>
                                        </p:tgtEl>
                                      </p:cBhvr>
                                    </p:animEffect>
                                    <p:anim calcmode="lin" valueType="num">
                                      <p:cBhvr>
                                        <p:cTn id="12" dur="2000" fill="hold"/>
                                        <p:tgtEl>
                                          <p:spTgt spid="67"/>
                                        </p:tgtEl>
                                        <p:attrNameLst>
                                          <p:attrName>ppt_w</p:attrName>
                                        </p:attrNameLst>
                                      </p:cBhvr>
                                      <p:tavLst>
                                        <p:tav tm="0" fmla="#ppt_w*sin(2.5*pi*$)">
                                          <p:val>
                                            <p:fltVal val="0"/>
                                          </p:val>
                                        </p:tav>
                                        <p:tav tm="100000">
                                          <p:val>
                                            <p:fltVal val="1"/>
                                          </p:val>
                                        </p:tav>
                                      </p:tavLst>
                                    </p:anim>
                                    <p:anim calcmode="lin" valueType="num">
                                      <p:cBhvr>
                                        <p:cTn id="13" dur="2000" fill="hold"/>
                                        <p:tgtEl>
                                          <p:spTgt spid="67"/>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4500"/>
                            </p:stCondLst>
                            <p:childTnLst>
                              <p:par>
                                <p:cTn id="19" presetID="22" presetClass="entr" presetSubtype="8"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childTnLst>
                          </p:cTn>
                        </p:par>
                        <p:par>
                          <p:cTn id="22" fill="hold">
                            <p:stCondLst>
                              <p:cond delay="5000"/>
                            </p:stCondLst>
                            <p:childTnLst>
                              <p:par>
                                <p:cTn id="23" presetID="22"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55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8972992" y="1730571"/>
            <a:ext cx="2045773" cy="1622229"/>
            <a:chOff x="8972992" y="1730571"/>
            <a:chExt cx="2045773" cy="1622229"/>
          </a:xfrm>
        </p:grpSpPr>
        <p:grpSp>
          <p:nvGrpSpPr>
            <p:cNvPr id="26" name="Group 25"/>
            <p:cNvGrpSpPr/>
            <p:nvPr/>
          </p:nvGrpSpPr>
          <p:grpSpPr>
            <a:xfrm>
              <a:off x="8972992" y="1730571"/>
              <a:ext cx="875600" cy="654253"/>
              <a:chOff x="3345523" y="3887866"/>
              <a:chExt cx="875600" cy="654253"/>
            </a:xfrm>
          </p:grpSpPr>
          <p:sp>
            <p:nvSpPr>
              <p:cNvPr id="13" name="Oval 12"/>
              <p:cNvSpPr/>
              <p:nvPr/>
            </p:nvSpPr>
            <p:spPr>
              <a:xfrm>
                <a:off x="3580854" y="3887866"/>
                <a:ext cx="401392" cy="401392"/>
              </a:xfrm>
              <a:prstGeom prst="ellipse">
                <a:avLst/>
              </a:prstGeom>
              <a:solidFill>
                <a:srgbClr val="FEC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45523" y="4357453"/>
                <a:ext cx="875600" cy="184666"/>
              </a:xfrm>
              <a:prstGeom prst="rect">
                <a:avLst/>
              </a:prstGeom>
            </p:spPr>
            <p:txBody>
              <a:bodyPr wrap="square" lIns="0" tIns="0" rIns="0" bIns="0">
                <a:spAutoFit/>
              </a:bodyPr>
              <a:lstStyle/>
              <a:p>
                <a:pPr algn="ctr">
                  <a:defRPr/>
                </a:pPr>
                <a:r>
                  <a:rPr lang="en-US" sz="1200" dirty="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PHP Coding</a:t>
                </a:r>
              </a:p>
            </p:txBody>
          </p:sp>
          <p:sp>
            <p:nvSpPr>
              <p:cNvPr id="21" name="Rectangle 20"/>
              <p:cNvSpPr/>
              <p:nvPr/>
            </p:nvSpPr>
            <p:spPr>
              <a:xfrm>
                <a:off x="3563009" y="3954024"/>
                <a:ext cx="437082" cy="246221"/>
              </a:xfrm>
              <a:prstGeom prst="rect">
                <a:avLst/>
              </a:prstGeom>
            </p:spPr>
            <p:txBody>
              <a:bodyPr wrap="square" lIns="0" tIns="0" rIns="0" bIns="0">
                <a:spAutoFit/>
              </a:bodyPr>
              <a:lstStyle/>
              <a:p>
                <a:pPr algn="ctr">
                  <a:defRPr/>
                </a:pPr>
                <a:r>
                  <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60</a:t>
                </a:r>
                <a:r>
                  <a:rPr lang="en-US" sz="105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a:t>
                </a:r>
                <a:endPar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endParaRPr>
              </a:p>
            </p:txBody>
          </p:sp>
        </p:grpSp>
        <p:grpSp>
          <p:nvGrpSpPr>
            <p:cNvPr id="27" name="Group 26"/>
            <p:cNvGrpSpPr/>
            <p:nvPr/>
          </p:nvGrpSpPr>
          <p:grpSpPr>
            <a:xfrm>
              <a:off x="10139619" y="1730571"/>
              <a:ext cx="875600" cy="654253"/>
              <a:chOff x="4512150" y="3887866"/>
              <a:chExt cx="875600" cy="654253"/>
            </a:xfrm>
          </p:grpSpPr>
          <p:sp>
            <p:nvSpPr>
              <p:cNvPr id="14" name="Oval 13"/>
              <p:cNvSpPr/>
              <p:nvPr/>
            </p:nvSpPr>
            <p:spPr>
              <a:xfrm>
                <a:off x="4749254" y="3887866"/>
                <a:ext cx="401392" cy="401392"/>
              </a:xfrm>
              <a:prstGeom prst="ellipse">
                <a:avLst/>
              </a:prstGeom>
              <a:solidFill>
                <a:srgbClr val="FE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12150" y="4357453"/>
                <a:ext cx="875600" cy="184666"/>
              </a:xfrm>
              <a:prstGeom prst="rect">
                <a:avLst/>
              </a:prstGeom>
            </p:spPr>
            <p:txBody>
              <a:bodyPr wrap="square" lIns="0" tIns="0" rIns="0" bIns="0">
                <a:spAutoFit/>
              </a:bodyPr>
              <a:lstStyle/>
              <a:p>
                <a:pPr algn="ctr">
                  <a:defRPr/>
                </a:pPr>
                <a:r>
                  <a:rPr lang="en-US" sz="1200" dirty="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Photoshop</a:t>
                </a:r>
              </a:p>
            </p:txBody>
          </p:sp>
          <p:sp>
            <p:nvSpPr>
              <p:cNvPr id="22" name="Rectangle 21"/>
              <p:cNvSpPr/>
              <p:nvPr/>
            </p:nvSpPr>
            <p:spPr>
              <a:xfrm>
                <a:off x="4731409" y="3954024"/>
                <a:ext cx="437082" cy="246221"/>
              </a:xfrm>
              <a:prstGeom prst="rect">
                <a:avLst/>
              </a:prstGeom>
            </p:spPr>
            <p:txBody>
              <a:bodyPr wrap="square" lIns="0" tIns="0" rIns="0" bIns="0">
                <a:spAutoFit/>
              </a:bodyPr>
              <a:lstStyle/>
              <a:p>
                <a:pPr algn="ctr">
                  <a:defRPr/>
                </a:pPr>
                <a:r>
                  <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75</a:t>
                </a:r>
                <a:r>
                  <a:rPr lang="en-US" sz="105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a:t>
                </a:r>
                <a:endPar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endParaRPr>
              </a:p>
            </p:txBody>
          </p:sp>
        </p:grpSp>
        <p:grpSp>
          <p:nvGrpSpPr>
            <p:cNvPr id="28" name="Group 27"/>
            <p:cNvGrpSpPr/>
            <p:nvPr/>
          </p:nvGrpSpPr>
          <p:grpSpPr>
            <a:xfrm>
              <a:off x="8972992" y="2698547"/>
              <a:ext cx="875600" cy="654253"/>
              <a:chOff x="5678777" y="3887866"/>
              <a:chExt cx="875600" cy="654253"/>
            </a:xfrm>
          </p:grpSpPr>
          <p:sp>
            <p:nvSpPr>
              <p:cNvPr id="15" name="Oval 14"/>
              <p:cNvSpPr/>
              <p:nvPr/>
            </p:nvSpPr>
            <p:spPr>
              <a:xfrm>
                <a:off x="5917654" y="3887866"/>
                <a:ext cx="401392" cy="401392"/>
              </a:xfrm>
              <a:prstGeom prst="ellipse">
                <a:avLst/>
              </a:prstGeom>
              <a:solidFill>
                <a:srgbClr val="FD5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678777" y="4357453"/>
                <a:ext cx="875600" cy="184666"/>
              </a:xfrm>
              <a:prstGeom prst="rect">
                <a:avLst/>
              </a:prstGeom>
            </p:spPr>
            <p:txBody>
              <a:bodyPr wrap="square" lIns="0" tIns="0" rIns="0" bIns="0">
                <a:spAutoFit/>
              </a:bodyPr>
              <a:lstStyle/>
              <a:p>
                <a:pPr algn="ctr">
                  <a:defRPr/>
                </a:pPr>
                <a:r>
                  <a:rPr lang="en-US" sz="1200" dirty="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Illustrator</a:t>
                </a:r>
              </a:p>
            </p:txBody>
          </p:sp>
          <p:sp>
            <p:nvSpPr>
              <p:cNvPr id="23" name="Rectangle 22"/>
              <p:cNvSpPr/>
              <p:nvPr/>
            </p:nvSpPr>
            <p:spPr>
              <a:xfrm>
                <a:off x="5898036" y="3954024"/>
                <a:ext cx="437082" cy="246221"/>
              </a:xfrm>
              <a:prstGeom prst="rect">
                <a:avLst/>
              </a:prstGeom>
            </p:spPr>
            <p:txBody>
              <a:bodyPr wrap="square" lIns="0" tIns="0" rIns="0" bIns="0">
                <a:spAutoFit/>
              </a:bodyPr>
              <a:lstStyle/>
              <a:p>
                <a:pPr algn="ctr">
                  <a:defRPr/>
                </a:pPr>
                <a:r>
                  <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62</a:t>
                </a:r>
                <a:r>
                  <a:rPr lang="en-US" sz="105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a:t>
                </a:r>
                <a:endPar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endParaRPr>
              </a:p>
            </p:txBody>
          </p:sp>
        </p:grpSp>
        <p:grpSp>
          <p:nvGrpSpPr>
            <p:cNvPr id="29" name="Group 28"/>
            <p:cNvGrpSpPr/>
            <p:nvPr/>
          </p:nvGrpSpPr>
          <p:grpSpPr>
            <a:xfrm>
              <a:off x="10143165" y="2698547"/>
              <a:ext cx="875600" cy="654253"/>
              <a:chOff x="6848950" y="3887866"/>
              <a:chExt cx="875600" cy="654253"/>
            </a:xfrm>
          </p:grpSpPr>
          <p:sp>
            <p:nvSpPr>
              <p:cNvPr id="16" name="Oval 15"/>
              <p:cNvSpPr/>
              <p:nvPr/>
            </p:nvSpPr>
            <p:spPr>
              <a:xfrm>
                <a:off x="7086054" y="3887866"/>
                <a:ext cx="401392" cy="401392"/>
              </a:xfrm>
              <a:prstGeom prst="ellipse">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48950" y="4357453"/>
                <a:ext cx="875600" cy="184666"/>
              </a:xfrm>
              <a:prstGeom prst="rect">
                <a:avLst/>
              </a:prstGeom>
            </p:spPr>
            <p:txBody>
              <a:bodyPr wrap="square" lIns="0" tIns="0" rIns="0" bIns="0">
                <a:spAutoFit/>
              </a:bodyPr>
              <a:lstStyle/>
              <a:p>
                <a:pPr algn="ctr">
                  <a:defRPr/>
                </a:pPr>
                <a:r>
                  <a:rPr lang="en-US" sz="1200" dirty="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HTML5</a:t>
                </a:r>
              </a:p>
            </p:txBody>
          </p:sp>
          <p:sp>
            <p:nvSpPr>
              <p:cNvPr id="24" name="Rectangle 23"/>
              <p:cNvSpPr/>
              <p:nvPr/>
            </p:nvSpPr>
            <p:spPr>
              <a:xfrm>
                <a:off x="7068209" y="3954024"/>
                <a:ext cx="437082" cy="246221"/>
              </a:xfrm>
              <a:prstGeom prst="rect">
                <a:avLst/>
              </a:prstGeom>
            </p:spPr>
            <p:txBody>
              <a:bodyPr wrap="square" lIns="0" tIns="0" rIns="0" bIns="0">
                <a:spAutoFit/>
              </a:bodyPr>
              <a:lstStyle/>
              <a:p>
                <a:pPr algn="ctr">
                  <a:defRPr/>
                </a:pPr>
                <a:r>
                  <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55</a:t>
                </a:r>
                <a:r>
                  <a:rPr lang="en-US" sz="105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a:t>
                </a:r>
                <a:endPar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endParaRPr>
              </a:p>
            </p:txBody>
          </p:sp>
        </p:grpSp>
      </p:grpSp>
      <p:grpSp>
        <p:nvGrpSpPr>
          <p:cNvPr id="31" name="Group 30"/>
          <p:cNvGrpSpPr/>
          <p:nvPr/>
        </p:nvGrpSpPr>
        <p:grpSpPr>
          <a:xfrm>
            <a:off x="1164388" y="4069469"/>
            <a:ext cx="2045773" cy="1622229"/>
            <a:chOff x="1164388" y="4069469"/>
            <a:chExt cx="2045773" cy="1622229"/>
          </a:xfrm>
        </p:grpSpPr>
        <p:grpSp>
          <p:nvGrpSpPr>
            <p:cNvPr id="36" name="Group 35"/>
            <p:cNvGrpSpPr/>
            <p:nvPr/>
          </p:nvGrpSpPr>
          <p:grpSpPr>
            <a:xfrm>
              <a:off x="1164388" y="4069469"/>
              <a:ext cx="875600" cy="654253"/>
              <a:chOff x="3345523" y="3887866"/>
              <a:chExt cx="875600" cy="654253"/>
            </a:xfrm>
          </p:grpSpPr>
          <p:sp>
            <p:nvSpPr>
              <p:cNvPr id="37" name="Oval 36"/>
              <p:cNvSpPr/>
              <p:nvPr/>
            </p:nvSpPr>
            <p:spPr>
              <a:xfrm>
                <a:off x="3580854" y="3887866"/>
                <a:ext cx="401392" cy="401392"/>
              </a:xfrm>
              <a:prstGeom prst="ellipse">
                <a:avLst/>
              </a:prstGeom>
              <a:solidFill>
                <a:srgbClr val="FEC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3345523" y="4357453"/>
                <a:ext cx="875600" cy="184666"/>
              </a:xfrm>
              <a:prstGeom prst="rect">
                <a:avLst/>
              </a:prstGeom>
            </p:spPr>
            <p:txBody>
              <a:bodyPr wrap="square" lIns="0" tIns="0" rIns="0" bIns="0">
                <a:spAutoFit/>
              </a:bodyPr>
              <a:lstStyle/>
              <a:p>
                <a:pPr algn="ctr">
                  <a:defRPr/>
                </a:pPr>
                <a:r>
                  <a:rPr lang="en-US" sz="1200" dirty="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PHP Coding</a:t>
                </a:r>
              </a:p>
            </p:txBody>
          </p:sp>
          <p:sp>
            <p:nvSpPr>
              <p:cNvPr id="39" name="Rectangle 38"/>
              <p:cNvSpPr/>
              <p:nvPr/>
            </p:nvSpPr>
            <p:spPr>
              <a:xfrm>
                <a:off x="3563009" y="3954024"/>
                <a:ext cx="437082" cy="246221"/>
              </a:xfrm>
              <a:prstGeom prst="rect">
                <a:avLst/>
              </a:prstGeom>
            </p:spPr>
            <p:txBody>
              <a:bodyPr wrap="square" lIns="0" tIns="0" rIns="0" bIns="0">
                <a:spAutoFit/>
              </a:bodyPr>
              <a:lstStyle/>
              <a:p>
                <a:pPr algn="ctr">
                  <a:defRPr/>
                </a:pPr>
                <a:r>
                  <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60</a:t>
                </a:r>
                <a:r>
                  <a:rPr lang="en-US" sz="105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a:t>
                </a:r>
                <a:endPar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endParaRPr>
              </a:p>
            </p:txBody>
          </p:sp>
        </p:grpSp>
        <p:grpSp>
          <p:nvGrpSpPr>
            <p:cNvPr id="40" name="Group 39"/>
            <p:cNvGrpSpPr/>
            <p:nvPr/>
          </p:nvGrpSpPr>
          <p:grpSpPr>
            <a:xfrm>
              <a:off x="2331015" y="4069469"/>
              <a:ext cx="875600" cy="654253"/>
              <a:chOff x="4512150" y="3887866"/>
              <a:chExt cx="875600" cy="654253"/>
            </a:xfrm>
          </p:grpSpPr>
          <p:sp>
            <p:nvSpPr>
              <p:cNvPr id="41" name="Oval 40"/>
              <p:cNvSpPr/>
              <p:nvPr/>
            </p:nvSpPr>
            <p:spPr>
              <a:xfrm>
                <a:off x="4749254" y="3887866"/>
                <a:ext cx="401392" cy="401392"/>
              </a:xfrm>
              <a:prstGeom prst="ellipse">
                <a:avLst/>
              </a:prstGeom>
              <a:solidFill>
                <a:srgbClr val="FE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512150" y="4357453"/>
                <a:ext cx="875600" cy="184666"/>
              </a:xfrm>
              <a:prstGeom prst="rect">
                <a:avLst/>
              </a:prstGeom>
            </p:spPr>
            <p:txBody>
              <a:bodyPr wrap="square" lIns="0" tIns="0" rIns="0" bIns="0">
                <a:spAutoFit/>
              </a:bodyPr>
              <a:lstStyle/>
              <a:p>
                <a:pPr algn="ctr">
                  <a:defRPr/>
                </a:pPr>
                <a:r>
                  <a:rPr lang="en-US" sz="1200" dirty="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Photoshop</a:t>
                </a:r>
              </a:p>
            </p:txBody>
          </p:sp>
          <p:sp>
            <p:nvSpPr>
              <p:cNvPr id="43" name="Rectangle 42"/>
              <p:cNvSpPr/>
              <p:nvPr/>
            </p:nvSpPr>
            <p:spPr>
              <a:xfrm>
                <a:off x="4731409" y="3954024"/>
                <a:ext cx="437082" cy="246221"/>
              </a:xfrm>
              <a:prstGeom prst="rect">
                <a:avLst/>
              </a:prstGeom>
            </p:spPr>
            <p:txBody>
              <a:bodyPr wrap="square" lIns="0" tIns="0" rIns="0" bIns="0">
                <a:spAutoFit/>
              </a:bodyPr>
              <a:lstStyle/>
              <a:p>
                <a:pPr algn="ctr">
                  <a:defRPr/>
                </a:pPr>
                <a:r>
                  <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75</a:t>
                </a:r>
                <a:r>
                  <a:rPr lang="en-US" sz="105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a:t>
                </a:r>
                <a:endPar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endParaRPr>
              </a:p>
            </p:txBody>
          </p:sp>
        </p:grpSp>
        <p:grpSp>
          <p:nvGrpSpPr>
            <p:cNvPr id="44" name="Group 43"/>
            <p:cNvGrpSpPr/>
            <p:nvPr/>
          </p:nvGrpSpPr>
          <p:grpSpPr>
            <a:xfrm>
              <a:off x="1164388" y="5037445"/>
              <a:ext cx="875600" cy="654253"/>
              <a:chOff x="5678777" y="3887866"/>
              <a:chExt cx="875600" cy="654253"/>
            </a:xfrm>
          </p:grpSpPr>
          <p:sp>
            <p:nvSpPr>
              <p:cNvPr id="45" name="Oval 44"/>
              <p:cNvSpPr/>
              <p:nvPr/>
            </p:nvSpPr>
            <p:spPr>
              <a:xfrm>
                <a:off x="5917654" y="3887866"/>
                <a:ext cx="401392" cy="401392"/>
              </a:xfrm>
              <a:prstGeom prst="ellipse">
                <a:avLst/>
              </a:prstGeom>
              <a:solidFill>
                <a:srgbClr val="FD5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678777" y="4357453"/>
                <a:ext cx="875600" cy="184666"/>
              </a:xfrm>
              <a:prstGeom prst="rect">
                <a:avLst/>
              </a:prstGeom>
            </p:spPr>
            <p:txBody>
              <a:bodyPr wrap="square" lIns="0" tIns="0" rIns="0" bIns="0">
                <a:spAutoFit/>
              </a:bodyPr>
              <a:lstStyle/>
              <a:p>
                <a:pPr algn="ctr">
                  <a:defRPr/>
                </a:pPr>
                <a:r>
                  <a:rPr lang="en-US" sz="1200" dirty="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Illustrator</a:t>
                </a:r>
              </a:p>
            </p:txBody>
          </p:sp>
          <p:sp>
            <p:nvSpPr>
              <p:cNvPr id="47" name="Rectangle 46"/>
              <p:cNvSpPr/>
              <p:nvPr/>
            </p:nvSpPr>
            <p:spPr>
              <a:xfrm>
                <a:off x="5898036" y="3954024"/>
                <a:ext cx="437082" cy="246221"/>
              </a:xfrm>
              <a:prstGeom prst="rect">
                <a:avLst/>
              </a:prstGeom>
            </p:spPr>
            <p:txBody>
              <a:bodyPr wrap="square" lIns="0" tIns="0" rIns="0" bIns="0">
                <a:spAutoFit/>
              </a:bodyPr>
              <a:lstStyle/>
              <a:p>
                <a:pPr algn="ctr">
                  <a:defRPr/>
                </a:pPr>
                <a:r>
                  <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62</a:t>
                </a:r>
                <a:r>
                  <a:rPr lang="en-US" sz="105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a:t>
                </a:r>
                <a:endPar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endParaRPr>
              </a:p>
            </p:txBody>
          </p:sp>
        </p:grpSp>
        <p:grpSp>
          <p:nvGrpSpPr>
            <p:cNvPr id="48" name="Group 47"/>
            <p:cNvGrpSpPr/>
            <p:nvPr/>
          </p:nvGrpSpPr>
          <p:grpSpPr>
            <a:xfrm>
              <a:off x="2334561" y="5037445"/>
              <a:ext cx="875600" cy="654253"/>
              <a:chOff x="6848950" y="3887866"/>
              <a:chExt cx="875600" cy="654253"/>
            </a:xfrm>
          </p:grpSpPr>
          <p:sp>
            <p:nvSpPr>
              <p:cNvPr id="49" name="Oval 48"/>
              <p:cNvSpPr/>
              <p:nvPr/>
            </p:nvSpPr>
            <p:spPr>
              <a:xfrm>
                <a:off x="7086054" y="3887866"/>
                <a:ext cx="401392" cy="401392"/>
              </a:xfrm>
              <a:prstGeom prst="ellipse">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848950" y="4357453"/>
                <a:ext cx="875600" cy="184666"/>
              </a:xfrm>
              <a:prstGeom prst="rect">
                <a:avLst/>
              </a:prstGeom>
            </p:spPr>
            <p:txBody>
              <a:bodyPr wrap="square" lIns="0" tIns="0" rIns="0" bIns="0">
                <a:spAutoFit/>
              </a:bodyPr>
              <a:lstStyle/>
              <a:p>
                <a:pPr algn="ctr">
                  <a:defRPr/>
                </a:pPr>
                <a:r>
                  <a:rPr lang="en-US" sz="1200" dirty="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HTML5</a:t>
                </a:r>
              </a:p>
            </p:txBody>
          </p:sp>
          <p:sp>
            <p:nvSpPr>
              <p:cNvPr id="51" name="Rectangle 50"/>
              <p:cNvSpPr/>
              <p:nvPr/>
            </p:nvSpPr>
            <p:spPr>
              <a:xfrm>
                <a:off x="7068209" y="3954024"/>
                <a:ext cx="437082" cy="246221"/>
              </a:xfrm>
              <a:prstGeom prst="rect">
                <a:avLst/>
              </a:prstGeom>
            </p:spPr>
            <p:txBody>
              <a:bodyPr wrap="square" lIns="0" tIns="0" rIns="0" bIns="0">
                <a:spAutoFit/>
              </a:bodyPr>
              <a:lstStyle/>
              <a:p>
                <a:pPr algn="ctr">
                  <a:defRPr/>
                </a:pPr>
                <a:r>
                  <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55</a:t>
                </a:r>
                <a:r>
                  <a:rPr lang="en-US" sz="1050" b="1" dirty="0">
                    <a:solidFill>
                      <a:schemeClr val="bg1">
                        <a:lumMod val="95000"/>
                      </a:schemeClr>
                    </a:solidFill>
                    <a:latin typeface="Clear Sans" panose="020B0503030202020304" pitchFamily="34" charset="0"/>
                    <a:ea typeface="Roboto Lt" pitchFamily="2" charset="0"/>
                    <a:cs typeface="Clear Sans" panose="020B0503030202020304" pitchFamily="34" charset="0"/>
                  </a:rPr>
                  <a:t>%</a:t>
                </a:r>
                <a:endParaRPr lang="en-US" sz="1600" b="1" dirty="0">
                  <a:solidFill>
                    <a:schemeClr val="bg1">
                      <a:lumMod val="95000"/>
                    </a:schemeClr>
                  </a:solidFill>
                  <a:latin typeface="Clear Sans" panose="020B0503030202020304" pitchFamily="34" charset="0"/>
                  <a:ea typeface="Roboto Lt" pitchFamily="2" charset="0"/>
                  <a:cs typeface="Clear Sans" panose="020B0503030202020304" pitchFamily="34" charset="0"/>
                </a:endParaRPr>
              </a:p>
            </p:txBody>
          </p:sp>
        </p:grpSp>
      </p:grpSp>
      <p:cxnSp>
        <p:nvCxnSpPr>
          <p:cNvPr id="59" name="Straight Connector 58"/>
          <p:cNvCxnSpPr/>
          <p:nvPr/>
        </p:nvCxnSpPr>
        <p:spPr>
          <a:xfrm>
            <a:off x="762000" y="3670300"/>
            <a:ext cx="10668000"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55" name="Group 7"/>
          <p:cNvGrpSpPr/>
          <p:nvPr/>
        </p:nvGrpSpPr>
        <p:grpSpPr>
          <a:xfrm>
            <a:off x="3090384" y="1637410"/>
            <a:ext cx="5751393" cy="1542205"/>
            <a:chOff x="5493109" y="1973061"/>
            <a:chExt cx="4215415" cy="1542205"/>
          </a:xfrm>
        </p:grpSpPr>
        <p:sp>
          <p:nvSpPr>
            <p:cNvPr id="56" name="Rectangle 8"/>
            <p:cNvSpPr/>
            <p:nvPr/>
          </p:nvSpPr>
          <p:spPr>
            <a:xfrm>
              <a:off x="5493110" y="1973061"/>
              <a:ext cx="2984229" cy="307777"/>
            </a:xfrm>
            <a:prstGeom prst="rect">
              <a:avLst/>
            </a:prstGeom>
          </p:spPr>
          <p:txBody>
            <a:bodyPr wrap="square" lIns="0" tIns="0" rIns="0" bIns="0">
              <a:spAutoFit/>
            </a:bodyPr>
            <a:lstStyle/>
            <a:p>
              <a:pPr lvl="0"/>
              <a:r>
                <a:rPr lang="zh-CN" altLang="en-US" sz="2000" dirty="0">
                  <a:latin typeface="微软雅黑" panose="020B0503020204020204" pitchFamily="34" charset="-122"/>
                  <a:ea typeface="微软雅黑" panose="020B0503020204020204" pitchFamily="34" charset="-122"/>
                </a:rPr>
                <a:t>请插入您的标题</a:t>
              </a:r>
            </a:p>
          </p:txBody>
        </p:sp>
        <p:sp>
          <p:nvSpPr>
            <p:cNvPr id="57" name="Rectangle 11"/>
            <p:cNvSpPr/>
            <p:nvPr/>
          </p:nvSpPr>
          <p:spPr>
            <a:xfrm>
              <a:off x="5493110" y="2729435"/>
              <a:ext cx="2327888" cy="246221"/>
            </a:xfrm>
            <a:prstGeom prst="rect">
              <a:avLst/>
            </a:prstGeom>
          </p:spPr>
          <p:txBody>
            <a:bodyPr wrap="square" lIns="0" tIns="0" rIns="0" bIns="0">
              <a:spAutoFit/>
            </a:bodyPr>
            <a:lstStyle/>
            <a:p>
              <a:pPr>
                <a:defRPr/>
              </a:pPr>
              <a:r>
                <a:rPr lang="zh-CN" altLang="en-US" sz="1600" b="1" dirty="0">
                  <a:solidFill>
                    <a:srgbClr val="FC2692"/>
                  </a:solidFill>
                  <a:latin typeface="Helvetica" panose="020B0604020202020204" pitchFamily="34" charset="0"/>
                  <a:ea typeface="微软雅黑" panose="020B0503020204020204" pitchFamily="34" charset="-122"/>
                  <a:cs typeface="Arial" panose="020B0604020202020204" pitchFamily="34" charset="0"/>
                </a:rPr>
                <a:t>请插入您 的文本内容</a:t>
              </a:r>
              <a:endParaRPr lang="en-US" sz="1600" b="1" dirty="0">
                <a:solidFill>
                  <a:srgbClr val="FC2692"/>
                </a:solidFill>
                <a:latin typeface="Clear Sans Thin" panose="020B0203030202020304" pitchFamily="34" charset="0"/>
                <a:ea typeface="Roboto Lt" pitchFamily="2" charset="0"/>
                <a:cs typeface="Clear Sans Thin" panose="020B0203030202020304" pitchFamily="34" charset="0"/>
              </a:endParaRPr>
            </a:p>
          </p:txBody>
        </p:sp>
        <p:sp>
          <p:nvSpPr>
            <p:cNvPr id="58" name="Rectangle 12"/>
            <p:cNvSpPr/>
            <p:nvPr/>
          </p:nvSpPr>
          <p:spPr>
            <a:xfrm>
              <a:off x="5493109" y="3084379"/>
              <a:ext cx="4215415" cy="430887"/>
            </a:xfrm>
            <a:prstGeom prst="rect">
              <a:avLst/>
            </a:prstGeom>
          </p:spPr>
          <p:txBody>
            <a:bodyPr wrap="square" lIns="0" tIns="0" rIns="0" bIns="0">
              <a:spAutoFit/>
            </a:bodyPr>
            <a:lstStyle/>
            <a:p>
              <a:pPr>
                <a:defRPr/>
              </a:pPr>
              <a:r>
                <a:rPr lang="zh-CN" altLang="en-US" sz="1400" dirty="0">
                  <a:latin typeface="Helvetica" panose="020B0604020202020204" pitchFamily="34" charset="0"/>
                  <a:ea typeface="微软雅黑" panose="020B0503020204020204" pitchFamily="34" charset="-122"/>
                  <a:cs typeface="Arial" panose="020B0604020202020204" pitchFamily="34" charset="0"/>
                </a:rPr>
                <a:t>请插入您 的文本内容，请写入您的文本内容，请写入与题目相适应的文本内容请插入您 的文本内容，请写入您的文本内容</a:t>
              </a:r>
              <a:endParaRPr lang="en-US" sz="1000" dirty="0">
                <a:latin typeface="Clear Sans" panose="020B0503030202020304" pitchFamily="34" charset="0"/>
                <a:ea typeface="Roboto Lt" pitchFamily="2" charset="0"/>
                <a:cs typeface="Clear Sans" panose="020B0503030202020304" pitchFamily="34" charset="0"/>
              </a:endParaRPr>
            </a:p>
          </p:txBody>
        </p:sp>
      </p:grpSp>
      <p:grpSp>
        <p:nvGrpSpPr>
          <p:cNvPr id="60" name="Group 7"/>
          <p:cNvGrpSpPr/>
          <p:nvPr/>
        </p:nvGrpSpPr>
        <p:grpSpPr>
          <a:xfrm>
            <a:off x="3206615" y="4135627"/>
            <a:ext cx="5766070" cy="1542205"/>
            <a:chOff x="5493109" y="1973061"/>
            <a:chExt cx="4226172" cy="1542205"/>
          </a:xfrm>
        </p:grpSpPr>
        <p:sp>
          <p:nvSpPr>
            <p:cNvPr id="61" name="Rectangle 8"/>
            <p:cNvSpPr/>
            <p:nvPr/>
          </p:nvSpPr>
          <p:spPr>
            <a:xfrm>
              <a:off x="6735052" y="1973061"/>
              <a:ext cx="2984229" cy="307777"/>
            </a:xfrm>
            <a:prstGeom prst="rect">
              <a:avLst/>
            </a:prstGeom>
          </p:spPr>
          <p:txBody>
            <a:bodyPr wrap="square" lIns="0" tIns="0" rIns="0" bIns="0">
              <a:spAutoFit/>
            </a:bodyPr>
            <a:lstStyle/>
            <a:p>
              <a:pPr lvl="0" algn="r"/>
              <a:r>
                <a:rPr lang="zh-CN" altLang="en-US" sz="2000" dirty="0">
                  <a:latin typeface="微软雅黑" panose="020B0503020204020204" pitchFamily="34" charset="-122"/>
                  <a:ea typeface="微软雅黑" panose="020B0503020204020204" pitchFamily="34" charset="-122"/>
                </a:rPr>
                <a:t>请插入您的标题</a:t>
              </a:r>
            </a:p>
          </p:txBody>
        </p:sp>
        <p:sp>
          <p:nvSpPr>
            <p:cNvPr id="62" name="Rectangle 11"/>
            <p:cNvSpPr/>
            <p:nvPr/>
          </p:nvSpPr>
          <p:spPr>
            <a:xfrm>
              <a:off x="7391392" y="2729435"/>
              <a:ext cx="2327888" cy="246221"/>
            </a:xfrm>
            <a:prstGeom prst="rect">
              <a:avLst/>
            </a:prstGeom>
          </p:spPr>
          <p:txBody>
            <a:bodyPr wrap="square" lIns="0" tIns="0" rIns="0" bIns="0">
              <a:spAutoFit/>
            </a:bodyPr>
            <a:lstStyle/>
            <a:p>
              <a:pPr algn="r">
                <a:defRPr/>
              </a:pPr>
              <a:r>
                <a:rPr lang="zh-CN" altLang="en-US" sz="1600" b="1" dirty="0">
                  <a:solidFill>
                    <a:srgbClr val="FC2692"/>
                  </a:solidFill>
                  <a:latin typeface="Helvetica" panose="020B0604020202020204" pitchFamily="34" charset="0"/>
                  <a:ea typeface="微软雅黑" panose="020B0503020204020204" pitchFamily="34" charset="-122"/>
                  <a:cs typeface="Arial" panose="020B0604020202020204" pitchFamily="34" charset="0"/>
                </a:rPr>
                <a:t>请插入您 的文本内容</a:t>
              </a:r>
              <a:endParaRPr lang="en-US" sz="1600" b="1" dirty="0">
                <a:solidFill>
                  <a:srgbClr val="FC2692"/>
                </a:solidFill>
                <a:latin typeface="Clear Sans Thin" panose="020B0203030202020304" pitchFamily="34" charset="0"/>
                <a:ea typeface="Roboto Lt" pitchFamily="2" charset="0"/>
                <a:cs typeface="Clear Sans Thin" panose="020B0203030202020304" pitchFamily="34" charset="0"/>
              </a:endParaRPr>
            </a:p>
          </p:txBody>
        </p:sp>
        <p:sp>
          <p:nvSpPr>
            <p:cNvPr id="63" name="Rectangle 12"/>
            <p:cNvSpPr/>
            <p:nvPr/>
          </p:nvSpPr>
          <p:spPr>
            <a:xfrm>
              <a:off x="5493109" y="3084379"/>
              <a:ext cx="4215415" cy="430887"/>
            </a:xfrm>
            <a:prstGeom prst="rect">
              <a:avLst/>
            </a:prstGeom>
          </p:spPr>
          <p:txBody>
            <a:bodyPr wrap="square" lIns="0" tIns="0" rIns="0" bIns="0">
              <a:spAutoFit/>
            </a:bodyPr>
            <a:lstStyle/>
            <a:p>
              <a:pPr algn="r">
                <a:defRPr/>
              </a:pPr>
              <a:r>
                <a:rPr lang="zh-CN" altLang="en-US" sz="1400" dirty="0">
                  <a:latin typeface="Helvetica" panose="020B0604020202020204" pitchFamily="34" charset="0"/>
                  <a:ea typeface="微软雅黑" panose="020B0503020204020204" pitchFamily="34" charset="-122"/>
                  <a:cs typeface="Arial" panose="020B0604020202020204" pitchFamily="34" charset="0"/>
                </a:rPr>
                <a:t>请插入您 的文本内容，请写入您的文本内容，请写入与题目相适应的文本内容请插入您 的文本内容，请写入您的文本内容</a:t>
              </a:r>
              <a:endParaRPr lang="en-US" sz="1000" dirty="0">
                <a:latin typeface="Clear Sans" panose="020B0503030202020304" pitchFamily="34" charset="0"/>
                <a:ea typeface="Roboto Lt" pitchFamily="2" charset="0"/>
                <a:cs typeface="Clear Sans" panose="020B0503030202020304" pitchFamily="34" charset="0"/>
              </a:endParaRPr>
            </a:p>
          </p:txBody>
        </p:sp>
      </p:grpSp>
      <p:sp>
        <p:nvSpPr>
          <p:cNvPr id="2" name="灯片编号占位符 1"/>
          <p:cNvSpPr>
            <a:spLocks noGrp="1"/>
          </p:cNvSpPr>
          <p:nvPr>
            <p:ph type="sldNum" sz="quarter" idx="12"/>
          </p:nvPr>
        </p:nvSpPr>
        <p:spPr/>
        <p:txBody>
          <a:bodyPr/>
          <a:lstStyle/>
          <a:p>
            <a:fld id="{0942A7D8-7BAA-4C4E-860D-7E3507E96D7B}" type="slidenum">
              <a:rPr lang="zh-CN" altLang="en-US" smtClean="0"/>
              <a:t>23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barn(outVertical)">
                                      <p:cBhvr>
                                        <p:cTn id="16" dur="500"/>
                                        <p:tgtEl>
                                          <p:spTgt spid="59"/>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500"/>
                                        <p:tgtEl>
                                          <p:spTgt spid="60"/>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3588931" y="1971310"/>
          <a:ext cx="5014138" cy="3458633"/>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7970877" y="3943829"/>
            <a:ext cx="2162873" cy="1238816"/>
            <a:chOff x="8413447" y="2353550"/>
            <a:chExt cx="2162873" cy="1238816"/>
          </a:xfrm>
        </p:grpSpPr>
        <p:sp>
          <p:nvSpPr>
            <p:cNvPr id="14" name="Rectangle 13"/>
            <p:cNvSpPr/>
            <p:nvPr/>
          </p:nvSpPr>
          <p:spPr>
            <a:xfrm>
              <a:off x="8413447" y="2353550"/>
              <a:ext cx="866606" cy="430887"/>
            </a:xfrm>
            <a:prstGeom prst="rect">
              <a:avLst/>
            </a:prstGeom>
          </p:spPr>
          <p:txBody>
            <a:bodyPr wrap="square" lIns="0" tIns="0" rIns="0" bIns="0">
              <a:spAutoFit/>
            </a:bodyPr>
            <a:lstStyle/>
            <a:p>
              <a:pPr>
                <a:defRPr/>
              </a:pPr>
              <a:r>
                <a:rPr lang="en-US" sz="2800" dirty="0">
                  <a:solidFill>
                    <a:srgbClr val="001140"/>
                  </a:solidFill>
                  <a:latin typeface="Clear Sans Thin" panose="020B0203030202020304" pitchFamily="34" charset="0"/>
                  <a:ea typeface="Roboto Lt" pitchFamily="2" charset="0"/>
                  <a:cs typeface="Clear Sans Thin" panose="020B0203030202020304" pitchFamily="34" charset="0"/>
                </a:rPr>
                <a:t>82%</a:t>
              </a:r>
            </a:p>
          </p:txBody>
        </p:sp>
        <p:sp>
          <p:nvSpPr>
            <p:cNvPr id="16" name="Rectangle 15"/>
            <p:cNvSpPr/>
            <p:nvPr/>
          </p:nvSpPr>
          <p:spPr>
            <a:xfrm>
              <a:off x="8413447" y="3161479"/>
              <a:ext cx="2162873" cy="430887"/>
            </a:xfrm>
            <a:prstGeom prst="rect">
              <a:avLst/>
            </a:prstGeom>
          </p:spPr>
          <p:txBody>
            <a:bodyPr wrap="square" lIns="0" tIns="0" rIns="0" bIns="0">
              <a:spAutoFit/>
            </a:bodyPr>
            <a:lstStyle/>
            <a:p>
              <a:pPr lvl="0">
                <a:defRPr/>
              </a:pPr>
              <a:r>
                <a:rPr lang="zh-CN" altLang="en-US" sz="1400" dirty="0">
                  <a:solidFill>
                    <a:srgbClr val="001140"/>
                  </a:solidFill>
                  <a:latin typeface="Helvetica" panose="020B0604020202020204" pitchFamily="34" charset="0"/>
                  <a:ea typeface="微软雅黑" panose="020B0503020204020204" pitchFamily="34" charset="-122"/>
                  <a:cs typeface="Arial" panose="020B0604020202020204" pitchFamily="34" charset="0"/>
                </a:rPr>
                <a:t>请插入您 的文本内容，请写入您的文本内容</a:t>
              </a:r>
              <a:endParaRPr lang="en-US" altLang="zh-CN" sz="1000" dirty="0">
                <a:solidFill>
                  <a:srgbClr val="001140"/>
                </a:solidFill>
                <a:latin typeface="Clear Sans" panose="020B0503030202020304" pitchFamily="34" charset="0"/>
                <a:ea typeface="Roboto Lt" pitchFamily="2" charset="0"/>
                <a:cs typeface="Clear Sans" panose="020B0503030202020304" pitchFamily="34" charset="0"/>
              </a:endParaRPr>
            </a:p>
          </p:txBody>
        </p:sp>
        <p:sp>
          <p:nvSpPr>
            <p:cNvPr id="17" name="Rectangle 16"/>
            <p:cNvSpPr/>
            <p:nvPr/>
          </p:nvSpPr>
          <p:spPr>
            <a:xfrm>
              <a:off x="8413447" y="2785129"/>
              <a:ext cx="1889376" cy="307777"/>
            </a:xfrm>
            <a:prstGeom prst="rect">
              <a:avLst/>
            </a:prstGeom>
          </p:spPr>
          <p:txBody>
            <a:bodyPr wrap="square" lIns="0" tIns="0" rIns="0" bIns="0">
              <a:spAutoFit/>
            </a:bodyPr>
            <a:lstStyle/>
            <a:p>
              <a:pPr lvl="0"/>
              <a:r>
                <a:rPr lang="zh-CN" altLang="en-US" sz="2000" dirty="0">
                  <a:solidFill>
                    <a:srgbClr val="001140"/>
                  </a:solidFill>
                  <a:latin typeface="微软雅黑" panose="020B0503020204020204" pitchFamily="34" charset="-122"/>
                  <a:ea typeface="微软雅黑" panose="020B0503020204020204" pitchFamily="34" charset="-122"/>
                </a:rPr>
                <a:t>请插入您的标题</a:t>
              </a:r>
            </a:p>
          </p:txBody>
        </p:sp>
      </p:grpSp>
      <p:grpSp>
        <p:nvGrpSpPr>
          <p:cNvPr id="19" name="Group 18"/>
          <p:cNvGrpSpPr/>
          <p:nvPr/>
        </p:nvGrpSpPr>
        <p:grpSpPr>
          <a:xfrm>
            <a:off x="3933127" y="4962320"/>
            <a:ext cx="2721673" cy="1202984"/>
            <a:chOff x="8413447" y="2353550"/>
            <a:chExt cx="2721673" cy="1202984"/>
          </a:xfrm>
        </p:grpSpPr>
        <p:sp>
          <p:nvSpPr>
            <p:cNvPr id="20" name="Rectangle 19"/>
            <p:cNvSpPr/>
            <p:nvPr/>
          </p:nvSpPr>
          <p:spPr>
            <a:xfrm>
              <a:off x="8413447" y="2353550"/>
              <a:ext cx="866606" cy="430887"/>
            </a:xfrm>
            <a:prstGeom prst="rect">
              <a:avLst/>
            </a:prstGeom>
          </p:spPr>
          <p:txBody>
            <a:bodyPr wrap="square" lIns="0" tIns="0" rIns="0" bIns="0">
              <a:spAutoFit/>
            </a:bodyPr>
            <a:lstStyle/>
            <a:p>
              <a:pPr>
                <a:defRPr/>
              </a:pPr>
              <a:r>
                <a:rPr lang="en-US" sz="2800" dirty="0">
                  <a:solidFill>
                    <a:srgbClr val="001140"/>
                  </a:solidFill>
                  <a:latin typeface="Clear Sans Thin" panose="020B0203030202020304" pitchFamily="34" charset="0"/>
                  <a:ea typeface="Roboto Lt" pitchFamily="2" charset="0"/>
                  <a:cs typeface="Clear Sans Thin" panose="020B0203030202020304" pitchFamily="34" charset="0"/>
                </a:rPr>
                <a:t>32%</a:t>
              </a:r>
            </a:p>
          </p:txBody>
        </p:sp>
        <p:sp>
          <p:nvSpPr>
            <p:cNvPr id="21" name="Rectangle 20"/>
            <p:cNvSpPr/>
            <p:nvPr/>
          </p:nvSpPr>
          <p:spPr>
            <a:xfrm>
              <a:off x="8413447" y="3125647"/>
              <a:ext cx="2721673" cy="430887"/>
            </a:xfrm>
            <a:prstGeom prst="rect">
              <a:avLst/>
            </a:prstGeom>
          </p:spPr>
          <p:txBody>
            <a:bodyPr wrap="square" lIns="0" tIns="0" rIns="0" bIns="0">
              <a:spAutoFit/>
            </a:bodyPr>
            <a:lstStyle/>
            <a:p>
              <a:pPr lvl="0">
                <a:defRPr/>
              </a:pPr>
              <a:r>
                <a:rPr lang="zh-CN" altLang="en-US" sz="1400" dirty="0">
                  <a:solidFill>
                    <a:srgbClr val="001140"/>
                  </a:solidFill>
                  <a:latin typeface="Helvetica" panose="020B0604020202020204" pitchFamily="34" charset="0"/>
                  <a:ea typeface="微软雅黑" panose="020B0503020204020204" pitchFamily="34" charset="-122"/>
                  <a:cs typeface="Arial" panose="020B0604020202020204" pitchFamily="34" charset="0"/>
                </a:rPr>
                <a:t>请插入您 的文本内容，请写入您的文本内容</a:t>
              </a:r>
              <a:endParaRPr lang="en-US" altLang="zh-CN" sz="1000" dirty="0">
                <a:solidFill>
                  <a:srgbClr val="001140"/>
                </a:solidFill>
                <a:latin typeface="Clear Sans" panose="020B0503030202020304" pitchFamily="34" charset="0"/>
                <a:ea typeface="Roboto Lt" pitchFamily="2" charset="0"/>
                <a:cs typeface="Clear Sans" panose="020B0503030202020304" pitchFamily="34" charset="0"/>
              </a:endParaRPr>
            </a:p>
          </p:txBody>
        </p:sp>
        <p:sp>
          <p:nvSpPr>
            <p:cNvPr id="22" name="Rectangle 21"/>
            <p:cNvSpPr/>
            <p:nvPr/>
          </p:nvSpPr>
          <p:spPr>
            <a:xfrm>
              <a:off x="8413447" y="2785129"/>
              <a:ext cx="1889376" cy="307777"/>
            </a:xfrm>
            <a:prstGeom prst="rect">
              <a:avLst/>
            </a:prstGeom>
          </p:spPr>
          <p:txBody>
            <a:bodyPr wrap="square" lIns="0" tIns="0" rIns="0" bIns="0">
              <a:spAutoFit/>
            </a:bodyPr>
            <a:lstStyle/>
            <a:p>
              <a:pPr lvl="0"/>
              <a:r>
                <a:rPr lang="zh-CN" altLang="en-US" sz="2000" dirty="0">
                  <a:solidFill>
                    <a:srgbClr val="001140"/>
                  </a:solidFill>
                  <a:latin typeface="微软雅黑" panose="020B0503020204020204" pitchFamily="34" charset="-122"/>
                  <a:ea typeface="微软雅黑" panose="020B0503020204020204" pitchFamily="34" charset="-122"/>
                </a:rPr>
                <a:t>请插入您的标题</a:t>
              </a:r>
            </a:p>
          </p:txBody>
        </p:sp>
      </p:grpSp>
      <p:grpSp>
        <p:nvGrpSpPr>
          <p:cNvPr id="23" name="Group 22"/>
          <p:cNvGrpSpPr/>
          <p:nvPr/>
        </p:nvGrpSpPr>
        <p:grpSpPr>
          <a:xfrm>
            <a:off x="1620877" y="2843759"/>
            <a:ext cx="2162873" cy="1221736"/>
            <a:chOff x="8413447" y="2353550"/>
            <a:chExt cx="2162873" cy="1221736"/>
          </a:xfrm>
        </p:grpSpPr>
        <p:sp>
          <p:nvSpPr>
            <p:cNvPr id="24" name="Rectangle 23"/>
            <p:cNvSpPr/>
            <p:nvPr/>
          </p:nvSpPr>
          <p:spPr>
            <a:xfrm>
              <a:off x="8413447" y="2353550"/>
              <a:ext cx="866606" cy="430887"/>
            </a:xfrm>
            <a:prstGeom prst="rect">
              <a:avLst/>
            </a:prstGeom>
          </p:spPr>
          <p:txBody>
            <a:bodyPr wrap="square" lIns="0" tIns="0" rIns="0" bIns="0">
              <a:spAutoFit/>
            </a:bodyPr>
            <a:lstStyle/>
            <a:p>
              <a:pPr>
                <a:defRPr/>
              </a:pPr>
              <a:r>
                <a:rPr lang="en-US" sz="2800" dirty="0">
                  <a:solidFill>
                    <a:srgbClr val="001140"/>
                  </a:solidFill>
                  <a:latin typeface="Clear Sans Thin" panose="020B0203030202020304" pitchFamily="34" charset="0"/>
                  <a:ea typeface="Roboto Lt" pitchFamily="2" charset="0"/>
                  <a:cs typeface="Clear Sans Thin" panose="020B0203030202020304" pitchFamily="34" charset="0"/>
                </a:rPr>
                <a:t>14%</a:t>
              </a:r>
            </a:p>
          </p:txBody>
        </p:sp>
        <p:sp>
          <p:nvSpPr>
            <p:cNvPr id="25" name="Rectangle 24"/>
            <p:cNvSpPr/>
            <p:nvPr/>
          </p:nvSpPr>
          <p:spPr>
            <a:xfrm>
              <a:off x="8413447" y="3144399"/>
              <a:ext cx="2162873" cy="430887"/>
            </a:xfrm>
            <a:prstGeom prst="rect">
              <a:avLst/>
            </a:prstGeom>
          </p:spPr>
          <p:txBody>
            <a:bodyPr wrap="square" lIns="0" tIns="0" rIns="0" bIns="0">
              <a:spAutoFit/>
            </a:bodyPr>
            <a:lstStyle/>
            <a:p>
              <a:pPr>
                <a:defRPr/>
              </a:pPr>
              <a:r>
                <a:rPr lang="zh-CN" altLang="en-US" sz="1400" dirty="0">
                  <a:solidFill>
                    <a:srgbClr val="001140"/>
                  </a:solidFill>
                  <a:latin typeface="Helvetica" panose="020B0604020202020204" pitchFamily="34" charset="0"/>
                  <a:ea typeface="微软雅黑" panose="020B0503020204020204" pitchFamily="34" charset="-122"/>
                  <a:cs typeface="Arial" panose="020B0604020202020204" pitchFamily="34" charset="0"/>
                </a:rPr>
                <a:t>请插入您 的文本内容，请写入您的文本内容</a:t>
              </a:r>
              <a:endParaRPr lang="en-US" sz="1000" dirty="0">
                <a:solidFill>
                  <a:srgbClr val="001140"/>
                </a:solidFill>
                <a:latin typeface="Clear Sans" panose="020B0503030202020304" pitchFamily="34" charset="0"/>
                <a:ea typeface="Roboto Lt" pitchFamily="2" charset="0"/>
                <a:cs typeface="Clear Sans" panose="020B0503030202020304" pitchFamily="34" charset="0"/>
              </a:endParaRPr>
            </a:p>
          </p:txBody>
        </p:sp>
        <p:sp>
          <p:nvSpPr>
            <p:cNvPr id="26" name="Rectangle 25"/>
            <p:cNvSpPr/>
            <p:nvPr/>
          </p:nvSpPr>
          <p:spPr>
            <a:xfrm>
              <a:off x="8413447" y="2785129"/>
              <a:ext cx="1889376" cy="307777"/>
            </a:xfrm>
            <a:prstGeom prst="rect">
              <a:avLst/>
            </a:prstGeom>
          </p:spPr>
          <p:txBody>
            <a:bodyPr wrap="square" lIns="0" tIns="0" rIns="0" bIns="0">
              <a:spAutoFit/>
            </a:bodyPr>
            <a:lstStyle/>
            <a:p>
              <a:pPr lvl="0"/>
              <a:r>
                <a:rPr lang="zh-CN" altLang="en-US" sz="2000" dirty="0">
                  <a:solidFill>
                    <a:srgbClr val="001140"/>
                  </a:solidFill>
                  <a:latin typeface="微软雅黑" panose="020B0503020204020204" pitchFamily="34" charset="-122"/>
                  <a:ea typeface="微软雅黑" panose="020B0503020204020204" pitchFamily="34" charset="-122"/>
                </a:rPr>
                <a:t>请插入您的标题</a:t>
              </a:r>
            </a:p>
          </p:txBody>
        </p:sp>
      </p:grpSp>
      <p:grpSp>
        <p:nvGrpSpPr>
          <p:cNvPr id="27" name="Group 26"/>
          <p:cNvGrpSpPr/>
          <p:nvPr/>
        </p:nvGrpSpPr>
        <p:grpSpPr>
          <a:xfrm>
            <a:off x="9052313" y="2008637"/>
            <a:ext cx="2162873" cy="1238816"/>
            <a:chOff x="8413447" y="2353550"/>
            <a:chExt cx="2162873" cy="1238816"/>
          </a:xfrm>
        </p:grpSpPr>
        <p:sp>
          <p:nvSpPr>
            <p:cNvPr id="28" name="Rectangle 27"/>
            <p:cNvSpPr/>
            <p:nvPr/>
          </p:nvSpPr>
          <p:spPr>
            <a:xfrm>
              <a:off x="8413447" y="2353550"/>
              <a:ext cx="866606" cy="430887"/>
            </a:xfrm>
            <a:prstGeom prst="rect">
              <a:avLst/>
            </a:prstGeom>
          </p:spPr>
          <p:txBody>
            <a:bodyPr wrap="square" lIns="0" tIns="0" rIns="0" bIns="0">
              <a:spAutoFit/>
            </a:bodyPr>
            <a:lstStyle/>
            <a:p>
              <a:pPr>
                <a:defRPr/>
              </a:pPr>
              <a:r>
                <a:rPr lang="en-US" sz="2800" dirty="0">
                  <a:solidFill>
                    <a:srgbClr val="001140"/>
                  </a:solidFill>
                  <a:latin typeface="Clear Sans Thin" panose="020B0203030202020304" pitchFamily="34" charset="0"/>
                  <a:ea typeface="Roboto Lt" pitchFamily="2" charset="0"/>
                  <a:cs typeface="Clear Sans Thin" panose="020B0203030202020304" pitchFamily="34" charset="0"/>
                </a:rPr>
                <a:t>12%</a:t>
              </a:r>
            </a:p>
          </p:txBody>
        </p:sp>
        <p:sp>
          <p:nvSpPr>
            <p:cNvPr id="29" name="Rectangle 28"/>
            <p:cNvSpPr/>
            <p:nvPr/>
          </p:nvSpPr>
          <p:spPr>
            <a:xfrm>
              <a:off x="8413447" y="3161479"/>
              <a:ext cx="2162873" cy="430887"/>
            </a:xfrm>
            <a:prstGeom prst="rect">
              <a:avLst/>
            </a:prstGeom>
          </p:spPr>
          <p:txBody>
            <a:bodyPr wrap="square" lIns="0" tIns="0" rIns="0" bIns="0">
              <a:spAutoFit/>
            </a:bodyPr>
            <a:lstStyle/>
            <a:p>
              <a:pPr lvl="0">
                <a:defRPr/>
              </a:pPr>
              <a:r>
                <a:rPr lang="zh-CN" altLang="en-US" sz="1400" dirty="0">
                  <a:solidFill>
                    <a:srgbClr val="001140"/>
                  </a:solidFill>
                  <a:latin typeface="Helvetica" panose="020B0604020202020204" pitchFamily="34" charset="0"/>
                  <a:ea typeface="微软雅黑" panose="020B0503020204020204" pitchFamily="34" charset="-122"/>
                  <a:cs typeface="Arial" panose="020B0604020202020204" pitchFamily="34" charset="0"/>
                </a:rPr>
                <a:t>请插入您 的文本内容，请写入您的文本内容</a:t>
              </a:r>
              <a:endParaRPr lang="en-US" altLang="zh-CN" sz="1000" dirty="0">
                <a:solidFill>
                  <a:srgbClr val="001140"/>
                </a:solidFill>
                <a:latin typeface="Clear Sans" panose="020B0503030202020304" pitchFamily="34" charset="0"/>
                <a:ea typeface="Roboto Lt" pitchFamily="2" charset="0"/>
                <a:cs typeface="Clear Sans" panose="020B0503030202020304" pitchFamily="34" charset="0"/>
              </a:endParaRPr>
            </a:p>
          </p:txBody>
        </p:sp>
        <p:sp>
          <p:nvSpPr>
            <p:cNvPr id="30" name="Rectangle 29"/>
            <p:cNvSpPr/>
            <p:nvPr/>
          </p:nvSpPr>
          <p:spPr>
            <a:xfrm>
              <a:off x="8413447" y="2785129"/>
              <a:ext cx="1889376" cy="307777"/>
            </a:xfrm>
            <a:prstGeom prst="rect">
              <a:avLst/>
            </a:prstGeom>
          </p:spPr>
          <p:txBody>
            <a:bodyPr wrap="square" lIns="0" tIns="0" rIns="0" bIns="0">
              <a:spAutoFit/>
            </a:bodyPr>
            <a:lstStyle/>
            <a:p>
              <a:pPr lvl="0"/>
              <a:r>
                <a:rPr lang="zh-CN" altLang="en-US" sz="2000" dirty="0">
                  <a:solidFill>
                    <a:srgbClr val="001140"/>
                  </a:solidFill>
                  <a:latin typeface="微软雅黑" panose="020B0503020204020204" pitchFamily="34" charset="-122"/>
                  <a:ea typeface="微软雅黑" panose="020B0503020204020204" pitchFamily="34" charset="-122"/>
                </a:rPr>
                <a:t>请插入您的标题</a:t>
              </a:r>
            </a:p>
          </p:txBody>
        </p:sp>
      </p:grpSp>
      <p:grpSp>
        <p:nvGrpSpPr>
          <p:cNvPr id="60" name="Group 59"/>
          <p:cNvGrpSpPr/>
          <p:nvPr/>
        </p:nvGrpSpPr>
        <p:grpSpPr>
          <a:xfrm>
            <a:off x="6921500" y="4670586"/>
            <a:ext cx="1600200" cy="1249323"/>
            <a:chOff x="6921500" y="4312176"/>
            <a:chExt cx="1600200" cy="1249323"/>
          </a:xfrm>
        </p:grpSpPr>
        <p:cxnSp>
          <p:nvCxnSpPr>
            <p:cNvPr id="52" name="Straight Connector 51"/>
            <p:cNvCxnSpPr/>
            <p:nvPr/>
          </p:nvCxnSpPr>
          <p:spPr>
            <a:xfrm>
              <a:off x="6921500" y="4312176"/>
              <a:ext cx="546100" cy="1249323"/>
            </a:xfrm>
            <a:prstGeom prst="line">
              <a:avLst/>
            </a:prstGeom>
            <a:ln>
              <a:solidFill>
                <a:srgbClr val="00114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467600" y="5561499"/>
              <a:ext cx="1054100" cy="0"/>
            </a:xfrm>
            <a:prstGeom prst="line">
              <a:avLst/>
            </a:prstGeom>
            <a:ln>
              <a:solidFill>
                <a:srgbClr val="00114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8521700" y="5173988"/>
              <a:ext cx="0" cy="387511"/>
            </a:xfrm>
            <a:prstGeom prst="line">
              <a:avLst/>
            </a:prstGeom>
            <a:ln>
              <a:solidFill>
                <a:srgbClr val="00114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5822503" y="2224080"/>
            <a:ext cx="2838897" cy="0"/>
          </a:xfrm>
          <a:prstGeom prst="line">
            <a:avLst/>
          </a:prstGeom>
          <a:ln>
            <a:solidFill>
              <a:srgbClr val="00114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2054180" y="2224080"/>
            <a:ext cx="2823635" cy="619679"/>
            <a:chOff x="2054180" y="1865670"/>
            <a:chExt cx="2823635" cy="619679"/>
          </a:xfrm>
        </p:grpSpPr>
        <p:cxnSp>
          <p:nvCxnSpPr>
            <p:cNvPr id="64" name="Straight Connector 63"/>
            <p:cNvCxnSpPr/>
            <p:nvPr/>
          </p:nvCxnSpPr>
          <p:spPr>
            <a:xfrm flipV="1">
              <a:off x="4877815" y="1865670"/>
              <a:ext cx="0" cy="619679"/>
            </a:xfrm>
            <a:prstGeom prst="line">
              <a:avLst/>
            </a:prstGeom>
            <a:ln>
              <a:solidFill>
                <a:srgbClr val="00114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2054180" y="1865670"/>
              <a:ext cx="2823635" cy="0"/>
            </a:xfrm>
            <a:prstGeom prst="line">
              <a:avLst/>
            </a:prstGeom>
            <a:ln>
              <a:solidFill>
                <a:srgbClr val="00114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24" idx="0"/>
            </p:cNvCxnSpPr>
            <p:nvPr/>
          </p:nvCxnSpPr>
          <p:spPr>
            <a:xfrm>
              <a:off x="2054180" y="1865670"/>
              <a:ext cx="0" cy="619679"/>
            </a:xfrm>
            <a:prstGeom prst="line">
              <a:avLst/>
            </a:prstGeom>
            <a:ln>
              <a:solidFill>
                <a:srgbClr val="00114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022600" y="4513907"/>
            <a:ext cx="1855215" cy="1406002"/>
            <a:chOff x="3022600" y="4155497"/>
            <a:chExt cx="1855215" cy="1406002"/>
          </a:xfrm>
        </p:grpSpPr>
        <p:cxnSp>
          <p:nvCxnSpPr>
            <p:cNvPr id="72" name="Straight Connector 71"/>
            <p:cNvCxnSpPr/>
            <p:nvPr/>
          </p:nvCxnSpPr>
          <p:spPr>
            <a:xfrm flipH="1">
              <a:off x="3022600" y="4155497"/>
              <a:ext cx="1855215" cy="0"/>
            </a:xfrm>
            <a:prstGeom prst="line">
              <a:avLst/>
            </a:prstGeom>
            <a:ln>
              <a:solidFill>
                <a:srgbClr val="00114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022600" y="4155497"/>
              <a:ext cx="0" cy="1406002"/>
            </a:xfrm>
            <a:prstGeom prst="line">
              <a:avLst/>
            </a:prstGeom>
            <a:ln>
              <a:solidFill>
                <a:srgbClr val="00114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22600" y="5561499"/>
              <a:ext cx="660400" cy="0"/>
            </a:xfrm>
            <a:prstGeom prst="line">
              <a:avLst/>
            </a:prstGeom>
            <a:ln>
              <a:solidFill>
                <a:srgbClr val="00114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4923199" y="530755"/>
            <a:ext cx="2348720" cy="523220"/>
          </a:xfrm>
          <a:prstGeom prst="rect">
            <a:avLst/>
          </a:prstGeom>
          <a:noFill/>
        </p:spPr>
        <p:txBody>
          <a:bodyPr wrap="none" rtlCol="0">
            <a:spAutoFit/>
          </a:bodyPr>
          <a:lstStyle/>
          <a:p>
            <a:r>
              <a:rPr lang="zh-CN" altLang="en-US" sz="2800" b="1" dirty="0">
                <a:solidFill>
                  <a:schemeClr val="tx1">
                    <a:lumMod val="65000"/>
                    <a:lumOff val="35000"/>
                  </a:schemeClr>
                </a:solidFill>
                <a:latin typeface="黑体" panose="02010609060101010101" pitchFamily="49" charset="-122"/>
                <a:ea typeface="黑体" panose="02010609060101010101" pitchFamily="49" charset="-122"/>
              </a:rPr>
              <a:t>插入标题内容</a:t>
            </a:r>
          </a:p>
        </p:txBody>
      </p:sp>
      <p:sp>
        <p:nvSpPr>
          <p:cNvPr id="33" name="文本框 32"/>
          <p:cNvSpPr txBox="1"/>
          <p:nvPr/>
        </p:nvSpPr>
        <p:spPr>
          <a:xfrm>
            <a:off x="3759512" y="1201335"/>
            <a:ext cx="4676094" cy="350865"/>
          </a:xfrm>
          <a:prstGeom prst="rect">
            <a:avLst/>
          </a:prstGeom>
          <a:noFill/>
        </p:spPr>
        <p:txBody>
          <a:bodyPr wrap="square" rtlCol="0">
            <a:spAutoFit/>
          </a:bodyPr>
          <a:lstStyle/>
          <a:p>
            <a:pPr algn="ct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商业计划书产品发布会项目介绍计划总结</a:t>
            </a:r>
            <a:endPar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034000" y="1091655"/>
            <a:ext cx="2124000" cy="36000"/>
            <a:chOff x="4924425" y="3573463"/>
            <a:chExt cx="1754188" cy="955675"/>
          </a:xfrm>
        </p:grpSpPr>
        <p:sp>
          <p:nvSpPr>
            <p:cNvPr id="35" name="Rectangle 5"/>
            <p:cNvSpPr>
              <a:spLocks noChangeArrowheads="1"/>
            </p:cNvSpPr>
            <p:nvPr/>
          </p:nvSpPr>
          <p:spPr bwMode="auto">
            <a:xfrm>
              <a:off x="4924425" y="3573463"/>
              <a:ext cx="585788" cy="95567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6"/>
            <p:cNvSpPr>
              <a:spLocks noChangeArrowheads="1"/>
            </p:cNvSpPr>
            <p:nvPr/>
          </p:nvSpPr>
          <p:spPr bwMode="auto">
            <a:xfrm>
              <a:off x="5510213" y="3573463"/>
              <a:ext cx="584200" cy="955675"/>
            </a:xfrm>
            <a:prstGeom prst="rect">
              <a:avLst/>
            </a:prstGeom>
            <a:solidFill>
              <a:srgbClr val="2C3E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7"/>
            <p:cNvSpPr>
              <a:spLocks noChangeArrowheads="1"/>
            </p:cNvSpPr>
            <p:nvPr/>
          </p:nvSpPr>
          <p:spPr bwMode="auto">
            <a:xfrm>
              <a:off x="6094413" y="3573463"/>
              <a:ext cx="584200" cy="955675"/>
            </a:xfrm>
            <a:prstGeom prst="rect">
              <a:avLst/>
            </a:prstGeom>
            <a:solidFill>
              <a:srgbClr val="FF9D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 name="灯片编号占位符 1"/>
          <p:cNvSpPr>
            <a:spLocks noGrp="1"/>
          </p:cNvSpPr>
          <p:nvPr>
            <p:ph type="sldNum" sz="quarter" idx="12"/>
          </p:nvPr>
        </p:nvSpPr>
        <p:spPr/>
        <p:txBody>
          <a:bodyPr/>
          <a:lstStyle/>
          <a:p>
            <a:fld id="{0942A7D8-7BAA-4C4E-860D-7E3507E96D7B}" type="slidenum">
              <a:rPr lang="zh-CN" altLang="en-US" smtClean="0"/>
              <a:t>24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left)">
                                      <p:cBhvr>
                                        <p:cTn id="13" dur="500"/>
                                        <p:tgtEl>
                                          <p:spTgt spid="60"/>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right)">
                                      <p:cBhvr>
                                        <p:cTn id="31" dur="500"/>
                                        <p:tgtEl>
                                          <p:spTgt spid="70"/>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left)">
                                      <p:cBhvr>
                                        <p:cTn id="40" dur="500"/>
                                        <p:tgtEl>
                                          <p:spTgt spid="62"/>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592801" y="2241550"/>
            <a:ext cx="1358900" cy="1358900"/>
            <a:chOff x="4525189" y="2256543"/>
            <a:chExt cx="1358900" cy="1358900"/>
          </a:xfrm>
        </p:grpSpPr>
        <p:sp>
          <p:nvSpPr>
            <p:cNvPr id="8" name="Teardrop 7"/>
            <p:cNvSpPr/>
            <p:nvPr/>
          </p:nvSpPr>
          <p:spPr>
            <a:xfrm>
              <a:off x="4525189" y="2256543"/>
              <a:ext cx="1358900" cy="1358900"/>
            </a:xfrm>
            <a:prstGeom prst="teardrop">
              <a:avLst/>
            </a:prstGeom>
            <a:solidFill>
              <a:srgbClr val="FEC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914042" y="2628216"/>
              <a:ext cx="581193" cy="615553"/>
            </a:xfrm>
            <a:prstGeom prst="rect">
              <a:avLst/>
            </a:prstGeom>
          </p:spPr>
          <p:txBody>
            <a:bodyPr wrap="square" lIns="0" tIns="0" rIns="0" bIns="0">
              <a:spAutoFit/>
            </a:bodyPr>
            <a:lstStyle/>
            <a:p>
              <a:pPr algn="ctr">
                <a:defRPr/>
              </a:pPr>
              <a:r>
                <a:rPr lang="en-US" sz="4000" dirty="0">
                  <a:solidFill>
                    <a:schemeClr val="bg1">
                      <a:lumMod val="95000"/>
                    </a:schemeClr>
                  </a:solidFill>
                  <a:latin typeface="Clear Sans Thin" panose="020B0203030202020304" pitchFamily="34" charset="0"/>
                  <a:ea typeface="Roboto Lt" pitchFamily="2" charset="0"/>
                  <a:cs typeface="Clear Sans Thin" panose="020B0203030202020304" pitchFamily="34" charset="0"/>
                </a:rPr>
                <a:t>S</a:t>
              </a:r>
            </a:p>
          </p:txBody>
        </p:sp>
      </p:grpSp>
      <p:grpSp>
        <p:nvGrpSpPr>
          <p:cNvPr id="38" name="Group 37"/>
          <p:cNvGrpSpPr/>
          <p:nvPr/>
        </p:nvGrpSpPr>
        <p:grpSpPr>
          <a:xfrm>
            <a:off x="6375524" y="2241550"/>
            <a:ext cx="1358900" cy="1358900"/>
            <a:chOff x="6307912" y="2256543"/>
            <a:chExt cx="1358900" cy="1358900"/>
          </a:xfrm>
        </p:grpSpPr>
        <p:sp>
          <p:nvSpPr>
            <p:cNvPr id="9" name="Teardrop 8"/>
            <p:cNvSpPr/>
            <p:nvPr/>
          </p:nvSpPr>
          <p:spPr>
            <a:xfrm flipH="1">
              <a:off x="6307912" y="2256543"/>
              <a:ext cx="1358900" cy="1358900"/>
            </a:xfrm>
            <a:prstGeom prst="teardrop">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696765" y="2628216"/>
              <a:ext cx="581193" cy="615553"/>
            </a:xfrm>
            <a:prstGeom prst="rect">
              <a:avLst/>
            </a:prstGeom>
          </p:spPr>
          <p:txBody>
            <a:bodyPr wrap="square" lIns="0" tIns="0" rIns="0" bIns="0">
              <a:spAutoFit/>
            </a:bodyPr>
            <a:lstStyle/>
            <a:p>
              <a:pPr algn="ctr">
                <a:defRPr/>
              </a:pPr>
              <a:r>
                <a:rPr lang="en-US" sz="4000" dirty="0">
                  <a:solidFill>
                    <a:schemeClr val="bg1">
                      <a:lumMod val="95000"/>
                    </a:schemeClr>
                  </a:solidFill>
                  <a:latin typeface="Clear Sans Thin" panose="020B0203030202020304" pitchFamily="34" charset="0"/>
                  <a:ea typeface="Roboto Lt" pitchFamily="2" charset="0"/>
                  <a:cs typeface="Clear Sans Thin" panose="020B0203030202020304" pitchFamily="34" charset="0"/>
                </a:rPr>
                <a:t>W</a:t>
              </a:r>
            </a:p>
          </p:txBody>
        </p:sp>
      </p:grpSp>
      <p:grpSp>
        <p:nvGrpSpPr>
          <p:cNvPr id="40" name="Group 39"/>
          <p:cNvGrpSpPr/>
          <p:nvPr/>
        </p:nvGrpSpPr>
        <p:grpSpPr>
          <a:xfrm>
            <a:off x="4592801" y="3804186"/>
            <a:ext cx="1358900" cy="1358900"/>
            <a:chOff x="4525189" y="3819179"/>
            <a:chExt cx="1358900" cy="1358900"/>
          </a:xfrm>
        </p:grpSpPr>
        <p:sp>
          <p:nvSpPr>
            <p:cNvPr id="10" name="Teardrop 9"/>
            <p:cNvSpPr/>
            <p:nvPr/>
          </p:nvSpPr>
          <p:spPr>
            <a:xfrm>
              <a:off x="4525189" y="3819179"/>
              <a:ext cx="1358900" cy="1358900"/>
            </a:xfrm>
            <a:prstGeom prst="teardrop">
              <a:avLst/>
            </a:prstGeom>
            <a:solidFill>
              <a:srgbClr val="FD5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914042" y="4190852"/>
              <a:ext cx="581193" cy="615553"/>
            </a:xfrm>
            <a:prstGeom prst="rect">
              <a:avLst/>
            </a:prstGeom>
          </p:spPr>
          <p:txBody>
            <a:bodyPr wrap="square" lIns="0" tIns="0" rIns="0" bIns="0">
              <a:spAutoFit/>
            </a:bodyPr>
            <a:lstStyle/>
            <a:p>
              <a:pPr algn="ctr">
                <a:defRPr/>
              </a:pPr>
              <a:r>
                <a:rPr lang="en-US" sz="4000" dirty="0">
                  <a:solidFill>
                    <a:schemeClr val="bg1">
                      <a:lumMod val="95000"/>
                    </a:schemeClr>
                  </a:solidFill>
                  <a:latin typeface="Clear Sans Thin" panose="020B0203030202020304" pitchFamily="34" charset="0"/>
                  <a:ea typeface="Roboto Lt" pitchFamily="2" charset="0"/>
                  <a:cs typeface="Clear Sans Thin" panose="020B0203030202020304" pitchFamily="34" charset="0"/>
                </a:rPr>
                <a:t>O</a:t>
              </a:r>
            </a:p>
          </p:txBody>
        </p:sp>
      </p:grpSp>
      <p:grpSp>
        <p:nvGrpSpPr>
          <p:cNvPr id="39" name="Group 38"/>
          <p:cNvGrpSpPr/>
          <p:nvPr/>
        </p:nvGrpSpPr>
        <p:grpSpPr>
          <a:xfrm>
            <a:off x="6375524" y="3804186"/>
            <a:ext cx="1358900" cy="1358900"/>
            <a:chOff x="6307912" y="3819179"/>
            <a:chExt cx="1358900" cy="1358900"/>
          </a:xfrm>
        </p:grpSpPr>
        <p:sp>
          <p:nvSpPr>
            <p:cNvPr id="11" name="Teardrop 10"/>
            <p:cNvSpPr/>
            <p:nvPr/>
          </p:nvSpPr>
          <p:spPr>
            <a:xfrm flipH="1">
              <a:off x="6307912" y="3819179"/>
              <a:ext cx="1358900" cy="1358900"/>
            </a:xfrm>
            <a:prstGeom prst="teardrop">
              <a:avLst/>
            </a:prstGeom>
            <a:solidFill>
              <a:srgbClr val="FE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96765" y="4190852"/>
              <a:ext cx="581193" cy="615553"/>
            </a:xfrm>
            <a:prstGeom prst="rect">
              <a:avLst/>
            </a:prstGeom>
          </p:spPr>
          <p:txBody>
            <a:bodyPr wrap="square" lIns="0" tIns="0" rIns="0" bIns="0">
              <a:spAutoFit/>
            </a:bodyPr>
            <a:lstStyle/>
            <a:p>
              <a:pPr algn="ctr">
                <a:defRPr/>
              </a:pPr>
              <a:r>
                <a:rPr lang="en-US" sz="4000" dirty="0">
                  <a:solidFill>
                    <a:schemeClr val="bg1">
                      <a:lumMod val="95000"/>
                    </a:schemeClr>
                  </a:solidFill>
                  <a:latin typeface="Clear Sans Thin" panose="020B0203030202020304" pitchFamily="34" charset="0"/>
                  <a:ea typeface="Roboto Lt" pitchFamily="2" charset="0"/>
                  <a:cs typeface="Clear Sans Thin" panose="020B0203030202020304" pitchFamily="34" charset="0"/>
                </a:rPr>
                <a:t>T</a:t>
              </a:r>
            </a:p>
          </p:txBody>
        </p:sp>
      </p:grpSp>
      <p:grpSp>
        <p:nvGrpSpPr>
          <p:cNvPr id="17" name="Group 16"/>
          <p:cNvGrpSpPr/>
          <p:nvPr/>
        </p:nvGrpSpPr>
        <p:grpSpPr>
          <a:xfrm>
            <a:off x="1518548" y="2253280"/>
            <a:ext cx="2685378" cy="1335438"/>
            <a:chOff x="1751528" y="1991894"/>
            <a:chExt cx="2685378" cy="1335438"/>
          </a:xfrm>
        </p:grpSpPr>
        <p:sp>
          <p:nvSpPr>
            <p:cNvPr id="18" name="Rectangle 17"/>
            <p:cNvSpPr/>
            <p:nvPr/>
          </p:nvSpPr>
          <p:spPr>
            <a:xfrm>
              <a:off x="1751528" y="1991894"/>
              <a:ext cx="2685377" cy="347730"/>
            </a:xfrm>
            <a:prstGeom prst="rect">
              <a:avLst/>
            </a:prstGeom>
            <a:solidFill>
              <a:srgbClr val="FEC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356130" y="2056289"/>
              <a:ext cx="1476174" cy="246221"/>
            </a:xfrm>
            <a:prstGeom prst="rect">
              <a:avLst/>
            </a:prstGeom>
            <a:noFill/>
          </p:spPr>
          <p:txBody>
            <a:bodyPr wrap="none" lIns="0" tIns="0" rIns="0" bIns="0" rtlCol="0">
              <a:spAutoFit/>
            </a:bodyPr>
            <a:lstStyle/>
            <a:p>
              <a:pPr algn="ctr"/>
              <a:r>
                <a:rPr lang="en-US" sz="1600" spc="300" dirty="0">
                  <a:solidFill>
                    <a:schemeClr val="bg1">
                      <a:lumMod val="95000"/>
                    </a:schemeClr>
                  </a:solidFill>
                  <a:latin typeface="Clear Sans" panose="020B0503030202020304" pitchFamily="34" charset="0"/>
                  <a:cs typeface="Clear Sans" panose="020B0503030202020304" pitchFamily="34" charset="0"/>
                </a:rPr>
                <a:t>STRENGTHS</a:t>
              </a:r>
            </a:p>
          </p:txBody>
        </p:sp>
        <p:sp>
          <p:nvSpPr>
            <p:cNvPr id="20" name="Rectangle 19"/>
            <p:cNvSpPr/>
            <p:nvPr/>
          </p:nvSpPr>
          <p:spPr>
            <a:xfrm>
              <a:off x="1751528" y="2381354"/>
              <a:ext cx="2685378" cy="945978"/>
            </a:xfrm>
            <a:prstGeom prst="rect">
              <a:avLst/>
            </a:prstGeom>
            <a:noFill/>
            <a:ln>
              <a:solidFill>
                <a:srgbClr val="FEC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20474" y="2534663"/>
              <a:ext cx="2151628" cy="646331"/>
            </a:xfrm>
            <a:prstGeom prst="rect">
              <a:avLst/>
            </a:prstGeom>
          </p:spPr>
          <p:txBody>
            <a:bodyPr wrap="square" lIns="0" tIns="0" rIns="0" bIns="0">
              <a:spAutoFit/>
            </a:bodyPr>
            <a:lstStyle/>
            <a:p>
              <a:pPr lvl="0" algn="r">
                <a:defRPr/>
              </a:pPr>
              <a:r>
                <a:rPr lang="zh-CN" altLang="en-US" sz="1400" dirty="0">
                  <a:latin typeface="Helvetica" panose="020B0604020202020204" pitchFamily="34" charset="0"/>
                  <a:ea typeface="微软雅黑" panose="020B0503020204020204" pitchFamily="34" charset="-122"/>
                  <a:cs typeface="Arial" panose="020B0604020202020204" pitchFamily="34" charset="0"/>
                </a:rPr>
                <a:t>请插入您 的文本内容，请写入您的文本内容，请写入与题目相适应的文本</a:t>
              </a:r>
              <a:endParaRPr lang="en-US" altLang="zh-CN" sz="1000" dirty="0">
                <a:latin typeface="Clear Sans" panose="020B0503030202020304" pitchFamily="34" charset="0"/>
                <a:ea typeface="Roboto Lt" pitchFamily="2" charset="0"/>
                <a:cs typeface="Clear Sans" panose="020B0503030202020304" pitchFamily="34" charset="0"/>
              </a:endParaRPr>
            </a:p>
          </p:txBody>
        </p:sp>
      </p:grpSp>
      <p:grpSp>
        <p:nvGrpSpPr>
          <p:cNvPr id="22" name="Group 21"/>
          <p:cNvGrpSpPr/>
          <p:nvPr/>
        </p:nvGrpSpPr>
        <p:grpSpPr>
          <a:xfrm>
            <a:off x="8123298" y="2253280"/>
            <a:ext cx="2685378" cy="1335438"/>
            <a:chOff x="8022366" y="2338488"/>
            <a:chExt cx="2685378" cy="1335438"/>
          </a:xfrm>
        </p:grpSpPr>
        <p:sp>
          <p:nvSpPr>
            <p:cNvPr id="23" name="Rectangle 22"/>
            <p:cNvSpPr/>
            <p:nvPr/>
          </p:nvSpPr>
          <p:spPr>
            <a:xfrm>
              <a:off x="8022366" y="2338488"/>
              <a:ext cx="2685377" cy="347730"/>
            </a:xfrm>
            <a:prstGeom prst="rect">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529282" y="2402883"/>
              <a:ext cx="1671548" cy="246221"/>
            </a:xfrm>
            <a:prstGeom prst="rect">
              <a:avLst/>
            </a:prstGeom>
            <a:noFill/>
          </p:spPr>
          <p:txBody>
            <a:bodyPr wrap="none" lIns="0" tIns="0" rIns="0" bIns="0" rtlCol="0">
              <a:spAutoFit/>
            </a:bodyPr>
            <a:lstStyle/>
            <a:p>
              <a:pPr algn="ctr"/>
              <a:r>
                <a:rPr lang="en-US" sz="1600" spc="300" dirty="0">
                  <a:solidFill>
                    <a:schemeClr val="bg1">
                      <a:lumMod val="95000"/>
                    </a:schemeClr>
                  </a:solidFill>
                  <a:latin typeface="Clear Sans" panose="020B0503030202020304" pitchFamily="34" charset="0"/>
                  <a:cs typeface="Clear Sans" panose="020B0503030202020304" pitchFamily="34" charset="0"/>
                </a:rPr>
                <a:t>WEAKNESSES</a:t>
              </a:r>
            </a:p>
          </p:txBody>
        </p:sp>
        <p:sp>
          <p:nvSpPr>
            <p:cNvPr id="25" name="Rectangle 24"/>
            <p:cNvSpPr/>
            <p:nvPr/>
          </p:nvSpPr>
          <p:spPr>
            <a:xfrm>
              <a:off x="8022366" y="2727948"/>
              <a:ext cx="2685378" cy="945978"/>
            </a:xfrm>
            <a:prstGeom prst="rect">
              <a:avLst/>
            </a:prstGeom>
            <a:noFill/>
            <a:ln>
              <a:solidFill>
                <a:srgbClr val="FC2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291312" y="2881257"/>
              <a:ext cx="2151628" cy="646331"/>
            </a:xfrm>
            <a:prstGeom prst="rect">
              <a:avLst/>
            </a:prstGeom>
          </p:spPr>
          <p:txBody>
            <a:bodyPr wrap="square" lIns="0" tIns="0" rIns="0" bIns="0">
              <a:spAutoFit/>
            </a:bodyPr>
            <a:lstStyle/>
            <a:p>
              <a:pPr lvl="0">
                <a:defRPr/>
              </a:pPr>
              <a:r>
                <a:rPr lang="zh-CN" altLang="en-US" sz="1400" dirty="0">
                  <a:latin typeface="Helvetica" panose="020B0604020202020204" pitchFamily="34" charset="0"/>
                  <a:ea typeface="微软雅黑" panose="020B0503020204020204" pitchFamily="34" charset="-122"/>
                  <a:cs typeface="Arial" panose="020B0604020202020204" pitchFamily="34" charset="0"/>
                </a:rPr>
                <a:t>请插入您 的文本内容，请写入您的文本内容，请写入与题目相适应的文本</a:t>
              </a:r>
              <a:endParaRPr lang="en-US" altLang="zh-CN" sz="1000" dirty="0">
                <a:latin typeface="Clear Sans" panose="020B0503030202020304" pitchFamily="34" charset="0"/>
                <a:ea typeface="Roboto Lt" pitchFamily="2" charset="0"/>
                <a:cs typeface="Clear Sans" panose="020B0503030202020304" pitchFamily="34" charset="0"/>
              </a:endParaRPr>
            </a:p>
          </p:txBody>
        </p:sp>
      </p:grpSp>
      <p:grpSp>
        <p:nvGrpSpPr>
          <p:cNvPr id="27" name="Group 26"/>
          <p:cNvGrpSpPr/>
          <p:nvPr/>
        </p:nvGrpSpPr>
        <p:grpSpPr>
          <a:xfrm>
            <a:off x="8123277" y="3815919"/>
            <a:ext cx="2685378" cy="1335438"/>
            <a:chOff x="7846189" y="5245254"/>
            <a:chExt cx="2685378" cy="1335438"/>
          </a:xfrm>
        </p:grpSpPr>
        <p:sp>
          <p:nvSpPr>
            <p:cNvPr id="28" name="Rectangle 27"/>
            <p:cNvSpPr/>
            <p:nvPr/>
          </p:nvSpPr>
          <p:spPr>
            <a:xfrm>
              <a:off x="7846189" y="5245254"/>
              <a:ext cx="2685377" cy="347730"/>
            </a:xfrm>
            <a:prstGeom prst="rect">
              <a:avLst/>
            </a:prstGeom>
            <a:solidFill>
              <a:srgbClr val="FE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632668" y="5309649"/>
              <a:ext cx="1112420" cy="246221"/>
            </a:xfrm>
            <a:prstGeom prst="rect">
              <a:avLst/>
            </a:prstGeom>
            <a:noFill/>
          </p:spPr>
          <p:txBody>
            <a:bodyPr wrap="none" lIns="0" tIns="0" rIns="0" bIns="0" rtlCol="0">
              <a:spAutoFit/>
            </a:bodyPr>
            <a:lstStyle/>
            <a:p>
              <a:pPr algn="ctr"/>
              <a:r>
                <a:rPr lang="en-US" sz="1600" spc="300" dirty="0">
                  <a:solidFill>
                    <a:schemeClr val="bg1">
                      <a:lumMod val="95000"/>
                    </a:schemeClr>
                  </a:solidFill>
                  <a:latin typeface="Clear Sans" panose="020B0503030202020304" pitchFamily="34" charset="0"/>
                  <a:cs typeface="Clear Sans" panose="020B0503030202020304" pitchFamily="34" charset="0"/>
                </a:rPr>
                <a:t>THREATS</a:t>
              </a:r>
            </a:p>
          </p:txBody>
        </p:sp>
        <p:sp>
          <p:nvSpPr>
            <p:cNvPr id="30" name="Rectangle 29"/>
            <p:cNvSpPr/>
            <p:nvPr/>
          </p:nvSpPr>
          <p:spPr>
            <a:xfrm>
              <a:off x="7846189" y="5634714"/>
              <a:ext cx="2685378" cy="945978"/>
            </a:xfrm>
            <a:prstGeom prst="rect">
              <a:avLst/>
            </a:prstGeom>
            <a:noFill/>
            <a:ln>
              <a:solidFill>
                <a:srgbClr val="FE9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8115135" y="5788023"/>
              <a:ext cx="2151628" cy="646331"/>
            </a:xfrm>
            <a:prstGeom prst="rect">
              <a:avLst/>
            </a:prstGeom>
          </p:spPr>
          <p:txBody>
            <a:bodyPr wrap="square" lIns="0" tIns="0" rIns="0" bIns="0">
              <a:spAutoFit/>
            </a:bodyPr>
            <a:lstStyle/>
            <a:p>
              <a:pPr lvl="0">
                <a:defRPr/>
              </a:pPr>
              <a:r>
                <a:rPr lang="zh-CN" altLang="en-US" sz="1400" dirty="0">
                  <a:latin typeface="Helvetica" panose="020B0604020202020204" pitchFamily="34" charset="0"/>
                  <a:ea typeface="微软雅黑" panose="020B0503020204020204" pitchFamily="34" charset="-122"/>
                  <a:cs typeface="Arial" panose="020B0604020202020204" pitchFamily="34" charset="0"/>
                </a:rPr>
                <a:t>请插入您 的文本内容，请写入您的文本内容，请写入与题目相适应的文本</a:t>
              </a:r>
              <a:endParaRPr lang="en-US" altLang="zh-CN" sz="1000" dirty="0">
                <a:latin typeface="Clear Sans" panose="020B0503030202020304" pitchFamily="34" charset="0"/>
                <a:ea typeface="Roboto Lt" pitchFamily="2" charset="0"/>
                <a:cs typeface="Clear Sans" panose="020B0503030202020304" pitchFamily="34" charset="0"/>
              </a:endParaRPr>
            </a:p>
          </p:txBody>
        </p:sp>
      </p:grpSp>
      <p:grpSp>
        <p:nvGrpSpPr>
          <p:cNvPr id="32" name="Group 31"/>
          <p:cNvGrpSpPr/>
          <p:nvPr/>
        </p:nvGrpSpPr>
        <p:grpSpPr>
          <a:xfrm>
            <a:off x="1518548" y="3815916"/>
            <a:ext cx="2685378" cy="1335438"/>
            <a:chOff x="1404764" y="4772265"/>
            <a:chExt cx="2685378" cy="1335438"/>
          </a:xfrm>
        </p:grpSpPr>
        <p:sp>
          <p:nvSpPr>
            <p:cNvPr id="33" name="Rectangle 32"/>
            <p:cNvSpPr/>
            <p:nvPr/>
          </p:nvSpPr>
          <p:spPr>
            <a:xfrm>
              <a:off x="1404764" y="4772265"/>
              <a:ext cx="2685377" cy="347730"/>
            </a:xfrm>
            <a:prstGeom prst="rect">
              <a:avLst/>
            </a:prstGeom>
            <a:solidFill>
              <a:srgbClr val="FD5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727592" y="4836660"/>
              <a:ext cx="2039726" cy="246221"/>
            </a:xfrm>
            <a:prstGeom prst="rect">
              <a:avLst/>
            </a:prstGeom>
            <a:noFill/>
          </p:spPr>
          <p:txBody>
            <a:bodyPr wrap="none" lIns="0" tIns="0" rIns="0" bIns="0" rtlCol="0">
              <a:spAutoFit/>
            </a:bodyPr>
            <a:lstStyle/>
            <a:p>
              <a:pPr algn="ctr"/>
              <a:r>
                <a:rPr lang="en-US" sz="1600" spc="300" dirty="0">
                  <a:solidFill>
                    <a:schemeClr val="bg1">
                      <a:lumMod val="95000"/>
                    </a:schemeClr>
                  </a:solidFill>
                  <a:latin typeface="Clear Sans" panose="020B0503030202020304" pitchFamily="34" charset="0"/>
                  <a:cs typeface="Clear Sans" panose="020B0503030202020304" pitchFamily="34" charset="0"/>
                </a:rPr>
                <a:t>OPPORTUNITIES</a:t>
              </a:r>
            </a:p>
          </p:txBody>
        </p:sp>
        <p:sp>
          <p:nvSpPr>
            <p:cNvPr id="35" name="Rectangle 34"/>
            <p:cNvSpPr/>
            <p:nvPr/>
          </p:nvSpPr>
          <p:spPr>
            <a:xfrm>
              <a:off x="1404764" y="5161725"/>
              <a:ext cx="2685378" cy="945978"/>
            </a:xfrm>
            <a:prstGeom prst="rect">
              <a:avLst/>
            </a:prstGeom>
            <a:noFill/>
            <a:ln>
              <a:solidFill>
                <a:srgbClr val="FD59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73710" y="5315034"/>
              <a:ext cx="2151628" cy="646331"/>
            </a:xfrm>
            <a:prstGeom prst="rect">
              <a:avLst/>
            </a:prstGeom>
          </p:spPr>
          <p:txBody>
            <a:bodyPr wrap="square" lIns="0" tIns="0" rIns="0" bIns="0">
              <a:spAutoFit/>
            </a:bodyPr>
            <a:lstStyle/>
            <a:p>
              <a:pPr lvl="0" algn="r">
                <a:defRPr/>
              </a:pPr>
              <a:r>
                <a:rPr lang="zh-CN" altLang="en-US" sz="1400" dirty="0">
                  <a:latin typeface="Helvetica" panose="020B0604020202020204" pitchFamily="34" charset="0"/>
                  <a:ea typeface="微软雅黑" panose="020B0503020204020204" pitchFamily="34" charset="-122"/>
                  <a:cs typeface="Arial" panose="020B0604020202020204" pitchFamily="34" charset="0"/>
                </a:rPr>
                <a:t>请插入您 的文本内容，请写入您的文本内容，请写入与题目相适应的文本</a:t>
              </a:r>
              <a:endParaRPr lang="en-US" altLang="zh-CN" sz="1000" dirty="0">
                <a:latin typeface="Clear Sans" panose="020B0503030202020304" pitchFamily="34" charset="0"/>
                <a:ea typeface="Roboto Lt" pitchFamily="2" charset="0"/>
                <a:cs typeface="Clear Sans" panose="020B0503030202020304" pitchFamily="34" charset="0"/>
              </a:endParaRPr>
            </a:p>
          </p:txBody>
        </p:sp>
      </p:grpSp>
      <p:sp>
        <p:nvSpPr>
          <p:cNvPr id="2" name="灯片编号占位符 1"/>
          <p:cNvSpPr>
            <a:spLocks noGrp="1"/>
          </p:cNvSpPr>
          <p:nvPr>
            <p:ph type="sldNum" sz="quarter" idx="12"/>
          </p:nvPr>
        </p:nvSpPr>
        <p:spPr/>
        <p:txBody>
          <a:bodyPr/>
          <a:lstStyle/>
          <a:p>
            <a:fld id="{0942A7D8-7BAA-4C4E-860D-7E3507E96D7B}" type="slidenum">
              <a:rPr lang="zh-CN" altLang="en-US" smtClean="0"/>
              <a:t>25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ppt_w</p:attrName>
                                        </p:attrNameLst>
                                      </p:cBhvr>
                                      <p:tavLst>
                                        <p:tav tm="0" fmla="#ppt_w*sin(2.5*pi*$)">
                                          <p:val>
                                            <p:fltVal val="0"/>
                                          </p:val>
                                        </p:tav>
                                        <p:tav tm="100000">
                                          <p:val>
                                            <p:fltVal val="1"/>
                                          </p:val>
                                        </p:tav>
                                      </p:tavLst>
                                    </p:anim>
                                    <p:anim calcmode="lin" valueType="num">
                                      <p:cBhvr>
                                        <p:cTn id="9" dur="500" fill="hold"/>
                                        <p:tgtEl>
                                          <p:spTgt spid="37"/>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anim calcmode="lin" valueType="num">
                                      <p:cBhvr>
                                        <p:cTn id="14" dur="500" fill="hold"/>
                                        <p:tgtEl>
                                          <p:spTgt spid="38"/>
                                        </p:tgtEl>
                                        <p:attrNameLst>
                                          <p:attrName>ppt_w</p:attrName>
                                        </p:attrNameLst>
                                      </p:cBhvr>
                                      <p:tavLst>
                                        <p:tav tm="0" fmla="#ppt_w*sin(2.5*pi*$)">
                                          <p:val>
                                            <p:fltVal val="0"/>
                                          </p:val>
                                        </p:tav>
                                        <p:tav tm="100000">
                                          <p:val>
                                            <p:fltVal val="1"/>
                                          </p:val>
                                        </p:tav>
                                      </p:tavLst>
                                    </p:anim>
                                    <p:anim calcmode="lin" valueType="num">
                                      <p:cBhvr>
                                        <p:cTn id="15" dur="500" fill="hold"/>
                                        <p:tgtEl>
                                          <p:spTgt spid="38"/>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5"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anim calcmode="lin" valueType="num">
                                      <p:cBhvr>
                                        <p:cTn id="20" dur="500" fill="hold"/>
                                        <p:tgtEl>
                                          <p:spTgt spid="40"/>
                                        </p:tgtEl>
                                        <p:attrNameLst>
                                          <p:attrName>ppt_w</p:attrName>
                                        </p:attrNameLst>
                                      </p:cBhvr>
                                      <p:tavLst>
                                        <p:tav tm="0" fmla="#ppt_w*sin(2.5*pi*$)">
                                          <p:val>
                                            <p:fltVal val="0"/>
                                          </p:val>
                                        </p:tav>
                                        <p:tav tm="100000">
                                          <p:val>
                                            <p:fltVal val="1"/>
                                          </p:val>
                                        </p:tav>
                                      </p:tavLst>
                                    </p:anim>
                                    <p:anim calcmode="lin" valueType="num">
                                      <p:cBhvr>
                                        <p:cTn id="21" dur="500" fill="hold"/>
                                        <p:tgtEl>
                                          <p:spTgt spid="40"/>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45"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ppt_w</p:attrName>
                                        </p:attrNameLst>
                                      </p:cBhvr>
                                      <p:tavLst>
                                        <p:tav tm="0" fmla="#ppt_w*sin(2.5*pi*$)">
                                          <p:val>
                                            <p:fltVal val="0"/>
                                          </p:val>
                                        </p:tav>
                                        <p:tav tm="100000">
                                          <p:val>
                                            <p:fltVal val="1"/>
                                          </p:val>
                                        </p:tav>
                                      </p:tavLst>
                                    </p:anim>
                                    <p:anim calcmode="lin" valueType="num">
                                      <p:cBhvr>
                                        <p:cTn id="27" dur="500" fill="hold"/>
                                        <p:tgtEl>
                                          <p:spTgt spid="39"/>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1+#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1+#ppt_w/2"/>
                                          </p:val>
                                        </p:tav>
                                        <p:tav tm="100000">
                                          <p:val>
                                            <p:strVal val="#ppt_x"/>
                                          </p:val>
                                        </p:tav>
                                      </p:tavLst>
                                    </p:anim>
                                    <p:anim calcmode="lin" valueType="num">
                                      <p:cBhvr additive="base">
                                        <p:cTn id="4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9" name="文本框 8"/>
          <p:cNvSpPr txBox="1"/>
          <p:nvPr/>
        </p:nvSpPr>
        <p:spPr>
          <a:xfrm>
            <a:off x="4741301" y="2413817"/>
            <a:ext cx="2348720" cy="523220"/>
          </a:xfrm>
          <a:prstGeom prst="rect">
            <a:avLst/>
          </a:prstGeom>
          <a:noFill/>
        </p:spPr>
        <p:txBody>
          <a:bodyPr wrap="none" rtlCol="0">
            <a:spAutoFit/>
          </a:bodyPr>
          <a:lstStyle/>
          <a:p>
            <a:r>
              <a:rPr lang="zh-CN" altLang="en-US" sz="2800" b="1" dirty="0">
                <a:solidFill>
                  <a:srgbClr val="FC2692"/>
                </a:solidFill>
                <a:latin typeface="方正瘦金书简体" panose="03000509000000000000" pitchFamily="65" charset="-122"/>
                <a:ea typeface="方正瘦金书简体" panose="03000509000000000000" pitchFamily="65" charset="-122"/>
              </a:rPr>
              <a:t>给最伟大的爱</a:t>
            </a:r>
            <a:endParaRPr lang="en-US" altLang="zh-CN" sz="2800" b="1" dirty="0">
              <a:solidFill>
                <a:srgbClr val="FC2692"/>
              </a:solidFill>
              <a:latin typeface="方正瘦金书简体" panose="03000509000000000000" pitchFamily="65" charset="-122"/>
              <a:ea typeface="方正瘦金书简体" panose="03000509000000000000" pitchFamily="65" charset="-122"/>
            </a:endParaRPr>
          </a:p>
        </p:txBody>
      </p:sp>
      <p:sp>
        <p:nvSpPr>
          <p:cNvPr id="10" name="文本框 9"/>
          <p:cNvSpPr txBox="1"/>
          <p:nvPr/>
        </p:nvSpPr>
        <p:spPr>
          <a:xfrm>
            <a:off x="4334329" y="3106296"/>
            <a:ext cx="3073277" cy="1015663"/>
          </a:xfrm>
          <a:prstGeom prst="rect">
            <a:avLst/>
          </a:prstGeom>
          <a:noFill/>
        </p:spPr>
        <p:txBody>
          <a:bodyPr wrap="none" rtlCol="0">
            <a:spAutoFit/>
          </a:bodyPr>
          <a:lstStyle/>
          <a:p>
            <a:r>
              <a:rPr lang="en-US" altLang="zh-CN" sz="6000" b="1" dirty="0">
                <a:solidFill>
                  <a:srgbClr val="FC2692"/>
                </a:solidFill>
                <a:latin typeface="造字工房悦圆演示版常规体" pitchFamily="50" charset="-122"/>
                <a:ea typeface="造字工房悦圆演示版常规体" pitchFamily="50" charset="-122"/>
              </a:rPr>
              <a:t>THANKS</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025" y="5042373"/>
            <a:ext cx="2334860" cy="1690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10159" r="22291" b="59841"/>
          <a:stretch>
            <a:fillRect/>
          </a:stretch>
        </p:blipFill>
        <p:spPr>
          <a:xfrm>
            <a:off x="-1004968" y="1430741"/>
            <a:ext cx="6338968" cy="3682728"/>
          </a:xfrm>
          <a:prstGeom prst="rect">
            <a:avLst/>
          </a:prstGeom>
        </p:spPr>
      </p:pic>
      <p:sp>
        <p:nvSpPr>
          <p:cNvPr id="7" name="矩形 6"/>
          <p:cNvSpPr/>
          <p:nvPr/>
        </p:nvSpPr>
        <p:spPr>
          <a:xfrm>
            <a:off x="2585670" y="2413327"/>
            <a:ext cx="1332416" cy="1862048"/>
          </a:xfrm>
          <a:prstGeom prst="rect">
            <a:avLst/>
          </a:prstGeom>
        </p:spPr>
        <p:txBody>
          <a:bodyPr wrap="none">
            <a:spAutoFit/>
          </a:bodyPr>
          <a:lstStyle/>
          <a:p>
            <a:r>
              <a:rPr lang="en-US" altLang="zh-CN" sz="11500" b="1" dirty="0">
                <a:solidFill>
                  <a:srgbClr val="FC2692"/>
                </a:solidFill>
                <a:effectLst>
                  <a:outerShdw blurRad="38100" dist="38100" dir="2700000" algn="tl">
                    <a:srgbClr val="000000">
                      <a:alpha val="43137"/>
                    </a:srgbClr>
                  </a:outerShdw>
                </a:effectLst>
                <a:latin typeface="ALS Script" panose="020B0600050302020204" pitchFamily="34" charset="0"/>
                <a:ea typeface="造字工房悦圆演示版常规体" pitchFamily="50" charset="-122"/>
              </a:rPr>
              <a:t>01</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672" y="2093370"/>
            <a:ext cx="1048444" cy="75894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862" y="4024058"/>
            <a:ext cx="845757" cy="61222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921" y="3514946"/>
            <a:ext cx="1215284" cy="87972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005" y="3486483"/>
            <a:ext cx="1215283" cy="879720"/>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12373" t="11262" r="54685" b="59223"/>
          <a:stretch>
            <a:fillRect/>
          </a:stretch>
        </p:blipFill>
        <p:spPr>
          <a:xfrm>
            <a:off x="2597559" y="3222391"/>
            <a:ext cx="951086" cy="852123"/>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73258" t="43125" r="-5706" b="27803"/>
          <a:stretch>
            <a:fillRect/>
          </a:stretch>
        </p:blipFill>
        <p:spPr>
          <a:xfrm>
            <a:off x="3590521" y="1958342"/>
            <a:ext cx="1177185" cy="1054695"/>
          </a:xfrm>
          <a:prstGeom prst="rect">
            <a:avLst/>
          </a:prstGeom>
        </p:spPr>
      </p:pic>
      <p:grpSp>
        <p:nvGrpSpPr>
          <p:cNvPr id="20" name="组合 19"/>
          <p:cNvGrpSpPr/>
          <p:nvPr/>
        </p:nvGrpSpPr>
        <p:grpSpPr>
          <a:xfrm>
            <a:off x="3871965" y="2666410"/>
            <a:ext cx="6070961" cy="1697072"/>
            <a:chOff x="5725442" y="1513207"/>
            <a:chExt cx="4009950" cy="1697072"/>
          </a:xfrm>
        </p:grpSpPr>
        <p:sp>
          <p:nvSpPr>
            <p:cNvPr id="21" name="文本框 20"/>
            <p:cNvSpPr txBox="1"/>
            <p:nvPr/>
          </p:nvSpPr>
          <p:spPr>
            <a:xfrm>
              <a:off x="5725442" y="1513207"/>
              <a:ext cx="4009950" cy="1323439"/>
            </a:xfrm>
            <a:prstGeom prst="rect">
              <a:avLst/>
            </a:prstGeom>
            <a:noFill/>
          </p:spPr>
          <p:txBody>
            <a:bodyPr wrap="square" rtlCol="0">
              <a:spAutoFit/>
            </a:bodyPr>
            <a:lstStyle/>
            <a:p>
              <a:pPr algn="r"/>
              <a:r>
                <a:rPr lang="zh-CN" altLang="en-US" sz="4000" b="1" dirty="0">
                  <a:solidFill>
                    <a:srgbClr val="FC2692"/>
                  </a:solidFill>
                  <a:latin typeface="造字工房悦圆演示版常规体" pitchFamily="50" charset="-122"/>
                  <a:ea typeface="造字工房悦圆演示版常规体" pitchFamily="50" charset="-122"/>
                </a:rPr>
                <a:t>请插入您标题内容</a:t>
              </a:r>
            </a:p>
          </p:txBody>
        </p:sp>
        <p:sp>
          <p:nvSpPr>
            <p:cNvPr id="22" name="文本框 21"/>
            <p:cNvSpPr txBox="1"/>
            <p:nvPr/>
          </p:nvSpPr>
          <p:spPr>
            <a:xfrm>
              <a:off x="5725442" y="2269124"/>
              <a:ext cx="3975053" cy="941155"/>
            </a:xfrm>
            <a:prstGeom prst="rect">
              <a:avLst/>
            </a:prstGeom>
            <a:noFill/>
          </p:spPr>
          <p:txBody>
            <a:bodyPr wrap="square" rtlCol="0">
              <a:spAutoFit/>
            </a:bodyPr>
            <a:lstStyle/>
            <a:p>
              <a:pPr algn="r">
                <a:lnSpc>
                  <a:spcPct val="120000"/>
                </a:lnSpc>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请插入您的文本内容请插入</a:t>
              </a:r>
            </a:p>
            <a:p>
              <a:pPr algn="r">
                <a:lnSpc>
                  <a:spcPct val="120000"/>
                </a:lnSpc>
              </a:pP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4707" y="2136473"/>
            <a:ext cx="1441175" cy="1043239"/>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73258" t="43125" r="-5706" b="27803"/>
          <a:stretch>
            <a:fillRect/>
          </a:stretch>
        </p:blipFill>
        <p:spPr>
          <a:xfrm>
            <a:off x="9463830" y="3648452"/>
            <a:ext cx="1299273" cy="1164079"/>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12373" t="11262" r="54685" b="59223"/>
          <a:stretch>
            <a:fillRect/>
          </a:stretch>
        </p:blipFill>
        <p:spPr>
          <a:xfrm>
            <a:off x="11676193" y="3881962"/>
            <a:ext cx="1374531" cy="12315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2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4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https://drscdn.500px.org/photo/32225315/q%3D80_m%3D2000/affcb21f9a5f56ec3cc790c86a2e7b62"/>
          <p:cNvPicPr>
            <a:picLocks noChangeAspect="1" noChangeArrowheads="1"/>
          </p:cNvPicPr>
          <p:nvPr/>
        </p:nvPicPr>
        <p:blipFill>
          <a:blip r:embed="rId3" cstate="print">
            <a:extLst>
              <a:ext uri="{28A0092B-C50C-407E-A947-70E740481C1C}">
                <a14:useLocalDpi xmlns:a14="http://schemas.microsoft.com/office/drawing/2010/main" val="0"/>
              </a:ext>
            </a:extLst>
          </a:blip>
          <a:srcRect l="7502" t="949" r="8519"/>
          <a:stretch>
            <a:fillRect/>
          </a:stretch>
        </p:blipFill>
        <p:spPr bwMode="auto">
          <a:xfrm>
            <a:off x="1142284" y="3323227"/>
            <a:ext cx="3832488" cy="3012641"/>
          </a:xfrm>
          <a:custGeom>
            <a:avLst/>
            <a:gdLst>
              <a:gd name="connsiteX0" fmla="*/ 0 w 3832488"/>
              <a:gd name="connsiteY0" fmla="*/ 0 h 3012641"/>
              <a:gd name="connsiteX1" fmla="*/ 3832488 w 3832488"/>
              <a:gd name="connsiteY1" fmla="*/ 0 h 3012641"/>
              <a:gd name="connsiteX2" fmla="*/ 3832488 w 3832488"/>
              <a:gd name="connsiteY2" fmla="*/ 3012641 h 3012641"/>
              <a:gd name="connsiteX3" fmla="*/ 0 w 3832488"/>
              <a:gd name="connsiteY3" fmla="*/ 3012641 h 3012641"/>
            </a:gdLst>
            <a:ahLst/>
            <a:cxnLst>
              <a:cxn ang="0">
                <a:pos x="connsiteX0" y="connsiteY0"/>
              </a:cxn>
              <a:cxn ang="0">
                <a:pos x="connsiteX1" y="connsiteY1"/>
              </a:cxn>
              <a:cxn ang="0">
                <a:pos x="connsiteX2" y="connsiteY2"/>
              </a:cxn>
              <a:cxn ang="0">
                <a:pos x="connsiteX3" y="connsiteY3"/>
              </a:cxn>
            </a:cxnLst>
            <a:rect l="l" t="t" r="r" b="b"/>
            <a:pathLst>
              <a:path w="3832488" h="3012641">
                <a:moveTo>
                  <a:pt x="0" y="0"/>
                </a:moveTo>
                <a:lnTo>
                  <a:pt x="3832488" y="0"/>
                </a:lnTo>
                <a:lnTo>
                  <a:pt x="3832488" y="3012641"/>
                </a:lnTo>
                <a:lnTo>
                  <a:pt x="0" y="3012641"/>
                </a:lnTo>
                <a:close/>
              </a:path>
            </a:pathLst>
          </a:cu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574722" y="1090567"/>
            <a:ext cx="6179820" cy="4514850"/>
          </a:xfrm>
          <a:prstGeom prst="rect">
            <a:avLst/>
          </a:prstGeom>
          <a:noFill/>
          <a:ln w="19050">
            <a:solidFill>
              <a:srgbClr val="FC2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435601" y="3323227"/>
            <a:ext cx="4762499" cy="1754326"/>
          </a:xfrm>
          <a:prstGeom prst="rect">
            <a:avLst/>
          </a:prstGeom>
          <a:noFill/>
        </p:spPr>
        <p:txBody>
          <a:bodyPr wrap="square" rtlCol="0">
            <a:spAutoFit/>
          </a:bodyPr>
          <a:lstStyle/>
          <a:p>
            <a:pPr algn="ctr">
              <a:lnSpc>
                <a:spcPct val="120000"/>
              </a:lnSpc>
            </a:pPr>
            <a:r>
              <a:rPr lang="zh-CN" altLang="en-US" sz="3000" b="1" spc="100" dirty="0">
                <a:latin typeface="Product Sans" panose="020B0503030502040203" pitchFamily="34" charset="0"/>
                <a:ea typeface="冬青黑体简体中文 W3" panose="020B0300000000000000" pitchFamily="34" charset="-122"/>
              </a:rPr>
              <a:t>请插入您的标题内容，请插入</a:t>
            </a:r>
            <a:r>
              <a:rPr lang="zh-CN" altLang="en-US" sz="3000" b="1" spc="100" dirty="0">
                <a:solidFill>
                  <a:srgbClr val="FC2692"/>
                </a:solidFill>
                <a:latin typeface="Product Sans" panose="020B0503030502040203" pitchFamily="34" charset="0"/>
                <a:ea typeface="冬青黑体简体中文 W3" panose="020B0300000000000000" pitchFamily="34" charset="-122"/>
              </a:rPr>
              <a:t>母亲的爱</a:t>
            </a:r>
            <a:r>
              <a:rPr lang="zh-CN" altLang="en-US" sz="3000" b="1" spc="100" dirty="0">
                <a:latin typeface="Product Sans" panose="020B0503030502040203" pitchFamily="34" charset="0"/>
                <a:ea typeface="冬青黑体简体中文 W3" panose="020B0300000000000000" pitchFamily="34" charset="-122"/>
              </a:rPr>
              <a:t>或其它的标题内容</a:t>
            </a:r>
            <a:endParaRPr lang="en-US" altLang="zh-CN" sz="3000" b="1" spc="100" dirty="0">
              <a:latin typeface="Product Sans" panose="020B0503030502040203" pitchFamily="34" charset="0"/>
              <a:ea typeface="冬青黑体简体中文 W3" panose="020B0300000000000000" pitchFamily="34" charset="-122"/>
            </a:endParaRPr>
          </a:p>
        </p:txBody>
      </p:sp>
      <p:sp>
        <p:nvSpPr>
          <p:cNvPr id="18" name="文本框 17"/>
          <p:cNvSpPr txBox="1"/>
          <p:nvPr/>
        </p:nvSpPr>
        <p:spPr>
          <a:xfrm>
            <a:off x="7072166" y="2659347"/>
            <a:ext cx="1184940" cy="369332"/>
          </a:xfrm>
          <a:prstGeom prst="rect">
            <a:avLst/>
          </a:prstGeom>
          <a:noFill/>
        </p:spPr>
        <p:txBody>
          <a:bodyPr wrap="none" rtlCol="0">
            <a:spAutoFit/>
          </a:bodyPr>
          <a:lstStyle/>
          <a:p>
            <a:pPr algn="ctr"/>
            <a:r>
              <a:rPr lang="zh-CN" altLang="en-US" b="1" spc="100" dirty="0">
                <a:solidFill>
                  <a:srgbClr val="FC2692"/>
                </a:solidFill>
                <a:latin typeface="Product Sans" panose="020B0503030502040203" pitchFamily="34" charset="0"/>
                <a:ea typeface="冬青黑体简体中文 W3" panose="020B0300000000000000" pitchFamily="34" charset="-122"/>
              </a:rPr>
              <a:t>标题内容</a:t>
            </a:r>
          </a:p>
        </p:txBody>
      </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73258" t="43125" r="-5706" b="27803"/>
          <a:stretch>
            <a:fillRect/>
          </a:stretch>
        </p:blipFill>
        <p:spPr>
          <a:xfrm>
            <a:off x="7090093" y="1425137"/>
            <a:ext cx="1583662" cy="1418876"/>
          </a:xfrm>
          <a:prstGeom prst="rect">
            <a:avLst/>
          </a:prstGeom>
        </p:spPr>
      </p:pic>
      <p:sp>
        <p:nvSpPr>
          <p:cNvPr id="21" name="灯片编号占位符 20"/>
          <p:cNvSpPr>
            <a:spLocks noGrp="1"/>
          </p:cNvSpPr>
          <p:nvPr>
            <p:ph type="sldNum" sz="quarter" idx="12"/>
          </p:nvPr>
        </p:nvSpPr>
        <p:spPr/>
        <p:txBody>
          <a:bodyPr/>
          <a:lstStyle/>
          <a:p>
            <a:fld id="{0942A7D8-7BAA-4C4E-860D-7E3507E96D7B}" type="slidenum">
              <a:rPr lang="zh-CN" altLang="en-US" smtClean="0"/>
              <a:t>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89"/>
          <p:cNvSpPr/>
          <p:nvPr/>
        </p:nvSpPr>
        <p:spPr>
          <a:xfrm>
            <a:off x="1091967" y="1915870"/>
            <a:ext cx="2319728" cy="16167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latin typeface="微软雅黑" panose="020B0503020204020204" pitchFamily="34" charset="-122"/>
              <a:ea typeface="微软雅黑" panose="020B0503020204020204" pitchFamily="34" charset="-122"/>
            </a:endParaRPr>
          </a:p>
        </p:txBody>
      </p:sp>
      <p:grpSp>
        <p:nvGrpSpPr>
          <p:cNvPr id="91" name="组合 90"/>
          <p:cNvGrpSpPr/>
          <p:nvPr/>
        </p:nvGrpSpPr>
        <p:grpSpPr>
          <a:xfrm>
            <a:off x="1091967" y="3520451"/>
            <a:ext cx="2319726" cy="449107"/>
            <a:chOff x="552075" y="2865457"/>
            <a:chExt cx="1859685" cy="360040"/>
          </a:xfrm>
        </p:grpSpPr>
        <p:sp>
          <p:nvSpPr>
            <p:cNvPr id="92" name="矩形 91"/>
            <p:cNvSpPr/>
            <p:nvPr/>
          </p:nvSpPr>
          <p:spPr>
            <a:xfrm>
              <a:off x="552075" y="2865457"/>
              <a:ext cx="1859685" cy="360040"/>
            </a:xfrm>
            <a:prstGeom prst="rect">
              <a:avLst/>
            </a:prstGeom>
            <a:solidFill>
              <a:srgbClr val="FC269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93" name="TextBox 92"/>
            <p:cNvSpPr txBox="1"/>
            <p:nvPr/>
          </p:nvSpPr>
          <p:spPr>
            <a:xfrm>
              <a:off x="841272" y="2906183"/>
              <a:ext cx="1299494" cy="271412"/>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第一项重点工作</a:t>
              </a:r>
            </a:p>
          </p:txBody>
        </p:sp>
      </p:grpSp>
      <p:sp>
        <p:nvSpPr>
          <p:cNvPr id="94" name="TextBox 93"/>
          <p:cNvSpPr txBox="1"/>
          <p:nvPr/>
        </p:nvSpPr>
        <p:spPr>
          <a:xfrm>
            <a:off x="1007435" y="4156241"/>
            <a:ext cx="2514992" cy="1385379"/>
          </a:xfrm>
          <a:prstGeom prst="rect">
            <a:avLst/>
          </a:prstGeom>
          <a:noFill/>
        </p:spPr>
        <p:txBody>
          <a:bodyPr wrap="square" lIns="91440" tIns="45720" rIns="91440" bIns="45720" rtlCol="0">
            <a:spAutoFit/>
          </a:bodyPr>
          <a:lstStyle/>
          <a:p>
            <a:pPr>
              <a:lnSpc>
                <a:spcPct val="15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矩形 94"/>
          <p:cNvSpPr/>
          <p:nvPr/>
        </p:nvSpPr>
        <p:spPr>
          <a:xfrm>
            <a:off x="3680361" y="1915870"/>
            <a:ext cx="2319728" cy="161678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latin typeface="微软雅黑" panose="020B0503020204020204" pitchFamily="34" charset="-122"/>
              <a:ea typeface="微软雅黑" panose="020B0503020204020204" pitchFamily="34" charset="-122"/>
            </a:endParaRPr>
          </a:p>
        </p:txBody>
      </p:sp>
      <p:grpSp>
        <p:nvGrpSpPr>
          <p:cNvPr id="96" name="组合 95"/>
          <p:cNvGrpSpPr/>
          <p:nvPr/>
        </p:nvGrpSpPr>
        <p:grpSpPr>
          <a:xfrm>
            <a:off x="3680361" y="3520447"/>
            <a:ext cx="2319728" cy="449106"/>
            <a:chOff x="552075" y="2865457"/>
            <a:chExt cx="1859685" cy="360040"/>
          </a:xfrm>
        </p:grpSpPr>
        <p:sp>
          <p:nvSpPr>
            <p:cNvPr id="97" name="矩形 96"/>
            <p:cNvSpPr/>
            <p:nvPr/>
          </p:nvSpPr>
          <p:spPr>
            <a:xfrm>
              <a:off x="552075" y="2865457"/>
              <a:ext cx="1859685" cy="360040"/>
            </a:xfrm>
            <a:prstGeom prst="rect">
              <a:avLst/>
            </a:prstGeom>
            <a:solidFill>
              <a:srgbClr val="FC269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98" name="TextBox 97"/>
            <p:cNvSpPr txBox="1"/>
            <p:nvPr/>
          </p:nvSpPr>
          <p:spPr>
            <a:xfrm>
              <a:off x="805970" y="2902994"/>
              <a:ext cx="1299493" cy="271412"/>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第二项重点工作</a:t>
              </a:r>
            </a:p>
          </p:txBody>
        </p:sp>
      </p:grpSp>
      <p:sp>
        <p:nvSpPr>
          <p:cNvPr id="99" name="TextBox 98"/>
          <p:cNvSpPr txBox="1"/>
          <p:nvPr/>
        </p:nvSpPr>
        <p:spPr>
          <a:xfrm>
            <a:off x="3595831" y="4156241"/>
            <a:ext cx="2514992" cy="1385379"/>
          </a:xfrm>
          <a:prstGeom prst="rect">
            <a:avLst/>
          </a:prstGeom>
          <a:noFill/>
        </p:spPr>
        <p:txBody>
          <a:bodyPr wrap="square" lIns="91440" tIns="45720" rIns="91440" bIns="45720" rtlCol="0">
            <a:spAutoFit/>
          </a:bodyPr>
          <a:lstStyle/>
          <a:p>
            <a:pPr>
              <a:lnSpc>
                <a:spcPct val="15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6275019" y="1915870"/>
            <a:ext cx="2319728" cy="161678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6275020" y="3520455"/>
            <a:ext cx="2319728" cy="449107"/>
            <a:chOff x="552075" y="2865457"/>
            <a:chExt cx="1859685" cy="360040"/>
          </a:xfrm>
        </p:grpSpPr>
        <p:sp>
          <p:nvSpPr>
            <p:cNvPr id="102" name="矩形 101"/>
            <p:cNvSpPr/>
            <p:nvPr/>
          </p:nvSpPr>
          <p:spPr>
            <a:xfrm>
              <a:off x="552075" y="2865457"/>
              <a:ext cx="1859685" cy="360040"/>
            </a:xfrm>
            <a:prstGeom prst="rect">
              <a:avLst/>
            </a:prstGeom>
            <a:solidFill>
              <a:srgbClr val="FC26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3" name="TextBox 102"/>
            <p:cNvSpPr txBox="1"/>
            <p:nvPr/>
          </p:nvSpPr>
          <p:spPr>
            <a:xfrm>
              <a:off x="840691" y="2892812"/>
              <a:ext cx="1299493" cy="271412"/>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第三项重点工作</a:t>
              </a:r>
            </a:p>
          </p:txBody>
        </p:sp>
      </p:grpSp>
      <p:sp>
        <p:nvSpPr>
          <p:cNvPr id="104" name="TextBox 103"/>
          <p:cNvSpPr txBox="1"/>
          <p:nvPr/>
        </p:nvSpPr>
        <p:spPr>
          <a:xfrm>
            <a:off x="6190488" y="4156241"/>
            <a:ext cx="2514992" cy="1385379"/>
          </a:xfrm>
          <a:prstGeom prst="rect">
            <a:avLst/>
          </a:prstGeom>
          <a:noFill/>
        </p:spPr>
        <p:txBody>
          <a:bodyPr wrap="square" lIns="91440" tIns="45720" rIns="91440" bIns="45720" rtlCol="0">
            <a:spAutoFit/>
          </a:bodyPr>
          <a:lstStyle/>
          <a:p>
            <a:pPr>
              <a:lnSpc>
                <a:spcPct val="15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矩形 104"/>
          <p:cNvSpPr/>
          <p:nvPr/>
        </p:nvSpPr>
        <p:spPr>
          <a:xfrm>
            <a:off x="8865661" y="1915870"/>
            <a:ext cx="2319728" cy="161678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865661" y="3520456"/>
            <a:ext cx="2319728" cy="449107"/>
            <a:chOff x="552075" y="2865457"/>
            <a:chExt cx="1859685" cy="360040"/>
          </a:xfrm>
        </p:grpSpPr>
        <p:sp>
          <p:nvSpPr>
            <p:cNvPr id="107" name="矩形 106"/>
            <p:cNvSpPr/>
            <p:nvPr/>
          </p:nvSpPr>
          <p:spPr>
            <a:xfrm>
              <a:off x="552075" y="2865457"/>
              <a:ext cx="1859685" cy="360040"/>
            </a:xfrm>
            <a:prstGeom prst="rect">
              <a:avLst/>
            </a:prstGeom>
            <a:solidFill>
              <a:srgbClr val="FC2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8" name="TextBox 107"/>
            <p:cNvSpPr txBox="1"/>
            <p:nvPr/>
          </p:nvSpPr>
          <p:spPr>
            <a:xfrm>
              <a:off x="805390" y="2917975"/>
              <a:ext cx="1299492" cy="271412"/>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第四项重点工作</a:t>
              </a:r>
            </a:p>
          </p:txBody>
        </p:sp>
      </p:grpSp>
      <p:sp>
        <p:nvSpPr>
          <p:cNvPr id="109" name="TextBox 108"/>
          <p:cNvSpPr txBox="1"/>
          <p:nvPr/>
        </p:nvSpPr>
        <p:spPr>
          <a:xfrm>
            <a:off x="8781131" y="4156241"/>
            <a:ext cx="2514992" cy="1385379"/>
          </a:xfrm>
          <a:prstGeom prst="rect">
            <a:avLst/>
          </a:prstGeom>
          <a:noFill/>
        </p:spPr>
        <p:txBody>
          <a:bodyPr wrap="square" lIns="91440" tIns="45720" rIns="91440" bIns="45720" rtlCol="0">
            <a:spAutoFit/>
          </a:bodyPr>
          <a:lstStyle/>
          <a:p>
            <a:pPr>
              <a:lnSpc>
                <a:spcPct val="15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1785" y="1549622"/>
            <a:ext cx="958575" cy="693894"/>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4435" y="1549622"/>
            <a:ext cx="958575" cy="693894"/>
          </a:xfrm>
          <a:prstGeom prst="rect">
            <a:avLst/>
          </a:prstGeom>
        </p:spPr>
      </p:pic>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7085" y="1568923"/>
            <a:ext cx="958575" cy="693894"/>
          </a:xfrm>
          <a:prstGeom prst="rect">
            <a:avLst/>
          </a:prstGeom>
        </p:spPr>
      </p:pic>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4958" y="1564539"/>
            <a:ext cx="958575" cy="693894"/>
          </a:xfrm>
          <a:prstGeom prst="rect">
            <a:avLst/>
          </a:prstGeom>
        </p:spPr>
      </p:pic>
      <p:sp>
        <p:nvSpPr>
          <p:cNvPr id="3" name="灯片编号占位符 2"/>
          <p:cNvSpPr>
            <a:spLocks noGrp="1"/>
          </p:cNvSpPr>
          <p:nvPr>
            <p:ph type="sldNum" sz="quarter" idx="12"/>
          </p:nvPr>
        </p:nvSpPr>
        <p:spPr/>
        <p:txBody>
          <a:bodyPr/>
          <a:lstStyle/>
          <a:p>
            <a:fld id="{0942A7D8-7BAA-4C4E-860D-7E3507E96D7B}" type="slidenum">
              <a:rPr lang="zh-CN" altLang="en-US" smtClean="0"/>
              <a:t>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par>
                                <p:cTn id="10" presetID="53" presetClass="entr" presetSubtype="16" fill="hold" nodeType="with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fltVal val="0"/>
                                          </p:val>
                                        </p:tav>
                                        <p:tav tm="100000">
                                          <p:val>
                                            <p:strVal val="#ppt_w"/>
                                          </p:val>
                                        </p:tav>
                                      </p:tavLst>
                                    </p:anim>
                                    <p:anim calcmode="lin" valueType="num">
                                      <p:cBhvr>
                                        <p:cTn id="13" dur="500" fill="hold"/>
                                        <p:tgtEl>
                                          <p:spTgt spid="91"/>
                                        </p:tgtEl>
                                        <p:attrNameLst>
                                          <p:attrName>ppt_h</p:attrName>
                                        </p:attrNameLst>
                                      </p:cBhvr>
                                      <p:tavLst>
                                        <p:tav tm="0">
                                          <p:val>
                                            <p:fltVal val="0"/>
                                          </p:val>
                                        </p:tav>
                                        <p:tav tm="100000">
                                          <p:val>
                                            <p:strVal val="#ppt_h"/>
                                          </p:val>
                                        </p:tav>
                                      </p:tavLst>
                                    </p:anim>
                                    <p:animEffect transition="in" filter="fade">
                                      <p:cBhvr>
                                        <p:cTn id="14" dur="500"/>
                                        <p:tgtEl>
                                          <p:spTgt spid="91"/>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wipe(up)">
                                      <p:cBhvr>
                                        <p:cTn id="18" dur="500"/>
                                        <p:tgtEl>
                                          <p:spTgt spid="94"/>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p:cTn id="22" dur="500" fill="hold"/>
                                        <p:tgtEl>
                                          <p:spTgt spid="95"/>
                                        </p:tgtEl>
                                        <p:attrNameLst>
                                          <p:attrName>ppt_w</p:attrName>
                                        </p:attrNameLst>
                                      </p:cBhvr>
                                      <p:tavLst>
                                        <p:tav tm="0">
                                          <p:val>
                                            <p:fltVal val="0"/>
                                          </p:val>
                                        </p:tav>
                                        <p:tav tm="100000">
                                          <p:val>
                                            <p:strVal val="#ppt_w"/>
                                          </p:val>
                                        </p:tav>
                                      </p:tavLst>
                                    </p:anim>
                                    <p:anim calcmode="lin" valueType="num">
                                      <p:cBhvr>
                                        <p:cTn id="23" dur="500" fill="hold"/>
                                        <p:tgtEl>
                                          <p:spTgt spid="95"/>
                                        </p:tgtEl>
                                        <p:attrNameLst>
                                          <p:attrName>ppt_h</p:attrName>
                                        </p:attrNameLst>
                                      </p:cBhvr>
                                      <p:tavLst>
                                        <p:tav tm="0">
                                          <p:val>
                                            <p:fltVal val="0"/>
                                          </p:val>
                                        </p:tav>
                                        <p:tav tm="100000">
                                          <p:val>
                                            <p:strVal val="#ppt_h"/>
                                          </p:val>
                                        </p:tav>
                                      </p:tavLst>
                                    </p:anim>
                                    <p:animEffect transition="in" filter="fade">
                                      <p:cBhvr>
                                        <p:cTn id="24" dur="500"/>
                                        <p:tgtEl>
                                          <p:spTgt spid="95"/>
                                        </p:tgtEl>
                                      </p:cBhvr>
                                    </p:animEffect>
                                  </p:childTnLst>
                                </p:cTn>
                              </p:par>
                              <p:par>
                                <p:cTn id="25" presetID="53" presetClass="entr" presetSubtype="16"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p:cTn id="27" dur="500" fill="hold"/>
                                        <p:tgtEl>
                                          <p:spTgt spid="96"/>
                                        </p:tgtEl>
                                        <p:attrNameLst>
                                          <p:attrName>ppt_w</p:attrName>
                                        </p:attrNameLst>
                                      </p:cBhvr>
                                      <p:tavLst>
                                        <p:tav tm="0">
                                          <p:val>
                                            <p:fltVal val="0"/>
                                          </p:val>
                                        </p:tav>
                                        <p:tav tm="100000">
                                          <p:val>
                                            <p:strVal val="#ppt_w"/>
                                          </p:val>
                                        </p:tav>
                                      </p:tavLst>
                                    </p:anim>
                                    <p:anim calcmode="lin" valueType="num">
                                      <p:cBhvr>
                                        <p:cTn id="28" dur="500" fill="hold"/>
                                        <p:tgtEl>
                                          <p:spTgt spid="96"/>
                                        </p:tgtEl>
                                        <p:attrNameLst>
                                          <p:attrName>ppt_h</p:attrName>
                                        </p:attrNameLst>
                                      </p:cBhvr>
                                      <p:tavLst>
                                        <p:tav tm="0">
                                          <p:val>
                                            <p:fltVal val="0"/>
                                          </p:val>
                                        </p:tav>
                                        <p:tav tm="100000">
                                          <p:val>
                                            <p:strVal val="#ppt_h"/>
                                          </p:val>
                                        </p:tav>
                                      </p:tavLst>
                                    </p:anim>
                                    <p:animEffect transition="in" filter="fade">
                                      <p:cBhvr>
                                        <p:cTn id="29" dur="500"/>
                                        <p:tgtEl>
                                          <p:spTgt spid="96"/>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wipe(up)">
                                      <p:cBhvr>
                                        <p:cTn id="33" dur="500"/>
                                        <p:tgtEl>
                                          <p:spTgt spid="99"/>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p:cTn id="37" dur="500" fill="hold"/>
                                        <p:tgtEl>
                                          <p:spTgt spid="100"/>
                                        </p:tgtEl>
                                        <p:attrNameLst>
                                          <p:attrName>ppt_w</p:attrName>
                                        </p:attrNameLst>
                                      </p:cBhvr>
                                      <p:tavLst>
                                        <p:tav tm="0">
                                          <p:val>
                                            <p:fltVal val="0"/>
                                          </p:val>
                                        </p:tav>
                                        <p:tav tm="100000">
                                          <p:val>
                                            <p:strVal val="#ppt_w"/>
                                          </p:val>
                                        </p:tav>
                                      </p:tavLst>
                                    </p:anim>
                                    <p:anim calcmode="lin" valueType="num">
                                      <p:cBhvr>
                                        <p:cTn id="38" dur="500" fill="hold"/>
                                        <p:tgtEl>
                                          <p:spTgt spid="100"/>
                                        </p:tgtEl>
                                        <p:attrNameLst>
                                          <p:attrName>ppt_h</p:attrName>
                                        </p:attrNameLst>
                                      </p:cBhvr>
                                      <p:tavLst>
                                        <p:tav tm="0">
                                          <p:val>
                                            <p:fltVal val="0"/>
                                          </p:val>
                                        </p:tav>
                                        <p:tav tm="100000">
                                          <p:val>
                                            <p:strVal val="#ppt_h"/>
                                          </p:val>
                                        </p:tav>
                                      </p:tavLst>
                                    </p:anim>
                                    <p:animEffect transition="in" filter="fade">
                                      <p:cBhvr>
                                        <p:cTn id="39" dur="500"/>
                                        <p:tgtEl>
                                          <p:spTgt spid="100"/>
                                        </p:tgtEl>
                                      </p:cBhvr>
                                    </p:animEffect>
                                  </p:childTnLst>
                                </p:cTn>
                              </p:par>
                              <p:par>
                                <p:cTn id="40" presetID="53" presetClass="entr" presetSubtype="16" fill="hold"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wipe(up)">
                                      <p:cBhvr>
                                        <p:cTn id="48" dur="500"/>
                                        <p:tgtEl>
                                          <p:spTgt spid="104"/>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05"/>
                                        </p:tgtEl>
                                        <p:attrNameLst>
                                          <p:attrName>style.visibility</p:attrName>
                                        </p:attrNameLst>
                                      </p:cBhvr>
                                      <p:to>
                                        <p:strVal val="visible"/>
                                      </p:to>
                                    </p:set>
                                    <p:anim calcmode="lin" valueType="num">
                                      <p:cBhvr>
                                        <p:cTn id="52" dur="500" fill="hold"/>
                                        <p:tgtEl>
                                          <p:spTgt spid="105"/>
                                        </p:tgtEl>
                                        <p:attrNameLst>
                                          <p:attrName>ppt_w</p:attrName>
                                        </p:attrNameLst>
                                      </p:cBhvr>
                                      <p:tavLst>
                                        <p:tav tm="0">
                                          <p:val>
                                            <p:fltVal val="0"/>
                                          </p:val>
                                        </p:tav>
                                        <p:tav tm="100000">
                                          <p:val>
                                            <p:strVal val="#ppt_w"/>
                                          </p:val>
                                        </p:tav>
                                      </p:tavLst>
                                    </p:anim>
                                    <p:anim calcmode="lin" valueType="num">
                                      <p:cBhvr>
                                        <p:cTn id="53" dur="500" fill="hold"/>
                                        <p:tgtEl>
                                          <p:spTgt spid="105"/>
                                        </p:tgtEl>
                                        <p:attrNameLst>
                                          <p:attrName>ppt_h</p:attrName>
                                        </p:attrNameLst>
                                      </p:cBhvr>
                                      <p:tavLst>
                                        <p:tav tm="0">
                                          <p:val>
                                            <p:fltVal val="0"/>
                                          </p:val>
                                        </p:tav>
                                        <p:tav tm="100000">
                                          <p:val>
                                            <p:strVal val="#ppt_h"/>
                                          </p:val>
                                        </p:tav>
                                      </p:tavLst>
                                    </p:anim>
                                    <p:animEffect transition="in" filter="fade">
                                      <p:cBhvr>
                                        <p:cTn id="54" dur="500"/>
                                        <p:tgtEl>
                                          <p:spTgt spid="105"/>
                                        </p:tgtEl>
                                      </p:cBhvr>
                                    </p:animEffect>
                                  </p:childTnLst>
                                </p:cTn>
                              </p:par>
                              <p:par>
                                <p:cTn id="55" presetID="53" presetClass="entr" presetSubtype="16" fill="hold" nodeType="withEffect">
                                  <p:stCondLst>
                                    <p:cond delay="0"/>
                                  </p:stCondLst>
                                  <p:childTnLst>
                                    <p:set>
                                      <p:cBhvr>
                                        <p:cTn id="56" dur="1" fill="hold">
                                          <p:stCondLst>
                                            <p:cond delay="0"/>
                                          </p:stCondLst>
                                        </p:cTn>
                                        <p:tgtEl>
                                          <p:spTgt spid="106"/>
                                        </p:tgtEl>
                                        <p:attrNameLst>
                                          <p:attrName>style.visibility</p:attrName>
                                        </p:attrNameLst>
                                      </p:cBhvr>
                                      <p:to>
                                        <p:strVal val="visible"/>
                                      </p:to>
                                    </p:set>
                                    <p:anim calcmode="lin" valueType="num">
                                      <p:cBhvr>
                                        <p:cTn id="57" dur="500" fill="hold"/>
                                        <p:tgtEl>
                                          <p:spTgt spid="106"/>
                                        </p:tgtEl>
                                        <p:attrNameLst>
                                          <p:attrName>ppt_w</p:attrName>
                                        </p:attrNameLst>
                                      </p:cBhvr>
                                      <p:tavLst>
                                        <p:tav tm="0">
                                          <p:val>
                                            <p:fltVal val="0"/>
                                          </p:val>
                                        </p:tav>
                                        <p:tav tm="100000">
                                          <p:val>
                                            <p:strVal val="#ppt_w"/>
                                          </p:val>
                                        </p:tav>
                                      </p:tavLst>
                                    </p:anim>
                                    <p:anim calcmode="lin" valueType="num">
                                      <p:cBhvr>
                                        <p:cTn id="58" dur="500" fill="hold"/>
                                        <p:tgtEl>
                                          <p:spTgt spid="106"/>
                                        </p:tgtEl>
                                        <p:attrNameLst>
                                          <p:attrName>ppt_h</p:attrName>
                                        </p:attrNameLst>
                                      </p:cBhvr>
                                      <p:tavLst>
                                        <p:tav tm="0">
                                          <p:val>
                                            <p:fltVal val="0"/>
                                          </p:val>
                                        </p:tav>
                                        <p:tav tm="100000">
                                          <p:val>
                                            <p:strVal val="#ppt_h"/>
                                          </p:val>
                                        </p:tav>
                                      </p:tavLst>
                                    </p:anim>
                                    <p:animEffect transition="in" filter="fade">
                                      <p:cBhvr>
                                        <p:cTn id="59" dur="500"/>
                                        <p:tgtEl>
                                          <p:spTgt spid="106"/>
                                        </p:tgtEl>
                                      </p:cBhvr>
                                    </p:animEffect>
                                  </p:childTnLst>
                                </p:cTn>
                              </p:par>
                            </p:childTnLst>
                          </p:cTn>
                        </p:par>
                        <p:par>
                          <p:cTn id="60" fill="hold">
                            <p:stCondLst>
                              <p:cond delay="3500"/>
                            </p:stCondLst>
                            <p:childTnLst>
                              <p:par>
                                <p:cTn id="61" presetID="22" presetClass="entr" presetSubtype="1" fill="hold" grpId="0" nodeType="afterEffect">
                                  <p:stCondLst>
                                    <p:cond delay="0"/>
                                  </p:stCondLst>
                                  <p:childTnLst>
                                    <p:set>
                                      <p:cBhvr>
                                        <p:cTn id="62" dur="1" fill="hold">
                                          <p:stCondLst>
                                            <p:cond delay="0"/>
                                          </p:stCondLst>
                                        </p:cTn>
                                        <p:tgtEl>
                                          <p:spTgt spid="109"/>
                                        </p:tgtEl>
                                        <p:attrNameLst>
                                          <p:attrName>style.visibility</p:attrName>
                                        </p:attrNameLst>
                                      </p:cBhvr>
                                      <p:to>
                                        <p:strVal val="visible"/>
                                      </p:to>
                                    </p:set>
                                    <p:animEffect transition="in" filter="wipe(up)">
                                      <p:cBhvr>
                                        <p:cTn id="63" dur="500"/>
                                        <p:tgtEl>
                                          <p:spTgt spid="109"/>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4" grpId="0"/>
      <p:bldP spid="95" grpId="0" animBg="1"/>
      <p:bldP spid="99" grpId="0"/>
      <p:bldP spid="100" grpId="0" animBg="1"/>
      <p:bldP spid="104" grpId="0"/>
      <p:bldP spid="105" grpId="0" animBg="1"/>
      <p:bldP spid="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Diamond 5"/>
          <p:cNvSpPr/>
          <p:nvPr/>
        </p:nvSpPr>
        <p:spPr>
          <a:xfrm>
            <a:off x="3632968" y="1400751"/>
            <a:ext cx="4926061" cy="4926061"/>
          </a:xfrm>
          <a:prstGeom prst="diamond">
            <a:avLst/>
          </a:prstGeom>
          <a:solidFill>
            <a:srgbClr val="FECEE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35" name="Freeform 6"/>
          <p:cNvSpPr/>
          <p:nvPr/>
        </p:nvSpPr>
        <p:spPr>
          <a:xfrm>
            <a:off x="4100945" y="1868727"/>
            <a:ext cx="1921164" cy="1921164"/>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709" tIns="401709" rIns="401709" bIns="401709" numCol="1" spcCol="1270" anchor="ctr" anchorCtr="0">
            <a:noAutofit/>
          </a:bodyPr>
          <a:lstStyle/>
          <a:p>
            <a:pPr algn="ctr" defTabSz="2311400">
              <a:lnSpc>
                <a:spcPct val="90000"/>
              </a:lnSpc>
              <a:spcBef>
                <a:spcPct val="0"/>
              </a:spcBef>
              <a:spcAft>
                <a:spcPct val="35000"/>
              </a:spcAft>
            </a:pPr>
            <a:endParaRPr lang="en-GB" sz="8800" dirty="0">
              <a:latin typeface="+mj-lt"/>
            </a:endParaRPr>
          </a:p>
        </p:txBody>
      </p:sp>
      <p:sp>
        <p:nvSpPr>
          <p:cNvPr id="236" name="Freeform 7"/>
          <p:cNvSpPr/>
          <p:nvPr/>
        </p:nvSpPr>
        <p:spPr>
          <a:xfrm>
            <a:off x="6169891" y="1868727"/>
            <a:ext cx="1921164" cy="1921164"/>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709" tIns="401709" rIns="401709" bIns="401709" numCol="1" spcCol="1270" anchor="ctr" anchorCtr="0">
            <a:noAutofit/>
          </a:bodyPr>
          <a:lstStyle/>
          <a:p>
            <a:pPr algn="ctr" defTabSz="2311400">
              <a:lnSpc>
                <a:spcPct val="90000"/>
              </a:lnSpc>
              <a:spcBef>
                <a:spcPct val="0"/>
              </a:spcBef>
              <a:spcAft>
                <a:spcPct val="35000"/>
              </a:spcAft>
            </a:pPr>
            <a:endParaRPr lang="en-GB" sz="8800" dirty="0">
              <a:latin typeface="+mj-lt"/>
            </a:endParaRPr>
          </a:p>
        </p:txBody>
      </p:sp>
      <p:sp>
        <p:nvSpPr>
          <p:cNvPr id="237" name="Freeform 8"/>
          <p:cNvSpPr/>
          <p:nvPr/>
        </p:nvSpPr>
        <p:spPr>
          <a:xfrm>
            <a:off x="4100945" y="3937673"/>
            <a:ext cx="1921164" cy="1921164"/>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709" tIns="401709" rIns="401709" bIns="401709" numCol="1" spcCol="1270" anchor="ctr" anchorCtr="0">
            <a:noAutofit/>
          </a:bodyPr>
          <a:lstStyle/>
          <a:p>
            <a:pPr algn="ctr" defTabSz="2311400">
              <a:lnSpc>
                <a:spcPct val="90000"/>
              </a:lnSpc>
              <a:spcBef>
                <a:spcPct val="0"/>
              </a:spcBef>
              <a:spcAft>
                <a:spcPct val="35000"/>
              </a:spcAft>
            </a:pPr>
            <a:endParaRPr lang="en-GB" sz="8800" dirty="0">
              <a:latin typeface="+mj-lt"/>
            </a:endParaRPr>
          </a:p>
        </p:txBody>
      </p:sp>
      <p:sp>
        <p:nvSpPr>
          <p:cNvPr id="264" name="Freeform 9"/>
          <p:cNvSpPr/>
          <p:nvPr/>
        </p:nvSpPr>
        <p:spPr>
          <a:xfrm>
            <a:off x="6169891" y="3937673"/>
            <a:ext cx="1921164" cy="1921164"/>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709" tIns="401709" rIns="401709" bIns="401709" numCol="1" spcCol="1270" anchor="ctr" anchorCtr="0">
            <a:noAutofit/>
          </a:bodyPr>
          <a:lstStyle/>
          <a:p>
            <a:pPr algn="ctr" defTabSz="2311400">
              <a:lnSpc>
                <a:spcPct val="90000"/>
              </a:lnSpc>
              <a:spcBef>
                <a:spcPct val="0"/>
              </a:spcBef>
              <a:spcAft>
                <a:spcPct val="35000"/>
              </a:spcAft>
            </a:pPr>
            <a:endParaRPr lang="en-GB" sz="8800" dirty="0"/>
          </a:p>
        </p:txBody>
      </p:sp>
      <p:sp>
        <p:nvSpPr>
          <p:cNvPr id="20" name="TextBox 19"/>
          <p:cNvSpPr txBox="1"/>
          <p:nvPr/>
        </p:nvSpPr>
        <p:spPr>
          <a:xfrm>
            <a:off x="8556029" y="2138006"/>
            <a:ext cx="1723549" cy="400110"/>
          </a:xfrm>
          <a:prstGeom prst="rect">
            <a:avLst/>
          </a:prstGeom>
          <a:noFill/>
        </p:spPr>
        <p:txBody>
          <a:bodyPr wrap="none" rtlCol="0">
            <a:spAutoFit/>
          </a:bodyPr>
          <a:lstStyle/>
          <a:p>
            <a:r>
              <a:rPr lang="zh-CN" altLang="en-US" sz="2000" b="1" dirty="0">
                <a:solidFill>
                  <a:srgbClr val="FC2692"/>
                </a:solidFill>
                <a:latin typeface="微软雅黑" panose="020B0503020204020204" pitchFamily="34" charset="-122"/>
                <a:ea typeface="微软雅黑" panose="020B0503020204020204" pitchFamily="34" charset="-122"/>
              </a:rPr>
              <a:t>点击添加文本</a:t>
            </a:r>
          </a:p>
        </p:txBody>
      </p:sp>
      <p:sp>
        <p:nvSpPr>
          <p:cNvPr id="21" name="TextBox 20"/>
          <p:cNvSpPr txBox="1"/>
          <p:nvPr/>
        </p:nvSpPr>
        <p:spPr>
          <a:xfrm>
            <a:off x="8556029" y="2664323"/>
            <a:ext cx="2436515" cy="1077218"/>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2" name="TextBox 21"/>
          <p:cNvSpPr txBox="1"/>
          <p:nvPr/>
        </p:nvSpPr>
        <p:spPr>
          <a:xfrm>
            <a:off x="8556029" y="3857757"/>
            <a:ext cx="1723549" cy="400110"/>
          </a:xfrm>
          <a:prstGeom prst="rect">
            <a:avLst/>
          </a:prstGeom>
          <a:noFill/>
        </p:spPr>
        <p:txBody>
          <a:bodyPr wrap="none" rtlCol="0">
            <a:spAutoFit/>
          </a:bodyPr>
          <a:lstStyle/>
          <a:p>
            <a:r>
              <a:rPr lang="zh-CN" altLang="en-US" sz="2000" b="1" dirty="0">
                <a:solidFill>
                  <a:srgbClr val="FC2692"/>
                </a:solidFill>
                <a:latin typeface="微软雅黑" panose="020B0503020204020204" pitchFamily="34" charset="-122"/>
                <a:ea typeface="微软雅黑" panose="020B0503020204020204" pitchFamily="34" charset="-122"/>
              </a:rPr>
              <a:t>点击添加文本</a:t>
            </a:r>
          </a:p>
        </p:txBody>
      </p:sp>
      <p:sp>
        <p:nvSpPr>
          <p:cNvPr id="23" name="TextBox 22"/>
          <p:cNvSpPr txBox="1"/>
          <p:nvPr/>
        </p:nvSpPr>
        <p:spPr>
          <a:xfrm>
            <a:off x="8556029" y="4384074"/>
            <a:ext cx="2436515" cy="1077218"/>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4" name="TextBox 23"/>
          <p:cNvSpPr txBox="1"/>
          <p:nvPr/>
        </p:nvSpPr>
        <p:spPr>
          <a:xfrm>
            <a:off x="2068194" y="3857757"/>
            <a:ext cx="1723550" cy="400110"/>
          </a:xfrm>
          <a:prstGeom prst="rect">
            <a:avLst/>
          </a:prstGeom>
          <a:noFill/>
        </p:spPr>
        <p:txBody>
          <a:bodyPr wrap="none" rtlCol="0">
            <a:spAutoFit/>
          </a:bodyPr>
          <a:lstStyle/>
          <a:p>
            <a:pPr algn="r"/>
            <a:r>
              <a:rPr lang="zh-CN" altLang="en-US" sz="2000" b="1" dirty="0">
                <a:solidFill>
                  <a:srgbClr val="FC2692"/>
                </a:solidFill>
                <a:latin typeface="微软雅黑" panose="020B0503020204020204" pitchFamily="34" charset="-122"/>
                <a:ea typeface="微软雅黑" panose="020B0503020204020204" pitchFamily="34" charset="-122"/>
              </a:rPr>
              <a:t>点击添加文本</a:t>
            </a:r>
          </a:p>
        </p:txBody>
      </p:sp>
      <p:sp>
        <p:nvSpPr>
          <p:cNvPr id="25" name="TextBox 24"/>
          <p:cNvSpPr txBox="1"/>
          <p:nvPr/>
        </p:nvSpPr>
        <p:spPr>
          <a:xfrm>
            <a:off x="1355229" y="4384074"/>
            <a:ext cx="2436515" cy="1077218"/>
          </a:xfrm>
          <a:prstGeom prst="rect">
            <a:avLst/>
          </a:prstGeom>
          <a:noFill/>
        </p:spPr>
        <p:txBody>
          <a:bodyPr wrap="square" rtlCol="0">
            <a:spAutoFit/>
          </a:bodyPr>
          <a:lstStyle/>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6" name="TextBox 25"/>
          <p:cNvSpPr txBox="1"/>
          <p:nvPr/>
        </p:nvSpPr>
        <p:spPr>
          <a:xfrm>
            <a:off x="2068194" y="2203173"/>
            <a:ext cx="1723550" cy="400110"/>
          </a:xfrm>
          <a:prstGeom prst="rect">
            <a:avLst/>
          </a:prstGeom>
          <a:noFill/>
        </p:spPr>
        <p:txBody>
          <a:bodyPr wrap="none" rtlCol="0">
            <a:spAutoFit/>
          </a:bodyPr>
          <a:lstStyle/>
          <a:p>
            <a:pPr algn="r"/>
            <a:r>
              <a:rPr lang="zh-CN" altLang="en-US" sz="2000" b="1" dirty="0">
                <a:solidFill>
                  <a:srgbClr val="FC2692"/>
                </a:solidFill>
                <a:latin typeface="微软雅黑" panose="020B0503020204020204" pitchFamily="34" charset="-122"/>
                <a:ea typeface="微软雅黑" panose="020B0503020204020204" pitchFamily="34" charset="-122"/>
              </a:rPr>
              <a:t>点击添加文本</a:t>
            </a:r>
          </a:p>
        </p:txBody>
      </p:sp>
      <p:sp>
        <p:nvSpPr>
          <p:cNvPr id="27" name="TextBox 26"/>
          <p:cNvSpPr txBox="1"/>
          <p:nvPr/>
        </p:nvSpPr>
        <p:spPr>
          <a:xfrm>
            <a:off x="1355229" y="2729490"/>
            <a:ext cx="2436515" cy="1077218"/>
          </a:xfrm>
          <a:prstGeom prst="rect">
            <a:avLst/>
          </a:prstGeom>
          <a:noFill/>
        </p:spPr>
        <p:txBody>
          <a:bodyPr wrap="square" rtlCol="0">
            <a:spAutoFit/>
          </a:bodyPr>
          <a:lstStyle/>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 name="灯片编号占位符 2"/>
          <p:cNvSpPr>
            <a:spLocks noGrp="1"/>
          </p:cNvSpPr>
          <p:nvPr>
            <p:ph type="sldNum" sz="quarter" idx="12"/>
          </p:nvPr>
        </p:nvSpPr>
        <p:spPr/>
        <p:txBody>
          <a:bodyPr/>
          <a:lstStyle/>
          <a:p>
            <a:fld id="{0942A7D8-7BAA-4C4E-860D-7E3507E96D7B}" type="slidenum">
              <a:rPr lang="zh-CN" altLang="en-US" smtClean="0"/>
              <a:t>6</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p:cTn id="7" dur="500" fill="hold"/>
                                        <p:tgtEl>
                                          <p:spTgt spid="234"/>
                                        </p:tgtEl>
                                        <p:attrNameLst>
                                          <p:attrName>ppt_w</p:attrName>
                                        </p:attrNameLst>
                                      </p:cBhvr>
                                      <p:tavLst>
                                        <p:tav tm="0">
                                          <p:val>
                                            <p:fltVal val="0"/>
                                          </p:val>
                                        </p:tav>
                                        <p:tav tm="100000">
                                          <p:val>
                                            <p:strVal val="#ppt_w"/>
                                          </p:val>
                                        </p:tav>
                                      </p:tavLst>
                                    </p:anim>
                                    <p:anim calcmode="lin" valueType="num">
                                      <p:cBhvr>
                                        <p:cTn id="8" dur="500" fill="hold"/>
                                        <p:tgtEl>
                                          <p:spTgt spid="234"/>
                                        </p:tgtEl>
                                        <p:attrNameLst>
                                          <p:attrName>ppt_h</p:attrName>
                                        </p:attrNameLst>
                                      </p:cBhvr>
                                      <p:tavLst>
                                        <p:tav tm="0">
                                          <p:val>
                                            <p:fltVal val="0"/>
                                          </p:val>
                                        </p:tav>
                                        <p:tav tm="100000">
                                          <p:val>
                                            <p:strVal val="#ppt_h"/>
                                          </p:val>
                                        </p:tav>
                                      </p:tavLst>
                                    </p:anim>
                                    <p:animEffect transition="in" filter="fade">
                                      <p:cBhvr>
                                        <p:cTn id="9" dur="500"/>
                                        <p:tgtEl>
                                          <p:spTgt spid="234"/>
                                        </p:tgtEl>
                                      </p:cBhvr>
                                    </p:animEffect>
                                  </p:childTnLst>
                                </p:cTn>
                              </p:par>
                              <p:par>
                                <p:cTn id="10" presetID="53" presetClass="entr" presetSubtype="528" fill="hold" grpId="0" nodeType="withEffect">
                                  <p:stCondLst>
                                    <p:cond delay="500"/>
                                  </p:stCondLst>
                                  <p:childTnLst>
                                    <p:set>
                                      <p:cBhvr>
                                        <p:cTn id="11" dur="1" fill="hold">
                                          <p:stCondLst>
                                            <p:cond delay="0"/>
                                          </p:stCondLst>
                                        </p:cTn>
                                        <p:tgtEl>
                                          <p:spTgt spid="235"/>
                                        </p:tgtEl>
                                        <p:attrNameLst>
                                          <p:attrName>style.visibility</p:attrName>
                                        </p:attrNameLst>
                                      </p:cBhvr>
                                      <p:to>
                                        <p:strVal val="visible"/>
                                      </p:to>
                                    </p:set>
                                    <p:anim calcmode="lin" valueType="num">
                                      <p:cBhvr>
                                        <p:cTn id="12" dur="500" fill="hold"/>
                                        <p:tgtEl>
                                          <p:spTgt spid="235"/>
                                        </p:tgtEl>
                                        <p:attrNameLst>
                                          <p:attrName>ppt_w</p:attrName>
                                        </p:attrNameLst>
                                      </p:cBhvr>
                                      <p:tavLst>
                                        <p:tav tm="0">
                                          <p:val>
                                            <p:fltVal val="0"/>
                                          </p:val>
                                        </p:tav>
                                        <p:tav tm="100000">
                                          <p:val>
                                            <p:strVal val="#ppt_w"/>
                                          </p:val>
                                        </p:tav>
                                      </p:tavLst>
                                    </p:anim>
                                    <p:anim calcmode="lin" valueType="num">
                                      <p:cBhvr>
                                        <p:cTn id="13" dur="500" fill="hold"/>
                                        <p:tgtEl>
                                          <p:spTgt spid="235"/>
                                        </p:tgtEl>
                                        <p:attrNameLst>
                                          <p:attrName>ppt_h</p:attrName>
                                        </p:attrNameLst>
                                      </p:cBhvr>
                                      <p:tavLst>
                                        <p:tav tm="0">
                                          <p:val>
                                            <p:fltVal val="0"/>
                                          </p:val>
                                        </p:tav>
                                        <p:tav tm="100000">
                                          <p:val>
                                            <p:strVal val="#ppt_h"/>
                                          </p:val>
                                        </p:tav>
                                      </p:tavLst>
                                    </p:anim>
                                    <p:animEffect transition="in" filter="fade">
                                      <p:cBhvr>
                                        <p:cTn id="14" dur="500"/>
                                        <p:tgtEl>
                                          <p:spTgt spid="235"/>
                                        </p:tgtEl>
                                      </p:cBhvr>
                                    </p:animEffect>
                                    <p:anim calcmode="lin" valueType="num">
                                      <p:cBhvr>
                                        <p:cTn id="15" dur="500" fill="hold"/>
                                        <p:tgtEl>
                                          <p:spTgt spid="235"/>
                                        </p:tgtEl>
                                        <p:attrNameLst>
                                          <p:attrName>ppt_x</p:attrName>
                                        </p:attrNameLst>
                                      </p:cBhvr>
                                      <p:tavLst>
                                        <p:tav tm="0">
                                          <p:val>
                                            <p:fltVal val="0.5"/>
                                          </p:val>
                                        </p:tav>
                                        <p:tav tm="100000">
                                          <p:val>
                                            <p:strVal val="#ppt_x"/>
                                          </p:val>
                                        </p:tav>
                                      </p:tavLst>
                                    </p:anim>
                                    <p:anim calcmode="lin" valueType="num">
                                      <p:cBhvr>
                                        <p:cTn id="16" dur="500" fill="hold"/>
                                        <p:tgtEl>
                                          <p:spTgt spid="235"/>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750"/>
                                  </p:stCondLst>
                                  <p:childTnLst>
                                    <p:set>
                                      <p:cBhvr>
                                        <p:cTn id="18" dur="1" fill="hold">
                                          <p:stCondLst>
                                            <p:cond delay="0"/>
                                          </p:stCondLst>
                                        </p:cTn>
                                        <p:tgtEl>
                                          <p:spTgt spid="236"/>
                                        </p:tgtEl>
                                        <p:attrNameLst>
                                          <p:attrName>style.visibility</p:attrName>
                                        </p:attrNameLst>
                                      </p:cBhvr>
                                      <p:to>
                                        <p:strVal val="visible"/>
                                      </p:to>
                                    </p:set>
                                    <p:anim calcmode="lin" valueType="num">
                                      <p:cBhvr>
                                        <p:cTn id="19" dur="500" fill="hold"/>
                                        <p:tgtEl>
                                          <p:spTgt spid="236"/>
                                        </p:tgtEl>
                                        <p:attrNameLst>
                                          <p:attrName>ppt_w</p:attrName>
                                        </p:attrNameLst>
                                      </p:cBhvr>
                                      <p:tavLst>
                                        <p:tav tm="0">
                                          <p:val>
                                            <p:fltVal val="0"/>
                                          </p:val>
                                        </p:tav>
                                        <p:tav tm="100000">
                                          <p:val>
                                            <p:strVal val="#ppt_w"/>
                                          </p:val>
                                        </p:tav>
                                      </p:tavLst>
                                    </p:anim>
                                    <p:anim calcmode="lin" valueType="num">
                                      <p:cBhvr>
                                        <p:cTn id="20" dur="500" fill="hold"/>
                                        <p:tgtEl>
                                          <p:spTgt spid="236"/>
                                        </p:tgtEl>
                                        <p:attrNameLst>
                                          <p:attrName>ppt_h</p:attrName>
                                        </p:attrNameLst>
                                      </p:cBhvr>
                                      <p:tavLst>
                                        <p:tav tm="0">
                                          <p:val>
                                            <p:fltVal val="0"/>
                                          </p:val>
                                        </p:tav>
                                        <p:tav tm="100000">
                                          <p:val>
                                            <p:strVal val="#ppt_h"/>
                                          </p:val>
                                        </p:tav>
                                      </p:tavLst>
                                    </p:anim>
                                    <p:animEffect transition="in" filter="fade">
                                      <p:cBhvr>
                                        <p:cTn id="21" dur="500"/>
                                        <p:tgtEl>
                                          <p:spTgt spid="236"/>
                                        </p:tgtEl>
                                      </p:cBhvr>
                                    </p:animEffect>
                                    <p:anim calcmode="lin" valueType="num">
                                      <p:cBhvr>
                                        <p:cTn id="22" dur="500" fill="hold"/>
                                        <p:tgtEl>
                                          <p:spTgt spid="236"/>
                                        </p:tgtEl>
                                        <p:attrNameLst>
                                          <p:attrName>ppt_x</p:attrName>
                                        </p:attrNameLst>
                                      </p:cBhvr>
                                      <p:tavLst>
                                        <p:tav tm="0">
                                          <p:val>
                                            <p:fltVal val="0.5"/>
                                          </p:val>
                                        </p:tav>
                                        <p:tav tm="100000">
                                          <p:val>
                                            <p:strVal val="#ppt_x"/>
                                          </p:val>
                                        </p:tav>
                                      </p:tavLst>
                                    </p:anim>
                                    <p:anim calcmode="lin" valueType="num">
                                      <p:cBhvr>
                                        <p:cTn id="23" dur="500" fill="hold"/>
                                        <p:tgtEl>
                                          <p:spTgt spid="236"/>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1000"/>
                                  </p:stCondLst>
                                  <p:childTnLst>
                                    <p:set>
                                      <p:cBhvr>
                                        <p:cTn id="25" dur="1" fill="hold">
                                          <p:stCondLst>
                                            <p:cond delay="0"/>
                                          </p:stCondLst>
                                        </p:cTn>
                                        <p:tgtEl>
                                          <p:spTgt spid="264"/>
                                        </p:tgtEl>
                                        <p:attrNameLst>
                                          <p:attrName>style.visibility</p:attrName>
                                        </p:attrNameLst>
                                      </p:cBhvr>
                                      <p:to>
                                        <p:strVal val="visible"/>
                                      </p:to>
                                    </p:set>
                                    <p:anim calcmode="lin" valueType="num">
                                      <p:cBhvr>
                                        <p:cTn id="26" dur="500" fill="hold"/>
                                        <p:tgtEl>
                                          <p:spTgt spid="264"/>
                                        </p:tgtEl>
                                        <p:attrNameLst>
                                          <p:attrName>ppt_w</p:attrName>
                                        </p:attrNameLst>
                                      </p:cBhvr>
                                      <p:tavLst>
                                        <p:tav tm="0">
                                          <p:val>
                                            <p:fltVal val="0"/>
                                          </p:val>
                                        </p:tav>
                                        <p:tav tm="100000">
                                          <p:val>
                                            <p:strVal val="#ppt_w"/>
                                          </p:val>
                                        </p:tav>
                                      </p:tavLst>
                                    </p:anim>
                                    <p:anim calcmode="lin" valueType="num">
                                      <p:cBhvr>
                                        <p:cTn id="27" dur="500" fill="hold"/>
                                        <p:tgtEl>
                                          <p:spTgt spid="264"/>
                                        </p:tgtEl>
                                        <p:attrNameLst>
                                          <p:attrName>ppt_h</p:attrName>
                                        </p:attrNameLst>
                                      </p:cBhvr>
                                      <p:tavLst>
                                        <p:tav tm="0">
                                          <p:val>
                                            <p:fltVal val="0"/>
                                          </p:val>
                                        </p:tav>
                                        <p:tav tm="100000">
                                          <p:val>
                                            <p:strVal val="#ppt_h"/>
                                          </p:val>
                                        </p:tav>
                                      </p:tavLst>
                                    </p:anim>
                                    <p:animEffect transition="in" filter="fade">
                                      <p:cBhvr>
                                        <p:cTn id="28" dur="500"/>
                                        <p:tgtEl>
                                          <p:spTgt spid="264"/>
                                        </p:tgtEl>
                                      </p:cBhvr>
                                    </p:animEffect>
                                    <p:anim calcmode="lin" valueType="num">
                                      <p:cBhvr>
                                        <p:cTn id="29" dur="500" fill="hold"/>
                                        <p:tgtEl>
                                          <p:spTgt spid="264"/>
                                        </p:tgtEl>
                                        <p:attrNameLst>
                                          <p:attrName>ppt_x</p:attrName>
                                        </p:attrNameLst>
                                      </p:cBhvr>
                                      <p:tavLst>
                                        <p:tav tm="0">
                                          <p:val>
                                            <p:fltVal val="0.5"/>
                                          </p:val>
                                        </p:tav>
                                        <p:tav tm="100000">
                                          <p:val>
                                            <p:strVal val="#ppt_x"/>
                                          </p:val>
                                        </p:tav>
                                      </p:tavLst>
                                    </p:anim>
                                    <p:anim calcmode="lin" valueType="num">
                                      <p:cBhvr>
                                        <p:cTn id="30" dur="500" fill="hold"/>
                                        <p:tgtEl>
                                          <p:spTgt spid="264"/>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1250"/>
                                  </p:stCondLst>
                                  <p:childTnLst>
                                    <p:set>
                                      <p:cBhvr>
                                        <p:cTn id="32" dur="1" fill="hold">
                                          <p:stCondLst>
                                            <p:cond delay="0"/>
                                          </p:stCondLst>
                                        </p:cTn>
                                        <p:tgtEl>
                                          <p:spTgt spid="237"/>
                                        </p:tgtEl>
                                        <p:attrNameLst>
                                          <p:attrName>style.visibility</p:attrName>
                                        </p:attrNameLst>
                                      </p:cBhvr>
                                      <p:to>
                                        <p:strVal val="visible"/>
                                      </p:to>
                                    </p:set>
                                    <p:anim calcmode="lin" valueType="num">
                                      <p:cBhvr>
                                        <p:cTn id="33" dur="500" fill="hold"/>
                                        <p:tgtEl>
                                          <p:spTgt spid="237"/>
                                        </p:tgtEl>
                                        <p:attrNameLst>
                                          <p:attrName>ppt_w</p:attrName>
                                        </p:attrNameLst>
                                      </p:cBhvr>
                                      <p:tavLst>
                                        <p:tav tm="0">
                                          <p:val>
                                            <p:fltVal val="0"/>
                                          </p:val>
                                        </p:tav>
                                        <p:tav tm="100000">
                                          <p:val>
                                            <p:strVal val="#ppt_w"/>
                                          </p:val>
                                        </p:tav>
                                      </p:tavLst>
                                    </p:anim>
                                    <p:anim calcmode="lin" valueType="num">
                                      <p:cBhvr>
                                        <p:cTn id="34" dur="500" fill="hold"/>
                                        <p:tgtEl>
                                          <p:spTgt spid="237"/>
                                        </p:tgtEl>
                                        <p:attrNameLst>
                                          <p:attrName>ppt_h</p:attrName>
                                        </p:attrNameLst>
                                      </p:cBhvr>
                                      <p:tavLst>
                                        <p:tav tm="0">
                                          <p:val>
                                            <p:fltVal val="0"/>
                                          </p:val>
                                        </p:tav>
                                        <p:tav tm="100000">
                                          <p:val>
                                            <p:strVal val="#ppt_h"/>
                                          </p:val>
                                        </p:tav>
                                      </p:tavLst>
                                    </p:anim>
                                    <p:animEffect transition="in" filter="fade">
                                      <p:cBhvr>
                                        <p:cTn id="35" dur="500"/>
                                        <p:tgtEl>
                                          <p:spTgt spid="237"/>
                                        </p:tgtEl>
                                      </p:cBhvr>
                                    </p:animEffect>
                                    <p:anim calcmode="lin" valueType="num">
                                      <p:cBhvr>
                                        <p:cTn id="36" dur="500" fill="hold"/>
                                        <p:tgtEl>
                                          <p:spTgt spid="237"/>
                                        </p:tgtEl>
                                        <p:attrNameLst>
                                          <p:attrName>ppt_x</p:attrName>
                                        </p:attrNameLst>
                                      </p:cBhvr>
                                      <p:tavLst>
                                        <p:tav tm="0">
                                          <p:val>
                                            <p:fltVal val="0.5"/>
                                          </p:val>
                                        </p:tav>
                                        <p:tav tm="100000">
                                          <p:val>
                                            <p:strVal val="#ppt_x"/>
                                          </p:val>
                                        </p:tav>
                                      </p:tavLst>
                                    </p:anim>
                                    <p:anim calcmode="lin" valueType="num">
                                      <p:cBhvr>
                                        <p:cTn id="37" dur="500" fill="hold"/>
                                        <p:tgtEl>
                                          <p:spTgt spid="237"/>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2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par>
                          <p:cTn id="46" fill="hold">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right)">
                                      <p:cBhvr>
                                        <p:cTn id="53" dur="500"/>
                                        <p:tgtEl>
                                          <p:spTgt spid="25"/>
                                        </p:tgtEl>
                                      </p:cBhvr>
                                    </p:animEffect>
                                  </p:childTnLst>
                                </p:cTn>
                              </p:par>
                            </p:childTnLst>
                          </p:cTn>
                        </p:par>
                        <p:par>
                          <p:cTn id="54" fill="hold">
                            <p:stCondLst>
                              <p:cond delay="1500"/>
                            </p:stCondLst>
                            <p:childTnLst>
                              <p:par>
                                <p:cTn id="55" presetID="2" presetClass="entr" presetSubtype="2"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1+#ppt_w/2"/>
                                          </p:val>
                                        </p:tav>
                                        <p:tav tm="100000">
                                          <p:val>
                                            <p:strVal val="#ppt_x"/>
                                          </p:val>
                                        </p:tav>
                                      </p:tavLst>
                                    </p:anim>
                                    <p:anim calcmode="lin" valueType="num">
                                      <p:cBhvr additive="base">
                                        <p:cTn id="58" dur="500" fill="hold"/>
                                        <p:tgtEl>
                                          <p:spTgt spid="20"/>
                                        </p:tgtEl>
                                        <p:attrNameLst>
                                          <p:attrName>ppt_y</p:attrName>
                                        </p:attrNameLst>
                                      </p:cBhvr>
                                      <p:tavLst>
                                        <p:tav tm="0">
                                          <p:val>
                                            <p:strVal val="#ppt_y"/>
                                          </p:val>
                                        </p:tav>
                                        <p:tav tm="100000">
                                          <p:val>
                                            <p:strVal val="#ppt_y"/>
                                          </p:val>
                                        </p:tav>
                                      </p:tavLst>
                                    </p:anim>
                                  </p:childTnLst>
                                </p:cTn>
                              </p:par>
                              <p:par>
                                <p:cTn id="59" presetID="2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childTnLst>
                          </p:cTn>
                        </p:par>
                        <p:par>
                          <p:cTn id="62" fill="hold">
                            <p:stCondLst>
                              <p:cond delay="2000"/>
                            </p:stCondLst>
                            <p:childTnLst>
                              <p:par>
                                <p:cTn id="63" presetID="2" presetClass="entr" presetSubtype="2"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1+#ppt_w/2"/>
                                          </p:val>
                                        </p:tav>
                                        <p:tav tm="100000">
                                          <p:val>
                                            <p:strVal val="#ppt_x"/>
                                          </p:val>
                                        </p:tav>
                                      </p:tavLst>
                                    </p:anim>
                                    <p:anim calcmode="lin" valueType="num">
                                      <p:cBhvr additive="base">
                                        <p:cTn id="66" dur="500" fill="hold"/>
                                        <p:tgtEl>
                                          <p:spTgt spid="22"/>
                                        </p:tgtEl>
                                        <p:attrNameLst>
                                          <p:attrName>ppt_y</p:attrName>
                                        </p:attrNameLst>
                                      </p:cBhvr>
                                      <p:tavLst>
                                        <p:tav tm="0">
                                          <p:val>
                                            <p:strVal val="#ppt_y"/>
                                          </p:val>
                                        </p:tav>
                                        <p:tav tm="100000">
                                          <p:val>
                                            <p:strVal val="#ppt_y"/>
                                          </p:val>
                                        </p:tav>
                                      </p:tavLst>
                                    </p:anim>
                                  </p:childTnLst>
                                </p:cTn>
                              </p:par>
                              <p:par>
                                <p:cTn id="67" presetID="2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36" grpId="0" animBg="1"/>
      <p:bldP spid="237" grpId="0" animBg="1"/>
      <p:bldP spid="264" grpId="0" animBg="1"/>
      <p:bldP spid="20"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374257" y="1107676"/>
            <a:ext cx="0" cy="5750136"/>
          </a:xfrm>
          <a:prstGeom prst="lin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6" name="组合 29"/>
          <p:cNvGrpSpPr/>
          <p:nvPr/>
        </p:nvGrpSpPr>
        <p:grpSpPr bwMode="auto">
          <a:xfrm>
            <a:off x="5020793" y="1995241"/>
            <a:ext cx="734444" cy="736559"/>
            <a:chOff x="2307521" y="2283162"/>
            <a:chExt cx="551398" cy="551398"/>
          </a:xfrm>
        </p:grpSpPr>
        <p:sp>
          <p:nvSpPr>
            <p:cNvPr id="31" name="椭圆 30"/>
            <p:cNvSpPr/>
            <p:nvPr/>
          </p:nvSpPr>
          <p:spPr>
            <a:xfrm>
              <a:off x="2307521" y="2283162"/>
              <a:ext cx="551398" cy="551398"/>
            </a:xfrm>
            <a:prstGeom prst="ellipse">
              <a:avLst/>
            </a:prstGeom>
            <a:solidFill>
              <a:srgbClr val="FC2692">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46"/>
          <p:cNvGrpSpPr/>
          <p:nvPr/>
        </p:nvGrpSpPr>
        <p:grpSpPr bwMode="auto">
          <a:xfrm>
            <a:off x="5020793" y="4856817"/>
            <a:ext cx="734444" cy="736559"/>
            <a:chOff x="2307521" y="2283162"/>
            <a:chExt cx="551398" cy="551398"/>
          </a:xfrm>
        </p:grpSpPr>
        <p:sp>
          <p:nvSpPr>
            <p:cNvPr id="48" name="椭圆 47"/>
            <p:cNvSpPr/>
            <p:nvPr/>
          </p:nvSpPr>
          <p:spPr>
            <a:xfrm>
              <a:off x="2307521" y="2283162"/>
              <a:ext cx="551398" cy="551398"/>
            </a:xfrm>
            <a:prstGeom prst="ellipse">
              <a:avLst/>
            </a:prstGeom>
            <a:solidFill>
              <a:srgbClr val="FECEE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五角星 48"/>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6064253" y="1673525"/>
            <a:ext cx="6127748" cy="4381260"/>
            <a:chOff x="6395891" y="1299199"/>
            <a:chExt cx="6462859" cy="4620860"/>
          </a:xfrm>
        </p:grpSpPr>
        <p:pic>
          <p:nvPicPr>
            <p:cNvPr id="27665"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5891" y="1299199"/>
              <a:ext cx="6462141" cy="462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7293471" y="1528093"/>
              <a:ext cx="5565279" cy="369102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7"/>
          <p:cNvGrpSpPr/>
          <p:nvPr/>
        </p:nvGrpSpPr>
        <p:grpSpPr bwMode="auto">
          <a:xfrm>
            <a:off x="1580243" y="1977940"/>
            <a:ext cx="3095552" cy="1772149"/>
            <a:chOff x="4267635" y="880115"/>
            <a:chExt cx="2320294" cy="1329373"/>
          </a:xfrm>
        </p:grpSpPr>
        <p:sp>
          <p:nvSpPr>
            <p:cNvPr id="21" name="文本框 66"/>
            <p:cNvSpPr txBox="1">
              <a:spLocks noChangeArrowheads="1"/>
            </p:cNvSpPr>
            <p:nvPr/>
          </p:nvSpPr>
          <p:spPr bwMode="auto">
            <a:xfrm>
              <a:off x="4267635" y="1101274"/>
              <a:ext cx="2320294" cy="11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66"/>
            <p:cNvSpPr txBox="1">
              <a:spLocks noChangeArrowheads="1"/>
            </p:cNvSpPr>
            <p:nvPr/>
          </p:nvSpPr>
          <p:spPr bwMode="auto">
            <a:xfrm>
              <a:off x="5242201" y="880115"/>
              <a:ext cx="1345728" cy="230878"/>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23" name="组合 7"/>
          <p:cNvGrpSpPr/>
          <p:nvPr/>
        </p:nvGrpSpPr>
        <p:grpSpPr bwMode="auto">
          <a:xfrm>
            <a:off x="1580243" y="4563688"/>
            <a:ext cx="3095552" cy="1465000"/>
            <a:chOff x="4267635" y="880115"/>
            <a:chExt cx="2320294" cy="1098969"/>
          </a:xfrm>
        </p:grpSpPr>
        <p:sp>
          <p:nvSpPr>
            <p:cNvPr id="24" name="文本框 66"/>
            <p:cNvSpPr txBox="1">
              <a:spLocks noChangeArrowheads="1"/>
            </p:cNvSpPr>
            <p:nvPr/>
          </p:nvSpPr>
          <p:spPr bwMode="auto">
            <a:xfrm>
              <a:off x="4267635" y="1147921"/>
              <a:ext cx="2320294" cy="83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文本框 66"/>
            <p:cNvSpPr txBox="1">
              <a:spLocks noChangeArrowheads="1"/>
            </p:cNvSpPr>
            <p:nvPr/>
          </p:nvSpPr>
          <p:spPr bwMode="auto">
            <a:xfrm>
              <a:off x="5242201" y="880115"/>
              <a:ext cx="1345728" cy="230879"/>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2" name="灯片编号占位符 1"/>
          <p:cNvSpPr>
            <a:spLocks noGrp="1"/>
          </p:cNvSpPr>
          <p:nvPr>
            <p:ph type="sldNum" sz="quarter" idx="12"/>
          </p:nvPr>
        </p:nvSpPr>
        <p:spPr/>
        <p:txBody>
          <a:bodyPr/>
          <a:lstStyle/>
          <a:p>
            <a:fld id="{0942A7D8-7BAA-4C4E-860D-7E3507E96D7B}" type="slidenum">
              <a:rPr lang="zh-CN" altLang="en-US" smtClean="0"/>
              <a:t>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750"/>
                                        <p:tgtEl>
                                          <p:spTgt spid="5"/>
                                        </p:tgtEl>
                                      </p:cBhvr>
                                    </p:animEffect>
                                  </p:childTnLst>
                                </p:cTn>
                              </p:par>
                              <p:par>
                                <p:cTn id="12" presetID="53" presetClass="entr" presetSubtype="16" fill="hold" nodeType="withEffect">
                                  <p:stCondLst>
                                    <p:cond delay="20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Effect transition="in" filter="fade">
                                      <p:cBhvr>
                                        <p:cTn id="16" dur="750"/>
                                        <p:tgtEl>
                                          <p:spTgt spid="6"/>
                                        </p:tgtEl>
                                      </p:cBhvr>
                                    </p:animEffect>
                                  </p:childTnLst>
                                </p:cTn>
                              </p:par>
                              <p:par>
                                <p:cTn id="17" presetID="53" presetClass="entr" presetSubtype="16"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par>
                                <p:cTn id="22" presetID="2" presetClass="entr" presetSubtype="2"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1+#ppt_w/2"/>
                                          </p:val>
                                        </p:tav>
                                        <p:tav tm="100000">
                                          <p:val>
                                            <p:strVal val="#ppt_x"/>
                                          </p:val>
                                        </p:tav>
                                      </p:tavLst>
                                    </p:anim>
                                    <p:anim calcmode="lin" valueType="num">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1+#ppt_w/2"/>
                                          </p:val>
                                        </p:tav>
                                        <p:tav tm="100000">
                                          <p:val>
                                            <p:strVal val="#ppt_x"/>
                                          </p:val>
                                        </p:tav>
                                      </p:tavLst>
                                    </p:anim>
                                    <p:anim calcmode="lin" valueType="num">
                                      <p:cBhvr additive="base">
                                        <p:cTn id="29"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280839" y="1573193"/>
            <a:ext cx="2844644" cy="284464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a:off x="4672380" y="1573193"/>
            <a:ext cx="2844644" cy="284464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8063921" y="1573193"/>
            <a:ext cx="2844644" cy="2844644"/>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29"/>
          <p:cNvGrpSpPr/>
          <p:nvPr/>
        </p:nvGrpSpPr>
        <p:grpSpPr bwMode="auto">
          <a:xfrm>
            <a:off x="2388853" y="1179592"/>
            <a:ext cx="628615" cy="630732"/>
            <a:chOff x="2484120" y="1661160"/>
            <a:chExt cx="472440" cy="472440"/>
          </a:xfrm>
        </p:grpSpPr>
        <p:sp>
          <p:nvSpPr>
            <p:cNvPr id="24" name="椭圆 23"/>
            <p:cNvSpPr/>
            <p:nvPr/>
          </p:nvSpPr>
          <p:spPr>
            <a:xfrm>
              <a:off x="2484120" y="1661160"/>
              <a:ext cx="472440" cy="472440"/>
            </a:xfrm>
            <a:prstGeom prst="ellipse">
              <a:avLst/>
            </a:prstGeom>
            <a:blipFill dpi="0" rotWithShape="1">
              <a:blip r:embed="rId6"/>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dirty="0">
                <a:latin typeface="Arial" panose="020B0604020202020204" pitchFamily="34" charset="0"/>
                <a:ea typeface="微软雅黑" panose="020B0503020204020204" pitchFamily="34" charset="-122"/>
                <a:sym typeface="Arial" panose="020B0604020202020204" pitchFamily="34" charset="0"/>
              </a:endParaRPr>
            </a:p>
          </p:txBody>
        </p:sp>
        <p:sp>
          <p:nvSpPr>
            <p:cNvPr id="32788" name="矩形 26"/>
            <p:cNvSpPr>
              <a:spLocks noChangeArrowheads="1"/>
            </p:cNvSpPr>
            <p:nvPr/>
          </p:nvSpPr>
          <p:spPr bwMode="auto">
            <a:xfrm>
              <a:off x="2547824" y="1745731"/>
              <a:ext cx="338775" cy="2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30"/>
          <p:cNvGrpSpPr/>
          <p:nvPr/>
        </p:nvGrpSpPr>
        <p:grpSpPr bwMode="auto">
          <a:xfrm>
            <a:off x="5780394" y="1179592"/>
            <a:ext cx="628615" cy="630732"/>
            <a:chOff x="5151120" y="1661160"/>
            <a:chExt cx="472440" cy="472440"/>
          </a:xfrm>
        </p:grpSpPr>
        <p:sp>
          <p:nvSpPr>
            <p:cNvPr id="25" name="椭圆 24"/>
            <p:cNvSpPr/>
            <p:nvPr/>
          </p:nvSpPr>
          <p:spPr>
            <a:xfrm>
              <a:off x="5151120" y="1661160"/>
              <a:ext cx="472440" cy="472440"/>
            </a:xfrm>
            <a:prstGeom prst="ellipse">
              <a:avLst/>
            </a:prstGeom>
            <a:blipFill dpi="0" rotWithShape="1">
              <a:blip r:embed="rId6"/>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dirty="0">
                <a:latin typeface="Arial" panose="020B0604020202020204" pitchFamily="34" charset="0"/>
                <a:ea typeface="微软雅黑" panose="020B0503020204020204" pitchFamily="34" charset="-122"/>
                <a:sym typeface="Arial" panose="020B0604020202020204" pitchFamily="34" charset="0"/>
              </a:endParaRPr>
            </a:p>
          </p:txBody>
        </p:sp>
        <p:sp>
          <p:nvSpPr>
            <p:cNvPr id="32786" name="矩形 27"/>
            <p:cNvSpPr>
              <a:spLocks noChangeArrowheads="1"/>
            </p:cNvSpPr>
            <p:nvPr/>
          </p:nvSpPr>
          <p:spPr bwMode="auto">
            <a:xfrm>
              <a:off x="5199584" y="1745731"/>
              <a:ext cx="338775" cy="2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31"/>
          <p:cNvGrpSpPr/>
          <p:nvPr/>
        </p:nvGrpSpPr>
        <p:grpSpPr bwMode="auto">
          <a:xfrm>
            <a:off x="9171936" y="1179592"/>
            <a:ext cx="628615" cy="630732"/>
            <a:chOff x="7856220" y="1661160"/>
            <a:chExt cx="472440" cy="472440"/>
          </a:xfrm>
        </p:grpSpPr>
        <p:sp>
          <p:nvSpPr>
            <p:cNvPr id="26" name="椭圆 25"/>
            <p:cNvSpPr/>
            <p:nvPr/>
          </p:nvSpPr>
          <p:spPr>
            <a:xfrm>
              <a:off x="7856220" y="1661160"/>
              <a:ext cx="472440" cy="472440"/>
            </a:xfrm>
            <a:prstGeom prst="ellipse">
              <a:avLst/>
            </a:prstGeom>
            <a:blipFill dpi="0" rotWithShape="1">
              <a:blip r:embed="rId6"/>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dirty="0">
                <a:latin typeface="Arial" panose="020B0604020202020204" pitchFamily="34" charset="0"/>
                <a:ea typeface="微软雅黑" panose="020B0503020204020204" pitchFamily="34" charset="-122"/>
                <a:sym typeface="Arial" panose="020B0604020202020204" pitchFamily="34" charset="0"/>
              </a:endParaRPr>
            </a:p>
          </p:txBody>
        </p:sp>
        <p:sp>
          <p:nvSpPr>
            <p:cNvPr id="32784" name="矩形 28"/>
            <p:cNvSpPr>
              <a:spLocks noChangeArrowheads="1"/>
            </p:cNvSpPr>
            <p:nvPr/>
          </p:nvSpPr>
          <p:spPr bwMode="auto">
            <a:xfrm>
              <a:off x="7912304" y="1745731"/>
              <a:ext cx="338775" cy="2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65" b="1">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73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TextBox 15"/>
          <p:cNvSpPr txBox="1"/>
          <p:nvPr/>
        </p:nvSpPr>
        <p:spPr>
          <a:xfrm>
            <a:off x="1121914" y="4912945"/>
            <a:ext cx="2911393" cy="1107996"/>
          </a:xfrm>
          <a:prstGeom prst="rect">
            <a:avLst/>
          </a:prstGeom>
          <a:noFill/>
        </p:spPr>
        <p:txBody>
          <a:bodyPr wrap="square" lIns="0" tIns="0" rIns="0" bIns="0" rtlCol="0">
            <a:spAutoFit/>
          </a:bodyPr>
          <a:lstStyle/>
          <a:p>
            <a:pPr algn="just">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3" name="TextBox 16"/>
          <p:cNvSpPr txBox="1"/>
          <p:nvPr/>
        </p:nvSpPr>
        <p:spPr>
          <a:xfrm>
            <a:off x="1466039" y="4605168"/>
            <a:ext cx="2308324" cy="307777"/>
          </a:xfrm>
          <a:prstGeom prst="rect">
            <a:avLst/>
          </a:prstGeom>
          <a:noFill/>
        </p:spPr>
        <p:txBody>
          <a:bodyPr wrap="none" lIns="0" tIns="0" rIns="0" bIns="0" rtlCol="0">
            <a:spAutoFit/>
          </a:bodyPr>
          <a:lstStyle/>
          <a:p>
            <a:pPr algn="just"/>
            <a:r>
              <a:rPr lang="zh-CN" altLang="en-US" sz="2000" dirty="0">
                <a:solidFill>
                  <a:srgbClr val="FC2692"/>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 name="TextBox 15"/>
          <p:cNvSpPr txBox="1"/>
          <p:nvPr/>
        </p:nvSpPr>
        <p:spPr>
          <a:xfrm>
            <a:off x="4524022" y="4912945"/>
            <a:ext cx="2911393" cy="1107996"/>
          </a:xfrm>
          <a:prstGeom prst="rect">
            <a:avLst/>
          </a:prstGeom>
          <a:noFill/>
        </p:spPr>
        <p:txBody>
          <a:bodyPr wrap="square" lIns="0" tIns="0" rIns="0" bIns="0" rtlCol="0">
            <a:spAutoFit/>
          </a:bodyPr>
          <a:lstStyle/>
          <a:p>
            <a:pPr algn="just">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5" name="TextBox 16"/>
          <p:cNvSpPr txBox="1"/>
          <p:nvPr/>
        </p:nvSpPr>
        <p:spPr>
          <a:xfrm>
            <a:off x="4963140" y="4605168"/>
            <a:ext cx="2308324" cy="307777"/>
          </a:xfrm>
          <a:prstGeom prst="rect">
            <a:avLst/>
          </a:prstGeom>
          <a:noFill/>
        </p:spPr>
        <p:txBody>
          <a:bodyPr wrap="none" lIns="0" tIns="0" rIns="0" bIns="0" rtlCol="0">
            <a:spAutoFit/>
          </a:bodyPr>
          <a:lstStyle/>
          <a:p>
            <a:pPr algn="just"/>
            <a:r>
              <a:rPr lang="zh-CN" altLang="en-US" sz="2000" dirty="0">
                <a:solidFill>
                  <a:srgbClr val="FC2692"/>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6" name="TextBox 15"/>
          <p:cNvSpPr txBox="1"/>
          <p:nvPr/>
        </p:nvSpPr>
        <p:spPr>
          <a:xfrm>
            <a:off x="7904997" y="4912945"/>
            <a:ext cx="2911393" cy="1107996"/>
          </a:xfrm>
          <a:prstGeom prst="rect">
            <a:avLst/>
          </a:prstGeom>
          <a:noFill/>
        </p:spPr>
        <p:txBody>
          <a:bodyPr wrap="square" lIns="0" tIns="0" rIns="0" bIns="0" rtlCol="0">
            <a:spAutoFit/>
          </a:bodyPr>
          <a:lstStyle/>
          <a:p>
            <a:pPr algn="just">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7" name="TextBox 16"/>
          <p:cNvSpPr txBox="1"/>
          <p:nvPr/>
        </p:nvSpPr>
        <p:spPr>
          <a:xfrm>
            <a:off x="8249121" y="4605168"/>
            <a:ext cx="2308324" cy="307777"/>
          </a:xfrm>
          <a:prstGeom prst="rect">
            <a:avLst/>
          </a:prstGeom>
          <a:noFill/>
        </p:spPr>
        <p:txBody>
          <a:bodyPr wrap="none" lIns="0" tIns="0" rIns="0" bIns="0" rtlCol="0">
            <a:spAutoFit/>
          </a:bodyPr>
          <a:lstStyle/>
          <a:p>
            <a:pPr algn="just"/>
            <a:r>
              <a:rPr lang="zh-CN" altLang="en-US" sz="2000" dirty="0">
                <a:solidFill>
                  <a:srgbClr val="FC2692"/>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 name="灯片编号占位符 1"/>
          <p:cNvSpPr>
            <a:spLocks noGrp="1"/>
          </p:cNvSpPr>
          <p:nvPr>
            <p:ph type="sldNum" sz="quarter" idx="12"/>
          </p:nvPr>
        </p:nvSpPr>
        <p:spPr/>
        <p:txBody>
          <a:bodyPr/>
          <a:lstStyle/>
          <a:p>
            <a:fld id="{0942A7D8-7BAA-4C4E-860D-7E3507E96D7B}" type="slidenum">
              <a:rPr lang="zh-CN" altLang="en-US" smtClean="0"/>
              <a:t>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750" fill="hold"/>
                                        <p:tgtEl>
                                          <p:spTgt spid="20"/>
                                        </p:tgtEl>
                                        <p:attrNameLst>
                                          <p:attrName>ppt_w</p:attrName>
                                        </p:attrNameLst>
                                      </p:cBhvr>
                                      <p:tavLst>
                                        <p:tav tm="0">
                                          <p:val>
                                            <p:fltVal val="0"/>
                                          </p:val>
                                        </p:tav>
                                        <p:tav tm="100000">
                                          <p:val>
                                            <p:strVal val="#ppt_w"/>
                                          </p:val>
                                        </p:tav>
                                      </p:tavLst>
                                    </p:anim>
                                    <p:anim calcmode="lin" valueType="num">
                                      <p:cBhvr>
                                        <p:cTn id="23" dur="750" fill="hold"/>
                                        <p:tgtEl>
                                          <p:spTgt spid="20"/>
                                        </p:tgtEl>
                                        <p:attrNameLst>
                                          <p:attrName>ppt_h</p:attrName>
                                        </p:attrNameLst>
                                      </p:cBhvr>
                                      <p:tavLst>
                                        <p:tav tm="0">
                                          <p:val>
                                            <p:fltVal val="0"/>
                                          </p:val>
                                        </p:tav>
                                        <p:tav tm="100000">
                                          <p:val>
                                            <p:strVal val="#ppt_h"/>
                                          </p:val>
                                        </p:tav>
                                      </p:tavLst>
                                    </p:anim>
                                    <p:animEffect transition="in" filter="fade">
                                      <p:cBhvr>
                                        <p:cTn id="24" dur="750"/>
                                        <p:tgtEl>
                                          <p:spTgt spid="20"/>
                                        </p:tgtEl>
                                      </p:cBhvr>
                                    </p:animEffect>
                                  </p:childTnLst>
                                </p:cTn>
                              </p:par>
                              <p:par>
                                <p:cTn id="25" presetID="53" presetClass="entr" presetSubtype="16" fill="hold" nodeType="withEffect">
                                  <p:stCondLst>
                                    <p:cond delay="9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animEffect transition="in" filter="fade">
                                      <p:cBhvr>
                                        <p:cTn id="29" dur="750"/>
                                        <p:tgtEl>
                                          <p:spTgt spid="27"/>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Effect transition="in" filter="fade">
                                      <p:cBhvr>
                                        <p:cTn id="34" dur="750"/>
                                        <p:tgtEl>
                                          <p:spTgt spid="28"/>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700" fill="hold"/>
                                        <p:tgtEl>
                                          <p:spTgt spid="33"/>
                                        </p:tgtEl>
                                        <p:attrNameLst>
                                          <p:attrName>ppt_x</p:attrName>
                                        </p:attrNameLst>
                                      </p:cBhvr>
                                      <p:tavLst>
                                        <p:tav tm="0">
                                          <p:val>
                                            <p:strVal val="#ppt_x"/>
                                          </p:val>
                                        </p:tav>
                                        <p:tav tm="100000">
                                          <p:val>
                                            <p:strVal val="#ppt_x"/>
                                          </p:val>
                                        </p:tav>
                                      </p:tavLst>
                                    </p:anim>
                                    <p:anim calcmode="lin" valueType="num">
                                      <p:cBhvr>
                                        <p:cTn id="38" dur="700" fill="hold"/>
                                        <p:tgtEl>
                                          <p:spTgt spid="33"/>
                                        </p:tgtEl>
                                        <p:attrNameLst>
                                          <p:attrName>ppt_y</p:attrName>
                                        </p:attrNameLst>
                                      </p:cBhvr>
                                      <p:tavLst>
                                        <p:tav tm="0">
                                          <p:val>
                                            <p:strVal val="#ppt_y-#ppt_h/2"/>
                                          </p:val>
                                        </p:tav>
                                        <p:tav tm="100000">
                                          <p:val>
                                            <p:strVal val="#ppt_y"/>
                                          </p:val>
                                        </p:tav>
                                      </p:tavLst>
                                    </p:anim>
                                    <p:anim calcmode="lin" valueType="num">
                                      <p:cBhvr>
                                        <p:cTn id="39" dur="700" fill="hold"/>
                                        <p:tgtEl>
                                          <p:spTgt spid="33"/>
                                        </p:tgtEl>
                                        <p:attrNameLst>
                                          <p:attrName>ppt_w</p:attrName>
                                        </p:attrNameLst>
                                      </p:cBhvr>
                                      <p:tavLst>
                                        <p:tav tm="0">
                                          <p:val>
                                            <p:strVal val="#ppt_w"/>
                                          </p:val>
                                        </p:tav>
                                        <p:tav tm="100000">
                                          <p:val>
                                            <p:strVal val="#ppt_w"/>
                                          </p:val>
                                        </p:tav>
                                      </p:tavLst>
                                    </p:anim>
                                    <p:anim calcmode="lin" valueType="num">
                                      <p:cBhvr>
                                        <p:cTn id="40" dur="700" fill="hold"/>
                                        <p:tgtEl>
                                          <p:spTgt spid="33"/>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00"/>
                                        <p:tgtEl>
                                          <p:spTgt spid="32"/>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35"/>
                                        </p:tgtEl>
                                        <p:attrNameLst>
                                          <p:attrName>style.visibility</p:attrName>
                                        </p:attrNameLst>
                                      </p:cBhvr>
                                      <p:to>
                                        <p:strVal val="visible"/>
                                      </p:to>
                                    </p:set>
                                    <p:anim calcmode="lin" valueType="num">
                                      <p:cBhvr>
                                        <p:cTn id="46" dur="700" fill="hold"/>
                                        <p:tgtEl>
                                          <p:spTgt spid="35"/>
                                        </p:tgtEl>
                                        <p:attrNameLst>
                                          <p:attrName>ppt_x</p:attrName>
                                        </p:attrNameLst>
                                      </p:cBhvr>
                                      <p:tavLst>
                                        <p:tav tm="0">
                                          <p:val>
                                            <p:strVal val="#ppt_x"/>
                                          </p:val>
                                        </p:tav>
                                        <p:tav tm="100000">
                                          <p:val>
                                            <p:strVal val="#ppt_x"/>
                                          </p:val>
                                        </p:tav>
                                      </p:tavLst>
                                    </p:anim>
                                    <p:anim calcmode="lin" valueType="num">
                                      <p:cBhvr>
                                        <p:cTn id="47" dur="700" fill="hold"/>
                                        <p:tgtEl>
                                          <p:spTgt spid="35"/>
                                        </p:tgtEl>
                                        <p:attrNameLst>
                                          <p:attrName>ppt_y</p:attrName>
                                        </p:attrNameLst>
                                      </p:cBhvr>
                                      <p:tavLst>
                                        <p:tav tm="0">
                                          <p:val>
                                            <p:strVal val="#ppt_y-#ppt_h/2"/>
                                          </p:val>
                                        </p:tav>
                                        <p:tav tm="100000">
                                          <p:val>
                                            <p:strVal val="#ppt_y"/>
                                          </p:val>
                                        </p:tav>
                                      </p:tavLst>
                                    </p:anim>
                                    <p:anim calcmode="lin" valueType="num">
                                      <p:cBhvr>
                                        <p:cTn id="48" dur="700" fill="hold"/>
                                        <p:tgtEl>
                                          <p:spTgt spid="35"/>
                                        </p:tgtEl>
                                        <p:attrNameLst>
                                          <p:attrName>ppt_w</p:attrName>
                                        </p:attrNameLst>
                                      </p:cBhvr>
                                      <p:tavLst>
                                        <p:tav tm="0">
                                          <p:val>
                                            <p:strVal val="#ppt_w"/>
                                          </p:val>
                                        </p:tav>
                                        <p:tav tm="100000">
                                          <p:val>
                                            <p:strVal val="#ppt_w"/>
                                          </p:val>
                                        </p:tav>
                                      </p:tavLst>
                                    </p:anim>
                                    <p:anim calcmode="lin" valueType="num">
                                      <p:cBhvr>
                                        <p:cTn id="49" dur="700" fill="hold"/>
                                        <p:tgtEl>
                                          <p:spTgt spid="35"/>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00"/>
                                        <p:tgtEl>
                                          <p:spTgt spid="34"/>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7"/>
                                        </p:tgtEl>
                                        <p:attrNameLst>
                                          <p:attrName>style.visibility</p:attrName>
                                        </p:attrNameLst>
                                      </p:cBhvr>
                                      <p:to>
                                        <p:strVal val="visible"/>
                                      </p:to>
                                    </p:set>
                                    <p:anim calcmode="lin" valueType="num">
                                      <p:cBhvr>
                                        <p:cTn id="55" dur="700" fill="hold"/>
                                        <p:tgtEl>
                                          <p:spTgt spid="37"/>
                                        </p:tgtEl>
                                        <p:attrNameLst>
                                          <p:attrName>ppt_x</p:attrName>
                                        </p:attrNameLst>
                                      </p:cBhvr>
                                      <p:tavLst>
                                        <p:tav tm="0">
                                          <p:val>
                                            <p:strVal val="#ppt_x"/>
                                          </p:val>
                                        </p:tav>
                                        <p:tav tm="100000">
                                          <p:val>
                                            <p:strVal val="#ppt_x"/>
                                          </p:val>
                                        </p:tav>
                                      </p:tavLst>
                                    </p:anim>
                                    <p:anim calcmode="lin" valueType="num">
                                      <p:cBhvr>
                                        <p:cTn id="56" dur="700" fill="hold"/>
                                        <p:tgtEl>
                                          <p:spTgt spid="37"/>
                                        </p:tgtEl>
                                        <p:attrNameLst>
                                          <p:attrName>ppt_y</p:attrName>
                                        </p:attrNameLst>
                                      </p:cBhvr>
                                      <p:tavLst>
                                        <p:tav tm="0">
                                          <p:val>
                                            <p:strVal val="#ppt_y-#ppt_h/2"/>
                                          </p:val>
                                        </p:tav>
                                        <p:tav tm="100000">
                                          <p:val>
                                            <p:strVal val="#ppt_y"/>
                                          </p:val>
                                        </p:tav>
                                      </p:tavLst>
                                    </p:anim>
                                    <p:anim calcmode="lin" valueType="num">
                                      <p:cBhvr>
                                        <p:cTn id="57" dur="700" fill="hold"/>
                                        <p:tgtEl>
                                          <p:spTgt spid="37"/>
                                        </p:tgtEl>
                                        <p:attrNameLst>
                                          <p:attrName>ppt_w</p:attrName>
                                        </p:attrNameLst>
                                      </p:cBhvr>
                                      <p:tavLst>
                                        <p:tav tm="0">
                                          <p:val>
                                            <p:strVal val="#ppt_w"/>
                                          </p:val>
                                        </p:tav>
                                        <p:tav tm="100000">
                                          <p:val>
                                            <p:strVal val="#ppt_w"/>
                                          </p:val>
                                        </p:tav>
                                      </p:tavLst>
                                    </p:anim>
                                    <p:anim calcmode="lin" valueType="num">
                                      <p:cBhvr>
                                        <p:cTn id="58" dur="700" fill="hold"/>
                                        <p:tgtEl>
                                          <p:spTgt spid="37"/>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2" grpId="0"/>
      <p:bldP spid="33"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b="13325"/>
          <a:stretch>
            <a:fillRect/>
          </a:stretch>
        </p:blipFill>
        <p:spPr>
          <a:xfrm>
            <a:off x="-559941" y="2581196"/>
            <a:ext cx="2090157" cy="4287305"/>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3866" y="2604243"/>
            <a:ext cx="1665013" cy="4244527"/>
          </a:xfrm>
          <a:prstGeom prst="rect">
            <a:avLst/>
          </a:prstGeom>
        </p:spPr>
      </p:pic>
      <p:sp>
        <p:nvSpPr>
          <p:cNvPr id="39" name="TextBox 38"/>
          <p:cNvSpPr txBox="1"/>
          <p:nvPr/>
        </p:nvSpPr>
        <p:spPr>
          <a:xfrm>
            <a:off x="1380278" y="4609371"/>
            <a:ext cx="1782660" cy="400110"/>
          </a:xfrm>
          <a:prstGeom prst="rect">
            <a:avLst/>
          </a:prstGeom>
          <a:noFill/>
        </p:spPr>
        <p:txBody>
          <a:bodyPr vert="horz" wrap="square" rtlCol="0">
            <a:spAutoFit/>
          </a:bodyPr>
          <a:lstStyle/>
          <a:p>
            <a:pPr algn="ctr"/>
            <a:r>
              <a:rPr lang="zh-CN" altLang="en-US" sz="2000" dirty="0">
                <a:solidFill>
                  <a:srgbClr val="FC2692"/>
                </a:solidFill>
                <a:latin typeface="微软雅黑" panose="020B0503020204020204" pitchFamily="34" charset="-122"/>
                <a:ea typeface="微软雅黑" panose="020B0503020204020204" pitchFamily="34" charset="-122"/>
              </a:rPr>
              <a:t>项目名称一</a:t>
            </a:r>
          </a:p>
        </p:txBody>
      </p:sp>
      <p:sp>
        <p:nvSpPr>
          <p:cNvPr id="40" name="TextBox 39"/>
          <p:cNvSpPr txBox="1"/>
          <p:nvPr/>
        </p:nvSpPr>
        <p:spPr>
          <a:xfrm>
            <a:off x="3162938" y="3743659"/>
            <a:ext cx="1780935" cy="400110"/>
          </a:xfrm>
          <a:prstGeom prst="rect">
            <a:avLst/>
          </a:prstGeom>
          <a:noFill/>
        </p:spPr>
        <p:txBody>
          <a:bodyPr vert="horz" wrap="square" rtlCol="0">
            <a:spAutoFit/>
          </a:bodyPr>
          <a:lstStyle/>
          <a:p>
            <a:pPr algn="ctr"/>
            <a:r>
              <a:rPr lang="zh-CN" altLang="en-US" sz="2000" dirty="0">
                <a:solidFill>
                  <a:srgbClr val="FC2692"/>
                </a:solidFill>
                <a:latin typeface="微软雅黑" panose="020B0503020204020204" pitchFamily="34" charset="-122"/>
                <a:ea typeface="微软雅黑" panose="020B0503020204020204" pitchFamily="34" charset="-122"/>
              </a:rPr>
              <a:t>项目名称二</a:t>
            </a:r>
          </a:p>
        </p:txBody>
      </p:sp>
      <p:sp>
        <p:nvSpPr>
          <p:cNvPr id="41" name="TextBox 40"/>
          <p:cNvSpPr txBox="1"/>
          <p:nvPr/>
        </p:nvSpPr>
        <p:spPr>
          <a:xfrm>
            <a:off x="5253975" y="3525011"/>
            <a:ext cx="1664821" cy="400110"/>
          </a:xfrm>
          <a:prstGeom prst="rect">
            <a:avLst/>
          </a:prstGeom>
          <a:noFill/>
        </p:spPr>
        <p:txBody>
          <a:bodyPr vert="horz" wrap="square" rtlCol="0">
            <a:spAutoFit/>
          </a:bodyPr>
          <a:lstStyle/>
          <a:p>
            <a:pPr algn="ctr"/>
            <a:r>
              <a:rPr lang="zh-CN" altLang="en-US" sz="2000" dirty="0">
                <a:solidFill>
                  <a:srgbClr val="FC2692"/>
                </a:solidFill>
                <a:latin typeface="微软雅黑" panose="020B0503020204020204" pitchFamily="34" charset="-122"/>
                <a:ea typeface="微软雅黑" panose="020B0503020204020204" pitchFamily="34" charset="-122"/>
              </a:rPr>
              <a:t>项目名称三</a:t>
            </a:r>
          </a:p>
        </p:txBody>
      </p:sp>
      <p:sp>
        <p:nvSpPr>
          <p:cNvPr id="42" name="TextBox 41"/>
          <p:cNvSpPr txBox="1"/>
          <p:nvPr/>
        </p:nvSpPr>
        <p:spPr>
          <a:xfrm>
            <a:off x="7248128" y="3686041"/>
            <a:ext cx="1824203" cy="400110"/>
          </a:xfrm>
          <a:prstGeom prst="rect">
            <a:avLst/>
          </a:prstGeom>
          <a:noFill/>
        </p:spPr>
        <p:txBody>
          <a:bodyPr vert="horz" wrap="square" rtlCol="0">
            <a:spAutoFit/>
          </a:bodyPr>
          <a:lstStyle/>
          <a:p>
            <a:pPr algn="ctr"/>
            <a:r>
              <a:rPr lang="zh-CN" altLang="en-US" sz="2000" dirty="0">
                <a:solidFill>
                  <a:srgbClr val="FC2692"/>
                </a:solidFill>
                <a:latin typeface="微软雅黑" panose="020B0503020204020204" pitchFamily="34" charset="-122"/>
                <a:ea typeface="微软雅黑" panose="020B0503020204020204" pitchFamily="34" charset="-122"/>
              </a:rPr>
              <a:t>项目名称四</a:t>
            </a:r>
          </a:p>
        </p:txBody>
      </p:sp>
      <p:sp>
        <p:nvSpPr>
          <p:cNvPr id="46" name="TextBox 45"/>
          <p:cNvSpPr txBox="1"/>
          <p:nvPr/>
        </p:nvSpPr>
        <p:spPr>
          <a:xfrm>
            <a:off x="9168341" y="4514539"/>
            <a:ext cx="1824203" cy="400110"/>
          </a:xfrm>
          <a:prstGeom prst="rect">
            <a:avLst/>
          </a:prstGeom>
          <a:noFill/>
        </p:spPr>
        <p:txBody>
          <a:bodyPr vert="horz" wrap="square" rtlCol="0">
            <a:spAutoFit/>
          </a:bodyPr>
          <a:lstStyle/>
          <a:p>
            <a:pPr algn="ctr"/>
            <a:r>
              <a:rPr lang="zh-CN" altLang="en-US" sz="2000" dirty="0">
                <a:solidFill>
                  <a:srgbClr val="FC2692"/>
                </a:solidFill>
                <a:latin typeface="微软雅黑" panose="020B0503020204020204" pitchFamily="34" charset="-122"/>
                <a:ea typeface="微软雅黑" panose="020B0503020204020204" pitchFamily="34" charset="-122"/>
              </a:rPr>
              <a:t>项目名称五</a:t>
            </a:r>
          </a:p>
        </p:txBody>
      </p:sp>
      <p:sp>
        <p:nvSpPr>
          <p:cNvPr id="47" name="TextBox 46"/>
          <p:cNvSpPr txBox="1"/>
          <p:nvPr/>
        </p:nvSpPr>
        <p:spPr>
          <a:xfrm>
            <a:off x="3098112" y="5302366"/>
            <a:ext cx="5983525" cy="923138"/>
          </a:xfrm>
          <a:prstGeom prst="rect">
            <a:avLst/>
          </a:prstGeom>
          <a:noFill/>
        </p:spPr>
        <p:txBody>
          <a:bodyPr wrap="square" lIns="0" tIns="0" rIns="0" bIns="0" rtlCol="0">
            <a:spAutoFit/>
          </a:bodyPr>
          <a:lstStyle/>
          <a:p>
            <a:pPr algn="just">
              <a:lnSpc>
                <a:spcPct val="150000"/>
              </a:lnSpc>
            </a:pPr>
            <a:r>
              <a:rPr lang="zh-CN" altLang="en-US" sz="1335"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335" dirty="0">
                <a:latin typeface="微软雅黑 Light" panose="020B0502040204020203" pitchFamily="34" charset="-122"/>
                <a:ea typeface="微软雅黑 Light" panose="020B0502040204020203" pitchFamily="34" charset="-122"/>
              </a:rPr>
              <a:t>……</a:t>
            </a:r>
          </a:p>
        </p:txBody>
      </p:sp>
      <p:sp>
        <p:nvSpPr>
          <p:cNvPr id="48" name="Freeform 5"/>
          <p:cNvSpPr/>
          <p:nvPr/>
        </p:nvSpPr>
        <p:spPr bwMode="auto">
          <a:xfrm>
            <a:off x="2690688" y="5308546"/>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920" tIns="60960" rIns="121920" bIns="60960" numCol="1" anchor="t" anchorCtr="0" compatLnSpc="1"/>
          <a:lstStyle/>
          <a:p>
            <a:endParaRPr lang="zh-CN" altLang="en-US" sz="2400" dirty="0">
              <a:ea typeface="微软雅黑" panose="020B0503020204020204" pitchFamily="34" charset="-122"/>
            </a:endParaRPr>
          </a:p>
        </p:txBody>
      </p:sp>
      <p:sp>
        <p:nvSpPr>
          <p:cNvPr id="49" name="Freeform 5"/>
          <p:cNvSpPr/>
          <p:nvPr/>
        </p:nvSpPr>
        <p:spPr bwMode="auto">
          <a:xfrm flipH="1">
            <a:off x="9276373" y="5253203"/>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920" tIns="60960" rIns="121920" bIns="60960" numCol="1" anchor="t" anchorCtr="0" compatLnSpc="1"/>
          <a:lstStyle/>
          <a:p>
            <a:endParaRPr lang="zh-CN" altLang="en-US" sz="2400" dirty="0">
              <a:ea typeface="微软雅黑" panose="020B0503020204020204" pitchFamily="34" charset="-122"/>
            </a:endParaRPr>
          </a:p>
        </p:txBody>
      </p:sp>
      <p:grpSp>
        <p:nvGrpSpPr>
          <p:cNvPr id="50" name="组合 49"/>
          <p:cNvGrpSpPr/>
          <p:nvPr/>
        </p:nvGrpSpPr>
        <p:grpSpPr>
          <a:xfrm>
            <a:off x="1346101" y="2631408"/>
            <a:ext cx="1752011" cy="1752011"/>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7" name="椭圆 56"/>
            <p:cNvSpPr/>
            <p:nvPr/>
          </p:nvSpPr>
          <p:spPr>
            <a:xfrm>
              <a:off x="859391" y="680166"/>
              <a:ext cx="1188000" cy="11880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0" name="组合 59"/>
          <p:cNvGrpSpPr/>
          <p:nvPr/>
        </p:nvGrpSpPr>
        <p:grpSpPr>
          <a:xfrm>
            <a:off x="3191861" y="1676989"/>
            <a:ext cx="1752011" cy="1752011"/>
            <a:chOff x="792868" y="618113"/>
            <a:chExt cx="1314008" cy="1314008"/>
          </a:xfrm>
        </p:grpSpPr>
        <p:grpSp>
          <p:nvGrpSpPr>
            <p:cNvPr id="61" name="组合 6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2" name="椭圆 61"/>
            <p:cNvSpPr/>
            <p:nvPr/>
          </p:nvSpPr>
          <p:spPr>
            <a:xfrm>
              <a:off x="859391" y="680166"/>
              <a:ext cx="1188000" cy="1188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5" name="组合 64"/>
          <p:cNvGrpSpPr/>
          <p:nvPr/>
        </p:nvGrpSpPr>
        <p:grpSpPr>
          <a:xfrm>
            <a:off x="5304096" y="1412776"/>
            <a:ext cx="1752011" cy="1752011"/>
            <a:chOff x="792868" y="618113"/>
            <a:chExt cx="1314008" cy="1314008"/>
          </a:xfrm>
        </p:grpSpPr>
        <p:grpSp>
          <p:nvGrpSpPr>
            <p:cNvPr id="66" name="组合 6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9" name="椭圆 6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7" name="椭圆 66"/>
            <p:cNvSpPr/>
            <p:nvPr/>
          </p:nvSpPr>
          <p:spPr>
            <a:xfrm>
              <a:off x="859391" y="680166"/>
              <a:ext cx="1188000" cy="11880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0" name="组合 69"/>
          <p:cNvGrpSpPr/>
          <p:nvPr/>
        </p:nvGrpSpPr>
        <p:grpSpPr>
          <a:xfrm>
            <a:off x="7355024" y="1676989"/>
            <a:ext cx="1752011" cy="1752011"/>
            <a:chOff x="792868" y="618113"/>
            <a:chExt cx="1314008" cy="1314008"/>
          </a:xfrm>
        </p:grpSpPr>
        <p:grpSp>
          <p:nvGrpSpPr>
            <p:cNvPr id="71" name="组合 7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2" name="椭圆 71"/>
            <p:cNvSpPr/>
            <p:nvPr/>
          </p:nvSpPr>
          <p:spPr>
            <a:xfrm>
              <a:off x="859391" y="680166"/>
              <a:ext cx="1188000" cy="118800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5" name="组合 74"/>
          <p:cNvGrpSpPr/>
          <p:nvPr/>
        </p:nvGrpSpPr>
        <p:grpSpPr>
          <a:xfrm>
            <a:off x="9216621" y="2637096"/>
            <a:ext cx="1752011" cy="1752011"/>
            <a:chOff x="792868" y="618113"/>
            <a:chExt cx="1314008" cy="1314008"/>
          </a:xfrm>
        </p:grpSpPr>
        <p:grpSp>
          <p:nvGrpSpPr>
            <p:cNvPr id="76" name="组合 7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7" name="椭圆 76"/>
            <p:cNvSpPr/>
            <p:nvPr/>
          </p:nvSpPr>
          <p:spPr>
            <a:xfrm>
              <a:off x="859391" y="680166"/>
              <a:ext cx="1188000" cy="1188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 name="灯片编号占位符 2"/>
          <p:cNvSpPr>
            <a:spLocks noGrp="1"/>
          </p:cNvSpPr>
          <p:nvPr>
            <p:ph type="sldNum" sz="quarter" idx="12"/>
          </p:nvPr>
        </p:nvSpPr>
        <p:spPr/>
        <p:txBody>
          <a:bodyPr/>
          <a:lstStyle/>
          <a:p>
            <a:fld id="{0942A7D8-7BAA-4C4E-860D-7E3507E96D7B}" type="slidenum">
              <a:rPr lang="zh-CN" altLang="en-US" smtClean="0"/>
              <a:t>9</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14:bounceEnd="20000">
                                          <p:cBhvr additive="base">
                                            <p:cTn id="39" dur="500" fill="hold"/>
                                            <p:tgtEl>
                                              <p:spTgt spid="3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14:bounceEnd="20000">
                                          <p:cBhvr additive="base">
                                            <p:cTn id="44"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14:bounceEnd="20000">
                                          <p:cBhvr additive="base">
                                            <p:cTn id="49" dur="500" fill="hold"/>
                                            <p:tgtEl>
                                              <p:spTgt spid="4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14:bounceEnd="20000">
                                          <p:cBhvr additive="base">
                                            <p:cTn id="54" dur="500" fill="hold"/>
                                            <p:tgtEl>
                                              <p:spTgt spid="4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14:bounceEnd="20000">
                                          <p:cBhvr additive="base">
                                            <p:cTn id="59" dur="500" fill="hold"/>
                                            <p:tgtEl>
                                              <p:spTgt spid="46"/>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1713</Words>
  <Application>Microsoft Office PowerPoint</Application>
  <PresentationFormat>宽屏</PresentationFormat>
  <Paragraphs>286</Paragraphs>
  <Slides>26</Slides>
  <Notes>26</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26</vt:i4>
      </vt:variant>
    </vt:vector>
  </HeadingPairs>
  <TitlesOfParts>
    <vt:vector size="49" baseType="lpstr">
      <vt:lpstr>ALS Script</vt:lpstr>
      <vt:lpstr>Clear Sans</vt:lpstr>
      <vt:lpstr>Clear Sans Thin</vt:lpstr>
      <vt:lpstr>FontAwesome</vt:lpstr>
      <vt:lpstr>Open Sans Light</vt:lpstr>
      <vt:lpstr>Product Sans</vt:lpstr>
      <vt:lpstr>Raleway</vt:lpstr>
      <vt:lpstr>Roboto</vt:lpstr>
      <vt:lpstr>Sosa</vt:lpstr>
      <vt:lpstr>Sosa Regular</vt:lpstr>
      <vt:lpstr>等线</vt:lpstr>
      <vt:lpstr>等线 Light</vt:lpstr>
      <vt:lpstr>方正瘦金书简体</vt:lpstr>
      <vt:lpstr>方正幼线简体</vt:lpstr>
      <vt:lpstr>方正中等线简体</vt:lpstr>
      <vt:lpstr>黑体</vt:lpstr>
      <vt:lpstr>微软雅黑</vt:lpstr>
      <vt:lpstr>微软雅黑 Light</vt:lpstr>
      <vt:lpstr>造字工房悦圆演示版常规体</vt:lpstr>
      <vt:lpstr>Arial</vt:lpstr>
      <vt:lpstr>Calibri</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37</cp:revision>
  <dcterms:created xsi:type="dcterms:W3CDTF">2017-04-13T04:03:00Z</dcterms:created>
  <dcterms:modified xsi:type="dcterms:W3CDTF">2021-01-06T09:00:01Z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